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04860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g object 16"/>
          <p:cNvSpPr/>
          <p:nvPr/>
        </p:nvSpPr>
        <p:spPr>
          <a:xfrm>
            <a:off x="-1" y="-1"/>
            <a:ext cx="18288000" cy="10287001"/>
          </a:xfrm>
          <a:prstGeom prst="rect">
            <a:avLst/>
          </a:prstGeom>
          <a:solidFill>
            <a:srgbClr val="C2EBE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" name="Titolo Testo"/>
          <p:cNvSpPr txBox="1">
            <a:spLocks noGrp="1"/>
          </p:cNvSpPr>
          <p:nvPr>
            <p:ph type="title"/>
          </p:nvPr>
        </p:nvSpPr>
        <p:spPr>
          <a:xfrm>
            <a:off x="1371600" y="3188970"/>
            <a:ext cx="15544800" cy="21602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743200" y="5760720"/>
            <a:ext cx="12801600" cy="25717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g object 16"/>
          <p:cNvSpPr/>
          <p:nvPr/>
        </p:nvSpPr>
        <p:spPr>
          <a:xfrm>
            <a:off x="-1" y="-1"/>
            <a:ext cx="18288000" cy="10287001"/>
          </a:xfrm>
          <a:prstGeom prst="rect">
            <a:avLst/>
          </a:prstGeom>
          <a:solidFill>
            <a:srgbClr val="C2EBE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Titolo Testo"/>
          <p:cNvSpPr txBox="1">
            <a:spLocks noGrp="1"/>
          </p:cNvSpPr>
          <p:nvPr>
            <p:ph type="title"/>
          </p:nvPr>
        </p:nvSpPr>
        <p:spPr>
          <a:xfrm>
            <a:off x="7012971" y="537771"/>
            <a:ext cx="4262057" cy="13887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23634" y="2293052"/>
            <a:ext cx="16640731" cy="67265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olo Testo"/>
          <p:cNvSpPr txBox="1">
            <a:spLocks noGrp="1"/>
          </p:cNvSpPr>
          <p:nvPr>
            <p:ph type="title"/>
          </p:nvPr>
        </p:nvSpPr>
        <p:spPr>
          <a:xfrm>
            <a:off x="7012971" y="537771"/>
            <a:ext cx="4262057" cy="13887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5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23634" y="2293052"/>
            <a:ext cx="16640731" cy="67265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bg object 16"/>
          <p:cNvSpPr/>
          <p:nvPr/>
        </p:nvSpPr>
        <p:spPr>
          <a:xfrm>
            <a:off x="-1" y="-1"/>
            <a:ext cx="18288000" cy="10287001"/>
          </a:xfrm>
          <a:prstGeom prst="rect">
            <a:avLst/>
          </a:prstGeom>
          <a:solidFill>
            <a:srgbClr val="C2EBE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" name="Titolo Testo"/>
          <p:cNvSpPr txBox="1">
            <a:spLocks noGrp="1"/>
          </p:cNvSpPr>
          <p:nvPr>
            <p:ph type="title"/>
          </p:nvPr>
        </p:nvSpPr>
        <p:spPr>
          <a:xfrm>
            <a:off x="7012971" y="537771"/>
            <a:ext cx="4262057" cy="13887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6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243069" y="4387581"/>
            <a:ext cx="7668896" cy="5530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>
              <a:defRPr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>
              <a:defRPr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>
              <a:defRPr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>
              <a:defRPr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g object 16"/>
          <p:cNvSpPr/>
          <p:nvPr/>
        </p:nvSpPr>
        <p:spPr>
          <a:xfrm>
            <a:off x="-1" y="-1"/>
            <a:ext cx="18288000" cy="10287001"/>
          </a:xfrm>
          <a:prstGeom prst="rect">
            <a:avLst/>
          </a:prstGeom>
          <a:solidFill>
            <a:srgbClr val="C2EBE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7012971" y="537771"/>
            <a:ext cx="4262057" cy="13887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Titolo Testo</a:t>
            </a:r>
          </a:p>
        </p:txBody>
      </p:sp>
      <p:sp>
        <p:nvSpPr>
          <p:cNvPr id="7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4.png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1089697" y="382179"/>
            <a:ext cx="11650893" cy="9490699"/>
          </a:xfrm>
          <a:prstGeom prst="rect">
            <a:avLst/>
          </a:prstGeom>
          <a:solidFill>
            <a:srgbClr val="C2EBE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bg object 17"/>
          <p:cNvSpPr/>
          <p:nvPr/>
        </p:nvSpPr>
        <p:spPr>
          <a:xfrm>
            <a:off x="1028724" y="351699"/>
            <a:ext cx="11772839" cy="9582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488" y="0"/>
                </a:lnTo>
                <a:lnTo>
                  <a:pt x="21488" y="21463"/>
                </a:lnTo>
                <a:lnTo>
                  <a:pt x="112" y="21463"/>
                </a:lnTo>
                <a:lnTo>
                  <a:pt x="112" y="137"/>
                </a:lnTo>
                <a:lnTo>
                  <a:pt x="21488" y="137"/>
                </a:lnTo>
                <a:lnTo>
                  <a:pt x="21488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E404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" name="bg object 18" descr="bg object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8443" y="8806236"/>
            <a:ext cx="144453" cy="14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g object 19" descr="bg object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31707" y="8303931"/>
            <a:ext cx="144582" cy="141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g object 20" descr="bg object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90375" y="8602091"/>
            <a:ext cx="144421" cy="141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g object 21" descr="bg object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17708" y="8565022"/>
            <a:ext cx="144539" cy="141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g object 22" descr="bg object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83818" y="7089136"/>
            <a:ext cx="3304181" cy="3197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bg object 23" descr="bg object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33480" y="9297410"/>
            <a:ext cx="144539" cy="14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bg object 24" descr="bg object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95118" y="8299277"/>
            <a:ext cx="144453" cy="14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bg object 25" descr="bg object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715627" y="7814029"/>
            <a:ext cx="144453" cy="14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bg object 26" descr="bg object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31983" y="7011571"/>
            <a:ext cx="144539" cy="141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bg object 27" descr="bg object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153747" y="6982508"/>
            <a:ext cx="144528" cy="141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bg object 28" descr="bg object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491337" y="7093524"/>
            <a:ext cx="144528" cy="141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bg object 29" descr="bg object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048939" y="6827808"/>
            <a:ext cx="144420" cy="1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bg object 30" descr="bg object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630269" y="6880091"/>
            <a:ext cx="144528" cy="141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bg object 31" descr="bg object 3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581760" y="6837002"/>
            <a:ext cx="144496" cy="141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bg object 32" descr="bg object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447743" y="6640714"/>
            <a:ext cx="144528" cy="141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bg object 33" descr="bg object 3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056787" y="6790121"/>
            <a:ext cx="144420" cy="1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bg object 34" descr="bg object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740449" y="6758460"/>
            <a:ext cx="144420" cy="141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bg object 35" descr="bg object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383627" y="6814478"/>
            <a:ext cx="108450" cy="105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bg object 36" descr="bg object 3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467246" y="646441"/>
            <a:ext cx="4305300" cy="532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olo Testo"/>
          <p:cNvSpPr txBox="1">
            <a:spLocks noGrp="1"/>
          </p:cNvSpPr>
          <p:nvPr>
            <p:ph type="title"/>
          </p:nvPr>
        </p:nvSpPr>
        <p:spPr>
          <a:xfrm>
            <a:off x="914400" y="411956"/>
            <a:ext cx="16459200" cy="198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Titolo Testo</a:t>
            </a:r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7106627" y="9566909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vinacommedia.weebly.com/x-cielo-empireo.html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vinacommedia.weebly.com/beatric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eschool.com/lezione/pasolini-poesie-romanzi-2845.html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eriamo.it/poesie/pier-paolo-pasolini-poesie-piu-bell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"/>
          <p:cNvSpPr txBox="1"/>
          <p:nvPr/>
        </p:nvSpPr>
        <p:spPr>
          <a:xfrm>
            <a:off x="1059873" y="2080624"/>
            <a:ext cx="11554691" cy="639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064" algn="ctr">
              <a:lnSpc>
                <a:spcPts val="9400"/>
              </a:lnSpc>
              <a:spcBef>
                <a:spcPts val="2300"/>
              </a:spcBef>
              <a:defRPr sz="9700" spc="19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lang="it-IT" i="1" spc="415" dirty="0"/>
              <a:t>Maria</a:t>
            </a:r>
            <a:r>
              <a:rPr lang="it-IT" spc="415" dirty="0"/>
              <a:t>, donna del Paradiso e i suoi alter ego nella contemporaneità</a:t>
            </a:r>
          </a:p>
          <a:p>
            <a:pPr marR="5080" indent="12064" algn="ctr">
              <a:lnSpc>
                <a:spcPts val="9400"/>
              </a:lnSpc>
              <a:spcBef>
                <a:spcPts val="2300"/>
              </a:spcBef>
              <a:defRPr sz="9700" spc="19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lang="it-IT" spc="415" dirty="0"/>
              <a:t>VG</a:t>
            </a:r>
            <a:endParaRPr spc="415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2" name="object 2"/>
          <p:cNvSpPr/>
          <p:nvPr/>
        </p:nvSpPr>
        <p:spPr>
          <a:xfrm>
            <a:off x="7208549" y="835484"/>
            <a:ext cx="860656" cy="865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78" y="12017"/>
                </a:moveTo>
                <a:lnTo>
                  <a:pt x="16863" y="13151"/>
                </a:lnTo>
                <a:lnTo>
                  <a:pt x="16373" y="14187"/>
                </a:lnTo>
                <a:lnTo>
                  <a:pt x="15727" y="15109"/>
                </a:lnTo>
                <a:lnTo>
                  <a:pt x="14943" y="15900"/>
                </a:lnTo>
                <a:lnTo>
                  <a:pt x="14039" y="16544"/>
                </a:lnTo>
                <a:lnTo>
                  <a:pt x="13033" y="17024"/>
                </a:lnTo>
                <a:lnTo>
                  <a:pt x="11944" y="17324"/>
                </a:lnTo>
                <a:lnTo>
                  <a:pt x="10790" y="17428"/>
                </a:lnTo>
                <a:lnTo>
                  <a:pt x="9646" y="17322"/>
                </a:lnTo>
                <a:lnTo>
                  <a:pt x="8573" y="17016"/>
                </a:lnTo>
                <a:lnTo>
                  <a:pt x="7588" y="16529"/>
                </a:lnTo>
                <a:lnTo>
                  <a:pt x="6708" y="15879"/>
                </a:lnTo>
                <a:lnTo>
                  <a:pt x="5950" y="15083"/>
                </a:lnTo>
                <a:lnTo>
                  <a:pt x="5331" y="14161"/>
                </a:lnTo>
                <a:lnTo>
                  <a:pt x="4868" y="13130"/>
                </a:lnTo>
                <a:lnTo>
                  <a:pt x="4577" y="12008"/>
                </a:lnTo>
                <a:lnTo>
                  <a:pt x="4477" y="10814"/>
                </a:lnTo>
                <a:lnTo>
                  <a:pt x="4577" y="9612"/>
                </a:lnTo>
                <a:lnTo>
                  <a:pt x="4868" y="8483"/>
                </a:lnTo>
                <a:lnTo>
                  <a:pt x="5331" y="7443"/>
                </a:lnTo>
                <a:lnTo>
                  <a:pt x="5950" y="6513"/>
                </a:lnTo>
                <a:lnTo>
                  <a:pt x="6708" y="5710"/>
                </a:lnTo>
                <a:lnTo>
                  <a:pt x="7588" y="5053"/>
                </a:lnTo>
                <a:lnTo>
                  <a:pt x="8573" y="4561"/>
                </a:lnTo>
                <a:lnTo>
                  <a:pt x="9646" y="4252"/>
                </a:lnTo>
                <a:lnTo>
                  <a:pt x="10790" y="4145"/>
                </a:lnTo>
                <a:lnTo>
                  <a:pt x="11868" y="4236"/>
                </a:lnTo>
                <a:lnTo>
                  <a:pt x="12925" y="4512"/>
                </a:lnTo>
                <a:lnTo>
                  <a:pt x="13944" y="4972"/>
                </a:lnTo>
                <a:lnTo>
                  <a:pt x="14910" y="5620"/>
                </a:lnTo>
                <a:lnTo>
                  <a:pt x="15806" y="6456"/>
                </a:lnTo>
                <a:lnTo>
                  <a:pt x="16614" y="7483"/>
                </a:lnTo>
                <a:lnTo>
                  <a:pt x="20025" y="5075"/>
                </a:lnTo>
                <a:lnTo>
                  <a:pt x="19340" y="4096"/>
                </a:lnTo>
                <a:lnTo>
                  <a:pt x="18547" y="3202"/>
                </a:lnTo>
                <a:lnTo>
                  <a:pt x="17656" y="2401"/>
                </a:lnTo>
                <a:lnTo>
                  <a:pt x="16675" y="1701"/>
                </a:lnTo>
                <a:lnTo>
                  <a:pt x="15615" y="1110"/>
                </a:lnTo>
                <a:lnTo>
                  <a:pt x="14484" y="636"/>
                </a:lnTo>
                <a:lnTo>
                  <a:pt x="13292" y="288"/>
                </a:lnTo>
                <a:lnTo>
                  <a:pt x="12048" y="73"/>
                </a:lnTo>
                <a:lnTo>
                  <a:pt x="10762" y="0"/>
                </a:lnTo>
                <a:lnTo>
                  <a:pt x="9584" y="64"/>
                </a:lnTo>
                <a:lnTo>
                  <a:pt x="8444" y="250"/>
                </a:lnTo>
                <a:lnTo>
                  <a:pt x="7348" y="552"/>
                </a:lnTo>
                <a:lnTo>
                  <a:pt x="6303" y="964"/>
                </a:lnTo>
                <a:lnTo>
                  <a:pt x="5316" y="1478"/>
                </a:lnTo>
                <a:lnTo>
                  <a:pt x="4392" y="2089"/>
                </a:lnTo>
                <a:lnTo>
                  <a:pt x="3539" y="2789"/>
                </a:lnTo>
                <a:lnTo>
                  <a:pt x="2761" y="3572"/>
                </a:lnTo>
                <a:lnTo>
                  <a:pt x="2067" y="4431"/>
                </a:lnTo>
                <a:lnTo>
                  <a:pt x="1462" y="5359"/>
                </a:lnTo>
                <a:lnTo>
                  <a:pt x="953" y="6351"/>
                </a:lnTo>
                <a:lnTo>
                  <a:pt x="546" y="7399"/>
                </a:lnTo>
                <a:lnTo>
                  <a:pt x="247" y="8496"/>
                </a:lnTo>
                <a:lnTo>
                  <a:pt x="63" y="9637"/>
                </a:lnTo>
                <a:lnTo>
                  <a:pt x="0" y="10814"/>
                </a:lnTo>
                <a:lnTo>
                  <a:pt x="63" y="11991"/>
                </a:lnTo>
                <a:lnTo>
                  <a:pt x="247" y="13132"/>
                </a:lnTo>
                <a:lnTo>
                  <a:pt x="546" y="14228"/>
                </a:lnTo>
                <a:lnTo>
                  <a:pt x="953" y="15275"/>
                </a:lnTo>
                <a:lnTo>
                  <a:pt x="1463" y="16264"/>
                </a:lnTo>
                <a:lnTo>
                  <a:pt x="2069" y="17190"/>
                </a:lnTo>
                <a:lnTo>
                  <a:pt x="2764" y="18046"/>
                </a:lnTo>
                <a:lnTo>
                  <a:pt x="3543" y="18826"/>
                </a:lnTo>
                <a:lnTo>
                  <a:pt x="4398" y="19523"/>
                </a:lnTo>
                <a:lnTo>
                  <a:pt x="5324" y="20130"/>
                </a:lnTo>
                <a:lnTo>
                  <a:pt x="6314" y="20642"/>
                </a:lnTo>
                <a:lnTo>
                  <a:pt x="7362" y="21051"/>
                </a:lnTo>
                <a:lnTo>
                  <a:pt x="8462" y="21352"/>
                </a:lnTo>
                <a:lnTo>
                  <a:pt x="9606" y="21537"/>
                </a:lnTo>
                <a:lnTo>
                  <a:pt x="10790" y="21600"/>
                </a:lnTo>
                <a:lnTo>
                  <a:pt x="11969" y="21536"/>
                </a:lnTo>
                <a:lnTo>
                  <a:pt x="13112" y="21350"/>
                </a:lnTo>
                <a:lnTo>
                  <a:pt x="14212" y="21048"/>
                </a:lnTo>
                <a:lnTo>
                  <a:pt x="15264" y="20637"/>
                </a:lnTo>
                <a:lnTo>
                  <a:pt x="16259" y="20124"/>
                </a:lnTo>
                <a:lnTo>
                  <a:pt x="17191" y="19515"/>
                </a:lnTo>
                <a:lnTo>
                  <a:pt x="18054" y="18817"/>
                </a:lnTo>
                <a:lnTo>
                  <a:pt x="18841" y="18037"/>
                </a:lnTo>
                <a:lnTo>
                  <a:pt x="19546" y="17183"/>
                </a:lnTo>
                <a:lnTo>
                  <a:pt x="20162" y="16259"/>
                </a:lnTo>
                <a:lnTo>
                  <a:pt x="20682" y="15274"/>
                </a:lnTo>
                <a:lnTo>
                  <a:pt x="21099" y="14235"/>
                </a:lnTo>
                <a:lnTo>
                  <a:pt x="21407" y="13147"/>
                </a:lnTo>
                <a:lnTo>
                  <a:pt x="21600" y="12017"/>
                </a:lnTo>
                <a:lnTo>
                  <a:pt x="17178" y="12017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655" name="object 3"/>
          <p:cNvGrpSpPr/>
          <p:nvPr/>
        </p:nvGrpSpPr>
        <p:grpSpPr>
          <a:xfrm>
            <a:off x="8171509" y="1107026"/>
            <a:ext cx="575687" cy="591581"/>
            <a:chOff x="0" y="0"/>
            <a:chExt cx="575686" cy="591580"/>
          </a:xfrm>
        </p:grpSpPr>
        <p:sp>
          <p:nvSpPr>
            <p:cNvPr id="3653" name="Forma"/>
            <p:cNvSpPr/>
            <p:nvPr/>
          </p:nvSpPr>
          <p:spPr>
            <a:xfrm>
              <a:off x="0" y="0"/>
              <a:ext cx="575687" cy="59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17" y="460"/>
                  </a:moveTo>
                  <a:lnTo>
                    <a:pt x="15617" y="1891"/>
                  </a:lnTo>
                  <a:lnTo>
                    <a:pt x="14684" y="1182"/>
                  </a:lnTo>
                  <a:lnTo>
                    <a:pt x="13393" y="578"/>
                  </a:lnTo>
                  <a:lnTo>
                    <a:pt x="11921" y="158"/>
                  </a:lnTo>
                  <a:lnTo>
                    <a:pt x="10445" y="0"/>
                  </a:lnTo>
                  <a:lnTo>
                    <a:pt x="8771" y="142"/>
                  </a:lnTo>
                  <a:lnTo>
                    <a:pt x="7176" y="551"/>
                  </a:lnTo>
                  <a:lnTo>
                    <a:pt x="5682" y="1207"/>
                  </a:lnTo>
                  <a:lnTo>
                    <a:pt x="4313" y="2087"/>
                  </a:lnTo>
                  <a:lnTo>
                    <a:pt x="3091" y="3169"/>
                  </a:lnTo>
                  <a:lnTo>
                    <a:pt x="2039" y="4430"/>
                  </a:lnTo>
                  <a:lnTo>
                    <a:pt x="1182" y="5848"/>
                  </a:lnTo>
                  <a:lnTo>
                    <a:pt x="541" y="7402"/>
                  </a:lnTo>
                  <a:lnTo>
                    <a:pt x="139" y="9068"/>
                  </a:lnTo>
                  <a:lnTo>
                    <a:pt x="0" y="10825"/>
                  </a:lnTo>
                  <a:lnTo>
                    <a:pt x="135" y="12561"/>
                  </a:lnTo>
                  <a:lnTo>
                    <a:pt x="528" y="14212"/>
                  </a:lnTo>
                  <a:lnTo>
                    <a:pt x="1156" y="15755"/>
                  </a:lnTo>
                  <a:lnTo>
                    <a:pt x="2001" y="17168"/>
                  </a:lnTo>
                  <a:lnTo>
                    <a:pt x="3041" y="18426"/>
                  </a:lnTo>
                  <a:lnTo>
                    <a:pt x="4255" y="19507"/>
                  </a:lnTo>
                  <a:lnTo>
                    <a:pt x="5623" y="20388"/>
                  </a:lnTo>
                  <a:lnTo>
                    <a:pt x="7125" y="21046"/>
                  </a:lnTo>
                  <a:lnTo>
                    <a:pt x="8739" y="21458"/>
                  </a:lnTo>
                  <a:lnTo>
                    <a:pt x="10445" y="21600"/>
                  </a:lnTo>
                  <a:lnTo>
                    <a:pt x="11939" y="21466"/>
                  </a:lnTo>
                  <a:lnTo>
                    <a:pt x="13409" y="21082"/>
                  </a:lnTo>
                  <a:lnTo>
                    <a:pt x="14690" y="20477"/>
                  </a:lnTo>
                  <a:lnTo>
                    <a:pt x="15617" y="19679"/>
                  </a:lnTo>
                  <a:lnTo>
                    <a:pt x="15617" y="21150"/>
                  </a:lnTo>
                  <a:lnTo>
                    <a:pt x="21600" y="21150"/>
                  </a:lnTo>
                  <a:lnTo>
                    <a:pt x="21600" y="460"/>
                  </a:lnTo>
                  <a:lnTo>
                    <a:pt x="15617" y="46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4" name="Forma"/>
            <p:cNvSpPr/>
            <p:nvPr/>
          </p:nvSpPr>
          <p:spPr>
            <a:xfrm>
              <a:off x="161662" y="159471"/>
              <a:ext cx="261404" cy="27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6" y="21600"/>
                  </a:moveTo>
                  <a:lnTo>
                    <a:pt x="7486" y="21088"/>
                  </a:lnTo>
                  <a:lnTo>
                    <a:pt x="4485" y="19634"/>
                  </a:lnTo>
                  <a:lnTo>
                    <a:pt x="2115" y="17354"/>
                  </a:lnTo>
                  <a:lnTo>
                    <a:pt x="559" y="14370"/>
                  </a:lnTo>
                  <a:lnTo>
                    <a:pt x="0" y="10800"/>
                  </a:lnTo>
                  <a:lnTo>
                    <a:pt x="559" y="7263"/>
                  </a:lnTo>
                  <a:lnTo>
                    <a:pt x="2115" y="4283"/>
                  </a:lnTo>
                  <a:lnTo>
                    <a:pt x="4485" y="1991"/>
                  </a:lnTo>
                  <a:lnTo>
                    <a:pt x="7486" y="520"/>
                  </a:lnTo>
                  <a:lnTo>
                    <a:pt x="10936" y="0"/>
                  </a:lnTo>
                  <a:lnTo>
                    <a:pt x="14392" y="520"/>
                  </a:lnTo>
                  <a:lnTo>
                    <a:pt x="17331" y="1991"/>
                  </a:lnTo>
                  <a:lnTo>
                    <a:pt x="19607" y="4283"/>
                  </a:lnTo>
                  <a:lnTo>
                    <a:pt x="21078" y="7263"/>
                  </a:lnTo>
                  <a:lnTo>
                    <a:pt x="21600" y="10800"/>
                  </a:lnTo>
                  <a:lnTo>
                    <a:pt x="21078" y="14370"/>
                  </a:lnTo>
                  <a:lnTo>
                    <a:pt x="19607" y="17354"/>
                  </a:lnTo>
                  <a:lnTo>
                    <a:pt x="17331" y="19634"/>
                  </a:lnTo>
                  <a:lnTo>
                    <a:pt x="14392" y="21088"/>
                  </a:lnTo>
                  <a:lnTo>
                    <a:pt x="10936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663" name="object 4"/>
          <p:cNvGrpSpPr/>
          <p:nvPr/>
        </p:nvGrpSpPr>
        <p:grpSpPr>
          <a:xfrm>
            <a:off x="8841429" y="820194"/>
            <a:ext cx="1576842" cy="878413"/>
            <a:chOff x="0" y="0"/>
            <a:chExt cx="1576841" cy="878411"/>
          </a:xfrm>
        </p:grpSpPr>
        <p:grpSp>
          <p:nvGrpSpPr>
            <p:cNvPr id="3658" name="object 5"/>
            <p:cNvGrpSpPr/>
            <p:nvPr/>
          </p:nvGrpSpPr>
          <p:grpSpPr>
            <a:xfrm>
              <a:off x="-1" y="109548"/>
              <a:ext cx="850704" cy="768864"/>
              <a:chOff x="0" y="0"/>
              <a:chExt cx="850702" cy="768862"/>
            </a:xfrm>
          </p:grpSpPr>
          <p:sp>
            <p:nvSpPr>
              <p:cNvPr id="3656" name="Forma"/>
              <p:cNvSpPr/>
              <p:nvPr/>
            </p:nvSpPr>
            <p:spPr>
              <a:xfrm>
                <a:off x="0" y="177282"/>
                <a:ext cx="412928" cy="591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61" y="12836"/>
                    </a:moveTo>
                    <a:lnTo>
                      <a:pt x="11068" y="13054"/>
                    </a:lnTo>
                    <a:lnTo>
                      <a:pt x="11891" y="13399"/>
                    </a:lnTo>
                    <a:lnTo>
                      <a:pt x="12363" y="13860"/>
                    </a:lnTo>
                    <a:lnTo>
                      <a:pt x="12513" y="14427"/>
                    </a:lnTo>
                    <a:lnTo>
                      <a:pt x="12377" y="14975"/>
                    </a:lnTo>
                    <a:lnTo>
                      <a:pt x="11965" y="15420"/>
                    </a:lnTo>
                    <a:lnTo>
                      <a:pt x="11267" y="15718"/>
                    </a:lnTo>
                    <a:lnTo>
                      <a:pt x="10277" y="15827"/>
                    </a:lnTo>
                    <a:lnTo>
                      <a:pt x="9352" y="15778"/>
                    </a:lnTo>
                    <a:lnTo>
                      <a:pt x="8509" y="15620"/>
                    </a:lnTo>
                    <a:lnTo>
                      <a:pt x="7743" y="15338"/>
                    </a:lnTo>
                    <a:lnTo>
                      <a:pt x="7052" y="14917"/>
                    </a:lnTo>
                    <a:lnTo>
                      <a:pt x="0" y="18489"/>
                    </a:lnTo>
                    <a:lnTo>
                      <a:pt x="2066" y="19840"/>
                    </a:lnTo>
                    <a:lnTo>
                      <a:pt x="4427" y="20813"/>
                    </a:lnTo>
                    <a:lnTo>
                      <a:pt x="7129" y="21402"/>
                    </a:lnTo>
                    <a:lnTo>
                      <a:pt x="10219" y="21600"/>
                    </a:lnTo>
                    <a:lnTo>
                      <a:pt x="12863" y="21429"/>
                    </a:lnTo>
                    <a:lnTo>
                      <a:pt x="15271" y="20932"/>
                    </a:lnTo>
                    <a:lnTo>
                      <a:pt x="17382" y="20138"/>
                    </a:lnTo>
                    <a:lnTo>
                      <a:pt x="19134" y="19071"/>
                    </a:lnTo>
                    <a:lnTo>
                      <a:pt x="20462" y="17759"/>
                    </a:lnTo>
                    <a:lnTo>
                      <a:pt x="21305" y="16229"/>
                    </a:lnTo>
                    <a:lnTo>
                      <a:pt x="21600" y="14507"/>
                    </a:lnTo>
                    <a:lnTo>
                      <a:pt x="21267" y="12564"/>
                    </a:lnTo>
                    <a:lnTo>
                      <a:pt x="20320" y="10981"/>
                    </a:lnTo>
                    <a:lnTo>
                      <a:pt x="18839" y="9736"/>
                    </a:lnTo>
                    <a:lnTo>
                      <a:pt x="16903" y="8805"/>
                    </a:lnTo>
                    <a:lnTo>
                      <a:pt x="14591" y="8165"/>
                    </a:lnTo>
                    <a:lnTo>
                      <a:pt x="11982" y="7794"/>
                    </a:lnTo>
                    <a:lnTo>
                      <a:pt x="10448" y="7597"/>
                    </a:lnTo>
                    <a:lnTo>
                      <a:pt x="9474" y="7318"/>
                    </a:lnTo>
                    <a:lnTo>
                      <a:pt x="8963" y="6949"/>
                    </a:lnTo>
                    <a:lnTo>
                      <a:pt x="8815" y="6483"/>
                    </a:lnTo>
                    <a:lnTo>
                      <a:pt x="8933" y="6054"/>
                    </a:lnTo>
                    <a:lnTo>
                      <a:pt x="9275" y="5715"/>
                    </a:lnTo>
                    <a:lnTo>
                      <a:pt x="9825" y="5493"/>
                    </a:lnTo>
                    <a:lnTo>
                      <a:pt x="10563" y="5412"/>
                    </a:lnTo>
                    <a:lnTo>
                      <a:pt x="11352" y="5478"/>
                    </a:lnTo>
                    <a:lnTo>
                      <a:pt x="12052" y="5659"/>
                    </a:lnTo>
                    <a:lnTo>
                      <a:pt x="12686" y="5932"/>
                    </a:lnTo>
                    <a:lnTo>
                      <a:pt x="13272" y="6273"/>
                    </a:lnTo>
                    <a:lnTo>
                      <a:pt x="19264" y="3241"/>
                    </a:lnTo>
                    <a:lnTo>
                      <a:pt x="17519" y="1836"/>
                    </a:lnTo>
                    <a:lnTo>
                      <a:pt x="15462" y="822"/>
                    </a:lnTo>
                    <a:lnTo>
                      <a:pt x="13088" y="207"/>
                    </a:lnTo>
                    <a:lnTo>
                      <a:pt x="10391" y="0"/>
                    </a:lnTo>
                    <a:lnTo>
                      <a:pt x="8142" y="215"/>
                    </a:lnTo>
                    <a:lnTo>
                      <a:pt x="5909" y="826"/>
                    </a:lnTo>
                    <a:lnTo>
                      <a:pt x="3868" y="1786"/>
                    </a:lnTo>
                    <a:lnTo>
                      <a:pt x="2194" y="3046"/>
                    </a:lnTo>
                    <a:lnTo>
                      <a:pt x="1061" y="4558"/>
                    </a:lnTo>
                    <a:lnTo>
                      <a:pt x="645" y="6273"/>
                    </a:lnTo>
                    <a:lnTo>
                      <a:pt x="952" y="7944"/>
                    </a:lnTo>
                    <a:lnTo>
                      <a:pt x="1834" y="9420"/>
                    </a:lnTo>
                    <a:lnTo>
                      <a:pt x="3227" y="10672"/>
                    </a:lnTo>
                    <a:lnTo>
                      <a:pt x="5070" y="11677"/>
                    </a:lnTo>
                    <a:lnTo>
                      <a:pt x="7302" y="12407"/>
                    </a:lnTo>
                    <a:lnTo>
                      <a:pt x="9861" y="12836"/>
                    </a:lnTo>
                    <a:close/>
                  </a:path>
                </a:pathLst>
              </a:custGeom>
              <a:noFill/>
              <a:ln w="42088" cap="flat">
                <a:solidFill>
                  <a:srgbClr val="596D7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57" name="Forma"/>
              <p:cNvSpPr/>
              <p:nvPr/>
            </p:nvSpPr>
            <p:spPr>
              <a:xfrm>
                <a:off x="471477" y="0"/>
                <a:ext cx="379226" cy="768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61"/>
                    </a:moveTo>
                    <a:lnTo>
                      <a:pt x="21600" y="5335"/>
                    </a:lnTo>
                    <a:lnTo>
                      <a:pt x="13937" y="5335"/>
                    </a:lnTo>
                    <a:lnTo>
                      <a:pt x="13937" y="0"/>
                    </a:lnTo>
                    <a:lnTo>
                      <a:pt x="4854" y="3248"/>
                    </a:lnTo>
                    <a:lnTo>
                      <a:pt x="4854" y="5335"/>
                    </a:lnTo>
                    <a:lnTo>
                      <a:pt x="0" y="5335"/>
                    </a:lnTo>
                    <a:lnTo>
                      <a:pt x="0" y="9461"/>
                    </a:lnTo>
                    <a:lnTo>
                      <a:pt x="4854" y="9461"/>
                    </a:lnTo>
                    <a:lnTo>
                      <a:pt x="4854" y="14664"/>
                    </a:lnTo>
                    <a:lnTo>
                      <a:pt x="5104" y="15991"/>
                    </a:lnTo>
                    <a:lnTo>
                      <a:pt x="5830" y="17207"/>
                    </a:lnTo>
                    <a:lnTo>
                      <a:pt x="7000" y="18300"/>
                    </a:lnTo>
                    <a:lnTo>
                      <a:pt x="8579" y="19258"/>
                    </a:lnTo>
                    <a:lnTo>
                      <a:pt x="10532" y="20069"/>
                    </a:lnTo>
                    <a:lnTo>
                      <a:pt x="12826" y="20720"/>
                    </a:lnTo>
                    <a:lnTo>
                      <a:pt x="15427" y="21201"/>
                    </a:lnTo>
                    <a:lnTo>
                      <a:pt x="18300" y="21498"/>
                    </a:lnTo>
                    <a:lnTo>
                      <a:pt x="21413" y="21600"/>
                    </a:lnTo>
                    <a:lnTo>
                      <a:pt x="21413" y="17158"/>
                    </a:lnTo>
                    <a:lnTo>
                      <a:pt x="18493" y="17002"/>
                    </a:lnTo>
                    <a:lnTo>
                      <a:pt x="16118" y="16522"/>
                    </a:lnTo>
                    <a:lnTo>
                      <a:pt x="14521" y="15707"/>
                    </a:lnTo>
                    <a:lnTo>
                      <a:pt x="13937" y="14541"/>
                    </a:lnTo>
                    <a:lnTo>
                      <a:pt x="13937" y="9461"/>
                    </a:lnTo>
                    <a:lnTo>
                      <a:pt x="21600" y="9461"/>
                    </a:lnTo>
                    <a:close/>
                  </a:path>
                </a:pathLst>
              </a:custGeom>
              <a:noFill/>
              <a:ln w="42088" cap="flat">
                <a:solidFill>
                  <a:srgbClr val="596D7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3659" name="object 6" descr="objec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3983" y="0"/>
              <a:ext cx="229510" cy="2204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662" name="object 7"/>
            <p:cNvGrpSpPr/>
            <p:nvPr/>
          </p:nvGrpSpPr>
          <p:grpSpPr>
            <a:xfrm>
              <a:off x="948454" y="109548"/>
              <a:ext cx="628388" cy="768864"/>
              <a:chOff x="0" y="0"/>
              <a:chExt cx="628387" cy="768862"/>
            </a:xfrm>
          </p:grpSpPr>
          <p:sp>
            <p:nvSpPr>
              <p:cNvPr id="3660" name="Rettangolo"/>
              <p:cNvSpPr/>
              <p:nvPr/>
            </p:nvSpPr>
            <p:spPr>
              <a:xfrm>
                <a:off x="0" y="189886"/>
                <a:ext cx="159198" cy="566646"/>
              </a:xfrm>
              <a:prstGeom prst="rect">
                <a:avLst/>
              </a:prstGeom>
              <a:noFill/>
              <a:ln w="42088" cap="flat">
                <a:solidFill>
                  <a:srgbClr val="596D7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61" name="Forma"/>
              <p:cNvSpPr/>
              <p:nvPr/>
            </p:nvSpPr>
            <p:spPr>
              <a:xfrm>
                <a:off x="249162" y="0"/>
                <a:ext cx="379226" cy="768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61"/>
                    </a:moveTo>
                    <a:lnTo>
                      <a:pt x="21600" y="5335"/>
                    </a:lnTo>
                    <a:lnTo>
                      <a:pt x="13937" y="5335"/>
                    </a:lnTo>
                    <a:lnTo>
                      <a:pt x="13937" y="0"/>
                    </a:lnTo>
                    <a:lnTo>
                      <a:pt x="4854" y="3248"/>
                    </a:lnTo>
                    <a:lnTo>
                      <a:pt x="4854" y="5335"/>
                    </a:lnTo>
                    <a:lnTo>
                      <a:pt x="0" y="5335"/>
                    </a:lnTo>
                    <a:lnTo>
                      <a:pt x="0" y="9461"/>
                    </a:lnTo>
                    <a:lnTo>
                      <a:pt x="4854" y="9461"/>
                    </a:lnTo>
                    <a:lnTo>
                      <a:pt x="4854" y="14664"/>
                    </a:lnTo>
                    <a:lnTo>
                      <a:pt x="5104" y="15991"/>
                    </a:lnTo>
                    <a:lnTo>
                      <a:pt x="5830" y="17207"/>
                    </a:lnTo>
                    <a:lnTo>
                      <a:pt x="7000" y="18300"/>
                    </a:lnTo>
                    <a:lnTo>
                      <a:pt x="8579" y="19258"/>
                    </a:lnTo>
                    <a:lnTo>
                      <a:pt x="10532" y="20069"/>
                    </a:lnTo>
                    <a:lnTo>
                      <a:pt x="12826" y="20720"/>
                    </a:lnTo>
                    <a:lnTo>
                      <a:pt x="15427" y="21201"/>
                    </a:lnTo>
                    <a:lnTo>
                      <a:pt x="18300" y="21498"/>
                    </a:lnTo>
                    <a:lnTo>
                      <a:pt x="21413" y="21600"/>
                    </a:lnTo>
                    <a:lnTo>
                      <a:pt x="21413" y="17158"/>
                    </a:lnTo>
                    <a:lnTo>
                      <a:pt x="18493" y="17002"/>
                    </a:lnTo>
                    <a:lnTo>
                      <a:pt x="16118" y="16522"/>
                    </a:lnTo>
                    <a:lnTo>
                      <a:pt x="14521" y="15707"/>
                    </a:lnTo>
                    <a:lnTo>
                      <a:pt x="13937" y="14541"/>
                    </a:lnTo>
                    <a:lnTo>
                      <a:pt x="13937" y="9461"/>
                    </a:lnTo>
                    <a:lnTo>
                      <a:pt x="21600" y="9461"/>
                    </a:lnTo>
                    <a:close/>
                  </a:path>
                </a:pathLst>
              </a:custGeom>
              <a:noFill/>
              <a:ln w="42088" cap="flat">
                <a:solidFill>
                  <a:srgbClr val="596D7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667" name="object 8"/>
          <p:cNvGrpSpPr/>
          <p:nvPr/>
        </p:nvGrpSpPr>
        <p:grpSpPr>
          <a:xfrm>
            <a:off x="10492458" y="833293"/>
            <a:ext cx="575687" cy="865313"/>
            <a:chOff x="0" y="0"/>
            <a:chExt cx="575686" cy="865312"/>
          </a:xfrm>
        </p:grpSpPr>
        <p:sp>
          <p:nvSpPr>
            <p:cNvPr id="3664" name="Forma"/>
            <p:cNvSpPr/>
            <p:nvPr/>
          </p:nvSpPr>
          <p:spPr>
            <a:xfrm>
              <a:off x="171527" y="0"/>
              <a:ext cx="238112" cy="20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67"/>
                  </a:moveTo>
                  <a:lnTo>
                    <a:pt x="8053" y="21600"/>
                  </a:lnTo>
                  <a:lnTo>
                    <a:pt x="21600" y="21600"/>
                  </a:lnTo>
                  <a:lnTo>
                    <a:pt x="9570" y="0"/>
                  </a:lnTo>
                  <a:lnTo>
                    <a:pt x="0" y="7767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5" name="Forma"/>
            <p:cNvSpPr/>
            <p:nvPr/>
          </p:nvSpPr>
          <p:spPr>
            <a:xfrm>
              <a:off x="0" y="273731"/>
              <a:ext cx="575687" cy="59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17" y="460"/>
                  </a:moveTo>
                  <a:lnTo>
                    <a:pt x="15617" y="1891"/>
                  </a:lnTo>
                  <a:lnTo>
                    <a:pt x="14684" y="1182"/>
                  </a:lnTo>
                  <a:lnTo>
                    <a:pt x="13393" y="578"/>
                  </a:lnTo>
                  <a:lnTo>
                    <a:pt x="11921" y="158"/>
                  </a:lnTo>
                  <a:lnTo>
                    <a:pt x="10445" y="0"/>
                  </a:lnTo>
                  <a:lnTo>
                    <a:pt x="8771" y="142"/>
                  </a:lnTo>
                  <a:lnTo>
                    <a:pt x="7176" y="551"/>
                  </a:lnTo>
                  <a:lnTo>
                    <a:pt x="5682" y="1207"/>
                  </a:lnTo>
                  <a:lnTo>
                    <a:pt x="4312" y="2087"/>
                  </a:lnTo>
                  <a:lnTo>
                    <a:pt x="3091" y="3169"/>
                  </a:lnTo>
                  <a:lnTo>
                    <a:pt x="2039" y="4430"/>
                  </a:lnTo>
                  <a:lnTo>
                    <a:pt x="1182" y="5848"/>
                  </a:lnTo>
                  <a:lnTo>
                    <a:pt x="541" y="7402"/>
                  </a:lnTo>
                  <a:lnTo>
                    <a:pt x="139" y="9068"/>
                  </a:lnTo>
                  <a:lnTo>
                    <a:pt x="0" y="10825"/>
                  </a:lnTo>
                  <a:lnTo>
                    <a:pt x="135" y="12561"/>
                  </a:lnTo>
                  <a:lnTo>
                    <a:pt x="528" y="14212"/>
                  </a:lnTo>
                  <a:lnTo>
                    <a:pt x="1156" y="15755"/>
                  </a:lnTo>
                  <a:lnTo>
                    <a:pt x="2001" y="17168"/>
                  </a:lnTo>
                  <a:lnTo>
                    <a:pt x="3041" y="18426"/>
                  </a:lnTo>
                  <a:lnTo>
                    <a:pt x="4255" y="19507"/>
                  </a:lnTo>
                  <a:lnTo>
                    <a:pt x="5623" y="20388"/>
                  </a:lnTo>
                  <a:lnTo>
                    <a:pt x="7125" y="21046"/>
                  </a:lnTo>
                  <a:lnTo>
                    <a:pt x="8739" y="21458"/>
                  </a:lnTo>
                  <a:lnTo>
                    <a:pt x="10445" y="21600"/>
                  </a:lnTo>
                  <a:lnTo>
                    <a:pt x="11939" y="21466"/>
                  </a:lnTo>
                  <a:lnTo>
                    <a:pt x="13409" y="21082"/>
                  </a:lnTo>
                  <a:lnTo>
                    <a:pt x="14690" y="20477"/>
                  </a:lnTo>
                  <a:lnTo>
                    <a:pt x="15617" y="19679"/>
                  </a:lnTo>
                  <a:lnTo>
                    <a:pt x="15617" y="21150"/>
                  </a:lnTo>
                  <a:lnTo>
                    <a:pt x="21600" y="21150"/>
                  </a:lnTo>
                  <a:lnTo>
                    <a:pt x="21600" y="460"/>
                  </a:lnTo>
                  <a:lnTo>
                    <a:pt x="15617" y="46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6" name="Forma"/>
            <p:cNvSpPr/>
            <p:nvPr/>
          </p:nvSpPr>
          <p:spPr>
            <a:xfrm>
              <a:off x="161662" y="433204"/>
              <a:ext cx="261403" cy="27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6" y="21600"/>
                  </a:moveTo>
                  <a:lnTo>
                    <a:pt x="7486" y="21089"/>
                  </a:lnTo>
                  <a:lnTo>
                    <a:pt x="4485" y="19634"/>
                  </a:lnTo>
                  <a:lnTo>
                    <a:pt x="2115" y="17354"/>
                  </a:lnTo>
                  <a:lnTo>
                    <a:pt x="559" y="14370"/>
                  </a:lnTo>
                  <a:lnTo>
                    <a:pt x="0" y="10800"/>
                  </a:lnTo>
                  <a:lnTo>
                    <a:pt x="559" y="7263"/>
                  </a:lnTo>
                  <a:lnTo>
                    <a:pt x="2115" y="4283"/>
                  </a:lnTo>
                  <a:lnTo>
                    <a:pt x="4485" y="1991"/>
                  </a:lnTo>
                  <a:lnTo>
                    <a:pt x="7486" y="520"/>
                  </a:lnTo>
                  <a:lnTo>
                    <a:pt x="10936" y="0"/>
                  </a:lnTo>
                  <a:lnTo>
                    <a:pt x="14392" y="520"/>
                  </a:lnTo>
                  <a:lnTo>
                    <a:pt x="17331" y="1991"/>
                  </a:lnTo>
                  <a:lnTo>
                    <a:pt x="19607" y="4283"/>
                  </a:lnTo>
                  <a:lnTo>
                    <a:pt x="21078" y="7263"/>
                  </a:lnTo>
                  <a:lnTo>
                    <a:pt x="21600" y="10800"/>
                  </a:lnTo>
                  <a:lnTo>
                    <a:pt x="21078" y="14370"/>
                  </a:lnTo>
                  <a:lnTo>
                    <a:pt x="19607" y="17354"/>
                  </a:lnTo>
                  <a:lnTo>
                    <a:pt x="17331" y="19634"/>
                  </a:lnTo>
                  <a:lnTo>
                    <a:pt x="14392" y="21089"/>
                  </a:lnTo>
                  <a:lnTo>
                    <a:pt x="10936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985" name="object 10"/>
          <p:cNvGrpSpPr/>
          <p:nvPr/>
        </p:nvGrpSpPr>
        <p:grpSpPr>
          <a:xfrm>
            <a:off x="980653" y="1662174"/>
            <a:ext cx="5987860" cy="1542378"/>
            <a:chOff x="0" y="0"/>
            <a:chExt cx="5987858" cy="1542376"/>
          </a:xfrm>
        </p:grpSpPr>
        <p:grpSp>
          <p:nvGrpSpPr>
            <p:cNvPr id="3744" name="object 11"/>
            <p:cNvGrpSpPr/>
            <p:nvPr/>
          </p:nvGrpSpPr>
          <p:grpSpPr>
            <a:xfrm>
              <a:off x="30181" y="30340"/>
              <a:ext cx="5957679" cy="1512037"/>
              <a:chOff x="0" y="0"/>
              <a:chExt cx="5957677" cy="1512036"/>
            </a:xfrm>
          </p:grpSpPr>
          <p:sp>
            <p:nvSpPr>
              <p:cNvPr id="3668" name="Forma"/>
              <p:cNvSpPr/>
              <p:nvPr/>
            </p:nvSpPr>
            <p:spPr>
              <a:xfrm>
                <a:off x="0" y="589540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6"/>
                    </a:moveTo>
                    <a:lnTo>
                      <a:pt x="10783" y="10816"/>
                    </a:lnTo>
                    <a:lnTo>
                      <a:pt x="10783" y="0"/>
                    </a:lnTo>
                    <a:lnTo>
                      <a:pt x="0" y="1081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69" name="Forma"/>
              <p:cNvSpPr/>
              <p:nvPr/>
            </p:nvSpPr>
            <p:spPr>
              <a:xfrm>
                <a:off x="10407" y="636435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69"/>
                    </a:moveTo>
                    <a:lnTo>
                      <a:pt x="16194" y="13358"/>
                    </a:lnTo>
                    <a:lnTo>
                      <a:pt x="5406" y="3911"/>
                    </a:lnTo>
                    <a:lnTo>
                      <a:pt x="0" y="0"/>
                    </a:lnTo>
                    <a:lnTo>
                      <a:pt x="3604" y="4317"/>
                    </a:lnTo>
                    <a:lnTo>
                      <a:pt x="10800" y="21600"/>
                    </a:lnTo>
                    <a:lnTo>
                      <a:pt x="14404" y="21600"/>
                    </a:lnTo>
                    <a:lnTo>
                      <a:pt x="17996" y="17269"/>
                    </a:lnTo>
                    <a:lnTo>
                      <a:pt x="21600" y="172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70" name="Forma"/>
              <p:cNvSpPr/>
              <p:nvPr/>
            </p:nvSpPr>
            <p:spPr>
              <a:xfrm>
                <a:off x="34765" y="648589"/>
                <a:ext cx="16232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98"/>
                    </a:moveTo>
                    <a:lnTo>
                      <a:pt x="16209" y="3598"/>
                    </a:lnTo>
                    <a:lnTo>
                      <a:pt x="5408" y="0"/>
                    </a:lnTo>
                    <a:lnTo>
                      <a:pt x="0" y="0"/>
                    </a:lnTo>
                    <a:lnTo>
                      <a:pt x="0" y="10805"/>
                    </a:lnTo>
                    <a:lnTo>
                      <a:pt x="5408" y="14403"/>
                    </a:lnTo>
                    <a:lnTo>
                      <a:pt x="5408" y="18002"/>
                    </a:lnTo>
                    <a:lnTo>
                      <a:pt x="10801" y="18002"/>
                    </a:lnTo>
                    <a:lnTo>
                      <a:pt x="10801" y="21600"/>
                    </a:lnTo>
                    <a:lnTo>
                      <a:pt x="16209" y="21600"/>
                    </a:lnTo>
                    <a:lnTo>
                      <a:pt x="16209" y="14403"/>
                    </a:lnTo>
                    <a:lnTo>
                      <a:pt x="21600" y="10805"/>
                    </a:lnTo>
                    <a:lnTo>
                      <a:pt x="21600" y="35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71" name="Forma"/>
              <p:cNvSpPr/>
              <p:nvPr/>
            </p:nvSpPr>
            <p:spPr>
              <a:xfrm>
                <a:off x="54800" y="4740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72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208" y="14385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72" name="Forma"/>
              <p:cNvSpPr/>
              <p:nvPr/>
            </p:nvSpPr>
            <p:spPr>
              <a:xfrm>
                <a:off x="489413" y="1301242"/>
                <a:ext cx="48718" cy="3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01"/>
                    </a:moveTo>
                    <a:lnTo>
                      <a:pt x="18002" y="8096"/>
                    </a:lnTo>
                    <a:lnTo>
                      <a:pt x="16200" y="5398"/>
                    </a:lnTo>
                    <a:lnTo>
                      <a:pt x="16200" y="8096"/>
                    </a:lnTo>
                    <a:lnTo>
                      <a:pt x="16093" y="8257"/>
                    </a:lnTo>
                    <a:lnTo>
                      <a:pt x="15327" y="7217"/>
                    </a:lnTo>
                    <a:lnTo>
                      <a:pt x="12827" y="4391"/>
                    </a:lnTo>
                    <a:lnTo>
                      <a:pt x="10659" y="2064"/>
                    </a:lnTo>
                    <a:lnTo>
                      <a:pt x="8998" y="0"/>
                    </a:lnTo>
                    <a:lnTo>
                      <a:pt x="6582" y="4052"/>
                    </a:lnTo>
                    <a:lnTo>
                      <a:pt x="2421" y="12149"/>
                    </a:lnTo>
                    <a:lnTo>
                      <a:pt x="0" y="16202"/>
                    </a:lnTo>
                    <a:lnTo>
                      <a:pt x="1802" y="16202"/>
                    </a:lnTo>
                    <a:lnTo>
                      <a:pt x="5400" y="18901"/>
                    </a:lnTo>
                    <a:lnTo>
                      <a:pt x="10800" y="18901"/>
                    </a:lnTo>
                    <a:lnTo>
                      <a:pt x="12602" y="16202"/>
                    </a:lnTo>
                    <a:lnTo>
                      <a:pt x="14398" y="16202"/>
                    </a:lnTo>
                    <a:lnTo>
                      <a:pt x="14398" y="21600"/>
                    </a:lnTo>
                    <a:lnTo>
                      <a:pt x="18002" y="16202"/>
                    </a:lnTo>
                    <a:lnTo>
                      <a:pt x="16200" y="16202"/>
                    </a:lnTo>
                    <a:lnTo>
                      <a:pt x="16200" y="10804"/>
                    </a:lnTo>
                    <a:lnTo>
                      <a:pt x="18002" y="10804"/>
                    </a:lnTo>
                    <a:lnTo>
                      <a:pt x="18002" y="16202"/>
                    </a:lnTo>
                    <a:lnTo>
                      <a:pt x="19798" y="16202"/>
                    </a:lnTo>
                    <a:lnTo>
                      <a:pt x="21600" y="189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73" name="Forma"/>
              <p:cNvSpPr/>
              <p:nvPr/>
            </p:nvSpPr>
            <p:spPr>
              <a:xfrm>
                <a:off x="599014" y="226999"/>
                <a:ext cx="20308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5"/>
                    </a:moveTo>
                    <a:lnTo>
                      <a:pt x="17277" y="8649"/>
                    </a:lnTo>
                    <a:lnTo>
                      <a:pt x="17277" y="4331"/>
                    </a:lnTo>
                    <a:lnTo>
                      <a:pt x="12954" y="0"/>
                    </a:lnTo>
                    <a:lnTo>
                      <a:pt x="4323" y="8649"/>
                    </a:lnTo>
                    <a:lnTo>
                      <a:pt x="0" y="17282"/>
                    </a:lnTo>
                    <a:lnTo>
                      <a:pt x="4323" y="17282"/>
                    </a:lnTo>
                    <a:lnTo>
                      <a:pt x="12954" y="21600"/>
                    </a:lnTo>
                    <a:lnTo>
                      <a:pt x="17277" y="21600"/>
                    </a:lnTo>
                    <a:lnTo>
                      <a:pt x="17277" y="17282"/>
                    </a:lnTo>
                    <a:lnTo>
                      <a:pt x="21600" y="129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74" name="Forma"/>
              <p:cNvSpPr/>
              <p:nvPr/>
            </p:nvSpPr>
            <p:spPr>
              <a:xfrm>
                <a:off x="866946" y="1333665"/>
                <a:ext cx="56820" cy="32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70" y="0"/>
                    </a:lnTo>
                    <a:lnTo>
                      <a:pt x="4987" y="4051"/>
                    </a:lnTo>
                    <a:lnTo>
                      <a:pt x="3664" y="8102"/>
                    </a:lnTo>
                    <a:lnTo>
                      <a:pt x="2047" y="12154"/>
                    </a:lnTo>
                    <a:lnTo>
                      <a:pt x="0" y="16204"/>
                    </a:lnTo>
                    <a:lnTo>
                      <a:pt x="2312" y="17803"/>
                    </a:lnTo>
                    <a:lnTo>
                      <a:pt x="6942" y="19993"/>
                    </a:lnTo>
                    <a:lnTo>
                      <a:pt x="9255" y="21600"/>
                    </a:lnTo>
                    <a:lnTo>
                      <a:pt x="9255" y="18902"/>
                    </a:lnTo>
                    <a:lnTo>
                      <a:pt x="7715" y="13498"/>
                    </a:lnTo>
                    <a:lnTo>
                      <a:pt x="7715" y="10800"/>
                    </a:lnTo>
                    <a:lnTo>
                      <a:pt x="18515" y="10800"/>
                    </a:lnTo>
                    <a:lnTo>
                      <a:pt x="20060" y="8102"/>
                    </a:lnTo>
                    <a:lnTo>
                      <a:pt x="20060" y="27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75" name="Forma"/>
              <p:cNvSpPr/>
              <p:nvPr/>
            </p:nvSpPr>
            <p:spPr>
              <a:xfrm>
                <a:off x="921479" y="13273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4"/>
                    </a:moveTo>
                    <a:lnTo>
                      <a:pt x="10800" y="10784"/>
                    </a:lnTo>
                    <a:lnTo>
                      <a:pt x="10800" y="0"/>
                    </a:lnTo>
                    <a:lnTo>
                      <a:pt x="0" y="10784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7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76" name="Forma"/>
              <p:cNvSpPr/>
              <p:nvPr/>
            </p:nvSpPr>
            <p:spPr>
              <a:xfrm>
                <a:off x="927829" y="1337729"/>
                <a:ext cx="20296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4"/>
                    </a:moveTo>
                    <a:lnTo>
                      <a:pt x="17289" y="4317"/>
                    </a:lnTo>
                    <a:lnTo>
                      <a:pt x="12963" y="4317"/>
                    </a:lnTo>
                    <a:lnTo>
                      <a:pt x="4325" y="0"/>
                    </a:lnTo>
                    <a:lnTo>
                      <a:pt x="4325" y="8634"/>
                    </a:lnTo>
                    <a:lnTo>
                      <a:pt x="0" y="12952"/>
                    </a:lnTo>
                    <a:lnTo>
                      <a:pt x="0" y="21600"/>
                    </a:lnTo>
                    <a:lnTo>
                      <a:pt x="17289" y="12952"/>
                    </a:lnTo>
                    <a:lnTo>
                      <a:pt x="21600" y="86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77" name="Forma"/>
              <p:cNvSpPr/>
              <p:nvPr/>
            </p:nvSpPr>
            <p:spPr>
              <a:xfrm>
                <a:off x="949896" y="13354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7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78" name="Triangolo"/>
              <p:cNvSpPr/>
              <p:nvPr/>
            </p:nvSpPr>
            <p:spPr>
              <a:xfrm>
                <a:off x="1327416" y="12847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79" name="Forma"/>
              <p:cNvSpPr/>
              <p:nvPr/>
            </p:nvSpPr>
            <p:spPr>
              <a:xfrm>
                <a:off x="1337824" y="1276921"/>
                <a:ext cx="36538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7"/>
                    </a:moveTo>
                    <a:lnTo>
                      <a:pt x="16240" y="9543"/>
                    </a:lnTo>
                    <a:lnTo>
                      <a:pt x="11104" y="6169"/>
                    </a:lnTo>
                    <a:lnTo>
                      <a:pt x="6411" y="2794"/>
                    </a:lnTo>
                    <a:lnTo>
                      <a:pt x="2403" y="0"/>
                    </a:lnTo>
                    <a:lnTo>
                      <a:pt x="4805" y="6169"/>
                    </a:lnTo>
                    <a:lnTo>
                      <a:pt x="7200" y="9253"/>
                    </a:lnTo>
                    <a:lnTo>
                      <a:pt x="9603" y="15431"/>
                    </a:lnTo>
                    <a:lnTo>
                      <a:pt x="4805" y="12337"/>
                    </a:lnTo>
                    <a:lnTo>
                      <a:pt x="0" y="12337"/>
                    </a:lnTo>
                    <a:lnTo>
                      <a:pt x="5030" y="14658"/>
                    </a:lnTo>
                    <a:lnTo>
                      <a:pt x="14175" y="19289"/>
                    </a:lnTo>
                    <a:lnTo>
                      <a:pt x="19197" y="21600"/>
                    </a:lnTo>
                    <a:lnTo>
                      <a:pt x="19197" y="18516"/>
                    </a:lnTo>
                    <a:lnTo>
                      <a:pt x="21600" y="15431"/>
                    </a:lnTo>
                    <a:lnTo>
                      <a:pt x="21600" y="123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80" name="Triangolo"/>
              <p:cNvSpPr/>
              <p:nvPr/>
            </p:nvSpPr>
            <p:spPr>
              <a:xfrm>
                <a:off x="1621726" y="483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81" name="Forma"/>
              <p:cNvSpPr/>
              <p:nvPr/>
            </p:nvSpPr>
            <p:spPr>
              <a:xfrm>
                <a:off x="1670703" y="32422"/>
                <a:ext cx="40590" cy="36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01"/>
                    </a:moveTo>
                    <a:lnTo>
                      <a:pt x="18363" y="15224"/>
                    </a:lnTo>
                    <a:lnTo>
                      <a:pt x="11882" y="6375"/>
                    </a:lnTo>
                    <a:lnTo>
                      <a:pt x="8638" y="2398"/>
                    </a:lnTo>
                    <a:lnTo>
                      <a:pt x="6482" y="2398"/>
                    </a:lnTo>
                    <a:lnTo>
                      <a:pt x="6482" y="4804"/>
                    </a:lnTo>
                    <a:lnTo>
                      <a:pt x="4319" y="6007"/>
                    </a:lnTo>
                    <a:lnTo>
                      <a:pt x="4319" y="2398"/>
                    </a:lnTo>
                    <a:lnTo>
                      <a:pt x="6482" y="0"/>
                    </a:lnTo>
                    <a:lnTo>
                      <a:pt x="2156" y="0"/>
                    </a:lnTo>
                    <a:lnTo>
                      <a:pt x="2156" y="2398"/>
                    </a:lnTo>
                    <a:lnTo>
                      <a:pt x="0" y="4804"/>
                    </a:lnTo>
                    <a:lnTo>
                      <a:pt x="2156" y="4804"/>
                    </a:lnTo>
                    <a:lnTo>
                      <a:pt x="3596" y="6405"/>
                    </a:lnTo>
                    <a:lnTo>
                      <a:pt x="2156" y="7202"/>
                    </a:lnTo>
                    <a:lnTo>
                      <a:pt x="2156" y="11999"/>
                    </a:lnTo>
                    <a:lnTo>
                      <a:pt x="10800" y="21600"/>
                    </a:lnTo>
                    <a:lnTo>
                      <a:pt x="15119" y="21600"/>
                    </a:lnTo>
                    <a:lnTo>
                      <a:pt x="17281" y="19201"/>
                    </a:lnTo>
                    <a:lnTo>
                      <a:pt x="21600" y="19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82" name="Forma"/>
              <p:cNvSpPr/>
              <p:nvPr/>
            </p:nvSpPr>
            <p:spPr>
              <a:xfrm>
                <a:off x="1873662" y="36474"/>
                <a:ext cx="28424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4"/>
                    </a:moveTo>
                    <a:lnTo>
                      <a:pt x="18512" y="3608"/>
                    </a:lnTo>
                    <a:lnTo>
                      <a:pt x="15432" y="3608"/>
                    </a:lnTo>
                    <a:lnTo>
                      <a:pt x="15432" y="0"/>
                    </a:lnTo>
                    <a:lnTo>
                      <a:pt x="9255" y="0"/>
                    </a:lnTo>
                    <a:lnTo>
                      <a:pt x="6177" y="3608"/>
                    </a:lnTo>
                    <a:lnTo>
                      <a:pt x="0" y="3608"/>
                    </a:lnTo>
                    <a:lnTo>
                      <a:pt x="3088" y="7204"/>
                    </a:lnTo>
                    <a:lnTo>
                      <a:pt x="3088" y="10800"/>
                    </a:lnTo>
                    <a:lnTo>
                      <a:pt x="6177" y="14396"/>
                    </a:lnTo>
                    <a:lnTo>
                      <a:pt x="9255" y="14396"/>
                    </a:lnTo>
                    <a:lnTo>
                      <a:pt x="15432" y="21600"/>
                    </a:lnTo>
                    <a:lnTo>
                      <a:pt x="15432" y="17992"/>
                    </a:lnTo>
                    <a:lnTo>
                      <a:pt x="18512" y="14396"/>
                    </a:lnTo>
                    <a:lnTo>
                      <a:pt x="18512" y="7204"/>
                    </a:lnTo>
                    <a:lnTo>
                      <a:pt x="21600" y="72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83" name="Forma"/>
              <p:cNvSpPr/>
              <p:nvPr/>
            </p:nvSpPr>
            <p:spPr>
              <a:xfrm>
                <a:off x="1987067" y="13455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193"/>
                    </a:lnTo>
                    <a:lnTo>
                      <a:pt x="7208" y="14385"/>
                    </a:lnTo>
                    <a:lnTo>
                      <a:pt x="7208" y="21600"/>
                    </a:lnTo>
                    <a:lnTo>
                      <a:pt x="14415" y="14385"/>
                    </a:lnTo>
                    <a:lnTo>
                      <a:pt x="14415" y="719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84" name="Forma"/>
              <p:cNvSpPr/>
              <p:nvPr/>
            </p:nvSpPr>
            <p:spPr>
              <a:xfrm>
                <a:off x="2113171" y="1256652"/>
                <a:ext cx="36539" cy="36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98" y="14854"/>
                    </a:lnTo>
                    <a:lnTo>
                      <a:pt x="17996" y="9003"/>
                    </a:lnTo>
                    <a:lnTo>
                      <a:pt x="16202" y="4046"/>
                    </a:lnTo>
                    <a:lnTo>
                      <a:pt x="14400" y="0"/>
                    </a:lnTo>
                    <a:lnTo>
                      <a:pt x="12185" y="1835"/>
                    </a:lnTo>
                    <a:lnTo>
                      <a:pt x="9303" y="3896"/>
                    </a:lnTo>
                    <a:lnTo>
                      <a:pt x="5961" y="6415"/>
                    </a:lnTo>
                    <a:lnTo>
                      <a:pt x="2402" y="9604"/>
                    </a:lnTo>
                    <a:lnTo>
                      <a:pt x="2402" y="12003"/>
                    </a:lnTo>
                    <a:lnTo>
                      <a:pt x="0" y="1440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85" name="Forma"/>
              <p:cNvSpPr/>
              <p:nvPr/>
            </p:nvSpPr>
            <p:spPr>
              <a:xfrm>
                <a:off x="2807068" y="1305293"/>
                <a:ext cx="12701" cy="3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98"/>
                    </a:moveTo>
                    <a:lnTo>
                      <a:pt x="14392" y="8102"/>
                    </a:lnTo>
                    <a:lnTo>
                      <a:pt x="7208" y="539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34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86" name="Quadrato"/>
              <p:cNvSpPr/>
              <p:nvPr/>
            </p:nvSpPr>
            <p:spPr>
              <a:xfrm>
                <a:off x="2823305" y="128069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87" name="Forma"/>
              <p:cNvSpPr/>
              <p:nvPr/>
            </p:nvSpPr>
            <p:spPr>
              <a:xfrm>
                <a:off x="2888519" y="1228267"/>
                <a:ext cx="60885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25"/>
                    </a:moveTo>
                    <a:lnTo>
                      <a:pt x="20163" y="12341"/>
                    </a:lnTo>
                    <a:lnTo>
                      <a:pt x="14986" y="9549"/>
                    </a:lnTo>
                    <a:lnTo>
                      <a:pt x="5173" y="2803"/>
                    </a:lnTo>
                    <a:lnTo>
                      <a:pt x="0" y="0"/>
                    </a:lnTo>
                    <a:lnTo>
                      <a:pt x="5398" y="5113"/>
                    </a:lnTo>
                    <a:lnTo>
                      <a:pt x="16202" y="16488"/>
                    </a:lnTo>
                    <a:lnTo>
                      <a:pt x="21600" y="21600"/>
                    </a:lnTo>
                    <a:lnTo>
                      <a:pt x="21600" y="154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88" name="Triangolo"/>
              <p:cNvSpPr/>
              <p:nvPr/>
            </p:nvSpPr>
            <p:spPr>
              <a:xfrm>
                <a:off x="2949149" y="124016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89" name="Forma"/>
              <p:cNvSpPr/>
              <p:nvPr/>
            </p:nvSpPr>
            <p:spPr>
              <a:xfrm>
                <a:off x="2951175" y="12462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17" y="10817"/>
                    </a:lnTo>
                    <a:lnTo>
                      <a:pt x="10817" y="0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90" name="Forma"/>
              <p:cNvSpPr/>
              <p:nvPr/>
            </p:nvSpPr>
            <p:spPr>
              <a:xfrm>
                <a:off x="3369297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91" name="Forma"/>
              <p:cNvSpPr/>
              <p:nvPr/>
            </p:nvSpPr>
            <p:spPr>
              <a:xfrm>
                <a:off x="3351282" y="1293126"/>
                <a:ext cx="40603" cy="48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2"/>
                    </a:moveTo>
                    <a:lnTo>
                      <a:pt x="19438" y="3603"/>
                    </a:lnTo>
                    <a:lnTo>
                      <a:pt x="19438" y="1804"/>
                    </a:lnTo>
                    <a:lnTo>
                      <a:pt x="12958" y="1804"/>
                    </a:lnTo>
                    <a:lnTo>
                      <a:pt x="8641" y="0"/>
                    </a:lnTo>
                    <a:lnTo>
                      <a:pt x="8641" y="1804"/>
                    </a:lnTo>
                    <a:lnTo>
                      <a:pt x="0" y="8998"/>
                    </a:lnTo>
                    <a:lnTo>
                      <a:pt x="4527" y="11981"/>
                    </a:lnTo>
                    <a:lnTo>
                      <a:pt x="12756" y="18618"/>
                    </a:lnTo>
                    <a:lnTo>
                      <a:pt x="17282" y="21600"/>
                    </a:lnTo>
                    <a:lnTo>
                      <a:pt x="19438" y="17997"/>
                    </a:lnTo>
                    <a:lnTo>
                      <a:pt x="19438" y="16198"/>
                    </a:lnTo>
                    <a:lnTo>
                      <a:pt x="20519" y="14400"/>
                    </a:lnTo>
                    <a:lnTo>
                      <a:pt x="19438" y="14400"/>
                    </a:lnTo>
                    <a:lnTo>
                      <a:pt x="15120" y="17997"/>
                    </a:lnTo>
                    <a:lnTo>
                      <a:pt x="15120" y="12602"/>
                    </a:lnTo>
                    <a:lnTo>
                      <a:pt x="19438" y="12602"/>
                    </a:lnTo>
                    <a:lnTo>
                      <a:pt x="20877" y="13802"/>
                    </a:lnTo>
                    <a:lnTo>
                      <a:pt x="21600" y="12602"/>
                    </a:lnTo>
                    <a:lnTo>
                      <a:pt x="21600" y="54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92" name="Forma"/>
              <p:cNvSpPr/>
              <p:nvPr/>
            </p:nvSpPr>
            <p:spPr>
              <a:xfrm>
                <a:off x="3385528" y="12948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801"/>
                    </a:lnTo>
                    <a:lnTo>
                      <a:pt x="10817" y="10801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93" name="Forma"/>
              <p:cNvSpPr/>
              <p:nvPr/>
            </p:nvSpPr>
            <p:spPr>
              <a:xfrm>
                <a:off x="3375640" y="1256652"/>
                <a:ext cx="20296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87"/>
                    </a:moveTo>
                    <a:lnTo>
                      <a:pt x="17289" y="16187"/>
                    </a:lnTo>
                    <a:lnTo>
                      <a:pt x="12963" y="10791"/>
                    </a:lnTo>
                    <a:lnTo>
                      <a:pt x="12963" y="0"/>
                    </a:lnTo>
                    <a:lnTo>
                      <a:pt x="4325" y="0"/>
                    </a:lnTo>
                    <a:lnTo>
                      <a:pt x="0" y="5395"/>
                    </a:lnTo>
                    <a:lnTo>
                      <a:pt x="4325" y="5395"/>
                    </a:lnTo>
                    <a:lnTo>
                      <a:pt x="4325" y="10791"/>
                    </a:lnTo>
                    <a:lnTo>
                      <a:pt x="8651" y="10791"/>
                    </a:lnTo>
                    <a:lnTo>
                      <a:pt x="8651" y="16187"/>
                    </a:lnTo>
                    <a:lnTo>
                      <a:pt x="4325" y="21600"/>
                    </a:lnTo>
                    <a:lnTo>
                      <a:pt x="17289" y="21600"/>
                    </a:lnTo>
                    <a:lnTo>
                      <a:pt x="21600" y="161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94" name="Forma"/>
              <p:cNvSpPr/>
              <p:nvPr/>
            </p:nvSpPr>
            <p:spPr>
              <a:xfrm>
                <a:off x="3393649" y="12604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7192"/>
                    </a:lnTo>
                    <a:lnTo>
                      <a:pt x="0" y="7192"/>
                    </a:lnTo>
                    <a:lnTo>
                      <a:pt x="0" y="14385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95" name="Triangolo"/>
              <p:cNvSpPr/>
              <p:nvPr/>
            </p:nvSpPr>
            <p:spPr>
              <a:xfrm>
                <a:off x="3464693" y="12725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96" name="Forma"/>
              <p:cNvSpPr/>
              <p:nvPr/>
            </p:nvSpPr>
            <p:spPr>
              <a:xfrm>
                <a:off x="3470783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97" name="Triangolo"/>
              <p:cNvSpPr/>
              <p:nvPr/>
            </p:nvSpPr>
            <p:spPr>
              <a:xfrm>
                <a:off x="3476866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98" name="Quadrato"/>
              <p:cNvSpPr/>
              <p:nvPr/>
            </p:nvSpPr>
            <p:spPr>
              <a:xfrm>
                <a:off x="3480923" y="126448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99" name="Triangolo"/>
              <p:cNvSpPr/>
              <p:nvPr/>
            </p:nvSpPr>
            <p:spPr>
              <a:xfrm>
                <a:off x="3480923" y="12604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00" name="Forma"/>
              <p:cNvSpPr/>
              <p:nvPr/>
            </p:nvSpPr>
            <p:spPr>
              <a:xfrm>
                <a:off x="3489305" y="1240434"/>
                <a:ext cx="26074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38"/>
                    </a:moveTo>
                    <a:lnTo>
                      <a:pt x="21443" y="10027"/>
                    </a:lnTo>
                    <a:lnTo>
                      <a:pt x="20685" y="6169"/>
                    </a:lnTo>
                    <a:lnTo>
                      <a:pt x="20180" y="3084"/>
                    </a:lnTo>
                    <a:lnTo>
                      <a:pt x="13457" y="3084"/>
                    </a:lnTo>
                    <a:lnTo>
                      <a:pt x="13457" y="0"/>
                    </a:lnTo>
                    <a:lnTo>
                      <a:pt x="10090" y="0"/>
                    </a:lnTo>
                    <a:lnTo>
                      <a:pt x="6724" y="3084"/>
                    </a:lnTo>
                    <a:lnTo>
                      <a:pt x="3367" y="3084"/>
                    </a:lnTo>
                    <a:lnTo>
                      <a:pt x="3367" y="6169"/>
                    </a:lnTo>
                    <a:lnTo>
                      <a:pt x="0" y="9263"/>
                    </a:lnTo>
                    <a:lnTo>
                      <a:pt x="0" y="15431"/>
                    </a:lnTo>
                    <a:lnTo>
                      <a:pt x="3367" y="18515"/>
                    </a:lnTo>
                    <a:lnTo>
                      <a:pt x="3367" y="21600"/>
                    </a:lnTo>
                    <a:lnTo>
                      <a:pt x="13457" y="21600"/>
                    </a:lnTo>
                    <a:lnTo>
                      <a:pt x="16813" y="18515"/>
                    </a:lnTo>
                    <a:lnTo>
                      <a:pt x="20864" y="18515"/>
                    </a:lnTo>
                    <a:lnTo>
                      <a:pt x="21600" y="1523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01" name="Forma"/>
              <p:cNvSpPr/>
              <p:nvPr/>
            </p:nvSpPr>
            <p:spPr>
              <a:xfrm>
                <a:off x="3509346" y="12604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385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02" name="Forma"/>
              <p:cNvSpPr/>
              <p:nvPr/>
            </p:nvSpPr>
            <p:spPr>
              <a:xfrm>
                <a:off x="3521519" y="125637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392" y="0"/>
                    </a:lnTo>
                    <a:lnTo>
                      <a:pt x="7208" y="0"/>
                    </a:lnTo>
                    <a:lnTo>
                      <a:pt x="0" y="7199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03" name="Forma"/>
              <p:cNvSpPr/>
              <p:nvPr/>
            </p:nvSpPr>
            <p:spPr>
              <a:xfrm>
                <a:off x="3879005" y="0"/>
                <a:ext cx="3653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1"/>
                    </a:moveTo>
                    <a:lnTo>
                      <a:pt x="16802" y="4317"/>
                    </a:lnTo>
                    <a:lnTo>
                      <a:pt x="16802" y="0"/>
                    </a:lnTo>
                    <a:lnTo>
                      <a:pt x="12823" y="3234"/>
                    </a:lnTo>
                    <a:lnTo>
                      <a:pt x="3979" y="9717"/>
                    </a:lnTo>
                    <a:lnTo>
                      <a:pt x="0" y="12951"/>
                    </a:lnTo>
                    <a:lnTo>
                      <a:pt x="5398" y="16132"/>
                    </a:lnTo>
                    <a:lnTo>
                      <a:pt x="10804" y="18893"/>
                    </a:lnTo>
                    <a:lnTo>
                      <a:pt x="16201" y="20855"/>
                    </a:lnTo>
                    <a:lnTo>
                      <a:pt x="21600" y="21600"/>
                    </a:lnTo>
                    <a:lnTo>
                      <a:pt x="19198" y="17269"/>
                    </a:lnTo>
                    <a:lnTo>
                      <a:pt x="21600" y="17269"/>
                    </a:lnTo>
                    <a:lnTo>
                      <a:pt x="21600" y="129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04" name="Forma"/>
              <p:cNvSpPr/>
              <p:nvPr/>
            </p:nvSpPr>
            <p:spPr>
              <a:xfrm>
                <a:off x="3943953" y="1235367"/>
                <a:ext cx="52782" cy="60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9"/>
                    </a:moveTo>
                    <a:lnTo>
                      <a:pt x="19105" y="8151"/>
                    </a:lnTo>
                    <a:lnTo>
                      <a:pt x="14121" y="6982"/>
                    </a:lnTo>
                    <a:lnTo>
                      <a:pt x="11631" y="6128"/>
                    </a:lnTo>
                    <a:lnTo>
                      <a:pt x="11631" y="3242"/>
                    </a:lnTo>
                    <a:lnTo>
                      <a:pt x="14952" y="3242"/>
                    </a:lnTo>
                    <a:lnTo>
                      <a:pt x="18274" y="4683"/>
                    </a:lnTo>
                    <a:lnTo>
                      <a:pt x="19937" y="4683"/>
                    </a:lnTo>
                    <a:lnTo>
                      <a:pt x="17785" y="3242"/>
                    </a:lnTo>
                    <a:lnTo>
                      <a:pt x="14017" y="723"/>
                    </a:lnTo>
                    <a:lnTo>
                      <a:pt x="9968" y="0"/>
                    </a:lnTo>
                    <a:lnTo>
                      <a:pt x="5920" y="3062"/>
                    </a:lnTo>
                    <a:lnTo>
                      <a:pt x="0" y="10450"/>
                    </a:lnTo>
                    <a:lnTo>
                      <a:pt x="3794" y="13625"/>
                    </a:lnTo>
                    <a:lnTo>
                      <a:pt x="6647" y="18561"/>
                    </a:lnTo>
                    <a:lnTo>
                      <a:pt x="10748" y="21600"/>
                    </a:lnTo>
                    <a:lnTo>
                      <a:pt x="18274" y="19098"/>
                    </a:lnTo>
                    <a:lnTo>
                      <a:pt x="18274" y="16217"/>
                    </a:lnTo>
                    <a:lnTo>
                      <a:pt x="14952" y="16217"/>
                    </a:lnTo>
                    <a:lnTo>
                      <a:pt x="11631" y="14776"/>
                    </a:lnTo>
                    <a:lnTo>
                      <a:pt x="8310" y="14776"/>
                    </a:lnTo>
                    <a:lnTo>
                      <a:pt x="8310" y="10450"/>
                    </a:lnTo>
                    <a:lnTo>
                      <a:pt x="10826" y="10676"/>
                    </a:lnTo>
                    <a:lnTo>
                      <a:pt x="13497" y="11172"/>
                    </a:lnTo>
                    <a:lnTo>
                      <a:pt x="16486" y="11665"/>
                    </a:lnTo>
                    <a:lnTo>
                      <a:pt x="19937" y="11891"/>
                    </a:lnTo>
                    <a:lnTo>
                      <a:pt x="19937" y="10450"/>
                    </a:lnTo>
                    <a:lnTo>
                      <a:pt x="21600" y="900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05" name="Forma"/>
              <p:cNvSpPr/>
              <p:nvPr/>
            </p:nvSpPr>
            <p:spPr>
              <a:xfrm>
                <a:off x="4065746" y="1289075"/>
                <a:ext cx="20295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7274" y="3598"/>
                    </a:lnTo>
                    <a:lnTo>
                      <a:pt x="8637" y="3598"/>
                    </a:lnTo>
                    <a:lnTo>
                      <a:pt x="4312" y="0"/>
                    </a:lnTo>
                    <a:lnTo>
                      <a:pt x="0" y="0"/>
                    </a:lnTo>
                    <a:lnTo>
                      <a:pt x="0" y="10806"/>
                    </a:lnTo>
                    <a:lnTo>
                      <a:pt x="4312" y="14404"/>
                    </a:lnTo>
                    <a:lnTo>
                      <a:pt x="12949" y="18002"/>
                    </a:lnTo>
                    <a:lnTo>
                      <a:pt x="17274" y="21600"/>
                    </a:lnTo>
                    <a:lnTo>
                      <a:pt x="17274" y="18002"/>
                    </a:lnTo>
                    <a:lnTo>
                      <a:pt x="21600" y="10806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06" name="Triangolo"/>
              <p:cNvSpPr/>
              <p:nvPr/>
            </p:nvSpPr>
            <p:spPr>
              <a:xfrm>
                <a:off x="4373994" y="13111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6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07" name="Forma"/>
              <p:cNvSpPr/>
              <p:nvPr/>
            </p:nvSpPr>
            <p:spPr>
              <a:xfrm>
                <a:off x="4398613" y="1248537"/>
                <a:ext cx="121781" cy="81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20478" y="16200"/>
                    </a:lnTo>
                    <a:lnTo>
                      <a:pt x="20093" y="15828"/>
                    </a:lnTo>
                    <a:lnTo>
                      <a:pt x="17347" y="13331"/>
                    </a:lnTo>
                    <a:lnTo>
                      <a:pt x="15840" y="11879"/>
                    </a:lnTo>
                    <a:lnTo>
                      <a:pt x="14401" y="14041"/>
                    </a:lnTo>
                    <a:lnTo>
                      <a:pt x="14401" y="16200"/>
                    </a:lnTo>
                    <a:lnTo>
                      <a:pt x="13680" y="15121"/>
                    </a:lnTo>
                    <a:lnTo>
                      <a:pt x="13680" y="12962"/>
                    </a:lnTo>
                    <a:lnTo>
                      <a:pt x="11520" y="9721"/>
                    </a:lnTo>
                    <a:lnTo>
                      <a:pt x="11159" y="8641"/>
                    </a:lnTo>
                    <a:lnTo>
                      <a:pt x="10799" y="7562"/>
                    </a:lnTo>
                    <a:lnTo>
                      <a:pt x="10080" y="7562"/>
                    </a:lnTo>
                    <a:lnTo>
                      <a:pt x="9427" y="5772"/>
                    </a:lnTo>
                    <a:lnTo>
                      <a:pt x="7852" y="1790"/>
                    </a:lnTo>
                    <a:lnTo>
                      <a:pt x="7199" y="0"/>
                    </a:lnTo>
                    <a:lnTo>
                      <a:pt x="6918" y="2818"/>
                    </a:lnTo>
                    <a:lnTo>
                      <a:pt x="5490" y="3914"/>
                    </a:lnTo>
                    <a:lnTo>
                      <a:pt x="3656" y="4405"/>
                    </a:lnTo>
                    <a:lnTo>
                      <a:pt x="2160" y="5400"/>
                    </a:lnTo>
                    <a:lnTo>
                      <a:pt x="719" y="5400"/>
                    </a:lnTo>
                    <a:lnTo>
                      <a:pt x="0" y="6483"/>
                    </a:lnTo>
                    <a:lnTo>
                      <a:pt x="0" y="8641"/>
                    </a:lnTo>
                    <a:lnTo>
                      <a:pt x="719" y="9721"/>
                    </a:lnTo>
                    <a:lnTo>
                      <a:pt x="719" y="11879"/>
                    </a:lnTo>
                    <a:lnTo>
                      <a:pt x="5039" y="8641"/>
                    </a:lnTo>
                    <a:lnTo>
                      <a:pt x="5760" y="8641"/>
                    </a:lnTo>
                    <a:lnTo>
                      <a:pt x="5760" y="11879"/>
                    </a:lnTo>
                    <a:lnTo>
                      <a:pt x="6481" y="14041"/>
                    </a:lnTo>
                    <a:lnTo>
                      <a:pt x="7920" y="15121"/>
                    </a:lnTo>
                    <a:lnTo>
                      <a:pt x="8639" y="16200"/>
                    </a:lnTo>
                    <a:lnTo>
                      <a:pt x="9359" y="16200"/>
                    </a:lnTo>
                    <a:lnTo>
                      <a:pt x="9359" y="15121"/>
                    </a:lnTo>
                    <a:lnTo>
                      <a:pt x="10080" y="15121"/>
                    </a:lnTo>
                    <a:lnTo>
                      <a:pt x="9359" y="16200"/>
                    </a:lnTo>
                    <a:lnTo>
                      <a:pt x="10080" y="16200"/>
                    </a:lnTo>
                    <a:lnTo>
                      <a:pt x="9359" y="17279"/>
                    </a:lnTo>
                    <a:lnTo>
                      <a:pt x="15840" y="20521"/>
                    </a:lnTo>
                    <a:lnTo>
                      <a:pt x="17279" y="20521"/>
                    </a:lnTo>
                    <a:lnTo>
                      <a:pt x="18719" y="21600"/>
                    </a:lnTo>
                    <a:lnTo>
                      <a:pt x="20161" y="21600"/>
                    </a:lnTo>
                    <a:lnTo>
                      <a:pt x="20879" y="20521"/>
                    </a:lnTo>
                    <a:lnTo>
                      <a:pt x="20879" y="18362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08" name="Forma"/>
              <p:cNvSpPr/>
              <p:nvPr/>
            </p:nvSpPr>
            <p:spPr>
              <a:xfrm>
                <a:off x="4520133" y="1317459"/>
                <a:ext cx="12701" cy="1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5401"/>
                    </a:lnTo>
                    <a:lnTo>
                      <a:pt x="0" y="16199"/>
                    </a:lnTo>
                    <a:lnTo>
                      <a:pt x="0" y="21600"/>
                    </a:lnTo>
                    <a:lnTo>
                      <a:pt x="7208" y="16199"/>
                    </a:lnTo>
                    <a:lnTo>
                      <a:pt x="14392" y="5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09" name="Forma"/>
              <p:cNvSpPr/>
              <p:nvPr/>
            </p:nvSpPr>
            <p:spPr>
              <a:xfrm>
                <a:off x="4574933" y="747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4"/>
                    </a:moveTo>
                    <a:lnTo>
                      <a:pt x="10784" y="1078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107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10" name="Forma"/>
              <p:cNvSpPr/>
              <p:nvPr/>
            </p:nvSpPr>
            <p:spPr>
              <a:xfrm>
                <a:off x="4536624" y="1301242"/>
                <a:ext cx="64961" cy="52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7"/>
                    </a:moveTo>
                    <a:lnTo>
                      <a:pt x="19362" y="11214"/>
                    </a:lnTo>
                    <a:lnTo>
                      <a:pt x="14387" y="3738"/>
                    </a:lnTo>
                    <a:lnTo>
                      <a:pt x="12149" y="0"/>
                    </a:lnTo>
                    <a:lnTo>
                      <a:pt x="9324" y="260"/>
                    </a:lnTo>
                    <a:lnTo>
                      <a:pt x="4176" y="1400"/>
                    </a:lnTo>
                    <a:lnTo>
                      <a:pt x="1351" y="1661"/>
                    </a:lnTo>
                    <a:lnTo>
                      <a:pt x="1351" y="4982"/>
                    </a:lnTo>
                    <a:lnTo>
                      <a:pt x="0" y="8309"/>
                    </a:lnTo>
                    <a:lnTo>
                      <a:pt x="4050" y="12021"/>
                    </a:lnTo>
                    <a:lnTo>
                      <a:pt x="8099" y="15576"/>
                    </a:lnTo>
                    <a:lnTo>
                      <a:pt x="12149" y="18825"/>
                    </a:lnTo>
                    <a:lnTo>
                      <a:pt x="16199" y="21600"/>
                    </a:lnTo>
                    <a:lnTo>
                      <a:pt x="21600" y="1495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11" name="Triangolo"/>
              <p:cNvSpPr/>
              <p:nvPr/>
            </p:nvSpPr>
            <p:spPr>
              <a:xfrm>
                <a:off x="4597260" y="605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12" name="Forma"/>
              <p:cNvSpPr/>
              <p:nvPr/>
            </p:nvSpPr>
            <p:spPr>
              <a:xfrm>
                <a:off x="4585341" y="1353934"/>
                <a:ext cx="24359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6194" y="5064"/>
                    </a:lnTo>
                    <a:lnTo>
                      <a:pt x="5406" y="2143"/>
                    </a:lnTo>
                    <a:lnTo>
                      <a:pt x="0" y="0"/>
                    </a:lnTo>
                    <a:lnTo>
                      <a:pt x="3604" y="7207"/>
                    </a:lnTo>
                    <a:lnTo>
                      <a:pt x="3604" y="21600"/>
                    </a:lnTo>
                    <a:lnTo>
                      <a:pt x="8942" y="18848"/>
                    </a:lnTo>
                    <a:lnTo>
                      <a:pt x="13953" y="15758"/>
                    </a:lnTo>
                    <a:lnTo>
                      <a:pt x="18278" y="11990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13" name="Forma"/>
              <p:cNvSpPr/>
              <p:nvPr/>
            </p:nvSpPr>
            <p:spPr>
              <a:xfrm>
                <a:off x="4609699" y="1353934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31"/>
                    </a:moveTo>
                    <a:lnTo>
                      <a:pt x="14393" y="4331"/>
                    </a:lnTo>
                    <a:lnTo>
                      <a:pt x="10800" y="0"/>
                    </a:lnTo>
                    <a:lnTo>
                      <a:pt x="3604" y="0"/>
                    </a:lnTo>
                    <a:lnTo>
                      <a:pt x="3604" y="4331"/>
                    </a:lnTo>
                    <a:lnTo>
                      <a:pt x="0" y="8648"/>
                    </a:lnTo>
                    <a:lnTo>
                      <a:pt x="7197" y="17283"/>
                    </a:lnTo>
                    <a:lnTo>
                      <a:pt x="14393" y="21600"/>
                    </a:lnTo>
                    <a:lnTo>
                      <a:pt x="21600" y="12965"/>
                    </a:lnTo>
                    <a:lnTo>
                      <a:pt x="21600" y="43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14" name="Forma"/>
              <p:cNvSpPr/>
              <p:nvPr/>
            </p:nvSpPr>
            <p:spPr>
              <a:xfrm>
                <a:off x="4634058" y="1349883"/>
                <a:ext cx="20296" cy="16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75" y="5396"/>
                    </a:lnTo>
                    <a:lnTo>
                      <a:pt x="8637" y="5396"/>
                    </a:lnTo>
                    <a:lnTo>
                      <a:pt x="0" y="10809"/>
                    </a:lnTo>
                    <a:lnTo>
                      <a:pt x="8637" y="16204"/>
                    </a:lnTo>
                    <a:lnTo>
                      <a:pt x="12962" y="16204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15" name="Forma"/>
              <p:cNvSpPr/>
              <p:nvPr/>
            </p:nvSpPr>
            <p:spPr>
              <a:xfrm>
                <a:off x="4706861" y="949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4392" y="0"/>
                    </a:lnTo>
                    <a:lnTo>
                      <a:pt x="0" y="0"/>
                    </a:lnTo>
                    <a:lnTo>
                      <a:pt x="0" y="10783"/>
                    </a:lnTo>
                    <a:lnTo>
                      <a:pt x="7208" y="21600"/>
                    </a:lnTo>
                    <a:lnTo>
                      <a:pt x="14392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16" name="Quadrato"/>
              <p:cNvSpPr/>
              <p:nvPr/>
            </p:nvSpPr>
            <p:spPr>
              <a:xfrm>
                <a:off x="5120919" y="139014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17" name="Forma"/>
              <p:cNvSpPr/>
              <p:nvPr/>
            </p:nvSpPr>
            <p:spPr>
              <a:xfrm>
                <a:off x="5141474" y="1402588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1"/>
                    </a:moveTo>
                    <a:lnTo>
                      <a:pt x="0" y="0"/>
                    </a:lnTo>
                    <a:lnTo>
                      <a:pt x="0" y="4317"/>
                    </a:lnTo>
                    <a:lnTo>
                      <a:pt x="3604" y="8634"/>
                    </a:lnTo>
                    <a:lnTo>
                      <a:pt x="3604" y="12951"/>
                    </a:lnTo>
                    <a:lnTo>
                      <a:pt x="7208" y="17269"/>
                    </a:lnTo>
                    <a:lnTo>
                      <a:pt x="14404" y="17269"/>
                    </a:lnTo>
                    <a:lnTo>
                      <a:pt x="18008" y="21600"/>
                    </a:lnTo>
                    <a:lnTo>
                      <a:pt x="18008" y="17269"/>
                    </a:lnTo>
                    <a:lnTo>
                      <a:pt x="21600" y="17269"/>
                    </a:lnTo>
                    <a:lnTo>
                      <a:pt x="21600" y="129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18" name="Forma"/>
              <p:cNvSpPr/>
              <p:nvPr/>
            </p:nvSpPr>
            <p:spPr>
              <a:xfrm>
                <a:off x="5547157" y="14448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19" name="Forma"/>
              <p:cNvSpPr/>
              <p:nvPr/>
            </p:nvSpPr>
            <p:spPr>
              <a:xfrm>
                <a:off x="5545125" y="12523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20" name="Forma"/>
              <p:cNvSpPr/>
              <p:nvPr/>
            </p:nvSpPr>
            <p:spPr>
              <a:xfrm>
                <a:off x="5553246" y="14367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00" y="0"/>
                    </a:lnTo>
                    <a:lnTo>
                      <a:pt x="1080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21" name="Forma"/>
              <p:cNvSpPr/>
              <p:nvPr/>
            </p:nvSpPr>
            <p:spPr>
              <a:xfrm>
                <a:off x="5531186" y="1224216"/>
                <a:ext cx="32475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6194" y="4317"/>
                    </a:lnTo>
                    <a:lnTo>
                      <a:pt x="13499" y="0"/>
                    </a:lnTo>
                    <a:lnTo>
                      <a:pt x="5398" y="0"/>
                    </a:lnTo>
                    <a:lnTo>
                      <a:pt x="2695" y="4317"/>
                    </a:lnTo>
                    <a:lnTo>
                      <a:pt x="0" y="4317"/>
                    </a:lnTo>
                    <a:lnTo>
                      <a:pt x="0" y="17283"/>
                    </a:lnTo>
                    <a:lnTo>
                      <a:pt x="4089" y="17960"/>
                    </a:lnTo>
                    <a:lnTo>
                      <a:pt x="8431" y="19448"/>
                    </a:lnTo>
                    <a:lnTo>
                      <a:pt x="13288" y="20923"/>
                    </a:lnTo>
                    <a:lnTo>
                      <a:pt x="18897" y="21600"/>
                    </a:lnTo>
                    <a:lnTo>
                      <a:pt x="18897" y="17283"/>
                    </a:lnTo>
                    <a:lnTo>
                      <a:pt x="21600" y="8648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22" name="Forma"/>
              <p:cNvSpPr/>
              <p:nvPr/>
            </p:nvSpPr>
            <p:spPr>
              <a:xfrm>
                <a:off x="5559596" y="1402314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6196" y="7200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400"/>
                    </a:lnTo>
                    <a:lnTo>
                      <a:pt x="21600" y="144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23" name="Forma"/>
              <p:cNvSpPr/>
              <p:nvPr/>
            </p:nvSpPr>
            <p:spPr>
              <a:xfrm>
                <a:off x="5571515" y="120368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0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24" name="Forma"/>
              <p:cNvSpPr/>
              <p:nvPr/>
            </p:nvSpPr>
            <p:spPr>
              <a:xfrm>
                <a:off x="5555532" y="1110716"/>
                <a:ext cx="36539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01"/>
                    </a:moveTo>
                    <a:lnTo>
                      <a:pt x="16201" y="13163"/>
                    </a:lnTo>
                    <a:lnTo>
                      <a:pt x="5406" y="4838"/>
                    </a:lnTo>
                    <a:lnTo>
                      <a:pt x="0" y="0"/>
                    </a:lnTo>
                    <a:lnTo>
                      <a:pt x="0" y="10794"/>
                    </a:lnTo>
                    <a:lnTo>
                      <a:pt x="2402" y="18001"/>
                    </a:lnTo>
                    <a:lnTo>
                      <a:pt x="2402" y="21600"/>
                    </a:lnTo>
                    <a:lnTo>
                      <a:pt x="7425" y="21543"/>
                    </a:lnTo>
                    <a:lnTo>
                      <a:pt x="12005" y="21149"/>
                    </a:lnTo>
                    <a:lnTo>
                      <a:pt x="16577" y="20077"/>
                    </a:lnTo>
                    <a:lnTo>
                      <a:pt x="21600" y="180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25" name="Forma"/>
              <p:cNvSpPr/>
              <p:nvPr/>
            </p:nvSpPr>
            <p:spPr>
              <a:xfrm>
                <a:off x="5567711" y="1414741"/>
                <a:ext cx="28424" cy="4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958" y="3824"/>
                    </a:lnTo>
                    <a:lnTo>
                      <a:pt x="3088" y="0"/>
                    </a:lnTo>
                    <a:lnTo>
                      <a:pt x="3088" y="1799"/>
                    </a:lnTo>
                    <a:lnTo>
                      <a:pt x="0" y="3604"/>
                    </a:lnTo>
                    <a:lnTo>
                      <a:pt x="5115" y="7682"/>
                    </a:lnTo>
                    <a:lnTo>
                      <a:pt x="10800" y="11928"/>
                    </a:lnTo>
                    <a:lnTo>
                      <a:pt x="16485" y="1651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26" name="Forma"/>
              <p:cNvSpPr/>
              <p:nvPr/>
            </p:nvSpPr>
            <p:spPr>
              <a:xfrm>
                <a:off x="5539301" y="1455280"/>
                <a:ext cx="60885" cy="56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14"/>
                    </a:moveTo>
                    <a:lnTo>
                      <a:pt x="17550" y="7956"/>
                    </a:lnTo>
                    <a:lnTo>
                      <a:pt x="14039" y="8487"/>
                    </a:lnTo>
                    <a:lnTo>
                      <a:pt x="11070" y="9014"/>
                    </a:lnTo>
                    <a:lnTo>
                      <a:pt x="8642" y="9256"/>
                    </a:lnTo>
                    <a:lnTo>
                      <a:pt x="6952" y="6941"/>
                    </a:lnTo>
                    <a:lnTo>
                      <a:pt x="5939" y="4630"/>
                    </a:lnTo>
                    <a:lnTo>
                      <a:pt x="5200" y="2315"/>
                    </a:lnTo>
                    <a:lnTo>
                      <a:pt x="4321" y="0"/>
                    </a:lnTo>
                    <a:lnTo>
                      <a:pt x="2879" y="0"/>
                    </a:lnTo>
                    <a:lnTo>
                      <a:pt x="1438" y="1542"/>
                    </a:lnTo>
                    <a:lnTo>
                      <a:pt x="2879" y="1542"/>
                    </a:lnTo>
                    <a:lnTo>
                      <a:pt x="4321" y="3083"/>
                    </a:lnTo>
                    <a:lnTo>
                      <a:pt x="4321" y="4630"/>
                    </a:lnTo>
                    <a:lnTo>
                      <a:pt x="2879" y="7714"/>
                    </a:lnTo>
                    <a:lnTo>
                      <a:pt x="2879" y="10798"/>
                    </a:lnTo>
                    <a:lnTo>
                      <a:pt x="0" y="10798"/>
                    </a:lnTo>
                    <a:lnTo>
                      <a:pt x="0" y="21600"/>
                    </a:lnTo>
                    <a:lnTo>
                      <a:pt x="1438" y="20058"/>
                    </a:lnTo>
                    <a:lnTo>
                      <a:pt x="4321" y="20058"/>
                    </a:lnTo>
                    <a:lnTo>
                      <a:pt x="5758" y="21600"/>
                    </a:lnTo>
                    <a:lnTo>
                      <a:pt x="11521" y="21600"/>
                    </a:lnTo>
                    <a:lnTo>
                      <a:pt x="14400" y="20058"/>
                    </a:lnTo>
                    <a:lnTo>
                      <a:pt x="14400" y="18512"/>
                    </a:lnTo>
                    <a:lnTo>
                      <a:pt x="15842" y="16970"/>
                    </a:lnTo>
                    <a:lnTo>
                      <a:pt x="15842" y="15428"/>
                    </a:lnTo>
                    <a:lnTo>
                      <a:pt x="17148" y="13354"/>
                    </a:lnTo>
                    <a:lnTo>
                      <a:pt x="20298" y="9787"/>
                    </a:lnTo>
                    <a:lnTo>
                      <a:pt x="20631" y="9256"/>
                    </a:lnTo>
                    <a:lnTo>
                      <a:pt x="21600" y="771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27" name="Forma"/>
              <p:cNvSpPr/>
              <p:nvPr/>
            </p:nvSpPr>
            <p:spPr>
              <a:xfrm>
                <a:off x="5547417" y="1272870"/>
                <a:ext cx="56833" cy="7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7"/>
                    </a:moveTo>
                    <a:lnTo>
                      <a:pt x="20055" y="17051"/>
                    </a:lnTo>
                    <a:lnTo>
                      <a:pt x="20055" y="15915"/>
                    </a:lnTo>
                    <a:lnTo>
                      <a:pt x="18516" y="13642"/>
                    </a:lnTo>
                    <a:lnTo>
                      <a:pt x="16971" y="13642"/>
                    </a:lnTo>
                    <a:lnTo>
                      <a:pt x="16971" y="12506"/>
                    </a:lnTo>
                    <a:lnTo>
                      <a:pt x="15427" y="12506"/>
                    </a:lnTo>
                    <a:lnTo>
                      <a:pt x="15427" y="13642"/>
                    </a:lnTo>
                    <a:lnTo>
                      <a:pt x="13887" y="13642"/>
                    </a:lnTo>
                    <a:lnTo>
                      <a:pt x="13887" y="12506"/>
                    </a:lnTo>
                    <a:lnTo>
                      <a:pt x="12342" y="11366"/>
                    </a:lnTo>
                    <a:lnTo>
                      <a:pt x="10802" y="11366"/>
                    </a:lnTo>
                    <a:lnTo>
                      <a:pt x="9258" y="10230"/>
                    </a:lnTo>
                    <a:lnTo>
                      <a:pt x="9258" y="9094"/>
                    </a:lnTo>
                    <a:lnTo>
                      <a:pt x="10802" y="7958"/>
                    </a:lnTo>
                    <a:lnTo>
                      <a:pt x="12342" y="7958"/>
                    </a:lnTo>
                    <a:lnTo>
                      <a:pt x="13887" y="9094"/>
                    </a:lnTo>
                    <a:lnTo>
                      <a:pt x="12342" y="10230"/>
                    </a:lnTo>
                    <a:lnTo>
                      <a:pt x="12342" y="11366"/>
                    </a:lnTo>
                    <a:lnTo>
                      <a:pt x="15427" y="11366"/>
                    </a:lnTo>
                    <a:lnTo>
                      <a:pt x="15427" y="10230"/>
                    </a:lnTo>
                    <a:lnTo>
                      <a:pt x="16971" y="10230"/>
                    </a:lnTo>
                    <a:lnTo>
                      <a:pt x="16971" y="9094"/>
                    </a:lnTo>
                    <a:lnTo>
                      <a:pt x="20055" y="9094"/>
                    </a:lnTo>
                    <a:lnTo>
                      <a:pt x="18516" y="7958"/>
                    </a:lnTo>
                    <a:lnTo>
                      <a:pt x="18516" y="6821"/>
                    </a:lnTo>
                    <a:lnTo>
                      <a:pt x="16971" y="5681"/>
                    </a:lnTo>
                    <a:lnTo>
                      <a:pt x="16971" y="7958"/>
                    </a:lnTo>
                    <a:lnTo>
                      <a:pt x="15427" y="7958"/>
                    </a:lnTo>
                    <a:lnTo>
                      <a:pt x="13887" y="6821"/>
                    </a:lnTo>
                    <a:lnTo>
                      <a:pt x="13887" y="4545"/>
                    </a:lnTo>
                    <a:lnTo>
                      <a:pt x="10802" y="4545"/>
                    </a:lnTo>
                    <a:lnTo>
                      <a:pt x="10802" y="5681"/>
                    </a:lnTo>
                    <a:lnTo>
                      <a:pt x="9258" y="5681"/>
                    </a:lnTo>
                    <a:lnTo>
                      <a:pt x="9258" y="6821"/>
                    </a:lnTo>
                    <a:lnTo>
                      <a:pt x="7713" y="6821"/>
                    </a:lnTo>
                    <a:lnTo>
                      <a:pt x="6173" y="5681"/>
                    </a:lnTo>
                    <a:lnTo>
                      <a:pt x="6173" y="3409"/>
                    </a:lnTo>
                    <a:lnTo>
                      <a:pt x="4629" y="2272"/>
                    </a:lnTo>
                    <a:lnTo>
                      <a:pt x="1545" y="1136"/>
                    </a:lnTo>
                    <a:lnTo>
                      <a:pt x="0" y="0"/>
                    </a:lnTo>
                    <a:lnTo>
                      <a:pt x="24" y="1881"/>
                    </a:lnTo>
                    <a:lnTo>
                      <a:pt x="193" y="3979"/>
                    </a:lnTo>
                    <a:lnTo>
                      <a:pt x="651" y="6073"/>
                    </a:lnTo>
                    <a:lnTo>
                      <a:pt x="1545" y="7958"/>
                    </a:lnTo>
                    <a:lnTo>
                      <a:pt x="3084" y="7958"/>
                    </a:lnTo>
                    <a:lnTo>
                      <a:pt x="4629" y="6821"/>
                    </a:lnTo>
                    <a:lnTo>
                      <a:pt x="6173" y="6821"/>
                    </a:lnTo>
                    <a:lnTo>
                      <a:pt x="6173" y="7958"/>
                    </a:lnTo>
                    <a:lnTo>
                      <a:pt x="4629" y="9094"/>
                    </a:lnTo>
                    <a:lnTo>
                      <a:pt x="1545" y="9094"/>
                    </a:lnTo>
                    <a:lnTo>
                      <a:pt x="1545" y="10230"/>
                    </a:lnTo>
                    <a:lnTo>
                      <a:pt x="3084" y="11366"/>
                    </a:lnTo>
                    <a:lnTo>
                      <a:pt x="4629" y="11366"/>
                    </a:lnTo>
                    <a:lnTo>
                      <a:pt x="4629" y="10230"/>
                    </a:lnTo>
                    <a:lnTo>
                      <a:pt x="6173" y="10230"/>
                    </a:lnTo>
                    <a:lnTo>
                      <a:pt x="7713" y="11366"/>
                    </a:lnTo>
                    <a:lnTo>
                      <a:pt x="6173" y="12506"/>
                    </a:lnTo>
                    <a:lnTo>
                      <a:pt x="4629" y="12506"/>
                    </a:lnTo>
                    <a:lnTo>
                      <a:pt x="3084" y="13642"/>
                    </a:lnTo>
                    <a:lnTo>
                      <a:pt x="3084" y="14779"/>
                    </a:lnTo>
                    <a:lnTo>
                      <a:pt x="1545" y="15915"/>
                    </a:lnTo>
                    <a:lnTo>
                      <a:pt x="5015" y="17443"/>
                    </a:lnTo>
                    <a:lnTo>
                      <a:pt x="11956" y="20072"/>
                    </a:lnTo>
                    <a:lnTo>
                      <a:pt x="15427" y="21600"/>
                    </a:lnTo>
                    <a:lnTo>
                      <a:pt x="18516" y="20464"/>
                    </a:lnTo>
                    <a:lnTo>
                      <a:pt x="20055" y="20464"/>
                    </a:lnTo>
                    <a:lnTo>
                      <a:pt x="21600" y="193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28" name="Forma"/>
              <p:cNvSpPr/>
              <p:nvPr/>
            </p:nvSpPr>
            <p:spPr>
              <a:xfrm>
                <a:off x="5603989" y="14063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0" y="7199"/>
                    </a:lnTo>
                    <a:lnTo>
                      <a:pt x="14392" y="21600"/>
                    </a:lnTo>
                    <a:lnTo>
                      <a:pt x="14392" y="14399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29" name="Forma"/>
              <p:cNvSpPr/>
              <p:nvPr/>
            </p:nvSpPr>
            <p:spPr>
              <a:xfrm>
                <a:off x="5754186" y="117125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07" y="14399"/>
                    </a:lnTo>
                    <a:lnTo>
                      <a:pt x="14407" y="7199"/>
                    </a:lnTo>
                    <a:lnTo>
                      <a:pt x="7192" y="0"/>
                    </a:lnTo>
                    <a:lnTo>
                      <a:pt x="7192" y="7199"/>
                    </a:lnTo>
                    <a:lnTo>
                      <a:pt x="0" y="14399"/>
                    </a:lnTo>
                    <a:lnTo>
                      <a:pt x="7192" y="14399"/>
                    </a:lnTo>
                    <a:lnTo>
                      <a:pt x="1440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30" name="Forma"/>
              <p:cNvSpPr/>
              <p:nvPr/>
            </p:nvSpPr>
            <p:spPr>
              <a:xfrm>
                <a:off x="5762567" y="1106665"/>
                <a:ext cx="16232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0"/>
                    </a:moveTo>
                    <a:lnTo>
                      <a:pt x="10801" y="540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5392" y="21600"/>
                    </a:lnTo>
                    <a:lnTo>
                      <a:pt x="16209" y="16200"/>
                    </a:lnTo>
                    <a:lnTo>
                      <a:pt x="21600" y="16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31" name="Quadrato"/>
              <p:cNvSpPr/>
              <p:nvPr/>
            </p:nvSpPr>
            <p:spPr>
              <a:xfrm>
                <a:off x="5774480" y="111855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32" name="Triangolo"/>
              <p:cNvSpPr/>
              <p:nvPr/>
            </p:nvSpPr>
            <p:spPr>
              <a:xfrm>
                <a:off x="5798838" y="4821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33" name="Forma"/>
              <p:cNvSpPr/>
              <p:nvPr/>
            </p:nvSpPr>
            <p:spPr>
              <a:xfrm>
                <a:off x="5782862" y="1086396"/>
                <a:ext cx="40590" cy="36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8"/>
                    </a:moveTo>
                    <a:lnTo>
                      <a:pt x="19444" y="7198"/>
                    </a:lnTo>
                    <a:lnTo>
                      <a:pt x="17281" y="4798"/>
                    </a:lnTo>
                    <a:lnTo>
                      <a:pt x="12456" y="3377"/>
                    </a:lnTo>
                    <a:lnTo>
                      <a:pt x="7833" y="2399"/>
                    </a:lnTo>
                    <a:lnTo>
                      <a:pt x="3609" y="1421"/>
                    </a:lnTo>
                    <a:lnTo>
                      <a:pt x="0" y="0"/>
                    </a:lnTo>
                    <a:lnTo>
                      <a:pt x="3575" y="5400"/>
                    </a:lnTo>
                    <a:lnTo>
                      <a:pt x="11543" y="16200"/>
                    </a:lnTo>
                    <a:lnTo>
                      <a:pt x="15125" y="21600"/>
                    </a:lnTo>
                    <a:lnTo>
                      <a:pt x="15828" y="19351"/>
                    </a:lnTo>
                    <a:lnTo>
                      <a:pt x="17552" y="16200"/>
                    </a:lnTo>
                    <a:lnTo>
                      <a:pt x="19680" y="12154"/>
                    </a:lnTo>
                    <a:lnTo>
                      <a:pt x="21600" y="71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34" name="Forma"/>
              <p:cNvSpPr/>
              <p:nvPr/>
            </p:nvSpPr>
            <p:spPr>
              <a:xfrm>
                <a:off x="5807220" y="470230"/>
                <a:ext cx="20296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87"/>
                    </a:moveTo>
                    <a:lnTo>
                      <a:pt x="17275" y="10791"/>
                    </a:lnTo>
                    <a:lnTo>
                      <a:pt x="17275" y="5395"/>
                    </a:lnTo>
                    <a:lnTo>
                      <a:pt x="12963" y="0"/>
                    </a:lnTo>
                    <a:lnTo>
                      <a:pt x="0" y="16187"/>
                    </a:lnTo>
                    <a:lnTo>
                      <a:pt x="8638" y="21600"/>
                    </a:lnTo>
                    <a:lnTo>
                      <a:pt x="17275" y="21600"/>
                    </a:lnTo>
                    <a:lnTo>
                      <a:pt x="21600" y="161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35" name="Forma"/>
              <p:cNvSpPr/>
              <p:nvPr/>
            </p:nvSpPr>
            <p:spPr>
              <a:xfrm>
                <a:off x="5799105" y="328345"/>
                <a:ext cx="28411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4"/>
                    </a:moveTo>
                    <a:lnTo>
                      <a:pt x="16975" y="11144"/>
                    </a:lnTo>
                    <a:lnTo>
                      <a:pt x="7715" y="3260"/>
                    </a:lnTo>
                    <a:lnTo>
                      <a:pt x="3080" y="0"/>
                    </a:lnTo>
                    <a:lnTo>
                      <a:pt x="3080" y="3599"/>
                    </a:lnTo>
                    <a:lnTo>
                      <a:pt x="0" y="3599"/>
                    </a:lnTo>
                    <a:lnTo>
                      <a:pt x="0" y="7196"/>
                    </a:lnTo>
                    <a:lnTo>
                      <a:pt x="4625" y="10467"/>
                    </a:lnTo>
                    <a:lnTo>
                      <a:pt x="13885" y="18341"/>
                    </a:lnTo>
                    <a:lnTo>
                      <a:pt x="18510" y="21600"/>
                    </a:lnTo>
                    <a:lnTo>
                      <a:pt x="21600" y="18002"/>
                    </a:lnTo>
                    <a:lnTo>
                      <a:pt x="21600" y="14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36" name="Forma"/>
              <p:cNvSpPr/>
              <p:nvPr/>
            </p:nvSpPr>
            <p:spPr>
              <a:xfrm>
                <a:off x="5839694" y="628319"/>
                <a:ext cx="44655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3"/>
                    </a:moveTo>
                    <a:lnTo>
                      <a:pt x="19634" y="3083"/>
                    </a:lnTo>
                    <a:lnTo>
                      <a:pt x="15708" y="0"/>
                    </a:lnTo>
                    <a:lnTo>
                      <a:pt x="13742" y="0"/>
                    </a:lnTo>
                    <a:lnTo>
                      <a:pt x="13742" y="3083"/>
                    </a:lnTo>
                    <a:lnTo>
                      <a:pt x="11783" y="6176"/>
                    </a:lnTo>
                    <a:lnTo>
                      <a:pt x="0" y="15425"/>
                    </a:lnTo>
                    <a:lnTo>
                      <a:pt x="2943" y="17261"/>
                    </a:lnTo>
                    <a:lnTo>
                      <a:pt x="8834" y="19764"/>
                    </a:lnTo>
                    <a:lnTo>
                      <a:pt x="11783" y="21600"/>
                    </a:lnTo>
                    <a:lnTo>
                      <a:pt x="11783" y="18507"/>
                    </a:lnTo>
                    <a:lnTo>
                      <a:pt x="21600" y="3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37" name="Triangolo"/>
              <p:cNvSpPr/>
              <p:nvPr/>
            </p:nvSpPr>
            <p:spPr>
              <a:xfrm>
                <a:off x="5924683" y="10212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38" name="Forma"/>
              <p:cNvSpPr/>
              <p:nvPr/>
            </p:nvSpPr>
            <p:spPr>
              <a:xfrm>
                <a:off x="5934824" y="10192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10800"/>
                    </a:lnTo>
                    <a:lnTo>
                      <a:pt x="10817" y="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39" name="Forma"/>
              <p:cNvSpPr/>
              <p:nvPr/>
            </p:nvSpPr>
            <p:spPr>
              <a:xfrm>
                <a:off x="5832595" y="908024"/>
                <a:ext cx="112637" cy="109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00"/>
                    </a:moveTo>
                    <a:lnTo>
                      <a:pt x="17501" y="6075"/>
                    </a:lnTo>
                    <a:lnTo>
                      <a:pt x="13329" y="4000"/>
                    </a:lnTo>
                    <a:lnTo>
                      <a:pt x="9011" y="1925"/>
                    </a:lnTo>
                    <a:lnTo>
                      <a:pt x="4476" y="0"/>
                    </a:lnTo>
                    <a:lnTo>
                      <a:pt x="2918" y="2401"/>
                    </a:lnTo>
                    <a:lnTo>
                      <a:pt x="2141" y="3201"/>
                    </a:lnTo>
                    <a:lnTo>
                      <a:pt x="6809" y="8000"/>
                    </a:lnTo>
                    <a:lnTo>
                      <a:pt x="6809" y="8800"/>
                    </a:lnTo>
                    <a:lnTo>
                      <a:pt x="6033" y="9602"/>
                    </a:lnTo>
                    <a:lnTo>
                      <a:pt x="6033" y="10401"/>
                    </a:lnTo>
                    <a:lnTo>
                      <a:pt x="5253" y="10401"/>
                    </a:lnTo>
                    <a:lnTo>
                      <a:pt x="5253" y="9602"/>
                    </a:lnTo>
                    <a:lnTo>
                      <a:pt x="4476" y="9602"/>
                    </a:lnTo>
                    <a:lnTo>
                      <a:pt x="4476" y="10401"/>
                    </a:lnTo>
                    <a:lnTo>
                      <a:pt x="3697" y="11201"/>
                    </a:lnTo>
                    <a:lnTo>
                      <a:pt x="4476" y="11201"/>
                    </a:lnTo>
                    <a:lnTo>
                      <a:pt x="4476" y="12001"/>
                    </a:lnTo>
                    <a:lnTo>
                      <a:pt x="5253" y="12001"/>
                    </a:lnTo>
                    <a:lnTo>
                      <a:pt x="5253" y="13602"/>
                    </a:lnTo>
                    <a:lnTo>
                      <a:pt x="4474" y="14402"/>
                    </a:lnTo>
                    <a:lnTo>
                      <a:pt x="3697" y="13602"/>
                    </a:lnTo>
                    <a:lnTo>
                      <a:pt x="3697" y="12800"/>
                    </a:lnTo>
                    <a:lnTo>
                      <a:pt x="2918" y="12001"/>
                    </a:lnTo>
                    <a:lnTo>
                      <a:pt x="2141" y="12001"/>
                    </a:lnTo>
                    <a:lnTo>
                      <a:pt x="1361" y="11201"/>
                    </a:lnTo>
                    <a:lnTo>
                      <a:pt x="972" y="13950"/>
                    </a:lnTo>
                    <a:lnTo>
                      <a:pt x="0" y="17001"/>
                    </a:lnTo>
                    <a:lnTo>
                      <a:pt x="485" y="19750"/>
                    </a:lnTo>
                    <a:lnTo>
                      <a:pt x="4474" y="21600"/>
                    </a:lnTo>
                    <a:lnTo>
                      <a:pt x="13561" y="19800"/>
                    </a:lnTo>
                    <a:lnTo>
                      <a:pt x="16931" y="19201"/>
                    </a:lnTo>
                    <a:lnTo>
                      <a:pt x="17708" y="17602"/>
                    </a:lnTo>
                    <a:lnTo>
                      <a:pt x="17708" y="16800"/>
                    </a:lnTo>
                    <a:lnTo>
                      <a:pt x="18488" y="15201"/>
                    </a:lnTo>
                    <a:lnTo>
                      <a:pt x="18802" y="14402"/>
                    </a:lnTo>
                    <a:lnTo>
                      <a:pt x="19194" y="13402"/>
                    </a:lnTo>
                    <a:lnTo>
                      <a:pt x="20611" y="10401"/>
                    </a:lnTo>
                    <a:lnTo>
                      <a:pt x="20896" y="9800"/>
                    </a:lnTo>
                    <a:lnTo>
                      <a:pt x="21600" y="80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40" name="Forma"/>
              <p:cNvSpPr/>
              <p:nvPr/>
            </p:nvSpPr>
            <p:spPr>
              <a:xfrm>
                <a:off x="5938888" y="9908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6"/>
                    </a:lnTo>
                    <a:lnTo>
                      <a:pt x="10817" y="21600"/>
                    </a:lnTo>
                    <a:lnTo>
                      <a:pt x="10817" y="108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41" name="Triangolo"/>
              <p:cNvSpPr/>
              <p:nvPr/>
            </p:nvSpPr>
            <p:spPr>
              <a:xfrm>
                <a:off x="5944977" y="99289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42" name="Forma"/>
              <p:cNvSpPr/>
              <p:nvPr/>
            </p:nvSpPr>
            <p:spPr>
              <a:xfrm>
                <a:off x="5941180" y="1000994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0799" y="7200"/>
                    </a:lnTo>
                    <a:lnTo>
                      <a:pt x="10799" y="0"/>
                    </a:lnTo>
                    <a:lnTo>
                      <a:pt x="5408" y="0"/>
                    </a:lnTo>
                    <a:lnTo>
                      <a:pt x="0" y="7200"/>
                    </a:lnTo>
                    <a:lnTo>
                      <a:pt x="0" y="21600"/>
                    </a:lnTo>
                    <a:lnTo>
                      <a:pt x="5408" y="14400"/>
                    </a:lnTo>
                    <a:lnTo>
                      <a:pt x="10799" y="144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43" name="Forma"/>
              <p:cNvSpPr/>
              <p:nvPr/>
            </p:nvSpPr>
            <p:spPr>
              <a:xfrm>
                <a:off x="525951" y="1301242"/>
                <a:ext cx="3909201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" y="3598"/>
                    </a:moveTo>
                    <a:lnTo>
                      <a:pt x="0" y="3598"/>
                    </a:lnTo>
                    <a:lnTo>
                      <a:pt x="22" y="7196"/>
                    </a:lnTo>
                    <a:lnTo>
                      <a:pt x="22" y="3598"/>
                    </a:lnTo>
                    <a:close/>
                    <a:moveTo>
                      <a:pt x="15836" y="21600"/>
                    </a:moveTo>
                    <a:lnTo>
                      <a:pt x="15828" y="20405"/>
                    </a:lnTo>
                    <a:lnTo>
                      <a:pt x="15824" y="21600"/>
                    </a:lnTo>
                    <a:lnTo>
                      <a:pt x="15836" y="21600"/>
                    </a:lnTo>
                    <a:close/>
                    <a:moveTo>
                      <a:pt x="21600" y="0"/>
                    </a:moveTo>
                    <a:lnTo>
                      <a:pt x="21578" y="3598"/>
                    </a:lnTo>
                    <a:lnTo>
                      <a:pt x="21555" y="10794"/>
                    </a:lnTo>
                    <a:lnTo>
                      <a:pt x="21510" y="14403"/>
                    </a:lnTo>
                    <a:lnTo>
                      <a:pt x="21555" y="14403"/>
                    </a:lnTo>
                    <a:lnTo>
                      <a:pt x="21578" y="18002"/>
                    </a:lnTo>
                    <a:lnTo>
                      <a:pt x="21578" y="10794"/>
                    </a:lnTo>
                    <a:lnTo>
                      <a:pt x="21600" y="7196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759" name="object 12"/>
            <p:cNvGrpSpPr/>
            <p:nvPr/>
          </p:nvGrpSpPr>
          <p:grpSpPr>
            <a:xfrm>
              <a:off x="0" y="0"/>
              <a:ext cx="5922646" cy="1518057"/>
              <a:chOff x="0" y="0"/>
              <a:chExt cx="5922645" cy="1518056"/>
            </a:xfrm>
          </p:grpSpPr>
          <p:sp>
            <p:nvSpPr>
              <p:cNvPr id="3745" name="Quadrato"/>
              <p:cNvSpPr/>
              <p:nvPr/>
            </p:nvSpPr>
            <p:spPr>
              <a:xfrm>
                <a:off x="5004968" y="146508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46" name="Quadrato"/>
              <p:cNvSpPr/>
              <p:nvPr/>
            </p:nvSpPr>
            <p:spPr>
              <a:xfrm>
                <a:off x="5009025" y="147319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47" name="Triangolo"/>
              <p:cNvSpPr/>
              <p:nvPr/>
            </p:nvSpPr>
            <p:spPr>
              <a:xfrm>
                <a:off x="5013083" y="14772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48" name="Forma"/>
              <p:cNvSpPr/>
              <p:nvPr/>
            </p:nvSpPr>
            <p:spPr>
              <a:xfrm>
                <a:off x="5021465" y="1473193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09" y="14401"/>
                    </a:lnTo>
                    <a:lnTo>
                      <a:pt x="5392" y="0"/>
                    </a:lnTo>
                    <a:lnTo>
                      <a:pt x="5392" y="7201"/>
                    </a:lnTo>
                    <a:lnTo>
                      <a:pt x="0" y="14401"/>
                    </a:lnTo>
                    <a:lnTo>
                      <a:pt x="10801" y="14401"/>
                    </a:lnTo>
                    <a:lnTo>
                      <a:pt x="162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49" name="Forma"/>
              <p:cNvSpPr/>
              <p:nvPr/>
            </p:nvSpPr>
            <p:spPr>
              <a:xfrm>
                <a:off x="5347982" y="14833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1080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50" name="Forma"/>
              <p:cNvSpPr/>
              <p:nvPr/>
            </p:nvSpPr>
            <p:spPr>
              <a:xfrm>
                <a:off x="5347982" y="14711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0" y="0"/>
                    </a:lnTo>
                    <a:lnTo>
                      <a:pt x="0" y="0"/>
                    </a:lnTo>
                    <a:lnTo>
                      <a:pt x="10800" y="10801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51" name="Forma"/>
              <p:cNvSpPr/>
              <p:nvPr/>
            </p:nvSpPr>
            <p:spPr>
              <a:xfrm>
                <a:off x="5350008" y="1500479"/>
                <a:ext cx="12701" cy="1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8"/>
                    </a:moveTo>
                    <a:lnTo>
                      <a:pt x="16803" y="0"/>
                    </a:lnTo>
                    <a:lnTo>
                      <a:pt x="0" y="11628"/>
                    </a:lnTo>
                    <a:lnTo>
                      <a:pt x="7207" y="16606"/>
                    </a:lnTo>
                    <a:lnTo>
                      <a:pt x="14414" y="16606"/>
                    </a:lnTo>
                    <a:lnTo>
                      <a:pt x="21600" y="21600"/>
                    </a:lnTo>
                    <a:lnTo>
                      <a:pt x="21600" y="66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52" name="Triangolo"/>
              <p:cNvSpPr/>
              <p:nvPr/>
            </p:nvSpPr>
            <p:spPr>
              <a:xfrm>
                <a:off x="5354072" y="14927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8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53" name="Triangolo"/>
              <p:cNvSpPr/>
              <p:nvPr/>
            </p:nvSpPr>
            <p:spPr>
              <a:xfrm>
                <a:off x="5360162" y="146711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54" name="Forma"/>
              <p:cNvSpPr/>
              <p:nvPr/>
            </p:nvSpPr>
            <p:spPr>
              <a:xfrm>
                <a:off x="5384514" y="15035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10816" y="21600"/>
                    </a:lnTo>
                    <a:lnTo>
                      <a:pt x="10816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55" name="Forma"/>
              <p:cNvSpPr/>
              <p:nvPr/>
            </p:nvSpPr>
            <p:spPr>
              <a:xfrm>
                <a:off x="5407101" y="1441030"/>
                <a:ext cx="28424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6967" y="5065"/>
                    </a:lnTo>
                    <a:lnTo>
                      <a:pt x="7711" y="2143"/>
                    </a:lnTo>
                    <a:lnTo>
                      <a:pt x="3088" y="0"/>
                    </a:lnTo>
                    <a:lnTo>
                      <a:pt x="3088" y="3599"/>
                    </a:lnTo>
                    <a:lnTo>
                      <a:pt x="0" y="3599"/>
                    </a:lnTo>
                    <a:lnTo>
                      <a:pt x="0" y="7196"/>
                    </a:lnTo>
                    <a:lnTo>
                      <a:pt x="3088" y="10806"/>
                    </a:lnTo>
                    <a:lnTo>
                      <a:pt x="9255" y="14404"/>
                    </a:lnTo>
                    <a:lnTo>
                      <a:pt x="12344" y="21600"/>
                    </a:lnTo>
                    <a:lnTo>
                      <a:pt x="18512" y="14404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56" name="Forma"/>
              <p:cNvSpPr/>
              <p:nvPr/>
            </p:nvSpPr>
            <p:spPr>
              <a:xfrm>
                <a:off x="5423344" y="1465351"/>
                <a:ext cx="32475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3" y="5115"/>
                    </a:lnTo>
                    <a:lnTo>
                      <a:pt x="2365" y="10800"/>
                    </a:lnTo>
                    <a:lnTo>
                      <a:pt x="2661" y="16495"/>
                    </a:lnTo>
                    <a:lnTo>
                      <a:pt x="270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57" name="Forma"/>
              <p:cNvSpPr/>
              <p:nvPr/>
            </p:nvSpPr>
            <p:spPr>
              <a:xfrm>
                <a:off x="0" y="0"/>
                <a:ext cx="5922646" cy="1447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68"/>
                    </a:moveTo>
                    <a:lnTo>
                      <a:pt x="21556" y="11179"/>
                    </a:lnTo>
                    <a:lnTo>
                      <a:pt x="21513" y="10989"/>
                    </a:lnTo>
                    <a:lnTo>
                      <a:pt x="21473" y="10611"/>
                    </a:lnTo>
                    <a:lnTo>
                      <a:pt x="21319" y="10611"/>
                    </a:lnTo>
                    <a:lnTo>
                      <a:pt x="21319" y="10232"/>
                    </a:lnTo>
                    <a:lnTo>
                      <a:pt x="21304" y="10232"/>
                    </a:lnTo>
                    <a:lnTo>
                      <a:pt x="21304" y="10421"/>
                    </a:lnTo>
                    <a:lnTo>
                      <a:pt x="21274" y="10421"/>
                    </a:lnTo>
                    <a:lnTo>
                      <a:pt x="21274" y="10232"/>
                    </a:lnTo>
                    <a:lnTo>
                      <a:pt x="21260" y="10232"/>
                    </a:lnTo>
                    <a:lnTo>
                      <a:pt x="21260" y="12695"/>
                    </a:lnTo>
                    <a:lnTo>
                      <a:pt x="21185" y="12695"/>
                    </a:lnTo>
                    <a:lnTo>
                      <a:pt x="21185" y="12884"/>
                    </a:lnTo>
                    <a:lnTo>
                      <a:pt x="21200" y="12884"/>
                    </a:lnTo>
                    <a:lnTo>
                      <a:pt x="21200" y="13074"/>
                    </a:lnTo>
                    <a:lnTo>
                      <a:pt x="21185" y="13074"/>
                    </a:lnTo>
                    <a:lnTo>
                      <a:pt x="21185" y="12884"/>
                    </a:lnTo>
                    <a:lnTo>
                      <a:pt x="21171" y="12884"/>
                    </a:lnTo>
                    <a:lnTo>
                      <a:pt x="21156" y="12695"/>
                    </a:lnTo>
                    <a:lnTo>
                      <a:pt x="21156" y="12884"/>
                    </a:lnTo>
                    <a:lnTo>
                      <a:pt x="21141" y="13074"/>
                    </a:lnTo>
                    <a:lnTo>
                      <a:pt x="21141" y="13453"/>
                    </a:lnTo>
                    <a:lnTo>
                      <a:pt x="21130" y="13263"/>
                    </a:lnTo>
                    <a:lnTo>
                      <a:pt x="21121" y="13263"/>
                    </a:lnTo>
                    <a:lnTo>
                      <a:pt x="21114" y="13074"/>
                    </a:lnTo>
                    <a:lnTo>
                      <a:pt x="21122" y="13074"/>
                    </a:lnTo>
                    <a:lnTo>
                      <a:pt x="21132" y="13263"/>
                    </a:lnTo>
                    <a:lnTo>
                      <a:pt x="21139" y="13263"/>
                    </a:lnTo>
                    <a:lnTo>
                      <a:pt x="21141" y="13453"/>
                    </a:lnTo>
                    <a:lnTo>
                      <a:pt x="21141" y="13074"/>
                    </a:lnTo>
                    <a:lnTo>
                      <a:pt x="21126" y="13074"/>
                    </a:lnTo>
                    <a:lnTo>
                      <a:pt x="21126" y="12884"/>
                    </a:lnTo>
                    <a:lnTo>
                      <a:pt x="21156" y="12884"/>
                    </a:lnTo>
                    <a:lnTo>
                      <a:pt x="21156" y="12695"/>
                    </a:lnTo>
                    <a:lnTo>
                      <a:pt x="21185" y="12695"/>
                    </a:lnTo>
                    <a:lnTo>
                      <a:pt x="21200" y="12505"/>
                    </a:lnTo>
                    <a:lnTo>
                      <a:pt x="21245" y="12505"/>
                    </a:lnTo>
                    <a:lnTo>
                      <a:pt x="21260" y="12695"/>
                    </a:lnTo>
                    <a:lnTo>
                      <a:pt x="21260" y="10232"/>
                    </a:lnTo>
                    <a:lnTo>
                      <a:pt x="21245" y="10232"/>
                    </a:lnTo>
                    <a:lnTo>
                      <a:pt x="21245" y="10421"/>
                    </a:lnTo>
                    <a:lnTo>
                      <a:pt x="21215" y="10421"/>
                    </a:lnTo>
                    <a:lnTo>
                      <a:pt x="21215" y="10232"/>
                    </a:lnTo>
                    <a:lnTo>
                      <a:pt x="21171" y="10232"/>
                    </a:lnTo>
                    <a:lnTo>
                      <a:pt x="21146" y="10042"/>
                    </a:lnTo>
                    <a:lnTo>
                      <a:pt x="21215" y="10042"/>
                    </a:lnTo>
                    <a:lnTo>
                      <a:pt x="21230" y="10232"/>
                    </a:lnTo>
                    <a:lnTo>
                      <a:pt x="21230" y="10042"/>
                    </a:lnTo>
                    <a:lnTo>
                      <a:pt x="21245" y="10042"/>
                    </a:lnTo>
                    <a:lnTo>
                      <a:pt x="21245" y="9663"/>
                    </a:lnTo>
                    <a:lnTo>
                      <a:pt x="21260" y="9663"/>
                    </a:lnTo>
                    <a:lnTo>
                      <a:pt x="21260" y="9853"/>
                    </a:lnTo>
                    <a:lnTo>
                      <a:pt x="21274" y="9853"/>
                    </a:lnTo>
                    <a:lnTo>
                      <a:pt x="21289" y="9663"/>
                    </a:lnTo>
                    <a:lnTo>
                      <a:pt x="21304" y="9663"/>
                    </a:lnTo>
                    <a:lnTo>
                      <a:pt x="21319" y="9853"/>
                    </a:lnTo>
                    <a:lnTo>
                      <a:pt x="21378" y="9853"/>
                    </a:lnTo>
                    <a:lnTo>
                      <a:pt x="21378" y="9663"/>
                    </a:lnTo>
                    <a:lnTo>
                      <a:pt x="21334" y="9663"/>
                    </a:lnTo>
                    <a:lnTo>
                      <a:pt x="21365" y="9474"/>
                    </a:lnTo>
                    <a:lnTo>
                      <a:pt x="21421" y="9474"/>
                    </a:lnTo>
                    <a:lnTo>
                      <a:pt x="21452" y="9284"/>
                    </a:lnTo>
                    <a:lnTo>
                      <a:pt x="21452" y="9474"/>
                    </a:lnTo>
                    <a:lnTo>
                      <a:pt x="21437" y="9474"/>
                    </a:lnTo>
                    <a:lnTo>
                      <a:pt x="21437" y="9663"/>
                    </a:lnTo>
                    <a:lnTo>
                      <a:pt x="21511" y="9663"/>
                    </a:lnTo>
                    <a:lnTo>
                      <a:pt x="21570" y="9474"/>
                    </a:lnTo>
                    <a:lnTo>
                      <a:pt x="21570" y="9284"/>
                    </a:lnTo>
                    <a:lnTo>
                      <a:pt x="21556" y="9284"/>
                    </a:lnTo>
                    <a:lnTo>
                      <a:pt x="21556" y="9095"/>
                    </a:lnTo>
                    <a:lnTo>
                      <a:pt x="21535" y="9138"/>
                    </a:lnTo>
                    <a:lnTo>
                      <a:pt x="21526" y="9101"/>
                    </a:lnTo>
                    <a:lnTo>
                      <a:pt x="21526" y="9158"/>
                    </a:lnTo>
                    <a:lnTo>
                      <a:pt x="21467" y="9284"/>
                    </a:lnTo>
                    <a:lnTo>
                      <a:pt x="21445" y="9095"/>
                    </a:lnTo>
                    <a:lnTo>
                      <a:pt x="21422" y="8905"/>
                    </a:lnTo>
                    <a:lnTo>
                      <a:pt x="21529" y="8905"/>
                    </a:lnTo>
                    <a:lnTo>
                      <a:pt x="21526" y="8919"/>
                    </a:lnTo>
                    <a:lnTo>
                      <a:pt x="21556" y="8919"/>
                    </a:lnTo>
                    <a:lnTo>
                      <a:pt x="21556" y="8859"/>
                    </a:lnTo>
                    <a:lnTo>
                      <a:pt x="21541" y="8799"/>
                    </a:lnTo>
                    <a:lnTo>
                      <a:pt x="21541" y="8859"/>
                    </a:lnTo>
                    <a:lnTo>
                      <a:pt x="21538" y="8870"/>
                    </a:lnTo>
                    <a:lnTo>
                      <a:pt x="21526" y="8716"/>
                    </a:lnTo>
                    <a:lnTo>
                      <a:pt x="21424" y="8716"/>
                    </a:lnTo>
                    <a:lnTo>
                      <a:pt x="21393" y="8905"/>
                    </a:lnTo>
                    <a:lnTo>
                      <a:pt x="21408" y="8905"/>
                    </a:lnTo>
                    <a:lnTo>
                      <a:pt x="21408" y="9095"/>
                    </a:lnTo>
                    <a:lnTo>
                      <a:pt x="21393" y="9095"/>
                    </a:lnTo>
                    <a:lnTo>
                      <a:pt x="21378" y="8905"/>
                    </a:lnTo>
                    <a:lnTo>
                      <a:pt x="21363" y="8905"/>
                    </a:lnTo>
                    <a:lnTo>
                      <a:pt x="21334" y="8716"/>
                    </a:lnTo>
                    <a:lnTo>
                      <a:pt x="21304" y="8716"/>
                    </a:lnTo>
                    <a:lnTo>
                      <a:pt x="21289" y="8905"/>
                    </a:lnTo>
                    <a:lnTo>
                      <a:pt x="21274" y="8905"/>
                    </a:lnTo>
                    <a:lnTo>
                      <a:pt x="21304" y="9095"/>
                    </a:lnTo>
                    <a:lnTo>
                      <a:pt x="21319" y="9095"/>
                    </a:lnTo>
                    <a:lnTo>
                      <a:pt x="21304" y="9284"/>
                    </a:lnTo>
                    <a:lnTo>
                      <a:pt x="21282" y="9284"/>
                    </a:lnTo>
                    <a:lnTo>
                      <a:pt x="21237" y="9474"/>
                    </a:lnTo>
                    <a:lnTo>
                      <a:pt x="21171" y="9474"/>
                    </a:lnTo>
                    <a:lnTo>
                      <a:pt x="21171" y="9663"/>
                    </a:lnTo>
                    <a:lnTo>
                      <a:pt x="21156" y="9853"/>
                    </a:lnTo>
                    <a:lnTo>
                      <a:pt x="21156" y="9663"/>
                    </a:lnTo>
                    <a:lnTo>
                      <a:pt x="21171" y="9663"/>
                    </a:lnTo>
                    <a:lnTo>
                      <a:pt x="21171" y="9474"/>
                    </a:lnTo>
                    <a:lnTo>
                      <a:pt x="21156" y="9474"/>
                    </a:lnTo>
                    <a:lnTo>
                      <a:pt x="21141" y="9663"/>
                    </a:lnTo>
                    <a:lnTo>
                      <a:pt x="21111" y="9663"/>
                    </a:lnTo>
                    <a:lnTo>
                      <a:pt x="21097" y="9474"/>
                    </a:lnTo>
                    <a:lnTo>
                      <a:pt x="21092" y="9474"/>
                    </a:lnTo>
                    <a:lnTo>
                      <a:pt x="21092" y="9663"/>
                    </a:lnTo>
                    <a:lnTo>
                      <a:pt x="21067" y="9663"/>
                    </a:lnTo>
                    <a:lnTo>
                      <a:pt x="21067" y="9474"/>
                    </a:lnTo>
                    <a:lnTo>
                      <a:pt x="21092" y="9663"/>
                    </a:lnTo>
                    <a:lnTo>
                      <a:pt x="21092" y="9474"/>
                    </a:lnTo>
                    <a:lnTo>
                      <a:pt x="21082" y="9474"/>
                    </a:lnTo>
                    <a:lnTo>
                      <a:pt x="21082" y="9284"/>
                    </a:lnTo>
                    <a:lnTo>
                      <a:pt x="21111" y="9474"/>
                    </a:lnTo>
                    <a:lnTo>
                      <a:pt x="21156" y="9474"/>
                    </a:lnTo>
                    <a:lnTo>
                      <a:pt x="21156" y="9095"/>
                    </a:lnTo>
                    <a:lnTo>
                      <a:pt x="21171" y="9095"/>
                    </a:lnTo>
                    <a:lnTo>
                      <a:pt x="21171" y="9284"/>
                    </a:lnTo>
                    <a:lnTo>
                      <a:pt x="21185" y="9284"/>
                    </a:lnTo>
                    <a:lnTo>
                      <a:pt x="21185" y="9095"/>
                    </a:lnTo>
                    <a:lnTo>
                      <a:pt x="21252" y="9095"/>
                    </a:lnTo>
                    <a:lnTo>
                      <a:pt x="21273" y="8919"/>
                    </a:lnTo>
                    <a:lnTo>
                      <a:pt x="21274" y="8919"/>
                    </a:lnTo>
                    <a:lnTo>
                      <a:pt x="21274" y="8799"/>
                    </a:lnTo>
                    <a:lnTo>
                      <a:pt x="21260" y="8799"/>
                    </a:lnTo>
                    <a:lnTo>
                      <a:pt x="21230" y="8738"/>
                    </a:lnTo>
                    <a:lnTo>
                      <a:pt x="21219" y="8738"/>
                    </a:lnTo>
                    <a:lnTo>
                      <a:pt x="21215" y="8716"/>
                    </a:lnTo>
                    <a:lnTo>
                      <a:pt x="21130" y="8625"/>
                    </a:lnTo>
                    <a:lnTo>
                      <a:pt x="21130" y="9095"/>
                    </a:lnTo>
                    <a:lnTo>
                      <a:pt x="21082" y="9095"/>
                    </a:lnTo>
                    <a:lnTo>
                      <a:pt x="21082" y="8716"/>
                    </a:lnTo>
                    <a:lnTo>
                      <a:pt x="21101" y="8905"/>
                    </a:lnTo>
                    <a:lnTo>
                      <a:pt x="21117" y="8905"/>
                    </a:lnTo>
                    <a:lnTo>
                      <a:pt x="21130" y="9095"/>
                    </a:lnTo>
                    <a:lnTo>
                      <a:pt x="21130" y="8625"/>
                    </a:lnTo>
                    <a:lnTo>
                      <a:pt x="21037" y="8526"/>
                    </a:lnTo>
                    <a:lnTo>
                      <a:pt x="21171" y="8526"/>
                    </a:lnTo>
                    <a:lnTo>
                      <a:pt x="21215" y="8716"/>
                    </a:lnTo>
                    <a:lnTo>
                      <a:pt x="21257" y="8526"/>
                    </a:lnTo>
                    <a:lnTo>
                      <a:pt x="21336" y="8337"/>
                    </a:lnTo>
                    <a:lnTo>
                      <a:pt x="21378" y="8147"/>
                    </a:lnTo>
                    <a:lnTo>
                      <a:pt x="21265" y="8147"/>
                    </a:lnTo>
                    <a:lnTo>
                      <a:pt x="21234" y="7958"/>
                    </a:lnTo>
                    <a:lnTo>
                      <a:pt x="21274" y="7768"/>
                    </a:lnTo>
                    <a:lnTo>
                      <a:pt x="21215" y="7389"/>
                    </a:lnTo>
                    <a:lnTo>
                      <a:pt x="21200" y="7200"/>
                    </a:lnTo>
                    <a:lnTo>
                      <a:pt x="21260" y="7200"/>
                    </a:lnTo>
                    <a:lnTo>
                      <a:pt x="21245" y="7389"/>
                    </a:lnTo>
                    <a:lnTo>
                      <a:pt x="21319" y="7389"/>
                    </a:lnTo>
                    <a:lnTo>
                      <a:pt x="21343" y="7200"/>
                    </a:lnTo>
                    <a:lnTo>
                      <a:pt x="21398" y="7011"/>
                    </a:lnTo>
                    <a:lnTo>
                      <a:pt x="21422" y="6821"/>
                    </a:lnTo>
                    <a:lnTo>
                      <a:pt x="21422" y="6442"/>
                    </a:lnTo>
                    <a:lnTo>
                      <a:pt x="21425" y="6253"/>
                    </a:lnTo>
                    <a:lnTo>
                      <a:pt x="21435" y="6063"/>
                    </a:lnTo>
                    <a:lnTo>
                      <a:pt x="21437" y="5874"/>
                    </a:lnTo>
                    <a:lnTo>
                      <a:pt x="21422" y="6063"/>
                    </a:lnTo>
                    <a:lnTo>
                      <a:pt x="21408" y="6063"/>
                    </a:lnTo>
                    <a:lnTo>
                      <a:pt x="21393" y="6253"/>
                    </a:lnTo>
                    <a:lnTo>
                      <a:pt x="21378" y="6063"/>
                    </a:lnTo>
                    <a:lnTo>
                      <a:pt x="21393" y="6063"/>
                    </a:lnTo>
                    <a:lnTo>
                      <a:pt x="21393" y="5874"/>
                    </a:lnTo>
                    <a:lnTo>
                      <a:pt x="21378" y="5874"/>
                    </a:lnTo>
                    <a:lnTo>
                      <a:pt x="21348" y="6063"/>
                    </a:lnTo>
                    <a:lnTo>
                      <a:pt x="21334" y="6253"/>
                    </a:lnTo>
                    <a:lnTo>
                      <a:pt x="21289" y="6253"/>
                    </a:lnTo>
                    <a:lnTo>
                      <a:pt x="21260" y="6063"/>
                    </a:lnTo>
                    <a:lnTo>
                      <a:pt x="21245" y="6063"/>
                    </a:lnTo>
                    <a:lnTo>
                      <a:pt x="21245" y="5874"/>
                    </a:lnTo>
                    <a:lnTo>
                      <a:pt x="21230" y="5874"/>
                    </a:lnTo>
                    <a:lnTo>
                      <a:pt x="21215" y="5684"/>
                    </a:lnTo>
                    <a:lnTo>
                      <a:pt x="21200" y="5684"/>
                    </a:lnTo>
                    <a:lnTo>
                      <a:pt x="21200" y="5495"/>
                    </a:lnTo>
                    <a:lnTo>
                      <a:pt x="21215" y="5495"/>
                    </a:lnTo>
                    <a:lnTo>
                      <a:pt x="21215" y="5305"/>
                    </a:lnTo>
                    <a:lnTo>
                      <a:pt x="21200" y="5116"/>
                    </a:lnTo>
                    <a:lnTo>
                      <a:pt x="21185" y="5116"/>
                    </a:lnTo>
                    <a:lnTo>
                      <a:pt x="21185" y="4926"/>
                    </a:lnTo>
                    <a:lnTo>
                      <a:pt x="21230" y="4926"/>
                    </a:lnTo>
                    <a:lnTo>
                      <a:pt x="21230" y="4737"/>
                    </a:lnTo>
                    <a:lnTo>
                      <a:pt x="21199" y="4547"/>
                    </a:lnTo>
                    <a:lnTo>
                      <a:pt x="21142" y="4358"/>
                    </a:lnTo>
                    <a:lnTo>
                      <a:pt x="21111" y="4168"/>
                    </a:lnTo>
                    <a:lnTo>
                      <a:pt x="21058" y="4358"/>
                    </a:lnTo>
                    <a:lnTo>
                      <a:pt x="21010" y="4358"/>
                    </a:lnTo>
                    <a:lnTo>
                      <a:pt x="20964" y="4168"/>
                    </a:lnTo>
                    <a:lnTo>
                      <a:pt x="20963" y="16295"/>
                    </a:lnTo>
                    <a:lnTo>
                      <a:pt x="20949" y="16484"/>
                    </a:lnTo>
                    <a:lnTo>
                      <a:pt x="20949" y="16295"/>
                    </a:lnTo>
                    <a:lnTo>
                      <a:pt x="20963" y="16295"/>
                    </a:lnTo>
                    <a:lnTo>
                      <a:pt x="20963" y="4168"/>
                    </a:lnTo>
                    <a:lnTo>
                      <a:pt x="20934" y="4168"/>
                    </a:lnTo>
                    <a:lnTo>
                      <a:pt x="20934" y="7579"/>
                    </a:lnTo>
                    <a:lnTo>
                      <a:pt x="20919" y="7768"/>
                    </a:lnTo>
                    <a:lnTo>
                      <a:pt x="20919" y="7579"/>
                    </a:lnTo>
                    <a:lnTo>
                      <a:pt x="20904" y="7389"/>
                    </a:lnTo>
                    <a:lnTo>
                      <a:pt x="20904" y="8716"/>
                    </a:lnTo>
                    <a:lnTo>
                      <a:pt x="20860" y="8716"/>
                    </a:lnTo>
                    <a:lnTo>
                      <a:pt x="20875" y="8526"/>
                    </a:lnTo>
                    <a:lnTo>
                      <a:pt x="20904" y="8526"/>
                    </a:lnTo>
                    <a:lnTo>
                      <a:pt x="20904" y="7389"/>
                    </a:lnTo>
                    <a:lnTo>
                      <a:pt x="20919" y="7389"/>
                    </a:lnTo>
                    <a:lnTo>
                      <a:pt x="20919" y="7579"/>
                    </a:lnTo>
                    <a:lnTo>
                      <a:pt x="20934" y="7579"/>
                    </a:lnTo>
                    <a:lnTo>
                      <a:pt x="20934" y="4168"/>
                    </a:lnTo>
                    <a:lnTo>
                      <a:pt x="20919" y="4168"/>
                    </a:lnTo>
                    <a:lnTo>
                      <a:pt x="20848" y="3979"/>
                    </a:lnTo>
                    <a:lnTo>
                      <a:pt x="20773" y="3789"/>
                    </a:lnTo>
                    <a:lnTo>
                      <a:pt x="20756" y="3833"/>
                    </a:lnTo>
                    <a:lnTo>
                      <a:pt x="20756" y="15347"/>
                    </a:lnTo>
                    <a:lnTo>
                      <a:pt x="20727" y="15537"/>
                    </a:lnTo>
                    <a:lnTo>
                      <a:pt x="20708" y="15537"/>
                    </a:lnTo>
                    <a:lnTo>
                      <a:pt x="20717" y="15726"/>
                    </a:lnTo>
                    <a:lnTo>
                      <a:pt x="20724" y="15726"/>
                    </a:lnTo>
                    <a:lnTo>
                      <a:pt x="20727" y="15916"/>
                    </a:lnTo>
                    <a:lnTo>
                      <a:pt x="20716" y="15726"/>
                    </a:lnTo>
                    <a:lnTo>
                      <a:pt x="20706" y="15726"/>
                    </a:lnTo>
                    <a:lnTo>
                      <a:pt x="20699" y="15537"/>
                    </a:lnTo>
                    <a:lnTo>
                      <a:pt x="20697" y="15537"/>
                    </a:lnTo>
                    <a:lnTo>
                      <a:pt x="20697" y="15347"/>
                    </a:lnTo>
                    <a:lnTo>
                      <a:pt x="20756" y="15347"/>
                    </a:lnTo>
                    <a:lnTo>
                      <a:pt x="20756" y="3833"/>
                    </a:lnTo>
                    <a:lnTo>
                      <a:pt x="20700" y="3979"/>
                    </a:lnTo>
                    <a:lnTo>
                      <a:pt x="20660" y="4101"/>
                    </a:lnTo>
                    <a:lnTo>
                      <a:pt x="20660" y="15916"/>
                    </a:lnTo>
                    <a:lnTo>
                      <a:pt x="20627" y="16105"/>
                    </a:lnTo>
                    <a:lnTo>
                      <a:pt x="20593" y="16105"/>
                    </a:lnTo>
                    <a:lnTo>
                      <a:pt x="20593" y="16484"/>
                    </a:lnTo>
                    <a:lnTo>
                      <a:pt x="20578" y="16484"/>
                    </a:lnTo>
                    <a:lnTo>
                      <a:pt x="20564" y="16295"/>
                    </a:lnTo>
                    <a:lnTo>
                      <a:pt x="20460" y="16295"/>
                    </a:lnTo>
                    <a:lnTo>
                      <a:pt x="20460" y="16105"/>
                    </a:lnTo>
                    <a:lnTo>
                      <a:pt x="20490" y="16105"/>
                    </a:lnTo>
                    <a:lnTo>
                      <a:pt x="20504" y="15916"/>
                    </a:lnTo>
                    <a:lnTo>
                      <a:pt x="20534" y="15916"/>
                    </a:lnTo>
                    <a:lnTo>
                      <a:pt x="20564" y="16105"/>
                    </a:lnTo>
                    <a:lnTo>
                      <a:pt x="20593" y="16105"/>
                    </a:lnTo>
                    <a:lnTo>
                      <a:pt x="20627" y="15916"/>
                    </a:lnTo>
                    <a:lnTo>
                      <a:pt x="20660" y="15916"/>
                    </a:lnTo>
                    <a:lnTo>
                      <a:pt x="20660" y="4101"/>
                    </a:lnTo>
                    <a:lnTo>
                      <a:pt x="20638" y="4168"/>
                    </a:lnTo>
                    <a:lnTo>
                      <a:pt x="20549" y="4168"/>
                    </a:lnTo>
                    <a:lnTo>
                      <a:pt x="20399" y="3979"/>
                    </a:lnTo>
                    <a:lnTo>
                      <a:pt x="20249" y="3600"/>
                    </a:lnTo>
                    <a:lnTo>
                      <a:pt x="20120" y="3440"/>
                    </a:lnTo>
                    <a:lnTo>
                      <a:pt x="20120" y="16863"/>
                    </a:lnTo>
                    <a:lnTo>
                      <a:pt x="20105" y="16863"/>
                    </a:lnTo>
                    <a:lnTo>
                      <a:pt x="20105" y="17242"/>
                    </a:lnTo>
                    <a:lnTo>
                      <a:pt x="20031" y="17621"/>
                    </a:lnTo>
                    <a:lnTo>
                      <a:pt x="20033" y="17432"/>
                    </a:lnTo>
                    <a:lnTo>
                      <a:pt x="20043" y="17053"/>
                    </a:lnTo>
                    <a:lnTo>
                      <a:pt x="20046" y="16863"/>
                    </a:lnTo>
                    <a:lnTo>
                      <a:pt x="20031" y="16863"/>
                    </a:lnTo>
                    <a:lnTo>
                      <a:pt x="20016" y="16674"/>
                    </a:lnTo>
                    <a:lnTo>
                      <a:pt x="20075" y="16674"/>
                    </a:lnTo>
                    <a:lnTo>
                      <a:pt x="20075" y="16863"/>
                    </a:lnTo>
                    <a:lnTo>
                      <a:pt x="20090" y="16863"/>
                    </a:lnTo>
                    <a:lnTo>
                      <a:pt x="20090" y="16674"/>
                    </a:lnTo>
                    <a:lnTo>
                      <a:pt x="20105" y="16674"/>
                    </a:lnTo>
                    <a:lnTo>
                      <a:pt x="20120" y="16863"/>
                    </a:lnTo>
                    <a:lnTo>
                      <a:pt x="20120" y="3440"/>
                    </a:lnTo>
                    <a:lnTo>
                      <a:pt x="20096" y="3411"/>
                    </a:lnTo>
                    <a:lnTo>
                      <a:pt x="20001" y="3411"/>
                    </a:lnTo>
                    <a:lnTo>
                      <a:pt x="20001" y="19326"/>
                    </a:lnTo>
                    <a:lnTo>
                      <a:pt x="19901" y="19326"/>
                    </a:lnTo>
                    <a:lnTo>
                      <a:pt x="19868" y="19263"/>
                    </a:lnTo>
                    <a:lnTo>
                      <a:pt x="20001" y="19326"/>
                    </a:lnTo>
                    <a:lnTo>
                      <a:pt x="20001" y="3411"/>
                    </a:lnTo>
                    <a:lnTo>
                      <a:pt x="19935" y="3411"/>
                    </a:lnTo>
                    <a:lnTo>
                      <a:pt x="19868" y="3560"/>
                    </a:lnTo>
                    <a:lnTo>
                      <a:pt x="19868" y="17432"/>
                    </a:lnTo>
                    <a:lnTo>
                      <a:pt x="19705" y="17432"/>
                    </a:lnTo>
                    <a:lnTo>
                      <a:pt x="19720" y="17242"/>
                    </a:lnTo>
                    <a:lnTo>
                      <a:pt x="19720" y="17053"/>
                    </a:lnTo>
                    <a:lnTo>
                      <a:pt x="19705" y="16863"/>
                    </a:lnTo>
                    <a:lnTo>
                      <a:pt x="19720" y="16863"/>
                    </a:lnTo>
                    <a:lnTo>
                      <a:pt x="19720" y="17053"/>
                    </a:lnTo>
                    <a:lnTo>
                      <a:pt x="19749" y="17053"/>
                    </a:lnTo>
                    <a:lnTo>
                      <a:pt x="19749" y="17242"/>
                    </a:lnTo>
                    <a:lnTo>
                      <a:pt x="19764" y="17242"/>
                    </a:lnTo>
                    <a:lnTo>
                      <a:pt x="19779" y="17053"/>
                    </a:lnTo>
                    <a:lnTo>
                      <a:pt x="19809" y="17053"/>
                    </a:lnTo>
                    <a:lnTo>
                      <a:pt x="19868" y="17432"/>
                    </a:lnTo>
                    <a:lnTo>
                      <a:pt x="19868" y="3560"/>
                    </a:lnTo>
                    <a:lnTo>
                      <a:pt x="19764" y="3789"/>
                    </a:lnTo>
                    <a:lnTo>
                      <a:pt x="19764" y="16863"/>
                    </a:lnTo>
                    <a:lnTo>
                      <a:pt x="19749" y="16863"/>
                    </a:lnTo>
                    <a:lnTo>
                      <a:pt x="19720" y="16674"/>
                    </a:lnTo>
                    <a:lnTo>
                      <a:pt x="19764" y="16674"/>
                    </a:lnTo>
                    <a:lnTo>
                      <a:pt x="19764" y="3789"/>
                    </a:lnTo>
                    <a:lnTo>
                      <a:pt x="19735" y="3789"/>
                    </a:lnTo>
                    <a:lnTo>
                      <a:pt x="19720" y="3600"/>
                    </a:lnTo>
                    <a:lnTo>
                      <a:pt x="19675" y="3505"/>
                    </a:lnTo>
                    <a:lnTo>
                      <a:pt x="19675" y="16863"/>
                    </a:lnTo>
                    <a:lnTo>
                      <a:pt x="19631" y="16863"/>
                    </a:lnTo>
                    <a:lnTo>
                      <a:pt x="19631" y="16674"/>
                    </a:lnTo>
                    <a:lnTo>
                      <a:pt x="19653" y="16674"/>
                    </a:lnTo>
                    <a:lnTo>
                      <a:pt x="19675" y="16863"/>
                    </a:lnTo>
                    <a:lnTo>
                      <a:pt x="19675" y="3505"/>
                    </a:lnTo>
                    <a:lnTo>
                      <a:pt x="19632" y="3411"/>
                    </a:lnTo>
                    <a:lnTo>
                      <a:pt x="19616" y="3363"/>
                    </a:lnTo>
                    <a:lnTo>
                      <a:pt x="19616" y="18379"/>
                    </a:lnTo>
                    <a:lnTo>
                      <a:pt x="19601" y="18379"/>
                    </a:lnTo>
                    <a:lnTo>
                      <a:pt x="19601" y="18189"/>
                    </a:lnTo>
                    <a:lnTo>
                      <a:pt x="19616" y="18379"/>
                    </a:lnTo>
                    <a:lnTo>
                      <a:pt x="19616" y="3363"/>
                    </a:lnTo>
                    <a:lnTo>
                      <a:pt x="19587" y="3272"/>
                    </a:lnTo>
                    <a:lnTo>
                      <a:pt x="19587" y="18758"/>
                    </a:lnTo>
                    <a:lnTo>
                      <a:pt x="19572" y="18947"/>
                    </a:lnTo>
                    <a:lnTo>
                      <a:pt x="19587" y="19137"/>
                    </a:lnTo>
                    <a:lnTo>
                      <a:pt x="19572" y="19137"/>
                    </a:lnTo>
                    <a:lnTo>
                      <a:pt x="19572" y="18947"/>
                    </a:lnTo>
                    <a:lnTo>
                      <a:pt x="19542" y="18947"/>
                    </a:lnTo>
                    <a:lnTo>
                      <a:pt x="19527" y="19137"/>
                    </a:lnTo>
                    <a:lnTo>
                      <a:pt x="19468" y="19137"/>
                    </a:lnTo>
                    <a:lnTo>
                      <a:pt x="19468" y="18947"/>
                    </a:lnTo>
                    <a:lnTo>
                      <a:pt x="19409" y="18947"/>
                    </a:lnTo>
                    <a:lnTo>
                      <a:pt x="19409" y="18758"/>
                    </a:lnTo>
                    <a:lnTo>
                      <a:pt x="19379" y="18758"/>
                    </a:lnTo>
                    <a:lnTo>
                      <a:pt x="19365" y="18947"/>
                    </a:lnTo>
                    <a:lnTo>
                      <a:pt x="19350" y="18947"/>
                    </a:lnTo>
                    <a:lnTo>
                      <a:pt x="19350" y="20274"/>
                    </a:lnTo>
                    <a:lnTo>
                      <a:pt x="19335" y="20274"/>
                    </a:lnTo>
                    <a:lnTo>
                      <a:pt x="19350" y="20084"/>
                    </a:lnTo>
                    <a:lnTo>
                      <a:pt x="19350" y="18947"/>
                    </a:lnTo>
                    <a:lnTo>
                      <a:pt x="19335" y="18758"/>
                    </a:lnTo>
                    <a:lnTo>
                      <a:pt x="19379" y="18758"/>
                    </a:lnTo>
                    <a:lnTo>
                      <a:pt x="19379" y="18568"/>
                    </a:lnTo>
                    <a:lnTo>
                      <a:pt x="19394" y="18568"/>
                    </a:lnTo>
                    <a:lnTo>
                      <a:pt x="19394" y="18379"/>
                    </a:lnTo>
                    <a:lnTo>
                      <a:pt x="19320" y="18274"/>
                    </a:lnTo>
                    <a:lnTo>
                      <a:pt x="19320" y="18758"/>
                    </a:lnTo>
                    <a:lnTo>
                      <a:pt x="19290" y="18758"/>
                    </a:lnTo>
                    <a:lnTo>
                      <a:pt x="19290" y="18568"/>
                    </a:lnTo>
                    <a:lnTo>
                      <a:pt x="19320" y="18758"/>
                    </a:lnTo>
                    <a:lnTo>
                      <a:pt x="19320" y="18274"/>
                    </a:lnTo>
                    <a:lnTo>
                      <a:pt x="19261" y="18189"/>
                    </a:lnTo>
                    <a:lnTo>
                      <a:pt x="19348" y="18189"/>
                    </a:lnTo>
                    <a:lnTo>
                      <a:pt x="19364" y="18092"/>
                    </a:lnTo>
                    <a:lnTo>
                      <a:pt x="19320" y="17811"/>
                    </a:lnTo>
                    <a:lnTo>
                      <a:pt x="19290" y="17811"/>
                    </a:lnTo>
                    <a:lnTo>
                      <a:pt x="19290" y="18000"/>
                    </a:lnTo>
                    <a:lnTo>
                      <a:pt x="19128" y="18000"/>
                    </a:lnTo>
                    <a:lnTo>
                      <a:pt x="19128" y="19137"/>
                    </a:lnTo>
                    <a:lnTo>
                      <a:pt x="19118" y="19137"/>
                    </a:lnTo>
                    <a:lnTo>
                      <a:pt x="19089" y="18947"/>
                    </a:lnTo>
                    <a:lnTo>
                      <a:pt x="19113" y="18947"/>
                    </a:lnTo>
                    <a:lnTo>
                      <a:pt x="19128" y="19137"/>
                    </a:lnTo>
                    <a:lnTo>
                      <a:pt x="19128" y="18000"/>
                    </a:lnTo>
                    <a:lnTo>
                      <a:pt x="19063" y="18000"/>
                    </a:lnTo>
                    <a:lnTo>
                      <a:pt x="19039" y="17811"/>
                    </a:lnTo>
                    <a:lnTo>
                      <a:pt x="19068" y="17621"/>
                    </a:lnTo>
                    <a:lnTo>
                      <a:pt x="19054" y="17621"/>
                    </a:lnTo>
                    <a:lnTo>
                      <a:pt x="19068" y="17432"/>
                    </a:lnTo>
                    <a:lnTo>
                      <a:pt x="18950" y="17432"/>
                    </a:lnTo>
                    <a:lnTo>
                      <a:pt x="18950" y="17242"/>
                    </a:lnTo>
                    <a:lnTo>
                      <a:pt x="18965" y="17242"/>
                    </a:lnTo>
                    <a:lnTo>
                      <a:pt x="18980" y="17432"/>
                    </a:lnTo>
                    <a:lnTo>
                      <a:pt x="18980" y="17242"/>
                    </a:lnTo>
                    <a:lnTo>
                      <a:pt x="18994" y="17242"/>
                    </a:lnTo>
                    <a:lnTo>
                      <a:pt x="18994" y="17053"/>
                    </a:lnTo>
                    <a:lnTo>
                      <a:pt x="18965" y="16863"/>
                    </a:lnTo>
                    <a:lnTo>
                      <a:pt x="18950" y="16674"/>
                    </a:lnTo>
                    <a:lnTo>
                      <a:pt x="18935" y="16674"/>
                    </a:lnTo>
                    <a:lnTo>
                      <a:pt x="18935" y="17242"/>
                    </a:lnTo>
                    <a:lnTo>
                      <a:pt x="18920" y="17242"/>
                    </a:lnTo>
                    <a:lnTo>
                      <a:pt x="18920" y="17053"/>
                    </a:lnTo>
                    <a:lnTo>
                      <a:pt x="18935" y="17242"/>
                    </a:lnTo>
                    <a:lnTo>
                      <a:pt x="18935" y="16674"/>
                    </a:lnTo>
                    <a:lnTo>
                      <a:pt x="18920" y="16674"/>
                    </a:lnTo>
                    <a:lnTo>
                      <a:pt x="18920" y="16863"/>
                    </a:lnTo>
                    <a:lnTo>
                      <a:pt x="18906" y="16863"/>
                    </a:lnTo>
                    <a:lnTo>
                      <a:pt x="18906" y="17053"/>
                    </a:lnTo>
                    <a:lnTo>
                      <a:pt x="18861" y="16674"/>
                    </a:lnTo>
                    <a:lnTo>
                      <a:pt x="18920" y="16674"/>
                    </a:lnTo>
                    <a:lnTo>
                      <a:pt x="18891" y="16484"/>
                    </a:lnTo>
                    <a:lnTo>
                      <a:pt x="18817" y="16484"/>
                    </a:lnTo>
                    <a:lnTo>
                      <a:pt x="18817" y="18189"/>
                    </a:lnTo>
                    <a:lnTo>
                      <a:pt x="18802" y="18379"/>
                    </a:lnTo>
                    <a:lnTo>
                      <a:pt x="18769" y="18379"/>
                    </a:lnTo>
                    <a:lnTo>
                      <a:pt x="18702" y="18189"/>
                    </a:lnTo>
                    <a:lnTo>
                      <a:pt x="18669" y="18000"/>
                    </a:lnTo>
                    <a:lnTo>
                      <a:pt x="18684" y="18000"/>
                    </a:lnTo>
                    <a:lnTo>
                      <a:pt x="18817" y="18189"/>
                    </a:lnTo>
                    <a:lnTo>
                      <a:pt x="18817" y="16484"/>
                    </a:lnTo>
                    <a:lnTo>
                      <a:pt x="18684" y="16484"/>
                    </a:lnTo>
                    <a:lnTo>
                      <a:pt x="18669" y="16674"/>
                    </a:lnTo>
                    <a:lnTo>
                      <a:pt x="18624" y="16674"/>
                    </a:lnTo>
                    <a:lnTo>
                      <a:pt x="18624" y="18189"/>
                    </a:lnTo>
                    <a:lnTo>
                      <a:pt x="18580" y="18189"/>
                    </a:lnTo>
                    <a:lnTo>
                      <a:pt x="18565" y="18000"/>
                    </a:lnTo>
                    <a:lnTo>
                      <a:pt x="18565" y="18189"/>
                    </a:lnTo>
                    <a:lnTo>
                      <a:pt x="18550" y="18189"/>
                    </a:lnTo>
                    <a:lnTo>
                      <a:pt x="18550" y="18000"/>
                    </a:lnTo>
                    <a:lnTo>
                      <a:pt x="18595" y="18000"/>
                    </a:lnTo>
                    <a:lnTo>
                      <a:pt x="18609" y="18189"/>
                    </a:lnTo>
                    <a:lnTo>
                      <a:pt x="18609" y="18000"/>
                    </a:lnTo>
                    <a:lnTo>
                      <a:pt x="18624" y="18189"/>
                    </a:lnTo>
                    <a:lnTo>
                      <a:pt x="18624" y="16674"/>
                    </a:lnTo>
                    <a:lnTo>
                      <a:pt x="18600" y="16674"/>
                    </a:lnTo>
                    <a:lnTo>
                      <a:pt x="18572" y="16484"/>
                    </a:lnTo>
                    <a:lnTo>
                      <a:pt x="18545" y="16484"/>
                    </a:lnTo>
                    <a:lnTo>
                      <a:pt x="18521" y="16295"/>
                    </a:lnTo>
                    <a:lnTo>
                      <a:pt x="18506" y="16295"/>
                    </a:lnTo>
                    <a:lnTo>
                      <a:pt x="18506" y="16105"/>
                    </a:lnTo>
                    <a:lnTo>
                      <a:pt x="18461" y="16105"/>
                    </a:lnTo>
                    <a:lnTo>
                      <a:pt x="18461" y="15916"/>
                    </a:lnTo>
                    <a:lnTo>
                      <a:pt x="18521" y="15916"/>
                    </a:lnTo>
                    <a:lnTo>
                      <a:pt x="18521" y="15726"/>
                    </a:lnTo>
                    <a:lnTo>
                      <a:pt x="18535" y="15726"/>
                    </a:lnTo>
                    <a:lnTo>
                      <a:pt x="18565" y="15916"/>
                    </a:lnTo>
                    <a:lnTo>
                      <a:pt x="18595" y="15916"/>
                    </a:lnTo>
                    <a:lnTo>
                      <a:pt x="18609" y="16105"/>
                    </a:lnTo>
                    <a:lnTo>
                      <a:pt x="18640" y="16105"/>
                    </a:lnTo>
                    <a:lnTo>
                      <a:pt x="18669" y="16295"/>
                    </a:lnTo>
                    <a:lnTo>
                      <a:pt x="18697" y="16295"/>
                    </a:lnTo>
                    <a:lnTo>
                      <a:pt x="18728" y="16484"/>
                    </a:lnTo>
                    <a:lnTo>
                      <a:pt x="18730" y="16295"/>
                    </a:lnTo>
                    <a:lnTo>
                      <a:pt x="18741" y="16105"/>
                    </a:lnTo>
                    <a:lnTo>
                      <a:pt x="18832" y="16105"/>
                    </a:lnTo>
                    <a:lnTo>
                      <a:pt x="18861" y="16295"/>
                    </a:lnTo>
                    <a:lnTo>
                      <a:pt x="18861" y="16105"/>
                    </a:lnTo>
                    <a:lnTo>
                      <a:pt x="18846" y="16105"/>
                    </a:lnTo>
                    <a:lnTo>
                      <a:pt x="18846" y="15916"/>
                    </a:lnTo>
                    <a:lnTo>
                      <a:pt x="18861" y="15916"/>
                    </a:lnTo>
                    <a:lnTo>
                      <a:pt x="18886" y="15726"/>
                    </a:lnTo>
                    <a:lnTo>
                      <a:pt x="18953" y="15726"/>
                    </a:lnTo>
                    <a:lnTo>
                      <a:pt x="18994" y="15537"/>
                    </a:lnTo>
                    <a:lnTo>
                      <a:pt x="18964" y="15726"/>
                    </a:lnTo>
                    <a:lnTo>
                      <a:pt x="18939" y="15916"/>
                    </a:lnTo>
                    <a:lnTo>
                      <a:pt x="18919" y="15916"/>
                    </a:lnTo>
                    <a:lnTo>
                      <a:pt x="18906" y="16105"/>
                    </a:lnTo>
                    <a:lnTo>
                      <a:pt x="18891" y="16105"/>
                    </a:lnTo>
                    <a:lnTo>
                      <a:pt x="18906" y="16295"/>
                    </a:lnTo>
                    <a:lnTo>
                      <a:pt x="18980" y="16295"/>
                    </a:lnTo>
                    <a:lnTo>
                      <a:pt x="18980" y="16484"/>
                    </a:lnTo>
                    <a:lnTo>
                      <a:pt x="18965" y="16484"/>
                    </a:lnTo>
                    <a:lnTo>
                      <a:pt x="18965" y="16674"/>
                    </a:lnTo>
                    <a:lnTo>
                      <a:pt x="18994" y="16674"/>
                    </a:lnTo>
                    <a:lnTo>
                      <a:pt x="18994" y="16484"/>
                    </a:lnTo>
                    <a:lnTo>
                      <a:pt x="19009" y="16484"/>
                    </a:lnTo>
                    <a:lnTo>
                      <a:pt x="19009" y="16295"/>
                    </a:lnTo>
                    <a:lnTo>
                      <a:pt x="19024" y="16295"/>
                    </a:lnTo>
                    <a:lnTo>
                      <a:pt x="19039" y="16484"/>
                    </a:lnTo>
                    <a:lnTo>
                      <a:pt x="19024" y="16674"/>
                    </a:lnTo>
                    <a:lnTo>
                      <a:pt x="18994" y="16674"/>
                    </a:lnTo>
                    <a:lnTo>
                      <a:pt x="18994" y="16863"/>
                    </a:lnTo>
                    <a:lnTo>
                      <a:pt x="19024" y="16863"/>
                    </a:lnTo>
                    <a:lnTo>
                      <a:pt x="19068" y="16674"/>
                    </a:lnTo>
                    <a:lnTo>
                      <a:pt x="19083" y="16484"/>
                    </a:lnTo>
                    <a:lnTo>
                      <a:pt x="19098" y="16484"/>
                    </a:lnTo>
                    <a:lnTo>
                      <a:pt x="19128" y="16674"/>
                    </a:lnTo>
                    <a:lnTo>
                      <a:pt x="19202" y="16674"/>
                    </a:lnTo>
                    <a:lnTo>
                      <a:pt x="19216" y="16484"/>
                    </a:lnTo>
                    <a:lnTo>
                      <a:pt x="19256" y="16484"/>
                    </a:lnTo>
                    <a:lnTo>
                      <a:pt x="19239" y="16674"/>
                    </a:lnTo>
                    <a:lnTo>
                      <a:pt x="19202" y="16674"/>
                    </a:lnTo>
                    <a:lnTo>
                      <a:pt x="19142" y="17053"/>
                    </a:lnTo>
                    <a:lnTo>
                      <a:pt x="19142" y="16863"/>
                    </a:lnTo>
                    <a:lnTo>
                      <a:pt x="19113" y="16863"/>
                    </a:lnTo>
                    <a:lnTo>
                      <a:pt x="19113" y="17053"/>
                    </a:lnTo>
                    <a:lnTo>
                      <a:pt x="19128" y="17053"/>
                    </a:lnTo>
                    <a:lnTo>
                      <a:pt x="19128" y="17242"/>
                    </a:lnTo>
                    <a:lnTo>
                      <a:pt x="19113" y="17242"/>
                    </a:lnTo>
                    <a:lnTo>
                      <a:pt x="19113" y="17432"/>
                    </a:lnTo>
                    <a:lnTo>
                      <a:pt x="19083" y="17432"/>
                    </a:lnTo>
                    <a:lnTo>
                      <a:pt x="19083" y="17621"/>
                    </a:lnTo>
                    <a:lnTo>
                      <a:pt x="19114" y="17621"/>
                    </a:lnTo>
                    <a:lnTo>
                      <a:pt x="19171" y="17432"/>
                    </a:lnTo>
                    <a:lnTo>
                      <a:pt x="19231" y="17432"/>
                    </a:lnTo>
                    <a:lnTo>
                      <a:pt x="19246" y="17242"/>
                    </a:lnTo>
                    <a:lnTo>
                      <a:pt x="19216" y="17242"/>
                    </a:lnTo>
                    <a:lnTo>
                      <a:pt x="19216" y="17053"/>
                    </a:lnTo>
                    <a:lnTo>
                      <a:pt x="19246" y="17053"/>
                    </a:lnTo>
                    <a:lnTo>
                      <a:pt x="19261" y="17242"/>
                    </a:lnTo>
                    <a:lnTo>
                      <a:pt x="19261" y="17432"/>
                    </a:lnTo>
                    <a:lnTo>
                      <a:pt x="19246" y="17432"/>
                    </a:lnTo>
                    <a:lnTo>
                      <a:pt x="19231" y="17621"/>
                    </a:lnTo>
                    <a:lnTo>
                      <a:pt x="19246" y="17621"/>
                    </a:lnTo>
                    <a:lnTo>
                      <a:pt x="19261" y="17811"/>
                    </a:lnTo>
                    <a:lnTo>
                      <a:pt x="19276" y="17811"/>
                    </a:lnTo>
                    <a:lnTo>
                      <a:pt x="19290" y="17621"/>
                    </a:lnTo>
                    <a:lnTo>
                      <a:pt x="19314" y="17621"/>
                    </a:lnTo>
                    <a:lnTo>
                      <a:pt x="19326" y="17432"/>
                    </a:lnTo>
                    <a:lnTo>
                      <a:pt x="19335" y="17242"/>
                    </a:lnTo>
                    <a:lnTo>
                      <a:pt x="19276" y="17242"/>
                    </a:lnTo>
                    <a:lnTo>
                      <a:pt x="19290" y="17053"/>
                    </a:lnTo>
                    <a:lnTo>
                      <a:pt x="19276" y="17053"/>
                    </a:lnTo>
                    <a:lnTo>
                      <a:pt x="19276" y="16863"/>
                    </a:lnTo>
                    <a:lnTo>
                      <a:pt x="19290" y="16674"/>
                    </a:lnTo>
                    <a:lnTo>
                      <a:pt x="19305" y="16674"/>
                    </a:lnTo>
                    <a:lnTo>
                      <a:pt x="19290" y="16484"/>
                    </a:lnTo>
                    <a:lnTo>
                      <a:pt x="19305" y="16484"/>
                    </a:lnTo>
                    <a:lnTo>
                      <a:pt x="19305" y="16674"/>
                    </a:lnTo>
                    <a:lnTo>
                      <a:pt x="19320" y="16674"/>
                    </a:lnTo>
                    <a:lnTo>
                      <a:pt x="19350" y="17053"/>
                    </a:lnTo>
                    <a:lnTo>
                      <a:pt x="19320" y="17053"/>
                    </a:lnTo>
                    <a:lnTo>
                      <a:pt x="19335" y="17242"/>
                    </a:lnTo>
                    <a:lnTo>
                      <a:pt x="19379" y="17242"/>
                    </a:lnTo>
                    <a:lnTo>
                      <a:pt x="19439" y="17432"/>
                    </a:lnTo>
                    <a:lnTo>
                      <a:pt x="19424" y="17621"/>
                    </a:lnTo>
                    <a:lnTo>
                      <a:pt x="19379" y="17621"/>
                    </a:lnTo>
                    <a:lnTo>
                      <a:pt x="19320" y="17811"/>
                    </a:lnTo>
                    <a:lnTo>
                      <a:pt x="19424" y="17811"/>
                    </a:lnTo>
                    <a:lnTo>
                      <a:pt x="19409" y="18000"/>
                    </a:lnTo>
                    <a:lnTo>
                      <a:pt x="19395" y="18089"/>
                    </a:lnTo>
                    <a:lnTo>
                      <a:pt x="19413" y="18189"/>
                    </a:lnTo>
                    <a:lnTo>
                      <a:pt x="19498" y="18189"/>
                    </a:lnTo>
                    <a:lnTo>
                      <a:pt x="19483" y="18379"/>
                    </a:lnTo>
                    <a:lnTo>
                      <a:pt x="19468" y="18379"/>
                    </a:lnTo>
                    <a:lnTo>
                      <a:pt x="19468" y="18568"/>
                    </a:lnTo>
                    <a:lnTo>
                      <a:pt x="19453" y="18568"/>
                    </a:lnTo>
                    <a:lnTo>
                      <a:pt x="19468" y="18758"/>
                    </a:lnTo>
                    <a:lnTo>
                      <a:pt x="19587" y="18758"/>
                    </a:lnTo>
                    <a:lnTo>
                      <a:pt x="19587" y="3272"/>
                    </a:lnTo>
                    <a:lnTo>
                      <a:pt x="19587" y="18379"/>
                    </a:lnTo>
                    <a:lnTo>
                      <a:pt x="19587" y="18568"/>
                    </a:lnTo>
                    <a:lnTo>
                      <a:pt x="19557" y="18568"/>
                    </a:lnTo>
                    <a:lnTo>
                      <a:pt x="19557" y="18379"/>
                    </a:lnTo>
                    <a:lnTo>
                      <a:pt x="19587" y="18379"/>
                    </a:lnTo>
                    <a:lnTo>
                      <a:pt x="19587" y="3272"/>
                    </a:lnTo>
                    <a:lnTo>
                      <a:pt x="19570" y="3221"/>
                    </a:lnTo>
                    <a:lnTo>
                      <a:pt x="19505" y="3221"/>
                    </a:lnTo>
                    <a:lnTo>
                      <a:pt x="19409" y="3411"/>
                    </a:lnTo>
                    <a:lnTo>
                      <a:pt x="19083" y="3411"/>
                    </a:lnTo>
                    <a:lnTo>
                      <a:pt x="19068" y="3221"/>
                    </a:lnTo>
                    <a:lnTo>
                      <a:pt x="19054" y="3221"/>
                    </a:lnTo>
                    <a:lnTo>
                      <a:pt x="19054" y="16295"/>
                    </a:lnTo>
                    <a:lnTo>
                      <a:pt x="19039" y="16295"/>
                    </a:lnTo>
                    <a:lnTo>
                      <a:pt x="19054" y="16105"/>
                    </a:lnTo>
                    <a:lnTo>
                      <a:pt x="19054" y="3221"/>
                    </a:lnTo>
                    <a:lnTo>
                      <a:pt x="18991" y="3221"/>
                    </a:lnTo>
                    <a:lnTo>
                      <a:pt x="18835" y="3032"/>
                    </a:lnTo>
                    <a:lnTo>
                      <a:pt x="18758" y="3032"/>
                    </a:lnTo>
                    <a:lnTo>
                      <a:pt x="18724" y="2842"/>
                    </a:lnTo>
                    <a:lnTo>
                      <a:pt x="18687" y="2842"/>
                    </a:lnTo>
                    <a:lnTo>
                      <a:pt x="18645" y="2653"/>
                    </a:lnTo>
                    <a:lnTo>
                      <a:pt x="18595" y="2463"/>
                    </a:lnTo>
                    <a:lnTo>
                      <a:pt x="18554" y="2463"/>
                    </a:lnTo>
                    <a:lnTo>
                      <a:pt x="18500" y="2653"/>
                    </a:lnTo>
                    <a:lnTo>
                      <a:pt x="18447" y="2653"/>
                    </a:lnTo>
                    <a:lnTo>
                      <a:pt x="18447" y="17242"/>
                    </a:lnTo>
                    <a:lnTo>
                      <a:pt x="18432" y="17242"/>
                    </a:lnTo>
                    <a:lnTo>
                      <a:pt x="18417" y="17053"/>
                    </a:lnTo>
                    <a:lnTo>
                      <a:pt x="18387" y="17053"/>
                    </a:lnTo>
                    <a:lnTo>
                      <a:pt x="18387" y="17242"/>
                    </a:lnTo>
                    <a:lnTo>
                      <a:pt x="18343" y="17242"/>
                    </a:lnTo>
                    <a:lnTo>
                      <a:pt x="18343" y="17621"/>
                    </a:lnTo>
                    <a:lnTo>
                      <a:pt x="18330" y="17811"/>
                    </a:lnTo>
                    <a:lnTo>
                      <a:pt x="18297" y="18000"/>
                    </a:lnTo>
                    <a:lnTo>
                      <a:pt x="18343" y="18000"/>
                    </a:lnTo>
                    <a:lnTo>
                      <a:pt x="18343" y="18189"/>
                    </a:lnTo>
                    <a:lnTo>
                      <a:pt x="18225" y="18189"/>
                    </a:lnTo>
                    <a:lnTo>
                      <a:pt x="18210" y="18379"/>
                    </a:lnTo>
                    <a:lnTo>
                      <a:pt x="18254" y="18379"/>
                    </a:lnTo>
                    <a:lnTo>
                      <a:pt x="18269" y="18568"/>
                    </a:lnTo>
                    <a:lnTo>
                      <a:pt x="18121" y="18568"/>
                    </a:lnTo>
                    <a:lnTo>
                      <a:pt x="18121" y="18379"/>
                    </a:lnTo>
                    <a:lnTo>
                      <a:pt x="18136" y="18379"/>
                    </a:lnTo>
                    <a:lnTo>
                      <a:pt x="18151" y="18189"/>
                    </a:lnTo>
                    <a:lnTo>
                      <a:pt x="18210" y="18189"/>
                    </a:lnTo>
                    <a:lnTo>
                      <a:pt x="18210" y="18000"/>
                    </a:lnTo>
                    <a:lnTo>
                      <a:pt x="18225" y="18000"/>
                    </a:lnTo>
                    <a:lnTo>
                      <a:pt x="18210" y="17811"/>
                    </a:lnTo>
                    <a:lnTo>
                      <a:pt x="18225" y="17811"/>
                    </a:lnTo>
                    <a:lnTo>
                      <a:pt x="18239" y="17621"/>
                    </a:lnTo>
                    <a:lnTo>
                      <a:pt x="18284" y="17621"/>
                    </a:lnTo>
                    <a:lnTo>
                      <a:pt x="18284" y="17811"/>
                    </a:lnTo>
                    <a:lnTo>
                      <a:pt x="18328" y="17621"/>
                    </a:lnTo>
                    <a:lnTo>
                      <a:pt x="18343" y="17621"/>
                    </a:lnTo>
                    <a:lnTo>
                      <a:pt x="18343" y="17242"/>
                    </a:lnTo>
                    <a:lnTo>
                      <a:pt x="18304" y="17242"/>
                    </a:lnTo>
                    <a:lnTo>
                      <a:pt x="18338" y="16863"/>
                    </a:lnTo>
                    <a:lnTo>
                      <a:pt x="18358" y="16863"/>
                    </a:lnTo>
                    <a:lnTo>
                      <a:pt x="18417" y="17053"/>
                    </a:lnTo>
                    <a:lnTo>
                      <a:pt x="18432" y="17053"/>
                    </a:lnTo>
                    <a:lnTo>
                      <a:pt x="18447" y="17242"/>
                    </a:lnTo>
                    <a:lnTo>
                      <a:pt x="18447" y="2653"/>
                    </a:lnTo>
                    <a:lnTo>
                      <a:pt x="18417" y="2653"/>
                    </a:lnTo>
                    <a:lnTo>
                      <a:pt x="18417" y="15916"/>
                    </a:lnTo>
                    <a:lnTo>
                      <a:pt x="18373" y="15916"/>
                    </a:lnTo>
                    <a:lnTo>
                      <a:pt x="18387" y="15726"/>
                    </a:lnTo>
                    <a:lnTo>
                      <a:pt x="18150" y="15726"/>
                    </a:lnTo>
                    <a:lnTo>
                      <a:pt x="18136" y="15664"/>
                    </a:lnTo>
                    <a:lnTo>
                      <a:pt x="18136" y="16105"/>
                    </a:lnTo>
                    <a:lnTo>
                      <a:pt x="18121" y="16295"/>
                    </a:lnTo>
                    <a:lnTo>
                      <a:pt x="18121" y="16105"/>
                    </a:lnTo>
                    <a:lnTo>
                      <a:pt x="18136" y="16105"/>
                    </a:lnTo>
                    <a:lnTo>
                      <a:pt x="18136" y="15664"/>
                    </a:lnTo>
                    <a:lnTo>
                      <a:pt x="18106" y="15537"/>
                    </a:lnTo>
                    <a:lnTo>
                      <a:pt x="18106" y="18379"/>
                    </a:lnTo>
                    <a:lnTo>
                      <a:pt x="18077" y="18379"/>
                    </a:lnTo>
                    <a:lnTo>
                      <a:pt x="18091" y="18189"/>
                    </a:lnTo>
                    <a:lnTo>
                      <a:pt x="18106" y="18189"/>
                    </a:lnTo>
                    <a:lnTo>
                      <a:pt x="18106" y="15537"/>
                    </a:lnTo>
                    <a:lnTo>
                      <a:pt x="18077" y="15537"/>
                    </a:lnTo>
                    <a:lnTo>
                      <a:pt x="18091" y="15726"/>
                    </a:lnTo>
                    <a:lnTo>
                      <a:pt x="18078" y="15726"/>
                    </a:lnTo>
                    <a:lnTo>
                      <a:pt x="18076" y="15714"/>
                    </a:lnTo>
                    <a:lnTo>
                      <a:pt x="18076" y="16674"/>
                    </a:lnTo>
                    <a:lnTo>
                      <a:pt x="18062" y="16674"/>
                    </a:lnTo>
                    <a:lnTo>
                      <a:pt x="18062" y="16484"/>
                    </a:lnTo>
                    <a:lnTo>
                      <a:pt x="18076" y="16674"/>
                    </a:lnTo>
                    <a:lnTo>
                      <a:pt x="18076" y="15714"/>
                    </a:lnTo>
                    <a:lnTo>
                      <a:pt x="18060" y="15537"/>
                    </a:lnTo>
                    <a:lnTo>
                      <a:pt x="18062" y="15537"/>
                    </a:lnTo>
                    <a:lnTo>
                      <a:pt x="18032" y="15347"/>
                    </a:lnTo>
                    <a:lnTo>
                      <a:pt x="18323" y="15347"/>
                    </a:lnTo>
                    <a:lnTo>
                      <a:pt x="18417" y="15726"/>
                    </a:lnTo>
                    <a:lnTo>
                      <a:pt x="18417" y="2653"/>
                    </a:lnTo>
                    <a:lnTo>
                      <a:pt x="18373" y="2653"/>
                    </a:lnTo>
                    <a:lnTo>
                      <a:pt x="18373" y="2842"/>
                    </a:lnTo>
                    <a:lnTo>
                      <a:pt x="18343" y="2842"/>
                    </a:lnTo>
                    <a:lnTo>
                      <a:pt x="18343" y="2653"/>
                    </a:lnTo>
                    <a:lnTo>
                      <a:pt x="18328" y="2653"/>
                    </a:lnTo>
                    <a:lnTo>
                      <a:pt x="18328" y="2463"/>
                    </a:lnTo>
                    <a:lnTo>
                      <a:pt x="18313" y="2463"/>
                    </a:lnTo>
                    <a:lnTo>
                      <a:pt x="18313" y="2274"/>
                    </a:lnTo>
                    <a:lnTo>
                      <a:pt x="18299" y="2274"/>
                    </a:lnTo>
                    <a:lnTo>
                      <a:pt x="18299" y="2084"/>
                    </a:lnTo>
                    <a:lnTo>
                      <a:pt x="18284" y="2084"/>
                    </a:lnTo>
                    <a:lnTo>
                      <a:pt x="18284" y="2274"/>
                    </a:lnTo>
                    <a:lnTo>
                      <a:pt x="18231" y="2463"/>
                    </a:lnTo>
                    <a:lnTo>
                      <a:pt x="18130" y="2653"/>
                    </a:lnTo>
                    <a:lnTo>
                      <a:pt x="18077" y="2842"/>
                    </a:lnTo>
                    <a:lnTo>
                      <a:pt x="18055" y="2653"/>
                    </a:lnTo>
                    <a:lnTo>
                      <a:pt x="18034" y="2463"/>
                    </a:lnTo>
                    <a:lnTo>
                      <a:pt x="18017" y="2463"/>
                    </a:lnTo>
                    <a:lnTo>
                      <a:pt x="18017" y="17432"/>
                    </a:lnTo>
                    <a:lnTo>
                      <a:pt x="17988" y="17432"/>
                    </a:lnTo>
                    <a:lnTo>
                      <a:pt x="18002" y="17242"/>
                    </a:lnTo>
                    <a:lnTo>
                      <a:pt x="18017" y="17432"/>
                    </a:lnTo>
                    <a:lnTo>
                      <a:pt x="18017" y="16863"/>
                    </a:lnTo>
                    <a:lnTo>
                      <a:pt x="18008" y="17053"/>
                    </a:lnTo>
                    <a:lnTo>
                      <a:pt x="18004" y="17053"/>
                    </a:lnTo>
                    <a:lnTo>
                      <a:pt x="18017" y="16863"/>
                    </a:lnTo>
                    <a:lnTo>
                      <a:pt x="18017" y="15347"/>
                    </a:lnTo>
                    <a:lnTo>
                      <a:pt x="18002" y="15537"/>
                    </a:lnTo>
                    <a:lnTo>
                      <a:pt x="17996" y="15537"/>
                    </a:lnTo>
                    <a:lnTo>
                      <a:pt x="17996" y="17053"/>
                    </a:lnTo>
                    <a:lnTo>
                      <a:pt x="17988" y="17242"/>
                    </a:lnTo>
                    <a:lnTo>
                      <a:pt x="17958" y="17242"/>
                    </a:lnTo>
                    <a:lnTo>
                      <a:pt x="17943" y="17432"/>
                    </a:lnTo>
                    <a:lnTo>
                      <a:pt x="17928" y="17432"/>
                    </a:lnTo>
                    <a:lnTo>
                      <a:pt x="17914" y="17242"/>
                    </a:lnTo>
                    <a:lnTo>
                      <a:pt x="17891" y="17242"/>
                    </a:lnTo>
                    <a:lnTo>
                      <a:pt x="17847" y="17053"/>
                    </a:lnTo>
                    <a:lnTo>
                      <a:pt x="17780" y="17053"/>
                    </a:lnTo>
                    <a:lnTo>
                      <a:pt x="17758" y="17242"/>
                    </a:lnTo>
                    <a:lnTo>
                      <a:pt x="17736" y="17242"/>
                    </a:lnTo>
                    <a:lnTo>
                      <a:pt x="17767" y="17432"/>
                    </a:lnTo>
                    <a:lnTo>
                      <a:pt x="17823" y="17621"/>
                    </a:lnTo>
                    <a:lnTo>
                      <a:pt x="17810" y="17621"/>
                    </a:lnTo>
                    <a:lnTo>
                      <a:pt x="17810" y="19705"/>
                    </a:lnTo>
                    <a:lnTo>
                      <a:pt x="17780" y="19705"/>
                    </a:lnTo>
                    <a:lnTo>
                      <a:pt x="17780" y="19516"/>
                    </a:lnTo>
                    <a:lnTo>
                      <a:pt x="17810" y="19516"/>
                    </a:lnTo>
                    <a:lnTo>
                      <a:pt x="17810" y="17621"/>
                    </a:lnTo>
                    <a:lnTo>
                      <a:pt x="17748" y="17621"/>
                    </a:lnTo>
                    <a:lnTo>
                      <a:pt x="17738" y="17432"/>
                    </a:lnTo>
                    <a:lnTo>
                      <a:pt x="17736" y="17242"/>
                    </a:lnTo>
                    <a:lnTo>
                      <a:pt x="17699" y="17242"/>
                    </a:lnTo>
                    <a:lnTo>
                      <a:pt x="17682" y="17432"/>
                    </a:lnTo>
                    <a:lnTo>
                      <a:pt x="17677" y="17432"/>
                    </a:lnTo>
                    <a:lnTo>
                      <a:pt x="17677" y="20084"/>
                    </a:lnTo>
                    <a:lnTo>
                      <a:pt x="17662" y="20274"/>
                    </a:lnTo>
                    <a:lnTo>
                      <a:pt x="17648" y="20084"/>
                    </a:lnTo>
                    <a:lnTo>
                      <a:pt x="17610" y="20084"/>
                    </a:lnTo>
                    <a:lnTo>
                      <a:pt x="17588" y="19895"/>
                    </a:lnTo>
                    <a:lnTo>
                      <a:pt x="17538" y="19895"/>
                    </a:lnTo>
                    <a:lnTo>
                      <a:pt x="17593" y="19705"/>
                    </a:lnTo>
                    <a:lnTo>
                      <a:pt x="17618" y="19516"/>
                    </a:lnTo>
                    <a:lnTo>
                      <a:pt x="17618" y="19705"/>
                    </a:lnTo>
                    <a:lnTo>
                      <a:pt x="17632" y="19516"/>
                    </a:lnTo>
                    <a:lnTo>
                      <a:pt x="17647" y="19516"/>
                    </a:lnTo>
                    <a:lnTo>
                      <a:pt x="17662" y="19705"/>
                    </a:lnTo>
                    <a:lnTo>
                      <a:pt x="17662" y="19895"/>
                    </a:lnTo>
                    <a:lnTo>
                      <a:pt x="17677" y="19895"/>
                    </a:lnTo>
                    <a:lnTo>
                      <a:pt x="17677" y="17432"/>
                    </a:lnTo>
                    <a:lnTo>
                      <a:pt x="17638" y="17432"/>
                    </a:lnTo>
                    <a:lnTo>
                      <a:pt x="17626" y="17811"/>
                    </a:lnTo>
                    <a:lnTo>
                      <a:pt x="17618" y="17811"/>
                    </a:lnTo>
                    <a:lnTo>
                      <a:pt x="17618" y="18189"/>
                    </a:lnTo>
                    <a:lnTo>
                      <a:pt x="17588" y="18189"/>
                    </a:lnTo>
                    <a:lnTo>
                      <a:pt x="17588" y="18000"/>
                    </a:lnTo>
                    <a:lnTo>
                      <a:pt x="17573" y="18000"/>
                    </a:lnTo>
                    <a:lnTo>
                      <a:pt x="17551" y="18189"/>
                    </a:lnTo>
                    <a:lnTo>
                      <a:pt x="17507" y="18189"/>
                    </a:lnTo>
                    <a:lnTo>
                      <a:pt x="17484" y="18379"/>
                    </a:lnTo>
                    <a:lnTo>
                      <a:pt x="17470" y="18379"/>
                    </a:lnTo>
                    <a:lnTo>
                      <a:pt x="17470" y="18189"/>
                    </a:lnTo>
                    <a:lnTo>
                      <a:pt x="17455" y="18189"/>
                    </a:lnTo>
                    <a:lnTo>
                      <a:pt x="17477" y="18000"/>
                    </a:lnTo>
                    <a:lnTo>
                      <a:pt x="17440" y="18000"/>
                    </a:lnTo>
                    <a:lnTo>
                      <a:pt x="17440" y="18379"/>
                    </a:lnTo>
                    <a:lnTo>
                      <a:pt x="17410" y="18189"/>
                    </a:lnTo>
                    <a:lnTo>
                      <a:pt x="17440" y="18189"/>
                    </a:lnTo>
                    <a:lnTo>
                      <a:pt x="17440" y="18000"/>
                    </a:lnTo>
                    <a:lnTo>
                      <a:pt x="17432" y="18000"/>
                    </a:lnTo>
                    <a:lnTo>
                      <a:pt x="17395" y="17811"/>
                    </a:lnTo>
                    <a:lnTo>
                      <a:pt x="17395" y="18000"/>
                    </a:lnTo>
                    <a:lnTo>
                      <a:pt x="17351" y="18000"/>
                    </a:lnTo>
                    <a:lnTo>
                      <a:pt x="17349" y="18189"/>
                    </a:lnTo>
                    <a:lnTo>
                      <a:pt x="17339" y="18379"/>
                    </a:lnTo>
                    <a:lnTo>
                      <a:pt x="17327" y="18379"/>
                    </a:lnTo>
                    <a:lnTo>
                      <a:pt x="17315" y="18189"/>
                    </a:lnTo>
                    <a:lnTo>
                      <a:pt x="17307" y="18000"/>
                    </a:lnTo>
                    <a:lnTo>
                      <a:pt x="17277" y="18000"/>
                    </a:lnTo>
                    <a:lnTo>
                      <a:pt x="17262" y="17811"/>
                    </a:lnTo>
                    <a:lnTo>
                      <a:pt x="17260" y="17621"/>
                    </a:lnTo>
                    <a:lnTo>
                      <a:pt x="17256" y="17432"/>
                    </a:lnTo>
                    <a:lnTo>
                      <a:pt x="17247" y="17432"/>
                    </a:lnTo>
                    <a:lnTo>
                      <a:pt x="17279" y="17242"/>
                    </a:lnTo>
                    <a:lnTo>
                      <a:pt x="17309" y="17053"/>
                    </a:lnTo>
                    <a:lnTo>
                      <a:pt x="17341" y="16863"/>
                    </a:lnTo>
                    <a:lnTo>
                      <a:pt x="17381" y="16674"/>
                    </a:lnTo>
                    <a:lnTo>
                      <a:pt x="17464" y="16674"/>
                    </a:lnTo>
                    <a:lnTo>
                      <a:pt x="17499" y="16863"/>
                    </a:lnTo>
                    <a:lnTo>
                      <a:pt x="17529" y="16863"/>
                    </a:lnTo>
                    <a:lnTo>
                      <a:pt x="17558" y="16674"/>
                    </a:lnTo>
                    <a:lnTo>
                      <a:pt x="17573" y="16674"/>
                    </a:lnTo>
                    <a:lnTo>
                      <a:pt x="17588" y="16863"/>
                    </a:lnTo>
                    <a:lnTo>
                      <a:pt x="17795" y="16863"/>
                    </a:lnTo>
                    <a:lnTo>
                      <a:pt x="17795" y="16674"/>
                    </a:lnTo>
                    <a:lnTo>
                      <a:pt x="17840" y="16674"/>
                    </a:lnTo>
                    <a:lnTo>
                      <a:pt x="17840" y="16863"/>
                    </a:lnTo>
                    <a:lnTo>
                      <a:pt x="17869" y="16863"/>
                    </a:lnTo>
                    <a:lnTo>
                      <a:pt x="17914" y="17242"/>
                    </a:lnTo>
                    <a:lnTo>
                      <a:pt x="17958" y="17242"/>
                    </a:lnTo>
                    <a:lnTo>
                      <a:pt x="17971" y="17053"/>
                    </a:lnTo>
                    <a:lnTo>
                      <a:pt x="17996" y="17053"/>
                    </a:lnTo>
                    <a:lnTo>
                      <a:pt x="17996" y="15537"/>
                    </a:lnTo>
                    <a:lnTo>
                      <a:pt x="17943" y="15537"/>
                    </a:lnTo>
                    <a:lnTo>
                      <a:pt x="17943" y="15158"/>
                    </a:lnTo>
                    <a:lnTo>
                      <a:pt x="17973" y="15347"/>
                    </a:lnTo>
                    <a:lnTo>
                      <a:pt x="18017" y="15347"/>
                    </a:lnTo>
                    <a:lnTo>
                      <a:pt x="18017" y="2463"/>
                    </a:lnTo>
                    <a:lnTo>
                      <a:pt x="18016" y="2463"/>
                    </a:lnTo>
                    <a:lnTo>
                      <a:pt x="18002" y="2274"/>
                    </a:lnTo>
                    <a:lnTo>
                      <a:pt x="17928" y="2093"/>
                    </a:lnTo>
                    <a:lnTo>
                      <a:pt x="17928" y="15158"/>
                    </a:lnTo>
                    <a:lnTo>
                      <a:pt x="17909" y="15347"/>
                    </a:lnTo>
                    <a:lnTo>
                      <a:pt x="17874" y="15347"/>
                    </a:lnTo>
                    <a:lnTo>
                      <a:pt x="17854" y="15537"/>
                    </a:lnTo>
                    <a:lnTo>
                      <a:pt x="17854" y="15347"/>
                    </a:lnTo>
                    <a:lnTo>
                      <a:pt x="17884" y="15158"/>
                    </a:lnTo>
                    <a:lnTo>
                      <a:pt x="17928" y="15158"/>
                    </a:lnTo>
                    <a:lnTo>
                      <a:pt x="17928" y="2093"/>
                    </a:lnTo>
                    <a:lnTo>
                      <a:pt x="17925" y="2084"/>
                    </a:lnTo>
                    <a:lnTo>
                      <a:pt x="17882" y="2084"/>
                    </a:lnTo>
                    <a:lnTo>
                      <a:pt x="17859" y="2274"/>
                    </a:lnTo>
                    <a:lnTo>
                      <a:pt x="17840" y="2653"/>
                    </a:lnTo>
                    <a:lnTo>
                      <a:pt x="17756" y="2463"/>
                    </a:lnTo>
                    <a:lnTo>
                      <a:pt x="17529" y="2463"/>
                    </a:lnTo>
                    <a:lnTo>
                      <a:pt x="17440" y="2084"/>
                    </a:lnTo>
                    <a:lnTo>
                      <a:pt x="17440" y="1895"/>
                    </a:lnTo>
                    <a:lnTo>
                      <a:pt x="17395" y="1895"/>
                    </a:lnTo>
                    <a:lnTo>
                      <a:pt x="17381" y="2084"/>
                    </a:lnTo>
                    <a:lnTo>
                      <a:pt x="17336" y="2084"/>
                    </a:lnTo>
                    <a:lnTo>
                      <a:pt x="17336" y="16295"/>
                    </a:lnTo>
                    <a:lnTo>
                      <a:pt x="17303" y="16484"/>
                    </a:lnTo>
                    <a:lnTo>
                      <a:pt x="17268" y="16674"/>
                    </a:lnTo>
                    <a:lnTo>
                      <a:pt x="17230" y="16863"/>
                    </a:lnTo>
                    <a:lnTo>
                      <a:pt x="17188" y="17053"/>
                    </a:lnTo>
                    <a:lnTo>
                      <a:pt x="17224" y="16863"/>
                    </a:lnTo>
                    <a:lnTo>
                      <a:pt x="17262" y="16674"/>
                    </a:lnTo>
                    <a:lnTo>
                      <a:pt x="17301" y="16484"/>
                    </a:lnTo>
                    <a:lnTo>
                      <a:pt x="17336" y="16295"/>
                    </a:lnTo>
                    <a:lnTo>
                      <a:pt x="17336" y="2084"/>
                    </a:lnTo>
                    <a:lnTo>
                      <a:pt x="17173" y="2084"/>
                    </a:lnTo>
                    <a:lnTo>
                      <a:pt x="17173" y="15726"/>
                    </a:lnTo>
                    <a:lnTo>
                      <a:pt x="17159" y="15726"/>
                    </a:lnTo>
                    <a:lnTo>
                      <a:pt x="17159" y="15916"/>
                    </a:lnTo>
                    <a:lnTo>
                      <a:pt x="17144" y="16105"/>
                    </a:lnTo>
                    <a:lnTo>
                      <a:pt x="17144" y="16295"/>
                    </a:lnTo>
                    <a:lnTo>
                      <a:pt x="17129" y="16295"/>
                    </a:lnTo>
                    <a:lnTo>
                      <a:pt x="17144" y="16105"/>
                    </a:lnTo>
                    <a:lnTo>
                      <a:pt x="17099" y="16105"/>
                    </a:lnTo>
                    <a:lnTo>
                      <a:pt x="17099" y="15916"/>
                    </a:lnTo>
                    <a:lnTo>
                      <a:pt x="17159" y="15916"/>
                    </a:lnTo>
                    <a:lnTo>
                      <a:pt x="17159" y="15726"/>
                    </a:lnTo>
                    <a:lnTo>
                      <a:pt x="17099" y="15726"/>
                    </a:lnTo>
                    <a:lnTo>
                      <a:pt x="17070" y="15537"/>
                    </a:lnTo>
                    <a:lnTo>
                      <a:pt x="17025" y="15537"/>
                    </a:lnTo>
                    <a:lnTo>
                      <a:pt x="17055" y="15347"/>
                    </a:lnTo>
                    <a:lnTo>
                      <a:pt x="17099" y="15347"/>
                    </a:lnTo>
                    <a:lnTo>
                      <a:pt x="17085" y="15537"/>
                    </a:lnTo>
                    <a:lnTo>
                      <a:pt x="17159" y="15537"/>
                    </a:lnTo>
                    <a:lnTo>
                      <a:pt x="17173" y="15726"/>
                    </a:lnTo>
                    <a:lnTo>
                      <a:pt x="17173" y="2084"/>
                    </a:lnTo>
                    <a:lnTo>
                      <a:pt x="17168" y="2084"/>
                    </a:lnTo>
                    <a:lnTo>
                      <a:pt x="17107" y="1895"/>
                    </a:lnTo>
                    <a:lnTo>
                      <a:pt x="16981" y="1895"/>
                    </a:lnTo>
                    <a:lnTo>
                      <a:pt x="16981" y="15158"/>
                    </a:lnTo>
                    <a:lnTo>
                      <a:pt x="16966" y="15158"/>
                    </a:lnTo>
                    <a:lnTo>
                      <a:pt x="16966" y="14968"/>
                    </a:lnTo>
                    <a:lnTo>
                      <a:pt x="16981" y="14968"/>
                    </a:lnTo>
                    <a:lnTo>
                      <a:pt x="16981" y="1895"/>
                    </a:lnTo>
                    <a:lnTo>
                      <a:pt x="16956" y="1705"/>
                    </a:lnTo>
                    <a:lnTo>
                      <a:pt x="16902" y="1516"/>
                    </a:lnTo>
                    <a:lnTo>
                      <a:pt x="16862" y="1516"/>
                    </a:lnTo>
                    <a:lnTo>
                      <a:pt x="16848" y="1705"/>
                    </a:lnTo>
                    <a:lnTo>
                      <a:pt x="16826" y="1705"/>
                    </a:lnTo>
                    <a:lnTo>
                      <a:pt x="16850" y="1895"/>
                    </a:lnTo>
                    <a:lnTo>
                      <a:pt x="16892" y="1895"/>
                    </a:lnTo>
                    <a:lnTo>
                      <a:pt x="16803" y="2084"/>
                    </a:lnTo>
                    <a:lnTo>
                      <a:pt x="16803" y="17621"/>
                    </a:lnTo>
                    <a:lnTo>
                      <a:pt x="16759" y="17621"/>
                    </a:lnTo>
                    <a:lnTo>
                      <a:pt x="16744" y="17811"/>
                    </a:lnTo>
                    <a:lnTo>
                      <a:pt x="16788" y="17811"/>
                    </a:lnTo>
                    <a:lnTo>
                      <a:pt x="16788" y="18758"/>
                    </a:lnTo>
                    <a:lnTo>
                      <a:pt x="16774" y="18758"/>
                    </a:lnTo>
                    <a:lnTo>
                      <a:pt x="16744" y="18568"/>
                    </a:lnTo>
                    <a:lnTo>
                      <a:pt x="16788" y="18568"/>
                    </a:lnTo>
                    <a:lnTo>
                      <a:pt x="16788" y="17811"/>
                    </a:lnTo>
                    <a:lnTo>
                      <a:pt x="16774" y="18000"/>
                    </a:lnTo>
                    <a:lnTo>
                      <a:pt x="16670" y="18000"/>
                    </a:lnTo>
                    <a:lnTo>
                      <a:pt x="16729" y="17811"/>
                    </a:lnTo>
                    <a:lnTo>
                      <a:pt x="16714" y="17811"/>
                    </a:lnTo>
                    <a:lnTo>
                      <a:pt x="16700" y="17621"/>
                    </a:lnTo>
                    <a:lnTo>
                      <a:pt x="16685" y="17621"/>
                    </a:lnTo>
                    <a:lnTo>
                      <a:pt x="16685" y="17432"/>
                    </a:lnTo>
                    <a:lnTo>
                      <a:pt x="16700" y="17432"/>
                    </a:lnTo>
                    <a:lnTo>
                      <a:pt x="16700" y="17242"/>
                    </a:lnTo>
                    <a:lnTo>
                      <a:pt x="16714" y="17053"/>
                    </a:lnTo>
                    <a:lnTo>
                      <a:pt x="16737" y="17053"/>
                    </a:lnTo>
                    <a:lnTo>
                      <a:pt x="16781" y="17242"/>
                    </a:lnTo>
                    <a:lnTo>
                      <a:pt x="16803" y="17432"/>
                    </a:lnTo>
                    <a:lnTo>
                      <a:pt x="16803" y="2084"/>
                    </a:lnTo>
                    <a:lnTo>
                      <a:pt x="16788" y="2084"/>
                    </a:lnTo>
                    <a:lnTo>
                      <a:pt x="16788" y="15726"/>
                    </a:lnTo>
                    <a:lnTo>
                      <a:pt x="16774" y="15726"/>
                    </a:lnTo>
                    <a:lnTo>
                      <a:pt x="16788" y="15916"/>
                    </a:lnTo>
                    <a:lnTo>
                      <a:pt x="16759" y="15916"/>
                    </a:lnTo>
                    <a:lnTo>
                      <a:pt x="16759" y="15726"/>
                    </a:lnTo>
                    <a:lnTo>
                      <a:pt x="16729" y="15726"/>
                    </a:lnTo>
                    <a:lnTo>
                      <a:pt x="16729" y="16674"/>
                    </a:lnTo>
                    <a:lnTo>
                      <a:pt x="16592" y="16863"/>
                    </a:lnTo>
                    <a:lnTo>
                      <a:pt x="16466" y="16863"/>
                    </a:lnTo>
                    <a:lnTo>
                      <a:pt x="16226" y="16484"/>
                    </a:lnTo>
                    <a:lnTo>
                      <a:pt x="16211" y="16484"/>
                    </a:lnTo>
                    <a:lnTo>
                      <a:pt x="16196" y="16579"/>
                    </a:lnTo>
                    <a:lnTo>
                      <a:pt x="16196" y="16484"/>
                    </a:lnTo>
                    <a:lnTo>
                      <a:pt x="16137" y="16484"/>
                    </a:lnTo>
                    <a:lnTo>
                      <a:pt x="16137" y="16105"/>
                    </a:lnTo>
                    <a:lnTo>
                      <a:pt x="16152" y="16295"/>
                    </a:lnTo>
                    <a:lnTo>
                      <a:pt x="16241" y="16295"/>
                    </a:lnTo>
                    <a:lnTo>
                      <a:pt x="16226" y="16105"/>
                    </a:lnTo>
                    <a:lnTo>
                      <a:pt x="16211" y="16105"/>
                    </a:lnTo>
                    <a:lnTo>
                      <a:pt x="16241" y="15726"/>
                    </a:lnTo>
                    <a:lnTo>
                      <a:pt x="16256" y="15726"/>
                    </a:lnTo>
                    <a:lnTo>
                      <a:pt x="16270" y="15916"/>
                    </a:lnTo>
                    <a:lnTo>
                      <a:pt x="16273" y="15726"/>
                    </a:lnTo>
                    <a:lnTo>
                      <a:pt x="16283" y="15537"/>
                    </a:lnTo>
                    <a:lnTo>
                      <a:pt x="16285" y="15347"/>
                    </a:lnTo>
                    <a:lnTo>
                      <a:pt x="16256" y="15347"/>
                    </a:lnTo>
                    <a:lnTo>
                      <a:pt x="16226" y="15537"/>
                    </a:lnTo>
                    <a:lnTo>
                      <a:pt x="16196" y="15537"/>
                    </a:lnTo>
                    <a:lnTo>
                      <a:pt x="16181" y="15347"/>
                    </a:lnTo>
                    <a:lnTo>
                      <a:pt x="16181" y="15537"/>
                    </a:lnTo>
                    <a:lnTo>
                      <a:pt x="16122" y="15537"/>
                    </a:lnTo>
                    <a:lnTo>
                      <a:pt x="16122" y="15347"/>
                    </a:lnTo>
                    <a:lnTo>
                      <a:pt x="16107" y="15347"/>
                    </a:lnTo>
                    <a:lnTo>
                      <a:pt x="16093" y="15537"/>
                    </a:lnTo>
                    <a:lnTo>
                      <a:pt x="16078" y="15537"/>
                    </a:lnTo>
                    <a:lnTo>
                      <a:pt x="16078" y="16295"/>
                    </a:lnTo>
                    <a:lnTo>
                      <a:pt x="16048" y="16295"/>
                    </a:lnTo>
                    <a:lnTo>
                      <a:pt x="16078" y="16105"/>
                    </a:lnTo>
                    <a:lnTo>
                      <a:pt x="16078" y="15537"/>
                    </a:lnTo>
                    <a:lnTo>
                      <a:pt x="16048" y="15537"/>
                    </a:lnTo>
                    <a:lnTo>
                      <a:pt x="16033" y="15347"/>
                    </a:lnTo>
                    <a:lnTo>
                      <a:pt x="16033" y="16863"/>
                    </a:lnTo>
                    <a:lnTo>
                      <a:pt x="16019" y="16674"/>
                    </a:lnTo>
                    <a:lnTo>
                      <a:pt x="16033" y="16674"/>
                    </a:lnTo>
                    <a:lnTo>
                      <a:pt x="16033" y="16295"/>
                    </a:lnTo>
                    <a:lnTo>
                      <a:pt x="16004" y="16484"/>
                    </a:lnTo>
                    <a:lnTo>
                      <a:pt x="15974" y="16484"/>
                    </a:lnTo>
                    <a:lnTo>
                      <a:pt x="15974" y="16863"/>
                    </a:lnTo>
                    <a:lnTo>
                      <a:pt x="15959" y="16863"/>
                    </a:lnTo>
                    <a:lnTo>
                      <a:pt x="15959" y="16674"/>
                    </a:lnTo>
                    <a:lnTo>
                      <a:pt x="15945" y="16674"/>
                    </a:lnTo>
                    <a:lnTo>
                      <a:pt x="15945" y="16484"/>
                    </a:lnTo>
                    <a:lnTo>
                      <a:pt x="15959" y="16484"/>
                    </a:lnTo>
                    <a:lnTo>
                      <a:pt x="15959" y="16674"/>
                    </a:lnTo>
                    <a:lnTo>
                      <a:pt x="15974" y="16674"/>
                    </a:lnTo>
                    <a:lnTo>
                      <a:pt x="15974" y="16484"/>
                    </a:lnTo>
                    <a:lnTo>
                      <a:pt x="15989" y="16295"/>
                    </a:lnTo>
                    <a:lnTo>
                      <a:pt x="16033" y="16295"/>
                    </a:lnTo>
                    <a:lnTo>
                      <a:pt x="16033" y="15347"/>
                    </a:lnTo>
                    <a:lnTo>
                      <a:pt x="16004" y="15347"/>
                    </a:lnTo>
                    <a:lnTo>
                      <a:pt x="16004" y="15916"/>
                    </a:lnTo>
                    <a:lnTo>
                      <a:pt x="16001" y="16105"/>
                    </a:lnTo>
                    <a:lnTo>
                      <a:pt x="15995" y="16105"/>
                    </a:lnTo>
                    <a:lnTo>
                      <a:pt x="15985" y="16295"/>
                    </a:lnTo>
                    <a:lnTo>
                      <a:pt x="15930" y="16295"/>
                    </a:lnTo>
                    <a:lnTo>
                      <a:pt x="15930" y="17242"/>
                    </a:lnTo>
                    <a:lnTo>
                      <a:pt x="15885" y="17242"/>
                    </a:lnTo>
                    <a:lnTo>
                      <a:pt x="15871" y="17053"/>
                    </a:lnTo>
                    <a:lnTo>
                      <a:pt x="15885" y="16863"/>
                    </a:lnTo>
                    <a:lnTo>
                      <a:pt x="15841" y="16863"/>
                    </a:lnTo>
                    <a:lnTo>
                      <a:pt x="15856" y="17053"/>
                    </a:lnTo>
                    <a:lnTo>
                      <a:pt x="15856" y="17242"/>
                    </a:lnTo>
                    <a:lnTo>
                      <a:pt x="15811" y="17242"/>
                    </a:lnTo>
                    <a:lnTo>
                      <a:pt x="15792" y="17053"/>
                    </a:lnTo>
                    <a:lnTo>
                      <a:pt x="15757" y="17053"/>
                    </a:lnTo>
                    <a:lnTo>
                      <a:pt x="15737" y="16863"/>
                    </a:lnTo>
                    <a:lnTo>
                      <a:pt x="15841" y="16863"/>
                    </a:lnTo>
                    <a:lnTo>
                      <a:pt x="15856" y="16674"/>
                    </a:lnTo>
                    <a:lnTo>
                      <a:pt x="15900" y="16674"/>
                    </a:lnTo>
                    <a:lnTo>
                      <a:pt x="15885" y="16863"/>
                    </a:lnTo>
                    <a:lnTo>
                      <a:pt x="15900" y="17053"/>
                    </a:lnTo>
                    <a:lnTo>
                      <a:pt x="15915" y="17053"/>
                    </a:lnTo>
                    <a:lnTo>
                      <a:pt x="15930" y="17242"/>
                    </a:lnTo>
                    <a:lnTo>
                      <a:pt x="15930" y="16295"/>
                    </a:lnTo>
                    <a:lnTo>
                      <a:pt x="15915" y="16295"/>
                    </a:lnTo>
                    <a:lnTo>
                      <a:pt x="16004" y="15916"/>
                    </a:lnTo>
                    <a:lnTo>
                      <a:pt x="16004" y="15347"/>
                    </a:lnTo>
                    <a:lnTo>
                      <a:pt x="16019" y="15158"/>
                    </a:lnTo>
                    <a:lnTo>
                      <a:pt x="16048" y="15158"/>
                    </a:lnTo>
                    <a:lnTo>
                      <a:pt x="16048" y="14968"/>
                    </a:lnTo>
                    <a:lnTo>
                      <a:pt x="15945" y="14968"/>
                    </a:lnTo>
                    <a:lnTo>
                      <a:pt x="15959" y="14779"/>
                    </a:lnTo>
                    <a:lnTo>
                      <a:pt x="15967" y="14779"/>
                    </a:lnTo>
                    <a:lnTo>
                      <a:pt x="15946" y="14589"/>
                    </a:lnTo>
                    <a:lnTo>
                      <a:pt x="15932" y="14589"/>
                    </a:lnTo>
                    <a:lnTo>
                      <a:pt x="15942" y="14770"/>
                    </a:lnTo>
                    <a:lnTo>
                      <a:pt x="15885" y="14589"/>
                    </a:lnTo>
                    <a:lnTo>
                      <a:pt x="15871" y="14589"/>
                    </a:lnTo>
                    <a:lnTo>
                      <a:pt x="15885" y="14779"/>
                    </a:lnTo>
                    <a:lnTo>
                      <a:pt x="15885" y="16295"/>
                    </a:lnTo>
                    <a:lnTo>
                      <a:pt x="15871" y="16484"/>
                    </a:lnTo>
                    <a:lnTo>
                      <a:pt x="15826" y="16484"/>
                    </a:lnTo>
                    <a:lnTo>
                      <a:pt x="15841" y="16295"/>
                    </a:lnTo>
                    <a:lnTo>
                      <a:pt x="15856" y="16295"/>
                    </a:lnTo>
                    <a:lnTo>
                      <a:pt x="15871" y="16484"/>
                    </a:lnTo>
                    <a:lnTo>
                      <a:pt x="15871" y="16295"/>
                    </a:lnTo>
                    <a:lnTo>
                      <a:pt x="15885" y="16295"/>
                    </a:lnTo>
                    <a:lnTo>
                      <a:pt x="15885" y="14779"/>
                    </a:lnTo>
                    <a:lnTo>
                      <a:pt x="15856" y="14779"/>
                    </a:lnTo>
                    <a:lnTo>
                      <a:pt x="15856" y="14589"/>
                    </a:lnTo>
                    <a:lnTo>
                      <a:pt x="15811" y="14589"/>
                    </a:lnTo>
                    <a:lnTo>
                      <a:pt x="15811" y="16484"/>
                    </a:lnTo>
                    <a:lnTo>
                      <a:pt x="15797" y="16674"/>
                    </a:lnTo>
                    <a:lnTo>
                      <a:pt x="15782" y="16674"/>
                    </a:lnTo>
                    <a:lnTo>
                      <a:pt x="15797" y="16484"/>
                    </a:lnTo>
                    <a:lnTo>
                      <a:pt x="15811" y="16484"/>
                    </a:lnTo>
                    <a:lnTo>
                      <a:pt x="15811" y="14589"/>
                    </a:lnTo>
                    <a:lnTo>
                      <a:pt x="15814" y="14400"/>
                    </a:lnTo>
                    <a:lnTo>
                      <a:pt x="15821" y="14400"/>
                    </a:lnTo>
                    <a:lnTo>
                      <a:pt x="15830" y="14211"/>
                    </a:lnTo>
                    <a:lnTo>
                      <a:pt x="15863" y="14211"/>
                    </a:lnTo>
                    <a:lnTo>
                      <a:pt x="15908" y="14400"/>
                    </a:lnTo>
                    <a:lnTo>
                      <a:pt x="15915" y="14400"/>
                    </a:lnTo>
                    <a:lnTo>
                      <a:pt x="15915" y="14211"/>
                    </a:lnTo>
                    <a:lnTo>
                      <a:pt x="15900" y="14211"/>
                    </a:lnTo>
                    <a:lnTo>
                      <a:pt x="15900" y="14021"/>
                    </a:lnTo>
                    <a:lnTo>
                      <a:pt x="15885" y="14021"/>
                    </a:lnTo>
                    <a:lnTo>
                      <a:pt x="15961" y="13832"/>
                    </a:lnTo>
                    <a:lnTo>
                      <a:pt x="16032" y="13832"/>
                    </a:lnTo>
                    <a:lnTo>
                      <a:pt x="16100" y="14021"/>
                    </a:lnTo>
                    <a:lnTo>
                      <a:pt x="16167" y="14211"/>
                    </a:lnTo>
                    <a:lnTo>
                      <a:pt x="16180" y="14400"/>
                    </a:lnTo>
                    <a:lnTo>
                      <a:pt x="16212" y="14589"/>
                    </a:lnTo>
                    <a:lnTo>
                      <a:pt x="16226" y="14779"/>
                    </a:lnTo>
                    <a:lnTo>
                      <a:pt x="16256" y="14779"/>
                    </a:lnTo>
                    <a:lnTo>
                      <a:pt x="16256" y="14968"/>
                    </a:lnTo>
                    <a:lnTo>
                      <a:pt x="16211" y="14968"/>
                    </a:lnTo>
                    <a:lnTo>
                      <a:pt x="16211" y="15158"/>
                    </a:lnTo>
                    <a:lnTo>
                      <a:pt x="16241" y="15347"/>
                    </a:lnTo>
                    <a:lnTo>
                      <a:pt x="16256" y="15347"/>
                    </a:lnTo>
                    <a:lnTo>
                      <a:pt x="16270" y="15158"/>
                    </a:lnTo>
                    <a:lnTo>
                      <a:pt x="16300" y="15158"/>
                    </a:lnTo>
                    <a:lnTo>
                      <a:pt x="16324" y="14968"/>
                    </a:lnTo>
                    <a:lnTo>
                      <a:pt x="16379" y="14779"/>
                    </a:lnTo>
                    <a:lnTo>
                      <a:pt x="16300" y="14779"/>
                    </a:lnTo>
                    <a:lnTo>
                      <a:pt x="16330" y="14589"/>
                    </a:lnTo>
                    <a:lnTo>
                      <a:pt x="16359" y="14400"/>
                    </a:lnTo>
                    <a:lnTo>
                      <a:pt x="16315" y="14400"/>
                    </a:lnTo>
                    <a:lnTo>
                      <a:pt x="16315" y="14211"/>
                    </a:lnTo>
                    <a:lnTo>
                      <a:pt x="16300" y="14211"/>
                    </a:lnTo>
                    <a:lnTo>
                      <a:pt x="16285" y="14400"/>
                    </a:lnTo>
                    <a:lnTo>
                      <a:pt x="16300" y="14400"/>
                    </a:lnTo>
                    <a:lnTo>
                      <a:pt x="16270" y="14589"/>
                    </a:lnTo>
                    <a:lnTo>
                      <a:pt x="16270" y="14400"/>
                    </a:lnTo>
                    <a:lnTo>
                      <a:pt x="16256" y="14211"/>
                    </a:lnTo>
                    <a:lnTo>
                      <a:pt x="16211" y="14211"/>
                    </a:lnTo>
                    <a:lnTo>
                      <a:pt x="16236" y="14021"/>
                    </a:lnTo>
                    <a:lnTo>
                      <a:pt x="16315" y="14021"/>
                    </a:lnTo>
                    <a:lnTo>
                      <a:pt x="16315" y="14211"/>
                    </a:lnTo>
                    <a:lnTo>
                      <a:pt x="16433" y="14211"/>
                    </a:lnTo>
                    <a:lnTo>
                      <a:pt x="16418" y="14400"/>
                    </a:lnTo>
                    <a:lnTo>
                      <a:pt x="16478" y="14400"/>
                    </a:lnTo>
                    <a:lnTo>
                      <a:pt x="16463" y="14589"/>
                    </a:lnTo>
                    <a:lnTo>
                      <a:pt x="16492" y="14589"/>
                    </a:lnTo>
                    <a:lnTo>
                      <a:pt x="16522" y="14779"/>
                    </a:lnTo>
                    <a:lnTo>
                      <a:pt x="16537" y="14779"/>
                    </a:lnTo>
                    <a:lnTo>
                      <a:pt x="16552" y="14968"/>
                    </a:lnTo>
                    <a:lnTo>
                      <a:pt x="16566" y="14968"/>
                    </a:lnTo>
                    <a:lnTo>
                      <a:pt x="16566" y="15158"/>
                    </a:lnTo>
                    <a:lnTo>
                      <a:pt x="16552" y="15347"/>
                    </a:lnTo>
                    <a:lnTo>
                      <a:pt x="16529" y="15347"/>
                    </a:lnTo>
                    <a:lnTo>
                      <a:pt x="16485" y="15158"/>
                    </a:lnTo>
                    <a:lnTo>
                      <a:pt x="16463" y="14968"/>
                    </a:lnTo>
                    <a:lnTo>
                      <a:pt x="16463" y="15158"/>
                    </a:lnTo>
                    <a:lnTo>
                      <a:pt x="16448" y="15158"/>
                    </a:lnTo>
                    <a:lnTo>
                      <a:pt x="16448" y="15347"/>
                    </a:lnTo>
                    <a:lnTo>
                      <a:pt x="16315" y="15158"/>
                    </a:lnTo>
                    <a:lnTo>
                      <a:pt x="16300" y="15347"/>
                    </a:lnTo>
                    <a:lnTo>
                      <a:pt x="16315" y="15347"/>
                    </a:lnTo>
                    <a:lnTo>
                      <a:pt x="16330" y="15537"/>
                    </a:lnTo>
                    <a:lnTo>
                      <a:pt x="16344" y="15537"/>
                    </a:lnTo>
                    <a:lnTo>
                      <a:pt x="16344" y="15347"/>
                    </a:lnTo>
                    <a:lnTo>
                      <a:pt x="16359" y="15347"/>
                    </a:lnTo>
                    <a:lnTo>
                      <a:pt x="16359" y="15537"/>
                    </a:lnTo>
                    <a:lnTo>
                      <a:pt x="16426" y="15537"/>
                    </a:lnTo>
                    <a:lnTo>
                      <a:pt x="16453" y="15726"/>
                    </a:lnTo>
                    <a:lnTo>
                      <a:pt x="16492" y="15726"/>
                    </a:lnTo>
                    <a:lnTo>
                      <a:pt x="16478" y="15537"/>
                    </a:lnTo>
                    <a:lnTo>
                      <a:pt x="16522" y="15537"/>
                    </a:lnTo>
                    <a:lnTo>
                      <a:pt x="16507" y="15726"/>
                    </a:lnTo>
                    <a:lnTo>
                      <a:pt x="16685" y="16105"/>
                    </a:lnTo>
                    <a:lnTo>
                      <a:pt x="16670" y="16105"/>
                    </a:lnTo>
                    <a:lnTo>
                      <a:pt x="16670" y="16295"/>
                    </a:lnTo>
                    <a:lnTo>
                      <a:pt x="16685" y="16295"/>
                    </a:lnTo>
                    <a:lnTo>
                      <a:pt x="16729" y="16674"/>
                    </a:lnTo>
                    <a:lnTo>
                      <a:pt x="16729" y="15726"/>
                    </a:lnTo>
                    <a:lnTo>
                      <a:pt x="16718" y="15726"/>
                    </a:lnTo>
                    <a:lnTo>
                      <a:pt x="16696" y="15347"/>
                    </a:lnTo>
                    <a:lnTo>
                      <a:pt x="16685" y="15347"/>
                    </a:lnTo>
                    <a:lnTo>
                      <a:pt x="16663" y="15158"/>
                    </a:lnTo>
                    <a:lnTo>
                      <a:pt x="16618" y="15158"/>
                    </a:lnTo>
                    <a:lnTo>
                      <a:pt x="16596" y="14968"/>
                    </a:lnTo>
                    <a:lnTo>
                      <a:pt x="16611" y="14779"/>
                    </a:lnTo>
                    <a:lnTo>
                      <a:pt x="16644" y="14968"/>
                    </a:lnTo>
                    <a:lnTo>
                      <a:pt x="16729" y="14968"/>
                    </a:lnTo>
                    <a:lnTo>
                      <a:pt x="16714" y="15158"/>
                    </a:lnTo>
                    <a:lnTo>
                      <a:pt x="16700" y="15158"/>
                    </a:lnTo>
                    <a:lnTo>
                      <a:pt x="16722" y="15347"/>
                    </a:lnTo>
                    <a:lnTo>
                      <a:pt x="16766" y="15537"/>
                    </a:lnTo>
                    <a:lnTo>
                      <a:pt x="16774" y="15537"/>
                    </a:lnTo>
                    <a:lnTo>
                      <a:pt x="16788" y="15726"/>
                    </a:lnTo>
                    <a:lnTo>
                      <a:pt x="16788" y="2084"/>
                    </a:lnTo>
                    <a:lnTo>
                      <a:pt x="16774" y="2084"/>
                    </a:lnTo>
                    <a:lnTo>
                      <a:pt x="16774" y="1895"/>
                    </a:lnTo>
                    <a:lnTo>
                      <a:pt x="16685" y="1895"/>
                    </a:lnTo>
                    <a:lnTo>
                      <a:pt x="16655" y="1516"/>
                    </a:lnTo>
                    <a:lnTo>
                      <a:pt x="16609" y="1516"/>
                    </a:lnTo>
                    <a:lnTo>
                      <a:pt x="16582" y="1705"/>
                    </a:lnTo>
                    <a:lnTo>
                      <a:pt x="16581" y="1705"/>
                    </a:lnTo>
                    <a:lnTo>
                      <a:pt x="16581" y="14779"/>
                    </a:lnTo>
                    <a:lnTo>
                      <a:pt x="16566" y="14779"/>
                    </a:lnTo>
                    <a:lnTo>
                      <a:pt x="16566" y="14589"/>
                    </a:lnTo>
                    <a:lnTo>
                      <a:pt x="16581" y="14779"/>
                    </a:lnTo>
                    <a:lnTo>
                      <a:pt x="16581" y="1705"/>
                    </a:lnTo>
                    <a:lnTo>
                      <a:pt x="16552" y="1705"/>
                    </a:lnTo>
                    <a:lnTo>
                      <a:pt x="16502" y="1326"/>
                    </a:lnTo>
                    <a:lnTo>
                      <a:pt x="16368" y="1326"/>
                    </a:lnTo>
                    <a:lnTo>
                      <a:pt x="16285" y="1516"/>
                    </a:lnTo>
                    <a:lnTo>
                      <a:pt x="16358" y="1895"/>
                    </a:lnTo>
                    <a:lnTo>
                      <a:pt x="16400" y="2274"/>
                    </a:lnTo>
                    <a:lnTo>
                      <a:pt x="16414" y="2653"/>
                    </a:lnTo>
                    <a:lnTo>
                      <a:pt x="16404" y="3032"/>
                    </a:lnTo>
                    <a:lnTo>
                      <a:pt x="16348" y="2463"/>
                    </a:lnTo>
                    <a:lnTo>
                      <a:pt x="16294" y="2084"/>
                    </a:lnTo>
                    <a:lnTo>
                      <a:pt x="16260" y="1705"/>
                    </a:lnTo>
                    <a:lnTo>
                      <a:pt x="16243" y="1516"/>
                    </a:lnTo>
                    <a:lnTo>
                      <a:pt x="16219" y="1316"/>
                    </a:lnTo>
                    <a:lnTo>
                      <a:pt x="16219" y="6063"/>
                    </a:lnTo>
                    <a:lnTo>
                      <a:pt x="16174" y="6253"/>
                    </a:lnTo>
                    <a:lnTo>
                      <a:pt x="16152" y="6253"/>
                    </a:lnTo>
                    <a:lnTo>
                      <a:pt x="16152" y="6063"/>
                    </a:lnTo>
                    <a:lnTo>
                      <a:pt x="16219" y="6063"/>
                    </a:lnTo>
                    <a:lnTo>
                      <a:pt x="16219" y="1316"/>
                    </a:lnTo>
                    <a:lnTo>
                      <a:pt x="16196" y="1137"/>
                    </a:lnTo>
                    <a:lnTo>
                      <a:pt x="16009" y="1137"/>
                    </a:lnTo>
                    <a:lnTo>
                      <a:pt x="15945" y="1326"/>
                    </a:lnTo>
                    <a:lnTo>
                      <a:pt x="15930" y="1137"/>
                    </a:lnTo>
                    <a:lnTo>
                      <a:pt x="15885" y="1137"/>
                    </a:lnTo>
                    <a:lnTo>
                      <a:pt x="15885" y="1516"/>
                    </a:lnTo>
                    <a:lnTo>
                      <a:pt x="15871" y="1516"/>
                    </a:lnTo>
                    <a:lnTo>
                      <a:pt x="15885" y="1326"/>
                    </a:lnTo>
                    <a:lnTo>
                      <a:pt x="15885" y="1137"/>
                    </a:lnTo>
                    <a:lnTo>
                      <a:pt x="15752" y="1137"/>
                    </a:lnTo>
                    <a:lnTo>
                      <a:pt x="15762" y="1264"/>
                    </a:lnTo>
                    <a:lnTo>
                      <a:pt x="15773" y="1326"/>
                    </a:lnTo>
                    <a:lnTo>
                      <a:pt x="15801" y="1326"/>
                    </a:lnTo>
                    <a:lnTo>
                      <a:pt x="15826" y="1516"/>
                    </a:lnTo>
                    <a:lnTo>
                      <a:pt x="15797" y="1516"/>
                    </a:lnTo>
                    <a:lnTo>
                      <a:pt x="15797" y="16295"/>
                    </a:lnTo>
                    <a:lnTo>
                      <a:pt x="15782" y="16484"/>
                    </a:lnTo>
                    <a:lnTo>
                      <a:pt x="15767" y="16484"/>
                    </a:lnTo>
                    <a:lnTo>
                      <a:pt x="15752" y="16674"/>
                    </a:lnTo>
                    <a:lnTo>
                      <a:pt x="15737" y="16674"/>
                    </a:lnTo>
                    <a:lnTo>
                      <a:pt x="15708" y="16484"/>
                    </a:lnTo>
                    <a:lnTo>
                      <a:pt x="15708" y="16674"/>
                    </a:lnTo>
                    <a:lnTo>
                      <a:pt x="15678" y="16863"/>
                    </a:lnTo>
                    <a:lnTo>
                      <a:pt x="15663" y="16863"/>
                    </a:lnTo>
                    <a:lnTo>
                      <a:pt x="15663" y="16674"/>
                    </a:lnTo>
                    <a:lnTo>
                      <a:pt x="15708" y="16674"/>
                    </a:lnTo>
                    <a:lnTo>
                      <a:pt x="15708" y="16484"/>
                    </a:lnTo>
                    <a:lnTo>
                      <a:pt x="15678" y="16484"/>
                    </a:lnTo>
                    <a:lnTo>
                      <a:pt x="15663" y="16390"/>
                    </a:lnTo>
                    <a:lnTo>
                      <a:pt x="15663" y="16484"/>
                    </a:lnTo>
                    <a:lnTo>
                      <a:pt x="15649" y="16674"/>
                    </a:lnTo>
                    <a:lnTo>
                      <a:pt x="15634" y="16674"/>
                    </a:lnTo>
                    <a:lnTo>
                      <a:pt x="15604" y="16484"/>
                    </a:lnTo>
                    <a:lnTo>
                      <a:pt x="15589" y="16484"/>
                    </a:lnTo>
                    <a:lnTo>
                      <a:pt x="15575" y="16674"/>
                    </a:lnTo>
                    <a:lnTo>
                      <a:pt x="15545" y="16863"/>
                    </a:lnTo>
                    <a:lnTo>
                      <a:pt x="15530" y="16674"/>
                    </a:lnTo>
                    <a:lnTo>
                      <a:pt x="15500" y="16674"/>
                    </a:lnTo>
                    <a:lnTo>
                      <a:pt x="15486" y="16484"/>
                    </a:lnTo>
                    <a:lnTo>
                      <a:pt x="15575" y="16295"/>
                    </a:lnTo>
                    <a:lnTo>
                      <a:pt x="15575" y="16484"/>
                    </a:lnTo>
                    <a:lnTo>
                      <a:pt x="15589" y="16484"/>
                    </a:lnTo>
                    <a:lnTo>
                      <a:pt x="15604" y="16295"/>
                    </a:lnTo>
                    <a:lnTo>
                      <a:pt x="15619" y="16484"/>
                    </a:lnTo>
                    <a:lnTo>
                      <a:pt x="15663" y="16484"/>
                    </a:lnTo>
                    <a:lnTo>
                      <a:pt x="15663" y="16390"/>
                    </a:lnTo>
                    <a:lnTo>
                      <a:pt x="15649" y="16295"/>
                    </a:lnTo>
                    <a:lnTo>
                      <a:pt x="15663" y="16295"/>
                    </a:lnTo>
                    <a:lnTo>
                      <a:pt x="15723" y="16484"/>
                    </a:lnTo>
                    <a:lnTo>
                      <a:pt x="15737" y="16484"/>
                    </a:lnTo>
                    <a:lnTo>
                      <a:pt x="15737" y="16295"/>
                    </a:lnTo>
                    <a:lnTo>
                      <a:pt x="15752" y="16295"/>
                    </a:lnTo>
                    <a:lnTo>
                      <a:pt x="15752" y="16105"/>
                    </a:lnTo>
                    <a:lnTo>
                      <a:pt x="15737" y="16105"/>
                    </a:lnTo>
                    <a:lnTo>
                      <a:pt x="15678" y="15916"/>
                    </a:lnTo>
                    <a:lnTo>
                      <a:pt x="15703" y="15916"/>
                    </a:lnTo>
                    <a:lnTo>
                      <a:pt x="15757" y="16105"/>
                    </a:lnTo>
                    <a:lnTo>
                      <a:pt x="15782" y="16105"/>
                    </a:lnTo>
                    <a:lnTo>
                      <a:pt x="15767" y="16295"/>
                    </a:lnTo>
                    <a:lnTo>
                      <a:pt x="15768" y="16295"/>
                    </a:lnTo>
                    <a:lnTo>
                      <a:pt x="15767" y="16298"/>
                    </a:lnTo>
                    <a:lnTo>
                      <a:pt x="15782" y="16298"/>
                    </a:lnTo>
                    <a:lnTo>
                      <a:pt x="15782" y="16295"/>
                    </a:lnTo>
                    <a:lnTo>
                      <a:pt x="15797" y="16295"/>
                    </a:lnTo>
                    <a:lnTo>
                      <a:pt x="15797" y="1516"/>
                    </a:lnTo>
                    <a:lnTo>
                      <a:pt x="15723" y="1516"/>
                    </a:lnTo>
                    <a:lnTo>
                      <a:pt x="15723" y="1326"/>
                    </a:lnTo>
                    <a:lnTo>
                      <a:pt x="15678" y="1326"/>
                    </a:lnTo>
                    <a:lnTo>
                      <a:pt x="15693" y="1516"/>
                    </a:lnTo>
                    <a:lnTo>
                      <a:pt x="15663" y="1516"/>
                    </a:lnTo>
                    <a:lnTo>
                      <a:pt x="15663" y="1137"/>
                    </a:lnTo>
                    <a:lnTo>
                      <a:pt x="15604" y="1137"/>
                    </a:lnTo>
                    <a:lnTo>
                      <a:pt x="15604" y="14968"/>
                    </a:lnTo>
                    <a:lnTo>
                      <a:pt x="15589" y="15158"/>
                    </a:lnTo>
                    <a:lnTo>
                      <a:pt x="15589" y="14968"/>
                    </a:lnTo>
                    <a:lnTo>
                      <a:pt x="15604" y="14968"/>
                    </a:lnTo>
                    <a:lnTo>
                      <a:pt x="15604" y="14779"/>
                    </a:lnTo>
                    <a:lnTo>
                      <a:pt x="15589" y="14779"/>
                    </a:lnTo>
                    <a:lnTo>
                      <a:pt x="15575" y="14968"/>
                    </a:lnTo>
                    <a:lnTo>
                      <a:pt x="15561" y="14779"/>
                    </a:lnTo>
                    <a:lnTo>
                      <a:pt x="15529" y="14589"/>
                    </a:lnTo>
                    <a:lnTo>
                      <a:pt x="15515" y="14400"/>
                    </a:lnTo>
                    <a:lnTo>
                      <a:pt x="15575" y="14400"/>
                    </a:lnTo>
                    <a:lnTo>
                      <a:pt x="15589" y="14589"/>
                    </a:lnTo>
                    <a:lnTo>
                      <a:pt x="15604" y="14589"/>
                    </a:lnTo>
                    <a:lnTo>
                      <a:pt x="15604" y="1326"/>
                    </a:lnTo>
                    <a:lnTo>
                      <a:pt x="15589" y="1326"/>
                    </a:lnTo>
                    <a:lnTo>
                      <a:pt x="15589" y="1516"/>
                    </a:lnTo>
                    <a:lnTo>
                      <a:pt x="15559" y="1326"/>
                    </a:lnTo>
                    <a:lnTo>
                      <a:pt x="15508" y="1326"/>
                    </a:lnTo>
                    <a:lnTo>
                      <a:pt x="15486" y="1137"/>
                    </a:lnTo>
                    <a:lnTo>
                      <a:pt x="15426" y="1326"/>
                    </a:lnTo>
                    <a:lnTo>
                      <a:pt x="15426" y="16674"/>
                    </a:lnTo>
                    <a:lnTo>
                      <a:pt x="15409" y="16648"/>
                    </a:lnTo>
                    <a:lnTo>
                      <a:pt x="15323" y="16526"/>
                    </a:lnTo>
                    <a:lnTo>
                      <a:pt x="15323" y="16863"/>
                    </a:lnTo>
                    <a:lnTo>
                      <a:pt x="15308" y="16863"/>
                    </a:lnTo>
                    <a:lnTo>
                      <a:pt x="15308" y="16674"/>
                    </a:lnTo>
                    <a:lnTo>
                      <a:pt x="15323" y="16863"/>
                    </a:lnTo>
                    <a:lnTo>
                      <a:pt x="15323" y="16526"/>
                    </a:lnTo>
                    <a:lnTo>
                      <a:pt x="15293" y="16484"/>
                    </a:lnTo>
                    <a:lnTo>
                      <a:pt x="15278" y="16484"/>
                    </a:lnTo>
                    <a:lnTo>
                      <a:pt x="15264" y="16674"/>
                    </a:lnTo>
                    <a:lnTo>
                      <a:pt x="15234" y="16674"/>
                    </a:lnTo>
                    <a:lnTo>
                      <a:pt x="15219" y="16863"/>
                    </a:lnTo>
                    <a:lnTo>
                      <a:pt x="15219" y="17053"/>
                    </a:lnTo>
                    <a:lnTo>
                      <a:pt x="15204" y="16863"/>
                    </a:lnTo>
                    <a:lnTo>
                      <a:pt x="15219" y="16863"/>
                    </a:lnTo>
                    <a:lnTo>
                      <a:pt x="15219" y="16674"/>
                    </a:lnTo>
                    <a:lnTo>
                      <a:pt x="15160" y="16484"/>
                    </a:lnTo>
                    <a:lnTo>
                      <a:pt x="15130" y="16484"/>
                    </a:lnTo>
                    <a:lnTo>
                      <a:pt x="15130" y="16295"/>
                    </a:lnTo>
                    <a:lnTo>
                      <a:pt x="15175" y="16295"/>
                    </a:lnTo>
                    <a:lnTo>
                      <a:pt x="15160" y="16484"/>
                    </a:lnTo>
                    <a:lnTo>
                      <a:pt x="15175" y="16484"/>
                    </a:lnTo>
                    <a:lnTo>
                      <a:pt x="15190" y="16295"/>
                    </a:lnTo>
                    <a:lnTo>
                      <a:pt x="15234" y="16295"/>
                    </a:lnTo>
                    <a:lnTo>
                      <a:pt x="15249" y="16484"/>
                    </a:lnTo>
                    <a:lnTo>
                      <a:pt x="15278" y="16484"/>
                    </a:lnTo>
                    <a:lnTo>
                      <a:pt x="15290" y="16295"/>
                    </a:lnTo>
                    <a:lnTo>
                      <a:pt x="15318" y="16295"/>
                    </a:lnTo>
                    <a:lnTo>
                      <a:pt x="15338" y="16105"/>
                    </a:lnTo>
                    <a:lnTo>
                      <a:pt x="15360" y="16295"/>
                    </a:lnTo>
                    <a:lnTo>
                      <a:pt x="15404" y="16484"/>
                    </a:lnTo>
                    <a:lnTo>
                      <a:pt x="15421" y="16623"/>
                    </a:lnTo>
                    <a:lnTo>
                      <a:pt x="15426" y="16674"/>
                    </a:lnTo>
                    <a:lnTo>
                      <a:pt x="15426" y="1326"/>
                    </a:lnTo>
                    <a:lnTo>
                      <a:pt x="15397" y="1326"/>
                    </a:lnTo>
                    <a:lnTo>
                      <a:pt x="15382" y="1137"/>
                    </a:lnTo>
                    <a:lnTo>
                      <a:pt x="15367" y="1137"/>
                    </a:lnTo>
                    <a:lnTo>
                      <a:pt x="15367" y="1326"/>
                    </a:lnTo>
                    <a:lnTo>
                      <a:pt x="15323" y="1326"/>
                    </a:lnTo>
                    <a:lnTo>
                      <a:pt x="15352" y="1137"/>
                    </a:lnTo>
                    <a:lnTo>
                      <a:pt x="15278" y="1137"/>
                    </a:lnTo>
                    <a:lnTo>
                      <a:pt x="15278" y="1326"/>
                    </a:lnTo>
                    <a:lnTo>
                      <a:pt x="15249" y="1137"/>
                    </a:lnTo>
                    <a:lnTo>
                      <a:pt x="15278" y="1137"/>
                    </a:lnTo>
                    <a:lnTo>
                      <a:pt x="15293" y="947"/>
                    </a:lnTo>
                    <a:lnTo>
                      <a:pt x="15264" y="947"/>
                    </a:lnTo>
                    <a:lnTo>
                      <a:pt x="15264" y="758"/>
                    </a:lnTo>
                    <a:lnTo>
                      <a:pt x="15249" y="758"/>
                    </a:lnTo>
                    <a:lnTo>
                      <a:pt x="15249" y="947"/>
                    </a:lnTo>
                    <a:lnTo>
                      <a:pt x="15219" y="947"/>
                    </a:lnTo>
                    <a:lnTo>
                      <a:pt x="15219" y="14211"/>
                    </a:lnTo>
                    <a:lnTo>
                      <a:pt x="15204" y="14211"/>
                    </a:lnTo>
                    <a:lnTo>
                      <a:pt x="15190" y="14021"/>
                    </a:lnTo>
                    <a:lnTo>
                      <a:pt x="15219" y="14211"/>
                    </a:lnTo>
                    <a:lnTo>
                      <a:pt x="15219" y="947"/>
                    </a:lnTo>
                    <a:lnTo>
                      <a:pt x="15145" y="947"/>
                    </a:lnTo>
                    <a:lnTo>
                      <a:pt x="15175" y="1137"/>
                    </a:lnTo>
                    <a:lnTo>
                      <a:pt x="15175" y="14589"/>
                    </a:lnTo>
                    <a:lnTo>
                      <a:pt x="15120" y="14589"/>
                    </a:lnTo>
                    <a:lnTo>
                      <a:pt x="15120" y="17031"/>
                    </a:lnTo>
                    <a:lnTo>
                      <a:pt x="14953" y="16674"/>
                    </a:lnTo>
                    <a:lnTo>
                      <a:pt x="14938" y="16674"/>
                    </a:lnTo>
                    <a:lnTo>
                      <a:pt x="14908" y="16484"/>
                    </a:lnTo>
                    <a:lnTo>
                      <a:pt x="14894" y="16484"/>
                    </a:lnTo>
                    <a:lnTo>
                      <a:pt x="14894" y="16295"/>
                    </a:lnTo>
                    <a:lnTo>
                      <a:pt x="14933" y="16295"/>
                    </a:lnTo>
                    <a:lnTo>
                      <a:pt x="14987" y="16484"/>
                    </a:lnTo>
                    <a:lnTo>
                      <a:pt x="15012" y="16484"/>
                    </a:lnTo>
                    <a:lnTo>
                      <a:pt x="14968" y="16105"/>
                    </a:lnTo>
                    <a:lnTo>
                      <a:pt x="15027" y="16105"/>
                    </a:lnTo>
                    <a:lnTo>
                      <a:pt x="15027" y="16295"/>
                    </a:lnTo>
                    <a:lnTo>
                      <a:pt x="15116" y="16295"/>
                    </a:lnTo>
                    <a:lnTo>
                      <a:pt x="15101" y="16484"/>
                    </a:lnTo>
                    <a:lnTo>
                      <a:pt x="15101" y="16674"/>
                    </a:lnTo>
                    <a:lnTo>
                      <a:pt x="15110" y="16863"/>
                    </a:lnTo>
                    <a:lnTo>
                      <a:pt x="15120" y="17031"/>
                    </a:lnTo>
                    <a:lnTo>
                      <a:pt x="15120" y="14589"/>
                    </a:lnTo>
                    <a:lnTo>
                      <a:pt x="15027" y="14589"/>
                    </a:lnTo>
                    <a:lnTo>
                      <a:pt x="15027" y="14400"/>
                    </a:lnTo>
                    <a:lnTo>
                      <a:pt x="15012" y="14589"/>
                    </a:lnTo>
                    <a:lnTo>
                      <a:pt x="14908" y="14589"/>
                    </a:lnTo>
                    <a:lnTo>
                      <a:pt x="14908" y="15916"/>
                    </a:lnTo>
                    <a:lnTo>
                      <a:pt x="14894" y="15916"/>
                    </a:lnTo>
                    <a:lnTo>
                      <a:pt x="14894" y="16105"/>
                    </a:lnTo>
                    <a:lnTo>
                      <a:pt x="14849" y="16105"/>
                    </a:lnTo>
                    <a:lnTo>
                      <a:pt x="14849" y="16295"/>
                    </a:lnTo>
                    <a:lnTo>
                      <a:pt x="14879" y="16295"/>
                    </a:lnTo>
                    <a:lnTo>
                      <a:pt x="14864" y="16484"/>
                    </a:lnTo>
                    <a:lnTo>
                      <a:pt x="14849" y="16484"/>
                    </a:lnTo>
                    <a:lnTo>
                      <a:pt x="14834" y="16295"/>
                    </a:lnTo>
                    <a:lnTo>
                      <a:pt x="14805" y="16484"/>
                    </a:lnTo>
                    <a:lnTo>
                      <a:pt x="14790" y="16484"/>
                    </a:lnTo>
                    <a:lnTo>
                      <a:pt x="14805" y="16295"/>
                    </a:lnTo>
                    <a:lnTo>
                      <a:pt x="14790" y="16295"/>
                    </a:lnTo>
                    <a:lnTo>
                      <a:pt x="14790" y="16105"/>
                    </a:lnTo>
                    <a:lnTo>
                      <a:pt x="14805" y="16105"/>
                    </a:lnTo>
                    <a:lnTo>
                      <a:pt x="14805" y="15916"/>
                    </a:lnTo>
                    <a:lnTo>
                      <a:pt x="14834" y="15916"/>
                    </a:lnTo>
                    <a:lnTo>
                      <a:pt x="14849" y="16105"/>
                    </a:lnTo>
                    <a:lnTo>
                      <a:pt x="14849" y="15916"/>
                    </a:lnTo>
                    <a:lnTo>
                      <a:pt x="14864" y="15916"/>
                    </a:lnTo>
                    <a:lnTo>
                      <a:pt x="14879" y="15726"/>
                    </a:lnTo>
                    <a:lnTo>
                      <a:pt x="14908" y="15726"/>
                    </a:lnTo>
                    <a:lnTo>
                      <a:pt x="14908" y="14589"/>
                    </a:lnTo>
                    <a:lnTo>
                      <a:pt x="14834" y="14589"/>
                    </a:lnTo>
                    <a:lnTo>
                      <a:pt x="14821" y="14779"/>
                    </a:lnTo>
                    <a:lnTo>
                      <a:pt x="14788" y="14968"/>
                    </a:lnTo>
                    <a:lnTo>
                      <a:pt x="14775" y="14968"/>
                    </a:lnTo>
                    <a:lnTo>
                      <a:pt x="14775" y="16105"/>
                    </a:lnTo>
                    <a:lnTo>
                      <a:pt x="14760" y="16295"/>
                    </a:lnTo>
                    <a:lnTo>
                      <a:pt x="14760" y="16484"/>
                    </a:lnTo>
                    <a:lnTo>
                      <a:pt x="14775" y="16484"/>
                    </a:lnTo>
                    <a:lnTo>
                      <a:pt x="14731" y="16579"/>
                    </a:lnTo>
                    <a:lnTo>
                      <a:pt x="14747" y="16484"/>
                    </a:lnTo>
                    <a:lnTo>
                      <a:pt x="14760" y="16295"/>
                    </a:lnTo>
                    <a:lnTo>
                      <a:pt x="14686" y="16295"/>
                    </a:lnTo>
                    <a:lnTo>
                      <a:pt x="14686" y="16484"/>
                    </a:lnTo>
                    <a:lnTo>
                      <a:pt x="14677" y="16422"/>
                    </a:lnTo>
                    <a:lnTo>
                      <a:pt x="14677" y="16674"/>
                    </a:lnTo>
                    <a:lnTo>
                      <a:pt x="14671" y="16674"/>
                    </a:lnTo>
                    <a:lnTo>
                      <a:pt x="14671" y="17811"/>
                    </a:lnTo>
                    <a:lnTo>
                      <a:pt x="14627" y="17811"/>
                    </a:lnTo>
                    <a:lnTo>
                      <a:pt x="14642" y="17621"/>
                    </a:lnTo>
                    <a:lnTo>
                      <a:pt x="14671" y="17811"/>
                    </a:lnTo>
                    <a:lnTo>
                      <a:pt x="14671" y="16674"/>
                    </a:lnTo>
                    <a:lnTo>
                      <a:pt x="14670" y="16674"/>
                    </a:lnTo>
                    <a:lnTo>
                      <a:pt x="14647" y="16484"/>
                    </a:lnTo>
                    <a:lnTo>
                      <a:pt x="14622" y="16295"/>
                    </a:lnTo>
                    <a:lnTo>
                      <a:pt x="14597" y="16295"/>
                    </a:lnTo>
                    <a:lnTo>
                      <a:pt x="14597" y="16105"/>
                    </a:lnTo>
                    <a:lnTo>
                      <a:pt x="14627" y="16105"/>
                    </a:lnTo>
                    <a:lnTo>
                      <a:pt x="14642" y="16295"/>
                    </a:lnTo>
                    <a:lnTo>
                      <a:pt x="14622" y="16295"/>
                    </a:lnTo>
                    <a:lnTo>
                      <a:pt x="14677" y="16674"/>
                    </a:lnTo>
                    <a:lnTo>
                      <a:pt x="14677" y="16422"/>
                    </a:lnTo>
                    <a:lnTo>
                      <a:pt x="14657" y="16295"/>
                    </a:lnTo>
                    <a:lnTo>
                      <a:pt x="14671" y="16295"/>
                    </a:lnTo>
                    <a:lnTo>
                      <a:pt x="14686" y="16105"/>
                    </a:lnTo>
                    <a:lnTo>
                      <a:pt x="14775" y="16105"/>
                    </a:lnTo>
                    <a:lnTo>
                      <a:pt x="14775" y="14968"/>
                    </a:lnTo>
                    <a:lnTo>
                      <a:pt x="14760" y="15158"/>
                    </a:lnTo>
                    <a:lnTo>
                      <a:pt x="14686" y="15158"/>
                    </a:lnTo>
                    <a:lnTo>
                      <a:pt x="14677" y="14968"/>
                    </a:lnTo>
                    <a:lnTo>
                      <a:pt x="14671" y="14968"/>
                    </a:lnTo>
                    <a:lnTo>
                      <a:pt x="14665" y="14779"/>
                    </a:lnTo>
                    <a:lnTo>
                      <a:pt x="14701" y="14779"/>
                    </a:lnTo>
                    <a:lnTo>
                      <a:pt x="14731" y="14968"/>
                    </a:lnTo>
                    <a:lnTo>
                      <a:pt x="14745" y="14968"/>
                    </a:lnTo>
                    <a:lnTo>
                      <a:pt x="14745" y="14779"/>
                    </a:lnTo>
                    <a:lnTo>
                      <a:pt x="14731" y="14779"/>
                    </a:lnTo>
                    <a:lnTo>
                      <a:pt x="14724" y="14589"/>
                    </a:lnTo>
                    <a:lnTo>
                      <a:pt x="14819" y="14589"/>
                    </a:lnTo>
                    <a:lnTo>
                      <a:pt x="14864" y="14211"/>
                    </a:lnTo>
                    <a:lnTo>
                      <a:pt x="14886" y="14211"/>
                    </a:lnTo>
                    <a:lnTo>
                      <a:pt x="14908" y="14021"/>
                    </a:lnTo>
                    <a:lnTo>
                      <a:pt x="14939" y="14211"/>
                    </a:lnTo>
                    <a:lnTo>
                      <a:pt x="14996" y="14211"/>
                    </a:lnTo>
                    <a:lnTo>
                      <a:pt x="15027" y="14400"/>
                    </a:lnTo>
                    <a:lnTo>
                      <a:pt x="15027" y="14211"/>
                    </a:lnTo>
                    <a:lnTo>
                      <a:pt x="15116" y="13832"/>
                    </a:lnTo>
                    <a:lnTo>
                      <a:pt x="15116" y="14021"/>
                    </a:lnTo>
                    <a:lnTo>
                      <a:pt x="15130" y="14021"/>
                    </a:lnTo>
                    <a:lnTo>
                      <a:pt x="15130" y="14211"/>
                    </a:lnTo>
                    <a:lnTo>
                      <a:pt x="15145" y="14211"/>
                    </a:lnTo>
                    <a:lnTo>
                      <a:pt x="15175" y="14589"/>
                    </a:lnTo>
                    <a:lnTo>
                      <a:pt x="15175" y="1137"/>
                    </a:lnTo>
                    <a:lnTo>
                      <a:pt x="15145" y="1326"/>
                    </a:lnTo>
                    <a:lnTo>
                      <a:pt x="15101" y="1326"/>
                    </a:lnTo>
                    <a:lnTo>
                      <a:pt x="15101" y="1137"/>
                    </a:lnTo>
                    <a:lnTo>
                      <a:pt x="15116" y="1137"/>
                    </a:lnTo>
                    <a:lnTo>
                      <a:pt x="15116" y="947"/>
                    </a:lnTo>
                    <a:lnTo>
                      <a:pt x="15043" y="758"/>
                    </a:lnTo>
                    <a:lnTo>
                      <a:pt x="14977" y="947"/>
                    </a:lnTo>
                    <a:lnTo>
                      <a:pt x="14914" y="947"/>
                    </a:lnTo>
                    <a:lnTo>
                      <a:pt x="14849" y="1137"/>
                    </a:lnTo>
                    <a:lnTo>
                      <a:pt x="14805" y="1137"/>
                    </a:lnTo>
                    <a:lnTo>
                      <a:pt x="14738" y="947"/>
                    </a:lnTo>
                    <a:lnTo>
                      <a:pt x="14673" y="758"/>
                    </a:lnTo>
                    <a:lnTo>
                      <a:pt x="14611" y="758"/>
                    </a:lnTo>
                    <a:lnTo>
                      <a:pt x="14553" y="568"/>
                    </a:lnTo>
                    <a:lnTo>
                      <a:pt x="14517" y="568"/>
                    </a:lnTo>
                    <a:lnTo>
                      <a:pt x="14475" y="758"/>
                    </a:lnTo>
                    <a:lnTo>
                      <a:pt x="14428" y="758"/>
                    </a:lnTo>
                    <a:lnTo>
                      <a:pt x="14375" y="947"/>
                    </a:lnTo>
                    <a:lnTo>
                      <a:pt x="14346" y="947"/>
                    </a:lnTo>
                    <a:lnTo>
                      <a:pt x="14301" y="1042"/>
                    </a:lnTo>
                    <a:lnTo>
                      <a:pt x="14301" y="16295"/>
                    </a:lnTo>
                    <a:lnTo>
                      <a:pt x="14287" y="16295"/>
                    </a:lnTo>
                    <a:lnTo>
                      <a:pt x="14301" y="16484"/>
                    </a:lnTo>
                    <a:lnTo>
                      <a:pt x="14242" y="16484"/>
                    </a:lnTo>
                    <a:lnTo>
                      <a:pt x="14242" y="16295"/>
                    </a:lnTo>
                    <a:lnTo>
                      <a:pt x="14257" y="16295"/>
                    </a:lnTo>
                    <a:lnTo>
                      <a:pt x="14257" y="16105"/>
                    </a:lnTo>
                    <a:lnTo>
                      <a:pt x="14301" y="16105"/>
                    </a:lnTo>
                    <a:lnTo>
                      <a:pt x="14301" y="1042"/>
                    </a:lnTo>
                    <a:lnTo>
                      <a:pt x="14257" y="1137"/>
                    </a:lnTo>
                    <a:lnTo>
                      <a:pt x="14212" y="1137"/>
                    </a:lnTo>
                    <a:lnTo>
                      <a:pt x="14212" y="14211"/>
                    </a:lnTo>
                    <a:lnTo>
                      <a:pt x="14183" y="14211"/>
                    </a:lnTo>
                    <a:lnTo>
                      <a:pt x="14168" y="14400"/>
                    </a:lnTo>
                    <a:lnTo>
                      <a:pt x="14094" y="14400"/>
                    </a:lnTo>
                    <a:lnTo>
                      <a:pt x="14094" y="18568"/>
                    </a:lnTo>
                    <a:lnTo>
                      <a:pt x="14064" y="18758"/>
                    </a:lnTo>
                    <a:lnTo>
                      <a:pt x="14064" y="18568"/>
                    </a:lnTo>
                    <a:lnTo>
                      <a:pt x="14094" y="18568"/>
                    </a:lnTo>
                    <a:lnTo>
                      <a:pt x="14094" y="14400"/>
                    </a:lnTo>
                    <a:lnTo>
                      <a:pt x="14079" y="14400"/>
                    </a:lnTo>
                    <a:lnTo>
                      <a:pt x="14079" y="17811"/>
                    </a:lnTo>
                    <a:lnTo>
                      <a:pt x="14050" y="18184"/>
                    </a:lnTo>
                    <a:lnTo>
                      <a:pt x="14035" y="18379"/>
                    </a:lnTo>
                    <a:lnTo>
                      <a:pt x="14039" y="18379"/>
                    </a:lnTo>
                    <a:lnTo>
                      <a:pt x="14050" y="18568"/>
                    </a:lnTo>
                    <a:lnTo>
                      <a:pt x="14050" y="18758"/>
                    </a:lnTo>
                    <a:lnTo>
                      <a:pt x="14020" y="18947"/>
                    </a:lnTo>
                    <a:lnTo>
                      <a:pt x="14005" y="18947"/>
                    </a:lnTo>
                    <a:lnTo>
                      <a:pt x="13990" y="18758"/>
                    </a:lnTo>
                    <a:lnTo>
                      <a:pt x="13976" y="18758"/>
                    </a:lnTo>
                    <a:lnTo>
                      <a:pt x="13976" y="18568"/>
                    </a:lnTo>
                    <a:lnTo>
                      <a:pt x="13990" y="18758"/>
                    </a:lnTo>
                    <a:lnTo>
                      <a:pt x="14005" y="18758"/>
                    </a:lnTo>
                    <a:lnTo>
                      <a:pt x="14005" y="18947"/>
                    </a:lnTo>
                    <a:lnTo>
                      <a:pt x="14035" y="18758"/>
                    </a:lnTo>
                    <a:lnTo>
                      <a:pt x="14050" y="18758"/>
                    </a:lnTo>
                    <a:lnTo>
                      <a:pt x="14050" y="18568"/>
                    </a:lnTo>
                    <a:lnTo>
                      <a:pt x="13990" y="18568"/>
                    </a:lnTo>
                    <a:lnTo>
                      <a:pt x="13990" y="18379"/>
                    </a:lnTo>
                    <a:lnTo>
                      <a:pt x="13946" y="18379"/>
                    </a:lnTo>
                    <a:lnTo>
                      <a:pt x="13946" y="18189"/>
                    </a:lnTo>
                    <a:lnTo>
                      <a:pt x="13887" y="18189"/>
                    </a:lnTo>
                    <a:lnTo>
                      <a:pt x="13881" y="18152"/>
                    </a:lnTo>
                    <a:lnTo>
                      <a:pt x="13883" y="18189"/>
                    </a:lnTo>
                    <a:lnTo>
                      <a:pt x="13905" y="18379"/>
                    </a:lnTo>
                    <a:lnTo>
                      <a:pt x="13916" y="18568"/>
                    </a:lnTo>
                    <a:lnTo>
                      <a:pt x="13931" y="18505"/>
                    </a:lnTo>
                    <a:lnTo>
                      <a:pt x="13931" y="18568"/>
                    </a:lnTo>
                    <a:lnTo>
                      <a:pt x="13916" y="18568"/>
                    </a:lnTo>
                    <a:lnTo>
                      <a:pt x="13872" y="18758"/>
                    </a:lnTo>
                    <a:lnTo>
                      <a:pt x="13679" y="18758"/>
                    </a:lnTo>
                    <a:lnTo>
                      <a:pt x="13666" y="18568"/>
                    </a:lnTo>
                    <a:lnTo>
                      <a:pt x="13635" y="18206"/>
                    </a:lnTo>
                    <a:lnTo>
                      <a:pt x="13635" y="18758"/>
                    </a:lnTo>
                    <a:lnTo>
                      <a:pt x="13613" y="18947"/>
                    </a:lnTo>
                    <a:lnTo>
                      <a:pt x="13589" y="18947"/>
                    </a:lnTo>
                    <a:lnTo>
                      <a:pt x="13562" y="19137"/>
                    </a:lnTo>
                    <a:lnTo>
                      <a:pt x="13531" y="19137"/>
                    </a:lnTo>
                    <a:lnTo>
                      <a:pt x="13517" y="18947"/>
                    </a:lnTo>
                    <a:lnTo>
                      <a:pt x="13546" y="18947"/>
                    </a:lnTo>
                    <a:lnTo>
                      <a:pt x="13561" y="18758"/>
                    </a:lnTo>
                    <a:lnTo>
                      <a:pt x="13635" y="18758"/>
                    </a:lnTo>
                    <a:lnTo>
                      <a:pt x="13635" y="18206"/>
                    </a:lnTo>
                    <a:lnTo>
                      <a:pt x="13634" y="18189"/>
                    </a:lnTo>
                    <a:lnTo>
                      <a:pt x="13591" y="18189"/>
                    </a:lnTo>
                    <a:lnTo>
                      <a:pt x="13576" y="18000"/>
                    </a:lnTo>
                    <a:lnTo>
                      <a:pt x="13666" y="18000"/>
                    </a:lnTo>
                    <a:lnTo>
                      <a:pt x="13723" y="17811"/>
                    </a:lnTo>
                    <a:lnTo>
                      <a:pt x="13739" y="17811"/>
                    </a:lnTo>
                    <a:lnTo>
                      <a:pt x="13739" y="18000"/>
                    </a:lnTo>
                    <a:lnTo>
                      <a:pt x="13857" y="18000"/>
                    </a:lnTo>
                    <a:lnTo>
                      <a:pt x="13881" y="18152"/>
                    </a:lnTo>
                    <a:lnTo>
                      <a:pt x="13872" y="18000"/>
                    </a:lnTo>
                    <a:lnTo>
                      <a:pt x="13887" y="17811"/>
                    </a:lnTo>
                    <a:lnTo>
                      <a:pt x="13754" y="17811"/>
                    </a:lnTo>
                    <a:lnTo>
                      <a:pt x="13754" y="17621"/>
                    </a:lnTo>
                    <a:lnTo>
                      <a:pt x="13739" y="17621"/>
                    </a:lnTo>
                    <a:lnTo>
                      <a:pt x="13739" y="17432"/>
                    </a:lnTo>
                    <a:lnTo>
                      <a:pt x="13768" y="17242"/>
                    </a:lnTo>
                    <a:lnTo>
                      <a:pt x="13783" y="17242"/>
                    </a:lnTo>
                    <a:lnTo>
                      <a:pt x="13816" y="17432"/>
                    </a:lnTo>
                    <a:lnTo>
                      <a:pt x="13883" y="17621"/>
                    </a:lnTo>
                    <a:lnTo>
                      <a:pt x="13916" y="17811"/>
                    </a:lnTo>
                    <a:lnTo>
                      <a:pt x="13961" y="17811"/>
                    </a:lnTo>
                    <a:lnTo>
                      <a:pt x="13976" y="18000"/>
                    </a:lnTo>
                    <a:lnTo>
                      <a:pt x="13990" y="18000"/>
                    </a:lnTo>
                    <a:lnTo>
                      <a:pt x="14005" y="18189"/>
                    </a:lnTo>
                    <a:lnTo>
                      <a:pt x="14005" y="18000"/>
                    </a:lnTo>
                    <a:lnTo>
                      <a:pt x="14020" y="18000"/>
                    </a:lnTo>
                    <a:lnTo>
                      <a:pt x="14050" y="17811"/>
                    </a:lnTo>
                    <a:lnTo>
                      <a:pt x="14079" y="17811"/>
                    </a:lnTo>
                    <a:lnTo>
                      <a:pt x="14079" y="14400"/>
                    </a:lnTo>
                    <a:lnTo>
                      <a:pt x="14070" y="14400"/>
                    </a:lnTo>
                    <a:lnTo>
                      <a:pt x="14039" y="14211"/>
                    </a:lnTo>
                    <a:lnTo>
                      <a:pt x="14035" y="14021"/>
                    </a:lnTo>
                    <a:lnTo>
                      <a:pt x="14050" y="13832"/>
                    </a:lnTo>
                    <a:lnTo>
                      <a:pt x="14064" y="13832"/>
                    </a:lnTo>
                    <a:lnTo>
                      <a:pt x="14064" y="13879"/>
                    </a:lnTo>
                    <a:lnTo>
                      <a:pt x="14050" y="13939"/>
                    </a:lnTo>
                    <a:lnTo>
                      <a:pt x="14050" y="14000"/>
                    </a:lnTo>
                    <a:lnTo>
                      <a:pt x="14079" y="14000"/>
                    </a:lnTo>
                    <a:lnTo>
                      <a:pt x="14094" y="13939"/>
                    </a:lnTo>
                    <a:lnTo>
                      <a:pt x="14124" y="13939"/>
                    </a:lnTo>
                    <a:lnTo>
                      <a:pt x="14109" y="13879"/>
                    </a:lnTo>
                    <a:lnTo>
                      <a:pt x="14079" y="13818"/>
                    </a:lnTo>
                    <a:lnTo>
                      <a:pt x="14064" y="13818"/>
                    </a:lnTo>
                    <a:lnTo>
                      <a:pt x="14064" y="13642"/>
                    </a:lnTo>
                    <a:lnTo>
                      <a:pt x="14109" y="13453"/>
                    </a:lnTo>
                    <a:lnTo>
                      <a:pt x="14109" y="13642"/>
                    </a:lnTo>
                    <a:lnTo>
                      <a:pt x="14124" y="13642"/>
                    </a:lnTo>
                    <a:lnTo>
                      <a:pt x="14124" y="13832"/>
                    </a:lnTo>
                    <a:lnTo>
                      <a:pt x="14146" y="13832"/>
                    </a:lnTo>
                    <a:lnTo>
                      <a:pt x="14190" y="14021"/>
                    </a:lnTo>
                    <a:lnTo>
                      <a:pt x="14212" y="14021"/>
                    </a:lnTo>
                    <a:lnTo>
                      <a:pt x="14212" y="1137"/>
                    </a:lnTo>
                    <a:lnTo>
                      <a:pt x="14183" y="947"/>
                    </a:lnTo>
                    <a:lnTo>
                      <a:pt x="14168" y="947"/>
                    </a:lnTo>
                    <a:lnTo>
                      <a:pt x="14183" y="758"/>
                    </a:lnTo>
                    <a:lnTo>
                      <a:pt x="14161" y="758"/>
                    </a:lnTo>
                    <a:lnTo>
                      <a:pt x="14161" y="13547"/>
                    </a:lnTo>
                    <a:lnTo>
                      <a:pt x="14153" y="13642"/>
                    </a:lnTo>
                    <a:lnTo>
                      <a:pt x="14153" y="13453"/>
                    </a:lnTo>
                    <a:lnTo>
                      <a:pt x="14161" y="13547"/>
                    </a:lnTo>
                    <a:lnTo>
                      <a:pt x="14161" y="758"/>
                    </a:lnTo>
                    <a:lnTo>
                      <a:pt x="14103" y="758"/>
                    </a:lnTo>
                    <a:lnTo>
                      <a:pt x="14064" y="568"/>
                    </a:lnTo>
                    <a:lnTo>
                      <a:pt x="14035" y="568"/>
                    </a:lnTo>
                    <a:lnTo>
                      <a:pt x="13961" y="751"/>
                    </a:lnTo>
                    <a:lnTo>
                      <a:pt x="13961" y="12884"/>
                    </a:lnTo>
                    <a:lnTo>
                      <a:pt x="13946" y="12884"/>
                    </a:lnTo>
                    <a:lnTo>
                      <a:pt x="13961" y="12695"/>
                    </a:lnTo>
                    <a:lnTo>
                      <a:pt x="13961" y="751"/>
                    </a:lnTo>
                    <a:lnTo>
                      <a:pt x="13958" y="758"/>
                    </a:lnTo>
                    <a:lnTo>
                      <a:pt x="13887" y="568"/>
                    </a:lnTo>
                    <a:lnTo>
                      <a:pt x="13827" y="568"/>
                    </a:lnTo>
                    <a:lnTo>
                      <a:pt x="13783" y="379"/>
                    </a:lnTo>
                    <a:lnTo>
                      <a:pt x="13783" y="14400"/>
                    </a:lnTo>
                    <a:lnTo>
                      <a:pt x="13724" y="14400"/>
                    </a:lnTo>
                    <a:lnTo>
                      <a:pt x="13724" y="17242"/>
                    </a:lnTo>
                    <a:lnTo>
                      <a:pt x="13709" y="17432"/>
                    </a:lnTo>
                    <a:lnTo>
                      <a:pt x="13724" y="17432"/>
                    </a:lnTo>
                    <a:lnTo>
                      <a:pt x="13724" y="17621"/>
                    </a:lnTo>
                    <a:lnTo>
                      <a:pt x="13709" y="17621"/>
                    </a:lnTo>
                    <a:lnTo>
                      <a:pt x="13709" y="17432"/>
                    </a:lnTo>
                    <a:lnTo>
                      <a:pt x="13641" y="17432"/>
                    </a:lnTo>
                    <a:lnTo>
                      <a:pt x="13629" y="17621"/>
                    </a:lnTo>
                    <a:lnTo>
                      <a:pt x="13605" y="17621"/>
                    </a:lnTo>
                    <a:lnTo>
                      <a:pt x="13591" y="17811"/>
                    </a:lnTo>
                    <a:lnTo>
                      <a:pt x="13576" y="17811"/>
                    </a:lnTo>
                    <a:lnTo>
                      <a:pt x="13576" y="17621"/>
                    </a:lnTo>
                    <a:lnTo>
                      <a:pt x="13561" y="17621"/>
                    </a:lnTo>
                    <a:lnTo>
                      <a:pt x="13561" y="18000"/>
                    </a:lnTo>
                    <a:lnTo>
                      <a:pt x="13546" y="18189"/>
                    </a:lnTo>
                    <a:lnTo>
                      <a:pt x="13457" y="18189"/>
                    </a:lnTo>
                    <a:lnTo>
                      <a:pt x="13443" y="18379"/>
                    </a:lnTo>
                    <a:lnTo>
                      <a:pt x="13517" y="18379"/>
                    </a:lnTo>
                    <a:lnTo>
                      <a:pt x="13561" y="18568"/>
                    </a:lnTo>
                    <a:lnTo>
                      <a:pt x="13517" y="18568"/>
                    </a:lnTo>
                    <a:lnTo>
                      <a:pt x="13517" y="18758"/>
                    </a:lnTo>
                    <a:lnTo>
                      <a:pt x="13428" y="18758"/>
                    </a:lnTo>
                    <a:lnTo>
                      <a:pt x="13428" y="18947"/>
                    </a:lnTo>
                    <a:lnTo>
                      <a:pt x="13398" y="18947"/>
                    </a:lnTo>
                    <a:lnTo>
                      <a:pt x="13398" y="19137"/>
                    </a:lnTo>
                    <a:lnTo>
                      <a:pt x="13369" y="19137"/>
                    </a:lnTo>
                    <a:lnTo>
                      <a:pt x="13369" y="18947"/>
                    </a:lnTo>
                    <a:lnTo>
                      <a:pt x="13354" y="18947"/>
                    </a:lnTo>
                    <a:lnTo>
                      <a:pt x="13221" y="18758"/>
                    </a:lnTo>
                    <a:lnTo>
                      <a:pt x="13221" y="18947"/>
                    </a:lnTo>
                    <a:lnTo>
                      <a:pt x="13058" y="18947"/>
                    </a:lnTo>
                    <a:lnTo>
                      <a:pt x="13015" y="18758"/>
                    </a:lnTo>
                    <a:lnTo>
                      <a:pt x="12939" y="18758"/>
                    </a:lnTo>
                    <a:lnTo>
                      <a:pt x="12954" y="18568"/>
                    </a:lnTo>
                    <a:lnTo>
                      <a:pt x="12924" y="18568"/>
                    </a:lnTo>
                    <a:lnTo>
                      <a:pt x="12924" y="17811"/>
                    </a:lnTo>
                    <a:lnTo>
                      <a:pt x="12961" y="17811"/>
                    </a:lnTo>
                    <a:lnTo>
                      <a:pt x="13006" y="17621"/>
                    </a:lnTo>
                    <a:lnTo>
                      <a:pt x="13028" y="17621"/>
                    </a:lnTo>
                    <a:lnTo>
                      <a:pt x="13028" y="17811"/>
                    </a:lnTo>
                    <a:lnTo>
                      <a:pt x="13043" y="17811"/>
                    </a:lnTo>
                    <a:lnTo>
                      <a:pt x="13045" y="18000"/>
                    </a:lnTo>
                    <a:lnTo>
                      <a:pt x="13055" y="18189"/>
                    </a:lnTo>
                    <a:lnTo>
                      <a:pt x="13058" y="18379"/>
                    </a:lnTo>
                    <a:lnTo>
                      <a:pt x="13043" y="18568"/>
                    </a:lnTo>
                    <a:lnTo>
                      <a:pt x="13102" y="18568"/>
                    </a:lnTo>
                    <a:lnTo>
                      <a:pt x="13132" y="18379"/>
                    </a:lnTo>
                    <a:lnTo>
                      <a:pt x="13117" y="18379"/>
                    </a:lnTo>
                    <a:lnTo>
                      <a:pt x="13206" y="18189"/>
                    </a:lnTo>
                    <a:lnTo>
                      <a:pt x="13221" y="18189"/>
                    </a:lnTo>
                    <a:lnTo>
                      <a:pt x="13221" y="18379"/>
                    </a:lnTo>
                    <a:lnTo>
                      <a:pt x="13250" y="18379"/>
                    </a:lnTo>
                    <a:lnTo>
                      <a:pt x="13283" y="18568"/>
                    </a:lnTo>
                    <a:lnTo>
                      <a:pt x="13369" y="18568"/>
                    </a:lnTo>
                    <a:lnTo>
                      <a:pt x="13370" y="18379"/>
                    </a:lnTo>
                    <a:lnTo>
                      <a:pt x="13375" y="18189"/>
                    </a:lnTo>
                    <a:lnTo>
                      <a:pt x="13413" y="18189"/>
                    </a:lnTo>
                    <a:lnTo>
                      <a:pt x="13428" y="18000"/>
                    </a:lnTo>
                    <a:lnTo>
                      <a:pt x="13457" y="18000"/>
                    </a:lnTo>
                    <a:lnTo>
                      <a:pt x="13457" y="17811"/>
                    </a:lnTo>
                    <a:lnTo>
                      <a:pt x="13398" y="17811"/>
                    </a:lnTo>
                    <a:lnTo>
                      <a:pt x="13398" y="18000"/>
                    </a:lnTo>
                    <a:lnTo>
                      <a:pt x="13264" y="18000"/>
                    </a:lnTo>
                    <a:lnTo>
                      <a:pt x="13296" y="17811"/>
                    </a:lnTo>
                    <a:lnTo>
                      <a:pt x="13309" y="17621"/>
                    </a:lnTo>
                    <a:lnTo>
                      <a:pt x="13332" y="17621"/>
                    </a:lnTo>
                    <a:lnTo>
                      <a:pt x="13376" y="17811"/>
                    </a:lnTo>
                    <a:lnTo>
                      <a:pt x="13398" y="17811"/>
                    </a:lnTo>
                    <a:lnTo>
                      <a:pt x="13398" y="17621"/>
                    </a:lnTo>
                    <a:lnTo>
                      <a:pt x="13354" y="17621"/>
                    </a:lnTo>
                    <a:lnTo>
                      <a:pt x="13369" y="17432"/>
                    </a:lnTo>
                    <a:lnTo>
                      <a:pt x="13398" y="17621"/>
                    </a:lnTo>
                    <a:lnTo>
                      <a:pt x="13428" y="17621"/>
                    </a:lnTo>
                    <a:lnTo>
                      <a:pt x="13487" y="17811"/>
                    </a:lnTo>
                    <a:lnTo>
                      <a:pt x="13533" y="17811"/>
                    </a:lnTo>
                    <a:lnTo>
                      <a:pt x="13560" y="18000"/>
                    </a:lnTo>
                    <a:lnTo>
                      <a:pt x="13561" y="18000"/>
                    </a:lnTo>
                    <a:lnTo>
                      <a:pt x="13561" y="17432"/>
                    </a:lnTo>
                    <a:lnTo>
                      <a:pt x="13531" y="17432"/>
                    </a:lnTo>
                    <a:lnTo>
                      <a:pt x="13517" y="17242"/>
                    </a:lnTo>
                    <a:lnTo>
                      <a:pt x="13502" y="17242"/>
                    </a:lnTo>
                    <a:lnTo>
                      <a:pt x="13502" y="17053"/>
                    </a:lnTo>
                    <a:lnTo>
                      <a:pt x="13517" y="17053"/>
                    </a:lnTo>
                    <a:lnTo>
                      <a:pt x="13531" y="17242"/>
                    </a:lnTo>
                    <a:lnTo>
                      <a:pt x="13546" y="17242"/>
                    </a:lnTo>
                    <a:lnTo>
                      <a:pt x="13561" y="17432"/>
                    </a:lnTo>
                    <a:lnTo>
                      <a:pt x="13561" y="17242"/>
                    </a:lnTo>
                    <a:lnTo>
                      <a:pt x="13694" y="17242"/>
                    </a:lnTo>
                    <a:lnTo>
                      <a:pt x="13724" y="17053"/>
                    </a:lnTo>
                    <a:lnTo>
                      <a:pt x="13724" y="14400"/>
                    </a:lnTo>
                    <a:lnTo>
                      <a:pt x="13657" y="14400"/>
                    </a:lnTo>
                    <a:lnTo>
                      <a:pt x="13591" y="14290"/>
                    </a:lnTo>
                    <a:lnTo>
                      <a:pt x="13591" y="15916"/>
                    </a:lnTo>
                    <a:lnTo>
                      <a:pt x="13546" y="16295"/>
                    </a:lnTo>
                    <a:lnTo>
                      <a:pt x="13502" y="15916"/>
                    </a:lnTo>
                    <a:lnTo>
                      <a:pt x="13502" y="15726"/>
                    </a:lnTo>
                    <a:lnTo>
                      <a:pt x="13524" y="15726"/>
                    </a:lnTo>
                    <a:lnTo>
                      <a:pt x="13568" y="15916"/>
                    </a:lnTo>
                    <a:lnTo>
                      <a:pt x="13591" y="15916"/>
                    </a:lnTo>
                    <a:lnTo>
                      <a:pt x="13591" y="14290"/>
                    </a:lnTo>
                    <a:lnTo>
                      <a:pt x="13543" y="14211"/>
                    </a:lnTo>
                    <a:lnTo>
                      <a:pt x="13457" y="14137"/>
                    </a:lnTo>
                    <a:lnTo>
                      <a:pt x="13457" y="15537"/>
                    </a:lnTo>
                    <a:lnTo>
                      <a:pt x="13443" y="15537"/>
                    </a:lnTo>
                    <a:lnTo>
                      <a:pt x="13428" y="15726"/>
                    </a:lnTo>
                    <a:lnTo>
                      <a:pt x="13457" y="15726"/>
                    </a:lnTo>
                    <a:lnTo>
                      <a:pt x="13457" y="15916"/>
                    </a:lnTo>
                    <a:lnTo>
                      <a:pt x="13433" y="15916"/>
                    </a:lnTo>
                    <a:lnTo>
                      <a:pt x="13413" y="16105"/>
                    </a:lnTo>
                    <a:lnTo>
                      <a:pt x="13413" y="15916"/>
                    </a:lnTo>
                    <a:lnTo>
                      <a:pt x="13428" y="15916"/>
                    </a:lnTo>
                    <a:lnTo>
                      <a:pt x="13428" y="15726"/>
                    </a:lnTo>
                    <a:lnTo>
                      <a:pt x="13398" y="15726"/>
                    </a:lnTo>
                    <a:lnTo>
                      <a:pt x="13383" y="15537"/>
                    </a:lnTo>
                    <a:lnTo>
                      <a:pt x="13324" y="15537"/>
                    </a:lnTo>
                    <a:lnTo>
                      <a:pt x="13324" y="15347"/>
                    </a:lnTo>
                    <a:lnTo>
                      <a:pt x="13339" y="15347"/>
                    </a:lnTo>
                    <a:lnTo>
                      <a:pt x="13354" y="15537"/>
                    </a:lnTo>
                    <a:lnTo>
                      <a:pt x="13369" y="15347"/>
                    </a:lnTo>
                    <a:lnTo>
                      <a:pt x="13383" y="15347"/>
                    </a:lnTo>
                    <a:lnTo>
                      <a:pt x="13383" y="15537"/>
                    </a:lnTo>
                    <a:lnTo>
                      <a:pt x="13428" y="15537"/>
                    </a:lnTo>
                    <a:lnTo>
                      <a:pt x="13428" y="15347"/>
                    </a:lnTo>
                    <a:lnTo>
                      <a:pt x="13457" y="15347"/>
                    </a:lnTo>
                    <a:lnTo>
                      <a:pt x="13457" y="14137"/>
                    </a:lnTo>
                    <a:lnTo>
                      <a:pt x="13324" y="14021"/>
                    </a:lnTo>
                    <a:lnTo>
                      <a:pt x="13251" y="14021"/>
                    </a:lnTo>
                    <a:lnTo>
                      <a:pt x="13221" y="14211"/>
                    </a:lnTo>
                    <a:lnTo>
                      <a:pt x="13221" y="14021"/>
                    </a:lnTo>
                    <a:lnTo>
                      <a:pt x="13222" y="14021"/>
                    </a:lnTo>
                    <a:lnTo>
                      <a:pt x="13227" y="13832"/>
                    </a:lnTo>
                    <a:lnTo>
                      <a:pt x="13235" y="13642"/>
                    </a:lnTo>
                    <a:lnTo>
                      <a:pt x="13191" y="13453"/>
                    </a:lnTo>
                    <a:lnTo>
                      <a:pt x="13358" y="13263"/>
                    </a:lnTo>
                    <a:lnTo>
                      <a:pt x="13498" y="13453"/>
                    </a:lnTo>
                    <a:lnTo>
                      <a:pt x="13632" y="13832"/>
                    </a:lnTo>
                    <a:lnTo>
                      <a:pt x="13783" y="14400"/>
                    </a:lnTo>
                    <a:lnTo>
                      <a:pt x="13783" y="379"/>
                    </a:lnTo>
                    <a:lnTo>
                      <a:pt x="13604" y="379"/>
                    </a:lnTo>
                    <a:lnTo>
                      <a:pt x="13546" y="568"/>
                    </a:lnTo>
                    <a:lnTo>
                      <a:pt x="13457" y="568"/>
                    </a:lnTo>
                    <a:lnTo>
                      <a:pt x="13435" y="758"/>
                    </a:lnTo>
                    <a:lnTo>
                      <a:pt x="13265" y="758"/>
                    </a:lnTo>
                    <a:lnTo>
                      <a:pt x="13187" y="568"/>
                    </a:lnTo>
                    <a:lnTo>
                      <a:pt x="13106" y="379"/>
                    </a:lnTo>
                    <a:lnTo>
                      <a:pt x="13073" y="379"/>
                    </a:lnTo>
                    <a:lnTo>
                      <a:pt x="13073" y="15726"/>
                    </a:lnTo>
                    <a:lnTo>
                      <a:pt x="13043" y="15916"/>
                    </a:lnTo>
                    <a:lnTo>
                      <a:pt x="13043" y="15537"/>
                    </a:lnTo>
                    <a:lnTo>
                      <a:pt x="13073" y="15537"/>
                    </a:lnTo>
                    <a:lnTo>
                      <a:pt x="13073" y="379"/>
                    </a:lnTo>
                    <a:lnTo>
                      <a:pt x="13034" y="379"/>
                    </a:lnTo>
                    <a:lnTo>
                      <a:pt x="13034" y="15537"/>
                    </a:lnTo>
                    <a:lnTo>
                      <a:pt x="13032" y="15537"/>
                    </a:lnTo>
                    <a:lnTo>
                      <a:pt x="13028" y="15458"/>
                    </a:lnTo>
                    <a:lnTo>
                      <a:pt x="13028" y="15916"/>
                    </a:lnTo>
                    <a:lnTo>
                      <a:pt x="13013" y="15726"/>
                    </a:lnTo>
                    <a:lnTo>
                      <a:pt x="13028" y="15726"/>
                    </a:lnTo>
                    <a:lnTo>
                      <a:pt x="13028" y="15458"/>
                    </a:lnTo>
                    <a:lnTo>
                      <a:pt x="13024" y="15382"/>
                    </a:lnTo>
                    <a:lnTo>
                      <a:pt x="13034" y="15537"/>
                    </a:lnTo>
                    <a:lnTo>
                      <a:pt x="13034" y="379"/>
                    </a:lnTo>
                    <a:lnTo>
                      <a:pt x="13022" y="379"/>
                    </a:lnTo>
                    <a:lnTo>
                      <a:pt x="13022" y="15347"/>
                    </a:lnTo>
                    <a:lnTo>
                      <a:pt x="13016" y="15347"/>
                    </a:lnTo>
                    <a:lnTo>
                      <a:pt x="13013" y="15158"/>
                    </a:lnTo>
                    <a:lnTo>
                      <a:pt x="13022" y="15347"/>
                    </a:lnTo>
                    <a:lnTo>
                      <a:pt x="13022" y="379"/>
                    </a:lnTo>
                    <a:lnTo>
                      <a:pt x="12924" y="379"/>
                    </a:lnTo>
                    <a:lnTo>
                      <a:pt x="12924" y="16105"/>
                    </a:lnTo>
                    <a:lnTo>
                      <a:pt x="12895" y="16105"/>
                    </a:lnTo>
                    <a:lnTo>
                      <a:pt x="12910" y="16295"/>
                    </a:lnTo>
                    <a:lnTo>
                      <a:pt x="12924" y="16295"/>
                    </a:lnTo>
                    <a:lnTo>
                      <a:pt x="12924" y="16484"/>
                    </a:lnTo>
                    <a:lnTo>
                      <a:pt x="12910" y="16484"/>
                    </a:lnTo>
                    <a:lnTo>
                      <a:pt x="12910" y="18758"/>
                    </a:lnTo>
                    <a:lnTo>
                      <a:pt x="12895" y="18758"/>
                    </a:lnTo>
                    <a:lnTo>
                      <a:pt x="12880" y="18568"/>
                    </a:lnTo>
                    <a:lnTo>
                      <a:pt x="12910" y="18568"/>
                    </a:lnTo>
                    <a:lnTo>
                      <a:pt x="12910" y="18000"/>
                    </a:lnTo>
                    <a:lnTo>
                      <a:pt x="12896" y="18000"/>
                    </a:lnTo>
                    <a:lnTo>
                      <a:pt x="12864" y="18379"/>
                    </a:lnTo>
                    <a:lnTo>
                      <a:pt x="12821" y="18379"/>
                    </a:lnTo>
                    <a:lnTo>
                      <a:pt x="12779" y="18189"/>
                    </a:lnTo>
                    <a:lnTo>
                      <a:pt x="12710" y="18023"/>
                    </a:lnTo>
                    <a:lnTo>
                      <a:pt x="12710" y="18758"/>
                    </a:lnTo>
                    <a:lnTo>
                      <a:pt x="12614" y="18758"/>
                    </a:lnTo>
                    <a:lnTo>
                      <a:pt x="12614" y="18568"/>
                    </a:lnTo>
                    <a:lnTo>
                      <a:pt x="12628" y="18379"/>
                    </a:lnTo>
                    <a:lnTo>
                      <a:pt x="12658" y="18379"/>
                    </a:lnTo>
                    <a:lnTo>
                      <a:pt x="12643" y="18568"/>
                    </a:lnTo>
                    <a:lnTo>
                      <a:pt x="12665" y="18568"/>
                    </a:lnTo>
                    <a:lnTo>
                      <a:pt x="12710" y="18758"/>
                    </a:lnTo>
                    <a:lnTo>
                      <a:pt x="12710" y="18023"/>
                    </a:lnTo>
                    <a:lnTo>
                      <a:pt x="12700" y="18000"/>
                    </a:lnTo>
                    <a:lnTo>
                      <a:pt x="12658" y="18000"/>
                    </a:lnTo>
                    <a:lnTo>
                      <a:pt x="12683" y="17811"/>
                    </a:lnTo>
                    <a:lnTo>
                      <a:pt x="12737" y="17811"/>
                    </a:lnTo>
                    <a:lnTo>
                      <a:pt x="12762" y="17621"/>
                    </a:lnTo>
                    <a:lnTo>
                      <a:pt x="12797" y="17811"/>
                    </a:lnTo>
                    <a:lnTo>
                      <a:pt x="12874" y="17811"/>
                    </a:lnTo>
                    <a:lnTo>
                      <a:pt x="12910" y="18000"/>
                    </a:lnTo>
                    <a:lnTo>
                      <a:pt x="12910" y="16484"/>
                    </a:lnTo>
                    <a:lnTo>
                      <a:pt x="12850" y="16484"/>
                    </a:lnTo>
                    <a:lnTo>
                      <a:pt x="12836" y="16295"/>
                    </a:lnTo>
                    <a:lnTo>
                      <a:pt x="12850" y="16105"/>
                    </a:lnTo>
                    <a:lnTo>
                      <a:pt x="12850" y="16295"/>
                    </a:lnTo>
                    <a:lnTo>
                      <a:pt x="12880" y="16295"/>
                    </a:lnTo>
                    <a:lnTo>
                      <a:pt x="12895" y="16105"/>
                    </a:lnTo>
                    <a:lnTo>
                      <a:pt x="12865" y="16105"/>
                    </a:lnTo>
                    <a:lnTo>
                      <a:pt x="12880" y="15916"/>
                    </a:lnTo>
                    <a:lnTo>
                      <a:pt x="12806" y="15916"/>
                    </a:lnTo>
                    <a:lnTo>
                      <a:pt x="12806" y="15537"/>
                    </a:lnTo>
                    <a:lnTo>
                      <a:pt x="12821" y="15537"/>
                    </a:lnTo>
                    <a:lnTo>
                      <a:pt x="12836" y="15726"/>
                    </a:lnTo>
                    <a:lnTo>
                      <a:pt x="12910" y="15726"/>
                    </a:lnTo>
                    <a:lnTo>
                      <a:pt x="12910" y="15916"/>
                    </a:lnTo>
                    <a:lnTo>
                      <a:pt x="12924" y="15916"/>
                    </a:lnTo>
                    <a:lnTo>
                      <a:pt x="12924" y="379"/>
                    </a:lnTo>
                    <a:lnTo>
                      <a:pt x="12910" y="379"/>
                    </a:lnTo>
                    <a:lnTo>
                      <a:pt x="12910" y="568"/>
                    </a:lnTo>
                    <a:lnTo>
                      <a:pt x="12895" y="379"/>
                    </a:lnTo>
                    <a:lnTo>
                      <a:pt x="12791" y="379"/>
                    </a:lnTo>
                    <a:lnTo>
                      <a:pt x="12791" y="271"/>
                    </a:lnTo>
                    <a:lnTo>
                      <a:pt x="12776" y="271"/>
                    </a:lnTo>
                    <a:lnTo>
                      <a:pt x="12776" y="13832"/>
                    </a:lnTo>
                    <a:lnTo>
                      <a:pt x="12678" y="13832"/>
                    </a:lnTo>
                    <a:lnTo>
                      <a:pt x="12624" y="14021"/>
                    </a:lnTo>
                    <a:lnTo>
                      <a:pt x="12569" y="14021"/>
                    </a:lnTo>
                    <a:lnTo>
                      <a:pt x="12554" y="13768"/>
                    </a:lnTo>
                    <a:lnTo>
                      <a:pt x="12554" y="18379"/>
                    </a:lnTo>
                    <a:lnTo>
                      <a:pt x="12510" y="18189"/>
                    </a:lnTo>
                    <a:lnTo>
                      <a:pt x="12554" y="18189"/>
                    </a:lnTo>
                    <a:lnTo>
                      <a:pt x="12554" y="13768"/>
                    </a:lnTo>
                    <a:lnTo>
                      <a:pt x="12525" y="13263"/>
                    </a:lnTo>
                    <a:lnTo>
                      <a:pt x="12702" y="13074"/>
                    </a:lnTo>
                    <a:lnTo>
                      <a:pt x="12745" y="13453"/>
                    </a:lnTo>
                    <a:lnTo>
                      <a:pt x="12763" y="13642"/>
                    </a:lnTo>
                    <a:lnTo>
                      <a:pt x="12776" y="13832"/>
                    </a:lnTo>
                    <a:lnTo>
                      <a:pt x="12776" y="271"/>
                    </a:lnTo>
                    <a:lnTo>
                      <a:pt x="12747" y="332"/>
                    </a:lnTo>
                    <a:lnTo>
                      <a:pt x="12770" y="379"/>
                    </a:lnTo>
                    <a:lnTo>
                      <a:pt x="12747" y="379"/>
                    </a:lnTo>
                    <a:lnTo>
                      <a:pt x="12700" y="189"/>
                    </a:lnTo>
                    <a:lnTo>
                      <a:pt x="12651" y="189"/>
                    </a:lnTo>
                    <a:lnTo>
                      <a:pt x="12601" y="0"/>
                    </a:lnTo>
                    <a:lnTo>
                      <a:pt x="12406" y="0"/>
                    </a:lnTo>
                    <a:lnTo>
                      <a:pt x="12404" y="189"/>
                    </a:lnTo>
                    <a:lnTo>
                      <a:pt x="12399" y="189"/>
                    </a:lnTo>
                    <a:lnTo>
                      <a:pt x="12394" y="379"/>
                    </a:lnTo>
                    <a:lnTo>
                      <a:pt x="12392" y="568"/>
                    </a:lnTo>
                    <a:lnTo>
                      <a:pt x="12358" y="379"/>
                    </a:lnTo>
                    <a:lnTo>
                      <a:pt x="12327" y="379"/>
                    </a:lnTo>
                    <a:lnTo>
                      <a:pt x="12298" y="189"/>
                    </a:lnTo>
                    <a:lnTo>
                      <a:pt x="12278" y="189"/>
                    </a:lnTo>
                    <a:lnTo>
                      <a:pt x="12288" y="150"/>
                    </a:lnTo>
                    <a:lnTo>
                      <a:pt x="12273" y="150"/>
                    </a:lnTo>
                    <a:lnTo>
                      <a:pt x="12273" y="211"/>
                    </a:lnTo>
                    <a:lnTo>
                      <a:pt x="12258" y="211"/>
                    </a:lnTo>
                    <a:lnTo>
                      <a:pt x="12243" y="271"/>
                    </a:lnTo>
                    <a:lnTo>
                      <a:pt x="12258" y="271"/>
                    </a:lnTo>
                    <a:lnTo>
                      <a:pt x="12273" y="332"/>
                    </a:lnTo>
                    <a:lnTo>
                      <a:pt x="12273" y="379"/>
                    </a:lnTo>
                    <a:lnTo>
                      <a:pt x="12303" y="568"/>
                    </a:lnTo>
                    <a:lnTo>
                      <a:pt x="12288" y="568"/>
                    </a:lnTo>
                    <a:lnTo>
                      <a:pt x="12288" y="17811"/>
                    </a:lnTo>
                    <a:lnTo>
                      <a:pt x="12258" y="17811"/>
                    </a:lnTo>
                    <a:lnTo>
                      <a:pt x="12258" y="18000"/>
                    </a:lnTo>
                    <a:lnTo>
                      <a:pt x="12243" y="18000"/>
                    </a:lnTo>
                    <a:lnTo>
                      <a:pt x="12273" y="18189"/>
                    </a:lnTo>
                    <a:lnTo>
                      <a:pt x="12243" y="18189"/>
                    </a:lnTo>
                    <a:lnTo>
                      <a:pt x="12229" y="18000"/>
                    </a:lnTo>
                    <a:lnTo>
                      <a:pt x="12243" y="17811"/>
                    </a:lnTo>
                    <a:lnTo>
                      <a:pt x="12258" y="17811"/>
                    </a:lnTo>
                    <a:lnTo>
                      <a:pt x="12258" y="17621"/>
                    </a:lnTo>
                    <a:lnTo>
                      <a:pt x="12273" y="17621"/>
                    </a:lnTo>
                    <a:lnTo>
                      <a:pt x="12288" y="17811"/>
                    </a:lnTo>
                    <a:lnTo>
                      <a:pt x="12288" y="568"/>
                    </a:lnTo>
                    <a:lnTo>
                      <a:pt x="12258" y="568"/>
                    </a:lnTo>
                    <a:lnTo>
                      <a:pt x="12258" y="379"/>
                    </a:lnTo>
                    <a:lnTo>
                      <a:pt x="12229" y="379"/>
                    </a:lnTo>
                    <a:lnTo>
                      <a:pt x="12229" y="568"/>
                    </a:lnTo>
                    <a:lnTo>
                      <a:pt x="12214" y="568"/>
                    </a:lnTo>
                    <a:lnTo>
                      <a:pt x="12214" y="18000"/>
                    </a:lnTo>
                    <a:lnTo>
                      <a:pt x="12184" y="18000"/>
                    </a:lnTo>
                    <a:lnTo>
                      <a:pt x="12184" y="17811"/>
                    </a:lnTo>
                    <a:lnTo>
                      <a:pt x="12214" y="17811"/>
                    </a:lnTo>
                    <a:lnTo>
                      <a:pt x="12214" y="568"/>
                    </a:lnTo>
                    <a:lnTo>
                      <a:pt x="12212" y="568"/>
                    </a:lnTo>
                    <a:lnTo>
                      <a:pt x="12169" y="713"/>
                    </a:lnTo>
                    <a:lnTo>
                      <a:pt x="12169" y="17811"/>
                    </a:lnTo>
                    <a:lnTo>
                      <a:pt x="12155" y="17811"/>
                    </a:lnTo>
                    <a:lnTo>
                      <a:pt x="12155" y="18000"/>
                    </a:lnTo>
                    <a:lnTo>
                      <a:pt x="12125" y="18000"/>
                    </a:lnTo>
                    <a:lnTo>
                      <a:pt x="12140" y="17811"/>
                    </a:lnTo>
                    <a:lnTo>
                      <a:pt x="12155" y="17811"/>
                    </a:lnTo>
                    <a:lnTo>
                      <a:pt x="12155" y="17621"/>
                    </a:lnTo>
                    <a:lnTo>
                      <a:pt x="12169" y="17621"/>
                    </a:lnTo>
                    <a:lnTo>
                      <a:pt x="12169" y="713"/>
                    </a:lnTo>
                    <a:lnTo>
                      <a:pt x="12156" y="758"/>
                    </a:lnTo>
                    <a:lnTo>
                      <a:pt x="12125" y="758"/>
                    </a:lnTo>
                    <a:lnTo>
                      <a:pt x="12110" y="568"/>
                    </a:lnTo>
                    <a:lnTo>
                      <a:pt x="12081" y="568"/>
                    </a:lnTo>
                    <a:lnTo>
                      <a:pt x="12051" y="379"/>
                    </a:lnTo>
                    <a:lnTo>
                      <a:pt x="11992" y="379"/>
                    </a:lnTo>
                    <a:lnTo>
                      <a:pt x="12021" y="0"/>
                    </a:lnTo>
                    <a:lnTo>
                      <a:pt x="11933" y="0"/>
                    </a:lnTo>
                    <a:lnTo>
                      <a:pt x="11933" y="189"/>
                    </a:lnTo>
                    <a:lnTo>
                      <a:pt x="11918" y="189"/>
                    </a:lnTo>
                    <a:lnTo>
                      <a:pt x="11918" y="379"/>
                    </a:lnTo>
                    <a:lnTo>
                      <a:pt x="11947" y="379"/>
                    </a:lnTo>
                    <a:lnTo>
                      <a:pt x="11947" y="568"/>
                    </a:lnTo>
                    <a:lnTo>
                      <a:pt x="11918" y="568"/>
                    </a:lnTo>
                    <a:lnTo>
                      <a:pt x="11903" y="379"/>
                    </a:lnTo>
                    <a:lnTo>
                      <a:pt x="11903" y="189"/>
                    </a:lnTo>
                    <a:lnTo>
                      <a:pt x="11873" y="133"/>
                    </a:lnTo>
                    <a:lnTo>
                      <a:pt x="11873" y="14968"/>
                    </a:lnTo>
                    <a:lnTo>
                      <a:pt x="11859" y="14968"/>
                    </a:lnTo>
                    <a:lnTo>
                      <a:pt x="11859" y="15158"/>
                    </a:lnTo>
                    <a:lnTo>
                      <a:pt x="11850" y="15347"/>
                    </a:lnTo>
                    <a:lnTo>
                      <a:pt x="11838" y="15537"/>
                    </a:lnTo>
                    <a:lnTo>
                      <a:pt x="11829" y="15537"/>
                    </a:lnTo>
                    <a:lnTo>
                      <a:pt x="11829" y="15726"/>
                    </a:lnTo>
                    <a:lnTo>
                      <a:pt x="11814" y="15726"/>
                    </a:lnTo>
                    <a:lnTo>
                      <a:pt x="11814" y="15916"/>
                    </a:lnTo>
                    <a:lnTo>
                      <a:pt x="11829" y="16105"/>
                    </a:lnTo>
                    <a:lnTo>
                      <a:pt x="11770" y="16105"/>
                    </a:lnTo>
                    <a:lnTo>
                      <a:pt x="11787" y="16217"/>
                    </a:lnTo>
                    <a:lnTo>
                      <a:pt x="11775" y="16295"/>
                    </a:lnTo>
                    <a:lnTo>
                      <a:pt x="11711" y="16295"/>
                    </a:lnTo>
                    <a:lnTo>
                      <a:pt x="11666" y="15726"/>
                    </a:lnTo>
                    <a:lnTo>
                      <a:pt x="11666" y="17621"/>
                    </a:lnTo>
                    <a:lnTo>
                      <a:pt x="11636" y="17621"/>
                    </a:lnTo>
                    <a:lnTo>
                      <a:pt x="11651" y="17432"/>
                    </a:lnTo>
                    <a:lnTo>
                      <a:pt x="11666" y="17432"/>
                    </a:lnTo>
                    <a:lnTo>
                      <a:pt x="11666" y="15726"/>
                    </a:lnTo>
                    <a:lnTo>
                      <a:pt x="11770" y="15726"/>
                    </a:lnTo>
                    <a:lnTo>
                      <a:pt x="11688" y="15537"/>
                    </a:lnTo>
                    <a:lnTo>
                      <a:pt x="11649" y="15347"/>
                    </a:lnTo>
                    <a:lnTo>
                      <a:pt x="11679" y="15347"/>
                    </a:lnTo>
                    <a:lnTo>
                      <a:pt x="11801" y="15158"/>
                    </a:lnTo>
                    <a:lnTo>
                      <a:pt x="11859" y="15158"/>
                    </a:lnTo>
                    <a:lnTo>
                      <a:pt x="11859" y="14968"/>
                    </a:lnTo>
                    <a:lnTo>
                      <a:pt x="11842" y="14968"/>
                    </a:lnTo>
                    <a:lnTo>
                      <a:pt x="11786" y="15158"/>
                    </a:lnTo>
                    <a:lnTo>
                      <a:pt x="11755" y="15158"/>
                    </a:lnTo>
                    <a:lnTo>
                      <a:pt x="11740" y="14968"/>
                    </a:lnTo>
                    <a:lnTo>
                      <a:pt x="11696" y="14968"/>
                    </a:lnTo>
                    <a:lnTo>
                      <a:pt x="11725" y="15158"/>
                    </a:lnTo>
                    <a:lnTo>
                      <a:pt x="11651" y="15158"/>
                    </a:lnTo>
                    <a:lnTo>
                      <a:pt x="11651" y="14968"/>
                    </a:lnTo>
                    <a:lnTo>
                      <a:pt x="11666" y="14968"/>
                    </a:lnTo>
                    <a:lnTo>
                      <a:pt x="11666" y="14779"/>
                    </a:lnTo>
                    <a:lnTo>
                      <a:pt x="11681" y="14779"/>
                    </a:lnTo>
                    <a:lnTo>
                      <a:pt x="11740" y="14589"/>
                    </a:lnTo>
                    <a:lnTo>
                      <a:pt x="11755" y="14589"/>
                    </a:lnTo>
                    <a:lnTo>
                      <a:pt x="11755" y="14400"/>
                    </a:lnTo>
                    <a:lnTo>
                      <a:pt x="11740" y="14400"/>
                    </a:lnTo>
                    <a:lnTo>
                      <a:pt x="11740" y="14268"/>
                    </a:lnTo>
                    <a:lnTo>
                      <a:pt x="11723" y="14400"/>
                    </a:lnTo>
                    <a:lnTo>
                      <a:pt x="11666" y="14400"/>
                    </a:lnTo>
                    <a:lnTo>
                      <a:pt x="11666" y="14589"/>
                    </a:lnTo>
                    <a:lnTo>
                      <a:pt x="11651" y="14589"/>
                    </a:lnTo>
                    <a:lnTo>
                      <a:pt x="11651" y="14779"/>
                    </a:lnTo>
                    <a:lnTo>
                      <a:pt x="11636" y="14779"/>
                    </a:lnTo>
                    <a:lnTo>
                      <a:pt x="11636" y="15158"/>
                    </a:lnTo>
                    <a:lnTo>
                      <a:pt x="11622" y="15347"/>
                    </a:lnTo>
                    <a:lnTo>
                      <a:pt x="11607" y="15347"/>
                    </a:lnTo>
                    <a:lnTo>
                      <a:pt x="11607" y="15158"/>
                    </a:lnTo>
                    <a:lnTo>
                      <a:pt x="11622" y="15158"/>
                    </a:lnTo>
                    <a:lnTo>
                      <a:pt x="11622" y="14968"/>
                    </a:lnTo>
                    <a:lnTo>
                      <a:pt x="11636" y="14968"/>
                    </a:lnTo>
                    <a:lnTo>
                      <a:pt x="11636" y="14779"/>
                    </a:lnTo>
                    <a:lnTo>
                      <a:pt x="11612" y="14779"/>
                    </a:lnTo>
                    <a:lnTo>
                      <a:pt x="11581" y="14589"/>
                    </a:lnTo>
                    <a:lnTo>
                      <a:pt x="11555" y="14589"/>
                    </a:lnTo>
                    <a:lnTo>
                      <a:pt x="11533" y="14400"/>
                    </a:lnTo>
                    <a:lnTo>
                      <a:pt x="11533" y="15916"/>
                    </a:lnTo>
                    <a:lnTo>
                      <a:pt x="11518" y="16105"/>
                    </a:lnTo>
                    <a:lnTo>
                      <a:pt x="11488" y="16295"/>
                    </a:lnTo>
                    <a:lnTo>
                      <a:pt x="11474" y="16105"/>
                    </a:lnTo>
                    <a:lnTo>
                      <a:pt x="11503" y="16105"/>
                    </a:lnTo>
                    <a:lnTo>
                      <a:pt x="11518" y="15916"/>
                    </a:lnTo>
                    <a:lnTo>
                      <a:pt x="11533" y="15916"/>
                    </a:lnTo>
                    <a:lnTo>
                      <a:pt x="11533" y="14400"/>
                    </a:lnTo>
                    <a:lnTo>
                      <a:pt x="11518" y="14211"/>
                    </a:lnTo>
                    <a:lnTo>
                      <a:pt x="11503" y="14211"/>
                    </a:lnTo>
                    <a:lnTo>
                      <a:pt x="11488" y="14021"/>
                    </a:lnTo>
                    <a:lnTo>
                      <a:pt x="11488" y="13832"/>
                    </a:lnTo>
                    <a:lnTo>
                      <a:pt x="11474" y="13832"/>
                    </a:lnTo>
                    <a:lnTo>
                      <a:pt x="11474" y="13642"/>
                    </a:lnTo>
                    <a:lnTo>
                      <a:pt x="11444" y="13453"/>
                    </a:lnTo>
                    <a:lnTo>
                      <a:pt x="11376" y="13453"/>
                    </a:lnTo>
                    <a:lnTo>
                      <a:pt x="11364" y="13642"/>
                    </a:lnTo>
                    <a:lnTo>
                      <a:pt x="11355" y="13832"/>
                    </a:lnTo>
                    <a:lnTo>
                      <a:pt x="11389" y="13832"/>
                    </a:lnTo>
                    <a:lnTo>
                      <a:pt x="11422" y="14021"/>
                    </a:lnTo>
                    <a:lnTo>
                      <a:pt x="11474" y="14021"/>
                    </a:lnTo>
                    <a:lnTo>
                      <a:pt x="11438" y="14211"/>
                    </a:lnTo>
                    <a:lnTo>
                      <a:pt x="11326" y="14211"/>
                    </a:lnTo>
                    <a:lnTo>
                      <a:pt x="11311" y="14021"/>
                    </a:lnTo>
                    <a:lnTo>
                      <a:pt x="11311" y="15916"/>
                    </a:lnTo>
                    <a:lnTo>
                      <a:pt x="11281" y="15726"/>
                    </a:lnTo>
                    <a:lnTo>
                      <a:pt x="11296" y="15726"/>
                    </a:lnTo>
                    <a:lnTo>
                      <a:pt x="11311" y="15916"/>
                    </a:lnTo>
                    <a:lnTo>
                      <a:pt x="11311" y="14021"/>
                    </a:lnTo>
                    <a:lnTo>
                      <a:pt x="11326" y="13832"/>
                    </a:lnTo>
                    <a:lnTo>
                      <a:pt x="11296" y="13832"/>
                    </a:lnTo>
                    <a:lnTo>
                      <a:pt x="11281" y="13642"/>
                    </a:lnTo>
                    <a:lnTo>
                      <a:pt x="11296" y="13642"/>
                    </a:lnTo>
                    <a:lnTo>
                      <a:pt x="11326" y="13832"/>
                    </a:lnTo>
                    <a:lnTo>
                      <a:pt x="11340" y="13832"/>
                    </a:lnTo>
                    <a:lnTo>
                      <a:pt x="11314" y="13501"/>
                    </a:lnTo>
                    <a:lnTo>
                      <a:pt x="11326" y="13455"/>
                    </a:lnTo>
                    <a:lnTo>
                      <a:pt x="11311" y="13455"/>
                    </a:lnTo>
                    <a:lnTo>
                      <a:pt x="11311" y="13453"/>
                    </a:lnTo>
                    <a:lnTo>
                      <a:pt x="11266" y="13263"/>
                    </a:lnTo>
                    <a:lnTo>
                      <a:pt x="11266" y="15916"/>
                    </a:lnTo>
                    <a:lnTo>
                      <a:pt x="11222" y="15916"/>
                    </a:lnTo>
                    <a:lnTo>
                      <a:pt x="11237" y="15726"/>
                    </a:lnTo>
                    <a:lnTo>
                      <a:pt x="11266" y="15726"/>
                    </a:lnTo>
                    <a:lnTo>
                      <a:pt x="11266" y="13263"/>
                    </a:lnTo>
                    <a:lnTo>
                      <a:pt x="11400" y="13263"/>
                    </a:lnTo>
                    <a:lnTo>
                      <a:pt x="11414" y="13074"/>
                    </a:lnTo>
                    <a:lnTo>
                      <a:pt x="11577" y="13074"/>
                    </a:lnTo>
                    <a:lnTo>
                      <a:pt x="11622" y="13358"/>
                    </a:lnTo>
                    <a:lnTo>
                      <a:pt x="11622" y="13263"/>
                    </a:lnTo>
                    <a:lnTo>
                      <a:pt x="11636" y="13263"/>
                    </a:lnTo>
                    <a:lnTo>
                      <a:pt x="11636" y="13453"/>
                    </a:lnTo>
                    <a:lnTo>
                      <a:pt x="11681" y="13453"/>
                    </a:lnTo>
                    <a:lnTo>
                      <a:pt x="11681" y="13832"/>
                    </a:lnTo>
                    <a:lnTo>
                      <a:pt x="11696" y="13832"/>
                    </a:lnTo>
                    <a:lnTo>
                      <a:pt x="11711" y="13642"/>
                    </a:lnTo>
                    <a:lnTo>
                      <a:pt x="11725" y="13642"/>
                    </a:lnTo>
                    <a:lnTo>
                      <a:pt x="11725" y="13453"/>
                    </a:lnTo>
                    <a:lnTo>
                      <a:pt x="11814" y="13453"/>
                    </a:lnTo>
                    <a:lnTo>
                      <a:pt x="11799" y="13642"/>
                    </a:lnTo>
                    <a:lnTo>
                      <a:pt x="11770" y="13642"/>
                    </a:lnTo>
                    <a:lnTo>
                      <a:pt x="11770" y="13832"/>
                    </a:lnTo>
                    <a:lnTo>
                      <a:pt x="11755" y="13832"/>
                    </a:lnTo>
                    <a:lnTo>
                      <a:pt x="11755" y="14021"/>
                    </a:lnTo>
                    <a:lnTo>
                      <a:pt x="11770" y="14021"/>
                    </a:lnTo>
                    <a:lnTo>
                      <a:pt x="11770" y="14211"/>
                    </a:lnTo>
                    <a:lnTo>
                      <a:pt x="11747" y="14211"/>
                    </a:lnTo>
                    <a:lnTo>
                      <a:pt x="11743" y="14246"/>
                    </a:lnTo>
                    <a:lnTo>
                      <a:pt x="11755" y="14400"/>
                    </a:lnTo>
                    <a:lnTo>
                      <a:pt x="11785" y="14400"/>
                    </a:lnTo>
                    <a:lnTo>
                      <a:pt x="11770" y="14589"/>
                    </a:lnTo>
                    <a:lnTo>
                      <a:pt x="11755" y="14589"/>
                    </a:lnTo>
                    <a:lnTo>
                      <a:pt x="11755" y="14779"/>
                    </a:lnTo>
                    <a:lnTo>
                      <a:pt x="11844" y="14779"/>
                    </a:lnTo>
                    <a:lnTo>
                      <a:pt x="11873" y="14968"/>
                    </a:lnTo>
                    <a:lnTo>
                      <a:pt x="11873" y="133"/>
                    </a:lnTo>
                    <a:lnTo>
                      <a:pt x="11803" y="0"/>
                    </a:lnTo>
                    <a:lnTo>
                      <a:pt x="11616" y="0"/>
                    </a:lnTo>
                    <a:lnTo>
                      <a:pt x="11533" y="189"/>
                    </a:lnTo>
                    <a:lnTo>
                      <a:pt x="11355" y="189"/>
                    </a:lnTo>
                    <a:lnTo>
                      <a:pt x="11355" y="379"/>
                    </a:lnTo>
                    <a:lnTo>
                      <a:pt x="11340" y="379"/>
                    </a:lnTo>
                    <a:lnTo>
                      <a:pt x="11340" y="568"/>
                    </a:lnTo>
                    <a:lnTo>
                      <a:pt x="11318" y="379"/>
                    </a:lnTo>
                    <a:lnTo>
                      <a:pt x="11274" y="379"/>
                    </a:lnTo>
                    <a:lnTo>
                      <a:pt x="11257" y="233"/>
                    </a:lnTo>
                    <a:lnTo>
                      <a:pt x="11257" y="568"/>
                    </a:lnTo>
                    <a:lnTo>
                      <a:pt x="11252" y="568"/>
                    </a:lnTo>
                    <a:lnTo>
                      <a:pt x="11252" y="15537"/>
                    </a:lnTo>
                    <a:lnTo>
                      <a:pt x="11192" y="15537"/>
                    </a:lnTo>
                    <a:lnTo>
                      <a:pt x="11178" y="15726"/>
                    </a:lnTo>
                    <a:lnTo>
                      <a:pt x="11178" y="18000"/>
                    </a:lnTo>
                    <a:lnTo>
                      <a:pt x="11133" y="18000"/>
                    </a:lnTo>
                    <a:lnTo>
                      <a:pt x="11133" y="18189"/>
                    </a:lnTo>
                    <a:lnTo>
                      <a:pt x="11089" y="18189"/>
                    </a:lnTo>
                    <a:lnTo>
                      <a:pt x="11103" y="18379"/>
                    </a:lnTo>
                    <a:lnTo>
                      <a:pt x="11148" y="18379"/>
                    </a:lnTo>
                    <a:lnTo>
                      <a:pt x="11133" y="18568"/>
                    </a:lnTo>
                    <a:lnTo>
                      <a:pt x="11103" y="18379"/>
                    </a:lnTo>
                    <a:lnTo>
                      <a:pt x="11049" y="18379"/>
                    </a:lnTo>
                    <a:lnTo>
                      <a:pt x="10995" y="18568"/>
                    </a:lnTo>
                    <a:lnTo>
                      <a:pt x="10985" y="18568"/>
                    </a:lnTo>
                    <a:lnTo>
                      <a:pt x="10896" y="18189"/>
                    </a:lnTo>
                    <a:lnTo>
                      <a:pt x="10881" y="18000"/>
                    </a:lnTo>
                    <a:lnTo>
                      <a:pt x="11021" y="18000"/>
                    </a:lnTo>
                    <a:lnTo>
                      <a:pt x="11074" y="17811"/>
                    </a:lnTo>
                    <a:lnTo>
                      <a:pt x="11087" y="17811"/>
                    </a:lnTo>
                    <a:lnTo>
                      <a:pt x="11120" y="17621"/>
                    </a:lnTo>
                    <a:lnTo>
                      <a:pt x="11178" y="17621"/>
                    </a:lnTo>
                    <a:lnTo>
                      <a:pt x="11178" y="15726"/>
                    </a:lnTo>
                    <a:lnTo>
                      <a:pt x="11151" y="15726"/>
                    </a:lnTo>
                    <a:lnTo>
                      <a:pt x="11148" y="15675"/>
                    </a:lnTo>
                    <a:lnTo>
                      <a:pt x="11148" y="16484"/>
                    </a:lnTo>
                    <a:lnTo>
                      <a:pt x="11015" y="16484"/>
                    </a:lnTo>
                    <a:lnTo>
                      <a:pt x="11015" y="16674"/>
                    </a:lnTo>
                    <a:lnTo>
                      <a:pt x="11000" y="16484"/>
                    </a:lnTo>
                    <a:lnTo>
                      <a:pt x="11015" y="16484"/>
                    </a:lnTo>
                    <a:lnTo>
                      <a:pt x="11000" y="16295"/>
                    </a:lnTo>
                    <a:lnTo>
                      <a:pt x="11015" y="16105"/>
                    </a:lnTo>
                    <a:lnTo>
                      <a:pt x="11133" y="16274"/>
                    </a:lnTo>
                    <a:lnTo>
                      <a:pt x="11133" y="16105"/>
                    </a:lnTo>
                    <a:lnTo>
                      <a:pt x="11148" y="16105"/>
                    </a:lnTo>
                    <a:lnTo>
                      <a:pt x="11148" y="15675"/>
                    </a:lnTo>
                    <a:lnTo>
                      <a:pt x="11139" y="15537"/>
                    </a:lnTo>
                    <a:lnTo>
                      <a:pt x="11123" y="15537"/>
                    </a:lnTo>
                    <a:lnTo>
                      <a:pt x="11104" y="15347"/>
                    </a:lnTo>
                    <a:lnTo>
                      <a:pt x="11178" y="15347"/>
                    </a:lnTo>
                    <a:lnTo>
                      <a:pt x="11207" y="15537"/>
                    </a:lnTo>
                    <a:lnTo>
                      <a:pt x="11207" y="15347"/>
                    </a:lnTo>
                    <a:lnTo>
                      <a:pt x="11252" y="15537"/>
                    </a:lnTo>
                    <a:lnTo>
                      <a:pt x="11252" y="568"/>
                    </a:lnTo>
                    <a:lnTo>
                      <a:pt x="11237" y="568"/>
                    </a:lnTo>
                    <a:lnTo>
                      <a:pt x="11237" y="13642"/>
                    </a:lnTo>
                    <a:lnTo>
                      <a:pt x="11192" y="13642"/>
                    </a:lnTo>
                    <a:lnTo>
                      <a:pt x="11192" y="13453"/>
                    </a:lnTo>
                    <a:lnTo>
                      <a:pt x="11222" y="13453"/>
                    </a:lnTo>
                    <a:lnTo>
                      <a:pt x="11237" y="13642"/>
                    </a:lnTo>
                    <a:lnTo>
                      <a:pt x="11237" y="568"/>
                    </a:lnTo>
                    <a:lnTo>
                      <a:pt x="11138" y="568"/>
                    </a:lnTo>
                    <a:lnTo>
                      <a:pt x="11089" y="397"/>
                    </a:lnTo>
                    <a:lnTo>
                      <a:pt x="11089" y="15537"/>
                    </a:lnTo>
                    <a:lnTo>
                      <a:pt x="11015" y="15537"/>
                    </a:lnTo>
                    <a:lnTo>
                      <a:pt x="11015" y="15726"/>
                    </a:lnTo>
                    <a:lnTo>
                      <a:pt x="11000" y="15726"/>
                    </a:lnTo>
                    <a:lnTo>
                      <a:pt x="11000" y="15537"/>
                    </a:lnTo>
                    <a:lnTo>
                      <a:pt x="10911" y="15537"/>
                    </a:lnTo>
                    <a:lnTo>
                      <a:pt x="10911" y="15347"/>
                    </a:lnTo>
                    <a:lnTo>
                      <a:pt x="10941" y="15347"/>
                    </a:lnTo>
                    <a:lnTo>
                      <a:pt x="10941" y="15537"/>
                    </a:lnTo>
                    <a:lnTo>
                      <a:pt x="10970" y="15347"/>
                    </a:lnTo>
                    <a:lnTo>
                      <a:pt x="10985" y="15158"/>
                    </a:lnTo>
                    <a:lnTo>
                      <a:pt x="11000" y="15158"/>
                    </a:lnTo>
                    <a:lnTo>
                      <a:pt x="11015" y="15347"/>
                    </a:lnTo>
                    <a:lnTo>
                      <a:pt x="11044" y="15347"/>
                    </a:lnTo>
                    <a:lnTo>
                      <a:pt x="11089" y="15537"/>
                    </a:lnTo>
                    <a:lnTo>
                      <a:pt x="11089" y="397"/>
                    </a:lnTo>
                    <a:lnTo>
                      <a:pt x="11084" y="379"/>
                    </a:lnTo>
                    <a:lnTo>
                      <a:pt x="11202" y="379"/>
                    </a:lnTo>
                    <a:lnTo>
                      <a:pt x="11257" y="568"/>
                    </a:lnTo>
                    <a:lnTo>
                      <a:pt x="11257" y="233"/>
                    </a:lnTo>
                    <a:lnTo>
                      <a:pt x="11252" y="189"/>
                    </a:lnTo>
                    <a:lnTo>
                      <a:pt x="11148" y="189"/>
                    </a:lnTo>
                    <a:lnTo>
                      <a:pt x="11118" y="0"/>
                    </a:lnTo>
                    <a:lnTo>
                      <a:pt x="11096" y="189"/>
                    </a:lnTo>
                    <a:lnTo>
                      <a:pt x="11072" y="189"/>
                    </a:lnTo>
                    <a:lnTo>
                      <a:pt x="11045" y="379"/>
                    </a:lnTo>
                    <a:lnTo>
                      <a:pt x="10954" y="379"/>
                    </a:lnTo>
                    <a:lnTo>
                      <a:pt x="10954" y="13453"/>
                    </a:lnTo>
                    <a:lnTo>
                      <a:pt x="10881" y="13453"/>
                    </a:lnTo>
                    <a:lnTo>
                      <a:pt x="10881" y="15347"/>
                    </a:lnTo>
                    <a:lnTo>
                      <a:pt x="10867" y="15347"/>
                    </a:lnTo>
                    <a:lnTo>
                      <a:pt x="10867" y="17811"/>
                    </a:lnTo>
                    <a:lnTo>
                      <a:pt x="10793" y="17811"/>
                    </a:lnTo>
                    <a:lnTo>
                      <a:pt x="10793" y="17621"/>
                    </a:lnTo>
                    <a:lnTo>
                      <a:pt x="10852" y="17621"/>
                    </a:lnTo>
                    <a:lnTo>
                      <a:pt x="10867" y="17811"/>
                    </a:lnTo>
                    <a:lnTo>
                      <a:pt x="10867" y="15537"/>
                    </a:lnTo>
                    <a:lnTo>
                      <a:pt x="10807" y="15537"/>
                    </a:lnTo>
                    <a:lnTo>
                      <a:pt x="10807" y="15726"/>
                    </a:lnTo>
                    <a:lnTo>
                      <a:pt x="10793" y="15537"/>
                    </a:lnTo>
                    <a:lnTo>
                      <a:pt x="10778" y="15537"/>
                    </a:lnTo>
                    <a:lnTo>
                      <a:pt x="10763" y="15442"/>
                    </a:lnTo>
                    <a:lnTo>
                      <a:pt x="10763" y="18000"/>
                    </a:lnTo>
                    <a:lnTo>
                      <a:pt x="10748" y="18000"/>
                    </a:lnTo>
                    <a:lnTo>
                      <a:pt x="10748" y="17811"/>
                    </a:lnTo>
                    <a:lnTo>
                      <a:pt x="10763" y="17811"/>
                    </a:lnTo>
                    <a:lnTo>
                      <a:pt x="10763" y="15442"/>
                    </a:lnTo>
                    <a:lnTo>
                      <a:pt x="10748" y="15347"/>
                    </a:lnTo>
                    <a:lnTo>
                      <a:pt x="10733" y="15347"/>
                    </a:lnTo>
                    <a:lnTo>
                      <a:pt x="10733" y="15916"/>
                    </a:lnTo>
                    <a:lnTo>
                      <a:pt x="10709" y="15759"/>
                    </a:lnTo>
                    <a:lnTo>
                      <a:pt x="10709" y="17811"/>
                    </a:lnTo>
                    <a:lnTo>
                      <a:pt x="10654" y="18000"/>
                    </a:lnTo>
                    <a:lnTo>
                      <a:pt x="10630" y="18000"/>
                    </a:lnTo>
                    <a:lnTo>
                      <a:pt x="10645" y="17811"/>
                    </a:lnTo>
                    <a:lnTo>
                      <a:pt x="10709" y="17811"/>
                    </a:lnTo>
                    <a:lnTo>
                      <a:pt x="10709" y="15759"/>
                    </a:lnTo>
                    <a:lnTo>
                      <a:pt x="10704" y="15726"/>
                    </a:lnTo>
                    <a:lnTo>
                      <a:pt x="10733" y="15726"/>
                    </a:lnTo>
                    <a:lnTo>
                      <a:pt x="10733" y="15347"/>
                    </a:lnTo>
                    <a:lnTo>
                      <a:pt x="10719" y="15347"/>
                    </a:lnTo>
                    <a:lnTo>
                      <a:pt x="10719" y="15537"/>
                    </a:lnTo>
                    <a:lnTo>
                      <a:pt x="10689" y="15537"/>
                    </a:lnTo>
                    <a:lnTo>
                      <a:pt x="10689" y="17053"/>
                    </a:lnTo>
                    <a:lnTo>
                      <a:pt x="10674" y="17053"/>
                    </a:lnTo>
                    <a:lnTo>
                      <a:pt x="10659" y="16863"/>
                    </a:lnTo>
                    <a:lnTo>
                      <a:pt x="10689" y="16863"/>
                    </a:lnTo>
                    <a:lnTo>
                      <a:pt x="10689" y="15537"/>
                    </a:lnTo>
                    <a:lnTo>
                      <a:pt x="10704" y="15347"/>
                    </a:lnTo>
                    <a:lnTo>
                      <a:pt x="10704" y="15158"/>
                    </a:lnTo>
                    <a:lnTo>
                      <a:pt x="10754" y="14968"/>
                    </a:lnTo>
                    <a:lnTo>
                      <a:pt x="10798" y="14968"/>
                    </a:lnTo>
                    <a:lnTo>
                      <a:pt x="10839" y="15158"/>
                    </a:lnTo>
                    <a:lnTo>
                      <a:pt x="10881" y="15347"/>
                    </a:lnTo>
                    <a:lnTo>
                      <a:pt x="10881" y="13453"/>
                    </a:lnTo>
                    <a:lnTo>
                      <a:pt x="10867" y="13453"/>
                    </a:lnTo>
                    <a:lnTo>
                      <a:pt x="10852" y="13642"/>
                    </a:lnTo>
                    <a:lnTo>
                      <a:pt x="10822" y="13642"/>
                    </a:lnTo>
                    <a:lnTo>
                      <a:pt x="10646" y="14021"/>
                    </a:lnTo>
                    <a:lnTo>
                      <a:pt x="10562" y="14211"/>
                    </a:lnTo>
                    <a:lnTo>
                      <a:pt x="10727" y="13832"/>
                    </a:lnTo>
                    <a:lnTo>
                      <a:pt x="10807" y="13642"/>
                    </a:lnTo>
                    <a:lnTo>
                      <a:pt x="10822" y="13642"/>
                    </a:lnTo>
                    <a:lnTo>
                      <a:pt x="10822" y="13453"/>
                    </a:lnTo>
                    <a:lnTo>
                      <a:pt x="10867" y="13453"/>
                    </a:lnTo>
                    <a:lnTo>
                      <a:pt x="10867" y="13263"/>
                    </a:lnTo>
                    <a:lnTo>
                      <a:pt x="10928" y="13263"/>
                    </a:lnTo>
                    <a:lnTo>
                      <a:pt x="10954" y="13453"/>
                    </a:lnTo>
                    <a:lnTo>
                      <a:pt x="10954" y="379"/>
                    </a:lnTo>
                    <a:lnTo>
                      <a:pt x="10926" y="379"/>
                    </a:lnTo>
                    <a:lnTo>
                      <a:pt x="10926" y="568"/>
                    </a:lnTo>
                    <a:lnTo>
                      <a:pt x="10896" y="568"/>
                    </a:lnTo>
                    <a:lnTo>
                      <a:pt x="10896" y="758"/>
                    </a:lnTo>
                    <a:lnTo>
                      <a:pt x="10857" y="758"/>
                    </a:lnTo>
                    <a:lnTo>
                      <a:pt x="10870" y="568"/>
                    </a:lnTo>
                    <a:lnTo>
                      <a:pt x="10896" y="568"/>
                    </a:lnTo>
                    <a:lnTo>
                      <a:pt x="10926" y="379"/>
                    </a:lnTo>
                    <a:lnTo>
                      <a:pt x="10852" y="379"/>
                    </a:lnTo>
                    <a:lnTo>
                      <a:pt x="10852" y="758"/>
                    </a:lnTo>
                    <a:lnTo>
                      <a:pt x="10822" y="947"/>
                    </a:lnTo>
                    <a:lnTo>
                      <a:pt x="10842" y="758"/>
                    </a:lnTo>
                    <a:lnTo>
                      <a:pt x="10852" y="758"/>
                    </a:lnTo>
                    <a:lnTo>
                      <a:pt x="10852" y="379"/>
                    </a:lnTo>
                    <a:lnTo>
                      <a:pt x="10689" y="379"/>
                    </a:lnTo>
                    <a:lnTo>
                      <a:pt x="10600" y="189"/>
                    </a:lnTo>
                    <a:lnTo>
                      <a:pt x="10482" y="189"/>
                    </a:lnTo>
                    <a:lnTo>
                      <a:pt x="10439" y="379"/>
                    </a:lnTo>
                    <a:lnTo>
                      <a:pt x="10399" y="379"/>
                    </a:lnTo>
                    <a:lnTo>
                      <a:pt x="10363" y="568"/>
                    </a:lnTo>
                    <a:lnTo>
                      <a:pt x="10348" y="568"/>
                    </a:lnTo>
                    <a:lnTo>
                      <a:pt x="10348" y="14211"/>
                    </a:lnTo>
                    <a:lnTo>
                      <a:pt x="10186" y="14211"/>
                    </a:lnTo>
                    <a:lnTo>
                      <a:pt x="10186" y="14589"/>
                    </a:lnTo>
                    <a:lnTo>
                      <a:pt x="10171" y="14589"/>
                    </a:lnTo>
                    <a:lnTo>
                      <a:pt x="10171" y="14968"/>
                    </a:lnTo>
                    <a:lnTo>
                      <a:pt x="10067" y="14968"/>
                    </a:lnTo>
                    <a:lnTo>
                      <a:pt x="10052" y="15158"/>
                    </a:lnTo>
                    <a:lnTo>
                      <a:pt x="10038" y="15158"/>
                    </a:lnTo>
                    <a:lnTo>
                      <a:pt x="10038" y="14968"/>
                    </a:lnTo>
                    <a:lnTo>
                      <a:pt x="10052" y="14968"/>
                    </a:lnTo>
                    <a:lnTo>
                      <a:pt x="10052" y="14779"/>
                    </a:lnTo>
                    <a:lnTo>
                      <a:pt x="10038" y="14779"/>
                    </a:lnTo>
                    <a:lnTo>
                      <a:pt x="10052" y="14589"/>
                    </a:lnTo>
                    <a:lnTo>
                      <a:pt x="10083" y="14779"/>
                    </a:lnTo>
                    <a:lnTo>
                      <a:pt x="10140" y="14779"/>
                    </a:lnTo>
                    <a:lnTo>
                      <a:pt x="10171" y="14968"/>
                    </a:lnTo>
                    <a:lnTo>
                      <a:pt x="10171" y="14589"/>
                    </a:lnTo>
                    <a:lnTo>
                      <a:pt x="10166" y="14589"/>
                    </a:lnTo>
                    <a:lnTo>
                      <a:pt x="10131" y="14400"/>
                    </a:lnTo>
                    <a:lnTo>
                      <a:pt x="10156" y="14400"/>
                    </a:lnTo>
                    <a:lnTo>
                      <a:pt x="10186" y="14211"/>
                    </a:lnTo>
                    <a:lnTo>
                      <a:pt x="10106" y="14211"/>
                    </a:lnTo>
                    <a:lnTo>
                      <a:pt x="10071" y="14400"/>
                    </a:lnTo>
                    <a:lnTo>
                      <a:pt x="10038" y="14400"/>
                    </a:lnTo>
                    <a:lnTo>
                      <a:pt x="10038" y="14589"/>
                    </a:lnTo>
                    <a:lnTo>
                      <a:pt x="10023" y="14589"/>
                    </a:lnTo>
                    <a:lnTo>
                      <a:pt x="10023" y="14968"/>
                    </a:lnTo>
                    <a:lnTo>
                      <a:pt x="10008" y="14968"/>
                    </a:lnTo>
                    <a:lnTo>
                      <a:pt x="9993" y="14874"/>
                    </a:lnTo>
                    <a:lnTo>
                      <a:pt x="9993" y="15347"/>
                    </a:lnTo>
                    <a:lnTo>
                      <a:pt x="9978" y="15347"/>
                    </a:lnTo>
                    <a:lnTo>
                      <a:pt x="9978" y="17811"/>
                    </a:lnTo>
                    <a:lnTo>
                      <a:pt x="9949" y="17811"/>
                    </a:lnTo>
                    <a:lnTo>
                      <a:pt x="9978" y="17684"/>
                    </a:lnTo>
                    <a:lnTo>
                      <a:pt x="9978" y="16484"/>
                    </a:lnTo>
                    <a:lnTo>
                      <a:pt x="9970" y="16674"/>
                    </a:lnTo>
                    <a:lnTo>
                      <a:pt x="9958" y="16863"/>
                    </a:lnTo>
                    <a:lnTo>
                      <a:pt x="9934" y="16863"/>
                    </a:lnTo>
                    <a:lnTo>
                      <a:pt x="9934" y="17811"/>
                    </a:lnTo>
                    <a:lnTo>
                      <a:pt x="9889" y="18000"/>
                    </a:lnTo>
                    <a:lnTo>
                      <a:pt x="9904" y="17811"/>
                    </a:lnTo>
                    <a:lnTo>
                      <a:pt x="9934" y="17811"/>
                    </a:lnTo>
                    <a:lnTo>
                      <a:pt x="9934" y="16674"/>
                    </a:lnTo>
                    <a:lnTo>
                      <a:pt x="9949" y="16484"/>
                    </a:lnTo>
                    <a:lnTo>
                      <a:pt x="9978" y="16484"/>
                    </a:lnTo>
                    <a:lnTo>
                      <a:pt x="9978" y="15347"/>
                    </a:lnTo>
                    <a:lnTo>
                      <a:pt x="9870" y="15347"/>
                    </a:lnTo>
                    <a:lnTo>
                      <a:pt x="9924" y="15158"/>
                    </a:lnTo>
                    <a:lnTo>
                      <a:pt x="9949" y="14968"/>
                    </a:lnTo>
                    <a:lnTo>
                      <a:pt x="9993" y="15347"/>
                    </a:lnTo>
                    <a:lnTo>
                      <a:pt x="9993" y="14874"/>
                    </a:lnTo>
                    <a:lnTo>
                      <a:pt x="9978" y="14779"/>
                    </a:lnTo>
                    <a:lnTo>
                      <a:pt x="9964" y="14589"/>
                    </a:lnTo>
                    <a:lnTo>
                      <a:pt x="9978" y="14589"/>
                    </a:lnTo>
                    <a:lnTo>
                      <a:pt x="9978" y="14779"/>
                    </a:lnTo>
                    <a:lnTo>
                      <a:pt x="10023" y="14779"/>
                    </a:lnTo>
                    <a:lnTo>
                      <a:pt x="10023" y="14589"/>
                    </a:lnTo>
                    <a:lnTo>
                      <a:pt x="10008" y="14589"/>
                    </a:lnTo>
                    <a:lnTo>
                      <a:pt x="10023" y="14400"/>
                    </a:lnTo>
                    <a:lnTo>
                      <a:pt x="10038" y="14400"/>
                    </a:lnTo>
                    <a:lnTo>
                      <a:pt x="9958" y="14211"/>
                    </a:lnTo>
                    <a:lnTo>
                      <a:pt x="9916" y="14115"/>
                    </a:lnTo>
                    <a:lnTo>
                      <a:pt x="9916" y="14589"/>
                    </a:lnTo>
                    <a:lnTo>
                      <a:pt x="9899" y="14690"/>
                    </a:lnTo>
                    <a:lnTo>
                      <a:pt x="9911" y="14589"/>
                    </a:lnTo>
                    <a:lnTo>
                      <a:pt x="9916" y="14589"/>
                    </a:lnTo>
                    <a:lnTo>
                      <a:pt x="9916" y="14115"/>
                    </a:lnTo>
                    <a:lnTo>
                      <a:pt x="9815" y="13886"/>
                    </a:lnTo>
                    <a:lnTo>
                      <a:pt x="9815" y="15726"/>
                    </a:lnTo>
                    <a:lnTo>
                      <a:pt x="9778" y="15687"/>
                    </a:lnTo>
                    <a:lnTo>
                      <a:pt x="9778" y="15916"/>
                    </a:lnTo>
                    <a:lnTo>
                      <a:pt x="9754" y="16105"/>
                    </a:lnTo>
                    <a:lnTo>
                      <a:pt x="9728" y="16295"/>
                    </a:lnTo>
                    <a:lnTo>
                      <a:pt x="9593" y="16295"/>
                    </a:lnTo>
                    <a:lnTo>
                      <a:pt x="9608" y="16484"/>
                    </a:lnTo>
                    <a:lnTo>
                      <a:pt x="9579" y="16295"/>
                    </a:lnTo>
                    <a:lnTo>
                      <a:pt x="9593" y="16295"/>
                    </a:lnTo>
                    <a:lnTo>
                      <a:pt x="9579" y="16105"/>
                    </a:lnTo>
                    <a:lnTo>
                      <a:pt x="9564" y="16295"/>
                    </a:lnTo>
                    <a:lnTo>
                      <a:pt x="9534" y="16295"/>
                    </a:lnTo>
                    <a:lnTo>
                      <a:pt x="9534" y="16105"/>
                    </a:lnTo>
                    <a:lnTo>
                      <a:pt x="9519" y="16105"/>
                    </a:lnTo>
                    <a:lnTo>
                      <a:pt x="9505" y="15916"/>
                    </a:lnTo>
                    <a:lnTo>
                      <a:pt x="9505" y="16105"/>
                    </a:lnTo>
                    <a:lnTo>
                      <a:pt x="9519" y="16295"/>
                    </a:lnTo>
                    <a:lnTo>
                      <a:pt x="9490" y="16295"/>
                    </a:lnTo>
                    <a:lnTo>
                      <a:pt x="9490" y="16105"/>
                    </a:lnTo>
                    <a:lnTo>
                      <a:pt x="9431" y="16105"/>
                    </a:lnTo>
                    <a:lnTo>
                      <a:pt x="9416" y="16295"/>
                    </a:lnTo>
                    <a:lnTo>
                      <a:pt x="9445" y="16295"/>
                    </a:lnTo>
                    <a:lnTo>
                      <a:pt x="9445" y="16674"/>
                    </a:lnTo>
                    <a:lnTo>
                      <a:pt x="9460" y="16674"/>
                    </a:lnTo>
                    <a:lnTo>
                      <a:pt x="9453" y="16768"/>
                    </a:lnTo>
                    <a:lnTo>
                      <a:pt x="9460" y="16863"/>
                    </a:lnTo>
                    <a:lnTo>
                      <a:pt x="9579" y="16863"/>
                    </a:lnTo>
                    <a:lnTo>
                      <a:pt x="9623" y="16674"/>
                    </a:lnTo>
                    <a:lnTo>
                      <a:pt x="9653" y="16674"/>
                    </a:lnTo>
                    <a:lnTo>
                      <a:pt x="9697" y="16484"/>
                    </a:lnTo>
                    <a:lnTo>
                      <a:pt x="9682" y="16674"/>
                    </a:lnTo>
                    <a:lnTo>
                      <a:pt x="9653" y="16674"/>
                    </a:lnTo>
                    <a:lnTo>
                      <a:pt x="9667" y="16863"/>
                    </a:lnTo>
                    <a:lnTo>
                      <a:pt x="9614" y="16863"/>
                    </a:lnTo>
                    <a:lnTo>
                      <a:pt x="9667" y="17053"/>
                    </a:lnTo>
                    <a:lnTo>
                      <a:pt x="9653" y="17053"/>
                    </a:lnTo>
                    <a:lnTo>
                      <a:pt x="9653" y="17242"/>
                    </a:lnTo>
                    <a:lnTo>
                      <a:pt x="9638" y="17242"/>
                    </a:lnTo>
                    <a:lnTo>
                      <a:pt x="9638" y="18189"/>
                    </a:lnTo>
                    <a:lnTo>
                      <a:pt x="9623" y="18189"/>
                    </a:lnTo>
                    <a:lnTo>
                      <a:pt x="9623" y="18000"/>
                    </a:lnTo>
                    <a:lnTo>
                      <a:pt x="9638" y="18000"/>
                    </a:lnTo>
                    <a:lnTo>
                      <a:pt x="9638" y="17242"/>
                    </a:lnTo>
                    <a:lnTo>
                      <a:pt x="9579" y="17432"/>
                    </a:lnTo>
                    <a:lnTo>
                      <a:pt x="9564" y="17432"/>
                    </a:lnTo>
                    <a:lnTo>
                      <a:pt x="9564" y="17242"/>
                    </a:lnTo>
                    <a:lnTo>
                      <a:pt x="9549" y="17242"/>
                    </a:lnTo>
                    <a:lnTo>
                      <a:pt x="9549" y="17432"/>
                    </a:lnTo>
                    <a:lnTo>
                      <a:pt x="9534" y="17432"/>
                    </a:lnTo>
                    <a:lnTo>
                      <a:pt x="9445" y="17305"/>
                    </a:lnTo>
                    <a:lnTo>
                      <a:pt x="9445" y="18189"/>
                    </a:lnTo>
                    <a:lnTo>
                      <a:pt x="9431" y="18000"/>
                    </a:lnTo>
                    <a:lnTo>
                      <a:pt x="9445" y="18000"/>
                    </a:lnTo>
                    <a:lnTo>
                      <a:pt x="9445" y="17305"/>
                    </a:lnTo>
                    <a:lnTo>
                      <a:pt x="9401" y="17242"/>
                    </a:lnTo>
                    <a:lnTo>
                      <a:pt x="9392" y="17053"/>
                    </a:lnTo>
                    <a:lnTo>
                      <a:pt x="9380" y="16674"/>
                    </a:lnTo>
                    <a:lnTo>
                      <a:pt x="9371" y="16484"/>
                    </a:lnTo>
                    <a:lnTo>
                      <a:pt x="9401" y="16674"/>
                    </a:lnTo>
                    <a:lnTo>
                      <a:pt x="9431" y="16674"/>
                    </a:lnTo>
                    <a:lnTo>
                      <a:pt x="9431" y="16484"/>
                    </a:lnTo>
                    <a:lnTo>
                      <a:pt x="9416" y="16295"/>
                    </a:lnTo>
                    <a:lnTo>
                      <a:pt x="9386" y="16295"/>
                    </a:lnTo>
                    <a:lnTo>
                      <a:pt x="9401" y="16105"/>
                    </a:lnTo>
                    <a:lnTo>
                      <a:pt x="9386" y="16105"/>
                    </a:lnTo>
                    <a:lnTo>
                      <a:pt x="9386" y="15916"/>
                    </a:lnTo>
                    <a:lnTo>
                      <a:pt x="9401" y="15916"/>
                    </a:lnTo>
                    <a:lnTo>
                      <a:pt x="9401" y="16105"/>
                    </a:lnTo>
                    <a:lnTo>
                      <a:pt x="9431" y="16105"/>
                    </a:lnTo>
                    <a:lnTo>
                      <a:pt x="9431" y="15916"/>
                    </a:lnTo>
                    <a:lnTo>
                      <a:pt x="9534" y="15916"/>
                    </a:lnTo>
                    <a:lnTo>
                      <a:pt x="9549" y="16105"/>
                    </a:lnTo>
                    <a:lnTo>
                      <a:pt x="9564" y="16105"/>
                    </a:lnTo>
                    <a:lnTo>
                      <a:pt x="9622" y="15916"/>
                    </a:lnTo>
                    <a:lnTo>
                      <a:pt x="9778" y="15916"/>
                    </a:lnTo>
                    <a:lnTo>
                      <a:pt x="9778" y="15687"/>
                    </a:lnTo>
                    <a:lnTo>
                      <a:pt x="9638" y="15537"/>
                    </a:lnTo>
                    <a:lnTo>
                      <a:pt x="9765" y="15537"/>
                    </a:lnTo>
                    <a:lnTo>
                      <a:pt x="9801" y="15347"/>
                    </a:lnTo>
                    <a:lnTo>
                      <a:pt x="9801" y="15537"/>
                    </a:lnTo>
                    <a:lnTo>
                      <a:pt x="9815" y="15726"/>
                    </a:lnTo>
                    <a:lnTo>
                      <a:pt x="9815" y="13886"/>
                    </a:lnTo>
                    <a:lnTo>
                      <a:pt x="9792" y="13832"/>
                    </a:lnTo>
                    <a:lnTo>
                      <a:pt x="9682" y="13832"/>
                    </a:lnTo>
                    <a:lnTo>
                      <a:pt x="9667" y="13769"/>
                    </a:lnTo>
                    <a:lnTo>
                      <a:pt x="9667" y="13832"/>
                    </a:lnTo>
                    <a:lnTo>
                      <a:pt x="9648" y="14021"/>
                    </a:lnTo>
                    <a:lnTo>
                      <a:pt x="9632" y="14211"/>
                    </a:lnTo>
                    <a:lnTo>
                      <a:pt x="9620" y="14211"/>
                    </a:lnTo>
                    <a:lnTo>
                      <a:pt x="9608" y="14400"/>
                    </a:lnTo>
                    <a:lnTo>
                      <a:pt x="9593" y="14400"/>
                    </a:lnTo>
                    <a:lnTo>
                      <a:pt x="9593" y="15726"/>
                    </a:lnTo>
                    <a:lnTo>
                      <a:pt x="9579" y="15726"/>
                    </a:lnTo>
                    <a:lnTo>
                      <a:pt x="9579" y="15537"/>
                    </a:lnTo>
                    <a:lnTo>
                      <a:pt x="9593" y="15537"/>
                    </a:lnTo>
                    <a:lnTo>
                      <a:pt x="9593" y="14400"/>
                    </a:lnTo>
                    <a:lnTo>
                      <a:pt x="9579" y="14400"/>
                    </a:lnTo>
                    <a:lnTo>
                      <a:pt x="9579" y="14211"/>
                    </a:lnTo>
                    <a:lnTo>
                      <a:pt x="9564" y="14211"/>
                    </a:lnTo>
                    <a:lnTo>
                      <a:pt x="9564" y="14021"/>
                    </a:lnTo>
                    <a:lnTo>
                      <a:pt x="9601" y="14021"/>
                    </a:lnTo>
                    <a:lnTo>
                      <a:pt x="9645" y="13832"/>
                    </a:lnTo>
                    <a:lnTo>
                      <a:pt x="9667" y="13832"/>
                    </a:lnTo>
                    <a:lnTo>
                      <a:pt x="9667" y="13769"/>
                    </a:lnTo>
                    <a:lnTo>
                      <a:pt x="9638" y="13642"/>
                    </a:lnTo>
                    <a:lnTo>
                      <a:pt x="9638" y="13453"/>
                    </a:lnTo>
                    <a:lnTo>
                      <a:pt x="9667" y="13453"/>
                    </a:lnTo>
                    <a:lnTo>
                      <a:pt x="9690" y="13263"/>
                    </a:lnTo>
                    <a:lnTo>
                      <a:pt x="9845" y="13263"/>
                    </a:lnTo>
                    <a:lnTo>
                      <a:pt x="9860" y="13074"/>
                    </a:lnTo>
                    <a:lnTo>
                      <a:pt x="9875" y="13263"/>
                    </a:lnTo>
                    <a:lnTo>
                      <a:pt x="9968" y="13453"/>
                    </a:lnTo>
                    <a:lnTo>
                      <a:pt x="10056" y="13642"/>
                    </a:lnTo>
                    <a:lnTo>
                      <a:pt x="10150" y="13832"/>
                    </a:lnTo>
                    <a:lnTo>
                      <a:pt x="10282" y="13832"/>
                    </a:lnTo>
                    <a:lnTo>
                      <a:pt x="10304" y="14021"/>
                    </a:lnTo>
                    <a:lnTo>
                      <a:pt x="10326" y="14021"/>
                    </a:lnTo>
                    <a:lnTo>
                      <a:pt x="10348" y="14211"/>
                    </a:lnTo>
                    <a:lnTo>
                      <a:pt x="10348" y="568"/>
                    </a:lnTo>
                    <a:lnTo>
                      <a:pt x="10260" y="568"/>
                    </a:lnTo>
                    <a:lnTo>
                      <a:pt x="10245" y="379"/>
                    </a:lnTo>
                    <a:lnTo>
                      <a:pt x="10230" y="379"/>
                    </a:lnTo>
                    <a:lnTo>
                      <a:pt x="10166" y="189"/>
                    </a:lnTo>
                    <a:lnTo>
                      <a:pt x="9998" y="189"/>
                    </a:lnTo>
                    <a:lnTo>
                      <a:pt x="10032" y="379"/>
                    </a:lnTo>
                    <a:lnTo>
                      <a:pt x="10052" y="568"/>
                    </a:lnTo>
                    <a:lnTo>
                      <a:pt x="10006" y="568"/>
                    </a:lnTo>
                    <a:lnTo>
                      <a:pt x="9956" y="379"/>
                    </a:lnTo>
                    <a:lnTo>
                      <a:pt x="9845" y="379"/>
                    </a:lnTo>
                    <a:lnTo>
                      <a:pt x="9830" y="189"/>
                    </a:lnTo>
                    <a:lnTo>
                      <a:pt x="9831" y="0"/>
                    </a:lnTo>
                    <a:lnTo>
                      <a:pt x="9702" y="0"/>
                    </a:lnTo>
                    <a:lnTo>
                      <a:pt x="9675" y="189"/>
                    </a:lnTo>
                    <a:lnTo>
                      <a:pt x="9623" y="189"/>
                    </a:lnTo>
                    <a:lnTo>
                      <a:pt x="9488" y="0"/>
                    </a:lnTo>
                    <a:lnTo>
                      <a:pt x="9377" y="189"/>
                    </a:lnTo>
                    <a:lnTo>
                      <a:pt x="9327" y="307"/>
                    </a:lnTo>
                    <a:lnTo>
                      <a:pt x="9327" y="14589"/>
                    </a:lnTo>
                    <a:lnTo>
                      <a:pt x="9265" y="14589"/>
                    </a:lnTo>
                    <a:lnTo>
                      <a:pt x="9260" y="14400"/>
                    </a:lnTo>
                    <a:lnTo>
                      <a:pt x="9255" y="14400"/>
                    </a:lnTo>
                    <a:lnTo>
                      <a:pt x="9253" y="14211"/>
                    </a:lnTo>
                    <a:lnTo>
                      <a:pt x="9275" y="14400"/>
                    </a:lnTo>
                    <a:lnTo>
                      <a:pt x="9313" y="14400"/>
                    </a:lnTo>
                    <a:lnTo>
                      <a:pt x="9327" y="14589"/>
                    </a:lnTo>
                    <a:lnTo>
                      <a:pt x="9327" y="307"/>
                    </a:lnTo>
                    <a:lnTo>
                      <a:pt x="9296" y="379"/>
                    </a:lnTo>
                    <a:lnTo>
                      <a:pt x="9253" y="947"/>
                    </a:lnTo>
                    <a:lnTo>
                      <a:pt x="9223" y="1137"/>
                    </a:lnTo>
                    <a:lnTo>
                      <a:pt x="9149" y="1137"/>
                    </a:lnTo>
                    <a:lnTo>
                      <a:pt x="9120" y="947"/>
                    </a:lnTo>
                    <a:lnTo>
                      <a:pt x="9120" y="17621"/>
                    </a:lnTo>
                    <a:lnTo>
                      <a:pt x="9046" y="17621"/>
                    </a:lnTo>
                    <a:lnTo>
                      <a:pt x="9090" y="17432"/>
                    </a:lnTo>
                    <a:lnTo>
                      <a:pt x="9120" y="17621"/>
                    </a:lnTo>
                    <a:lnTo>
                      <a:pt x="9120" y="947"/>
                    </a:lnTo>
                    <a:lnTo>
                      <a:pt x="9100" y="947"/>
                    </a:lnTo>
                    <a:lnTo>
                      <a:pt x="9083" y="758"/>
                    </a:lnTo>
                    <a:lnTo>
                      <a:pt x="9066" y="758"/>
                    </a:lnTo>
                    <a:lnTo>
                      <a:pt x="9060" y="710"/>
                    </a:lnTo>
                    <a:lnTo>
                      <a:pt x="9060" y="17053"/>
                    </a:lnTo>
                    <a:lnTo>
                      <a:pt x="9001" y="17242"/>
                    </a:lnTo>
                    <a:lnTo>
                      <a:pt x="8845" y="17242"/>
                    </a:lnTo>
                    <a:lnTo>
                      <a:pt x="8809" y="17053"/>
                    </a:lnTo>
                    <a:lnTo>
                      <a:pt x="8824" y="17053"/>
                    </a:lnTo>
                    <a:lnTo>
                      <a:pt x="8838" y="16863"/>
                    </a:lnTo>
                    <a:lnTo>
                      <a:pt x="8720" y="16863"/>
                    </a:lnTo>
                    <a:lnTo>
                      <a:pt x="8720" y="16674"/>
                    </a:lnTo>
                    <a:lnTo>
                      <a:pt x="8705" y="16484"/>
                    </a:lnTo>
                    <a:lnTo>
                      <a:pt x="8868" y="16484"/>
                    </a:lnTo>
                    <a:lnTo>
                      <a:pt x="8868" y="16295"/>
                    </a:lnTo>
                    <a:lnTo>
                      <a:pt x="8883" y="16295"/>
                    </a:lnTo>
                    <a:lnTo>
                      <a:pt x="8868" y="16484"/>
                    </a:lnTo>
                    <a:lnTo>
                      <a:pt x="8883" y="16674"/>
                    </a:lnTo>
                    <a:lnTo>
                      <a:pt x="8912" y="16674"/>
                    </a:lnTo>
                    <a:lnTo>
                      <a:pt x="8927" y="16863"/>
                    </a:lnTo>
                    <a:lnTo>
                      <a:pt x="9060" y="16863"/>
                    </a:lnTo>
                    <a:lnTo>
                      <a:pt x="9060" y="710"/>
                    </a:lnTo>
                    <a:lnTo>
                      <a:pt x="9046" y="568"/>
                    </a:lnTo>
                    <a:lnTo>
                      <a:pt x="9046" y="15726"/>
                    </a:lnTo>
                    <a:lnTo>
                      <a:pt x="9016" y="15916"/>
                    </a:lnTo>
                    <a:lnTo>
                      <a:pt x="8986" y="15916"/>
                    </a:lnTo>
                    <a:lnTo>
                      <a:pt x="8969" y="16067"/>
                    </a:lnTo>
                    <a:lnTo>
                      <a:pt x="8957" y="15916"/>
                    </a:lnTo>
                    <a:lnTo>
                      <a:pt x="8986" y="15916"/>
                    </a:lnTo>
                    <a:lnTo>
                      <a:pt x="8986" y="15726"/>
                    </a:lnTo>
                    <a:lnTo>
                      <a:pt x="9001" y="15726"/>
                    </a:lnTo>
                    <a:lnTo>
                      <a:pt x="9001" y="15537"/>
                    </a:lnTo>
                    <a:lnTo>
                      <a:pt x="9031" y="15726"/>
                    </a:lnTo>
                    <a:lnTo>
                      <a:pt x="9046" y="15726"/>
                    </a:lnTo>
                    <a:lnTo>
                      <a:pt x="9046" y="568"/>
                    </a:lnTo>
                    <a:lnTo>
                      <a:pt x="9038" y="568"/>
                    </a:lnTo>
                    <a:lnTo>
                      <a:pt x="9038" y="13642"/>
                    </a:lnTo>
                    <a:lnTo>
                      <a:pt x="9016" y="13642"/>
                    </a:lnTo>
                    <a:lnTo>
                      <a:pt x="9005" y="13500"/>
                    </a:lnTo>
                    <a:lnTo>
                      <a:pt x="9038" y="13642"/>
                    </a:lnTo>
                    <a:lnTo>
                      <a:pt x="9038" y="568"/>
                    </a:lnTo>
                    <a:lnTo>
                      <a:pt x="9016" y="568"/>
                    </a:lnTo>
                    <a:lnTo>
                      <a:pt x="9016" y="11937"/>
                    </a:lnTo>
                    <a:lnTo>
                      <a:pt x="9001" y="11937"/>
                    </a:lnTo>
                    <a:lnTo>
                      <a:pt x="8986" y="11747"/>
                    </a:lnTo>
                    <a:lnTo>
                      <a:pt x="8986" y="11937"/>
                    </a:lnTo>
                    <a:lnTo>
                      <a:pt x="8977" y="11937"/>
                    </a:lnTo>
                    <a:lnTo>
                      <a:pt x="8972" y="11902"/>
                    </a:lnTo>
                    <a:lnTo>
                      <a:pt x="8972" y="13453"/>
                    </a:lnTo>
                    <a:lnTo>
                      <a:pt x="8932" y="13579"/>
                    </a:lnTo>
                    <a:lnTo>
                      <a:pt x="8942" y="13453"/>
                    </a:lnTo>
                    <a:lnTo>
                      <a:pt x="8972" y="13453"/>
                    </a:lnTo>
                    <a:lnTo>
                      <a:pt x="8972" y="11902"/>
                    </a:lnTo>
                    <a:lnTo>
                      <a:pt x="8949" y="11747"/>
                    </a:lnTo>
                    <a:lnTo>
                      <a:pt x="8912" y="11747"/>
                    </a:lnTo>
                    <a:lnTo>
                      <a:pt x="8912" y="13642"/>
                    </a:lnTo>
                    <a:lnTo>
                      <a:pt x="8898" y="13718"/>
                    </a:lnTo>
                    <a:lnTo>
                      <a:pt x="8898" y="15726"/>
                    </a:lnTo>
                    <a:lnTo>
                      <a:pt x="8867" y="15916"/>
                    </a:lnTo>
                    <a:lnTo>
                      <a:pt x="8816" y="15916"/>
                    </a:lnTo>
                    <a:lnTo>
                      <a:pt x="8794" y="16105"/>
                    </a:lnTo>
                    <a:lnTo>
                      <a:pt x="8794" y="15726"/>
                    </a:lnTo>
                    <a:lnTo>
                      <a:pt x="8898" y="15726"/>
                    </a:lnTo>
                    <a:lnTo>
                      <a:pt x="8898" y="13718"/>
                    </a:lnTo>
                    <a:lnTo>
                      <a:pt x="8838" y="14021"/>
                    </a:lnTo>
                    <a:lnTo>
                      <a:pt x="8809" y="13832"/>
                    </a:lnTo>
                    <a:lnTo>
                      <a:pt x="8794" y="14021"/>
                    </a:lnTo>
                    <a:lnTo>
                      <a:pt x="8779" y="13832"/>
                    </a:lnTo>
                    <a:lnTo>
                      <a:pt x="8735" y="13832"/>
                    </a:lnTo>
                    <a:lnTo>
                      <a:pt x="8735" y="16295"/>
                    </a:lnTo>
                    <a:lnTo>
                      <a:pt x="8690" y="16484"/>
                    </a:lnTo>
                    <a:lnTo>
                      <a:pt x="8720" y="16295"/>
                    </a:lnTo>
                    <a:lnTo>
                      <a:pt x="8735" y="16295"/>
                    </a:lnTo>
                    <a:lnTo>
                      <a:pt x="8735" y="15726"/>
                    </a:lnTo>
                    <a:lnTo>
                      <a:pt x="8720" y="15916"/>
                    </a:lnTo>
                    <a:lnTo>
                      <a:pt x="8705" y="15916"/>
                    </a:lnTo>
                    <a:lnTo>
                      <a:pt x="8720" y="15726"/>
                    </a:lnTo>
                    <a:lnTo>
                      <a:pt x="8735" y="15726"/>
                    </a:lnTo>
                    <a:lnTo>
                      <a:pt x="8735" y="13832"/>
                    </a:lnTo>
                    <a:lnTo>
                      <a:pt x="8720" y="13832"/>
                    </a:lnTo>
                    <a:lnTo>
                      <a:pt x="8705" y="13642"/>
                    </a:lnTo>
                    <a:lnTo>
                      <a:pt x="8705" y="14400"/>
                    </a:lnTo>
                    <a:lnTo>
                      <a:pt x="8661" y="14400"/>
                    </a:lnTo>
                    <a:lnTo>
                      <a:pt x="8619" y="14211"/>
                    </a:lnTo>
                    <a:lnTo>
                      <a:pt x="8540" y="14021"/>
                    </a:lnTo>
                    <a:lnTo>
                      <a:pt x="8498" y="14021"/>
                    </a:lnTo>
                    <a:lnTo>
                      <a:pt x="8453" y="14589"/>
                    </a:lnTo>
                    <a:lnTo>
                      <a:pt x="8424" y="14589"/>
                    </a:lnTo>
                    <a:lnTo>
                      <a:pt x="8424" y="15916"/>
                    </a:lnTo>
                    <a:lnTo>
                      <a:pt x="8404" y="16105"/>
                    </a:lnTo>
                    <a:lnTo>
                      <a:pt x="8387" y="16105"/>
                    </a:lnTo>
                    <a:lnTo>
                      <a:pt x="8359" y="16246"/>
                    </a:lnTo>
                    <a:lnTo>
                      <a:pt x="8372" y="16105"/>
                    </a:lnTo>
                    <a:lnTo>
                      <a:pt x="8409" y="15916"/>
                    </a:lnTo>
                    <a:lnTo>
                      <a:pt x="8350" y="15916"/>
                    </a:lnTo>
                    <a:lnTo>
                      <a:pt x="8350" y="17811"/>
                    </a:lnTo>
                    <a:lnTo>
                      <a:pt x="8335" y="18000"/>
                    </a:lnTo>
                    <a:lnTo>
                      <a:pt x="8335" y="17811"/>
                    </a:lnTo>
                    <a:lnTo>
                      <a:pt x="8320" y="18000"/>
                    </a:lnTo>
                    <a:lnTo>
                      <a:pt x="8305" y="18000"/>
                    </a:lnTo>
                    <a:lnTo>
                      <a:pt x="8305" y="17811"/>
                    </a:lnTo>
                    <a:lnTo>
                      <a:pt x="8350" y="17811"/>
                    </a:lnTo>
                    <a:lnTo>
                      <a:pt x="8350" y="16484"/>
                    </a:lnTo>
                    <a:lnTo>
                      <a:pt x="8335" y="16484"/>
                    </a:lnTo>
                    <a:lnTo>
                      <a:pt x="8335" y="16674"/>
                    </a:lnTo>
                    <a:lnTo>
                      <a:pt x="8320" y="16674"/>
                    </a:lnTo>
                    <a:lnTo>
                      <a:pt x="8320" y="16863"/>
                    </a:lnTo>
                    <a:lnTo>
                      <a:pt x="8291" y="17053"/>
                    </a:lnTo>
                    <a:lnTo>
                      <a:pt x="8276" y="17242"/>
                    </a:lnTo>
                    <a:lnTo>
                      <a:pt x="8261" y="17053"/>
                    </a:lnTo>
                    <a:lnTo>
                      <a:pt x="8217" y="17053"/>
                    </a:lnTo>
                    <a:lnTo>
                      <a:pt x="8225" y="16863"/>
                    </a:lnTo>
                    <a:lnTo>
                      <a:pt x="8237" y="16674"/>
                    </a:lnTo>
                    <a:lnTo>
                      <a:pt x="8231" y="16674"/>
                    </a:lnTo>
                    <a:lnTo>
                      <a:pt x="8231" y="16484"/>
                    </a:lnTo>
                    <a:lnTo>
                      <a:pt x="8276" y="16484"/>
                    </a:lnTo>
                    <a:lnTo>
                      <a:pt x="8291" y="16674"/>
                    </a:lnTo>
                    <a:lnTo>
                      <a:pt x="8305" y="16674"/>
                    </a:lnTo>
                    <a:lnTo>
                      <a:pt x="8305" y="16863"/>
                    </a:lnTo>
                    <a:lnTo>
                      <a:pt x="8320" y="16863"/>
                    </a:lnTo>
                    <a:lnTo>
                      <a:pt x="8320" y="16484"/>
                    </a:lnTo>
                    <a:lnTo>
                      <a:pt x="8335" y="16484"/>
                    </a:lnTo>
                    <a:lnTo>
                      <a:pt x="8335" y="16295"/>
                    </a:lnTo>
                    <a:lnTo>
                      <a:pt x="8350" y="16295"/>
                    </a:lnTo>
                    <a:lnTo>
                      <a:pt x="8350" y="15916"/>
                    </a:lnTo>
                    <a:lnTo>
                      <a:pt x="8305" y="15916"/>
                    </a:lnTo>
                    <a:lnTo>
                      <a:pt x="8314" y="15726"/>
                    </a:lnTo>
                    <a:lnTo>
                      <a:pt x="8326" y="15537"/>
                    </a:lnTo>
                    <a:lnTo>
                      <a:pt x="8335" y="15347"/>
                    </a:lnTo>
                    <a:lnTo>
                      <a:pt x="8291" y="15158"/>
                    </a:lnTo>
                    <a:lnTo>
                      <a:pt x="8305" y="15158"/>
                    </a:lnTo>
                    <a:lnTo>
                      <a:pt x="8335" y="15347"/>
                    </a:lnTo>
                    <a:lnTo>
                      <a:pt x="8350" y="15347"/>
                    </a:lnTo>
                    <a:lnTo>
                      <a:pt x="8372" y="15537"/>
                    </a:lnTo>
                    <a:lnTo>
                      <a:pt x="8392" y="15726"/>
                    </a:lnTo>
                    <a:lnTo>
                      <a:pt x="8410" y="15916"/>
                    </a:lnTo>
                    <a:lnTo>
                      <a:pt x="8424" y="15916"/>
                    </a:lnTo>
                    <a:lnTo>
                      <a:pt x="8424" y="14589"/>
                    </a:lnTo>
                    <a:lnTo>
                      <a:pt x="8407" y="14589"/>
                    </a:lnTo>
                    <a:lnTo>
                      <a:pt x="8381" y="14400"/>
                    </a:lnTo>
                    <a:lnTo>
                      <a:pt x="8365" y="14400"/>
                    </a:lnTo>
                    <a:lnTo>
                      <a:pt x="8365" y="14779"/>
                    </a:lnTo>
                    <a:lnTo>
                      <a:pt x="8335" y="14779"/>
                    </a:lnTo>
                    <a:lnTo>
                      <a:pt x="8335" y="14589"/>
                    </a:lnTo>
                    <a:lnTo>
                      <a:pt x="8320" y="14589"/>
                    </a:lnTo>
                    <a:lnTo>
                      <a:pt x="8320" y="14968"/>
                    </a:lnTo>
                    <a:lnTo>
                      <a:pt x="8291" y="14968"/>
                    </a:lnTo>
                    <a:lnTo>
                      <a:pt x="8276" y="15158"/>
                    </a:lnTo>
                    <a:lnTo>
                      <a:pt x="8261" y="15158"/>
                    </a:lnTo>
                    <a:lnTo>
                      <a:pt x="8261" y="15916"/>
                    </a:lnTo>
                    <a:lnTo>
                      <a:pt x="8246" y="16105"/>
                    </a:lnTo>
                    <a:lnTo>
                      <a:pt x="8143" y="16105"/>
                    </a:lnTo>
                    <a:lnTo>
                      <a:pt x="8143" y="15916"/>
                    </a:lnTo>
                    <a:lnTo>
                      <a:pt x="8261" y="15916"/>
                    </a:lnTo>
                    <a:lnTo>
                      <a:pt x="8261" y="15158"/>
                    </a:lnTo>
                    <a:lnTo>
                      <a:pt x="8246" y="15158"/>
                    </a:lnTo>
                    <a:lnTo>
                      <a:pt x="8231" y="14968"/>
                    </a:lnTo>
                    <a:lnTo>
                      <a:pt x="8246" y="14968"/>
                    </a:lnTo>
                    <a:lnTo>
                      <a:pt x="8246" y="14779"/>
                    </a:lnTo>
                    <a:lnTo>
                      <a:pt x="8320" y="14779"/>
                    </a:lnTo>
                    <a:lnTo>
                      <a:pt x="8320" y="14589"/>
                    </a:lnTo>
                    <a:lnTo>
                      <a:pt x="8274" y="14589"/>
                    </a:lnTo>
                    <a:lnTo>
                      <a:pt x="8247" y="14400"/>
                    </a:lnTo>
                    <a:lnTo>
                      <a:pt x="8335" y="14400"/>
                    </a:lnTo>
                    <a:lnTo>
                      <a:pt x="8335" y="14589"/>
                    </a:lnTo>
                    <a:lnTo>
                      <a:pt x="8365" y="14779"/>
                    </a:lnTo>
                    <a:lnTo>
                      <a:pt x="8365" y="14400"/>
                    </a:lnTo>
                    <a:lnTo>
                      <a:pt x="8352" y="14400"/>
                    </a:lnTo>
                    <a:lnTo>
                      <a:pt x="8362" y="14211"/>
                    </a:lnTo>
                    <a:lnTo>
                      <a:pt x="8365" y="14021"/>
                    </a:lnTo>
                    <a:lnTo>
                      <a:pt x="8343" y="14021"/>
                    </a:lnTo>
                    <a:lnTo>
                      <a:pt x="8322" y="13832"/>
                    </a:lnTo>
                    <a:lnTo>
                      <a:pt x="8304" y="13832"/>
                    </a:lnTo>
                    <a:lnTo>
                      <a:pt x="8291" y="13642"/>
                    </a:lnTo>
                    <a:lnTo>
                      <a:pt x="8281" y="13832"/>
                    </a:lnTo>
                    <a:lnTo>
                      <a:pt x="8292" y="14021"/>
                    </a:lnTo>
                    <a:lnTo>
                      <a:pt x="8284" y="14211"/>
                    </a:lnTo>
                    <a:lnTo>
                      <a:pt x="8217" y="14211"/>
                    </a:lnTo>
                    <a:lnTo>
                      <a:pt x="8231" y="14400"/>
                    </a:lnTo>
                    <a:lnTo>
                      <a:pt x="8217" y="14400"/>
                    </a:lnTo>
                    <a:lnTo>
                      <a:pt x="8217" y="14589"/>
                    </a:lnTo>
                    <a:lnTo>
                      <a:pt x="8202" y="14589"/>
                    </a:lnTo>
                    <a:lnTo>
                      <a:pt x="8202" y="14779"/>
                    </a:lnTo>
                    <a:lnTo>
                      <a:pt x="8024" y="14779"/>
                    </a:lnTo>
                    <a:lnTo>
                      <a:pt x="8015" y="14968"/>
                    </a:lnTo>
                    <a:lnTo>
                      <a:pt x="8009" y="14968"/>
                    </a:lnTo>
                    <a:lnTo>
                      <a:pt x="8003" y="15158"/>
                    </a:lnTo>
                    <a:lnTo>
                      <a:pt x="7995" y="15347"/>
                    </a:lnTo>
                    <a:lnTo>
                      <a:pt x="8054" y="15347"/>
                    </a:lnTo>
                    <a:lnTo>
                      <a:pt x="8069" y="15158"/>
                    </a:lnTo>
                    <a:lnTo>
                      <a:pt x="8091" y="15347"/>
                    </a:lnTo>
                    <a:lnTo>
                      <a:pt x="8115" y="15347"/>
                    </a:lnTo>
                    <a:lnTo>
                      <a:pt x="8141" y="15537"/>
                    </a:lnTo>
                    <a:lnTo>
                      <a:pt x="8172" y="15537"/>
                    </a:lnTo>
                    <a:lnTo>
                      <a:pt x="8157" y="15726"/>
                    </a:lnTo>
                    <a:lnTo>
                      <a:pt x="8098" y="15726"/>
                    </a:lnTo>
                    <a:lnTo>
                      <a:pt x="8083" y="15916"/>
                    </a:lnTo>
                    <a:lnTo>
                      <a:pt x="8113" y="15916"/>
                    </a:lnTo>
                    <a:lnTo>
                      <a:pt x="8128" y="16105"/>
                    </a:lnTo>
                    <a:lnTo>
                      <a:pt x="8128" y="16295"/>
                    </a:lnTo>
                    <a:lnTo>
                      <a:pt x="8150" y="16295"/>
                    </a:lnTo>
                    <a:lnTo>
                      <a:pt x="8194" y="16484"/>
                    </a:lnTo>
                    <a:lnTo>
                      <a:pt x="8069" y="16484"/>
                    </a:lnTo>
                    <a:lnTo>
                      <a:pt x="8054" y="16295"/>
                    </a:lnTo>
                    <a:lnTo>
                      <a:pt x="8024" y="16295"/>
                    </a:lnTo>
                    <a:lnTo>
                      <a:pt x="8024" y="16105"/>
                    </a:lnTo>
                    <a:lnTo>
                      <a:pt x="8054" y="16105"/>
                    </a:lnTo>
                    <a:lnTo>
                      <a:pt x="8054" y="16295"/>
                    </a:lnTo>
                    <a:lnTo>
                      <a:pt x="8098" y="16295"/>
                    </a:lnTo>
                    <a:lnTo>
                      <a:pt x="8069" y="16105"/>
                    </a:lnTo>
                    <a:lnTo>
                      <a:pt x="8069" y="15916"/>
                    </a:lnTo>
                    <a:lnTo>
                      <a:pt x="8054" y="15726"/>
                    </a:lnTo>
                    <a:lnTo>
                      <a:pt x="8039" y="15726"/>
                    </a:lnTo>
                    <a:lnTo>
                      <a:pt x="8024" y="15537"/>
                    </a:lnTo>
                    <a:lnTo>
                      <a:pt x="8024" y="15726"/>
                    </a:lnTo>
                    <a:lnTo>
                      <a:pt x="7950" y="15726"/>
                    </a:lnTo>
                    <a:lnTo>
                      <a:pt x="7950" y="15347"/>
                    </a:lnTo>
                    <a:lnTo>
                      <a:pt x="7980" y="15347"/>
                    </a:lnTo>
                    <a:lnTo>
                      <a:pt x="7950" y="15158"/>
                    </a:lnTo>
                    <a:lnTo>
                      <a:pt x="7935" y="15063"/>
                    </a:lnTo>
                    <a:lnTo>
                      <a:pt x="7935" y="15916"/>
                    </a:lnTo>
                    <a:lnTo>
                      <a:pt x="7921" y="15916"/>
                    </a:lnTo>
                    <a:lnTo>
                      <a:pt x="7921" y="16105"/>
                    </a:lnTo>
                    <a:lnTo>
                      <a:pt x="7876" y="15916"/>
                    </a:lnTo>
                    <a:lnTo>
                      <a:pt x="7891" y="15916"/>
                    </a:lnTo>
                    <a:lnTo>
                      <a:pt x="7921" y="15726"/>
                    </a:lnTo>
                    <a:lnTo>
                      <a:pt x="7935" y="15726"/>
                    </a:lnTo>
                    <a:lnTo>
                      <a:pt x="7935" y="15063"/>
                    </a:lnTo>
                    <a:lnTo>
                      <a:pt x="7921" y="14968"/>
                    </a:lnTo>
                    <a:lnTo>
                      <a:pt x="7861" y="14968"/>
                    </a:lnTo>
                    <a:lnTo>
                      <a:pt x="7861" y="15726"/>
                    </a:lnTo>
                    <a:lnTo>
                      <a:pt x="7806" y="15726"/>
                    </a:lnTo>
                    <a:lnTo>
                      <a:pt x="7793" y="15916"/>
                    </a:lnTo>
                    <a:lnTo>
                      <a:pt x="7777" y="15916"/>
                    </a:lnTo>
                    <a:lnTo>
                      <a:pt x="7758" y="16105"/>
                    </a:lnTo>
                    <a:lnTo>
                      <a:pt x="7713" y="15726"/>
                    </a:lnTo>
                    <a:lnTo>
                      <a:pt x="7713" y="15537"/>
                    </a:lnTo>
                    <a:lnTo>
                      <a:pt x="7684" y="15537"/>
                    </a:lnTo>
                    <a:lnTo>
                      <a:pt x="7669" y="15726"/>
                    </a:lnTo>
                    <a:lnTo>
                      <a:pt x="7654" y="15537"/>
                    </a:lnTo>
                    <a:lnTo>
                      <a:pt x="7626" y="15537"/>
                    </a:lnTo>
                    <a:lnTo>
                      <a:pt x="7624" y="15529"/>
                    </a:lnTo>
                    <a:lnTo>
                      <a:pt x="7624" y="16484"/>
                    </a:lnTo>
                    <a:lnTo>
                      <a:pt x="7593" y="16484"/>
                    </a:lnTo>
                    <a:lnTo>
                      <a:pt x="7565" y="16674"/>
                    </a:lnTo>
                    <a:lnTo>
                      <a:pt x="7506" y="16674"/>
                    </a:lnTo>
                    <a:lnTo>
                      <a:pt x="7506" y="16484"/>
                    </a:lnTo>
                    <a:lnTo>
                      <a:pt x="7521" y="16484"/>
                    </a:lnTo>
                    <a:lnTo>
                      <a:pt x="7521" y="16295"/>
                    </a:lnTo>
                    <a:lnTo>
                      <a:pt x="7580" y="16295"/>
                    </a:lnTo>
                    <a:lnTo>
                      <a:pt x="7624" y="16484"/>
                    </a:lnTo>
                    <a:lnTo>
                      <a:pt x="7624" y="15529"/>
                    </a:lnTo>
                    <a:lnTo>
                      <a:pt x="7593" y="15347"/>
                    </a:lnTo>
                    <a:lnTo>
                      <a:pt x="7580" y="15158"/>
                    </a:lnTo>
                    <a:lnTo>
                      <a:pt x="7715" y="15158"/>
                    </a:lnTo>
                    <a:lnTo>
                      <a:pt x="7732" y="15347"/>
                    </a:lnTo>
                    <a:lnTo>
                      <a:pt x="7728" y="15537"/>
                    </a:lnTo>
                    <a:lnTo>
                      <a:pt x="7713" y="15537"/>
                    </a:lnTo>
                    <a:lnTo>
                      <a:pt x="7736" y="15726"/>
                    </a:lnTo>
                    <a:lnTo>
                      <a:pt x="7802" y="15726"/>
                    </a:lnTo>
                    <a:lnTo>
                      <a:pt x="7802" y="15537"/>
                    </a:lnTo>
                    <a:lnTo>
                      <a:pt x="7846" y="15537"/>
                    </a:lnTo>
                    <a:lnTo>
                      <a:pt x="7861" y="15726"/>
                    </a:lnTo>
                    <a:lnTo>
                      <a:pt x="7861" y="14968"/>
                    </a:lnTo>
                    <a:lnTo>
                      <a:pt x="7832" y="14968"/>
                    </a:lnTo>
                    <a:lnTo>
                      <a:pt x="7817" y="15158"/>
                    </a:lnTo>
                    <a:lnTo>
                      <a:pt x="7787" y="15158"/>
                    </a:lnTo>
                    <a:lnTo>
                      <a:pt x="7787" y="15221"/>
                    </a:lnTo>
                    <a:lnTo>
                      <a:pt x="7780" y="15158"/>
                    </a:lnTo>
                    <a:lnTo>
                      <a:pt x="7735" y="14968"/>
                    </a:lnTo>
                    <a:lnTo>
                      <a:pt x="7780" y="14968"/>
                    </a:lnTo>
                    <a:lnTo>
                      <a:pt x="7802" y="15158"/>
                    </a:lnTo>
                    <a:lnTo>
                      <a:pt x="7802" y="14968"/>
                    </a:lnTo>
                    <a:lnTo>
                      <a:pt x="7803" y="14968"/>
                    </a:lnTo>
                    <a:lnTo>
                      <a:pt x="7785" y="14779"/>
                    </a:lnTo>
                    <a:lnTo>
                      <a:pt x="7765" y="14589"/>
                    </a:lnTo>
                    <a:lnTo>
                      <a:pt x="7713" y="14589"/>
                    </a:lnTo>
                    <a:lnTo>
                      <a:pt x="7684" y="14779"/>
                    </a:lnTo>
                    <a:lnTo>
                      <a:pt x="7621" y="14779"/>
                    </a:lnTo>
                    <a:lnTo>
                      <a:pt x="7554" y="14968"/>
                    </a:lnTo>
                    <a:lnTo>
                      <a:pt x="7521" y="14968"/>
                    </a:lnTo>
                    <a:lnTo>
                      <a:pt x="7513" y="15063"/>
                    </a:lnTo>
                    <a:lnTo>
                      <a:pt x="7513" y="16295"/>
                    </a:lnTo>
                    <a:lnTo>
                      <a:pt x="7491" y="16295"/>
                    </a:lnTo>
                    <a:lnTo>
                      <a:pt x="7491" y="16863"/>
                    </a:lnTo>
                    <a:lnTo>
                      <a:pt x="7424" y="17053"/>
                    </a:lnTo>
                    <a:lnTo>
                      <a:pt x="7356" y="17242"/>
                    </a:lnTo>
                    <a:lnTo>
                      <a:pt x="7285" y="17432"/>
                    </a:lnTo>
                    <a:lnTo>
                      <a:pt x="7210" y="17621"/>
                    </a:lnTo>
                    <a:lnTo>
                      <a:pt x="7277" y="17432"/>
                    </a:lnTo>
                    <a:lnTo>
                      <a:pt x="7345" y="17242"/>
                    </a:lnTo>
                    <a:lnTo>
                      <a:pt x="7416" y="17053"/>
                    </a:lnTo>
                    <a:lnTo>
                      <a:pt x="7491" y="16863"/>
                    </a:lnTo>
                    <a:lnTo>
                      <a:pt x="7476" y="16674"/>
                    </a:lnTo>
                    <a:lnTo>
                      <a:pt x="7491" y="16674"/>
                    </a:lnTo>
                    <a:lnTo>
                      <a:pt x="7491" y="16295"/>
                    </a:lnTo>
                    <a:lnTo>
                      <a:pt x="7432" y="16295"/>
                    </a:lnTo>
                    <a:lnTo>
                      <a:pt x="7432" y="16105"/>
                    </a:lnTo>
                    <a:lnTo>
                      <a:pt x="7469" y="16105"/>
                    </a:lnTo>
                    <a:lnTo>
                      <a:pt x="7513" y="16295"/>
                    </a:lnTo>
                    <a:lnTo>
                      <a:pt x="7513" y="15063"/>
                    </a:lnTo>
                    <a:lnTo>
                      <a:pt x="7491" y="15347"/>
                    </a:lnTo>
                    <a:lnTo>
                      <a:pt x="7417" y="15347"/>
                    </a:lnTo>
                    <a:lnTo>
                      <a:pt x="7417" y="16295"/>
                    </a:lnTo>
                    <a:lnTo>
                      <a:pt x="7328" y="16295"/>
                    </a:lnTo>
                    <a:lnTo>
                      <a:pt x="7343" y="16105"/>
                    </a:lnTo>
                    <a:lnTo>
                      <a:pt x="7328" y="16105"/>
                    </a:lnTo>
                    <a:lnTo>
                      <a:pt x="7313" y="16295"/>
                    </a:lnTo>
                    <a:lnTo>
                      <a:pt x="7291" y="15916"/>
                    </a:lnTo>
                    <a:lnTo>
                      <a:pt x="7280" y="15916"/>
                    </a:lnTo>
                    <a:lnTo>
                      <a:pt x="7269" y="15726"/>
                    </a:lnTo>
                    <a:lnTo>
                      <a:pt x="7388" y="15916"/>
                    </a:lnTo>
                    <a:lnTo>
                      <a:pt x="7402" y="16105"/>
                    </a:lnTo>
                    <a:lnTo>
                      <a:pt x="7417" y="16105"/>
                    </a:lnTo>
                    <a:lnTo>
                      <a:pt x="7417" y="15347"/>
                    </a:lnTo>
                    <a:lnTo>
                      <a:pt x="7388" y="15347"/>
                    </a:lnTo>
                    <a:lnTo>
                      <a:pt x="7396" y="15158"/>
                    </a:lnTo>
                    <a:lnTo>
                      <a:pt x="7408" y="14968"/>
                    </a:lnTo>
                    <a:lnTo>
                      <a:pt x="7417" y="14779"/>
                    </a:lnTo>
                    <a:lnTo>
                      <a:pt x="7373" y="14779"/>
                    </a:lnTo>
                    <a:lnTo>
                      <a:pt x="7359" y="14968"/>
                    </a:lnTo>
                    <a:lnTo>
                      <a:pt x="7327" y="15158"/>
                    </a:lnTo>
                    <a:lnTo>
                      <a:pt x="7313" y="15158"/>
                    </a:lnTo>
                    <a:lnTo>
                      <a:pt x="7311" y="14968"/>
                    </a:lnTo>
                    <a:lnTo>
                      <a:pt x="7301" y="14779"/>
                    </a:lnTo>
                    <a:lnTo>
                      <a:pt x="7358" y="14779"/>
                    </a:lnTo>
                    <a:lnTo>
                      <a:pt x="7347" y="14589"/>
                    </a:lnTo>
                    <a:lnTo>
                      <a:pt x="7325" y="14400"/>
                    </a:lnTo>
                    <a:lnTo>
                      <a:pt x="7313" y="14400"/>
                    </a:lnTo>
                    <a:lnTo>
                      <a:pt x="7284" y="14211"/>
                    </a:lnTo>
                    <a:lnTo>
                      <a:pt x="7269" y="14085"/>
                    </a:lnTo>
                    <a:lnTo>
                      <a:pt x="7269" y="14211"/>
                    </a:lnTo>
                    <a:lnTo>
                      <a:pt x="7260" y="14400"/>
                    </a:lnTo>
                    <a:lnTo>
                      <a:pt x="7248" y="14589"/>
                    </a:lnTo>
                    <a:lnTo>
                      <a:pt x="7195" y="14589"/>
                    </a:lnTo>
                    <a:lnTo>
                      <a:pt x="7195" y="17621"/>
                    </a:lnTo>
                    <a:lnTo>
                      <a:pt x="7165" y="17432"/>
                    </a:lnTo>
                    <a:lnTo>
                      <a:pt x="7195" y="17432"/>
                    </a:lnTo>
                    <a:lnTo>
                      <a:pt x="7195" y="14589"/>
                    </a:lnTo>
                    <a:lnTo>
                      <a:pt x="7175" y="14589"/>
                    </a:lnTo>
                    <a:lnTo>
                      <a:pt x="7146" y="14400"/>
                    </a:lnTo>
                    <a:lnTo>
                      <a:pt x="7091" y="14400"/>
                    </a:lnTo>
                    <a:lnTo>
                      <a:pt x="7091" y="15537"/>
                    </a:lnTo>
                    <a:lnTo>
                      <a:pt x="7055" y="15726"/>
                    </a:lnTo>
                    <a:lnTo>
                      <a:pt x="7030" y="15726"/>
                    </a:lnTo>
                    <a:lnTo>
                      <a:pt x="7014" y="15916"/>
                    </a:lnTo>
                    <a:lnTo>
                      <a:pt x="7003" y="15916"/>
                    </a:lnTo>
                    <a:lnTo>
                      <a:pt x="7003" y="16105"/>
                    </a:lnTo>
                    <a:lnTo>
                      <a:pt x="6979" y="16105"/>
                    </a:lnTo>
                    <a:lnTo>
                      <a:pt x="6967" y="16295"/>
                    </a:lnTo>
                    <a:lnTo>
                      <a:pt x="6958" y="16484"/>
                    </a:lnTo>
                    <a:lnTo>
                      <a:pt x="6943" y="16484"/>
                    </a:lnTo>
                    <a:lnTo>
                      <a:pt x="6929" y="16295"/>
                    </a:lnTo>
                    <a:lnTo>
                      <a:pt x="6929" y="16484"/>
                    </a:lnTo>
                    <a:lnTo>
                      <a:pt x="6914" y="16484"/>
                    </a:lnTo>
                    <a:lnTo>
                      <a:pt x="6914" y="16295"/>
                    </a:lnTo>
                    <a:lnTo>
                      <a:pt x="6869" y="16295"/>
                    </a:lnTo>
                    <a:lnTo>
                      <a:pt x="6869" y="16484"/>
                    </a:lnTo>
                    <a:lnTo>
                      <a:pt x="6825" y="16484"/>
                    </a:lnTo>
                    <a:lnTo>
                      <a:pt x="6795" y="16674"/>
                    </a:lnTo>
                    <a:lnTo>
                      <a:pt x="6781" y="16674"/>
                    </a:lnTo>
                    <a:lnTo>
                      <a:pt x="6758" y="16484"/>
                    </a:lnTo>
                    <a:lnTo>
                      <a:pt x="6751" y="16484"/>
                    </a:lnTo>
                    <a:lnTo>
                      <a:pt x="6751" y="16863"/>
                    </a:lnTo>
                    <a:lnTo>
                      <a:pt x="6721" y="16863"/>
                    </a:lnTo>
                    <a:lnTo>
                      <a:pt x="6736" y="17053"/>
                    </a:lnTo>
                    <a:lnTo>
                      <a:pt x="6688" y="17053"/>
                    </a:lnTo>
                    <a:lnTo>
                      <a:pt x="6621" y="16863"/>
                    </a:lnTo>
                    <a:lnTo>
                      <a:pt x="6618" y="16863"/>
                    </a:lnTo>
                    <a:lnTo>
                      <a:pt x="6618" y="18758"/>
                    </a:lnTo>
                    <a:lnTo>
                      <a:pt x="6588" y="18568"/>
                    </a:lnTo>
                    <a:lnTo>
                      <a:pt x="6499" y="18758"/>
                    </a:lnTo>
                    <a:lnTo>
                      <a:pt x="6446" y="18872"/>
                    </a:lnTo>
                    <a:lnTo>
                      <a:pt x="6455" y="18758"/>
                    </a:lnTo>
                    <a:lnTo>
                      <a:pt x="6455" y="18568"/>
                    </a:lnTo>
                    <a:lnTo>
                      <a:pt x="6484" y="18568"/>
                    </a:lnTo>
                    <a:lnTo>
                      <a:pt x="6484" y="18758"/>
                    </a:lnTo>
                    <a:lnTo>
                      <a:pt x="6499" y="18758"/>
                    </a:lnTo>
                    <a:lnTo>
                      <a:pt x="6529" y="18568"/>
                    </a:lnTo>
                    <a:lnTo>
                      <a:pt x="6496" y="18568"/>
                    </a:lnTo>
                    <a:lnTo>
                      <a:pt x="6440" y="18411"/>
                    </a:lnTo>
                    <a:lnTo>
                      <a:pt x="6440" y="18884"/>
                    </a:lnTo>
                    <a:lnTo>
                      <a:pt x="6410" y="18947"/>
                    </a:lnTo>
                    <a:lnTo>
                      <a:pt x="6410" y="18758"/>
                    </a:lnTo>
                    <a:lnTo>
                      <a:pt x="6440" y="18758"/>
                    </a:lnTo>
                    <a:lnTo>
                      <a:pt x="6440" y="18411"/>
                    </a:lnTo>
                    <a:lnTo>
                      <a:pt x="6429" y="18379"/>
                    </a:lnTo>
                    <a:lnTo>
                      <a:pt x="6396" y="18189"/>
                    </a:lnTo>
                    <a:lnTo>
                      <a:pt x="6396" y="18379"/>
                    </a:lnTo>
                    <a:lnTo>
                      <a:pt x="6381" y="18379"/>
                    </a:lnTo>
                    <a:lnTo>
                      <a:pt x="6410" y="18568"/>
                    </a:lnTo>
                    <a:lnTo>
                      <a:pt x="6396" y="18758"/>
                    </a:lnTo>
                    <a:lnTo>
                      <a:pt x="6366" y="18758"/>
                    </a:lnTo>
                    <a:lnTo>
                      <a:pt x="6366" y="18568"/>
                    </a:lnTo>
                    <a:lnTo>
                      <a:pt x="6381" y="18568"/>
                    </a:lnTo>
                    <a:lnTo>
                      <a:pt x="6381" y="18379"/>
                    </a:lnTo>
                    <a:lnTo>
                      <a:pt x="6410" y="18000"/>
                    </a:lnTo>
                    <a:lnTo>
                      <a:pt x="6496" y="18000"/>
                    </a:lnTo>
                    <a:lnTo>
                      <a:pt x="6544" y="18189"/>
                    </a:lnTo>
                    <a:lnTo>
                      <a:pt x="6562" y="18189"/>
                    </a:lnTo>
                    <a:lnTo>
                      <a:pt x="6581" y="18379"/>
                    </a:lnTo>
                    <a:lnTo>
                      <a:pt x="6603" y="18568"/>
                    </a:lnTo>
                    <a:lnTo>
                      <a:pt x="6618" y="18758"/>
                    </a:lnTo>
                    <a:lnTo>
                      <a:pt x="6618" y="16863"/>
                    </a:lnTo>
                    <a:lnTo>
                      <a:pt x="6603" y="16863"/>
                    </a:lnTo>
                    <a:lnTo>
                      <a:pt x="6618" y="16674"/>
                    </a:lnTo>
                    <a:lnTo>
                      <a:pt x="6647" y="16674"/>
                    </a:lnTo>
                    <a:lnTo>
                      <a:pt x="6662" y="16484"/>
                    </a:lnTo>
                    <a:lnTo>
                      <a:pt x="6677" y="16674"/>
                    </a:lnTo>
                    <a:lnTo>
                      <a:pt x="6677" y="16863"/>
                    </a:lnTo>
                    <a:lnTo>
                      <a:pt x="6721" y="16863"/>
                    </a:lnTo>
                    <a:lnTo>
                      <a:pt x="6692" y="16674"/>
                    </a:lnTo>
                    <a:lnTo>
                      <a:pt x="6751" y="16674"/>
                    </a:lnTo>
                    <a:lnTo>
                      <a:pt x="6751" y="16484"/>
                    </a:lnTo>
                    <a:lnTo>
                      <a:pt x="6714" y="16484"/>
                    </a:lnTo>
                    <a:lnTo>
                      <a:pt x="6692" y="16295"/>
                    </a:lnTo>
                    <a:lnTo>
                      <a:pt x="6662" y="16295"/>
                    </a:lnTo>
                    <a:lnTo>
                      <a:pt x="6632" y="16105"/>
                    </a:lnTo>
                    <a:lnTo>
                      <a:pt x="6692" y="15916"/>
                    </a:lnTo>
                    <a:lnTo>
                      <a:pt x="6677" y="15916"/>
                    </a:lnTo>
                    <a:lnTo>
                      <a:pt x="6647" y="15726"/>
                    </a:lnTo>
                    <a:lnTo>
                      <a:pt x="6706" y="15726"/>
                    </a:lnTo>
                    <a:lnTo>
                      <a:pt x="6692" y="15916"/>
                    </a:lnTo>
                    <a:lnTo>
                      <a:pt x="6721" y="15916"/>
                    </a:lnTo>
                    <a:lnTo>
                      <a:pt x="6721" y="15726"/>
                    </a:lnTo>
                    <a:lnTo>
                      <a:pt x="6720" y="15726"/>
                    </a:lnTo>
                    <a:lnTo>
                      <a:pt x="6751" y="15537"/>
                    </a:lnTo>
                    <a:lnTo>
                      <a:pt x="6766" y="15347"/>
                    </a:lnTo>
                    <a:lnTo>
                      <a:pt x="6751" y="15347"/>
                    </a:lnTo>
                    <a:lnTo>
                      <a:pt x="6751" y="15158"/>
                    </a:lnTo>
                    <a:lnTo>
                      <a:pt x="6781" y="15158"/>
                    </a:lnTo>
                    <a:lnTo>
                      <a:pt x="6781" y="15347"/>
                    </a:lnTo>
                    <a:lnTo>
                      <a:pt x="6795" y="15347"/>
                    </a:lnTo>
                    <a:lnTo>
                      <a:pt x="6880" y="14984"/>
                    </a:lnTo>
                    <a:lnTo>
                      <a:pt x="7003" y="15158"/>
                    </a:lnTo>
                    <a:lnTo>
                      <a:pt x="7025" y="15347"/>
                    </a:lnTo>
                    <a:lnTo>
                      <a:pt x="7069" y="15347"/>
                    </a:lnTo>
                    <a:lnTo>
                      <a:pt x="7091" y="15537"/>
                    </a:lnTo>
                    <a:lnTo>
                      <a:pt x="7091" y="14400"/>
                    </a:lnTo>
                    <a:lnTo>
                      <a:pt x="7032" y="14400"/>
                    </a:lnTo>
                    <a:lnTo>
                      <a:pt x="7032" y="14211"/>
                    </a:lnTo>
                    <a:lnTo>
                      <a:pt x="7017" y="14021"/>
                    </a:lnTo>
                    <a:lnTo>
                      <a:pt x="7062" y="14021"/>
                    </a:lnTo>
                    <a:lnTo>
                      <a:pt x="7047" y="14211"/>
                    </a:lnTo>
                    <a:lnTo>
                      <a:pt x="7091" y="14211"/>
                    </a:lnTo>
                    <a:lnTo>
                      <a:pt x="7125" y="14021"/>
                    </a:lnTo>
                    <a:lnTo>
                      <a:pt x="7156" y="14021"/>
                    </a:lnTo>
                    <a:lnTo>
                      <a:pt x="7185" y="13832"/>
                    </a:lnTo>
                    <a:lnTo>
                      <a:pt x="7219" y="13832"/>
                    </a:lnTo>
                    <a:lnTo>
                      <a:pt x="7231" y="14021"/>
                    </a:lnTo>
                    <a:lnTo>
                      <a:pt x="7239" y="14211"/>
                    </a:lnTo>
                    <a:lnTo>
                      <a:pt x="7239" y="14021"/>
                    </a:lnTo>
                    <a:lnTo>
                      <a:pt x="7254" y="14021"/>
                    </a:lnTo>
                    <a:lnTo>
                      <a:pt x="7254" y="14211"/>
                    </a:lnTo>
                    <a:lnTo>
                      <a:pt x="7269" y="14211"/>
                    </a:lnTo>
                    <a:lnTo>
                      <a:pt x="7269" y="14085"/>
                    </a:lnTo>
                    <a:lnTo>
                      <a:pt x="7262" y="14021"/>
                    </a:lnTo>
                    <a:lnTo>
                      <a:pt x="7269" y="14021"/>
                    </a:lnTo>
                    <a:lnTo>
                      <a:pt x="7269" y="13832"/>
                    </a:lnTo>
                    <a:lnTo>
                      <a:pt x="7313" y="13832"/>
                    </a:lnTo>
                    <a:lnTo>
                      <a:pt x="7328" y="13642"/>
                    </a:lnTo>
                    <a:lnTo>
                      <a:pt x="7373" y="13642"/>
                    </a:lnTo>
                    <a:lnTo>
                      <a:pt x="7402" y="13832"/>
                    </a:lnTo>
                    <a:lnTo>
                      <a:pt x="7462" y="13832"/>
                    </a:lnTo>
                    <a:lnTo>
                      <a:pt x="7462" y="14021"/>
                    </a:lnTo>
                    <a:lnTo>
                      <a:pt x="7447" y="14021"/>
                    </a:lnTo>
                    <a:lnTo>
                      <a:pt x="7432" y="13832"/>
                    </a:lnTo>
                    <a:lnTo>
                      <a:pt x="7432" y="14021"/>
                    </a:lnTo>
                    <a:lnTo>
                      <a:pt x="7417" y="14211"/>
                    </a:lnTo>
                    <a:lnTo>
                      <a:pt x="7432" y="14400"/>
                    </a:lnTo>
                    <a:lnTo>
                      <a:pt x="7462" y="14400"/>
                    </a:lnTo>
                    <a:lnTo>
                      <a:pt x="7462" y="14589"/>
                    </a:lnTo>
                    <a:lnTo>
                      <a:pt x="7476" y="14779"/>
                    </a:lnTo>
                    <a:lnTo>
                      <a:pt x="7515" y="14779"/>
                    </a:lnTo>
                    <a:lnTo>
                      <a:pt x="7527" y="14589"/>
                    </a:lnTo>
                    <a:lnTo>
                      <a:pt x="7535" y="14405"/>
                    </a:lnTo>
                    <a:lnTo>
                      <a:pt x="7534" y="14211"/>
                    </a:lnTo>
                    <a:lnTo>
                      <a:pt x="7529" y="14211"/>
                    </a:lnTo>
                    <a:lnTo>
                      <a:pt x="7521" y="14021"/>
                    </a:lnTo>
                    <a:lnTo>
                      <a:pt x="7491" y="14021"/>
                    </a:lnTo>
                    <a:lnTo>
                      <a:pt x="7491" y="13832"/>
                    </a:lnTo>
                    <a:lnTo>
                      <a:pt x="7536" y="13832"/>
                    </a:lnTo>
                    <a:lnTo>
                      <a:pt x="7536" y="14021"/>
                    </a:lnTo>
                    <a:lnTo>
                      <a:pt x="7580" y="14021"/>
                    </a:lnTo>
                    <a:lnTo>
                      <a:pt x="7595" y="14211"/>
                    </a:lnTo>
                    <a:lnTo>
                      <a:pt x="7583" y="14211"/>
                    </a:lnTo>
                    <a:lnTo>
                      <a:pt x="7571" y="14400"/>
                    </a:lnTo>
                    <a:lnTo>
                      <a:pt x="7555" y="14400"/>
                    </a:lnTo>
                    <a:lnTo>
                      <a:pt x="7536" y="14589"/>
                    </a:lnTo>
                    <a:lnTo>
                      <a:pt x="7639" y="14589"/>
                    </a:lnTo>
                    <a:lnTo>
                      <a:pt x="7639" y="14400"/>
                    </a:lnTo>
                    <a:lnTo>
                      <a:pt x="7669" y="14400"/>
                    </a:lnTo>
                    <a:lnTo>
                      <a:pt x="7684" y="14211"/>
                    </a:lnTo>
                    <a:lnTo>
                      <a:pt x="7728" y="14211"/>
                    </a:lnTo>
                    <a:lnTo>
                      <a:pt x="7728" y="14400"/>
                    </a:lnTo>
                    <a:lnTo>
                      <a:pt x="7743" y="14400"/>
                    </a:lnTo>
                    <a:lnTo>
                      <a:pt x="7743" y="14211"/>
                    </a:lnTo>
                    <a:lnTo>
                      <a:pt x="7772" y="14211"/>
                    </a:lnTo>
                    <a:lnTo>
                      <a:pt x="7758" y="14021"/>
                    </a:lnTo>
                    <a:lnTo>
                      <a:pt x="7678" y="14021"/>
                    </a:lnTo>
                    <a:lnTo>
                      <a:pt x="7654" y="13832"/>
                    </a:lnTo>
                    <a:lnTo>
                      <a:pt x="7624" y="14211"/>
                    </a:lnTo>
                    <a:lnTo>
                      <a:pt x="7610" y="14211"/>
                    </a:lnTo>
                    <a:lnTo>
                      <a:pt x="7595" y="14021"/>
                    </a:lnTo>
                    <a:lnTo>
                      <a:pt x="7610" y="13832"/>
                    </a:lnTo>
                    <a:lnTo>
                      <a:pt x="7565" y="13832"/>
                    </a:lnTo>
                    <a:lnTo>
                      <a:pt x="7565" y="13642"/>
                    </a:lnTo>
                    <a:lnTo>
                      <a:pt x="7580" y="13642"/>
                    </a:lnTo>
                    <a:lnTo>
                      <a:pt x="7580" y="13832"/>
                    </a:lnTo>
                    <a:lnTo>
                      <a:pt x="7595" y="13642"/>
                    </a:lnTo>
                    <a:lnTo>
                      <a:pt x="7624" y="13642"/>
                    </a:lnTo>
                    <a:lnTo>
                      <a:pt x="7624" y="13832"/>
                    </a:lnTo>
                    <a:lnTo>
                      <a:pt x="7772" y="13832"/>
                    </a:lnTo>
                    <a:lnTo>
                      <a:pt x="7772" y="14021"/>
                    </a:lnTo>
                    <a:lnTo>
                      <a:pt x="7802" y="14021"/>
                    </a:lnTo>
                    <a:lnTo>
                      <a:pt x="7787" y="13832"/>
                    </a:lnTo>
                    <a:lnTo>
                      <a:pt x="7817" y="13832"/>
                    </a:lnTo>
                    <a:lnTo>
                      <a:pt x="7817" y="14021"/>
                    </a:lnTo>
                    <a:lnTo>
                      <a:pt x="7845" y="14021"/>
                    </a:lnTo>
                    <a:lnTo>
                      <a:pt x="7877" y="13832"/>
                    </a:lnTo>
                    <a:lnTo>
                      <a:pt x="7891" y="13642"/>
                    </a:lnTo>
                    <a:lnTo>
                      <a:pt x="8128" y="13642"/>
                    </a:lnTo>
                    <a:lnTo>
                      <a:pt x="8161" y="13453"/>
                    </a:lnTo>
                    <a:lnTo>
                      <a:pt x="8193" y="13263"/>
                    </a:lnTo>
                    <a:lnTo>
                      <a:pt x="8221" y="13074"/>
                    </a:lnTo>
                    <a:lnTo>
                      <a:pt x="8246" y="12884"/>
                    </a:lnTo>
                    <a:lnTo>
                      <a:pt x="8242" y="13074"/>
                    </a:lnTo>
                    <a:lnTo>
                      <a:pt x="8211" y="13263"/>
                    </a:lnTo>
                    <a:lnTo>
                      <a:pt x="8194" y="13453"/>
                    </a:lnTo>
                    <a:lnTo>
                      <a:pt x="8231" y="13642"/>
                    </a:lnTo>
                    <a:lnTo>
                      <a:pt x="8246" y="13642"/>
                    </a:lnTo>
                    <a:lnTo>
                      <a:pt x="8261" y="13453"/>
                    </a:lnTo>
                    <a:lnTo>
                      <a:pt x="8305" y="13453"/>
                    </a:lnTo>
                    <a:lnTo>
                      <a:pt x="8365" y="13642"/>
                    </a:lnTo>
                    <a:lnTo>
                      <a:pt x="8424" y="13642"/>
                    </a:lnTo>
                    <a:lnTo>
                      <a:pt x="8409" y="13453"/>
                    </a:lnTo>
                    <a:lnTo>
                      <a:pt x="8379" y="13453"/>
                    </a:lnTo>
                    <a:lnTo>
                      <a:pt x="8407" y="13263"/>
                    </a:lnTo>
                    <a:lnTo>
                      <a:pt x="8484" y="13263"/>
                    </a:lnTo>
                    <a:lnTo>
                      <a:pt x="8527" y="13453"/>
                    </a:lnTo>
                    <a:lnTo>
                      <a:pt x="8542" y="13263"/>
                    </a:lnTo>
                    <a:lnTo>
                      <a:pt x="8518" y="13263"/>
                    </a:lnTo>
                    <a:lnTo>
                      <a:pt x="8489" y="13074"/>
                    </a:lnTo>
                    <a:lnTo>
                      <a:pt x="8524" y="13074"/>
                    </a:lnTo>
                    <a:lnTo>
                      <a:pt x="8557" y="13263"/>
                    </a:lnTo>
                    <a:lnTo>
                      <a:pt x="8572" y="13453"/>
                    </a:lnTo>
                    <a:lnTo>
                      <a:pt x="8557" y="13453"/>
                    </a:lnTo>
                    <a:lnTo>
                      <a:pt x="8577" y="13642"/>
                    </a:lnTo>
                    <a:lnTo>
                      <a:pt x="8611" y="14021"/>
                    </a:lnTo>
                    <a:lnTo>
                      <a:pt x="8631" y="14211"/>
                    </a:lnTo>
                    <a:lnTo>
                      <a:pt x="8705" y="14211"/>
                    </a:lnTo>
                    <a:lnTo>
                      <a:pt x="8705" y="13642"/>
                    </a:lnTo>
                    <a:lnTo>
                      <a:pt x="8794" y="13642"/>
                    </a:lnTo>
                    <a:lnTo>
                      <a:pt x="8794" y="13832"/>
                    </a:lnTo>
                    <a:lnTo>
                      <a:pt x="8809" y="13832"/>
                    </a:lnTo>
                    <a:lnTo>
                      <a:pt x="8809" y="13642"/>
                    </a:lnTo>
                    <a:lnTo>
                      <a:pt x="8912" y="13642"/>
                    </a:lnTo>
                    <a:lnTo>
                      <a:pt x="8912" y="11747"/>
                    </a:lnTo>
                    <a:lnTo>
                      <a:pt x="8898" y="11747"/>
                    </a:lnTo>
                    <a:lnTo>
                      <a:pt x="8912" y="11558"/>
                    </a:lnTo>
                    <a:lnTo>
                      <a:pt x="8957" y="11558"/>
                    </a:lnTo>
                    <a:lnTo>
                      <a:pt x="8986" y="11747"/>
                    </a:lnTo>
                    <a:lnTo>
                      <a:pt x="9016" y="11747"/>
                    </a:lnTo>
                    <a:lnTo>
                      <a:pt x="9016" y="568"/>
                    </a:lnTo>
                    <a:lnTo>
                      <a:pt x="9010" y="568"/>
                    </a:lnTo>
                    <a:lnTo>
                      <a:pt x="8972" y="379"/>
                    </a:lnTo>
                    <a:lnTo>
                      <a:pt x="8942" y="379"/>
                    </a:lnTo>
                    <a:lnTo>
                      <a:pt x="8942" y="758"/>
                    </a:lnTo>
                    <a:lnTo>
                      <a:pt x="8912" y="568"/>
                    </a:lnTo>
                    <a:lnTo>
                      <a:pt x="8942" y="568"/>
                    </a:lnTo>
                    <a:lnTo>
                      <a:pt x="8942" y="379"/>
                    </a:lnTo>
                    <a:lnTo>
                      <a:pt x="8824" y="379"/>
                    </a:lnTo>
                    <a:lnTo>
                      <a:pt x="8824" y="568"/>
                    </a:lnTo>
                    <a:lnTo>
                      <a:pt x="8690" y="568"/>
                    </a:lnTo>
                    <a:lnTo>
                      <a:pt x="8646" y="379"/>
                    </a:lnTo>
                    <a:lnTo>
                      <a:pt x="8587" y="379"/>
                    </a:lnTo>
                    <a:lnTo>
                      <a:pt x="8650" y="568"/>
                    </a:lnTo>
                    <a:lnTo>
                      <a:pt x="8687" y="758"/>
                    </a:lnTo>
                    <a:lnTo>
                      <a:pt x="8735" y="758"/>
                    </a:lnTo>
                    <a:lnTo>
                      <a:pt x="8667" y="947"/>
                    </a:lnTo>
                    <a:lnTo>
                      <a:pt x="8527" y="947"/>
                    </a:lnTo>
                    <a:lnTo>
                      <a:pt x="8462" y="568"/>
                    </a:lnTo>
                    <a:lnTo>
                      <a:pt x="8457" y="568"/>
                    </a:lnTo>
                    <a:lnTo>
                      <a:pt x="8457" y="13074"/>
                    </a:lnTo>
                    <a:lnTo>
                      <a:pt x="8424" y="12884"/>
                    </a:lnTo>
                    <a:lnTo>
                      <a:pt x="8409" y="13074"/>
                    </a:lnTo>
                    <a:lnTo>
                      <a:pt x="8394" y="13074"/>
                    </a:lnTo>
                    <a:lnTo>
                      <a:pt x="8379" y="13263"/>
                    </a:lnTo>
                    <a:lnTo>
                      <a:pt x="8320" y="12884"/>
                    </a:lnTo>
                    <a:lnTo>
                      <a:pt x="8424" y="12884"/>
                    </a:lnTo>
                    <a:lnTo>
                      <a:pt x="8457" y="13074"/>
                    </a:lnTo>
                    <a:lnTo>
                      <a:pt x="8457" y="568"/>
                    </a:lnTo>
                    <a:lnTo>
                      <a:pt x="8142" y="568"/>
                    </a:lnTo>
                    <a:lnTo>
                      <a:pt x="8056" y="758"/>
                    </a:lnTo>
                    <a:lnTo>
                      <a:pt x="7961" y="758"/>
                    </a:lnTo>
                    <a:lnTo>
                      <a:pt x="7861" y="947"/>
                    </a:lnTo>
                    <a:lnTo>
                      <a:pt x="7830" y="947"/>
                    </a:lnTo>
                    <a:lnTo>
                      <a:pt x="7774" y="568"/>
                    </a:lnTo>
                    <a:lnTo>
                      <a:pt x="7565" y="568"/>
                    </a:lnTo>
                    <a:lnTo>
                      <a:pt x="7550" y="758"/>
                    </a:lnTo>
                    <a:lnTo>
                      <a:pt x="7565" y="758"/>
                    </a:lnTo>
                    <a:lnTo>
                      <a:pt x="7565" y="947"/>
                    </a:lnTo>
                    <a:lnTo>
                      <a:pt x="7536" y="947"/>
                    </a:lnTo>
                    <a:lnTo>
                      <a:pt x="7536" y="1137"/>
                    </a:lnTo>
                    <a:lnTo>
                      <a:pt x="7469" y="1137"/>
                    </a:lnTo>
                    <a:lnTo>
                      <a:pt x="7447" y="947"/>
                    </a:lnTo>
                    <a:lnTo>
                      <a:pt x="7388" y="1326"/>
                    </a:lnTo>
                    <a:lnTo>
                      <a:pt x="7402" y="1516"/>
                    </a:lnTo>
                    <a:lnTo>
                      <a:pt x="7427" y="1516"/>
                    </a:lnTo>
                    <a:lnTo>
                      <a:pt x="7481" y="1705"/>
                    </a:lnTo>
                    <a:lnTo>
                      <a:pt x="7506" y="1705"/>
                    </a:lnTo>
                    <a:lnTo>
                      <a:pt x="7506" y="1516"/>
                    </a:lnTo>
                    <a:lnTo>
                      <a:pt x="7536" y="1516"/>
                    </a:lnTo>
                    <a:lnTo>
                      <a:pt x="7565" y="1895"/>
                    </a:lnTo>
                    <a:lnTo>
                      <a:pt x="7550" y="1895"/>
                    </a:lnTo>
                    <a:lnTo>
                      <a:pt x="7536" y="1705"/>
                    </a:lnTo>
                    <a:lnTo>
                      <a:pt x="7521" y="1705"/>
                    </a:lnTo>
                    <a:lnTo>
                      <a:pt x="7462" y="1895"/>
                    </a:lnTo>
                    <a:lnTo>
                      <a:pt x="7417" y="1895"/>
                    </a:lnTo>
                    <a:lnTo>
                      <a:pt x="7388" y="1516"/>
                    </a:lnTo>
                    <a:lnTo>
                      <a:pt x="7358" y="1516"/>
                    </a:lnTo>
                    <a:lnTo>
                      <a:pt x="7343" y="1326"/>
                    </a:lnTo>
                    <a:lnTo>
                      <a:pt x="7373" y="1326"/>
                    </a:lnTo>
                    <a:lnTo>
                      <a:pt x="7373" y="1137"/>
                    </a:lnTo>
                    <a:lnTo>
                      <a:pt x="7358" y="1137"/>
                    </a:lnTo>
                    <a:lnTo>
                      <a:pt x="7373" y="947"/>
                    </a:lnTo>
                    <a:lnTo>
                      <a:pt x="7299" y="947"/>
                    </a:lnTo>
                    <a:lnTo>
                      <a:pt x="7358" y="568"/>
                    </a:lnTo>
                    <a:lnTo>
                      <a:pt x="7269" y="568"/>
                    </a:lnTo>
                    <a:lnTo>
                      <a:pt x="7269" y="947"/>
                    </a:lnTo>
                    <a:lnTo>
                      <a:pt x="7238" y="1137"/>
                    </a:lnTo>
                    <a:lnTo>
                      <a:pt x="7210" y="1137"/>
                    </a:lnTo>
                    <a:lnTo>
                      <a:pt x="7210" y="2084"/>
                    </a:lnTo>
                    <a:lnTo>
                      <a:pt x="7195" y="2084"/>
                    </a:lnTo>
                    <a:lnTo>
                      <a:pt x="7165" y="1895"/>
                    </a:lnTo>
                    <a:lnTo>
                      <a:pt x="7210" y="1895"/>
                    </a:lnTo>
                    <a:lnTo>
                      <a:pt x="7210" y="1137"/>
                    </a:lnTo>
                    <a:lnTo>
                      <a:pt x="7182" y="1137"/>
                    </a:lnTo>
                    <a:lnTo>
                      <a:pt x="7151" y="947"/>
                    </a:lnTo>
                    <a:lnTo>
                      <a:pt x="7269" y="947"/>
                    </a:lnTo>
                    <a:lnTo>
                      <a:pt x="7269" y="568"/>
                    </a:lnTo>
                    <a:lnTo>
                      <a:pt x="7225" y="568"/>
                    </a:lnTo>
                    <a:lnTo>
                      <a:pt x="7136" y="947"/>
                    </a:lnTo>
                    <a:lnTo>
                      <a:pt x="7047" y="947"/>
                    </a:lnTo>
                    <a:lnTo>
                      <a:pt x="7047" y="1137"/>
                    </a:lnTo>
                    <a:lnTo>
                      <a:pt x="7032" y="1137"/>
                    </a:lnTo>
                    <a:lnTo>
                      <a:pt x="7032" y="1326"/>
                    </a:lnTo>
                    <a:lnTo>
                      <a:pt x="7003" y="1326"/>
                    </a:lnTo>
                    <a:lnTo>
                      <a:pt x="7003" y="14400"/>
                    </a:lnTo>
                    <a:lnTo>
                      <a:pt x="6970" y="14589"/>
                    </a:lnTo>
                    <a:lnTo>
                      <a:pt x="6938" y="14589"/>
                    </a:lnTo>
                    <a:lnTo>
                      <a:pt x="6909" y="14779"/>
                    </a:lnTo>
                    <a:lnTo>
                      <a:pt x="6884" y="14968"/>
                    </a:lnTo>
                    <a:lnTo>
                      <a:pt x="6840" y="14968"/>
                    </a:lnTo>
                    <a:lnTo>
                      <a:pt x="6825" y="14779"/>
                    </a:lnTo>
                    <a:lnTo>
                      <a:pt x="6810" y="14779"/>
                    </a:lnTo>
                    <a:lnTo>
                      <a:pt x="6810" y="14968"/>
                    </a:lnTo>
                    <a:lnTo>
                      <a:pt x="6766" y="14968"/>
                    </a:lnTo>
                    <a:lnTo>
                      <a:pt x="6743" y="15158"/>
                    </a:lnTo>
                    <a:lnTo>
                      <a:pt x="6721" y="15158"/>
                    </a:lnTo>
                    <a:lnTo>
                      <a:pt x="6710" y="14968"/>
                    </a:lnTo>
                    <a:lnTo>
                      <a:pt x="6688" y="14779"/>
                    </a:lnTo>
                    <a:lnTo>
                      <a:pt x="6708" y="14779"/>
                    </a:lnTo>
                    <a:lnTo>
                      <a:pt x="6736" y="14589"/>
                    </a:lnTo>
                    <a:lnTo>
                      <a:pt x="6810" y="14589"/>
                    </a:lnTo>
                    <a:lnTo>
                      <a:pt x="6825" y="14779"/>
                    </a:lnTo>
                    <a:lnTo>
                      <a:pt x="6840" y="14779"/>
                    </a:lnTo>
                    <a:lnTo>
                      <a:pt x="6840" y="14589"/>
                    </a:lnTo>
                    <a:lnTo>
                      <a:pt x="6929" y="14400"/>
                    </a:lnTo>
                    <a:lnTo>
                      <a:pt x="6810" y="14400"/>
                    </a:lnTo>
                    <a:lnTo>
                      <a:pt x="6825" y="14211"/>
                    </a:lnTo>
                    <a:lnTo>
                      <a:pt x="6855" y="14211"/>
                    </a:lnTo>
                    <a:lnTo>
                      <a:pt x="6855" y="14021"/>
                    </a:lnTo>
                    <a:lnTo>
                      <a:pt x="6840" y="14021"/>
                    </a:lnTo>
                    <a:lnTo>
                      <a:pt x="6869" y="13832"/>
                    </a:lnTo>
                    <a:lnTo>
                      <a:pt x="6884" y="13832"/>
                    </a:lnTo>
                    <a:lnTo>
                      <a:pt x="6906" y="14021"/>
                    </a:lnTo>
                    <a:lnTo>
                      <a:pt x="6929" y="14021"/>
                    </a:lnTo>
                    <a:lnTo>
                      <a:pt x="6951" y="14211"/>
                    </a:lnTo>
                    <a:lnTo>
                      <a:pt x="6988" y="14211"/>
                    </a:lnTo>
                    <a:lnTo>
                      <a:pt x="6988" y="14400"/>
                    </a:lnTo>
                    <a:lnTo>
                      <a:pt x="7003" y="14400"/>
                    </a:lnTo>
                    <a:lnTo>
                      <a:pt x="7003" y="1326"/>
                    </a:lnTo>
                    <a:lnTo>
                      <a:pt x="6997" y="1326"/>
                    </a:lnTo>
                    <a:lnTo>
                      <a:pt x="6984" y="1516"/>
                    </a:lnTo>
                    <a:lnTo>
                      <a:pt x="6958" y="1516"/>
                    </a:lnTo>
                    <a:lnTo>
                      <a:pt x="6958" y="1137"/>
                    </a:lnTo>
                    <a:lnTo>
                      <a:pt x="6943" y="1137"/>
                    </a:lnTo>
                    <a:lnTo>
                      <a:pt x="6958" y="947"/>
                    </a:lnTo>
                    <a:lnTo>
                      <a:pt x="6929" y="947"/>
                    </a:lnTo>
                    <a:lnTo>
                      <a:pt x="6929" y="1137"/>
                    </a:lnTo>
                    <a:lnTo>
                      <a:pt x="6914" y="1137"/>
                    </a:lnTo>
                    <a:lnTo>
                      <a:pt x="6914" y="947"/>
                    </a:lnTo>
                    <a:lnTo>
                      <a:pt x="6766" y="947"/>
                    </a:lnTo>
                    <a:lnTo>
                      <a:pt x="6777" y="1137"/>
                    </a:lnTo>
                    <a:lnTo>
                      <a:pt x="6790" y="1137"/>
                    </a:lnTo>
                    <a:lnTo>
                      <a:pt x="6805" y="1326"/>
                    </a:lnTo>
                    <a:lnTo>
                      <a:pt x="6855" y="1326"/>
                    </a:lnTo>
                    <a:lnTo>
                      <a:pt x="6855" y="1516"/>
                    </a:lnTo>
                    <a:lnTo>
                      <a:pt x="6840" y="1516"/>
                    </a:lnTo>
                    <a:lnTo>
                      <a:pt x="6840" y="1705"/>
                    </a:lnTo>
                    <a:lnTo>
                      <a:pt x="6825" y="1705"/>
                    </a:lnTo>
                    <a:lnTo>
                      <a:pt x="6825" y="2084"/>
                    </a:lnTo>
                    <a:lnTo>
                      <a:pt x="6795" y="2084"/>
                    </a:lnTo>
                    <a:lnTo>
                      <a:pt x="6810" y="2274"/>
                    </a:lnTo>
                    <a:lnTo>
                      <a:pt x="6810" y="6632"/>
                    </a:lnTo>
                    <a:lnTo>
                      <a:pt x="6781" y="6632"/>
                    </a:lnTo>
                    <a:lnTo>
                      <a:pt x="6795" y="6442"/>
                    </a:lnTo>
                    <a:lnTo>
                      <a:pt x="6810" y="6442"/>
                    </a:lnTo>
                    <a:lnTo>
                      <a:pt x="6810" y="2274"/>
                    </a:lnTo>
                    <a:lnTo>
                      <a:pt x="6790" y="2274"/>
                    </a:lnTo>
                    <a:lnTo>
                      <a:pt x="6756" y="2084"/>
                    </a:lnTo>
                    <a:lnTo>
                      <a:pt x="6751" y="2084"/>
                    </a:lnTo>
                    <a:lnTo>
                      <a:pt x="6751" y="1895"/>
                    </a:lnTo>
                    <a:lnTo>
                      <a:pt x="6825" y="1895"/>
                    </a:lnTo>
                    <a:lnTo>
                      <a:pt x="6825" y="1705"/>
                    </a:lnTo>
                    <a:lnTo>
                      <a:pt x="6810" y="1705"/>
                    </a:lnTo>
                    <a:lnTo>
                      <a:pt x="6810" y="1516"/>
                    </a:lnTo>
                    <a:lnTo>
                      <a:pt x="6797" y="1516"/>
                    </a:lnTo>
                    <a:lnTo>
                      <a:pt x="6781" y="1326"/>
                    </a:lnTo>
                    <a:lnTo>
                      <a:pt x="6738" y="1326"/>
                    </a:lnTo>
                    <a:lnTo>
                      <a:pt x="6705" y="1705"/>
                    </a:lnTo>
                    <a:lnTo>
                      <a:pt x="6692" y="1705"/>
                    </a:lnTo>
                    <a:lnTo>
                      <a:pt x="6692" y="1895"/>
                    </a:lnTo>
                    <a:lnTo>
                      <a:pt x="6721" y="1895"/>
                    </a:lnTo>
                    <a:lnTo>
                      <a:pt x="6736" y="2084"/>
                    </a:lnTo>
                    <a:lnTo>
                      <a:pt x="6692" y="2084"/>
                    </a:lnTo>
                    <a:lnTo>
                      <a:pt x="6692" y="1895"/>
                    </a:lnTo>
                    <a:lnTo>
                      <a:pt x="6677" y="1895"/>
                    </a:lnTo>
                    <a:lnTo>
                      <a:pt x="6662" y="1767"/>
                    </a:lnTo>
                    <a:lnTo>
                      <a:pt x="6662" y="14968"/>
                    </a:lnTo>
                    <a:lnTo>
                      <a:pt x="6632" y="14968"/>
                    </a:lnTo>
                    <a:lnTo>
                      <a:pt x="6647" y="15158"/>
                    </a:lnTo>
                    <a:lnTo>
                      <a:pt x="6627" y="15347"/>
                    </a:lnTo>
                    <a:lnTo>
                      <a:pt x="6603" y="15347"/>
                    </a:lnTo>
                    <a:lnTo>
                      <a:pt x="6603" y="16295"/>
                    </a:lnTo>
                    <a:lnTo>
                      <a:pt x="6588" y="16295"/>
                    </a:lnTo>
                    <a:lnTo>
                      <a:pt x="6588" y="16105"/>
                    </a:lnTo>
                    <a:lnTo>
                      <a:pt x="6603" y="16295"/>
                    </a:lnTo>
                    <a:lnTo>
                      <a:pt x="6603" y="15347"/>
                    </a:lnTo>
                    <a:lnTo>
                      <a:pt x="6593" y="15347"/>
                    </a:lnTo>
                    <a:lnTo>
                      <a:pt x="6573" y="15158"/>
                    </a:lnTo>
                    <a:lnTo>
                      <a:pt x="6553" y="15347"/>
                    </a:lnTo>
                    <a:lnTo>
                      <a:pt x="6519" y="15537"/>
                    </a:lnTo>
                    <a:lnTo>
                      <a:pt x="6499" y="15726"/>
                    </a:lnTo>
                    <a:lnTo>
                      <a:pt x="6514" y="15726"/>
                    </a:lnTo>
                    <a:lnTo>
                      <a:pt x="6514" y="15916"/>
                    </a:lnTo>
                    <a:lnTo>
                      <a:pt x="6588" y="15916"/>
                    </a:lnTo>
                    <a:lnTo>
                      <a:pt x="6573" y="16105"/>
                    </a:lnTo>
                    <a:lnTo>
                      <a:pt x="6558" y="16105"/>
                    </a:lnTo>
                    <a:lnTo>
                      <a:pt x="6558" y="16674"/>
                    </a:lnTo>
                    <a:lnTo>
                      <a:pt x="6544" y="16674"/>
                    </a:lnTo>
                    <a:lnTo>
                      <a:pt x="6558" y="16484"/>
                    </a:lnTo>
                    <a:lnTo>
                      <a:pt x="6558" y="16105"/>
                    </a:lnTo>
                    <a:lnTo>
                      <a:pt x="6529" y="16105"/>
                    </a:lnTo>
                    <a:lnTo>
                      <a:pt x="6499" y="15916"/>
                    </a:lnTo>
                    <a:lnTo>
                      <a:pt x="6499" y="16674"/>
                    </a:lnTo>
                    <a:lnTo>
                      <a:pt x="6447" y="16674"/>
                    </a:lnTo>
                    <a:lnTo>
                      <a:pt x="6425" y="16863"/>
                    </a:lnTo>
                    <a:lnTo>
                      <a:pt x="6351" y="16758"/>
                    </a:lnTo>
                    <a:lnTo>
                      <a:pt x="6351" y="18568"/>
                    </a:lnTo>
                    <a:lnTo>
                      <a:pt x="6322" y="18568"/>
                    </a:lnTo>
                    <a:lnTo>
                      <a:pt x="6322" y="18379"/>
                    </a:lnTo>
                    <a:lnTo>
                      <a:pt x="6336" y="18379"/>
                    </a:lnTo>
                    <a:lnTo>
                      <a:pt x="6351" y="18568"/>
                    </a:lnTo>
                    <a:lnTo>
                      <a:pt x="6351" y="16758"/>
                    </a:lnTo>
                    <a:lnTo>
                      <a:pt x="6292" y="16674"/>
                    </a:lnTo>
                    <a:lnTo>
                      <a:pt x="6277" y="16674"/>
                    </a:lnTo>
                    <a:lnTo>
                      <a:pt x="6277" y="16484"/>
                    </a:lnTo>
                    <a:lnTo>
                      <a:pt x="6292" y="16484"/>
                    </a:lnTo>
                    <a:lnTo>
                      <a:pt x="6277" y="16295"/>
                    </a:lnTo>
                    <a:lnTo>
                      <a:pt x="6248" y="16295"/>
                    </a:lnTo>
                    <a:lnTo>
                      <a:pt x="6233" y="16484"/>
                    </a:lnTo>
                    <a:lnTo>
                      <a:pt x="6203" y="16484"/>
                    </a:lnTo>
                    <a:lnTo>
                      <a:pt x="6203" y="16863"/>
                    </a:lnTo>
                    <a:lnTo>
                      <a:pt x="6188" y="16863"/>
                    </a:lnTo>
                    <a:lnTo>
                      <a:pt x="6188" y="17053"/>
                    </a:lnTo>
                    <a:lnTo>
                      <a:pt x="6144" y="17053"/>
                    </a:lnTo>
                    <a:lnTo>
                      <a:pt x="6159" y="16863"/>
                    </a:lnTo>
                    <a:lnTo>
                      <a:pt x="6085" y="16863"/>
                    </a:lnTo>
                    <a:lnTo>
                      <a:pt x="6085" y="16674"/>
                    </a:lnTo>
                    <a:lnTo>
                      <a:pt x="6070" y="16674"/>
                    </a:lnTo>
                    <a:lnTo>
                      <a:pt x="6070" y="16484"/>
                    </a:lnTo>
                    <a:lnTo>
                      <a:pt x="6088" y="16295"/>
                    </a:lnTo>
                    <a:lnTo>
                      <a:pt x="6116" y="16295"/>
                    </a:lnTo>
                    <a:lnTo>
                      <a:pt x="6147" y="16484"/>
                    </a:lnTo>
                    <a:lnTo>
                      <a:pt x="6174" y="16484"/>
                    </a:lnTo>
                    <a:lnTo>
                      <a:pt x="6203" y="16863"/>
                    </a:lnTo>
                    <a:lnTo>
                      <a:pt x="6203" y="16484"/>
                    </a:lnTo>
                    <a:lnTo>
                      <a:pt x="6218" y="16295"/>
                    </a:lnTo>
                    <a:lnTo>
                      <a:pt x="6233" y="16295"/>
                    </a:lnTo>
                    <a:lnTo>
                      <a:pt x="6233" y="16105"/>
                    </a:lnTo>
                    <a:lnTo>
                      <a:pt x="6248" y="16105"/>
                    </a:lnTo>
                    <a:lnTo>
                      <a:pt x="6248" y="15916"/>
                    </a:lnTo>
                    <a:lnTo>
                      <a:pt x="6262" y="15916"/>
                    </a:lnTo>
                    <a:lnTo>
                      <a:pt x="6262" y="15726"/>
                    </a:lnTo>
                    <a:lnTo>
                      <a:pt x="6396" y="15726"/>
                    </a:lnTo>
                    <a:lnTo>
                      <a:pt x="6396" y="15916"/>
                    </a:lnTo>
                    <a:lnTo>
                      <a:pt x="6425" y="15916"/>
                    </a:lnTo>
                    <a:lnTo>
                      <a:pt x="6410" y="16105"/>
                    </a:lnTo>
                    <a:lnTo>
                      <a:pt x="6396" y="16105"/>
                    </a:lnTo>
                    <a:lnTo>
                      <a:pt x="6420" y="16295"/>
                    </a:lnTo>
                    <a:lnTo>
                      <a:pt x="6447" y="16295"/>
                    </a:lnTo>
                    <a:lnTo>
                      <a:pt x="6475" y="16484"/>
                    </a:lnTo>
                    <a:lnTo>
                      <a:pt x="6499" y="16674"/>
                    </a:lnTo>
                    <a:lnTo>
                      <a:pt x="6499" y="15916"/>
                    </a:lnTo>
                    <a:lnTo>
                      <a:pt x="6455" y="15916"/>
                    </a:lnTo>
                    <a:lnTo>
                      <a:pt x="6470" y="15726"/>
                    </a:lnTo>
                    <a:lnTo>
                      <a:pt x="6455" y="15537"/>
                    </a:lnTo>
                    <a:lnTo>
                      <a:pt x="6455" y="15726"/>
                    </a:lnTo>
                    <a:lnTo>
                      <a:pt x="6440" y="15726"/>
                    </a:lnTo>
                    <a:lnTo>
                      <a:pt x="6455" y="15537"/>
                    </a:lnTo>
                    <a:lnTo>
                      <a:pt x="6396" y="15347"/>
                    </a:lnTo>
                    <a:lnTo>
                      <a:pt x="6366" y="15347"/>
                    </a:lnTo>
                    <a:lnTo>
                      <a:pt x="6351" y="15158"/>
                    </a:lnTo>
                    <a:lnTo>
                      <a:pt x="6307" y="15158"/>
                    </a:lnTo>
                    <a:lnTo>
                      <a:pt x="6307" y="14968"/>
                    </a:lnTo>
                    <a:lnTo>
                      <a:pt x="6277" y="14968"/>
                    </a:lnTo>
                    <a:lnTo>
                      <a:pt x="6277" y="14779"/>
                    </a:lnTo>
                    <a:lnTo>
                      <a:pt x="6322" y="14779"/>
                    </a:lnTo>
                    <a:lnTo>
                      <a:pt x="6336" y="14968"/>
                    </a:lnTo>
                    <a:lnTo>
                      <a:pt x="6337" y="14770"/>
                    </a:lnTo>
                    <a:lnTo>
                      <a:pt x="6338" y="14589"/>
                    </a:lnTo>
                    <a:lnTo>
                      <a:pt x="6343" y="14400"/>
                    </a:lnTo>
                    <a:lnTo>
                      <a:pt x="6351" y="14211"/>
                    </a:lnTo>
                    <a:lnTo>
                      <a:pt x="6376" y="14211"/>
                    </a:lnTo>
                    <a:lnTo>
                      <a:pt x="6403" y="14021"/>
                    </a:lnTo>
                    <a:lnTo>
                      <a:pt x="6430" y="14021"/>
                    </a:lnTo>
                    <a:lnTo>
                      <a:pt x="6455" y="13832"/>
                    </a:lnTo>
                    <a:lnTo>
                      <a:pt x="6470" y="13832"/>
                    </a:lnTo>
                    <a:lnTo>
                      <a:pt x="6514" y="14021"/>
                    </a:lnTo>
                    <a:lnTo>
                      <a:pt x="6603" y="14589"/>
                    </a:lnTo>
                    <a:lnTo>
                      <a:pt x="6647" y="14779"/>
                    </a:lnTo>
                    <a:lnTo>
                      <a:pt x="6662" y="14779"/>
                    </a:lnTo>
                    <a:lnTo>
                      <a:pt x="6662" y="1767"/>
                    </a:lnTo>
                    <a:lnTo>
                      <a:pt x="6655" y="1705"/>
                    </a:lnTo>
                    <a:lnTo>
                      <a:pt x="6634" y="1516"/>
                    </a:lnTo>
                    <a:lnTo>
                      <a:pt x="6617" y="1326"/>
                    </a:lnTo>
                    <a:lnTo>
                      <a:pt x="6603" y="1326"/>
                    </a:lnTo>
                    <a:lnTo>
                      <a:pt x="6535" y="1137"/>
                    </a:lnTo>
                    <a:lnTo>
                      <a:pt x="6499" y="1137"/>
                    </a:lnTo>
                    <a:lnTo>
                      <a:pt x="6499" y="13453"/>
                    </a:lnTo>
                    <a:lnTo>
                      <a:pt x="6484" y="13263"/>
                    </a:lnTo>
                    <a:lnTo>
                      <a:pt x="6499" y="13263"/>
                    </a:lnTo>
                    <a:lnTo>
                      <a:pt x="6499" y="1137"/>
                    </a:lnTo>
                    <a:lnTo>
                      <a:pt x="6479" y="1137"/>
                    </a:lnTo>
                    <a:lnTo>
                      <a:pt x="6426" y="1326"/>
                    </a:lnTo>
                    <a:lnTo>
                      <a:pt x="6366" y="1516"/>
                    </a:lnTo>
                    <a:lnTo>
                      <a:pt x="6341" y="1516"/>
                    </a:lnTo>
                    <a:lnTo>
                      <a:pt x="6307" y="1757"/>
                    </a:lnTo>
                    <a:lnTo>
                      <a:pt x="6307" y="14400"/>
                    </a:lnTo>
                    <a:lnTo>
                      <a:pt x="6277" y="14400"/>
                    </a:lnTo>
                    <a:lnTo>
                      <a:pt x="6268" y="14589"/>
                    </a:lnTo>
                    <a:lnTo>
                      <a:pt x="6256" y="14779"/>
                    </a:lnTo>
                    <a:lnTo>
                      <a:pt x="6262" y="14779"/>
                    </a:lnTo>
                    <a:lnTo>
                      <a:pt x="6233" y="14968"/>
                    </a:lnTo>
                    <a:lnTo>
                      <a:pt x="6218" y="14968"/>
                    </a:lnTo>
                    <a:lnTo>
                      <a:pt x="6218" y="15158"/>
                    </a:lnTo>
                    <a:lnTo>
                      <a:pt x="6203" y="15158"/>
                    </a:lnTo>
                    <a:lnTo>
                      <a:pt x="6233" y="15347"/>
                    </a:lnTo>
                    <a:lnTo>
                      <a:pt x="6188" y="15347"/>
                    </a:lnTo>
                    <a:lnTo>
                      <a:pt x="6188" y="15537"/>
                    </a:lnTo>
                    <a:lnTo>
                      <a:pt x="6159" y="15537"/>
                    </a:lnTo>
                    <a:lnTo>
                      <a:pt x="6159" y="15347"/>
                    </a:lnTo>
                    <a:lnTo>
                      <a:pt x="6174" y="15347"/>
                    </a:lnTo>
                    <a:lnTo>
                      <a:pt x="6188" y="15537"/>
                    </a:lnTo>
                    <a:lnTo>
                      <a:pt x="6188" y="15347"/>
                    </a:lnTo>
                    <a:lnTo>
                      <a:pt x="6203" y="15158"/>
                    </a:lnTo>
                    <a:lnTo>
                      <a:pt x="6174" y="15158"/>
                    </a:lnTo>
                    <a:lnTo>
                      <a:pt x="6174" y="14968"/>
                    </a:lnTo>
                    <a:lnTo>
                      <a:pt x="6159" y="14968"/>
                    </a:lnTo>
                    <a:lnTo>
                      <a:pt x="6159" y="15158"/>
                    </a:lnTo>
                    <a:lnTo>
                      <a:pt x="6144" y="15347"/>
                    </a:lnTo>
                    <a:lnTo>
                      <a:pt x="6085" y="15347"/>
                    </a:lnTo>
                    <a:lnTo>
                      <a:pt x="6100" y="15158"/>
                    </a:lnTo>
                    <a:lnTo>
                      <a:pt x="6144" y="15158"/>
                    </a:lnTo>
                    <a:lnTo>
                      <a:pt x="6114" y="14968"/>
                    </a:lnTo>
                    <a:lnTo>
                      <a:pt x="6144" y="14968"/>
                    </a:lnTo>
                    <a:lnTo>
                      <a:pt x="6144" y="15158"/>
                    </a:lnTo>
                    <a:lnTo>
                      <a:pt x="6159" y="15158"/>
                    </a:lnTo>
                    <a:lnTo>
                      <a:pt x="6159" y="14968"/>
                    </a:lnTo>
                    <a:lnTo>
                      <a:pt x="6144" y="14779"/>
                    </a:lnTo>
                    <a:lnTo>
                      <a:pt x="6168" y="14779"/>
                    </a:lnTo>
                    <a:lnTo>
                      <a:pt x="6183" y="14589"/>
                    </a:lnTo>
                    <a:lnTo>
                      <a:pt x="6203" y="14589"/>
                    </a:lnTo>
                    <a:lnTo>
                      <a:pt x="6203" y="14400"/>
                    </a:lnTo>
                    <a:lnTo>
                      <a:pt x="6188" y="14400"/>
                    </a:lnTo>
                    <a:lnTo>
                      <a:pt x="6174" y="14211"/>
                    </a:lnTo>
                    <a:lnTo>
                      <a:pt x="6100" y="14589"/>
                    </a:lnTo>
                    <a:lnTo>
                      <a:pt x="6076" y="14514"/>
                    </a:lnTo>
                    <a:lnTo>
                      <a:pt x="6085" y="14400"/>
                    </a:lnTo>
                    <a:lnTo>
                      <a:pt x="6100" y="14400"/>
                    </a:lnTo>
                    <a:lnTo>
                      <a:pt x="6114" y="14211"/>
                    </a:lnTo>
                    <a:lnTo>
                      <a:pt x="6254" y="14211"/>
                    </a:lnTo>
                    <a:lnTo>
                      <a:pt x="6307" y="14400"/>
                    </a:lnTo>
                    <a:lnTo>
                      <a:pt x="6307" y="1757"/>
                    </a:lnTo>
                    <a:lnTo>
                      <a:pt x="6287" y="1895"/>
                    </a:lnTo>
                    <a:lnTo>
                      <a:pt x="6262" y="1895"/>
                    </a:lnTo>
                    <a:lnTo>
                      <a:pt x="6248" y="1705"/>
                    </a:lnTo>
                    <a:lnTo>
                      <a:pt x="6233" y="1705"/>
                    </a:lnTo>
                    <a:lnTo>
                      <a:pt x="6233" y="1516"/>
                    </a:lnTo>
                    <a:lnTo>
                      <a:pt x="6218" y="1516"/>
                    </a:lnTo>
                    <a:lnTo>
                      <a:pt x="6218" y="1705"/>
                    </a:lnTo>
                    <a:lnTo>
                      <a:pt x="6188" y="1705"/>
                    </a:lnTo>
                    <a:lnTo>
                      <a:pt x="6188" y="1516"/>
                    </a:lnTo>
                    <a:lnTo>
                      <a:pt x="6203" y="1516"/>
                    </a:lnTo>
                    <a:lnTo>
                      <a:pt x="6218" y="1705"/>
                    </a:lnTo>
                    <a:lnTo>
                      <a:pt x="6218" y="1516"/>
                    </a:lnTo>
                    <a:lnTo>
                      <a:pt x="6203" y="1326"/>
                    </a:lnTo>
                    <a:lnTo>
                      <a:pt x="6218" y="1137"/>
                    </a:lnTo>
                    <a:lnTo>
                      <a:pt x="6218" y="947"/>
                    </a:lnTo>
                    <a:lnTo>
                      <a:pt x="6203" y="947"/>
                    </a:lnTo>
                    <a:lnTo>
                      <a:pt x="6159" y="758"/>
                    </a:lnTo>
                    <a:lnTo>
                      <a:pt x="6159" y="1516"/>
                    </a:lnTo>
                    <a:lnTo>
                      <a:pt x="6144" y="1705"/>
                    </a:lnTo>
                    <a:lnTo>
                      <a:pt x="6098" y="1705"/>
                    </a:lnTo>
                    <a:lnTo>
                      <a:pt x="6071" y="1516"/>
                    </a:lnTo>
                    <a:lnTo>
                      <a:pt x="6159" y="1516"/>
                    </a:lnTo>
                    <a:lnTo>
                      <a:pt x="6159" y="758"/>
                    </a:lnTo>
                    <a:lnTo>
                      <a:pt x="6144" y="758"/>
                    </a:lnTo>
                    <a:lnTo>
                      <a:pt x="6122" y="947"/>
                    </a:lnTo>
                    <a:lnTo>
                      <a:pt x="6100" y="947"/>
                    </a:lnTo>
                    <a:lnTo>
                      <a:pt x="6077" y="1137"/>
                    </a:lnTo>
                    <a:lnTo>
                      <a:pt x="6070" y="1137"/>
                    </a:lnTo>
                    <a:lnTo>
                      <a:pt x="6070" y="14495"/>
                    </a:lnTo>
                    <a:lnTo>
                      <a:pt x="6040" y="14400"/>
                    </a:lnTo>
                    <a:lnTo>
                      <a:pt x="6017" y="14400"/>
                    </a:lnTo>
                    <a:lnTo>
                      <a:pt x="6005" y="14779"/>
                    </a:lnTo>
                    <a:lnTo>
                      <a:pt x="5996" y="14779"/>
                    </a:lnTo>
                    <a:lnTo>
                      <a:pt x="5937" y="14968"/>
                    </a:lnTo>
                    <a:lnTo>
                      <a:pt x="5907" y="14968"/>
                    </a:lnTo>
                    <a:lnTo>
                      <a:pt x="5889" y="15111"/>
                    </a:lnTo>
                    <a:lnTo>
                      <a:pt x="5883" y="15158"/>
                    </a:lnTo>
                    <a:lnTo>
                      <a:pt x="5803" y="15158"/>
                    </a:lnTo>
                    <a:lnTo>
                      <a:pt x="5818" y="15347"/>
                    </a:lnTo>
                    <a:lnTo>
                      <a:pt x="5789" y="15347"/>
                    </a:lnTo>
                    <a:lnTo>
                      <a:pt x="5774" y="15537"/>
                    </a:lnTo>
                    <a:lnTo>
                      <a:pt x="5789" y="15537"/>
                    </a:lnTo>
                    <a:lnTo>
                      <a:pt x="5789" y="15726"/>
                    </a:lnTo>
                    <a:lnTo>
                      <a:pt x="5805" y="15726"/>
                    </a:lnTo>
                    <a:lnTo>
                      <a:pt x="5861" y="16105"/>
                    </a:lnTo>
                    <a:lnTo>
                      <a:pt x="5892" y="16105"/>
                    </a:lnTo>
                    <a:lnTo>
                      <a:pt x="5892" y="16295"/>
                    </a:lnTo>
                    <a:lnTo>
                      <a:pt x="5907" y="16295"/>
                    </a:lnTo>
                    <a:lnTo>
                      <a:pt x="5907" y="16484"/>
                    </a:lnTo>
                    <a:lnTo>
                      <a:pt x="5863" y="16674"/>
                    </a:lnTo>
                    <a:lnTo>
                      <a:pt x="5966" y="16674"/>
                    </a:lnTo>
                    <a:lnTo>
                      <a:pt x="5966" y="16863"/>
                    </a:lnTo>
                    <a:lnTo>
                      <a:pt x="5922" y="16863"/>
                    </a:lnTo>
                    <a:lnTo>
                      <a:pt x="5922" y="16674"/>
                    </a:lnTo>
                    <a:lnTo>
                      <a:pt x="5913" y="16863"/>
                    </a:lnTo>
                    <a:lnTo>
                      <a:pt x="5901" y="17053"/>
                    </a:lnTo>
                    <a:lnTo>
                      <a:pt x="6039" y="17053"/>
                    </a:lnTo>
                    <a:lnTo>
                      <a:pt x="6070" y="17242"/>
                    </a:lnTo>
                    <a:lnTo>
                      <a:pt x="6011" y="17432"/>
                    </a:lnTo>
                    <a:lnTo>
                      <a:pt x="5986" y="17242"/>
                    </a:lnTo>
                    <a:lnTo>
                      <a:pt x="5907" y="17242"/>
                    </a:lnTo>
                    <a:lnTo>
                      <a:pt x="5907" y="17432"/>
                    </a:lnTo>
                    <a:lnTo>
                      <a:pt x="5922" y="17432"/>
                    </a:lnTo>
                    <a:lnTo>
                      <a:pt x="5922" y="17621"/>
                    </a:lnTo>
                    <a:lnTo>
                      <a:pt x="5892" y="17621"/>
                    </a:lnTo>
                    <a:lnTo>
                      <a:pt x="5877" y="17811"/>
                    </a:lnTo>
                    <a:lnTo>
                      <a:pt x="5848" y="17811"/>
                    </a:lnTo>
                    <a:lnTo>
                      <a:pt x="5833" y="18000"/>
                    </a:lnTo>
                    <a:lnTo>
                      <a:pt x="5803" y="18000"/>
                    </a:lnTo>
                    <a:lnTo>
                      <a:pt x="5803" y="17811"/>
                    </a:lnTo>
                    <a:lnTo>
                      <a:pt x="5818" y="17811"/>
                    </a:lnTo>
                    <a:lnTo>
                      <a:pt x="5818" y="17621"/>
                    </a:lnTo>
                    <a:lnTo>
                      <a:pt x="5833" y="17621"/>
                    </a:lnTo>
                    <a:lnTo>
                      <a:pt x="5729" y="17242"/>
                    </a:lnTo>
                    <a:lnTo>
                      <a:pt x="5721" y="17432"/>
                    </a:lnTo>
                    <a:lnTo>
                      <a:pt x="5709" y="17621"/>
                    </a:lnTo>
                    <a:lnTo>
                      <a:pt x="5700" y="17811"/>
                    </a:lnTo>
                    <a:lnTo>
                      <a:pt x="5678" y="17811"/>
                    </a:lnTo>
                    <a:lnTo>
                      <a:pt x="5655" y="17621"/>
                    </a:lnTo>
                    <a:lnTo>
                      <a:pt x="5611" y="17621"/>
                    </a:lnTo>
                    <a:lnTo>
                      <a:pt x="5626" y="17432"/>
                    </a:lnTo>
                    <a:lnTo>
                      <a:pt x="5663" y="17242"/>
                    </a:lnTo>
                    <a:lnTo>
                      <a:pt x="5654" y="17053"/>
                    </a:lnTo>
                    <a:lnTo>
                      <a:pt x="5620" y="17053"/>
                    </a:lnTo>
                    <a:lnTo>
                      <a:pt x="5581" y="16863"/>
                    </a:lnTo>
                    <a:lnTo>
                      <a:pt x="5568" y="16863"/>
                    </a:lnTo>
                    <a:lnTo>
                      <a:pt x="5568" y="17432"/>
                    </a:lnTo>
                    <a:lnTo>
                      <a:pt x="5522" y="17432"/>
                    </a:lnTo>
                    <a:lnTo>
                      <a:pt x="5522" y="17242"/>
                    </a:lnTo>
                    <a:lnTo>
                      <a:pt x="5493" y="17432"/>
                    </a:lnTo>
                    <a:lnTo>
                      <a:pt x="5448" y="16863"/>
                    </a:lnTo>
                    <a:lnTo>
                      <a:pt x="5470" y="17053"/>
                    </a:lnTo>
                    <a:lnTo>
                      <a:pt x="5491" y="17053"/>
                    </a:lnTo>
                    <a:lnTo>
                      <a:pt x="5508" y="17242"/>
                    </a:lnTo>
                    <a:lnTo>
                      <a:pt x="5545" y="17242"/>
                    </a:lnTo>
                    <a:lnTo>
                      <a:pt x="5568" y="17432"/>
                    </a:lnTo>
                    <a:lnTo>
                      <a:pt x="5568" y="16863"/>
                    </a:lnTo>
                    <a:lnTo>
                      <a:pt x="5552" y="16863"/>
                    </a:lnTo>
                    <a:lnTo>
                      <a:pt x="5493" y="16674"/>
                    </a:lnTo>
                    <a:lnTo>
                      <a:pt x="5537" y="16484"/>
                    </a:lnTo>
                    <a:lnTo>
                      <a:pt x="5558" y="16295"/>
                    </a:lnTo>
                    <a:lnTo>
                      <a:pt x="5580" y="16105"/>
                    </a:lnTo>
                    <a:lnTo>
                      <a:pt x="5620" y="15916"/>
                    </a:lnTo>
                    <a:lnTo>
                      <a:pt x="5655" y="15726"/>
                    </a:lnTo>
                    <a:lnTo>
                      <a:pt x="5685" y="15726"/>
                    </a:lnTo>
                    <a:lnTo>
                      <a:pt x="5685" y="15916"/>
                    </a:lnTo>
                    <a:lnTo>
                      <a:pt x="5698" y="16105"/>
                    </a:lnTo>
                    <a:lnTo>
                      <a:pt x="5731" y="16295"/>
                    </a:lnTo>
                    <a:lnTo>
                      <a:pt x="5744" y="16484"/>
                    </a:lnTo>
                    <a:lnTo>
                      <a:pt x="5747" y="16295"/>
                    </a:lnTo>
                    <a:lnTo>
                      <a:pt x="5757" y="15916"/>
                    </a:lnTo>
                    <a:lnTo>
                      <a:pt x="5759" y="15726"/>
                    </a:lnTo>
                    <a:lnTo>
                      <a:pt x="5700" y="15726"/>
                    </a:lnTo>
                    <a:lnTo>
                      <a:pt x="5720" y="15347"/>
                    </a:lnTo>
                    <a:lnTo>
                      <a:pt x="5754" y="14968"/>
                    </a:lnTo>
                    <a:lnTo>
                      <a:pt x="5774" y="14779"/>
                    </a:lnTo>
                    <a:lnTo>
                      <a:pt x="5774" y="14589"/>
                    </a:lnTo>
                    <a:lnTo>
                      <a:pt x="5788" y="14405"/>
                    </a:lnTo>
                    <a:lnTo>
                      <a:pt x="5789" y="14211"/>
                    </a:lnTo>
                    <a:lnTo>
                      <a:pt x="5818" y="14211"/>
                    </a:lnTo>
                    <a:lnTo>
                      <a:pt x="5833" y="14400"/>
                    </a:lnTo>
                    <a:lnTo>
                      <a:pt x="5840" y="14400"/>
                    </a:lnTo>
                    <a:lnTo>
                      <a:pt x="5796" y="14589"/>
                    </a:lnTo>
                    <a:lnTo>
                      <a:pt x="5774" y="14779"/>
                    </a:lnTo>
                    <a:lnTo>
                      <a:pt x="5796" y="14779"/>
                    </a:lnTo>
                    <a:lnTo>
                      <a:pt x="5840" y="14968"/>
                    </a:lnTo>
                    <a:lnTo>
                      <a:pt x="5863" y="14968"/>
                    </a:lnTo>
                    <a:lnTo>
                      <a:pt x="5887" y="14779"/>
                    </a:lnTo>
                    <a:lnTo>
                      <a:pt x="5942" y="14589"/>
                    </a:lnTo>
                    <a:lnTo>
                      <a:pt x="5966" y="14400"/>
                    </a:lnTo>
                    <a:lnTo>
                      <a:pt x="5877" y="14400"/>
                    </a:lnTo>
                    <a:lnTo>
                      <a:pt x="5877" y="14211"/>
                    </a:lnTo>
                    <a:lnTo>
                      <a:pt x="6070" y="14211"/>
                    </a:lnTo>
                    <a:lnTo>
                      <a:pt x="6070" y="1137"/>
                    </a:lnTo>
                    <a:lnTo>
                      <a:pt x="6040" y="1137"/>
                    </a:lnTo>
                    <a:lnTo>
                      <a:pt x="6040" y="1326"/>
                    </a:lnTo>
                    <a:lnTo>
                      <a:pt x="5954" y="1516"/>
                    </a:lnTo>
                    <a:lnTo>
                      <a:pt x="5874" y="1516"/>
                    </a:lnTo>
                    <a:lnTo>
                      <a:pt x="5799" y="1326"/>
                    </a:lnTo>
                    <a:lnTo>
                      <a:pt x="5729" y="1137"/>
                    </a:lnTo>
                    <a:lnTo>
                      <a:pt x="5729" y="1326"/>
                    </a:lnTo>
                    <a:lnTo>
                      <a:pt x="5641" y="1326"/>
                    </a:lnTo>
                    <a:lnTo>
                      <a:pt x="5433" y="1587"/>
                    </a:lnTo>
                    <a:lnTo>
                      <a:pt x="5433" y="15158"/>
                    </a:lnTo>
                    <a:lnTo>
                      <a:pt x="5404" y="15158"/>
                    </a:lnTo>
                    <a:lnTo>
                      <a:pt x="5404" y="14968"/>
                    </a:lnTo>
                    <a:lnTo>
                      <a:pt x="5389" y="14968"/>
                    </a:lnTo>
                    <a:lnTo>
                      <a:pt x="5389" y="15537"/>
                    </a:lnTo>
                    <a:lnTo>
                      <a:pt x="5359" y="15347"/>
                    </a:lnTo>
                    <a:lnTo>
                      <a:pt x="5315" y="15347"/>
                    </a:lnTo>
                    <a:lnTo>
                      <a:pt x="5315" y="15158"/>
                    </a:lnTo>
                    <a:lnTo>
                      <a:pt x="5330" y="15158"/>
                    </a:lnTo>
                    <a:lnTo>
                      <a:pt x="5330" y="14968"/>
                    </a:lnTo>
                    <a:lnTo>
                      <a:pt x="5344" y="15158"/>
                    </a:lnTo>
                    <a:lnTo>
                      <a:pt x="5389" y="15537"/>
                    </a:lnTo>
                    <a:lnTo>
                      <a:pt x="5389" y="14968"/>
                    </a:lnTo>
                    <a:lnTo>
                      <a:pt x="5374" y="14968"/>
                    </a:lnTo>
                    <a:lnTo>
                      <a:pt x="5374" y="14779"/>
                    </a:lnTo>
                    <a:lnTo>
                      <a:pt x="5433" y="14779"/>
                    </a:lnTo>
                    <a:lnTo>
                      <a:pt x="5433" y="1587"/>
                    </a:lnTo>
                    <a:lnTo>
                      <a:pt x="5359" y="1680"/>
                    </a:lnTo>
                    <a:lnTo>
                      <a:pt x="5359" y="14779"/>
                    </a:lnTo>
                    <a:lnTo>
                      <a:pt x="5344" y="14779"/>
                    </a:lnTo>
                    <a:lnTo>
                      <a:pt x="5330" y="14589"/>
                    </a:lnTo>
                    <a:lnTo>
                      <a:pt x="5359" y="14589"/>
                    </a:lnTo>
                    <a:lnTo>
                      <a:pt x="5359" y="1680"/>
                    </a:lnTo>
                    <a:lnTo>
                      <a:pt x="5339" y="1705"/>
                    </a:lnTo>
                    <a:lnTo>
                      <a:pt x="5300" y="1705"/>
                    </a:lnTo>
                    <a:lnTo>
                      <a:pt x="5300" y="15347"/>
                    </a:lnTo>
                    <a:lnTo>
                      <a:pt x="5285" y="15537"/>
                    </a:lnTo>
                    <a:lnTo>
                      <a:pt x="5270" y="15537"/>
                    </a:lnTo>
                    <a:lnTo>
                      <a:pt x="5256" y="15347"/>
                    </a:lnTo>
                    <a:lnTo>
                      <a:pt x="5300" y="15347"/>
                    </a:lnTo>
                    <a:lnTo>
                      <a:pt x="5300" y="14968"/>
                    </a:lnTo>
                    <a:lnTo>
                      <a:pt x="5285" y="15158"/>
                    </a:lnTo>
                    <a:lnTo>
                      <a:pt x="5241" y="15158"/>
                    </a:lnTo>
                    <a:lnTo>
                      <a:pt x="5226" y="15347"/>
                    </a:lnTo>
                    <a:lnTo>
                      <a:pt x="5137" y="15347"/>
                    </a:lnTo>
                    <a:lnTo>
                      <a:pt x="5137" y="15158"/>
                    </a:lnTo>
                    <a:lnTo>
                      <a:pt x="5122" y="15158"/>
                    </a:lnTo>
                    <a:lnTo>
                      <a:pt x="5122" y="15537"/>
                    </a:lnTo>
                    <a:lnTo>
                      <a:pt x="5108" y="15347"/>
                    </a:lnTo>
                    <a:lnTo>
                      <a:pt x="5063" y="15347"/>
                    </a:lnTo>
                    <a:lnTo>
                      <a:pt x="5093" y="15158"/>
                    </a:lnTo>
                    <a:lnTo>
                      <a:pt x="5048" y="15158"/>
                    </a:lnTo>
                    <a:lnTo>
                      <a:pt x="5047" y="15141"/>
                    </a:lnTo>
                    <a:lnTo>
                      <a:pt x="5034" y="14968"/>
                    </a:lnTo>
                    <a:lnTo>
                      <a:pt x="5034" y="14779"/>
                    </a:lnTo>
                    <a:lnTo>
                      <a:pt x="5199" y="14779"/>
                    </a:lnTo>
                    <a:lnTo>
                      <a:pt x="5241" y="14589"/>
                    </a:lnTo>
                    <a:lnTo>
                      <a:pt x="5254" y="14779"/>
                    </a:lnTo>
                    <a:lnTo>
                      <a:pt x="5287" y="14968"/>
                    </a:lnTo>
                    <a:lnTo>
                      <a:pt x="5300" y="14968"/>
                    </a:lnTo>
                    <a:lnTo>
                      <a:pt x="5300" y="1705"/>
                    </a:lnTo>
                    <a:lnTo>
                      <a:pt x="5019" y="1705"/>
                    </a:lnTo>
                    <a:lnTo>
                      <a:pt x="4989" y="1895"/>
                    </a:lnTo>
                    <a:lnTo>
                      <a:pt x="4989" y="14968"/>
                    </a:lnTo>
                    <a:lnTo>
                      <a:pt x="4974" y="14968"/>
                    </a:lnTo>
                    <a:lnTo>
                      <a:pt x="4974" y="15158"/>
                    </a:lnTo>
                    <a:lnTo>
                      <a:pt x="4960" y="15158"/>
                    </a:lnTo>
                    <a:lnTo>
                      <a:pt x="4960" y="14968"/>
                    </a:lnTo>
                    <a:lnTo>
                      <a:pt x="4945" y="14968"/>
                    </a:lnTo>
                    <a:lnTo>
                      <a:pt x="4952" y="14921"/>
                    </a:lnTo>
                    <a:lnTo>
                      <a:pt x="4930" y="14779"/>
                    </a:lnTo>
                    <a:lnTo>
                      <a:pt x="4974" y="14779"/>
                    </a:lnTo>
                    <a:lnTo>
                      <a:pt x="4952" y="14921"/>
                    </a:lnTo>
                    <a:lnTo>
                      <a:pt x="4960" y="14968"/>
                    </a:lnTo>
                    <a:lnTo>
                      <a:pt x="4989" y="14779"/>
                    </a:lnTo>
                    <a:lnTo>
                      <a:pt x="4989" y="1895"/>
                    </a:lnTo>
                    <a:lnTo>
                      <a:pt x="4915" y="1895"/>
                    </a:lnTo>
                    <a:lnTo>
                      <a:pt x="4915" y="14968"/>
                    </a:lnTo>
                    <a:lnTo>
                      <a:pt x="4886" y="14968"/>
                    </a:lnTo>
                    <a:lnTo>
                      <a:pt x="4886" y="14779"/>
                    </a:lnTo>
                    <a:lnTo>
                      <a:pt x="4900" y="14779"/>
                    </a:lnTo>
                    <a:lnTo>
                      <a:pt x="4915" y="14968"/>
                    </a:lnTo>
                    <a:lnTo>
                      <a:pt x="4915" y="1895"/>
                    </a:lnTo>
                    <a:lnTo>
                      <a:pt x="4899" y="1895"/>
                    </a:lnTo>
                    <a:lnTo>
                      <a:pt x="4843" y="1705"/>
                    </a:lnTo>
                    <a:lnTo>
                      <a:pt x="4812" y="1705"/>
                    </a:lnTo>
                    <a:lnTo>
                      <a:pt x="4798" y="1895"/>
                    </a:lnTo>
                    <a:lnTo>
                      <a:pt x="4766" y="2084"/>
                    </a:lnTo>
                    <a:lnTo>
                      <a:pt x="4752" y="2274"/>
                    </a:lnTo>
                    <a:lnTo>
                      <a:pt x="4708" y="2274"/>
                    </a:lnTo>
                    <a:lnTo>
                      <a:pt x="4708" y="2084"/>
                    </a:lnTo>
                    <a:lnTo>
                      <a:pt x="4610" y="2084"/>
                    </a:lnTo>
                    <a:lnTo>
                      <a:pt x="4572" y="1895"/>
                    </a:lnTo>
                    <a:lnTo>
                      <a:pt x="4530" y="1895"/>
                    </a:lnTo>
                    <a:lnTo>
                      <a:pt x="4530" y="2084"/>
                    </a:lnTo>
                    <a:lnTo>
                      <a:pt x="4530" y="2084"/>
                    </a:lnTo>
                    <a:lnTo>
                      <a:pt x="4501" y="2025"/>
                    </a:lnTo>
                    <a:lnTo>
                      <a:pt x="4486" y="1964"/>
                    </a:lnTo>
                    <a:lnTo>
                      <a:pt x="4456" y="1964"/>
                    </a:lnTo>
                    <a:lnTo>
                      <a:pt x="4456" y="2084"/>
                    </a:lnTo>
                    <a:lnTo>
                      <a:pt x="4441" y="1895"/>
                    </a:lnTo>
                    <a:lnTo>
                      <a:pt x="4441" y="2274"/>
                    </a:lnTo>
                    <a:lnTo>
                      <a:pt x="4412" y="2274"/>
                    </a:lnTo>
                    <a:lnTo>
                      <a:pt x="4412" y="2084"/>
                    </a:lnTo>
                    <a:lnTo>
                      <a:pt x="4441" y="2084"/>
                    </a:lnTo>
                    <a:lnTo>
                      <a:pt x="4441" y="1895"/>
                    </a:lnTo>
                    <a:lnTo>
                      <a:pt x="4427" y="1895"/>
                    </a:lnTo>
                    <a:lnTo>
                      <a:pt x="4397" y="1920"/>
                    </a:lnTo>
                    <a:lnTo>
                      <a:pt x="4397" y="2842"/>
                    </a:lnTo>
                    <a:lnTo>
                      <a:pt x="4367" y="2842"/>
                    </a:lnTo>
                    <a:lnTo>
                      <a:pt x="4367" y="2653"/>
                    </a:lnTo>
                    <a:lnTo>
                      <a:pt x="4397" y="2653"/>
                    </a:lnTo>
                    <a:lnTo>
                      <a:pt x="4397" y="1920"/>
                    </a:lnTo>
                    <a:lnTo>
                      <a:pt x="4353" y="1958"/>
                    </a:lnTo>
                    <a:lnTo>
                      <a:pt x="4353" y="2653"/>
                    </a:lnTo>
                    <a:lnTo>
                      <a:pt x="4323" y="2653"/>
                    </a:lnTo>
                    <a:lnTo>
                      <a:pt x="4308" y="2463"/>
                    </a:lnTo>
                    <a:lnTo>
                      <a:pt x="4338" y="2463"/>
                    </a:lnTo>
                    <a:lnTo>
                      <a:pt x="4353" y="2653"/>
                    </a:lnTo>
                    <a:lnTo>
                      <a:pt x="4353" y="1958"/>
                    </a:lnTo>
                    <a:lnTo>
                      <a:pt x="4205" y="2084"/>
                    </a:lnTo>
                    <a:lnTo>
                      <a:pt x="4271" y="2084"/>
                    </a:lnTo>
                    <a:lnTo>
                      <a:pt x="4293" y="2274"/>
                    </a:lnTo>
                    <a:lnTo>
                      <a:pt x="4308" y="2084"/>
                    </a:lnTo>
                    <a:lnTo>
                      <a:pt x="4323" y="2084"/>
                    </a:lnTo>
                    <a:lnTo>
                      <a:pt x="4323" y="2274"/>
                    </a:lnTo>
                    <a:lnTo>
                      <a:pt x="4293" y="2274"/>
                    </a:lnTo>
                    <a:lnTo>
                      <a:pt x="4264" y="2463"/>
                    </a:lnTo>
                    <a:lnTo>
                      <a:pt x="4234" y="2463"/>
                    </a:lnTo>
                    <a:lnTo>
                      <a:pt x="4223" y="2274"/>
                    </a:lnTo>
                    <a:lnTo>
                      <a:pt x="4201" y="2084"/>
                    </a:lnTo>
                    <a:lnTo>
                      <a:pt x="4108" y="2084"/>
                    </a:lnTo>
                    <a:lnTo>
                      <a:pt x="4101" y="2274"/>
                    </a:lnTo>
                    <a:lnTo>
                      <a:pt x="4099" y="2463"/>
                    </a:lnTo>
                    <a:lnTo>
                      <a:pt x="4086" y="2653"/>
                    </a:lnTo>
                    <a:lnTo>
                      <a:pt x="4051" y="2842"/>
                    </a:lnTo>
                    <a:lnTo>
                      <a:pt x="3953" y="2842"/>
                    </a:lnTo>
                    <a:lnTo>
                      <a:pt x="3938" y="3032"/>
                    </a:lnTo>
                    <a:lnTo>
                      <a:pt x="3864" y="3032"/>
                    </a:lnTo>
                    <a:lnTo>
                      <a:pt x="3879" y="3221"/>
                    </a:lnTo>
                    <a:lnTo>
                      <a:pt x="3602" y="3221"/>
                    </a:lnTo>
                    <a:lnTo>
                      <a:pt x="3568" y="3392"/>
                    </a:lnTo>
                    <a:lnTo>
                      <a:pt x="3568" y="15347"/>
                    </a:lnTo>
                    <a:lnTo>
                      <a:pt x="3553" y="15158"/>
                    </a:lnTo>
                    <a:lnTo>
                      <a:pt x="3568" y="15158"/>
                    </a:lnTo>
                    <a:lnTo>
                      <a:pt x="3568" y="3392"/>
                    </a:lnTo>
                    <a:lnTo>
                      <a:pt x="3564" y="3411"/>
                    </a:lnTo>
                    <a:lnTo>
                      <a:pt x="3521" y="3600"/>
                    </a:lnTo>
                    <a:lnTo>
                      <a:pt x="3464" y="3411"/>
                    </a:lnTo>
                    <a:lnTo>
                      <a:pt x="3448" y="3411"/>
                    </a:lnTo>
                    <a:lnTo>
                      <a:pt x="3480" y="3221"/>
                    </a:lnTo>
                    <a:lnTo>
                      <a:pt x="3494" y="3032"/>
                    </a:lnTo>
                    <a:lnTo>
                      <a:pt x="3538" y="2842"/>
                    </a:lnTo>
                    <a:lnTo>
                      <a:pt x="3553" y="2842"/>
                    </a:lnTo>
                    <a:lnTo>
                      <a:pt x="3553" y="2653"/>
                    </a:lnTo>
                    <a:lnTo>
                      <a:pt x="3509" y="2653"/>
                    </a:lnTo>
                    <a:lnTo>
                      <a:pt x="3494" y="2463"/>
                    </a:lnTo>
                    <a:lnTo>
                      <a:pt x="3420" y="2463"/>
                    </a:lnTo>
                    <a:lnTo>
                      <a:pt x="3381" y="2653"/>
                    </a:lnTo>
                    <a:lnTo>
                      <a:pt x="3368" y="2653"/>
                    </a:lnTo>
                    <a:lnTo>
                      <a:pt x="3412" y="2842"/>
                    </a:lnTo>
                    <a:lnTo>
                      <a:pt x="3420" y="2842"/>
                    </a:lnTo>
                    <a:lnTo>
                      <a:pt x="3420" y="3032"/>
                    </a:lnTo>
                    <a:lnTo>
                      <a:pt x="3331" y="2842"/>
                    </a:lnTo>
                    <a:lnTo>
                      <a:pt x="3346" y="3032"/>
                    </a:lnTo>
                    <a:lnTo>
                      <a:pt x="3301" y="3032"/>
                    </a:lnTo>
                    <a:lnTo>
                      <a:pt x="3301" y="3221"/>
                    </a:lnTo>
                    <a:lnTo>
                      <a:pt x="3272" y="3221"/>
                    </a:lnTo>
                    <a:lnTo>
                      <a:pt x="3272" y="3600"/>
                    </a:lnTo>
                    <a:lnTo>
                      <a:pt x="3257" y="3600"/>
                    </a:lnTo>
                    <a:lnTo>
                      <a:pt x="3257" y="3411"/>
                    </a:lnTo>
                    <a:lnTo>
                      <a:pt x="3272" y="3411"/>
                    </a:lnTo>
                    <a:lnTo>
                      <a:pt x="3272" y="3221"/>
                    </a:lnTo>
                    <a:lnTo>
                      <a:pt x="3168" y="3221"/>
                    </a:lnTo>
                    <a:lnTo>
                      <a:pt x="3168" y="3032"/>
                    </a:lnTo>
                    <a:lnTo>
                      <a:pt x="3153" y="3032"/>
                    </a:lnTo>
                    <a:lnTo>
                      <a:pt x="3153" y="3221"/>
                    </a:lnTo>
                    <a:lnTo>
                      <a:pt x="3079" y="3221"/>
                    </a:lnTo>
                    <a:lnTo>
                      <a:pt x="2996" y="3032"/>
                    </a:lnTo>
                    <a:lnTo>
                      <a:pt x="2931" y="2899"/>
                    </a:lnTo>
                    <a:lnTo>
                      <a:pt x="2931" y="3789"/>
                    </a:lnTo>
                    <a:lnTo>
                      <a:pt x="2916" y="3789"/>
                    </a:lnTo>
                    <a:lnTo>
                      <a:pt x="2916" y="16863"/>
                    </a:lnTo>
                    <a:lnTo>
                      <a:pt x="2859" y="17053"/>
                    </a:lnTo>
                    <a:lnTo>
                      <a:pt x="2737" y="17432"/>
                    </a:lnTo>
                    <a:lnTo>
                      <a:pt x="2680" y="17621"/>
                    </a:lnTo>
                    <a:lnTo>
                      <a:pt x="2635" y="17621"/>
                    </a:lnTo>
                    <a:lnTo>
                      <a:pt x="2637" y="17242"/>
                    </a:lnTo>
                    <a:lnTo>
                      <a:pt x="2487" y="17242"/>
                    </a:lnTo>
                    <a:lnTo>
                      <a:pt x="2530" y="16863"/>
                    </a:lnTo>
                    <a:lnTo>
                      <a:pt x="2570" y="16484"/>
                    </a:lnTo>
                    <a:lnTo>
                      <a:pt x="2614" y="16295"/>
                    </a:lnTo>
                    <a:lnTo>
                      <a:pt x="2665" y="16105"/>
                    </a:lnTo>
                    <a:lnTo>
                      <a:pt x="2711" y="15916"/>
                    </a:lnTo>
                    <a:lnTo>
                      <a:pt x="2821" y="15916"/>
                    </a:lnTo>
                    <a:lnTo>
                      <a:pt x="2842" y="16295"/>
                    </a:lnTo>
                    <a:lnTo>
                      <a:pt x="2862" y="16484"/>
                    </a:lnTo>
                    <a:lnTo>
                      <a:pt x="2897" y="16863"/>
                    </a:lnTo>
                    <a:lnTo>
                      <a:pt x="2916" y="16863"/>
                    </a:lnTo>
                    <a:lnTo>
                      <a:pt x="2916" y="3789"/>
                    </a:lnTo>
                    <a:lnTo>
                      <a:pt x="2902" y="3600"/>
                    </a:lnTo>
                    <a:lnTo>
                      <a:pt x="2931" y="3600"/>
                    </a:lnTo>
                    <a:lnTo>
                      <a:pt x="2931" y="2899"/>
                    </a:lnTo>
                    <a:lnTo>
                      <a:pt x="2904" y="2842"/>
                    </a:lnTo>
                    <a:lnTo>
                      <a:pt x="2802" y="3032"/>
                    </a:lnTo>
                    <a:lnTo>
                      <a:pt x="2694" y="3411"/>
                    </a:lnTo>
                    <a:lnTo>
                      <a:pt x="2728" y="3411"/>
                    </a:lnTo>
                    <a:lnTo>
                      <a:pt x="2763" y="3600"/>
                    </a:lnTo>
                    <a:lnTo>
                      <a:pt x="2801" y="3600"/>
                    </a:lnTo>
                    <a:lnTo>
                      <a:pt x="2842" y="3789"/>
                    </a:lnTo>
                    <a:lnTo>
                      <a:pt x="2576" y="3789"/>
                    </a:lnTo>
                    <a:lnTo>
                      <a:pt x="2561" y="3979"/>
                    </a:lnTo>
                    <a:lnTo>
                      <a:pt x="2532" y="3979"/>
                    </a:lnTo>
                    <a:lnTo>
                      <a:pt x="2520" y="3789"/>
                    </a:lnTo>
                    <a:lnTo>
                      <a:pt x="2498" y="3600"/>
                    </a:lnTo>
                    <a:lnTo>
                      <a:pt x="2487" y="3411"/>
                    </a:lnTo>
                    <a:lnTo>
                      <a:pt x="2512" y="3600"/>
                    </a:lnTo>
                    <a:lnTo>
                      <a:pt x="2635" y="3600"/>
                    </a:lnTo>
                    <a:lnTo>
                      <a:pt x="2650" y="3789"/>
                    </a:lnTo>
                    <a:lnTo>
                      <a:pt x="2622" y="3411"/>
                    </a:lnTo>
                    <a:lnTo>
                      <a:pt x="2567" y="3221"/>
                    </a:lnTo>
                    <a:lnTo>
                      <a:pt x="2498" y="3221"/>
                    </a:lnTo>
                    <a:lnTo>
                      <a:pt x="2458" y="3331"/>
                    </a:lnTo>
                    <a:lnTo>
                      <a:pt x="2458" y="3979"/>
                    </a:lnTo>
                    <a:lnTo>
                      <a:pt x="2443" y="4168"/>
                    </a:lnTo>
                    <a:lnTo>
                      <a:pt x="2443" y="3979"/>
                    </a:lnTo>
                    <a:lnTo>
                      <a:pt x="2458" y="3979"/>
                    </a:lnTo>
                    <a:lnTo>
                      <a:pt x="2458" y="3331"/>
                    </a:lnTo>
                    <a:lnTo>
                      <a:pt x="2428" y="3411"/>
                    </a:lnTo>
                    <a:lnTo>
                      <a:pt x="2398" y="3411"/>
                    </a:lnTo>
                    <a:lnTo>
                      <a:pt x="2398" y="17053"/>
                    </a:lnTo>
                    <a:lnTo>
                      <a:pt x="2369" y="17053"/>
                    </a:lnTo>
                    <a:lnTo>
                      <a:pt x="2354" y="16863"/>
                    </a:lnTo>
                    <a:lnTo>
                      <a:pt x="2398" y="16863"/>
                    </a:lnTo>
                    <a:lnTo>
                      <a:pt x="2398" y="3411"/>
                    </a:lnTo>
                    <a:lnTo>
                      <a:pt x="2384" y="3411"/>
                    </a:lnTo>
                    <a:lnTo>
                      <a:pt x="2369" y="3600"/>
                    </a:lnTo>
                    <a:lnTo>
                      <a:pt x="2354" y="3600"/>
                    </a:lnTo>
                    <a:lnTo>
                      <a:pt x="2374" y="3789"/>
                    </a:lnTo>
                    <a:lnTo>
                      <a:pt x="2389" y="3979"/>
                    </a:lnTo>
                    <a:lnTo>
                      <a:pt x="2339" y="3979"/>
                    </a:lnTo>
                    <a:lnTo>
                      <a:pt x="2339" y="16863"/>
                    </a:lnTo>
                    <a:lnTo>
                      <a:pt x="2324" y="17053"/>
                    </a:lnTo>
                    <a:lnTo>
                      <a:pt x="2324" y="16863"/>
                    </a:lnTo>
                    <a:lnTo>
                      <a:pt x="2339" y="16863"/>
                    </a:lnTo>
                    <a:lnTo>
                      <a:pt x="2339" y="3979"/>
                    </a:lnTo>
                    <a:lnTo>
                      <a:pt x="2324" y="3979"/>
                    </a:lnTo>
                    <a:lnTo>
                      <a:pt x="2295" y="4168"/>
                    </a:lnTo>
                    <a:lnTo>
                      <a:pt x="2237" y="3979"/>
                    </a:lnTo>
                    <a:lnTo>
                      <a:pt x="2191" y="3979"/>
                    </a:lnTo>
                    <a:lnTo>
                      <a:pt x="2145" y="4168"/>
                    </a:lnTo>
                    <a:lnTo>
                      <a:pt x="2087" y="4358"/>
                    </a:lnTo>
                    <a:lnTo>
                      <a:pt x="1779" y="4358"/>
                    </a:lnTo>
                    <a:lnTo>
                      <a:pt x="1721" y="4462"/>
                    </a:lnTo>
                    <a:lnTo>
                      <a:pt x="1721" y="5116"/>
                    </a:lnTo>
                    <a:lnTo>
                      <a:pt x="1713" y="5116"/>
                    </a:lnTo>
                    <a:lnTo>
                      <a:pt x="1699" y="4926"/>
                    </a:lnTo>
                    <a:lnTo>
                      <a:pt x="1690" y="4926"/>
                    </a:lnTo>
                    <a:lnTo>
                      <a:pt x="1688" y="4737"/>
                    </a:lnTo>
                    <a:lnTo>
                      <a:pt x="1699" y="4926"/>
                    </a:lnTo>
                    <a:lnTo>
                      <a:pt x="1710" y="4926"/>
                    </a:lnTo>
                    <a:lnTo>
                      <a:pt x="1721" y="5116"/>
                    </a:lnTo>
                    <a:lnTo>
                      <a:pt x="1721" y="4462"/>
                    </a:lnTo>
                    <a:lnTo>
                      <a:pt x="1673" y="4547"/>
                    </a:lnTo>
                    <a:lnTo>
                      <a:pt x="1658" y="4547"/>
                    </a:lnTo>
                    <a:lnTo>
                      <a:pt x="1658" y="4737"/>
                    </a:lnTo>
                    <a:lnTo>
                      <a:pt x="1673" y="4737"/>
                    </a:lnTo>
                    <a:lnTo>
                      <a:pt x="1658" y="4926"/>
                    </a:lnTo>
                    <a:lnTo>
                      <a:pt x="1643" y="4926"/>
                    </a:lnTo>
                    <a:lnTo>
                      <a:pt x="1658" y="4737"/>
                    </a:lnTo>
                    <a:lnTo>
                      <a:pt x="1643" y="4737"/>
                    </a:lnTo>
                    <a:lnTo>
                      <a:pt x="1629" y="4926"/>
                    </a:lnTo>
                    <a:lnTo>
                      <a:pt x="1629" y="15726"/>
                    </a:lnTo>
                    <a:lnTo>
                      <a:pt x="1554" y="15726"/>
                    </a:lnTo>
                    <a:lnTo>
                      <a:pt x="1569" y="15537"/>
                    </a:lnTo>
                    <a:lnTo>
                      <a:pt x="1599" y="15537"/>
                    </a:lnTo>
                    <a:lnTo>
                      <a:pt x="1614" y="15347"/>
                    </a:lnTo>
                    <a:lnTo>
                      <a:pt x="1614" y="15537"/>
                    </a:lnTo>
                    <a:lnTo>
                      <a:pt x="1629" y="15726"/>
                    </a:lnTo>
                    <a:lnTo>
                      <a:pt x="1629" y="5116"/>
                    </a:lnTo>
                    <a:lnTo>
                      <a:pt x="1599" y="5116"/>
                    </a:lnTo>
                    <a:lnTo>
                      <a:pt x="1614" y="4926"/>
                    </a:lnTo>
                    <a:lnTo>
                      <a:pt x="1569" y="4926"/>
                    </a:lnTo>
                    <a:lnTo>
                      <a:pt x="1525" y="4547"/>
                    </a:lnTo>
                    <a:lnTo>
                      <a:pt x="1480" y="4547"/>
                    </a:lnTo>
                    <a:lnTo>
                      <a:pt x="1480" y="4737"/>
                    </a:lnTo>
                    <a:lnTo>
                      <a:pt x="1466" y="4926"/>
                    </a:lnTo>
                    <a:lnTo>
                      <a:pt x="1466" y="15347"/>
                    </a:lnTo>
                    <a:lnTo>
                      <a:pt x="1451" y="15347"/>
                    </a:lnTo>
                    <a:lnTo>
                      <a:pt x="1466" y="15537"/>
                    </a:lnTo>
                    <a:lnTo>
                      <a:pt x="1451" y="15537"/>
                    </a:lnTo>
                    <a:lnTo>
                      <a:pt x="1451" y="15347"/>
                    </a:lnTo>
                    <a:lnTo>
                      <a:pt x="1444" y="15347"/>
                    </a:lnTo>
                    <a:lnTo>
                      <a:pt x="1423" y="15158"/>
                    </a:lnTo>
                    <a:lnTo>
                      <a:pt x="1405" y="15158"/>
                    </a:lnTo>
                    <a:lnTo>
                      <a:pt x="1392" y="14968"/>
                    </a:lnTo>
                    <a:lnTo>
                      <a:pt x="1362" y="14968"/>
                    </a:lnTo>
                    <a:lnTo>
                      <a:pt x="1362" y="14779"/>
                    </a:lnTo>
                    <a:lnTo>
                      <a:pt x="1392" y="14779"/>
                    </a:lnTo>
                    <a:lnTo>
                      <a:pt x="1392" y="14589"/>
                    </a:lnTo>
                    <a:lnTo>
                      <a:pt x="1421" y="14779"/>
                    </a:lnTo>
                    <a:lnTo>
                      <a:pt x="1392" y="14779"/>
                    </a:lnTo>
                    <a:lnTo>
                      <a:pt x="1392" y="14968"/>
                    </a:lnTo>
                    <a:lnTo>
                      <a:pt x="1399" y="14968"/>
                    </a:lnTo>
                    <a:lnTo>
                      <a:pt x="1443" y="15158"/>
                    </a:lnTo>
                    <a:lnTo>
                      <a:pt x="1466" y="15158"/>
                    </a:lnTo>
                    <a:lnTo>
                      <a:pt x="1466" y="4926"/>
                    </a:lnTo>
                    <a:lnTo>
                      <a:pt x="1451" y="4737"/>
                    </a:lnTo>
                    <a:lnTo>
                      <a:pt x="1451" y="4926"/>
                    </a:lnTo>
                    <a:lnTo>
                      <a:pt x="1436" y="4926"/>
                    </a:lnTo>
                    <a:lnTo>
                      <a:pt x="1436" y="4737"/>
                    </a:lnTo>
                    <a:lnTo>
                      <a:pt x="1480" y="4737"/>
                    </a:lnTo>
                    <a:lnTo>
                      <a:pt x="1480" y="4547"/>
                    </a:lnTo>
                    <a:lnTo>
                      <a:pt x="1469" y="4547"/>
                    </a:lnTo>
                    <a:lnTo>
                      <a:pt x="1414" y="4737"/>
                    </a:lnTo>
                    <a:lnTo>
                      <a:pt x="1358" y="4737"/>
                    </a:lnTo>
                    <a:lnTo>
                      <a:pt x="1303" y="4926"/>
                    </a:lnTo>
                    <a:lnTo>
                      <a:pt x="1288" y="4926"/>
                    </a:lnTo>
                    <a:lnTo>
                      <a:pt x="1288" y="5116"/>
                    </a:lnTo>
                    <a:lnTo>
                      <a:pt x="1125" y="5116"/>
                    </a:lnTo>
                    <a:lnTo>
                      <a:pt x="1125" y="13453"/>
                    </a:lnTo>
                    <a:lnTo>
                      <a:pt x="1110" y="13453"/>
                    </a:lnTo>
                    <a:lnTo>
                      <a:pt x="1110" y="13263"/>
                    </a:lnTo>
                    <a:lnTo>
                      <a:pt x="1125" y="13263"/>
                    </a:lnTo>
                    <a:lnTo>
                      <a:pt x="1125" y="5116"/>
                    </a:lnTo>
                    <a:lnTo>
                      <a:pt x="1114" y="5495"/>
                    </a:lnTo>
                    <a:lnTo>
                      <a:pt x="1071" y="5684"/>
                    </a:lnTo>
                    <a:lnTo>
                      <a:pt x="904" y="5684"/>
                    </a:lnTo>
                    <a:lnTo>
                      <a:pt x="842" y="5874"/>
                    </a:lnTo>
                    <a:lnTo>
                      <a:pt x="711" y="5874"/>
                    </a:lnTo>
                    <a:lnTo>
                      <a:pt x="724" y="6442"/>
                    </a:lnTo>
                    <a:lnTo>
                      <a:pt x="696" y="6632"/>
                    </a:lnTo>
                    <a:lnTo>
                      <a:pt x="623" y="6821"/>
                    </a:lnTo>
                    <a:lnTo>
                      <a:pt x="622" y="6821"/>
                    </a:lnTo>
                    <a:lnTo>
                      <a:pt x="622" y="10611"/>
                    </a:lnTo>
                    <a:lnTo>
                      <a:pt x="607" y="10611"/>
                    </a:lnTo>
                    <a:lnTo>
                      <a:pt x="592" y="10421"/>
                    </a:lnTo>
                    <a:lnTo>
                      <a:pt x="622" y="10421"/>
                    </a:lnTo>
                    <a:lnTo>
                      <a:pt x="622" y="6821"/>
                    </a:lnTo>
                    <a:lnTo>
                      <a:pt x="489" y="6821"/>
                    </a:lnTo>
                    <a:lnTo>
                      <a:pt x="489" y="8337"/>
                    </a:lnTo>
                    <a:lnTo>
                      <a:pt x="474" y="8337"/>
                    </a:lnTo>
                    <a:lnTo>
                      <a:pt x="489" y="8147"/>
                    </a:lnTo>
                    <a:lnTo>
                      <a:pt x="489" y="6821"/>
                    </a:lnTo>
                    <a:lnTo>
                      <a:pt x="447" y="6821"/>
                    </a:lnTo>
                    <a:lnTo>
                      <a:pt x="409" y="7011"/>
                    </a:lnTo>
                    <a:lnTo>
                      <a:pt x="385" y="7011"/>
                    </a:lnTo>
                    <a:lnTo>
                      <a:pt x="370" y="7200"/>
                    </a:lnTo>
                    <a:lnTo>
                      <a:pt x="370" y="7389"/>
                    </a:lnTo>
                    <a:lnTo>
                      <a:pt x="385" y="7389"/>
                    </a:lnTo>
                    <a:lnTo>
                      <a:pt x="407" y="7579"/>
                    </a:lnTo>
                    <a:lnTo>
                      <a:pt x="429" y="7579"/>
                    </a:lnTo>
                    <a:lnTo>
                      <a:pt x="452" y="7768"/>
                    </a:lnTo>
                    <a:lnTo>
                      <a:pt x="415" y="7768"/>
                    </a:lnTo>
                    <a:lnTo>
                      <a:pt x="429" y="7958"/>
                    </a:lnTo>
                    <a:lnTo>
                      <a:pt x="459" y="7768"/>
                    </a:lnTo>
                    <a:lnTo>
                      <a:pt x="474" y="7768"/>
                    </a:lnTo>
                    <a:lnTo>
                      <a:pt x="459" y="7958"/>
                    </a:lnTo>
                    <a:lnTo>
                      <a:pt x="444" y="7958"/>
                    </a:lnTo>
                    <a:lnTo>
                      <a:pt x="444" y="9095"/>
                    </a:lnTo>
                    <a:lnTo>
                      <a:pt x="400" y="9095"/>
                    </a:lnTo>
                    <a:lnTo>
                      <a:pt x="400" y="8905"/>
                    </a:lnTo>
                    <a:lnTo>
                      <a:pt x="444" y="8905"/>
                    </a:lnTo>
                    <a:lnTo>
                      <a:pt x="444" y="7958"/>
                    </a:lnTo>
                    <a:lnTo>
                      <a:pt x="429" y="7958"/>
                    </a:lnTo>
                    <a:lnTo>
                      <a:pt x="370" y="8147"/>
                    </a:lnTo>
                    <a:lnTo>
                      <a:pt x="348" y="8337"/>
                    </a:lnTo>
                    <a:lnTo>
                      <a:pt x="324" y="8337"/>
                    </a:lnTo>
                    <a:lnTo>
                      <a:pt x="297" y="8526"/>
                    </a:lnTo>
                    <a:lnTo>
                      <a:pt x="266" y="8526"/>
                    </a:lnTo>
                    <a:lnTo>
                      <a:pt x="266" y="8716"/>
                    </a:lnTo>
                    <a:lnTo>
                      <a:pt x="237" y="8716"/>
                    </a:lnTo>
                    <a:lnTo>
                      <a:pt x="222" y="8526"/>
                    </a:lnTo>
                    <a:lnTo>
                      <a:pt x="0" y="9284"/>
                    </a:lnTo>
                    <a:lnTo>
                      <a:pt x="59" y="9284"/>
                    </a:lnTo>
                    <a:lnTo>
                      <a:pt x="89" y="9095"/>
                    </a:lnTo>
                    <a:lnTo>
                      <a:pt x="118" y="9095"/>
                    </a:lnTo>
                    <a:lnTo>
                      <a:pt x="133" y="8905"/>
                    </a:lnTo>
                    <a:lnTo>
                      <a:pt x="155" y="9095"/>
                    </a:lnTo>
                    <a:lnTo>
                      <a:pt x="176" y="9095"/>
                    </a:lnTo>
                    <a:lnTo>
                      <a:pt x="194" y="9284"/>
                    </a:lnTo>
                    <a:lnTo>
                      <a:pt x="148" y="9284"/>
                    </a:lnTo>
                    <a:lnTo>
                      <a:pt x="148" y="9853"/>
                    </a:lnTo>
                    <a:lnTo>
                      <a:pt x="163" y="9853"/>
                    </a:lnTo>
                    <a:lnTo>
                      <a:pt x="163" y="9663"/>
                    </a:lnTo>
                    <a:lnTo>
                      <a:pt x="281" y="9663"/>
                    </a:lnTo>
                    <a:lnTo>
                      <a:pt x="281" y="9474"/>
                    </a:lnTo>
                    <a:lnTo>
                      <a:pt x="266" y="9474"/>
                    </a:lnTo>
                    <a:lnTo>
                      <a:pt x="237" y="9284"/>
                    </a:lnTo>
                    <a:lnTo>
                      <a:pt x="221" y="9284"/>
                    </a:lnTo>
                    <a:lnTo>
                      <a:pt x="253" y="9095"/>
                    </a:lnTo>
                    <a:lnTo>
                      <a:pt x="266" y="8905"/>
                    </a:lnTo>
                    <a:lnTo>
                      <a:pt x="297" y="9095"/>
                    </a:lnTo>
                    <a:lnTo>
                      <a:pt x="322" y="9095"/>
                    </a:lnTo>
                    <a:lnTo>
                      <a:pt x="341" y="9284"/>
                    </a:lnTo>
                    <a:lnTo>
                      <a:pt x="355" y="9474"/>
                    </a:lnTo>
                    <a:lnTo>
                      <a:pt x="400" y="9474"/>
                    </a:lnTo>
                    <a:lnTo>
                      <a:pt x="415" y="9284"/>
                    </a:lnTo>
                    <a:lnTo>
                      <a:pt x="444" y="9284"/>
                    </a:lnTo>
                    <a:lnTo>
                      <a:pt x="444" y="9474"/>
                    </a:lnTo>
                    <a:lnTo>
                      <a:pt x="429" y="9474"/>
                    </a:lnTo>
                    <a:lnTo>
                      <a:pt x="429" y="9663"/>
                    </a:lnTo>
                    <a:lnTo>
                      <a:pt x="459" y="9663"/>
                    </a:lnTo>
                    <a:lnTo>
                      <a:pt x="429" y="9853"/>
                    </a:lnTo>
                    <a:lnTo>
                      <a:pt x="415" y="9663"/>
                    </a:lnTo>
                    <a:lnTo>
                      <a:pt x="370" y="9663"/>
                    </a:lnTo>
                    <a:lnTo>
                      <a:pt x="355" y="9474"/>
                    </a:lnTo>
                    <a:lnTo>
                      <a:pt x="346" y="9663"/>
                    </a:lnTo>
                    <a:lnTo>
                      <a:pt x="340" y="9663"/>
                    </a:lnTo>
                    <a:lnTo>
                      <a:pt x="335" y="9853"/>
                    </a:lnTo>
                    <a:lnTo>
                      <a:pt x="326" y="10042"/>
                    </a:lnTo>
                    <a:lnTo>
                      <a:pt x="326" y="10232"/>
                    </a:lnTo>
                    <a:lnTo>
                      <a:pt x="340" y="10232"/>
                    </a:lnTo>
                    <a:lnTo>
                      <a:pt x="340" y="10421"/>
                    </a:lnTo>
                    <a:lnTo>
                      <a:pt x="415" y="10421"/>
                    </a:lnTo>
                    <a:lnTo>
                      <a:pt x="429" y="10232"/>
                    </a:lnTo>
                    <a:lnTo>
                      <a:pt x="474" y="10232"/>
                    </a:lnTo>
                    <a:lnTo>
                      <a:pt x="474" y="10611"/>
                    </a:lnTo>
                    <a:lnTo>
                      <a:pt x="459" y="10611"/>
                    </a:lnTo>
                    <a:lnTo>
                      <a:pt x="444" y="10800"/>
                    </a:lnTo>
                    <a:lnTo>
                      <a:pt x="466" y="10800"/>
                    </a:lnTo>
                    <a:lnTo>
                      <a:pt x="511" y="10989"/>
                    </a:lnTo>
                    <a:lnTo>
                      <a:pt x="454" y="10989"/>
                    </a:lnTo>
                    <a:lnTo>
                      <a:pt x="429" y="10800"/>
                    </a:lnTo>
                    <a:lnTo>
                      <a:pt x="416" y="10989"/>
                    </a:lnTo>
                    <a:lnTo>
                      <a:pt x="384" y="11368"/>
                    </a:lnTo>
                    <a:lnTo>
                      <a:pt x="370" y="11558"/>
                    </a:lnTo>
                    <a:lnTo>
                      <a:pt x="406" y="11558"/>
                    </a:lnTo>
                    <a:lnTo>
                      <a:pt x="483" y="11747"/>
                    </a:lnTo>
                    <a:lnTo>
                      <a:pt x="518" y="11747"/>
                    </a:lnTo>
                    <a:lnTo>
                      <a:pt x="507" y="11937"/>
                    </a:lnTo>
                    <a:lnTo>
                      <a:pt x="498" y="12126"/>
                    </a:lnTo>
                    <a:lnTo>
                      <a:pt x="491" y="12126"/>
                    </a:lnTo>
                    <a:lnTo>
                      <a:pt x="489" y="12316"/>
                    </a:lnTo>
                    <a:lnTo>
                      <a:pt x="489" y="12505"/>
                    </a:lnTo>
                    <a:lnTo>
                      <a:pt x="474" y="12505"/>
                    </a:lnTo>
                    <a:lnTo>
                      <a:pt x="474" y="12695"/>
                    </a:lnTo>
                    <a:lnTo>
                      <a:pt x="503" y="12695"/>
                    </a:lnTo>
                    <a:lnTo>
                      <a:pt x="503" y="12884"/>
                    </a:lnTo>
                    <a:lnTo>
                      <a:pt x="515" y="13032"/>
                    </a:lnTo>
                    <a:lnTo>
                      <a:pt x="503" y="13032"/>
                    </a:lnTo>
                    <a:lnTo>
                      <a:pt x="503" y="13093"/>
                    </a:lnTo>
                    <a:lnTo>
                      <a:pt x="518" y="13093"/>
                    </a:lnTo>
                    <a:lnTo>
                      <a:pt x="518" y="13074"/>
                    </a:lnTo>
                    <a:lnTo>
                      <a:pt x="529" y="13074"/>
                    </a:lnTo>
                    <a:lnTo>
                      <a:pt x="542" y="13263"/>
                    </a:lnTo>
                    <a:lnTo>
                      <a:pt x="600" y="13263"/>
                    </a:lnTo>
                    <a:lnTo>
                      <a:pt x="644" y="13453"/>
                    </a:lnTo>
                    <a:lnTo>
                      <a:pt x="666" y="13453"/>
                    </a:lnTo>
                    <a:lnTo>
                      <a:pt x="681" y="13263"/>
                    </a:lnTo>
                    <a:lnTo>
                      <a:pt x="666" y="13168"/>
                    </a:lnTo>
                    <a:lnTo>
                      <a:pt x="666" y="13074"/>
                    </a:lnTo>
                    <a:lnTo>
                      <a:pt x="637" y="13074"/>
                    </a:lnTo>
                    <a:lnTo>
                      <a:pt x="607" y="12884"/>
                    </a:lnTo>
                    <a:lnTo>
                      <a:pt x="592" y="12884"/>
                    </a:lnTo>
                    <a:lnTo>
                      <a:pt x="563" y="12695"/>
                    </a:lnTo>
                    <a:lnTo>
                      <a:pt x="518" y="12695"/>
                    </a:lnTo>
                    <a:lnTo>
                      <a:pt x="518" y="12505"/>
                    </a:lnTo>
                    <a:lnTo>
                      <a:pt x="533" y="12505"/>
                    </a:lnTo>
                    <a:lnTo>
                      <a:pt x="563" y="12695"/>
                    </a:lnTo>
                    <a:lnTo>
                      <a:pt x="770" y="12695"/>
                    </a:lnTo>
                    <a:lnTo>
                      <a:pt x="681" y="13074"/>
                    </a:lnTo>
                    <a:lnTo>
                      <a:pt x="785" y="13074"/>
                    </a:lnTo>
                    <a:lnTo>
                      <a:pt x="770" y="13263"/>
                    </a:lnTo>
                    <a:lnTo>
                      <a:pt x="755" y="13263"/>
                    </a:lnTo>
                    <a:lnTo>
                      <a:pt x="775" y="13453"/>
                    </a:lnTo>
                    <a:lnTo>
                      <a:pt x="809" y="13642"/>
                    </a:lnTo>
                    <a:lnTo>
                      <a:pt x="829" y="13832"/>
                    </a:lnTo>
                    <a:lnTo>
                      <a:pt x="829" y="14021"/>
                    </a:lnTo>
                    <a:lnTo>
                      <a:pt x="859" y="14021"/>
                    </a:lnTo>
                    <a:lnTo>
                      <a:pt x="856" y="14060"/>
                    </a:lnTo>
                    <a:lnTo>
                      <a:pt x="799" y="14060"/>
                    </a:lnTo>
                    <a:lnTo>
                      <a:pt x="785" y="14121"/>
                    </a:lnTo>
                    <a:lnTo>
                      <a:pt x="799" y="14121"/>
                    </a:lnTo>
                    <a:lnTo>
                      <a:pt x="829" y="14181"/>
                    </a:lnTo>
                    <a:lnTo>
                      <a:pt x="846" y="14181"/>
                    </a:lnTo>
                    <a:lnTo>
                      <a:pt x="844" y="14211"/>
                    </a:lnTo>
                    <a:lnTo>
                      <a:pt x="825" y="14211"/>
                    </a:lnTo>
                    <a:lnTo>
                      <a:pt x="848" y="14589"/>
                    </a:lnTo>
                    <a:lnTo>
                      <a:pt x="873" y="14589"/>
                    </a:lnTo>
                    <a:lnTo>
                      <a:pt x="888" y="14400"/>
                    </a:lnTo>
                    <a:lnTo>
                      <a:pt x="903" y="14400"/>
                    </a:lnTo>
                    <a:lnTo>
                      <a:pt x="915" y="14211"/>
                    </a:lnTo>
                    <a:lnTo>
                      <a:pt x="901" y="14211"/>
                    </a:lnTo>
                    <a:lnTo>
                      <a:pt x="888" y="14021"/>
                    </a:lnTo>
                    <a:lnTo>
                      <a:pt x="903" y="14021"/>
                    </a:lnTo>
                    <a:lnTo>
                      <a:pt x="903" y="13832"/>
                    </a:lnTo>
                    <a:lnTo>
                      <a:pt x="873" y="13832"/>
                    </a:lnTo>
                    <a:lnTo>
                      <a:pt x="873" y="13642"/>
                    </a:lnTo>
                    <a:lnTo>
                      <a:pt x="859" y="13453"/>
                    </a:lnTo>
                    <a:lnTo>
                      <a:pt x="814" y="13453"/>
                    </a:lnTo>
                    <a:lnTo>
                      <a:pt x="799" y="13263"/>
                    </a:lnTo>
                    <a:lnTo>
                      <a:pt x="814" y="13074"/>
                    </a:lnTo>
                    <a:lnTo>
                      <a:pt x="836" y="13263"/>
                    </a:lnTo>
                    <a:lnTo>
                      <a:pt x="881" y="13263"/>
                    </a:lnTo>
                    <a:lnTo>
                      <a:pt x="903" y="13453"/>
                    </a:lnTo>
                    <a:lnTo>
                      <a:pt x="888" y="13453"/>
                    </a:lnTo>
                    <a:lnTo>
                      <a:pt x="873" y="13642"/>
                    </a:lnTo>
                    <a:lnTo>
                      <a:pt x="1066" y="13642"/>
                    </a:lnTo>
                    <a:lnTo>
                      <a:pt x="1066" y="13832"/>
                    </a:lnTo>
                    <a:lnTo>
                      <a:pt x="1081" y="13832"/>
                    </a:lnTo>
                    <a:lnTo>
                      <a:pt x="1081" y="14021"/>
                    </a:lnTo>
                    <a:lnTo>
                      <a:pt x="1110" y="14021"/>
                    </a:lnTo>
                    <a:lnTo>
                      <a:pt x="1096" y="13832"/>
                    </a:lnTo>
                    <a:lnTo>
                      <a:pt x="1133" y="13832"/>
                    </a:lnTo>
                    <a:lnTo>
                      <a:pt x="1177" y="14021"/>
                    </a:lnTo>
                    <a:lnTo>
                      <a:pt x="1199" y="14211"/>
                    </a:lnTo>
                    <a:lnTo>
                      <a:pt x="1229" y="14589"/>
                    </a:lnTo>
                    <a:lnTo>
                      <a:pt x="1244" y="14589"/>
                    </a:lnTo>
                    <a:lnTo>
                      <a:pt x="1258" y="14779"/>
                    </a:lnTo>
                    <a:lnTo>
                      <a:pt x="1303" y="14779"/>
                    </a:lnTo>
                    <a:lnTo>
                      <a:pt x="1261" y="14968"/>
                    </a:lnTo>
                    <a:lnTo>
                      <a:pt x="1096" y="14968"/>
                    </a:lnTo>
                    <a:lnTo>
                      <a:pt x="1081" y="15158"/>
                    </a:lnTo>
                    <a:lnTo>
                      <a:pt x="1066" y="15158"/>
                    </a:lnTo>
                    <a:lnTo>
                      <a:pt x="1040" y="15537"/>
                    </a:lnTo>
                    <a:lnTo>
                      <a:pt x="1033" y="15726"/>
                    </a:lnTo>
                    <a:lnTo>
                      <a:pt x="1081" y="15726"/>
                    </a:lnTo>
                    <a:lnTo>
                      <a:pt x="1125" y="15916"/>
                    </a:lnTo>
                    <a:lnTo>
                      <a:pt x="1326" y="15916"/>
                    </a:lnTo>
                    <a:lnTo>
                      <a:pt x="1362" y="16105"/>
                    </a:lnTo>
                    <a:lnTo>
                      <a:pt x="1362" y="15916"/>
                    </a:lnTo>
                    <a:lnTo>
                      <a:pt x="1377" y="15916"/>
                    </a:lnTo>
                    <a:lnTo>
                      <a:pt x="1377" y="15726"/>
                    </a:lnTo>
                    <a:lnTo>
                      <a:pt x="1392" y="15916"/>
                    </a:lnTo>
                    <a:lnTo>
                      <a:pt x="1436" y="15916"/>
                    </a:lnTo>
                    <a:lnTo>
                      <a:pt x="1445" y="16105"/>
                    </a:lnTo>
                    <a:lnTo>
                      <a:pt x="1457" y="16295"/>
                    </a:lnTo>
                    <a:lnTo>
                      <a:pt x="1466" y="16295"/>
                    </a:lnTo>
                    <a:lnTo>
                      <a:pt x="1540" y="16484"/>
                    </a:lnTo>
                    <a:lnTo>
                      <a:pt x="1542" y="16295"/>
                    </a:lnTo>
                    <a:lnTo>
                      <a:pt x="1546" y="16105"/>
                    </a:lnTo>
                    <a:lnTo>
                      <a:pt x="1554" y="15916"/>
                    </a:lnTo>
                    <a:lnTo>
                      <a:pt x="1646" y="16105"/>
                    </a:lnTo>
                    <a:lnTo>
                      <a:pt x="1740" y="16105"/>
                    </a:lnTo>
                    <a:lnTo>
                      <a:pt x="1833" y="15916"/>
                    </a:lnTo>
                    <a:lnTo>
                      <a:pt x="1925" y="15916"/>
                    </a:lnTo>
                    <a:lnTo>
                      <a:pt x="1925" y="16105"/>
                    </a:lnTo>
                    <a:lnTo>
                      <a:pt x="1939" y="16105"/>
                    </a:lnTo>
                    <a:lnTo>
                      <a:pt x="1939" y="16295"/>
                    </a:lnTo>
                    <a:lnTo>
                      <a:pt x="1925" y="16295"/>
                    </a:lnTo>
                    <a:lnTo>
                      <a:pt x="1925" y="16484"/>
                    </a:lnTo>
                    <a:lnTo>
                      <a:pt x="1954" y="16674"/>
                    </a:lnTo>
                    <a:lnTo>
                      <a:pt x="1984" y="16674"/>
                    </a:lnTo>
                    <a:lnTo>
                      <a:pt x="2008" y="16484"/>
                    </a:lnTo>
                    <a:lnTo>
                      <a:pt x="2036" y="16295"/>
                    </a:lnTo>
                    <a:lnTo>
                      <a:pt x="2063" y="16295"/>
                    </a:lnTo>
                    <a:lnTo>
                      <a:pt x="2087" y="16105"/>
                    </a:lnTo>
                    <a:lnTo>
                      <a:pt x="2119" y="16105"/>
                    </a:lnTo>
                    <a:lnTo>
                      <a:pt x="2150" y="16295"/>
                    </a:lnTo>
                    <a:lnTo>
                      <a:pt x="2235" y="16295"/>
                    </a:lnTo>
                    <a:lnTo>
                      <a:pt x="2250" y="16105"/>
                    </a:lnTo>
                    <a:lnTo>
                      <a:pt x="2221" y="16105"/>
                    </a:lnTo>
                    <a:lnTo>
                      <a:pt x="2221" y="15916"/>
                    </a:lnTo>
                    <a:lnTo>
                      <a:pt x="2182" y="15916"/>
                    </a:lnTo>
                    <a:lnTo>
                      <a:pt x="2081" y="15726"/>
                    </a:lnTo>
                    <a:lnTo>
                      <a:pt x="1925" y="15726"/>
                    </a:lnTo>
                    <a:lnTo>
                      <a:pt x="1925" y="15537"/>
                    </a:lnTo>
                    <a:lnTo>
                      <a:pt x="2028" y="15537"/>
                    </a:lnTo>
                    <a:lnTo>
                      <a:pt x="2028" y="15726"/>
                    </a:lnTo>
                    <a:lnTo>
                      <a:pt x="2043" y="15537"/>
                    </a:lnTo>
                    <a:lnTo>
                      <a:pt x="2161" y="15537"/>
                    </a:lnTo>
                    <a:lnTo>
                      <a:pt x="2183" y="15726"/>
                    </a:lnTo>
                    <a:lnTo>
                      <a:pt x="2204" y="15726"/>
                    </a:lnTo>
                    <a:lnTo>
                      <a:pt x="2222" y="15916"/>
                    </a:lnTo>
                    <a:lnTo>
                      <a:pt x="2235" y="15916"/>
                    </a:lnTo>
                    <a:lnTo>
                      <a:pt x="2250" y="15726"/>
                    </a:lnTo>
                    <a:lnTo>
                      <a:pt x="2250" y="15916"/>
                    </a:lnTo>
                    <a:lnTo>
                      <a:pt x="2265" y="15916"/>
                    </a:lnTo>
                    <a:lnTo>
                      <a:pt x="2265" y="16105"/>
                    </a:lnTo>
                    <a:lnTo>
                      <a:pt x="2285" y="16105"/>
                    </a:lnTo>
                    <a:lnTo>
                      <a:pt x="2319" y="16484"/>
                    </a:lnTo>
                    <a:lnTo>
                      <a:pt x="2273" y="16484"/>
                    </a:lnTo>
                    <a:lnTo>
                      <a:pt x="2250" y="16295"/>
                    </a:lnTo>
                    <a:lnTo>
                      <a:pt x="2250" y="16674"/>
                    </a:lnTo>
                    <a:lnTo>
                      <a:pt x="2324" y="16674"/>
                    </a:lnTo>
                    <a:lnTo>
                      <a:pt x="2310" y="16863"/>
                    </a:lnTo>
                    <a:lnTo>
                      <a:pt x="2280" y="16863"/>
                    </a:lnTo>
                    <a:lnTo>
                      <a:pt x="2280" y="17053"/>
                    </a:lnTo>
                    <a:lnTo>
                      <a:pt x="2295" y="17053"/>
                    </a:lnTo>
                    <a:lnTo>
                      <a:pt x="2295" y="17242"/>
                    </a:lnTo>
                    <a:lnTo>
                      <a:pt x="2265" y="17242"/>
                    </a:lnTo>
                    <a:lnTo>
                      <a:pt x="2206" y="17432"/>
                    </a:lnTo>
                    <a:lnTo>
                      <a:pt x="2184" y="17432"/>
                    </a:lnTo>
                    <a:lnTo>
                      <a:pt x="2161" y="17242"/>
                    </a:lnTo>
                    <a:lnTo>
                      <a:pt x="2139" y="17242"/>
                    </a:lnTo>
                    <a:lnTo>
                      <a:pt x="2132" y="17179"/>
                    </a:lnTo>
                    <a:lnTo>
                      <a:pt x="2132" y="17621"/>
                    </a:lnTo>
                    <a:lnTo>
                      <a:pt x="2117" y="17811"/>
                    </a:lnTo>
                    <a:lnTo>
                      <a:pt x="2117" y="17621"/>
                    </a:lnTo>
                    <a:lnTo>
                      <a:pt x="2132" y="17621"/>
                    </a:lnTo>
                    <a:lnTo>
                      <a:pt x="2132" y="17179"/>
                    </a:lnTo>
                    <a:lnTo>
                      <a:pt x="2117" y="17053"/>
                    </a:lnTo>
                    <a:lnTo>
                      <a:pt x="2073" y="17811"/>
                    </a:lnTo>
                    <a:lnTo>
                      <a:pt x="2087" y="18000"/>
                    </a:lnTo>
                    <a:lnTo>
                      <a:pt x="2102" y="18000"/>
                    </a:lnTo>
                    <a:lnTo>
                      <a:pt x="2102" y="18189"/>
                    </a:lnTo>
                    <a:lnTo>
                      <a:pt x="2043" y="18189"/>
                    </a:lnTo>
                    <a:lnTo>
                      <a:pt x="2043" y="18000"/>
                    </a:lnTo>
                    <a:lnTo>
                      <a:pt x="1658" y="18000"/>
                    </a:lnTo>
                    <a:lnTo>
                      <a:pt x="1643" y="17811"/>
                    </a:lnTo>
                    <a:lnTo>
                      <a:pt x="1614" y="17811"/>
                    </a:lnTo>
                    <a:lnTo>
                      <a:pt x="1614" y="17621"/>
                    </a:lnTo>
                    <a:lnTo>
                      <a:pt x="1599" y="17621"/>
                    </a:lnTo>
                    <a:lnTo>
                      <a:pt x="1568" y="17811"/>
                    </a:lnTo>
                    <a:lnTo>
                      <a:pt x="1480" y="17811"/>
                    </a:lnTo>
                    <a:lnTo>
                      <a:pt x="1480" y="18000"/>
                    </a:lnTo>
                    <a:lnTo>
                      <a:pt x="1510" y="18000"/>
                    </a:lnTo>
                    <a:lnTo>
                      <a:pt x="1525" y="18189"/>
                    </a:lnTo>
                    <a:lnTo>
                      <a:pt x="1658" y="18189"/>
                    </a:lnTo>
                    <a:lnTo>
                      <a:pt x="1704" y="18568"/>
                    </a:lnTo>
                    <a:lnTo>
                      <a:pt x="1773" y="18758"/>
                    </a:lnTo>
                    <a:lnTo>
                      <a:pt x="1858" y="18947"/>
                    </a:lnTo>
                    <a:lnTo>
                      <a:pt x="1954" y="19137"/>
                    </a:lnTo>
                    <a:lnTo>
                      <a:pt x="1954" y="18947"/>
                    </a:lnTo>
                    <a:lnTo>
                      <a:pt x="2013" y="18947"/>
                    </a:lnTo>
                    <a:lnTo>
                      <a:pt x="2013" y="18758"/>
                    </a:lnTo>
                    <a:lnTo>
                      <a:pt x="1999" y="18758"/>
                    </a:lnTo>
                    <a:lnTo>
                      <a:pt x="1999" y="18568"/>
                    </a:lnTo>
                    <a:lnTo>
                      <a:pt x="2028" y="18568"/>
                    </a:lnTo>
                    <a:lnTo>
                      <a:pt x="2028" y="18379"/>
                    </a:lnTo>
                    <a:lnTo>
                      <a:pt x="2073" y="18379"/>
                    </a:lnTo>
                    <a:lnTo>
                      <a:pt x="2087" y="18568"/>
                    </a:lnTo>
                    <a:lnTo>
                      <a:pt x="2043" y="18568"/>
                    </a:lnTo>
                    <a:lnTo>
                      <a:pt x="2028" y="18758"/>
                    </a:lnTo>
                    <a:lnTo>
                      <a:pt x="2087" y="18758"/>
                    </a:lnTo>
                    <a:lnTo>
                      <a:pt x="2102" y="18568"/>
                    </a:lnTo>
                    <a:lnTo>
                      <a:pt x="2117" y="18568"/>
                    </a:lnTo>
                    <a:lnTo>
                      <a:pt x="2117" y="18379"/>
                    </a:lnTo>
                    <a:lnTo>
                      <a:pt x="2132" y="18379"/>
                    </a:lnTo>
                    <a:lnTo>
                      <a:pt x="2147" y="18568"/>
                    </a:lnTo>
                    <a:lnTo>
                      <a:pt x="2132" y="18568"/>
                    </a:lnTo>
                    <a:lnTo>
                      <a:pt x="2132" y="18758"/>
                    </a:lnTo>
                    <a:lnTo>
                      <a:pt x="2161" y="18758"/>
                    </a:lnTo>
                    <a:lnTo>
                      <a:pt x="2175" y="18568"/>
                    </a:lnTo>
                    <a:lnTo>
                      <a:pt x="2207" y="18379"/>
                    </a:lnTo>
                    <a:lnTo>
                      <a:pt x="2176" y="18379"/>
                    </a:lnTo>
                    <a:lnTo>
                      <a:pt x="2206" y="18189"/>
                    </a:lnTo>
                    <a:lnTo>
                      <a:pt x="2221" y="18189"/>
                    </a:lnTo>
                    <a:lnTo>
                      <a:pt x="2221" y="18000"/>
                    </a:lnTo>
                    <a:lnTo>
                      <a:pt x="2354" y="18000"/>
                    </a:lnTo>
                    <a:lnTo>
                      <a:pt x="2339" y="18189"/>
                    </a:lnTo>
                    <a:lnTo>
                      <a:pt x="2310" y="18189"/>
                    </a:lnTo>
                    <a:lnTo>
                      <a:pt x="2295" y="18379"/>
                    </a:lnTo>
                    <a:lnTo>
                      <a:pt x="2339" y="18379"/>
                    </a:lnTo>
                    <a:lnTo>
                      <a:pt x="2354" y="18568"/>
                    </a:lnTo>
                    <a:lnTo>
                      <a:pt x="2406" y="18568"/>
                    </a:lnTo>
                    <a:lnTo>
                      <a:pt x="2433" y="18758"/>
                    </a:lnTo>
                    <a:lnTo>
                      <a:pt x="2472" y="18758"/>
                    </a:lnTo>
                    <a:lnTo>
                      <a:pt x="2472" y="18568"/>
                    </a:lnTo>
                    <a:lnTo>
                      <a:pt x="2458" y="18568"/>
                    </a:lnTo>
                    <a:lnTo>
                      <a:pt x="2458" y="18379"/>
                    </a:lnTo>
                    <a:lnTo>
                      <a:pt x="2443" y="18379"/>
                    </a:lnTo>
                    <a:lnTo>
                      <a:pt x="2443" y="18189"/>
                    </a:lnTo>
                    <a:lnTo>
                      <a:pt x="2472" y="18189"/>
                    </a:lnTo>
                    <a:lnTo>
                      <a:pt x="2487" y="18379"/>
                    </a:lnTo>
                    <a:lnTo>
                      <a:pt x="2472" y="18568"/>
                    </a:lnTo>
                    <a:lnTo>
                      <a:pt x="2487" y="18568"/>
                    </a:lnTo>
                    <a:lnTo>
                      <a:pt x="2487" y="18758"/>
                    </a:lnTo>
                    <a:lnTo>
                      <a:pt x="2472" y="18758"/>
                    </a:lnTo>
                    <a:lnTo>
                      <a:pt x="2472" y="18947"/>
                    </a:lnTo>
                    <a:lnTo>
                      <a:pt x="2398" y="18947"/>
                    </a:lnTo>
                    <a:lnTo>
                      <a:pt x="2354" y="18568"/>
                    </a:lnTo>
                    <a:lnTo>
                      <a:pt x="2310" y="18568"/>
                    </a:lnTo>
                    <a:lnTo>
                      <a:pt x="2280" y="18379"/>
                    </a:lnTo>
                    <a:lnTo>
                      <a:pt x="2269" y="18379"/>
                    </a:lnTo>
                    <a:lnTo>
                      <a:pt x="2256" y="18568"/>
                    </a:lnTo>
                    <a:lnTo>
                      <a:pt x="2240" y="18568"/>
                    </a:lnTo>
                    <a:lnTo>
                      <a:pt x="2221" y="18758"/>
                    </a:lnTo>
                    <a:lnTo>
                      <a:pt x="2310" y="18758"/>
                    </a:lnTo>
                    <a:lnTo>
                      <a:pt x="2310" y="18947"/>
                    </a:lnTo>
                    <a:lnTo>
                      <a:pt x="2280" y="18947"/>
                    </a:lnTo>
                    <a:lnTo>
                      <a:pt x="2295" y="19137"/>
                    </a:lnTo>
                    <a:lnTo>
                      <a:pt x="2310" y="19137"/>
                    </a:lnTo>
                    <a:lnTo>
                      <a:pt x="2268" y="19326"/>
                    </a:lnTo>
                    <a:lnTo>
                      <a:pt x="2230" y="19326"/>
                    </a:lnTo>
                    <a:lnTo>
                      <a:pt x="2200" y="19486"/>
                    </a:lnTo>
                    <a:lnTo>
                      <a:pt x="2202" y="19516"/>
                    </a:lnTo>
                    <a:lnTo>
                      <a:pt x="2224" y="19705"/>
                    </a:lnTo>
                    <a:lnTo>
                      <a:pt x="2235" y="19705"/>
                    </a:lnTo>
                    <a:lnTo>
                      <a:pt x="2250" y="19895"/>
                    </a:lnTo>
                    <a:lnTo>
                      <a:pt x="2250" y="20084"/>
                    </a:lnTo>
                    <a:lnTo>
                      <a:pt x="2680" y="20084"/>
                    </a:lnTo>
                    <a:lnTo>
                      <a:pt x="2671" y="19895"/>
                    </a:lnTo>
                    <a:lnTo>
                      <a:pt x="2659" y="19705"/>
                    </a:lnTo>
                    <a:lnTo>
                      <a:pt x="2650" y="19516"/>
                    </a:lnTo>
                    <a:lnTo>
                      <a:pt x="2709" y="19705"/>
                    </a:lnTo>
                    <a:lnTo>
                      <a:pt x="2709" y="19516"/>
                    </a:lnTo>
                    <a:lnTo>
                      <a:pt x="2724" y="19516"/>
                    </a:lnTo>
                    <a:lnTo>
                      <a:pt x="2724" y="19326"/>
                    </a:lnTo>
                    <a:lnTo>
                      <a:pt x="2739" y="19326"/>
                    </a:lnTo>
                    <a:lnTo>
                      <a:pt x="2768" y="19516"/>
                    </a:lnTo>
                    <a:lnTo>
                      <a:pt x="2754" y="19516"/>
                    </a:lnTo>
                    <a:lnTo>
                      <a:pt x="2773" y="19642"/>
                    </a:lnTo>
                    <a:lnTo>
                      <a:pt x="2783" y="19516"/>
                    </a:lnTo>
                    <a:lnTo>
                      <a:pt x="2902" y="19516"/>
                    </a:lnTo>
                    <a:lnTo>
                      <a:pt x="2842" y="19705"/>
                    </a:lnTo>
                    <a:lnTo>
                      <a:pt x="2828" y="19705"/>
                    </a:lnTo>
                    <a:lnTo>
                      <a:pt x="2850" y="19895"/>
                    </a:lnTo>
                    <a:lnTo>
                      <a:pt x="2887" y="19895"/>
                    </a:lnTo>
                    <a:lnTo>
                      <a:pt x="2887" y="19705"/>
                    </a:lnTo>
                    <a:lnTo>
                      <a:pt x="2902" y="19705"/>
                    </a:lnTo>
                    <a:lnTo>
                      <a:pt x="2935" y="19516"/>
                    </a:lnTo>
                    <a:lnTo>
                      <a:pt x="2966" y="19326"/>
                    </a:lnTo>
                    <a:lnTo>
                      <a:pt x="2995" y="19137"/>
                    </a:lnTo>
                    <a:lnTo>
                      <a:pt x="3020" y="19137"/>
                    </a:lnTo>
                    <a:lnTo>
                      <a:pt x="3168" y="19705"/>
                    </a:lnTo>
                    <a:lnTo>
                      <a:pt x="3180" y="19705"/>
                    </a:lnTo>
                    <a:lnTo>
                      <a:pt x="3192" y="19895"/>
                    </a:lnTo>
                    <a:lnTo>
                      <a:pt x="3227" y="19895"/>
                    </a:lnTo>
                    <a:lnTo>
                      <a:pt x="3242" y="20084"/>
                    </a:lnTo>
                    <a:lnTo>
                      <a:pt x="3301" y="20084"/>
                    </a:lnTo>
                    <a:lnTo>
                      <a:pt x="3332" y="19895"/>
                    </a:lnTo>
                    <a:lnTo>
                      <a:pt x="3420" y="19895"/>
                    </a:lnTo>
                    <a:lnTo>
                      <a:pt x="3440" y="19705"/>
                    </a:lnTo>
                    <a:lnTo>
                      <a:pt x="3474" y="19705"/>
                    </a:lnTo>
                    <a:lnTo>
                      <a:pt x="3494" y="19516"/>
                    </a:lnTo>
                    <a:lnTo>
                      <a:pt x="3494" y="19705"/>
                    </a:lnTo>
                    <a:lnTo>
                      <a:pt x="3509" y="19705"/>
                    </a:lnTo>
                    <a:lnTo>
                      <a:pt x="3523" y="19516"/>
                    </a:lnTo>
                    <a:lnTo>
                      <a:pt x="3553" y="19516"/>
                    </a:lnTo>
                    <a:lnTo>
                      <a:pt x="3568" y="19705"/>
                    </a:lnTo>
                    <a:lnTo>
                      <a:pt x="3582" y="19516"/>
                    </a:lnTo>
                    <a:lnTo>
                      <a:pt x="3620" y="19516"/>
                    </a:lnTo>
                    <a:lnTo>
                      <a:pt x="3642" y="19326"/>
                    </a:lnTo>
                    <a:lnTo>
                      <a:pt x="3553" y="19326"/>
                    </a:lnTo>
                    <a:lnTo>
                      <a:pt x="3686" y="19137"/>
                    </a:lnTo>
                    <a:lnTo>
                      <a:pt x="3701" y="19137"/>
                    </a:lnTo>
                    <a:lnTo>
                      <a:pt x="3701" y="19326"/>
                    </a:lnTo>
                    <a:lnTo>
                      <a:pt x="3716" y="19326"/>
                    </a:lnTo>
                    <a:lnTo>
                      <a:pt x="3716" y="19137"/>
                    </a:lnTo>
                    <a:lnTo>
                      <a:pt x="3805" y="18568"/>
                    </a:lnTo>
                    <a:lnTo>
                      <a:pt x="3804" y="18758"/>
                    </a:lnTo>
                    <a:lnTo>
                      <a:pt x="3812" y="18947"/>
                    </a:lnTo>
                    <a:lnTo>
                      <a:pt x="3842" y="19137"/>
                    </a:lnTo>
                    <a:lnTo>
                      <a:pt x="3933" y="19137"/>
                    </a:lnTo>
                    <a:lnTo>
                      <a:pt x="3962" y="19326"/>
                    </a:lnTo>
                    <a:lnTo>
                      <a:pt x="4027" y="19516"/>
                    </a:lnTo>
                    <a:lnTo>
                      <a:pt x="4071" y="19516"/>
                    </a:lnTo>
                    <a:lnTo>
                      <a:pt x="4071" y="19326"/>
                    </a:lnTo>
                    <a:lnTo>
                      <a:pt x="4086" y="19326"/>
                    </a:lnTo>
                    <a:lnTo>
                      <a:pt x="4097" y="19137"/>
                    </a:lnTo>
                    <a:lnTo>
                      <a:pt x="4106" y="19137"/>
                    </a:lnTo>
                    <a:lnTo>
                      <a:pt x="4107" y="19170"/>
                    </a:lnTo>
                    <a:lnTo>
                      <a:pt x="4116" y="19261"/>
                    </a:lnTo>
                    <a:lnTo>
                      <a:pt x="4160" y="19080"/>
                    </a:lnTo>
                    <a:lnTo>
                      <a:pt x="4145" y="19019"/>
                    </a:lnTo>
                    <a:lnTo>
                      <a:pt x="4145" y="18959"/>
                    </a:lnTo>
                    <a:lnTo>
                      <a:pt x="4131" y="18899"/>
                    </a:lnTo>
                    <a:lnTo>
                      <a:pt x="4145" y="18758"/>
                    </a:lnTo>
                    <a:lnTo>
                      <a:pt x="4145" y="18568"/>
                    </a:lnTo>
                    <a:lnTo>
                      <a:pt x="4134" y="18379"/>
                    </a:lnTo>
                    <a:lnTo>
                      <a:pt x="4123" y="18379"/>
                    </a:lnTo>
                    <a:lnTo>
                      <a:pt x="4101" y="18000"/>
                    </a:lnTo>
                    <a:lnTo>
                      <a:pt x="3980" y="18000"/>
                    </a:lnTo>
                    <a:lnTo>
                      <a:pt x="3938" y="17811"/>
                    </a:lnTo>
                    <a:lnTo>
                      <a:pt x="3953" y="17621"/>
                    </a:lnTo>
                    <a:lnTo>
                      <a:pt x="3968" y="17621"/>
                    </a:lnTo>
                    <a:lnTo>
                      <a:pt x="3968" y="17432"/>
                    </a:lnTo>
                    <a:lnTo>
                      <a:pt x="3937" y="17432"/>
                    </a:lnTo>
                    <a:lnTo>
                      <a:pt x="3908" y="17621"/>
                    </a:lnTo>
                    <a:lnTo>
                      <a:pt x="3849" y="17621"/>
                    </a:lnTo>
                    <a:lnTo>
                      <a:pt x="3838" y="17432"/>
                    </a:lnTo>
                    <a:lnTo>
                      <a:pt x="3816" y="17242"/>
                    </a:lnTo>
                    <a:lnTo>
                      <a:pt x="3805" y="17053"/>
                    </a:lnTo>
                    <a:lnTo>
                      <a:pt x="3820" y="17053"/>
                    </a:lnTo>
                    <a:lnTo>
                      <a:pt x="3834" y="16863"/>
                    </a:lnTo>
                    <a:lnTo>
                      <a:pt x="3775" y="16484"/>
                    </a:lnTo>
                    <a:lnTo>
                      <a:pt x="3775" y="17621"/>
                    </a:lnTo>
                    <a:lnTo>
                      <a:pt x="3764" y="17811"/>
                    </a:lnTo>
                    <a:lnTo>
                      <a:pt x="3755" y="17811"/>
                    </a:lnTo>
                    <a:lnTo>
                      <a:pt x="3748" y="18000"/>
                    </a:lnTo>
                    <a:lnTo>
                      <a:pt x="3657" y="18000"/>
                    </a:lnTo>
                    <a:lnTo>
                      <a:pt x="3672" y="17811"/>
                    </a:lnTo>
                    <a:lnTo>
                      <a:pt x="3657" y="17621"/>
                    </a:lnTo>
                    <a:lnTo>
                      <a:pt x="3657" y="17811"/>
                    </a:lnTo>
                    <a:lnTo>
                      <a:pt x="3642" y="18000"/>
                    </a:lnTo>
                    <a:lnTo>
                      <a:pt x="3627" y="17811"/>
                    </a:lnTo>
                    <a:lnTo>
                      <a:pt x="3627" y="17621"/>
                    </a:lnTo>
                    <a:lnTo>
                      <a:pt x="3642" y="17621"/>
                    </a:lnTo>
                    <a:lnTo>
                      <a:pt x="3620" y="17432"/>
                    </a:lnTo>
                    <a:lnTo>
                      <a:pt x="3599" y="17432"/>
                    </a:lnTo>
                    <a:lnTo>
                      <a:pt x="3582" y="17242"/>
                    </a:lnTo>
                    <a:lnTo>
                      <a:pt x="3553" y="17242"/>
                    </a:lnTo>
                    <a:lnTo>
                      <a:pt x="3553" y="17053"/>
                    </a:lnTo>
                    <a:lnTo>
                      <a:pt x="3551" y="17053"/>
                    </a:lnTo>
                    <a:lnTo>
                      <a:pt x="3551" y="17811"/>
                    </a:lnTo>
                    <a:lnTo>
                      <a:pt x="3538" y="17811"/>
                    </a:lnTo>
                    <a:lnTo>
                      <a:pt x="3523" y="17716"/>
                    </a:lnTo>
                    <a:lnTo>
                      <a:pt x="3523" y="18189"/>
                    </a:lnTo>
                    <a:lnTo>
                      <a:pt x="3504" y="18379"/>
                    </a:lnTo>
                    <a:lnTo>
                      <a:pt x="3486" y="18379"/>
                    </a:lnTo>
                    <a:lnTo>
                      <a:pt x="3449" y="18568"/>
                    </a:lnTo>
                    <a:lnTo>
                      <a:pt x="3449" y="18758"/>
                    </a:lnTo>
                    <a:lnTo>
                      <a:pt x="3435" y="18947"/>
                    </a:lnTo>
                    <a:lnTo>
                      <a:pt x="3420" y="18947"/>
                    </a:lnTo>
                    <a:lnTo>
                      <a:pt x="3390" y="19137"/>
                    </a:lnTo>
                    <a:lnTo>
                      <a:pt x="3357" y="19137"/>
                    </a:lnTo>
                    <a:lnTo>
                      <a:pt x="3290" y="19326"/>
                    </a:lnTo>
                    <a:lnTo>
                      <a:pt x="3242" y="19326"/>
                    </a:lnTo>
                    <a:lnTo>
                      <a:pt x="3227" y="19137"/>
                    </a:lnTo>
                    <a:lnTo>
                      <a:pt x="3241" y="19137"/>
                    </a:lnTo>
                    <a:lnTo>
                      <a:pt x="3273" y="18947"/>
                    </a:lnTo>
                    <a:lnTo>
                      <a:pt x="3353" y="18947"/>
                    </a:lnTo>
                    <a:lnTo>
                      <a:pt x="3375" y="19137"/>
                    </a:lnTo>
                    <a:lnTo>
                      <a:pt x="3375" y="18947"/>
                    </a:lnTo>
                    <a:lnTo>
                      <a:pt x="3361" y="18947"/>
                    </a:lnTo>
                    <a:lnTo>
                      <a:pt x="3361" y="18758"/>
                    </a:lnTo>
                    <a:lnTo>
                      <a:pt x="3301" y="18758"/>
                    </a:lnTo>
                    <a:lnTo>
                      <a:pt x="3301" y="18568"/>
                    </a:lnTo>
                    <a:lnTo>
                      <a:pt x="3316" y="18568"/>
                    </a:lnTo>
                    <a:lnTo>
                      <a:pt x="3301" y="18379"/>
                    </a:lnTo>
                    <a:lnTo>
                      <a:pt x="3375" y="18758"/>
                    </a:lnTo>
                    <a:lnTo>
                      <a:pt x="3435" y="18758"/>
                    </a:lnTo>
                    <a:lnTo>
                      <a:pt x="3420" y="18568"/>
                    </a:lnTo>
                    <a:lnTo>
                      <a:pt x="3390" y="18568"/>
                    </a:lnTo>
                    <a:lnTo>
                      <a:pt x="3361" y="18379"/>
                    </a:lnTo>
                    <a:lnTo>
                      <a:pt x="3420" y="18379"/>
                    </a:lnTo>
                    <a:lnTo>
                      <a:pt x="3420" y="18568"/>
                    </a:lnTo>
                    <a:lnTo>
                      <a:pt x="3435" y="18568"/>
                    </a:lnTo>
                    <a:lnTo>
                      <a:pt x="3435" y="18379"/>
                    </a:lnTo>
                    <a:lnTo>
                      <a:pt x="3457" y="18379"/>
                    </a:lnTo>
                    <a:lnTo>
                      <a:pt x="3501" y="18189"/>
                    </a:lnTo>
                    <a:lnTo>
                      <a:pt x="3523" y="18189"/>
                    </a:lnTo>
                    <a:lnTo>
                      <a:pt x="3523" y="17716"/>
                    </a:lnTo>
                    <a:lnTo>
                      <a:pt x="3509" y="17621"/>
                    </a:lnTo>
                    <a:lnTo>
                      <a:pt x="3494" y="17621"/>
                    </a:lnTo>
                    <a:lnTo>
                      <a:pt x="3503" y="17432"/>
                    </a:lnTo>
                    <a:lnTo>
                      <a:pt x="3509" y="17432"/>
                    </a:lnTo>
                    <a:lnTo>
                      <a:pt x="3515" y="17242"/>
                    </a:lnTo>
                    <a:lnTo>
                      <a:pt x="3544" y="17242"/>
                    </a:lnTo>
                    <a:lnTo>
                      <a:pt x="3538" y="17432"/>
                    </a:lnTo>
                    <a:lnTo>
                      <a:pt x="3532" y="17432"/>
                    </a:lnTo>
                    <a:lnTo>
                      <a:pt x="3523" y="17621"/>
                    </a:lnTo>
                    <a:lnTo>
                      <a:pt x="3531" y="17621"/>
                    </a:lnTo>
                    <a:lnTo>
                      <a:pt x="3551" y="17811"/>
                    </a:lnTo>
                    <a:lnTo>
                      <a:pt x="3551" y="17053"/>
                    </a:lnTo>
                    <a:lnTo>
                      <a:pt x="3509" y="17053"/>
                    </a:lnTo>
                    <a:lnTo>
                      <a:pt x="3495" y="17242"/>
                    </a:lnTo>
                    <a:lnTo>
                      <a:pt x="3463" y="17432"/>
                    </a:lnTo>
                    <a:lnTo>
                      <a:pt x="3449" y="17432"/>
                    </a:lnTo>
                    <a:lnTo>
                      <a:pt x="3441" y="17242"/>
                    </a:lnTo>
                    <a:lnTo>
                      <a:pt x="3435" y="17242"/>
                    </a:lnTo>
                    <a:lnTo>
                      <a:pt x="3429" y="17053"/>
                    </a:lnTo>
                    <a:lnTo>
                      <a:pt x="3420" y="16863"/>
                    </a:lnTo>
                    <a:lnTo>
                      <a:pt x="3568" y="16863"/>
                    </a:lnTo>
                    <a:lnTo>
                      <a:pt x="3568" y="17053"/>
                    </a:lnTo>
                    <a:lnTo>
                      <a:pt x="3642" y="17053"/>
                    </a:lnTo>
                    <a:lnTo>
                      <a:pt x="3627" y="16863"/>
                    </a:lnTo>
                    <a:lnTo>
                      <a:pt x="3657" y="16863"/>
                    </a:lnTo>
                    <a:lnTo>
                      <a:pt x="3657" y="17053"/>
                    </a:lnTo>
                    <a:lnTo>
                      <a:pt x="3672" y="17242"/>
                    </a:lnTo>
                    <a:lnTo>
                      <a:pt x="3663" y="17242"/>
                    </a:lnTo>
                    <a:lnTo>
                      <a:pt x="3651" y="17432"/>
                    </a:lnTo>
                    <a:lnTo>
                      <a:pt x="3642" y="17621"/>
                    </a:lnTo>
                    <a:lnTo>
                      <a:pt x="3775" y="17621"/>
                    </a:lnTo>
                    <a:lnTo>
                      <a:pt x="3775" y="16674"/>
                    </a:lnTo>
                    <a:lnTo>
                      <a:pt x="3760" y="16674"/>
                    </a:lnTo>
                    <a:lnTo>
                      <a:pt x="3760" y="16863"/>
                    </a:lnTo>
                    <a:lnTo>
                      <a:pt x="3731" y="16863"/>
                    </a:lnTo>
                    <a:lnTo>
                      <a:pt x="3731" y="17053"/>
                    </a:lnTo>
                    <a:lnTo>
                      <a:pt x="3716" y="17053"/>
                    </a:lnTo>
                    <a:lnTo>
                      <a:pt x="3731" y="16863"/>
                    </a:lnTo>
                    <a:lnTo>
                      <a:pt x="3686" y="16863"/>
                    </a:lnTo>
                    <a:lnTo>
                      <a:pt x="3701" y="16674"/>
                    </a:lnTo>
                    <a:lnTo>
                      <a:pt x="3716" y="16674"/>
                    </a:lnTo>
                    <a:lnTo>
                      <a:pt x="3820" y="16295"/>
                    </a:lnTo>
                    <a:lnTo>
                      <a:pt x="3716" y="16295"/>
                    </a:lnTo>
                    <a:lnTo>
                      <a:pt x="3731" y="16105"/>
                    </a:lnTo>
                    <a:lnTo>
                      <a:pt x="3716" y="16105"/>
                    </a:lnTo>
                    <a:lnTo>
                      <a:pt x="3701" y="16295"/>
                    </a:lnTo>
                    <a:lnTo>
                      <a:pt x="3672" y="16295"/>
                    </a:lnTo>
                    <a:lnTo>
                      <a:pt x="3657" y="16105"/>
                    </a:lnTo>
                    <a:lnTo>
                      <a:pt x="3627" y="16105"/>
                    </a:lnTo>
                    <a:lnTo>
                      <a:pt x="3627" y="16295"/>
                    </a:lnTo>
                    <a:lnTo>
                      <a:pt x="3598" y="16295"/>
                    </a:lnTo>
                    <a:lnTo>
                      <a:pt x="3568" y="16484"/>
                    </a:lnTo>
                    <a:lnTo>
                      <a:pt x="3553" y="16674"/>
                    </a:lnTo>
                    <a:lnTo>
                      <a:pt x="3494" y="16674"/>
                    </a:lnTo>
                    <a:lnTo>
                      <a:pt x="3494" y="16484"/>
                    </a:lnTo>
                    <a:lnTo>
                      <a:pt x="3316" y="16484"/>
                    </a:lnTo>
                    <a:lnTo>
                      <a:pt x="3316" y="18189"/>
                    </a:lnTo>
                    <a:lnTo>
                      <a:pt x="3301" y="18189"/>
                    </a:lnTo>
                    <a:lnTo>
                      <a:pt x="3287" y="18379"/>
                    </a:lnTo>
                    <a:lnTo>
                      <a:pt x="3257" y="18379"/>
                    </a:lnTo>
                    <a:lnTo>
                      <a:pt x="3242" y="18189"/>
                    </a:lnTo>
                    <a:lnTo>
                      <a:pt x="3301" y="18189"/>
                    </a:lnTo>
                    <a:lnTo>
                      <a:pt x="3301" y="18000"/>
                    </a:lnTo>
                    <a:lnTo>
                      <a:pt x="3316" y="18000"/>
                    </a:lnTo>
                    <a:lnTo>
                      <a:pt x="3316" y="16484"/>
                    </a:lnTo>
                    <a:lnTo>
                      <a:pt x="3183" y="16484"/>
                    </a:lnTo>
                    <a:lnTo>
                      <a:pt x="3183" y="17621"/>
                    </a:lnTo>
                    <a:lnTo>
                      <a:pt x="3168" y="17811"/>
                    </a:lnTo>
                    <a:lnTo>
                      <a:pt x="3109" y="17811"/>
                    </a:lnTo>
                    <a:lnTo>
                      <a:pt x="3109" y="17621"/>
                    </a:lnTo>
                    <a:lnTo>
                      <a:pt x="3079" y="17621"/>
                    </a:lnTo>
                    <a:lnTo>
                      <a:pt x="3057" y="17432"/>
                    </a:lnTo>
                    <a:lnTo>
                      <a:pt x="3013" y="17242"/>
                    </a:lnTo>
                    <a:lnTo>
                      <a:pt x="3035" y="17242"/>
                    </a:lnTo>
                    <a:lnTo>
                      <a:pt x="3065" y="17053"/>
                    </a:lnTo>
                    <a:lnTo>
                      <a:pt x="3109" y="17053"/>
                    </a:lnTo>
                    <a:lnTo>
                      <a:pt x="3120" y="17242"/>
                    </a:lnTo>
                    <a:lnTo>
                      <a:pt x="3142" y="17432"/>
                    </a:lnTo>
                    <a:lnTo>
                      <a:pt x="3153" y="17621"/>
                    </a:lnTo>
                    <a:lnTo>
                      <a:pt x="3183" y="17621"/>
                    </a:lnTo>
                    <a:lnTo>
                      <a:pt x="3183" y="16484"/>
                    </a:lnTo>
                    <a:lnTo>
                      <a:pt x="3124" y="16484"/>
                    </a:lnTo>
                    <a:lnTo>
                      <a:pt x="3137" y="16295"/>
                    </a:lnTo>
                    <a:lnTo>
                      <a:pt x="3170" y="15916"/>
                    </a:lnTo>
                    <a:lnTo>
                      <a:pt x="3183" y="15726"/>
                    </a:lnTo>
                    <a:lnTo>
                      <a:pt x="3198" y="15726"/>
                    </a:lnTo>
                    <a:lnTo>
                      <a:pt x="3213" y="15537"/>
                    </a:lnTo>
                    <a:lnTo>
                      <a:pt x="3227" y="15537"/>
                    </a:lnTo>
                    <a:lnTo>
                      <a:pt x="3205" y="15347"/>
                    </a:lnTo>
                    <a:lnTo>
                      <a:pt x="3161" y="15347"/>
                    </a:lnTo>
                    <a:lnTo>
                      <a:pt x="3139" y="15158"/>
                    </a:lnTo>
                    <a:lnTo>
                      <a:pt x="3176" y="15158"/>
                    </a:lnTo>
                    <a:lnTo>
                      <a:pt x="3220" y="15347"/>
                    </a:lnTo>
                    <a:lnTo>
                      <a:pt x="3242" y="15347"/>
                    </a:lnTo>
                    <a:lnTo>
                      <a:pt x="3242" y="15158"/>
                    </a:lnTo>
                    <a:lnTo>
                      <a:pt x="3257" y="15158"/>
                    </a:lnTo>
                    <a:lnTo>
                      <a:pt x="3257" y="14968"/>
                    </a:lnTo>
                    <a:lnTo>
                      <a:pt x="3272" y="14968"/>
                    </a:lnTo>
                    <a:lnTo>
                      <a:pt x="3272" y="14779"/>
                    </a:lnTo>
                    <a:lnTo>
                      <a:pt x="3319" y="15158"/>
                    </a:lnTo>
                    <a:lnTo>
                      <a:pt x="3418" y="15537"/>
                    </a:lnTo>
                    <a:lnTo>
                      <a:pt x="3464" y="15916"/>
                    </a:lnTo>
                    <a:lnTo>
                      <a:pt x="3479" y="15916"/>
                    </a:lnTo>
                    <a:lnTo>
                      <a:pt x="3509" y="15726"/>
                    </a:lnTo>
                    <a:lnTo>
                      <a:pt x="3494" y="15726"/>
                    </a:lnTo>
                    <a:lnTo>
                      <a:pt x="3464" y="15537"/>
                    </a:lnTo>
                    <a:lnTo>
                      <a:pt x="3449" y="15537"/>
                    </a:lnTo>
                    <a:lnTo>
                      <a:pt x="3479" y="15347"/>
                    </a:lnTo>
                    <a:lnTo>
                      <a:pt x="3464" y="15537"/>
                    </a:lnTo>
                    <a:lnTo>
                      <a:pt x="3523" y="15537"/>
                    </a:lnTo>
                    <a:lnTo>
                      <a:pt x="3523" y="15347"/>
                    </a:lnTo>
                    <a:lnTo>
                      <a:pt x="3509" y="15158"/>
                    </a:lnTo>
                    <a:lnTo>
                      <a:pt x="3523" y="15158"/>
                    </a:lnTo>
                    <a:lnTo>
                      <a:pt x="3538" y="15347"/>
                    </a:lnTo>
                    <a:lnTo>
                      <a:pt x="3538" y="15537"/>
                    </a:lnTo>
                    <a:lnTo>
                      <a:pt x="3626" y="15537"/>
                    </a:lnTo>
                    <a:lnTo>
                      <a:pt x="3657" y="15726"/>
                    </a:lnTo>
                    <a:lnTo>
                      <a:pt x="3672" y="15726"/>
                    </a:lnTo>
                    <a:lnTo>
                      <a:pt x="3672" y="15537"/>
                    </a:lnTo>
                    <a:lnTo>
                      <a:pt x="3705" y="15537"/>
                    </a:lnTo>
                    <a:lnTo>
                      <a:pt x="3771" y="15347"/>
                    </a:lnTo>
                    <a:lnTo>
                      <a:pt x="3805" y="15158"/>
                    </a:lnTo>
                    <a:lnTo>
                      <a:pt x="3849" y="15158"/>
                    </a:lnTo>
                    <a:lnTo>
                      <a:pt x="3864" y="14968"/>
                    </a:lnTo>
                    <a:lnTo>
                      <a:pt x="3923" y="14968"/>
                    </a:lnTo>
                    <a:lnTo>
                      <a:pt x="3938" y="15158"/>
                    </a:lnTo>
                    <a:lnTo>
                      <a:pt x="3997" y="15158"/>
                    </a:lnTo>
                    <a:lnTo>
                      <a:pt x="4012" y="14968"/>
                    </a:lnTo>
                    <a:lnTo>
                      <a:pt x="4027" y="14968"/>
                    </a:lnTo>
                    <a:lnTo>
                      <a:pt x="4042" y="14779"/>
                    </a:lnTo>
                    <a:lnTo>
                      <a:pt x="4042" y="14968"/>
                    </a:lnTo>
                    <a:lnTo>
                      <a:pt x="4027" y="15158"/>
                    </a:lnTo>
                    <a:lnTo>
                      <a:pt x="4056" y="14968"/>
                    </a:lnTo>
                    <a:lnTo>
                      <a:pt x="4056" y="15158"/>
                    </a:lnTo>
                    <a:lnTo>
                      <a:pt x="4071" y="15158"/>
                    </a:lnTo>
                    <a:lnTo>
                      <a:pt x="4071" y="15347"/>
                    </a:lnTo>
                    <a:lnTo>
                      <a:pt x="4101" y="15347"/>
                    </a:lnTo>
                    <a:lnTo>
                      <a:pt x="4116" y="15158"/>
                    </a:lnTo>
                    <a:lnTo>
                      <a:pt x="4130" y="15158"/>
                    </a:lnTo>
                    <a:lnTo>
                      <a:pt x="4130" y="14779"/>
                    </a:lnTo>
                    <a:lnTo>
                      <a:pt x="4219" y="14779"/>
                    </a:lnTo>
                    <a:lnTo>
                      <a:pt x="4219" y="14968"/>
                    </a:lnTo>
                    <a:lnTo>
                      <a:pt x="4234" y="14779"/>
                    </a:lnTo>
                    <a:lnTo>
                      <a:pt x="4249" y="14779"/>
                    </a:lnTo>
                    <a:lnTo>
                      <a:pt x="4271" y="15158"/>
                    </a:lnTo>
                    <a:lnTo>
                      <a:pt x="4282" y="15158"/>
                    </a:lnTo>
                    <a:lnTo>
                      <a:pt x="4293" y="15347"/>
                    </a:lnTo>
                    <a:lnTo>
                      <a:pt x="4328" y="15347"/>
                    </a:lnTo>
                    <a:lnTo>
                      <a:pt x="4353" y="15537"/>
                    </a:lnTo>
                    <a:lnTo>
                      <a:pt x="4353" y="15158"/>
                    </a:lnTo>
                    <a:lnTo>
                      <a:pt x="4367" y="15158"/>
                    </a:lnTo>
                    <a:lnTo>
                      <a:pt x="4367" y="15347"/>
                    </a:lnTo>
                    <a:lnTo>
                      <a:pt x="4397" y="15347"/>
                    </a:lnTo>
                    <a:lnTo>
                      <a:pt x="4412" y="15158"/>
                    </a:lnTo>
                    <a:lnTo>
                      <a:pt x="4441" y="15158"/>
                    </a:lnTo>
                    <a:lnTo>
                      <a:pt x="4486" y="15537"/>
                    </a:lnTo>
                    <a:lnTo>
                      <a:pt x="4515" y="15158"/>
                    </a:lnTo>
                    <a:lnTo>
                      <a:pt x="4471" y="15158"/>
                    </a:lnTo>
                    <a:lnTo>
                      <a:pt x="4486" y="14968"/>
                    </a:lnTo>
                    <a:lnTo>
                      <a:pt x="4519" y="15111"/>
                    </a:lnTo>
                    <a:lnTo>
                      <a:pt x="4530" y="14968"/>
                    </a:lnTo>
                    <a:lnTo>
                      <a:pt x="4552" y="15158"/>
                    </a:lnTo>
                    <a:lnTo>
                      <a:pt x="4589" y="15158"/>
                    </a:lnTo>
                    <a:lnTo>
                      <a:pt x="4589" y="14968"/>
                    </a:lnTo>
                    <a:lnTo>
                      <a:pt x="4649" y="14968"/>
                    </a:lnTo>
                    <a:lnTo>
                      <a:pt x="4649" y="15158"/>
                    </a:lnTo>
                    <a:lnTo>
                      <a:pt x="4752" y="15158"/>
                    </a:lnTo>
                    <a:lnTo>
                      <a:pt x="4752" y="14779"/>
                    </a:lnTo>
                    <a:lnTo>
                      <a:pt x="4767" y="14779"/>
                    </a:lnTo>
                    <a:lnTo>
                      <a:pt x="4797" y="14968"/>
                    </a:lnTo>
                    <a:lnTo>
                      <a:pt x="4782" y="15158"/>
                    </a:lnTo>
                    <a:lnTo>
                      <a:pt x="4767" y="15158"/>
                    </a:lnTo>
                    <a:lnTo>
                      <a:pt x="4756" y="15347"/>
                    </a:lnTo>
                    <a:lnTo>
                      <a:pt x="4747" y="15537"/>
                    </a:lnTo>
                    <a:lnTo>
                      <a:pt x="4740" y="15537"/>
                    </a:lnTo>
                    <a:lnTo>
                      <a:pt x="4737" y="15726"/>
                    </a:lnTo>
                    <a:lnTo>
                      <a:pt x="4723" y="15726"/>
                    </a:lnTo>
                    <a:lnTo>
                      <a:pt x="4693" y="15537"/>
                    </a:lnTo>
                    <a:lnTo>
                      <a:pt x="4678" y="15537"/>
                    </a:lnTo>
                    <a:lnTo>
                      <a:pt x="4708" y="15726"/>
                    </a:lnTo>
                    <a:lnTo>
                      <a:pt x="4604" y="15726"/>
                    </a:lnTo>
                    <a:lnTo>
                      <a:pt x="4619" y="15537"/>
                    </a:lnTo>
                    <a:lnTo>
                      <a:pt x="4560" y="15537"/>
                    </a:lnTo>
                    <a:lnTo>
                      <a:pt x="4532" y="15726"/>
                    </a:lnTo>
                    <a:lnTo>
                      <a:pt x="4501" y="15726"/>
                    </a:lnTo>
                    <a:lnTo>
                      <a:pt x="4486" y="15916"/>
                    </a:lnTo>
                    <a:lnTo>
                      <a:pt x="4540" y="15916"/>
                    </a:lnTo>
                    <a:lnTo>
                      <a:pt x="4506" y="16105"/>
                    </a:lnTo>
                    <a:lnTo>
                      <a:pt x="4486" y="16295"/>
                    </a:lnTo>
                    <a:lnTo>
                      <a:pt x="4575" y="17053"/>
                    </a:lnTo>
                    <a:lnTo>
                      <a:pt x="4604" y="17053"/>
                    </a:lnTo>
                    <a:lnTo>
                      <a:pt x="4649" y="17432"/>
                    </a:lnTo>
                    <a:lnTo>
                      <a:pt x="4737" y="17432"/>
                    </a:lnTo>
                    <a:lnTo>
                      <a:pt x="4737" y="17242"/>
                    </a:lnTo>
                    <a:lnTo>
                      <a:pt x="4752" y="17242"/>
                    </a:lnTo>
                    <a:lnTo>
                      <a:pt x="4767" y="17053"/>
                    </a:lnTo>
                    <a:lnTo>
                      <a:pt x="4752" y="17053"/>
                    </a:lnTo>
                    <a:lnTo>
                      <a:pt x="4737" y="16863"/>
                    </a:lnTo>
                    <a:lnTo>
                      <a:pt x="4663" y="16863"/>
                    </a:lnTo>
                    <a:lnTo>
                      <a:pt x="4663" y="17053"/>
                    </a:lnTo>
                    <a:lnTo>
                      <a:pt x="4649" y="17242"/>
                    </a:lnTo>
                    <a:lnTo>
                      <a:pt x="4634" y="17242"/>
                    </a:lnTo>
                    <a:lnTo>
                      <a:pt x="4634" y="17053"/>
                    </a:lnTo>
                    <a:lnTo>
                      <a:pt x="4663" y="17053"/>
                    </a:lnTo>
                    <a:lnTo>
                      <a:pt x="4663" y="16863"/>
                    </a:lnTo>
                    <a:lnTo>
                      <a:pt x="4634" y="16863"/>
                    </a:lnTo>
                    <a:lnTo>
                      <a:pt x="4619" y="17053"/>
                    </a:lnTo>
                    <a:lnTo>
                      <a:pt x="4619" y="16863"/>
                    </a:lnTo>
                    <a:lnTo>
                      <a:pt x="4634" y="16863"/>
                    </a:lnTo>
                    <a:lnTo>
                      <a:pt x="4669" y="16674"/>
                    </a:lnTo>
                    <a:lnTo>
                      <a:pt x="4752" y="16674"/>
                    </a:lnTo>
                    <a:lnTo>
                      <a:pt x="4737" y="16863"/>
                    </a:lnTo>
                    <a:lnTo>
                      <a:pt x="4812" y="16863"/>
                    </a:lnTo>
                    <a:lnTo>
                      <a:pt x="4812" y="17053"/>
                    </a:lnTo>
                    <a:lnTo>
                      <a:pt x="4909" y="17053"/>
                    </a:lnTo>
                    <a:lnTo>
                      <a:pt x="4921" y="16863"/>
                    </a:lnTo>
                    <a:lnTo>
                      <a:pt x="4930" y="16674"/>
                    </a:lnTo>
                    <a:lnTo>
                      <a:pt x="4878" y="16674"/>
                    </a:lnTo>
                    <a:lnTo>
                      <a:pt x="4854" y="16484"/>
                    </a:lnTo>
                    <a:lnTo>
                      <a:pt x="4797" y="16484"/>
                    </a:lnTo>
                    <a:lnTo>
                      <a:pt x="4853" y="16295"/>
                    </a:lnTo>
                    <a:lnTo>
                      <a:pt x="5063" y="16295"/>
                    </a:lnTo>
                    <a:lnTo>
                      <a:pt x="5113" y="16484"/>
                    </a:lnTo>
                    <a:lnTo>
                      <a:pt x="5161" y="16674"/>
                    </a:lnTo>
                    <a:lnTo>
                      <a:pt x="5190" y="17053"/>
                    </a:lnTo>
                    <a:lnTo>
                      <a:pt x="5182" y="17242"/>
                    </a:lnTo>
                    <a:lnTo>
                      <a:pt x="5152" y="17242"/>
                    </a:lnTo>
                    <a:lnTo>
                      <a:pt x="5152" y="17432"/>
                    </a:lnTo>
                    <a:lnTo>
                      <a:pt x="5137" y="17432"/>
                    </a:lnTo>
                    <a:lnTo>
                      <a:pt x="5125" y="17457"/>
                    </a:lnTo>
                    <a:lnTo>
                      <a:pt x="5145" y="17621"/>
                    </a:lnTo>
                    <a:lnTo>
                      <a:pt x="5152" y="17621"/>
                    </a:lnTo>
                    <a:lnTo>
                      <a:pt x="5177" y="17729"/>
                    </a:lnTo>
                    <a:lnTo>
                      <a:pt x="5196" y="17668"/>
                    </a:lnTo>
                    <a:lnTo>
                      <a:pt x="5196" y="17621"/>
                    </a:lnTo>
                    <a:lnTo>
                      <a:pt x="5211" y="17621"/>
                    </a:lnTo>
                    <a:lnTo>
                      <a:pt x="5196" y="17432"/>
                    </a:lnTo>
                    <a:lnTo>
                      <a:pt x="5211" y="17242"/>
                    </a:lnTo>
                    <a:lnTo>
                      <a:pt x="5256" y="17242"/>
                    </a:lnTo>
                    <a:lnTo>
                      <a:pt x="5270" y="17432"/>
                    </a:lnTo>
                    <a:lnTo>
                      <a:pt x="5270" y="17621"/>
                    </a:lnTo>
                    <a:lnTo>
                      <a:pt x="5211" y="17621"/>
                    </a:lnTo>
                    <a:lnTo>
                      <a:pt x="5196" y="17668"/>
                    </a:lnTo>
                    <a:lnTo>
                      <a:pt x="5196" y="17811"/>
                    </a:lnTo>
                    <a:lnTo>
                      <a:pt x="5177" y="17729"/>
                    </a:lnTo>
                    <a:lnTo>
                      <a:pt x="5152" y="17811"/>
                    </a:lnTo>
                    <a:lnTo>
                      <a:pt x="5122" y="17811"/>
                    </a:lnTo>
                    <a:lnTo>
                      <a:pt x="5108" y="18000"/>
                    </a:lnTo>
                    <a:lnTo>
                      <a:pt x="5057" y="18000"/>
                    </a:lnTo>
                    <a:lnTo>
                      <a:pt x="5069" y="17621"/>
                    </a:lnTo>
                    <a:lnTo>
                      <a:pt x="5122" y="17621"/>
                    </a:lnTo>
                    <a:lnTo>
                      <a:pt x="5122" y="17463"/>
                    </a:lnTo>
                    <a:lnTo>
                      <a:pt x="5048" y="17621"/>
                    </a:lnTo>
                    <a:lnTo>
                      <a:pt x="5048" y="17432"/>
                    </a:lnTo>
                    <a:lnTo>
                      <a:pt x="5034" y="17432"/>
                    </a:lnTo>
                    <a:lnTo>
                      <a:pt x="5034" y="17242"/>
                    </a:lnTo>
                    <a:lnTo>
                      <a:pt x="4974" y="17053"/>
                    </a:lnTo>
                    <a:lnTo>
                      <a:pt x="4920" y="17053"/>
                    </a:lnTo>
                    <a:lnTo>
                      <a:pt x="4936" y="17242"/>
                    </a:lnTo>
                    <a:lnTo>
                      <a:pt x="4948" y="17242"/>
                    </a:lnTo>
                    <a:lnTo>
                      <a:pt x="4960" y="17432"/>
                    </a:lnTo>
                    <a:lnTo>
                      <a:pt x="4900" y="17432"/>
                    </a:lnTo>
                    <a:lnTo>
                      <a:pt x="4945" y="17621"/>
                    </a:lnTo>
                    <a:lnTo>
                      <a:pt x="4886" y="17621"/>
                    </a:lnTo>
                    <a:lnTo>
                      <a:pt x="4886" y="17811"/>
                    </a:lnTo>
                    <a:lnTo>
                      <a:pt x="4893" y="17811"/>
                    </a:lnTo>
                    <a:lnTo>
                      <a:pt x="4917" y="18000"/>
                    </a:lnTo>
                    <a:lnTo>
                      <a:pt x="4960" y="18000"/>
                    </a:lnTo>
                    <a:lnTo>
                      <a:pt x="4945" y="17811"/>
                    </a:lnTo>
                    <a:lnTo>
                      <a:pt x="4974" y="17811"/>
                    </a:lnTo>
                    <a:lnTo>
                      <a:pt x="4974" y="18000"/>
                    </a:lnTo>
                    <a:lnTo>
                      <a:pt x="4996" y="18000"/>
                    </a:lnTo>
                    <a:lnTo>
                      <a:pt x="5017" y="18189"/>
                    </a:lnTo>
                    <a:lnTo>
                      <a:pt x="5035" y="18189"/>
                    </a:lnTo>
                    <a:lnTo>
                      <a:pt x="5048" y="18379"/>
                    </a:lnTo>
                    <a:lnTo>
                      <a:pt x="5078" y="18189"/>
                    </a:lnTo>
                    <a:lnTo>
                      <a:pt x="5108" y="18189"/>
                    </a:lnTo>
                    <a:lnTo>
                      <a:pt x="5122" y="18000"/>
                    </a:lnTo>
                    <a:lnTo>
                      <a:pt x="5167" y="18000"/>
                    </a:lnTo>
                    <a:lnTo>
                      <a:pt x="5182" y="17811"/>
                    </a:lnTo>
                    <a:lnTo>
                      <a:pt x="5182" y="18000"/>
                    </a:lnTo>
                    <a:lnTo>
                      <a:pt x="5196" y="18000"/>
                    </a:lnTo>
                    <a:lnTo>
                      <a:pt x="5196" y="18189"/>
                    </a:lnTo>
                    <a:lnTo>
                      <a:pt x="5344" y="18189"/>
                    </a:lnTo>
                    <a:lnTo>
                      <a:pt x="5354" y="18063"/>
                    </a:lnTo>
                    <a:lnTo>
                      <a:pt x="5344" y="18000"/>
                    </a:lnTo>
                    <a:lnTo>
                      <a:pt x="5330" y="18000"/>
                    </a:lnTo>
                    <a:lnTo>
                      <a:pt x="5330" y="17811"/>
                    </a:lnTo>
                    <a:lnTo>
                      <a:pt x="5367" y="17811"/>
                    </a:lnTo>
                    <a:lnTo>
                      <a:pt x="5411" y="18000"/>
                    </a:lnTo>
                    <a:lnTo>
                      <a:pt x="5419" y="18000"/>
                    </a:lnTo>
                    <a:lnTo>
                      <a:pt x="5419" y="18189"/>
                    </a:lnTo>
                    <a:lnTo>
                      <a:pt x="5404" y="18000"/>
                    </a:lnTo>
                    <a:lnTo>
                      <a:pt x="5389" y="18000"/>
                    </a:lnTo>
                    <a:lnTo>
                      <a:pt x="5403" y="18184"/>
                    </a:lnTo>
                    <a:lnTo>
                      <a:pt x="5404" y="18379"/>
                    </a:lnTo>
                    <a:lnTo>
                      <a:pt x="5493" y="18379"/>
                    </a:lnTo>
                    <a:lnTo>
                      <a:pt x="5493" y="18568"/>
                    </a:lnTo>
                    <a:lnTo>
                      <a:pt x="5522" y="18568"/>
                    </a:lnTo>
                    <a:lnTo>
                      <a:pt x="5507" y="18379"/>
                    </a:lnTo>
                    <a:lnTo>
                      <a:pt x="5567" y="18379"/>
                    </a:lnTo>
                    <a:lnTo>
                      <a:pt x="5567" y="18568"/>
                    </a:lnTo>
                    <a:lnTo>
                      <a:pt x="5626" y="18568"/>
                    </a:lnTo>
                    <a:lnTo>
                      <a:pt x="5742" y="18974"/>
                    </a:lnTo>
                    <a:lnTo>
                      <a:pt x="5744" y="18947"/>
                    </a:lnTo>
                    <a:lnTo>
                      <a:pt x="5774" y="18947"/>
                    </a:lnTo>
                    <a:lnTo>
                      <a:pt x="5774" y="18758"/>
                    </a:lnTo>
                    <a:lnTo>
                      <a:pt x="5784" y="18758"/>
                    </a:lnTo>
                    <a:lnTo>
                      <a:pt x="5838" y="18568"/>
                    </a:lnTo>
                    <a:lnTo>
                      <a:pt x="5863" y="18379"/>
                    </a:lnTo>
                    <a:lnTo>
                      <a:pt x="5863" y="18189"/>
                    </a:lnTo>
                    <a:lnTo>
                      <a:pt x="5877" y="18189"/>
                    </a:lnTo>
                    <a:lnTo>
                      <a:pt x="5899" y="18000"/>
                    </a:lnTo>
                    <a:lnTo>
                      <a:pt x="5920" y="18000"/>
                    </a:lnTo>
                    <a:lnTo>
                      <a:pt x="5938" y="17811"/>
                    </a:lnTo>
                    <a:lnTo>
                      <a:pt x="5951" y="17621"/>
                    </a:lnTo>
                    <a:lnTo>
                      <a:pt x="5937" y="17621"/>
                    </a:lnTo>
                    <a:lnTo>
                      <a:pt x="5951" y="17432"/>
                    </a:lnTo>
                    <a:lnTo>
                      <a:pt x="5996" y="17432"/>
                    </a:lnTo>
                    <a:lnTo>
                      <a:pt x="6011" y="17621"/>
                    </a:lnTo>
                    <a:lnTo>
                      <a:pt x="6025" y="17621"/>
                    </a:lnTo>
                    <a:lnTo>
                      <a:pt x="6025" y="17811"/>
                    </a:lnTo>
                    <a:lnTo>
                      <a:pt x="5996" y="18189"/>
                    </a:lnTo>
                    <a:lnTo>
                      <a:pt x="6040" y="18189"/>
                    </a:lnTo>
                    <a:lnTo>
                      <a:pt x="6129" y="18379"/>
                    </a:lnTo>
                    <a:lnTo>
                      <a:pt x="6188" y="18379"/>
                    </a:lnTo>
                    <a:lnTo>
                      <a:pt x="6203" y="18568"/>
                    </a:lnTo>
                    <a:lnTo>
                      <a:pt x="6218" y="18568"/>
                    </a:lnTo>
                    <a:lnTo>
                      <a:pt x="6233" y="18379"/>
                    </a:lnTo>
                    <a:lnTo>
                      <a:pt x="6218" y="18379"/>
                    </a:lnTo>
                    <a:lnTo>
                      <a:pt x="6188" y="18189"/>
                    </a:lnTo>
                    <a:lnTo>
                      <a:pt x="6174" y="18189"/>
                    </a:lnTo>
                    <a:lnTo>
                      <a:pt x="6144" y="18000"/>
                    </a:lnTo>
                    <a:lnTo>
                      <a:pt x="6174" y="18000"/>
                    </a:lnTo>
                    <a:lnTo>
                      <a:pt x="6174" y="17811"/>
                    </a:lnTo>
                    <a:lnTo>
                      <a:pt x="6203" y="17811"/>
                    </a:lnTo>
                    <a:lnTo>
                      <a:pt x="6203" y="18000"/>
                    </a:lnTo>
                    <a:lnTo>
                      <a:pt x="6174" y="18000"/>
                    </a:lnTo>
                    <a:lnTo>
                      <a:pt x="6203" y="18189"/>
                    </a:lnTo>
                    <a:lnTo>
                      <a:pt x="6248" y="18189"/>
                    </a:lnTo>
                    <a:lnTo>
                      <a:pt x="6262" y="18379"/>
                    </a:lnTo>
                    <a:lnTo>
                      <a:pt x="6277" y="18379"/>
                    </a:lnTo>
                    <a:lnTo>
                      <a:pt x="6292" y="18189"/>
                    </a:lnTo>
                    <a:lnTo>
                      <a:pt x="6307" y="18189"/>
                    </a:lnTo>
                    <a:lnTo>
                      <a:pt x="6307" y="18379"/>
                    </a:lnTo>
                    <a:lnTo>
                      <a:pt x="6292" y="18379"/>
                    </a:lnTo>
                    <a:lnTo>
                      <a:pt x="6292" y="18568"/>
                    </a:lnTo>
                    <a:lnTo>
                      <a:pt x="6307" y="18568"/>
                    </a:lnTo>
                    <a:lnTo>
                      <a:pt x="6307" y="18758"/>
                    </a:lnTo>
                    <a:lnTo>
                      <a:pt x="6336" y="19137"/>
                    </a:lnTo>
                    <a:lnTo>
                      <a:pt x="6347" y="19326"/>
                    </a:lnTo>
                    <a:lnTo>
                      <a:pt x="6370" y="19516"/>
                    </a:lnTo>
                    <a:lnTo>
                      <a:pt x="6381" y="19705"/>
                    </a:lnTo>
                    <a:lnTo>
                      <a:pt x="6414" y="19705"/>
                    </a:lnTo>
                    <a:lnTo>
                      <a:pt x="6449" y="19895"/>
                    </a:lnTo>
                    <a:lnTo>
                      <a:pt x="6618" y="19895"/>
                    </a:lnTo>
                    <a:lnTo>
                      <a:pt x="6603" y="19705"/>
                    </a:lnTo>
                    <a:lnTo>
                      <a:pt x="6647" y="19705"/>
                    </a:lnTo>
                    <a:lnTo>
                      <a:pt x="6618" y="19895"/>
                    </a:lnTo>
                    <a:lnTo>
                      <a:pt x="6721" y="19895"/>
                    </a:lnTo>
                    <a:lnTo>
                      <a:pt x="6736" y="20084"/>
                    </a:lnTo>
                    <a:lnTo>
                      <a:pt x="6795" y="19895"/>
                    </a:lnTo>
                    <a:lnTo>
                      <a:pt x="6810" y="19895"/>
                    </a:lnTo>
                    <a:lnTo>
                      <a:pt x="6810" y="19705"/>
                    </a:lnTo>
                    <a:lnTo>
                      <a:pt x="6803" y="19705"/>
                    </a:lnTo>
                    <a:lnTo>
                      <a:pt x="6779" y="19516"/>
                    </a:lnTo>
                    <a:lnTo>
                      <a:pt x="6721" y="19516"/>
                    </a:lnTo>
                    <a:lnTo>
                      <a:pt x="6721" y="19326"/>
                    </a:lnTo>
                    <a:lnTo>
                      <a:pt x="6677" y="19326"/>
                    </a:lnTo>
                    <a:lnTo>
                      <a:pt x="6706" y="19516"/>
                    </a:lnTo>
                    <a:lnTo>
                      <a:pt x="6692" y="19516"/>
                    </a:lnTo>
                    <a:lnTo>
                      <a:pt x="6677" y="19705"/>
                    </a:lnTo>
                    <a:lnTo>
                      <a:pt x="6656" y="19705"/>
                    </a:lnTo>
                    <a:lnTo>
                      <a:pt x="6668" y="19516"/>
                    </a:lnTo>
                    <a:lnTo>
                      <a:pt x="6677" y="19326"/>
                    </a:lnTo>
                    <a:lnTo>
                      <a:pt x="6645" y="19326"/>
                    </a:lnTo>
                    <a:lnTo>
                      <a:pt x="6635" y="18947"/>
                    </a:lnTo>
                    <a:lnTo>
                      <a:pt x="6721" y="18947"/>
                    </a:lnTo>
                    <a:lnTo>
                      <a:pt x="6721" y="18758"/>
                    </a:lnTo>
                    <a:lnTo>
                      <a:pt x="6799" y="18758"/>
                    </a:lnTo>
                    <a:lnTo>
                      <a:pt x="6866" y="18379"/>
                    </a:lnTo>
                    <a:lnTo>
                      <a:pt x="6899" y="18379"/>
                    </a:lnTo>
                    <a:lnTo>
                      <a:pt x="6870" y="18189"/>
                    </a:lnTo>
                    <a:lnTo>
                      <a:pt x="6801" y="18000"/>
                    </a:lnTo>
                    <a:lnTo>
                      <a:pt x="6751" y="18000"/>
                    </a:lnTo>
                    <a:lnTo>
                      <a:pt x="6781" y="17621"/>
                    </a:lnTo>
                    <a:lnTo>
                      <a:pt x="6862" y="17811"/>
                    </a:lnTo>
                    <a:lnTo>
                      <a:pt x="6943" y="17811"/>
                    </a:lnTo>
                    <a:lnTo>
                      <a:pt x="7014" y="18000"/>
                    </a:lnTo>
                    <a:lnTo>
                      <a:pt x="7062" y="18379"/>
                    </a:lnTo>
                    <a:lnTo>
                      <a:pt x="7084" y="18379"/>
                    </a:lnTo>
                    <a:lnTo>
                      <a:pt x="7104" y="18189"/>
                    </a:lnTo>
                    <a:lnTo>
                      <a:pt x="7149" y="18189"/>
                    </a:lnTo>
                    <a:lnTo>
                      <a:pt x="7182" y="18379"/>
                    </a:lnTo>
                    <a:lnTo>
                      <a:pt x="7195" y="18379"/>
                    </a:lnTo>
                    <a:lnTo>
                      <a:pt x="7195" y="18189"/>
                    </a:lnTo>
                    <a:lnTo>
                      <a:pt x="7217" y="18189"/>
                    </a:lnTo>
                    <a:lnTo>
                      <a:pt x="7238" y="18379"/>
                    </a:lnTo>
                    <a:lnTo>
                      <a:pt x="7254" y="18379"/>
                    </a:lnTo>
                    <a:lnTo>
                      <a:pt x="7239" y="18568"/>
                    </a:lnTo>
                    <a:lnTo>
                      <a:pt x="7254" y="18568"/>
                    </a:lnTo>
                    <a:lnTo>
                      <a:pt x="7269" y="18379"/>
                    </a:lnTo>
                    <a:lnTo>
                      <a:pt x="7284" y="18379"/>
                    </a:lnTo>
                    <a:lnTo>
                      <a:pt x="7313" y="18568"/>
                    </a:lnTo>
                    <a:lnTo>
                      <a:pt x="7328" y="18568"/>
                    </a:lnTo>
                    <a:lnTo>
                      <a:pt x="7358" y="18758"/>
                    </a:lnTo>
                    <a:lnTo>
                      <a:pt x="7388" y="18758"/>
                    </a:lnTo>
                    <a:lnTo>
                      <a:pt x="7388" y="18947"/>
                    </a:lnTo>
                    <a:lnTo>
                      <a:pt x="7402" y="18947"/>
                    </a:lnTo>
                    <a:lnTo>
                      <a:pt x="7417" y="18758"/>
                    </a:lnTo>
                    <a:lnTo>
                      <a:pt x="7432" y="18758"/>
                    </a:lnTo>
                    <a:lnTo>
                      <a:pt x="7447" y="18568"/>
                    </a:lnTo>
                    <a:lnTo>
                      <a:pt x="7462" y="18568"/>
                    </a:lnTo>
                    <a:lnTo>
                      <a:pt x="7462" y="18758"/>
                    </a:lnTo>
                    <a:lnTo>
                      <a:pt x="7506" y="18189"/>
                    </a:lnTo>
                    <a:lnTo>
                      <a:pt x="7550" y="18379"/>
                    </a:lnTo>
                    <a:lnTo>
                      <a:pt x="7595" y="18379"/>
                    </a:lnTo>
                    <a:lnTo>
                      <a:pt x="7639" y="18568"/>
                    </a:lnTo>
                    <a:lnTo>
                      <a:pt x="7684" y="18568"/>
                    </a:lnTo>
                    <a:lnTo>
                      <a:pt x="7669" y="18758"/>
                    </a:lnTo>
                    <a:lnTo>
                      <a:pt x="7669" y="18947"/>
                    </a:lnTo>
                    <a:lnTo>
                      <a:pt x="7654" y="18947"/>
                    </a:lnTo>
                    <a:lnTo>
                      <a:pt x="7654" y="19137"/>
                    </a:lnTo>
                    <a:lnTo>
                      <a:pt x="7669" y="19326"/>
                    </a:lnTo>
                    <a:lnTo>
                      <a:pt x="7698" y="19326"/>
                    </a:lnTo>
                    <a:lnTo>
                      <a:pt x="7698" y="19137"/>
                    </a:lnTo>
                    <a:lnTo>
                      <a:pt x="7728" y="19137"/>
                    </a:lnTo>
                    <a:lnTo>
                      <a:pt x="7728" y="19326"/>
                    </a:lnTo>
                    <a:lnTo>
                      <a:pt x="7772" y="19326"/>
                    </a:lnTo>
                    <a:lnTo>
                      <a:pt x="7771" y="19137"/>
                    </a:lnTo>
                    <a:lnTo>
                      <a:pt x="7766" y="19137"/>
                    </a:lnTo>
                    <a:lnTo>
                      <a:pt x="7758" y="18947"/>
                    </a:lnTo>
                    <a:lnTo>
                      <a:pt x="7728" y="18947"/>
                    </a:lnTo>
                    <a:lnTo>
                      <a:pt x="7728" y="18758"/>
                    </a:lnTo>
                    <a:lnTo>
                      <a:pt x="7787" y="18758"/>
                    </a:lnTo>
                    <a:lnTo>
                      <a:pt x="7802" y="18568"/>
                    </a:lnTo>
                    <a:lnTo>
                      <a:pt x="7817" y="18568"/>
                    </a:lnTo>
                    <a:lnTo>
                      <a:pt x="7906" y="18379"/>
                    </a:lnTo>
                    <a:lnTo>
                      <a:pt x="7891" y="18189"/>
                    </a:lnTo>
                    <a:lnTo>
                      <a:pt x="7906" y="18189"/>
                    </a:lnTo>
                    <a:lnTo>
                      <a:pt x="7906" y="18379"/>
                    </a:lnTo>
                    <a:lnTo>
                      <a:pt x="7935" y="18379"/>
                    </a:lnTo>
                    <a:lnTo>
                      <a:pt x="7935" y="18189"/>
                    </a:lnTo>
                    <a:lnTo>
                      <a:pt x="7968" y="18379"/>
                    </a:lnTo>
                    <a:lnTo>
                      <a:pt x="8000" y="18379"/>
                    </a:lnTo>
                    <a:lnTo>
                      <a:pt x="8029" y="18568"/>
                    </a:lnTo>
                    <a:lnTo>
                      <a:pt x="8054" y="18568"/>
                    </a:lnTo>
                    <a:lnTo>
                      <a:pt x="8063" y="18379"/>
                    </a:lnTo>
                    <a:lnTo>
                      <a:pt x="8075" y="18189"/>
                    </a:lnTo>
                    <a:lnTo>
                      <a:pt x="8083" y="18189"/>
                    </a:lnTo>
                    <a:lnTo>
                      <a:pt x="8069" y="18000"/>
                    </a:lnTo>
                    <a:lnTo>
                      <a:pt x="8024" y="18000"/>
                    </a:lnTo>
                    <a:lnTo>
                      <a:pt x="8024" y="17811"/>
                    </a:lnTo>
                    <a:lnTo>
                      <a:pt x="8039" y="17811"/>
                    </a:lnTo>
                    <a:lnTo>
                      <a:pt x="8048" y="17621"/>
                    </a:lnTo>
                    <a:lnTo>
                      <a:pt x="8060" y="17432"/>
                    </a:lnTo>
                    <a:lnTo>
                      <a:pt x="8054" y="17432"/>
                    </a:lnTo>
                    <a:lnTo>
                      <a:pt x="8024" y="17242"/>
                    </a:lnTo>
                    <a:lnTo>
                      <a:pt x="7995" y="17242"/>
                    </a:lnTo>
                    <a:lnTo>
                      <a:pt x="7980" y="17053"/>
                    </a:lnTo>
                    <a:lnTo>
                      <a:pt x="7980" y="17242"/>
                    </a:lnTo>
                    <a:lnTo>
                      <a:pt x="7965" y="17242"/>
                    </a:lnTo>
                    <a:lnTo>
                      <a:pt x="7965" y="17432"/>
                    </a:lnTo>
                    <a:lnTo>
                      <a:pt x="7935" y="17432"/>
                    </a:lnTo>
                    <a:lnTo>
                      <a:pt x="7935" y="17242"/>
                    </a:lnTo>
                    <a:lnTo>
                      <a:pt x="7906" y="17432"/>
                    </a:lnTo>
                    <a:lnTo>
                      <a:pt x="7906" y="17242"/>
                    </a:lnTo>
                    <a:lnTo>
                      <a:pt x="7817" y="17242"/>
                    </a:lnTo>
                    <a:lnTo>
                      <a:pt x="7802" y="17053"/>
                    </a:lnTo>
                    <a:lnTo>
                      <a:pt x="7891" y="16674"/>
                    </a:lnTo>
                    <a:lnTo>
                      <a:pt x="7861" y="16674"/>
                    </a:lnTo>
                    <a:lnTo>
                      <a:pt x="7876" y="16484"/>
                    </a:lnTo>
                    <a:lnTo>
                      <a:pt x="7891" y="16674"/>
                    </a:lnTo>
                    <a:lnTo>
                      <a:pt x="7950" y="16674"/>
                    </a:lnTo>
                    <a:lnTo>
                      <a:pt x="7950" y="16863"/>
                    </a:lnTo>
                    <a:lnTo>
                      <a:pt x="7965" y="16863"/>
                    </a:lnTo>
                    <a:lnTo>
                      <a:pt x="7965" y="16674"/>
                    </a:lnTo>
                    <a:lnTo>
                      <a:pt x="7980" y="16674"/>
                    </a:lnTo>
                    <a:lnTo>
                      <a:pt x="7995" y="16863"/>
                    </a:lnTo>
                    <a:lnTo>
                      <a:pt x="7995" y="16674"/>
                    </a:lnTo>
                    <a:lnTo>
                      <a:pt x="8024" y="16484"/>
                    </a:lnTo>
                    <a:lnTo>
                      <a:pt x="8039" y="16484"/>
                    </a:lnTo>
                    <a:lnTo>
                      <a:pt x="8059" y="16674"/>
                    </a:lnTo>
                    <a:lnTo>
                      <a:pt x="8093" y="16674"/>
                    </a:lnTo>
                    <a:lnTo>
                      <a:pt x="8113" y="16863"/>
                    </a:lnTo>
                    <a:lnTo>
                      <a:pt x="8009" y="16863"/>
                    </a:lnTo>
                    <a:lnTo>
                      <a:pt x="7995" y="17053"/>
                    </a:lnTo>
                    <a:lnTo>
                      <a:pt x="8009" y="17053"/>
                    </a:lnTo>
                    <a:lnTo>
                      <a:pt x="8039" y="17242"/>
                    </a:lnTo>
                    <a:lnTo>
                      <a:pt x="8083" y="17242"/>
                    </a:lnTo>
                    <a:lnTo>
                      <a:pt x="8083" y="17432"/>
                    </a:lnTo>
                    <a:lnTo>
                      <a:pt x="8113" y="17432"/>
                    </a:lnTo>
                    <a:lnTo>
                      <a:pt x="8113" y="17621"/>
                    </a:lnTo>
                    <a:lnTo>
                      <a:pt x="8128" y="17621"/>
                    </a:lnTo>
                    <a:lnTo>
                      <a:pt x="8128" y="17811"/>
                    </a:lnTo>
                    <a:lnTo>
                      <a:pt x="8113" y="18000"/>
                    </a:lnTo>
                    <a:lnTo>
                      <a:pt x="8113" y="18189"/>
                    </a:lnTo>
                    <a:lnTo>
                      <a:pt x="8231" y="18189"/>
                    </a:lnTo>
                    <a:lnTo>
                      <a:pt x="8220" y="18379"/>
                    </a:lnTo>
                    <a:lnTo>
                      <a:pt x="8198" y="18568"/>
                    </a:lnTo>
                    <a:lnTo>
                      <a:pt x="8217" y="18568"/>
                    </a:lnTo>
                    <a:lnTo>
                      <a:pt x="8261" y="18189"/>
                    </a:lnTo>
                    <a:lnTo>
                      <a:pt x="8276" y="18379"/>
                    </a:lnTo>
                    <a:lnTo>
                      <a:pt x="8291" y="18189"/>
                    </a:lnTo>
                    <a:lnTo>
                      <a:pt x="8282" y="18379"/>
                    </a:lnTo>
                    <a:lnTo>
                      <a:pt x="8270" y="18557"/>
                    </a:lnTo>
                    <a:lnTo>
                      <a:pt x="8261" y="18596"/>
                    </a:lnTo>
                    <a:lnTo>
                      <a:pt x="8261" y="18717"/>
                    </a:lnTo>
                    <a:lnTo>
                      <a:pt x="8263" y="18717"/>
                    </a:lnTo>
                    <a:lnTo>
                      <a:pt x="8261" y="18758"/>
                    </a:lnTo>
                    <a:lnTo>
                      <a:pt x="8267" y="18717"/>
                    </a:lnTo>
                    <a:lnTo>
                      <a:pt x="8276" y="18717"/>
                    </a:lnTo>
                    <a:lnTo>
                      <a:pt x="8291" y="18777"/>
                    </a:lnTo>
                    <a:lnTo>
                      <a:pt x="8305" y="18777"/>
                    </a:lnTo>
                    <a:lnTo>
                      <a:pt x="8291" y="18657"/>
                    </a:lnTo>
                    <a:lnTo>
                      <a:pt x="8291" y="18596"/>
                    </a:lnTo>
                    <a:lnTo>
                      <a:pt x="8289" y="18581"/>
                    </a:lnTo>
                    <a:lnTo>
                      <a:pt x="8291" y="18568"/>
                    </a:lnTo>
                    <a:lnTo>
                      <a:pt x="8462" y="18568"/>
                    </a:lnTo>
                    <a:lnTo>
                      <a:pt x="8498" y="18758"/>
                    </a:lnTo>
                    <a:lnTo>
                      <a:pt x="8498" y="18568"/>
                    </a:lnTo>
                    <a:lnTo>
                      <a:pt x="8513" y="18568"/>
                    </a:lnTo>
                    <a:lnTo>
                      <a:pt x="8527" y="18379"/>
                    </a:lnTo>
                    <a:lnTo>
                      <a:pt x="8498" y="18189"/>
                    </a:lnTo>
                    <a:lnTo>
                      <a:pt x="8513" y="18000"/>
                    </a:lnTo>
                    <a:lnTo>
                      <a:pt x="8513" y="18189"/>
                    </a:lnTo>
                    <a:lnTo>
                      <a:pt x="8527" y="18189"/>
                    </a:lnTo>
                    <a:lnTo>
                      <a:pt x="8527" y="18379"/>
                    </a:lnTo>
                    <a:lnTo>
                      <a:pt x="8602" y="18379"/>
                    </a:lnTo>
                    <a:lnTo>
                      <a:pt x="8587" y="18568"/>
                    </a:lnTo>
                    <a:lnTo>
                      <a:pt x="8572" y="18568"/>
                    </a:lnTo>
                    <a:lnTo>
                      <a:pt x="8557" y="18758"/>
                    </a:lnTo>
                    <a:lnTo>
                      <a:pt x="8572" y="18758"/>
                    </a:lnTo>
                    <a:lnTo>
                      <a:pt x="8602" y="18947"/>
                    </a:lnTo>
                    <a:lnTo>
                      <a:pt x="8616" y="19137"/>
                    </a:lnTo>
                    <a:lnTo>
                      <a:pt x="8694" y="19326"/>
                    </a:lnTo>
                    <a:lnTo>
                      <a:pt x="8770" y="19516"/>
                    </a:lnTo>
                    <a:lnTo>
                      <a:pt x="8843" y="19705"/>
                    </a:lnTo>
                    <a:lnTo>
                      <a:pt x="8912" y="19895"/>
                    </a:lnTo>
                    <a:lnTo>
                      <a:pt x="8935" y="19895"/>
                    </a:lnTo>
                    <a:lnTo>
                      <a:pt x="9001" y="19326"/>
                    </a:lnTo>
                    <a:lnTo>
                      <a:pt x="9046" y="19326"/>
                    </a:lnTo>
                    <a:lnTo>
                      <a:pt x="9046" y="19137"/>
                    </a:lnTo>
                    <a:lnTo>
                      <a:pt x="9031" y="19137"/>
                    </a:lnTo>
                    <a:lnTo>
                      <a:pt x="9031" y="18947"/>
                    </a:lnTo>
                    <a:lnTo>
                      <a:pt x="9046" y="18947"/>
                    </a:lnTo>
                    <a:lnTo>
                      <a:pt x="9077" y="18758"/>
                    </a:lnTo>
                    <a:lnTo>
                      <a:pt x="9105" y="18599"/>
                    </a:lnTo>
                    <a:lnTo>
                      <a:pt x="9118" y="18732"/>
                    </a:lnTo>
                    <a:lnTo>
                      <a:pt x="9151" y="19004"/>
                    </a:lnTo>
                    <a:lnTo>
                      <a:pt x="9164" y="19140"/>
                    </a:lnTo>
                    <a:lnTo>
                      <a:pt x="9194" y="19140"/>
                    </a:lnTo>
                    <a:lnTo>
                      <a:pt x="9223" y="19201"/>
                    </a:lnTo>
                    <a:lnTo>
                      <a:pt x="9238" y="19201"/>
                    </a:lnTo>
                    <a:lnTo>
                      <a:pt x="9238" y="19019"/>
                    </a:lnTo>
                    <a:lnTo>
                      <a:pt x="9205" y="18928"/>
                    </a:lnTo>
                    <a:lnTo>
                      <a:pt x="9171" y="18830"/>
                    </a:lnTo>
                    <a:lnTo>
                      <a:pt x="9138" y="18722"/>
                    </a:lnTo>
                    <a:lnTo>
                      <a:pt x="9105" y="18598"/>
                    </a:lnTo>
                    <a:lnTo>
                      <a:pt x="9110" y="18568"/>
                    </a:lnTo>
                    <a:lnTo>
                      <a:pt x="9152" y="18379"/>
                    </a:lnTo>
                    <a:lnTo>
                      <a:pt x="9208" y="18568"/>
                    </a:lnTo>
                    <a:lnTo>
                      <a:pt x="9253" y="18758"/>
                    </a:lnTo>
                    <a:lnTo>
                      <a:pt x="9342" y="18947"/>
                    </a:lnTo>
                    <a:lnTo>
                      <a:pt x="9386" y="19137"/>
                    </a:lnTo>
                    <a:lnTo>
                      <a:pt x="9386" y="18758"/>
                    </a:lnTo>
                    <a:lnTo>
                      <a:pt x="9355" y="18568"/>
                    </a:lnTo>
                    <a:lnTo>
                      <a:pt x="9299" y="18189"/>
                    </a:lnTo>
                    <a:lnTo>
                      <a:pt x="9298" y="18184"/>
                    </a:lnTo>
                    <a:lnTo>
                      <a:pt x="9312" y="18000"/>
                    </a:lnTo>
                    <a:lnTo>
                      <a:pt x="9342" y="18000"/>
                    </a:lnTo>
                    <a:lnTo>
                      <a:pt x="9386" y="18758"/>
                    </a:lnTo>
                    <a:lnTo>
                      <a:pt x="9416" y="18758"/>
                    </a:lnTo>
                    <a:lnTo>
                      <a:pt x="9431" y="18568"/>
                    </a:lnTo>
                    <a:lnTo>
                      <a:pt x="9460" y="18568"/>
                    </a:lnTo>
                    <a:lnTo>
                      <a:pt x="9445" y="18379"/>
                    </a:lnTo>
                    <a:lnTo>
                      <a:pt x="9460" y="18379"/>
                    </a:lnTo>
                    <a:lnTo>
                      <a:pt x="9490" y="18568"/>
                    </a:lnTo>
                    <a:lnTo>
                      <a:pt x="9502" y="18568"/>
                    </a:lnTo>
                    <a:lnTo>
                      <a:pt x="9505" y="18379"/>
                    </a:lnTo>
                    <a:lnTo>
                      <a:pt x="9549" y="18379"/>
                    </a:lnTo>
                    <a:lnTo>
                      <a:pt x="9519" y="18189"/>
                    </a:lnTo>
                    <a:lnTo>
                      <a:pt x="9534" y="18000"/>
                    </a:lnTo>
                    <a:lnTo>
                      <a:pt x="9593" y="18000"/>
                    </a:lnTo>
                    <a:lnTo>
                      <a:pt x="9564" y="18379"/>
                    </a:lnTo>
                    <a:lnTo>
                      <a:pt x="9593" y="18379"/>
                    </a:lnTo>
                    <a:lnTo>
                      <a:pt x="9623" y="18568"/>
                    </a:lnTo>
                    <a:lnTo>
                      <a:pt x="9638" y="18568"/>
                    </a:lnTo>
                    <a:lnTo>
                      <a:pt x="9653" y="18379"/>
                    </a:lnTo>
                    <a:lnTo>
                      <a:pt x="9682" y="18379"/>
                    </a:lnTo>
                    <a:lnTo>
                      <a:pt x="9667" y="18189"/>
                    </a:lnTo>
                    <a:lnTo>
                      <a:pt x="9653" y="18189"/>
                    </a:lnTo>
                    <a:lnTo>
                      <a:pt x="9667" y="18000"/>
                    </a:lnTo>
                    <a:lnTo>
                      <a:pt x="9682" y="18000"/>
                    </a:lnTo>
                    <a:lnTo>
                      <a:pt x="9712" y="17811"/>
                    </a:lnTo>
                    <a:lnTo>
                      <a:pt x="9712" y="18379"/>
                    </a:lnTo>
                    <a:lnTo>
                      <a:pt x="9682" y="18379"/>
                    </a:lnTo>
                    <a:lnTo>
                      <a:pt x="9697" y="18568"/>
                    </a:lnTo>
                    <a:lnTo>
                      <a:pt x="9697" y="18758"/>
                    </a:lnTo>
                    <a:lnTo>
                      <a:pt x="9771" y="18758"/>
                    </a:lnTo>
                    <a:lnTo>
                      <a:pt x="9771" y="18568"/>
                    </a:lnTo>
                    <a:lnTo>
                      <a:pt x="9712" y="18568"/>
                    </a:lnTo>
                    <a:lnTo>
                      <a:pt x="9727" y="18379"/>
                    </a:lnTo>
                    <a:lnTo>
                      <a:pt x="9786" y="18379"/>
                    </a:lnTo>
                    <a:lnTo>
                      <a:pt x="9786" y="18568"/>
                    </a:lnTo>
                    <a:lnTo>
                      <a:pt x="9845" y="18568"/>
                    </a:lnTo>
                    <a:lnTo>
                      <a:pt x="9860" y="18379"/>
                    </a:lnTo>
                    <a:lnTo>
                      <a:pt x="9801" y="18379"/>
                    </a:lnTo>
                    <a:lnTo>
                      <a:pt x="9801" y="18189"/>
                    </a:lnTo>
                    <a:lnTo>
                      <a:pt x="9815" y="18189"/>
                    </a:lnTo>
                    <a:lnTo>
                      <a:pt x="9815" y="18000"/>
                    </a:lnTo>
                    <a:lnTo>
                      <a:pt x="9801" y="18000"/>
                    </a:lnTo>
                    <a:lnTo>
                      <a:pt x="9786" y="17811"/>
                    </a:lnTo>
                    <a:lnTo>
                      <a:pt x="9815" y="17811"/>
                    </a:lnTo>
                    <a:lnTo>
                      <a:pt x="9815" y="18000"/>
                    </a:lnTo>
                    <a:lnTo>
                      <a:pt x="9830" y="18189"/>
                    </a:lnTo>
                    <a:lnTo>
                      <a:pt x="9875" y="18189"/>
                    </a:lnTo>
                    <a:lnTo>
                      <a:pt x="9860" y="18379"/>
                    </a:lnTo>
                    <a:lnTo>
                      <a:pt x="9875" y="18379"/>
                    </a:lnTo>
                    <a:lnTo>
                      <a:pt x="9889" y="18568"/>
                    </a:lnTo>
                    <a:lnTo>
                      <a:pt x="9904" y="18379"/>
                    </a:lnTo>
                    <a:lnTo>
                      <a:pt x="9943" y="18379"/>
                    </a:lnTo>
                    <a:lnTo>
                      <a:pt x="9955" y="18000"/>
                    </a:lnTo>
                    <a:lnTo>
                      <a:pt x="10038" y="18000"/>
                    </a:lnTo>
                    <a:lnTo>
                      <a:pt x="10097" y="17811"/>
                    </a:lnTo>
                    <a:lnTo>
                      <a:pt x="10140" y="17811"/>
                    </a:lnTo>
                    <a:lnTo>
                      <a:pt x="10156" y="17621"/>
                    </a:lnTo>
                    <a:lnTo>
                      <a:pt x="10172" y="17621"/>
                    </a:lnTo>
                    <a:lnTo>
                      <a:pt x="10186" y="17432"/>
                    </a:lnTo>
                    <a:lnTo>
                      <a:pt x="10208" y="17621"/>
                    </a:lnTo>
                    <a:lnTo>
                      <a:pt x="10232" y="17811"/>
                    </a:lnTo>
                    <a:lnTo>
                      <a:pt x="10289" y="18189"/>
                    </a:lnTo>
                    <a:lnTo>
                      <a:pt x="10292" y="18000"/>
                    </a:lnTo>
                    <a:lnTo>
                      <a:pt x="10302" y="17621"/>
                    </a:lnTo>
                    <a:lnTo>
                      <a:pt x="10304" y="17432"/>
                    </a:lnTo>
                    <a:lnTo>
                      <a:pt x="10374" y="17432"/>
                    </a:lnTo>
                    <a:lnTo>
                      <a:pt x="10366" y="17621"/>
                    </a:lnTo>
                    <a:lnTo>
                      <a:pt x="10334" y="18000"/>
                    </a:lnTo>
                    <a:lnTo>
                      <a:pt x="10496" y="18000"/>
                    </a:lnTo>
                    <a:lnTo>
                      <a:pt x="10496" y="17811"/>
                    </a:lnTo>
                    <a:lnTo>
                      <a:pt x="10585" y="17811"/>
                    </a:lnTo>
                    <a:lnTo>
                      <a:pt x="10570" y="17621"/>
                    </a:lnTo>
                    <a:lnTo>
                      <a:pt x="10630" y="17811"/>
                    </a:lnTo>
                    <a:lnTo>
                      <a:pt x="10615" y="17811"/>
                    </a:lnTo>
                    <a:lnTo>
                      <a:pt x="10615" y="18000"/>
                    </a:lnTo>
                    <a:lnTo>
                      <a:pt x="10584" y="18189"/>
                    </a:lnTo>
                    <a:lnTo>
                      <a:pt x="10528" y="18189"/>
                    </a:lnTo>
                    <a:lnTo>
                      <a:pt x="10496" y="18000"/>
                    </a:lnTo>
                    <a:lnTo>
                      <a:pt x="10496" y="18189"/>
                    </a:lnTo>
                    <a:lnTo>
                      <a:pt x="10530" y="18379"/>
                    </a:lnTo>
                    <a:lnTo>
                      <a:pt x="10719" y="18379"/>
                    </a:lnTo>
                    <a:lnTo>
                      <a:pt x="10719" y="18189"/>
                    </a:lnTo>
                    <a:lnTo>
                      <a:pt x="10733" y="18189"/>
                    </a:lnTo>
                    <a:lnTo>
                      <a:pt x="10733" y="18379"/>
                    </a:lnTo>
                    <a:lnTo>
                      <a:pt x="10778" y="18379"/>
                    </a:lnTo>
                    <a:lnTo>
                      <a:pt x="10793" y="18568"/>
                    </a:lnTo>
                    <a:lnTo>
                      <a:pt x="11015" y="19137"/>
                    </a:lnTo>
                    <a:lnTo>
                      <a:pt x="11074" y="18758"/>
                    </a:lnTo>
                    <a:lnTo>
                      <a:pt x="11148" y="18758"/>
                    </a:lnTo>
                    <a:lnTo>
                      <a:pt x="11148" y="18568"/>
                    </a:lnTo>
                    <a:lnTo>
                      <a:pt x="11163" y="18568"/>
                    </a:lnTo>
                    <a:lnTo>
                      <a:pt x="11178" y="18758"/>
                    </a:lnTo>
                    <a:lnTo>
                      <a:pt x="11178" y="18568"/>
                    </a:lnTo>
                    <a:lnTo>
                      <a:pt x="11192" y="18568"/>
                    </a:lnTo>
                    <a:lnTo>
                      <a:pt x="11192" y="18758"/>
                    </a:lnTo>
                    <a:lnTo>
                      <a:pt x="11252" y="18758"/>
                    </a:lnTo>
                    <a:lnTo>
                      <a:pt x="11252" y="18947"/>
                    </a:lnTo>
                    <a:lnTo>
                      <a:pt x="11266" y="18947"/>
                    </a:lnTo>
                    <a:lnTo>
                      <a:pt x="11266" y="19137"/>
                    </a:lnTo>
                    <a:lnTo>
                      <a:pt x="11313" y="19137"/>
                    </a:lnTo>
                    <a:lnTo>
                      <a:pt x="11339" y="19326"/>
                    </a:lnTo>
                    <a:lnTo>
                      <a:pt x="11385" y="19326"/>
                    </a:lnTo>
                    <a:lnTo>
                      <a:pt x="11400" y="19137"/>
                    </a:lnTo>
                    <a:lnTo>
                      <a:pt x="11429" y="19137"/>
                    </a:lnTo>
                    <a:lnTo>
                      <a:pt x="11405" y="18947"/>
                    </a:lnTo>
                    <a:lnTo>
                      <a:pt x="11311" y="18947"/>
                    </a:lnTo>
                    <a:lnTo>
                      <a:pt x="11281" y="18758"/>
                    </a:lnTo>
                    <a:lnTo>
                      <a:pt x="11296" y="18568"/>
                    </a:lnTo>
                    <a:lnTo>
                      <a:pt x="11311" y="18568"/>
                    </a:lnTo>
                    <a:lnTo>
                      <a:pt x="11288" y="18379"/>
                    </a:lnTo>
                    <a:lnTo>
                      <a:pt x="11207" y="18379"/>
                    </a:lnTo>
                    <a:lnTo>
                      <a:pt x="11192" y="18189"/>
                    </a:lnTo>
                    <a:lnTo>
                      <a:pt x="11266" y="18189"/>
                    </a:lnTo>
                    <a:lnTo>
                      <a:pt x="11266" y="18000"/>
                    </a:lnTo>
                    <a:lnTo>
                      <a:pt x="11281" y="18000"/>
                    </a:lnTo>
                    <a:lnTo>
                      <a:pt x="11281" y="17811"/>
                    </a:lnTo>
                    <a:lnTo>
                      <a:pt x="11414" y="17811"/>
                    </a:lnTo>
                    <a:lnTo>
                      <a:pt x="11400" y="18000"/>
                    </a:lnTo>
                    <a:lnTo>
                      <a:pt x="11681" y="18000"/>
                    </a:lnTo>
                    <a:lnTo>
                      <a:pt x="11739" y="18189"/>
                    </a:lnTo>
                    <a:lnTo>
                      <a:pt x="11860" y="18189"/>
                    </a:lnTo>
                    <a:lnTo>
                      <a:pt x="11918" y="18379"/>
                    </a:lnTo>
                    <a:lnTo>
                      <a:pt x="11953" y="18189"/>
                    </a:lnTo>
                    <a:lnTo>
                      <a:pt x="12030" y="18000"/>
                    </a:lnTo>
                    <a:lnTo>
                      <a:pt x="12066" y="17811"/>
                    </a:lnTo>
                    <a:lnTo>
                      <a:pt x="12077" y="18000"/>
                    </a:lnTo>
                    <a:lnTo>
                      <a:pt x="12099" y="18189"/>
                    </a:lnTo>
                    <a:lnTo>
                      <a:pt x="12110" y="18379"/>
                    </a:lnTo>
                    <a:lnTo>
                      <a:pt x="12133" y="18568"/>
                    </a:lnTo>
                    <a:lnTo>
                      <a:pt x="12156" y="18758"/>
                    </a:lnTo>
                    <a:lnTo>
                      <a:pt x="12183" y="18947"/>
                    </a:lnTo>
                    <a:lnTo>
                      <a:pt x="12214" y="19137"/>
                    </a:lnTo>
                    <a:lnTo>
                      <a:pt x="11693" y="19137"/>
                    </a:lnTo>
                    <a:lnTo>
                      <a:pt x="11594" y="19326"/>
                    </a:lnTo>
                    <a:lnTo>
                      <a:pt x="11548" y="19326"/>
                    </a:lnTo>
                    <a:lnTo>
                      <a:pt x="11577" y="19516"/>
                    </a:lnTo>
                    <a:lnTo>
                      <a:pt x="11765" y="19516"/>
                    </a:lnTo>
                    <a:lnTo>
                      <a:pt x="11829" y="19326"/>
                    </a:lnTo>
                    <a:lnTo>
                      <a:pt x="11973" y="19705"/>
                    </a:lnTo>
                    <a:lnTo>
                      <a:pt x="12268" y="19705"/>
                    </a:lnTo>
                    <a:lnTo>
                      <a:pt x="12421" y="19516"/>
                    </a:lnTo>
                    <a:lnTo>
                      <a:pt x="12554" y="19516"/>
                    </a:lnTo>
                    <a:lnTo>
                      <a:pt x="12569" y="19705"/>
                    </a:lnTo>
                    <a:lnTo>
                      <a:pt x="12626" y="19705"/>
                    </a:lnTo>
                    <a:lnTo>
                      <a:pt x="12705" y="19895"/>
                    </a:lnTo>
                    <a:lnTo>
                      <a:pt x="12711" y="19895"/>
                    </a:lnTo>
                    <a:lnTo>
                      <a:pt x="12634" y="19705"/>
                    </a:lnTo>
                    <a:lnTo>
                      <a:pt x="12599" y="19516"/>
                    </a:lnTo>
                    <a:lnTo>
                      <a:pt x="12599" y="19326"/>
                    </a:lnTo>
                    <a:lnTo>
                      <a:pt x="12584" y="19326"/>
                    </a:lnTo>
                    <a:lnTo>
                      <a:pt x="12584" y="19137"/>
                    </a:lnTo>
                    <a:lnTo>
                      <a:pt x="12562" y="19137"/>
                    </a:lnTo>
                    <a:lnTo>
                      <a:pt x="12540" y="18947"/>
                    </a:lnTo>
                    <a:lnTo>
                      <a:pt x="12517" y="18947"/>
                    </a:lnTo>
                    <a:lnTo>
                      <a:pt x="12495" y="18758"/>
                    </a:lnTo>
                    <a:lnTo>
                      <a:pt x="12599" y="18758"/>
                    </a:lnTo>
                    <a:lnTo>
                      <a:pt x="12599" y="18947"/>
                    </a:lnTo>
                    <a:lnTo>
                      <a:pt x="12614" y="19137"/>
                    </a:lnTo>
                    <a:lnTo>
                      <a:pt x="12643" y="19137"/>
                    </a:lnTo>
                    <a:lnTo>
                      <a:pt x="12673" y="18947"/>
                    </a:lnTo>
                    <a:lnTo>
                      <a:pt x="12732" y="18947"/>
                    </a:lnTo>
                    <a:lnTo>
                      <a:pt x="12747" y="18758"/>
                    </a:lnTo>
                    <a:lnTo>
                      <a:pt x="12821" y="18758"/>
                    </a:lnTo>
                    <a:lnTo>
                      <a:pt x="12821" y="18947"/>
                    </a:lnTo>
                    <a:lnTo>
                      <a:pt x="12806" y="18947"/>
                    </a:lnTo>
                    <a:lnTo>
                      <a:pt x="12806" y="19137"/>
                    </a:lnTo>
                    <a:lnTo>
                      <a:pt x="12791" y="19137"/>
                    </a:lnTo>
                    <a:lnTo>
                      <a:pt x="12791" y="19705"/>
                    </a:lnTo>
                    <a:lnTo>
                      <a:pt x="12836" y="19705"/>
                    </a:lnTo>
                    <a:lnTo>
                      <a:pt x="12836" y="19516"/>
                    </a:lnTo>
                    <a:lnTo>
                      <a:pt x="12850" y="19516"/>
                    </a:lnTo>
                    <a:lnTo>
                      <a:pt x="12865" y="19326"/>
                    </a:lnTo>
                    <a:lnTo>
                      <a:pt x="12910" y="19326"/>
                    </a:lnTo>
                    <a:lnTo>
                      <a:pt x="12924" y="19137"/>
                    </a:lnTo>
                    <a:lnTo>
                      <a:pt x="12939" y="19137"/>
                    </a:lnTo>
                    <a:lnTo>
                      <a:pt x="12954" y="19326"/>
                    </a:lnTo>
                    <a:lnTo>
                      <a:pt x="12984" y="19516"/>
                    </a:lnTo>
                    <a:lnTo>
                      <a:pt x="13013" y="19516"/>
                    </a:lnTo>
                    <a:lnTo>
                      <a:pt x="13073" y="19895"/>
                    </a:lnTo>
                    <a:lnTo>
                      <a:pt x="13132" y="19895"/>
                    </a:lnTo>
                    <a:lnTo>
                      <a:pt x="13161" y="19705"/>
                    </a:lnTo>
                    <a:lnTo>
                      <a:pt x="13265" y="19705"/>
                    </a:lnTo>
                    <a:lnTo>
                      <a:pt x="13265" y="19895"/>
                    </a:lnTo>
                    <a:lnTo>
                      <a:pt x="13369" y="19895"/>
                    </a:lnTo>
                    <a:lnTo>
                      <a:pt x="13383" y="19705"/>
                    </a:lnTo>
                    <a:lnTo>
                      <a:pt x="13428" y="19705"/>
                    </a:lnTo>
                    <a:lnTo>
                      <a:pt x="13428" y="19895"/>
                    </a:lnTo>
                    <a:lnTo>
                      <a:pt x="13457" y="19895"/>
                    </a:lnTo>
                    <a:lnTo>
                      <a:pt x="13457" y="19705"/>
                    </a:lnTo>
                    <a:lnTo>
                      <a:pt x="13472" y="19895"/>
                    </a:lnTo>
                    <a:lnTo>
                      <a:pt x="13487" y="19705"/>
                    </a:lnTo>
                    <a:lnTo>
                      <a:pt x="13502" y="19705"/>
                    </a:lnTo>
                    <a:lnTo>
                      <a:pt x="13531" y="19516"/>
                    </a:lnTo>
                    <a:lnTo>
                      <a:pt x="13540" y="19705"/>
                    </a:lnTo>
                    <a:lnTo>
                      <a:pt x="13552" y="19895"/>
                    </a:lnTo>
                    <a:lnTo>
                      <a:pt x="13561" y="20084"/>
                    </a:lnTo>
                    <a:lnTo>
                      <a:pt x="13561" y="19895"/>
                    </a:lnTo>
                    <a:lnTo>
                      <a:pt x="13576" y="19895"/>
                    </a:lnTo>
                    <a:lnTo>
                      <a:pt x="13576" y="19705"/>
                    </a:lnTo>
                    <a:lnTo>
                      <a:pt x="13855" y="19705"/>
                    </a:lnTo>
                    <a:lnTo>
                      <a:pt x="13946" y="19516"/>
                    </a:lnTo>
                    <a:lnTo>
                      <a:pt x="14087" y="19516"/>
                    </a:lnTo>
                    <a:lnTo>
                      <a:pt x="14109" y="19326"/>
                    </a:lnTo>
                    <a:lnTo>
                      <a:pt x="14131" y="19326"/>
                    </a:lnTo>
                    <a:lnTo>
                      <a:pt x="14153" y="19137"/>
                    </a:lnTo>
                    <a:lnTo>
                      <a:pt x="14142" y="19137"/>
                    </a:lnTo>
                    <a:lnTo>
                      <a:pt x="14133" y="18947"/>
                    </a:lnTo>
                    <a:lnTo>
                      <a:pt x="14126" y="18758"/>
                    </a:lnTo>
                    <a:lnTo>
                      <a:pt x="14124" y="18568"/>
                    </a:lnTo>
                    <a:lnTo>
                      <a:pt x="14138" y="18379"/>
                    </a:lnTo>
                    <a:lnTo>
                      <a:pt x="14138" y="18568"/>
                    </a:lnTo>
                    <a:lnTo>
                      <a:pt x="14198" y="18568"/>
                    </a:lnTo>
                    <a:lnTo>
                      <a:pt x="14198" y="18758"/>
                    </a:lnTo>
                    <a:lnTo>
                      <a:pt x="14235" y="18758"/>
                    </a:lnTo>
                    <a:lnTo>
                      <a:pt x="14279" y="18947"/>
                    </a:lnTo>
                    <a:lnTo>
                      <a:pt x="14346" y="18947"/>
                    </a:lnTo>
                    <a:lnTo>
                      <a:pt x="14390" y="18758"/>
                    </a:lnTo>
                    <a:lnTo>
                      <a:pt x="14473" y="18758"/>
                    </a:lnTo>
                    <a:lnTo>
                      <a:pt x="14509" y="18568"/>
                    </a:lnTo>
                    <a:lnTo>
                      <a:pt x="14575" y="18568"/>
                    </a:lnTo>
                    <a:lnTo>
                      <a:pt x="14620" y="18758"/>
                    </a:lnTo>
                    <a:lnTo>
                      <a:pt x="14642" y="18758"/>
                    </a:lnTo>
                    <a:lnTo>
                      <a:pt x="14642" y="18379"/>
                    </a:lnTo>
                    <a:lnTo>
                      <a:pt x="14597" y="18379"/>
                    </a:lnTo>
                    <a:lnTo>
                      <a:pt x="14612" y="18189"/>
                    </a:lnTo>
                    <a:lnTo>
                      <a:pt x="14642" y="18189"/>
                    </a:lnTo>
                    <a:lnTo>
                      <a:pt x="14657" y="18379"/>
                    </a:lnTo>
                    <a:lnTo>
                      <a:pt x="14686" y="18379"/>
                    </a:lnTo>
                    <a:lnTo>
                      <a:pt x="14701" y="18568"/>
                    </a:lnTo>
                    <a:lnTo>
                      <a:pt x="14731" y="18568"/>
                    </a:lnTo>
                    <a:lnTo>
                      <a:pt x="14745" y="18758"/>
                    </a:lnTo>
                    <a:lnTo>
                      <a:pt x="14805" y="18758"/>
                    </a:lnTo>
                    <a:lnTo>
                      <a:pt x="14819" y="18568"/>
                    </a:lnTo>
                    <a:lnTo>
                      <a:pt x="14855" y="18568"/>
                    </a:lnTo>
                    <a:lnTo>
                      <a:pt x="14932" y="18758"/>
                    </a:lnTo>
                    <a:lnTo>
                      <a:pt x="15086" y="18758"/>
                    </a:lnTo>
                    <a:lnTo>
                      <a:pt x="15086" y="18947"/>
                    </a:lnTo>
                    <a:lnTo>
                      <a:pt x="15101" y="18758"/>
                    </a:lnTo>
                    <a:lnTo>
                      <a:pt x="15323" y="18568"/>
                    </a:lnTo>
                    <a:lnTo>
                      <a:pt x="15323" y="18758"/>
                    </a:lnTo>
                    <a:lnTo>
                      <a:pt x="15338" y="18947"/>
                    </a:lnTo>
                    <a:lnTo>
                      <a:pt x="15308" y="18947"/>
                    </a:lnTo>
                    <a:lnTo>
                      <a:pt x="15293" y="19137"/>
                    </a:lnTo>
                    <a:lnTo>
                      <a:pt x="15323" y="19137"/>
                    </a:lnTo>
                    <a:lnTo>
                      <a:pt x="15352" y="19326"/>
                    </a:lnTo>
                    <a:lnTo>
                      <a:pt x="15367" y="19326"/>
                    </a:lnTo>
                    <a:lnTo>
                      <a:pt x="15382" y="19137"/>
                    </a:lnTo>
                    <a:lnTo>
                      <a:pt x="15426" y="19137"/>
                    </a:lnTo>
                    <a:lnTo>
                      <a:pt x="15367" y="19326"/>
                    </a:lnTo>
                    <a:lnTo>
                      <a:pt x="15441" y="19326"/>
                    </a:lnTo>
                    <a:lnTo>
                      <a:pt x="15484" y="19137"/>
                    </a:lnTo>
                    <a:lnTo>
                      <a:pt x="15575" y="19137"/>
                    </a:lnTo>
                    <a:lnTo>
                      <a:pt x="15575" y="19326"/>
                    </a:lnTo>
                    <a:lnTo>
                      <a:pt x="15560" y="19516"/>
                    </a:lnTo>
                    <a:lnTo>
                      <a:pt x="15589" y="19516"/>
                    </a:lnTo>
                    <a:lnTo>
                      <a:pt x="15619" y="19705"/>
                    </a:lnTo>
                    <a:lnTo>
                      <a:pt x="15619" y="19516"/>
                    </a:lnTo>
                    <a:lnTo>
                      <a:pt x="15604" y="19516"/>
                    </a:lnTo>
                    <a:lnTo>
                      <a:pt x="15589" y="19326"/>
                    </a:lnTo>
                    <a:lnTo>
                      <a:pt x="15589" y="19137"/>
                    </a:lnTo>
                    <a:lnTo>
                      <a:pt x="15663" y="19137"/>
                    </a:lnTo>
                    <a:lnTo>
                      <a:pt x="15678" y="19326"/>
                    </a:lnTo>
                    <a:lnTo>
                      <a:pt x="15693" y="19326"/>
                    </a:lnTo>
                    <a:lnTo>
                      <a:pt x="15708" y="19137"/>
                    </a:lnTo>
                    <a:lnTo>
                      <a:pt x="15776" y="19137"/>
                    </a:lnTo>
                    <a:lnTo>
                      <a:pt x="15814" y="18947"/>
                    </a:lnTo>
                    <a:lnTo>
                      <a:pt x="15930" y="18947"/>
                    </a:lnTo>
                    <a:lnTo>
                      <a:pt x="15930" y="18758"/>
                    </a:lnTo>
                    <a:lnTo>
                      <a:pt x="15945" y="18758"/>
                    </a:lnTo>
                    <a:lnTo>
                      <a:pt x="15945" y="18568"/>
                    </a:lnTo>
                    <a:lnTo>
                      <a:pt x="15974" y="18568"/>
                    </a:lnTo>
                    <a:lnTo>
                      <a:pt x="15945" y="18947"/>
                    </a:lnTo>
                    <a:lnTo>
                      <a:pt x="15993" y="19137"/>
                    </a:lnTo>
                    <a:lnTo>
                      <a:pt x="16063" y="19326"/>
                    </a:lnTo>
                    <a:lnTo>
                      <a:pt x="16144" y="19516"/>
                    </a:lnTo>
                    <a:lnTo>
                      <a:pt x="16293" y="19516"/>
                    </a:lnTo>
                    <a:lnTo>
                      <a:pt x="16315" y="19326"/>
                    </a:lnTo>
                    <a:lnTo>
                      <a:pt x="16330" y="19516"/>
                    </a:lnTo>
                    <a:lnTo>
                      <a:pt x="16330" y="19326"/>
                    </a:lnTo>
                    <a:lnTo>
                      <a:pt x="16385" y="19137"/>
                    </a:lnTo>
                    <a:lnTo>
                      <a:pt x="16439" y="19137"/>
                    </a:lnTo>
                    <a:lnTo>
                      <a:pt x="16490" y="18947"/>
                    </a:lnTo>
                    <a:lnTo>
                      <a:pt x="16552" y="18947"/>
                    </a:lnTo>
                    <a:lnTo>
                      <a:pt x="16566" y="18758"/>
                    </a:lnTo>
                    <a:lnTo>
                      <a:pt x="16581" y="18758"/>
                    </a:lnTo>
                    <a:lnTo>
                      <a:pt x="16670" y="18568"/>
                    </a:lnTo>
                    <a:lnTo>
                      <a:pt x="16670" y="18947"/>
                    </a:lnTo>
                    <a:lnTo>
                      <a:pt x="16685" y="19137"/>
                    </a:lnTo>
                    <a:lnTo>
                      <a:pt x="16700" y="19137"/>
                    </a:lnTo>
                    <a:lnTo>
                      <a:pt x="16714" y="19326"/>
                    </a:lnTo>
                    <a:lnTo>
                      <a:pt x="16759" y="19326"/>
                    </a:lnTo>
                    <a:lnTo>
                      <a:pt x="16783" y="19516"/>
                    </a:lnTo>
                    <a:lnTo>
                      <a:pt x="16838" y="19705"/>
                    </a:lnTo>
                    <a:lnTo>
                      <a:pt x="16862" y="19895"/>
                    </a:lnTo>
                    <a:lnTo>
                      <a:pt x="16981" y="19895"/>
                    </a:lnTo>
                    <a:lnTo>
                      <a:pt x="16996" y="20084"/>
                    </a:lnTo>
                    <a:lnTo>
                      <a:pt x="16981" y="20274"/>
                    </a:lnTo>
                    <a:lnTo>
                      <a:pt x="17025" y="20274"/>
                    </a:lnTo>
                    <a:lnTo>
                      <a:pt x="17055" y="20084"/>
                    </a:lnTo>
                    <a:lnTo>
                      <a:pt x="17011" y="19895"/>
                    </a:lnTo>
                    <a:lnTo>
                      <a:pt x="17055" y="19705"/>
                    </a:lnTo>
                    <a:lnTo>
                      <a:pt x="17070" y="19705"/>
                    </a:lnTo>
                    <a:lnTo>
                      <a:pt x="17137" y="19516"/>
                    </a:lnTo>
                    <a:lnTo>
                      <a:pt x="17205" y="19326"/>
                    </a:lnTo>
                    <a:lnTo>
                      <a:pt x="17276" y="19326"/>
                    </a:lnTo>
                    <a:lnTo>
                      <a:pt x="17351" y="19705"/>
                    </a:lnTo>
                    <a:lnTo>
                      <a:pt x="17367" y="19895"/>
                    </a:lnTo>
                    <a:lnTo>
                      <a:pt x="17455" y="19895"/>
                    </a:lnTo>
                    <a:lnTo>
                      <a:pt x="17466" y="20084"/>
                    </a:lnTo>
                    <a:lnTo>
                      <a:pt x="17477" y="20084"/>
                    </a:lnTo>
                    <a:lnTo>
                      <a:pt x="17499" y="20463"/>
                    </a:lnTo>
                    <a:lnTo>
                      <a:pt x="17484" y="20463"/>
                    </a:lnTo>
                    <a:lnTo>
                      <a:pt x="17498" y="20653"/>
                    </a:lnTo>
                    <a:lnTo>
                      <a:pt x="17530" y="20842"/>
                    </a:lnTo>
                    <a:lnTo>
                      <a:pt x="17544" y="21032"/>
                    </a:lnTo>
                    <a:lnTo>
                      <a:pt x="17432" y="21032"/>
                    </a:lnTo>
                    <a:lnTo>
                      <a:pt x="17410" y="20842"/>
                    </a:lnTo>
                    <a:lnTo>
                      <a:pt x="17262" y="20842"/>
                    </a:lnTo>
                    <a:lnTo>
                      <a:pt x="17156" y="20691"/>
                    </a:lnTo>
                    <a:lnTo>
                      <a:pt x="17173" y="20842"/>
                    </a:lnTo>
                    <a:lnTo>
                      <a:pt x="17196" y="20842"/>
                    </a:lnTo>
                    <a:lnTo>
                      <a:pt x="17218" y="21032"/>
                    </a:lnTo>
                    <a:lnTo>
                      <a:pt x="17203" y="21221"/>
                    </a:lnTo>
                    <a:lnTo>
                      <a:pt x="17245" y="21032"/>
                    </a:lnTo>
                    <a:lnTo>
                      <a:pt x="17377" y="21032"/>
                    </a:lnTo>
                    <a:lnTo>
                      <a:pt x="17410" y="21600"/>
                    </a:lnTo>
                    <a:lnTo>
                      <a:pt x="17491" y="21411"/>
                    </a:lnTo>
                    <a:lnTo>
                      <a:pt x="17575" y="21221"/>
                    </a:lnTo>
                    <a:lnTo>
                      <a:pt x="17766" y="21221"/>
                    </a:lnTo>
                    <a:lnTo>
                      <a:pt x="17766" y="21032"/>
                    </a:lnTo>
                    <a:lnTo>
                      <a:pt x="17751" y="20842"/>
                    </a:lnTo>
                    <a:lnTo>
                      <a:pt x="17677" y="20842"/>
                    </a:lnTo>
                    <a:lnTo>
                      <a:pt x="17692" y="20653"/>
                    </a:lnTo>
                    <a:lnTo>
                      <a:pt x="17731" y="20653"/>
                    </a:lnTo>
                    <a:lnTo>
                      <a:pt x="17786" y="20463"/>
                    </a:lnTo>
                    <a:lnTo>
                      <a:pt x="17721" y="20463"/>
                    </a:lnTo>
                    <a:lnTo>
                      <a:pt x="17736" y="20274"/>
                    </a:lnTo>
                    <a:lnTo>
                      <a:pt x="17751" y="20274"/>
                    </a:lnTo>
                    <a:lnTo>
                      <a:pt x="17766" y="20084"/>
                    </a:lnTo>
                    <a:lnTo>
                      <a:pt x="17780" y="20084"/>
                    </a:lnTo>
                    <a:lnTo>
                      <a:pt x="17795" y="20274"/>
                    </a:lnTo>
                    <a:lnTo>
                      <a:pt x="17825" y="20274"/>
                    </a:lnTo>
                    <a:lnTo>
                      <a:pt x="17825" y="20463"/>
                    </a:lnTo>
                    <a:lnTo>
                      <a:pt x="17988" y="20463"/>
                    </a:lnTo>
                    <a:lnTo>
                      <a:pt x="18047" y="20274"/>
                    </a:lnTo>
                    <a:lnTo>
                      <a:pt x="18062" y="20274"/>
                    </a:lnTo>
                    <a:lnTo>
                      <a:pt x="18062" y="20084"/>
                    </a:lnTo>
                    <a:lnTo>
                      <a:pt x="18145" y="20084"/>
                    </a:lnTo>
                    <a:lnTo>
                      <a:pt x="18210" y="20274"/>
                    </a:lnTo>
                    <a:lnTo>
                      <a:pt x="18264" y="20274"/>
                    </a:lnTo>
                    <a:lnTo>
                      <a:pt x="18299" y="20653"/>
                    </a:lnTo>
                    <a:lnTo>
                      <a:pt x="18310" y="20463"/>
                    </a:lnTo>
                    <a:lnTo>
                      <a:pt x="18323" y="20274"/>
                    </a:lnTo>
                    <a:lnTo>
                      <a:pt x="18338" y="20084"/>
                    </a:lnTo>
                    <a:lnTo>
                      <a:pt x="18358" y="19705"/>
                    </a:lnTo>
                    <a:lnTo>
                      <a:pt x="18396" y="19895"/>
                    </a:lnTo>
                    <a:lnTo>
                      <a:pt x="18441" y="19895"/>
                    </a:lnTo>
                    <a:lnTo>
                      <a:pt x="18489" y="20084"/>
                    </a:lnTo>
                    <a:lnTo>
                      <a:pt x="18535" y="20084"/>
                    </a:lnTo>
                    <a:lnTo>
                      <a:pt x="18547" y="20274"/>
                    </a:lnTo>
                    <a:lnTo>
                      <a:pt x="18560" y="20463"/>
                    </a:lnTo>
                    <a:lnTo>
                      <a:pt x="18575" y="20653"/>
                    </a:lnTo>
                    <a:lnTo>
                      <a:pt x="18595" y="20842"/>
                    </a:lnTo>
                    <a:lnTo>
                      <a:pt x="18659" y="20653"/>
                    </a:lnTo>
                    <a:lnTo>
                      <a:pt x="18782" y="20463"/>
                    </a:lnTo>
                    <a:lnTo>
                      <a:pt x="18832" y="20463"/>
                    </a:lnTo>
                    <a:lnTo>
                      <a:pt x="19098" y="21032"/>
                    </a:lnTo>
                    <a:lnTo>
                      <a:pt x="19320" y="21032"/>
                    </a:lnTo>
                    <a:lnTo>
                      <a:pt x="19350" y="20842"/>
                    </a:lnTo>
                    <a:lnTo>
                      <a:pt x="19335" y="20842"/>
                    </a:lnTo>
                    <a:lnTo>
                      <a:pt x="19365" y="20653"/>
                    </a:lnTo>
                    <a:lnTo>
                      <a:pt x="19379" y="20653"/>
                    </a:lnTo>
                    <a:lnTo>
                      <a:pt x="19378" y="20539"/>
                    </a:lnTo>
                    <a:lnTo>
                      <a:pt x="19373" y="20463"/>
                    </a:lnTo>
                    <a:lnTo>
                      <a:pt x="19365" y="20274"/>
                    </a:lnTo>
                    <a:lnTo>
                      <a:pt x="19373" y="20463"/>
                    </a:lnTo>
                    <a:lnTo>
                      <a:pt x="20046" y="20463"/>
                    </a:lnTo>
                    <a:lnTo>
                      <a:pt x="20037" y="20274"/>
                    </a:lnTo>
                    <a:lnTo>
                      <a:pt x="20025" y="20084"/>
                    </a:lnTo>
                    <a:lnTo>
                      <a:pt x="20016" y="19895"/>
                    </a:lnTo>
                    <a:lnTo>
                      <a:pt x="20046" y="19895"/>
                    </a:lnTo>
                    <a:lnTo>
                      <a:pt x="20060" y="20084"/>
                    </a:lnTo>
                    <a:lnTo>
                      <a:pt x="20075" y="20084"/>
                    </a:lnTo>
                    <a:lnTo>
                      <a:pt x="20090" y="19895"/>
                    </a:lnTo>
                    <a:lnTo>
                      <a:pt x="20060" y="19895"/>
                    </a:lnTo>
                    <a:lnTo>
                      <a:pt x="20060" y="19705"/>
                    </a:lnTo>
                    <a:lnTo>
                      <a:pt x="20031" y="19705"/>
                    </a:lnTo>
                    <a:lnTo>
                      <a:pt x="20031" y="19516"/>
                    </a:lnTo>
                    <a:lnTo>
                      <a:pt x="20046" y="19516"/>
                    </a:lnTo>
                    <a:lnTo>
                      <a:pt x="20046" y="19705"/>
                    </a:lnTo>
                    <a:lnTo>
                      <a:pt x="20060" y="19516"/>
                    </a:lnTo>
                    <a:lnTo>
                      <a:pt x="20060" y="19705"/>
                    </a:lnTo>
                    <a:lnTo>
                      <a:pt x="20120" y="19705"/>
                    </a:lnTo>
                    <a:lnTo>
                      <a:pt x="20120" y="19895"/>
                    </a:lnTo>
                    <a:lnTo>
                      <a:pt x="20164" y="19895"/>
                    </a:lnTo>
                    <a:lnTo>
                      <a:pt x="20164" y="19516"/>
                    </a:lnTo>
                    <a:lnTo>
                      <a:pt x="20179" y="19326"/>
                    </a:lnTo>
                    <a:lnTo>
                      <a:pt x="20179" y="18947"/>
                    </a:lnTo>
                    <a:lnTo>
                      <a:pt x="20194" y="18947"/>
                    </a:lnTo>
                    <a:lnTo>
                      <a:pt x="20194" y="19137"/>
                    </a:lnTo>
                    <a:lnTo>
                      <a:pt x="20312" y="19137"/>
                    </a:lnTo>
                    <a:lnTo>
                      <a:pt x="20327" y="18947"/>
                    </a:lnTo>
                    <a:lnTo>
                      <a:pt x="20342" y="18947"/>
                    </a:lnTo>
                    <a:lnTo>
                      <a:pt x="20364" y="18758"/>
                    </a:lnTo>
                    <a:lnTo>
                      <a:pt x="20384" y="18758"/>
                    </a:lnTo>
                    <a:lnTo>
                      <a:pt x="20402" y="18568"/>
                    </a:lnTo>
                    <a:lnTo>
                      <a:pt x="20416" y="18379"/>
                    </a:lnTo>
                    <a:lnTo>
                      <a:pt x="20393" y="18379"/>
                    </a:lnTo>
                    <a:lnTo>
                      <a:pt x="20349" y="18189"/>
                    </a:lnTo>
                    <a:lnTo>
                      <a:pt x="20327" y="18189"/>
                    </a:lnTo>
                    <a:lnTo>
                      <a:pt x="20327" y="18000"/>
                    </a:lnTo>
                    <a:lnTo>
                      <a:pt x="20325" y="18000"/>
                    </a:lnTo>
                    <a:lnTo>
                      <a:pt x="20321" y="17811"/>
                    </a:lnTo>
                    <a:lnTo>
                      <a:pt x="20312" y="17621"/>
                    </a:lnTo>
                    <a:lnTo>
                      <a:pt x="20312" y="18379"/>
                    </a:lnTo>
                    <a:lnTo>
                      <a:pt x="20297" y="18379"/>
                    </a:lnTo>
                    <a:lnTo>
                      <a:pt x="20300" y="18568"/>
                    </a:lnTo>
                    <a:lnTo>
                      <a:pt x="20284" y="18758"/>
                    </a:lnTo>
                    <a:lnTo>
                      <a:pt x="20179" y="18758"/>
                    </a:lnTo>
                    <a:lnTo>
                      <a:pt x="20179" y="18568"/>
                    </a:lnTo>
                    <a:lnTo>
                      <a:pt x="20164" y="18568"/>
                    </a:lnTo>
                    <a:lnTo>
                      <a:pt x="20223" y="18379"/>
                    </a:lnTo>
                    <a:lnTo>
                      <a:pt x="20253" y="18000"/>
                    </a:lnTo>
                    <a:lnTo>
                      <a:pt x="20282" y="18000"/>
                    </a:lnTo>
                    <a:lnTo>
                      <a:pt x="20297" y="18189"/>
                    </a:lnTo>
                    <a:lnTo>
                      <a:pt x="20312" y="18189"/>
                    </a:lnTo>
                    <a:lnTo>
                      <a:pt x="20312" y="17621"/>
                    </a:lnTo>
                    <a:lnTo>
                      <a:pt x="20281" y="17621"/>
                    </a:lnTo>
                    <a:lnTo>
                      <a:pt x="20225" y="17432"/>
                    </a:lnTo>
                    <a:lnTo>
                      <a:pt x="20297" y="17432"/>
                    </a:lnTo>
                    <a:lnTo>
                      <a:pt x="20312" y="17242"/>
                    </a:lnTo>
                    <a:lnTo>
                      <a:pt x="20327" y="17242"/>
                    </a:lnTo>
                    <a:lnTo>
                      <a:pt x="20356" y="17053"/>
                    </a:lnTo>
                    <a:lnTo>
                      <a:pt x="20392" y="16863"/>
                    </a:lnTo>
                    <a:lnTo>
                      <a:pt x="20519" y="16863"/>
                    </a:lnTo>
                    <a:lnTo>
                      <a:pt x="20519" y="16674"/>
                    </a:lnTo>
                    <a:lnTo>
                      <a:pt x="20534" y="16674"/>
                    </a:lnTo>
                    <a:lnTo>
                      <a:pt x="20549" y="16863"/>
                    </a:lnTo>
                    <a:lnTo>
                      <a:pt x="20534" y="16863"/>
                    </a:lnTo>
                    <a:lnTo>
                      <a:pt x="20556" y="17053"/>
                    </a:lnTo>
                    <a:lnTo>
                      <a:pt x="20594" y="17053"/>
                    </a:lnTo>
                    <a:lnTo>
                      <a:pt x="20608" y="17242"/>
                    </a:lnTo>
                    <a:lnTo>
                      <a:pt x="20673" y="17242"/>
                    </a:lnTo>
                    <a:lnTo>
                      <a:pt x="20702" y="17053"/>
                    </a:lnTo>
                    <a:lnTo>
                      <a:pt x="20826" y="17053"/>
                    </a:lnTo>
                    <a:lnTo>
                      <a:pt x="21026" y="17242"/>
                    </a:lnTo>
                    <a:lnTo>
                      <a:pt x="21126" y="17242"/>
                    </a:lnTo>
                    <a:lnTo>
                      <a:pt x="21141" y="17053"/>
                    </a:lnTo>
                    <a:lnTo>
                      <a:pt x="21156" y="17053"/>
                    </a:lnTo>
                    <a:lnTo>
                      <a:pt x="21171" y="16863"/>
                    </a:lnTo>
                    <a:lnTo>
                      <a:pt x="21052" y="16863"/>
                    </a:lnTo>
                    <a:lnTo>
                      <a:pt x="21083" y="16674"/>
                    </a:lnTo>
                    <a:lnTo>
                      <a:pt x="21108" y="16674"/>
                    </a:lnTo>
                    <a:lnTo>
                      <a:pt x="21127" y="16484"/>
                    </a:lnTo>
                    <a:lnTo>
                      <a:pt x="21126" y="16484"/>
                    </a:lnTo>
                    <a:lnTo>
                      <a:pt x="21126" y="16295"/>
                    </a:lnTo>
                    <a:lnTo>
                      <a:pt x="21111" y="16295"/>
                    </a:lnTo>
                    <a:lnTo>
                      <a:pt x="21147" y="16105"/>
                    </a:lnTo>
                    <a:lnTo>
                      <a:pt x="21185" y="16105"/>
                    </a:lnTo>
                    <a:lnTo>
                      <a:pt x="21224" y="15916"/>
                    </a:lnTo>
                    <a:lnTo>
                      <a:pt x="21260" y="15726"/>
                    </a:lnTo>
                    <a:lnTo>
                      <a:pt x="21274" y="15726"/>
                    </a:lnTo>
                    <a:lnTo>
                      <a:pt x="21296" y="15537"/>
                    </a:lnTo>
                    <a:lnTo>
                      <a:pt x="21317" y="15347"/>
                    </a:lnTo>
                    <a:lnTo>
                      <a:pt x="21335" y="15158"/>
                    </a:lnTo>
                    <a:lnTo>
                      <a:pt x="21348" y="14968"/>
                    </a:lnTo>
                    <a:lnTo>
                      <a:pt x="21378" y="14968"/>
                    </a:lnTo>
                    <a:lnTo>
                      <a:pt x="21378" y="14779"/>
                    </a:lnTo>
                    <a:lnTo>
                      <a:pt x="21393" y="14779"/>
                    </a:lnTo>
                    <a:lnTo>
                      <a:pt x="21408" y="14589"/>
                    </a:lnTo>
                    <a:lnTo>
                      <a:pt x="21393" y="14589"/>
                    </a:lnTo>
                    <a:lnTo>
                      <a:pt x="21382" y="14400"/>
                    </a:lnTo>
                    <a:lnTo>
                      <a:pt x="21372" y="14400"/>
                    </a:lnTo>
                    <a:lnTo>
                      <a:pt x="21366" y="14211"/>
                    </a:lnTo>
                    <a:lnTo>
                      <a:pt x="21363" y="14021"/>
                    </a:lnTo>
                    <a:lnTo>
                      <a:pt x="21365" y="13832"/>
                    </a:lnTo>
                    <a:lnTo>
                      <a:pt x="21376" y="13453"/>
                    </a:lnTo>
                    <a:lnTo>
                      <a:pt x="21378" y="13263"/>
                    </a:lnTo>
                    <a:lnTo>
                      <a:pt x="21348" y="13263"/>
                    </a:lnTo>
                    <a:lnTo>
                      <a:pt x="21348" y="13074"/>
                    </a:lnTo>
                    <a:lnTo>
                      <a:pt x="21319" y="13263"/>
                    </a:lnTo>
                    <a:lnTo>
                      <a:pt x="21274" y="13263"/>
                    </a:lnTo>
                    <a:lnTo>
                      <a:pt x="21274" y="13074"/>
                    </a:lnTo>
                    <a:lnTo>
                      <a:pt x="21289" y="13074"/>
                    </a:lnTo>
                    <a:lnTo>
                      <a:pt x="21289" y="12884"/>
                    </a:lnTo>
                    <a:lnTo>
                      <a:pt x="21304" y="12884"/>
                    </a:lnTo>
                    <a:lnTo>
                      <a:pt x="21304" y="13074"/>
                    </a:lnTo>
                    <a:lnTo>
                      <a:pt x="21319" y="12884"/>
                    </a:lnTo>
                    <a:lnTo>
                      <a:pt x="21334" y="13074"/>
                    </a:lnTo>
                    <a:lnTo>
                      <a:pt x="21378" y="13074"/>
                    </a:lnTo>
                    <a:lnTo>
                      <a:pt x="21378" y="13263"/>
                    </a:lnTo>
                    <a:lnTo>
                      <a:pt x="21541" y="13263"/>
                    </a:lnTo>
                    <a:lnTo>
                      <a:pt x="21538" y="13074"/>
                    </a:lnTo>
                    <a:lnTo>
                      <a:pt x="21528" y="12884"/>
                    </a:lnTo>
                    <a:lnTo>
                      <a:pt x="21526" y="12695"/>
                    </a:lnTo>
                    <a:lnTo>
                      <a:pt x="21504" y="12505"/>
                    </a:lnTo>
                    <a:lnTo>
                      <a:pt x="21480" y="12505"/>
                    </a:lnTo>
                    <a:lnTo>
                      <a:pt x="21453" y="12316"/>
                    </a:lnTo>
                    <a:lnTo>
                      <a:pt x="21422" y="12126"/>
                    </a:lnTo>
                    <a:lnTo>
                      <a:pt x="21496" y="12126"/>
                    </a:lnTo>
                    <a:lnTo>
                      <a:pt x="21529" y="11937"/>
                    </a:lnTo>
                    <a:lnTo>
                      <a:pt x="21559" y="11747"/>
                    </a:lnTo>
                    <a:lnTo>
                      <a:pt x="21584" y="11558"/>
                    </a:lnTo>
                    <a:lnTo>
                      <a:pt x="21600" y="113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58" name="Forma"/>
              <p:cNvSpPr/>
              <p:nvPr/>
            </p:nvSpPr>
            <p:spPr>
              <a:xfrm>
                <a:off x="64947" y="0"/>
                <a:ext cx="5833340" cy="1435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4" y="19497"/>
                    </a:moveTo>
                    <a:lnTo>
                      <a:pt x="1804" y="19497"/>
                    </a:lnTo>
                    <a:lnTo>
                      <a:pt x="1789" y="19688"/>
                    </a:lnTo>
                    <a:lnTo>
                      <a:pt x="1864" y="19688"/>
                    </a:lnTo>
                    <a:lnTo>
                      <a:pt x="1864" y="19497"/>
                    </a:lnTo>
                    <a:close/>
                    <a:moveTo>
                      <a:pt x="1864" y="18578"/>
                    </a:moveTo>
                    <a:lnTo>
                      <a:pt x="1849" y="18578"/>
                    </a:lnTo>
                    <a:lnTo>
                      <a:pt x="1849" y="18638"/>
                    </a:lnTo>
                    <a:lnTo>
                      <a:pt x="1864" y="18578"/>
                    </a:lnTo>
                    <a:close/>
                    <a:moveTo>
                      <a:pt x="1994" y="19659"/>
                    </a:moveTo>
                    <a:lnTo>
                      <a:pt x="1984" y="19497"/>
                    </a:lnTo>
                    <a:lnTo>
                      <a:pt x="1920" y="19497"/>
                    </a:lnTo>
                    <a:lnTo>
                      <a:pt x="1943" y="19688"/>
                    </a:lnTo>
                    <a:lnTo>
                      <a:pt x="1988" y="19688"/>
                    </a:lnTo>
                    <a:lnTo>
                      <a:pt x="1994" y="19659"/>
                    </a:lnTo>
                    <a:close/>
                    <a:moveTo>
                      <a:pt x="2014" y="18924"/>
                    </a:moveTo>
                    <a:lnTo>
                      <a:pt x="1969" y="18924"/>
                    </a:lnTo>
                    <a:lnTo>
                      <a:pt x="1969" y="18733"/>
                    </a:lnTo>
                    <a:lnTo>
                      <a:pt x="1954" y="18924"/>
                    </a:lnTo>
                    <a:lnTo>
                      <a:pt x="1954" y="19115"/>
                    </a:lnTo>
                    <a:lnTo>
                      <a:pt x="1939" y="19115"/>
                    </a:lnTo>
                    <a:lnTo>
                      <a:pt x="1924" y="18924"/>
                    </a:lnTo>
                    <a:lnTo>
                      <a:pt x="1892" y="18924"/>
                    </a:lnTo>
                    <a:lnTo>
                      <a:pt x="1881" y="19306"/>
                    </a:lnTo>
                    <a:lnTo>
                      <a:pt x="1879" y="19497"/>
                    </a:lnTo>
                    <a:lnTo>
                      <a:pt x="1920" y="19497"/>
                    </a:lnTo>
                    <a:lnTo>
                      <a:pt x="1909" y="19306"/>
                    </a:lnTo>
                    <a:lnTo>
                      <a:pt x="1940" y="19306"/>
                    </a:lnTo>
                    <a:lnTo>
                      <a:pt x="1998" y="19115"/>
                    </a:lnTo>
                    <a:lnTo>
                      <a:pt x="2014" y="19115"/>
                    </a:lnTo>
                    <a:lnTo>
                      <a:pt x="2014" y="18924"/>
                    </a:lnTo>
                    <a:close/>
                    <a:moveTo>
                      <a:pt x="2059" y="18542"/>
                    </a:moveTo>
                    <a:lnTo>
                      <a:pt x="2044" y="18350"/>
                    </a:lnTo>
                    <a:lnTo>
                      <a:pt x="2014" y="18350"/>
                    </a:lnTo>
                    <a:lnTo>
                      <a:pt x="2014" y="18542"/>
                    </a:lnTo>
                    <a:lnTo>
                      <a:pt x="2059" y="18542"/>
                    </a:lnTo>
                    <a:close/>
                    <a:moveTo>
                      <a:pt x="2074" y="19115"/>
                    </a:moveTo>
                    <a:lnTo>
                      <a:pt x="2059" y="18924"/>
                    </a:lnTo>
                    <a:lnTo>
                      <a:pt x="2059" y="19115"/>
                    </a:lnTo>
                    <a:lnTo>
                      <a:pt x="2074" y="19115"/>
                    </a:lnTo>
                    <a:close/>
                    <a:moveTo>
                      <a:pt x="2615" y="20071"/>
                    </a:moveTo>
                    <a:lnTo>
                      <a:pt x="2575" y="19816"/>
                    </a:lnTo>
                    <a:lnTo>
                      <a:pt x="2570" y="19880"/>
                    </a:lnTo>
                    <a:lnTo>
                      <a:pt x="2510" y="19880"/>
                    </a:lnTo>
                    <a:lnTo>
                      <a:pt x="2525" y="20071"/>
                    </a:lnTo>
                    <a:lnTo>
                      <a:pt x="2510" y="20071"/>
                    </a:lnTo>
                    <a:lnTo>
                      <a:pt x="2495" y="20262"/>
                    </a:lnTo>
                    <a:lnTo>
                      <a:pt x="2555" y="20262"/>
                    </a:lnTo>
                    <a:lnTo>
                      <a:pt x="2570" y="20071"/>
                    </a:lnTo>
                    <a:lnTo>
                      <a:pt x="2615" y="20071"/>
                    </a:lnTo>
                    <a:close/>
                    <a:moveTo>
                      <a:pt x="2901" y="20644"/>
                    </a:moveTo>
                    <a:lnTo>
                      <a:pt x="2833" y="20262"/>
                    </a:lnTo>
                    <a:lnTo>
                      <a:pt x="2800" y="20071"/>
                    </a:lnTo>
                    <a:lnTo>
                      <a:pt x="2766" y="20071"/>
                    </a:lnTo>
                    <a:lnTo>
                      <a:pt x="2766" y="20453"/>
                    </a:lnTo>
                    <a:lnTo>
                      <a:pt x="2721" y="20453"/>
                    </a:lnTo>
                    <a:lnTo>
                      <a:pt x="2736" y="20262"/>
                    </a:lnTo>
                    <a:lnTo>
                      <a:pt x="2766" y="20262"/>
                    </a:lnTo>
                    <a:lnTo>
                      <a:pt x="2766" y="20071"/>
                    </a:lnTo>
                    <a:lnTo>
                      <a:pt x="2721" y="20071"/>
                    </a:lnTo>
                    <a:lnTo>
                      <a:pt x="2721" y="20262"/>
                    </a:lnTo>
                    <a:lnTo>
                      <a:pt x="2680" y="20453"/>
                    </a:lnTo>
                    <a:lnTo>
                      <a:pt x="2585" y="20453"/>
                    </a:lnTo>
                    <a:lnTo>
                      <a:pt x="2587" y="20644"/>
                    </a:lnTo>
                    <a:lnTo>
                      <a:pt x="2612" y="20835"/>
                    </a:lnTo>
                    <a:lnTo>
                      <a:pt x="2653" y="20835"/>
                    </a:lnTo>
                    <a:lnTo>
                      <a:pt x="2706" y="20644"/>
                    </a:lnTo>
                    <a:lnTo>
                      <a:pt x="2811" y="20644"/>
                    </a:lnTo>
                    <a:lnTo>
                      <a:pt x="2791" y="20835"/>
                    </a:lnTo>
                    <a:lnTo>
                      <a:pt x="2775" y="20835"/>
                    </a:lnTo>
                    <a:lnTo>
                      <a:pt x="2762" y="21027"/>
                    </a:lnTo>
                    <a:lnTo>
                      <a:pt x="2781" y="21027"/>
                    </a:lnTo>
                    <a:lnTo>
                      <a:pt x="2901" y="20644"/>
                    </a:lnTo>
                    <a:close/>
                    <a:moveTo>
                      <a:pt x="3382" y="16248"/>
                    </a:moveTo>
                    <a:lnTo>
                      <a:pt x="3352" y="16248"/>
                    </a:lnTo>
                    <a:lnTo>
                      <a:pt x="3322" y="16057"/>
                    </a:lnTo>
                    <a:lnTo>
                      <a:pt x="3292" y="16057"/>
                    </a:lnTo>
                    <a:lnTo>
                      <a:pt x="3292" y="16248"/>
                    </a:lnTo>
                    <a:lnTo>
                      <a:pt x="3307" y="16248"/>
                    </a:lnTo>
                    <a:lnTo>
                      <a:pt x="3307" y="16439"/>
                    </a:lnTo>
                    <a:lnTo>
                      <a:pt x="3382" y="16439"/>
                    </a:lnTo>
                    <a:lnTo>
                      <a:pt x="3382" y="16248"/>
                    </a:lnTo>
                    <a:close/>
                    <a:moveTo>
                      <a:pt x="3427" y="20347"/>
                    </a:moveTo>
                    <a:lnTo>
                      <a:pt x="3407" y="20246"/>
                    </a:lnTo>
                    <a:lnTo>
                      <a:pt x="3372" y="20021"/>
                    </a:lnTo>
                    <a:lnTo>
                      <a:pt x="3352" y="19920"/>
                    </a:lnTo>
                    <a:lnTo>
                      <a:pt x="3322" y="19920"/>
                    </a:lnTo>
                    <a:lnTo>
                      <a:pt x="3307" y="19981"/>
                    </a:lnTo>
                    <a:lnTo>
                      <a:pt x="3332" y="20118"/>
                    </a:lnTo>
                    <a:lnTo>
                      <a:pt x="3387" y="20393"/>
                    </a:lnTo>
                    <a:lnTo>
                      <a:pt x="3412" y="20530"/>
                    </a:lnTo>
                    <a:lnTo>
                      <a:pt x="3412" y="20408"/>
                    </a:lnTo>
                    <a:lnTo>
                      <a:pt x="3427" y="20347"/>
                    </a:lnTo>
                    <a:close/>
                    <a:moveTo>
                      <a:pt x="3532" y="16057"/>
                    </a:moveTo>
                    <a:lnTo>
                      <a:pt x="3487" y="15865"/>
                    </a:lnTo>
                    <a:lnTo>
                      <a:pt x="3517" y="16057"/>
                    </a:lnTo>
                    <a:lnTo>
                      <a:pt x="3532" y="16057"/>
                    </a:lnTo>
                    <a:close/>
                    <a:moveTo>
                      <a:pt x="3668" y="16630"/>
                    </a:moveTo>
                    <a:lnTo>
                      <a:pt x="3653" y="16630"/>
                    </a:lnTo>
                    <a:lnTo>
                      <a:pt x="3638" y="16821"/>
                    </a:lnTo>
                    <a:lnTo>
                      <a:pt x="3653" y="16821"/>
                    </a:lnTo>
                    <a:lnTo>
                      <a:pt x="3668" y="16630"/>
                    </a:lnTo>
                    <a:close/>
                    <a:moveTo>
                      <a:pt x="3716" y="17395"/>
                    </a:moveTo>
                    <a:lnTo>
                      <a:pt x="3713" y="17012"/>
                    </a:lnTo>
                    <a:lnTo>
                      <a:pt x="3713" y="17204"/>
                    </a:lnTo>
                    <a:lnTo>
                      <a:pt x="3654" y="17204"/>
                    </a:lnTo>
                    <a:lnTo>
                      <a:pt x="3690" y="17395"/>
                    </a:lnTo>
                    <a:lnTo>
                      <a:pt x="3716" y="17395"/>
                    </a:lnTo>
                    <a:close/>
                    <a:moveTo>
                      <a:pt x="3728" y="15466"/>
                    </a:moveTo>
                    <a:lnTo>
                      <a:pt x="3698" y="15466"/>
                    </a:lnTo>
                    <a:lnTo>
                      <a:pt x="3683" y="15405"/>
                    </a:lnTo>
                    <a:lnTo>
                      <a:pt x="3653" y="15405"/>
                    </a:lnTo>
                    <a:lnTo>
                      <a:pt x="3653" y="15527"/>
                    </a:lnTo>
                    <a:lnTo>
                      <a:pt x="3638" y="15649"/>
                    </a:lnTo>
                    <a:lnTo>
                      <a:pt x="3653" y="15649"/>
                    </a:lnTo>
                    <a:lnTo>
                      <a:pt x="3668" y="15710"/>
                    </a:lnTo>
                    <a:lnTo>
                      <a:pt x="3683" y="15710"/>
                    </a:lnTo>
                    <a:lnTo>
                      <a:pt x="3698" y="15649"/>
                    </a:lnTo>
                    <a:lnTo>
                      <a:pt x="3713" y="15649"/>
                    </a:lnTo>
                    <a:lnTo>
                      <a:pt x="3713" y="15527"/>
                    </a:lnTo>
                    <a:lnTo>
                      <a:pt x="3728" y="15466"/>
                    </a:lnTo>
                    <a:close/>
                    <a:moveTo>
                      <a:pt x="3788" y="16821"/>
                    </a:moveTo>
                    <a:lnTo>
                      <a:pt x="3773" y="16821"/>
                    </a:lnTo>
                    <a:lnTo>
                      <a:pt x="3773" y="16630"/>
                    </a:lnTo>
                    <a:lnTo>
                      <a:pt x="3743" y="16630"/>
                    </a:lnTo>
                    <a:lnTo>
                      <a:pt x="3728" y="16439"/>
                    </a:lnTo>
                    <a:lnTo>
                      <a:pt x="3687" y="16439"/>
                    </a:lnTo>
                    <a:lnTo>
                      <a:pt x="3677" y="16630"/>
                    </a:lnTo>
                    <a:lnTo>
                      <a:pt x="3670" y="16821"/>
                    </a:lnTo>
                    <a:lnTo>
                      <a:pt x="3683" y="16821"/>
                    </a:lnTo>
                    <a:lnTo>
                      <a:pt x="3683" y="17012"/>
                    </a:lnTo>
                    <a:lnTo>
                      <a:pt x="3788" y="17012"/>
                    </a:lnTo>
                    <a:lnTo>
                      <a:pt x="3788" y="16821"/>
                    </a:lnTo>
                    <a:close/>
                    <a:moveTo>
                      <a:pt x="3848" y="15292"/>
                    </a:moveTo>
                    <a:lnTo>
                      <a:pt x="3833" y="15292"/>
                    </a:lnTo>
                    <a:lnTo>
                      <a:pt x="3833" y="15483"/>
                    </a:lnTo>
                    <a:lnTo>
                      <a:pt x="3848" y="15483"/>
                    </a:lnTo>
                    <a:lnTo>
                      <a:pt x="3848" y="15292"/>
                    </a:lnTo>
                    <a:close/>
                    <a:moveTo>
                      <a:pt x="3978" y="15419"/>
                    </a:moveTo>
                    <a:lnTo>
                      <a:pt x="3968" y="15292"/>
                    </a:lnTo>
                    <a:lnTo>
                      <a:pt x="3953" y="15292"/>
                    </a:lnTo>
                    <a:lnTo>
                      <a:pt x="3953" y="15483"/>
                    </a:lnTo>
                    <a:lnTo>
                      <a:pt x="3968" y="15483"/>
                    </a:lnTo>
                    <a:lnTo>
                      <a:pt x="3978" y="15419"/>
                    </a:lnTo>
                    <a:close/>
                    <a:moveTo>
                      <a:pt x="4013" y="15292"/>
                    </a:moveTo>
                    <a:lnTo>
                      <a:pt x="3998" y="15292"/>
                    </a:lnTo>
                    <a:lnTo>
                      <a:pt x="3978" y="15419"/>
                    </a:lnTo>
                    <a:lnTo>
                      <a:pt x="3983" y="15483"/>
                    </a:lnTo>
                    <a:lnTo>
                      <a:pt x="4013" y="15483"/>
                    </a:lnTo>
                    <a:lnTo>
                      <a:pt x="4013" y="15292"/>
                    </a:lnTo>
                    <a:close/>
                    <a:moveTo>
                      <a:pt x="4089" y="15292"/>
                    </a:moveTo>
                    <a:lnTo>
                      <a:pt x="4028" y="15292"/>
                    </a:lnTo>
                    <a:lnTo>
                      <a:pt x="4013" y="15483"/>
                    </a:lnTo>
                    <a:lnTo>
                      <a:pt x="4089" y="15483"/>
                    </a:lnTo>
                    <a:lnTo>
                      <a:pt x="4089" y="15292"/>
                    </a:lnTo>
                    <a:close/>
                    <a:moveTo>
                      <a:pt x="4194" y="15865"/>
                    </a:moveTo>
                    <a:lnTo>
                      <a:pt x="4179" y="15674"/>
                    </a:lnTo>
                    <a:lnTo>
                      <a:pt x="4164" y="15674"/>
                    </a:lnTo>
                    <a:lnTo>
                      <a:pt x="4149" y="15865"/>
                    </a:lnTo>
                    <a:lnTo>
                      <a:pt x="4194" y="15865"/>
                    </a:lnTo>
                    <a:close/>
                    <a:moveTo>
                      <a:pt x="4239" y="20103"/>
                    </a:moveTo>
                    <a:lnTo>
                      <a:pt x="4209" y="20164"/>
                    </a:lnTo>
                    <a:lnTo>
                      <a:pt x="4224" y="20164"/>
                    </a:lnTo>
                    <a:lnTo>
                      <a:pt x="4239" y="20103"/>
                    </a:lnTo>
                    <a:close/>
                    <a:moveTo>
                      <a:pt x="4239" y="17204"/>
                    </a:moveTo>
                    <a:lnTo>
                      <a:pt x="4119" y="17204"/>
                    </a:lnTo>
                    <a:lnTo>
                      <a:pt x="4119" y="17395"/>
                    </a:lnTo>
                    <a:lnTo>
                      <a:pt x="4134" y="17586"/>
                    </a:lnTo>
                    <a:lnTo>
                      <a:pt x="4119" y="17777"/>
                    </a:lnTo>
                    <a:lnTo>
                      <a:pt x="4149" y="17777"/>
                    </a:lnTo>
                    <a:lnTo>
                      <a:pt x="4164" y="17968"/>
                    </a:lnTo>
                    <a:lnTo>
                      <a:pt x="4177" y="17777"/>
                    </a:lnTo>
                    <a:lnTo>
                      <a:pt x="4210" y="17586"/>
                    </a:lnTo>
                    <a:lnTo>
                      <a:pt x="4179" y="17586"/>
                    </a:lnTo>
                    <a:lnTo>
                      <a:pt x="4194" y="17395"/>
                    </a:lnTo>
                    <a:lnTo>
                      <a:pt x="4209" y="17395"/>
                    </a:lnTo>
                    <a:lnTo>
                      <a:pt x="4239" y="17204"/>
                    </a:lnTo>
                    <a:close/>
                    <a:moveTo>
                      <a:pt x="4359" y="15292"/>
                    </a:moveTo>
                    <a:lnTo>
                      <a:pt x="4348" y="15244"/>
                    </a:lnTo>
                    <a:lnTo>
                      <a:pt x="4344" y="15292"/>
                    </a:lnTo>
                    <a:lnTo>
                      <a:pt x="4359" y="15292"/>
                    </a:lnTo>
                    <a:close/>
                    <a:moveTo>
                      <a:pt x="4449" y="15292"/>
                    </a:moveTo>
                    <a:lnTo>
                      <a:pt x="4427" y="15292"/>
                    </a:lnTo>
                    <a:lnTo>
                      <a:pt x="4449" y="15483"/>
                    </a:lnTo>
                    <a:lnTo>
                      <a:pt x="4449" y="15292"/>
                    </a:lnTo>
                    <a:close/>
                    <a:moveTo>
                      <a:pt x="4464" y="15292"/>
                    </a:moveTo>
                    <a:lnTo>
                      <a:pt x="4449" y="15101"/>
                    </a:lnTo>
                    <a:lnTo>
                      <a:pt x="4449" y="15292"/>
                    </a:lnTo>
                    <a:lnTo>
                      <a:pt x="4464" y="15292"/>
                    </a:lnTo>
                    <a:close/>
                    <a:moveTo>
                      <a:pt x="4509" y="15483"/>
                    </a:moveTo>
                    <a:lnTo>
                      <a:pt x="4479" y="15483"/>
                    </a:lnTo>
                    <a:lnTo>
                      <a:pt x="4464" y="15674"/>
                    </a:lnTo>
                    <a:lnTo>
                      <a:pt x="4509" y="15674"/>
                    </a:lnTo>
                    <a:lnTo>
                      <a:pt x="4509" y="15483"/>
                    </a:lnTo>
                    <a:close/>
                    <a:moveTo>
                      <a:pt x="4600" y="17586"/>
                    </a:moveTo>
                    <a:lnTo>
                      <a:pt x="4585" y="17777"/>
                    </a:lnTo>
                    <a:lnTo>
                      <a:pt x="4600" y="17777"/>
                    </a:lnTo>
                    <a:lnTo>
                      <a:pt x="4600" y="17586"/>
                    </a:lnTo>
                    <a:close/>
                    <a:moveTo>
                      <a:pt x="4645" y="17777"/>
                    </a:moveTo>
                    <a:lnTo>
                      <a:pt x="4600" y="17777"/>
                    </a:lnTo>
                    <a:lnTo>
                      <a:pt x="4600" y="18151"/>
                    </a:lnTo>
                    <a:lnTo>
                      <a:pt x="4619" y="18036"/>
                    </a:lnTo>
                    <a:lnTo>
                      <a:pt x="4624" y="17968"/>
                    </a:lnTo>
                    <a:lnTo>
                      <a:pt x="4631" y="17968"/>
                    </a:lnTo>
                    <a:lnTo>
                      <a:pt x="4645" y="17777"/>
                    </a:lnTo>
                    <a:close/>
                    <a:moveTo>
                      <a:pt x="4720" y="17968"/>
                    </a:moveTo>
                    <a:lnTo>
                      <a:pt x="4690" y="17968"/>
                    </a:lnTo>
                    <a:lnTo>
                      <a:pt x="4675" y="17777"/>
                    </a:lnTo>
                    <a:lnTo>
                      <a:pt x="4660" y="17968"/>
                    </a:lnTo>
                    <a:lnTo>
                      <a:pt x="4631" y="17968"/>
                    </a:lnTo>
                    <a:lnTo>
                      <a:pt x="4619" y="18036"/>
                    </a:lnTo>
                    <a:lnTo>
                      <a:pt x="4611" y="18159"/>
                    </a:lnTo>
                    <a:lnTo>
                      <a:pt x="4600" y="18159"/>
                    </a:lnTo>
                    <a:lnTo>
                      <a:pt x="4600" y="18151"/>
                    </a:lnTo>
                    <a:lnTo>
                      <a:pt x="4598" y="18159"/>
                    </a:lnTo>
                    <a:lnTo>
                      <a:pt x="4570" y="18159"/>
                    </a:lnTo>
                    <a:lnTo>
                      <a:pt x="4554" y="17968"/>
                    </a:lnTo>
                    <a:lnTo>
                      <a:pt x="4539" y="17968"/>
                    </a:lnTo>
                    <a:lnTo>
                      <a:pt x="4539" y="17777"/>
                    </a:lnTo>
                    <a:lnTo>
                      <a:pt x="4524" y="17777"/>
                    </a:lnTo>
                    <a:lnTo>
                      <a:pt x="4464" y="17586"/>
                    </a:lnTo>
                    <a:lnTo>
                      <a:pt x="4284" y="17395"/>
                    </a:lnTo>
                    <a:lnTo>
                      <a:pt x="4269" y="17586"/>
                    </a:lnTo>
                    <a:lnTo>
                      <a:pt x="4224" y="17586"/>
                    </a:lnTo>
                    <a:lnTo>
                      <a:pt x="4224" y="17968"/>
                    </a:lnTo>
                    <a:lnTo>
                      <a:pt x="4278" y="18159"/>
                    </a:lnTo>
                    <a:lnTo>
                      <a:pt x="4380" y="18542"/>
                    </a:lnTo>
                    <a:lnTo>
                      <a:pt x="4434" y="18733"/>
                    </a:lnTo>
                    <a:lnTo>
                      <a:pt x="4494" y="18733"/>
                    </a:lnTo>
                    <a:lnTo>
                      <a:pt x="4494" y="18542"/>
                    </a:lnTo>
                    <a:lnTo>
                      <a:pt x="4554" y="18542"/>
                    </a:lnTo>
                    <a:lnTo>
                      <a:pt x="4539" y="18733"/>
                    </a:lnTo>
                    <a:lnTo>
                      <a:pt x="4570" y="18733"/>
                    </a:lnTo>
                    <a:lnTo>
                      <a:pt x="4570" y="18542"/>
                    </a:lnTo>
                    <a:lnTo>
                      <a:pt x="4585" y="18542"/>
                    </a:lnTo>
                    <a:lnTo>
                      <a:pt x="4591" y="18623"/>
                    </a:lnTo>
                    <a:lnTo>
                      <a:pt x="4607" y="18542"/>
                    </a:lnTo>
                    <a:lnTo>
                      <a:pt x="4682" y="18159"/>
                    </a:lnTo>
                    <a:lnTo>
                      <a:pt x="4720" y="17968"/>
                    </a:lnTo>
                    <a:close/>
                    <a:moveTo>
                      <a:pt x="4870" y="19115"/>
                    </a:moveTo>
                    <a:lnTo>
                      <a:pt x="4839" y="19115"/>
                    </a:lnTo>
                    <a:lnTo>
                      <a:pt x="4781" y="18924"/>
                    </a:lnTo>
                    <a:lnTo>
                      <a:pt x="4735" y="18924"/>
                    </a:lnTo>
                    <a:lnTo>
                      <a:pt x="4720" y="18733"/>
                    </a:lnTo>
                    <a:lnTo>
                      <a:pt x="4645" y="18733"/>
                    </a:lnTo>
                    <a:lnTo>
                      <a:pt x="4630" y="18924"/>
                    </a:lnTo>
                    <a:lnTo>
                      <a:pt x="4615" y="18924"/>
                    </a:lnTo>
                    <a:lnTo>
                      <a:pt x="4615" y="18733"/>
                    </a:lnTo>
                    <a:lnTo>
                      <a:pt x="4600" y="18733"/>
                    </a:lnTo>
                    <a:lnTo>
                      <a:pt x="4591" y="18623"/>
                    </a:lnTo>
                    <a:lnTo>
                      <a:pt x="4570" y="18733"/>
                    </a:lnTo>
                    <a:lnTo>
                      <a:pt x="4570" y="18924"/>
                    </a:lnTo>
                    <a:lnTo>
                      <a:pt x="4601" y="18924"/>
                    </a:lnTo>
                    <a:lnTo>
                      <a:pt x="4658" y="19115"/>
                    </a:lnTo>
                    <a:lnTo>
                      <a:pt x="4690" y="19306"/>
                    </a:lnTo>
                    <a:lnTo>
                      <a:pt x="4735" y="19306"/>
                    </a:lnTo>
                    <a:lnTo>
                      <a:pt x="4765" y="19115"/>
                    </a:lnTo>
                    <a:lnTo>
                      <a:pt x="4780" y="19115"/>
                    </a:lnTo>
                    <a:lnTo>
                      <a:pt x="4795" y="19306"/>
                    </a:lnTo>
                    <a:lnTo>
                      <a:pt x="4870" y="19306"/>
                    </a:lnTo>
                    <a:lnTo>
                      <a:pt x="4870" y="19115"/>
                    </a:lnTo>
                    <a:close/>
                    <a:moveTo>
                      <a:pt x="4945" y="15101"/>
                    </a:moveTo>
                    <a:lnTo>
                      <a:pt x="4930" y="15101"/>
                    </a:lnTo>
                    <a:lnTo>
                      <a:pt x="4930" y="15292"/>
                    </a:lnTo>
                    <a:lnTo>
                      <a:pt x="4945" y="15292"/>
                    </a:lnTo>
                    <a:lnTo>
                      <a:pt x="4945" y="15101"/>
                    </a:lnTo>
                    <a:close/>
                    <a:moveTo>
                      <a:pt x="4963" y="17611"/>
                    </a:moveTo>
                    <a:lnTo>
                      <a:pt x="4960" y="17586"/>
                    </a:lnTo>
                    <a:lnTo>
                      <a:pt x="4960" y="17618"/>
                    </a:lnTo>
                    <a:lnTo>
                      <a:pt x="4963" y="17611"/>
                    </a:lnTo>
                    <a:close/>
                    <a:moveTo>
                      <a:pt x="5141" y="18542"/>
                    </a:moveTo>
                    <a:lnTo>
                      <a:pt x="5126" y="18542"/>
                    </a:lnTo>
                    <a:lnTo>
                      <a:pt x="5126" y="18733"/>
                    </a:lnTo>
                    <a:lnTo>
                      <a:pt x="5141" y="18733"/>
                    </a:lnTo>
                    <a:lnTo>
                      <a:pt x="5141" y="18542"/>
                    </a:lnTo>
                    <a:close/>
                    <a:moveTo>
                      <a:pt x="5231" y="18159"/>
                    </a:moveTo>
                    <a:lnTo>
                      <a:pt x="5201" y="18159"/>
                    </a:lnTo>
                    <a:lnTo>
                      <a:pt x="5196" y="18223"/>
                    </a:lnTo>
                    <a:lnTo>
                      <a:pt x="5216" y="18350"/>
                    </a:lnTo>
                    <a:lnTo>
                      <a:pt x="5231" y="18350"/>
                    </a:lnTo>
                    <a:lnTo>
                      <a:pt x="5231" y="18159"/>
                    </a:lnTo>
                    <a:close/>
                    <a:moveTo>
                      <a:pt x="5336" y="19688"/>
                    </a:moveTo>
                    <a:lnTo>
                      <a:pt x="5321" y="19688"/>
                    </a:lnTo>
                    <a:lnTo>
                      <a:pt x="5336" y="19880"/>
                    </a:lnTo>
                    <a:lnTo>
                      <a:pt x="5336" y="19688"/>
                    </a:lnTo>
                    <a:close/>
                    <a:moveTo>
                      <a:pt x="5381" y="19688"/>
                    </a:moveTo>
                    <a:lnTo>
                      <a:pt x="5366" y="19497"/>
                    </a:lnTo>
                    <a:lnTo>
                      <a:pt x="5366" y="19688"/>
                    </a:lnTo>
                    <a:lnTo>
                      <a:pt x="5381" y="19688"/>
                    </a:lnTo>
                    <a:close/>
                    <a:moveTo>
                      <a:pt x="5381" y="19306"/>
                    </a:moveTo>
                    <a:lnTo>
                      <a:pt x="5336" y="19306"/>
                    </a:lnTo>
                    <a:lnTo>
                      <a:pt x="5336" y="19497"/>
                    </a:lnTo>
                    <a:lnTo>
                      <a:pt x="5366" y="19497"/>
                    </a:lnTo>
                    <a:lnTo>
                      <a:pt x="5381" y="19306"/>
                    </a:lnTo>
                    <a:close/>
                    <a:moveTo>
                      <a:pt x="5396" y="18733"/>
                    </a:moveTo>
                    <a:lnTo>
                      <a:pt x="5366" y="18733"/>
                    </a:lnTo>
                    <a:lnTo>
                      <a:pt x="5351" y="18924"/>
                    </a:lnTo>
                    <a:lnTo>
                      <a:pt x="5396" y="18924"/>
                    </a:lnTo>
                    <a:lnTo>
                      <a:pt x="5396" y="18733"/>
                    </a:lnTo>
                    <a:close/>
                    <a:moveTo>
                      <a:pt x="5411" y="20347"/>
                    </a:moveTo>
                    <a:lnTo>
                      <a:pt x="5396" y="20347"/>
                    </a:lnTo>
                    <a:lnTo>
                      <a:pt x="5381" y="20286"/>
                    </a:lnTo>
                    <a:lnTo>
                      <a:pt x="5381" y="20347"/>
                    </a:lnTo>
                    <a:lnTo>
                      <a:pt x="5366" y="20408"/>
                    </a:lnTo>
                    <a:lnTo>
                      <a:pt x="5381" y="20408"/>
                    </a:lnTo>
                    <a:lnTo>
                      <a:pt x="5396" y="20469"/>
                    </a:lnTo>
                    <a:lnTo>
                      <a:pt x="5411" y="20469"/>
                    </a:lnTo>
                    <a:lnTo>
                      <a:pt x="5411" y="20347"/>
                    </a:lnTo>
                    <a:close/>
                    <a:moveTo>
                      <a:pt x="5637" y="19306"/>
                    </a:moveTo>
                    <a:lnTo>
                      <a:pt x="5589" y="19142"/>
                    </a:lnTo>
                    <a:lnTo>
                      <a:pt x="5577" y="19306"/>
                    </a:lnTo>
                    <a:lnTo>
                      <a:pt x="5637" y="19306"/>
                    </a:lnTo>
                    <a:close/>
                    <a:moveTo>
                      <a:pt x="5652" y="14527"/>
                    </a:moveTo>
                    <a:lnTo>
                      <a:pt x="5637" y="14527"/>
                    </a:lnTo>
                    <a:lnTo>
                      <a:pt x="5637" y="14719"/>
                    </a:lnTo>
                    <a:lnTo>
                      <a:pt x="5652" y="14527"/>
                    </a:lnTo>
                    <a:close/>
                    <a:moveTo>
                      <a:pt x="5697" y="19115"/>
                    </a:moveTo>
                    <a:lnTo>
                      <a:pt x="5682" y="18924"/>
                    </a:lnTo>
                    <a:lnTo>
                      <a:pt x="5667" y="18924"/>
                    </a:lnTo>
                    <a:lnTo>
                      <a:pt x="5697" y="19115"/>
                    </a:lnTo>
                    <a:close/>
                    <a:moveTo>
                      <a:pt x="5697" y="17777"/>
                    </a:moveTo>
                    <a:lnTo>
                      <a:pt x="5682" y="17777"/>
                    </a:lnTo>
                    <a:lnTo>
                      <a:pt x="5697" y="17968"/>
                    </a:lnTo>
                    <a:lnTo>
                      <a:pt x="5697" y="17777"/>
                    </a:lnTo>
                    <a:close/>
                    <a:moveTo>
                      <a:pt x="5727" y="19306"/>
                    </a:moveTo>
                    <a:lnTo>
                      <a:pt x="5712" y="19115"/>
                    </a:lnTo>
                    <a:lnTo>
                      <a:pt x="5712" y="19306"/>
                    </a:lnTo>
                    <a:lnTo>
                      <a:pt x="5637" y="19306"/>
                    </a:lnTo>
                    <a:lnTo>
                      <a:pt x="5622" y="19397"/>
                    </a:lnTo>
                    <a:lnTo>
                      <a:pt x="5605" y="19497"/>
                    </a:lnTo>
                    <a:lnTo>
                      <a:pt x="5517" y="19497"/>
                    </a:lnTo>
                    <a:lnTo>
                      <a:pt x="5483" y="19688"/>
                    </a:lnTo>
                    <a:lnTo>
                      <a:pt x="5381" y="19688"/>
                    </a:lnTo>
                    <a:lnTo>
                      <a:pt x="5381" y="19880"/>
                    </a:lnTo>
                    <a:lnTo>
                      <a:pt x="5396" y="20071"/>
                    </a:lnTo>
                    <a:lnTo>
                      <a:pt x="5547" y="20071"/>
                    </a:lnTo>
                    <a:lnTo>
                      <a:pt x="5556" y="19994"/>
                    </a:lnTo>
                    <a:lnTo>
                      <a:pt x="5547" y="19880"/>
                    </a:lnTo>
                    <a:lnTo>
                      <a:pt x="5532" y="19880"/>
                    </a:lnTo>
                    <a:lnTo>
                      <a:pt x="5532" y="19688"/>
                    </a:lnTo>
                    <a:lnTo>
                      <a:pt x="5562" y="19688"/>
                    </a:lnTo>
                    <a:lnTo>
                      <a:pt x="5562" y="19880"/>
                    </a:lnTo>
                    <a:lnTo>
                      <a:pt x="5569" y="19880"/>
                    </a:lnTo>
                    <a:lnTo>
                      <a:pt x="5556" y="19994"/>
                    </a:lnTo>
                    <a:lnTo>
                      <a:pt x="5562" y="20071"/>
                    </a:lnTo>
                    <a:lnTo>
                      <a:pt x="5577" y="20071"/>
                    </a:lnTo>
                    <a:lnTo>
                      <a:pt x="5577" y="19880"/>
                    </a:lnTo>
                    <a:lnTo>
                      <a:pt x="5607" y="19880"/>
                    </a:lnTo>
                    <a:lnTo>
                      <a:pt x="5607" y="20071"/>
                    </a:lnTo>
                    <a:lnTo>
                      <a:pt x="5622" y="20071"/>
                    </a:lnTo>
                    <a:lnTo>
                      <a:pt x="5622" y="19880"/>
                    </a:lnTo>
                    <a:lnTo>
                      <a:pt x="5614" y="19880"/>
                    </a:lnTo>
                    <a:lnTo>
                      <a:pt x="5637" y="19688"/>
                    </a:lnTo>
                    <a:lnTo>
                      <a:pt x="5607" y="19688"/>
                    </a:lnTo>
                    <a:lnTo>
                      <a:pt x="5607" y="19497"/>
                    </a:lnTo>
                    <a:lnTo>
                      <a:pt x="5637" y="19497"/>
                    </a:lnTo>
                    <a:lnTo>
                      <a:pt x="5637" y="19688"/>
                    </a:lnTo>
                    <a:lnTo>
                      <a:pt x="5697" y="19688"/>
                    </a:lnTo>
                    <a:lnTo>
                      <a:pt x="5712" y="19497"/>
                    </a:lnTo>
                    <a:lnTo>
                      <a:pt x="5727" y="19497"/>
                    </a:lnTo>
                    <a:lnTo>
                      <a:pt x="5727" y="19306"/>
                    </a:lnTo>
                    <a:close/>
                    <a:moveTo>
                      <a:pt x="5727" y="18924"/>
                    </a:moveTo>
                    <a:lnTo>
                      <a:pt x="5697" y="18924"/>
                    </a:lnTo>
                    <a:lnTo>
                      <a:pt x="5721" y="19000"/>
                    </a:lnTo>
                    <a:lnTo>
                      <a:pt x="5727" y="18924"/>
                    </a:lnTo>
                    <a:close/>
                    <a:moveTo>
                      <a:pt x="5757" y="19115"/>
                    </a:moveTo>
                    <a:lnTo>
                      <a:pt x="5721" y="19000"/>
                    </a:lnTo>
                    <a:lnTo>
                      <a:pt x="5712" y="19115"/>
                    </a:lnTo>
                    <a:lnTo>
                      <a:pt x="5742" y="19115"/>
                    </a:lnTo>
                    <a:lnTo>
                      <a:pt x="5742" y="19306"/>
                    </a:lnTo>
                    <a:lnTo>
                      <a:pt x="5757" y="19115"/>
                    </a:lnTo>
                    <a:close/>
                    <a:moveTo>
                      <a:pt x="5787" y="18733"/>
                    </a:moveTo>
                    <a:lnTo>
                      <a:pt x="5757" y="18733"/>
                    </a:lnTo>
                    <a:lnTo>
                      <a:pt x="5742" y="18924"/>
                    </a:lnTo>
                    <a:lnTo>
                      <a:pt x="5757" y="18924"/>
                    </a:lnTo>
                    <a:lnTo>
                      <a:pt x="5757" y="19115"/>
                    </a:lnTo>
                    <a:lnTo>
                      <a:pt x="5771" y="18924"/>
                    </a:lnTo>
                    <a:lnTo>
                      <a:pt x="5787" y="18733"/>
                    </a:lnTo>
                    <a:close/>
                    <a:moveTo>
                      <a:pt x="5817" y="18542"/>
                    </a:moveTo>
                    <a:lnTo>
                      <a:pt x="5787" y="18542"/>
                    </a:lnTo>
                    <a:lnTo>
                      <a:pt x="5787" y="18733"/>
                    </a:lnTo>
                    <a:lnTo>
                      <a:pt x="5804" y="18733"/>
                    </a:lnTo>
                    <a:lnTo>
                      <a:pt x="5817" y="18542"/>
                    </a:lnTo>
                    <a:close/>
                    <a:moveTo>
                      <a:pt x="5817" y="17777"/>
                    </a:moveTo>
                    <a:lnTo>
                      <a:pt x="5802" y="17586"/>
                    </a:lnTo>
                    <a:lnTo>
                      <a:pt x="5802" y="17777"/>
                    </a:lnTo>
                    <a:lnTo>
                      <a:pt x="5817" y="17777"/>
                    </a:lnTo>
                    <a:close/>
                    <a:moveTo>
                      <a:pt x="6088" y="14910"/>
                    </a:moveTo>
                    <a:lnTo>
                      <a:pt x="6058" y="14910"/>
                    </a:lnTo>
                    <a:lnTo>
                      <a:pt x="6043" y="15101"/>
                    </a:lnTo>
                    <a:lnTo>
                      <a:pt x="6073" y="15101"/>
                    </a:lnTo>
                    <a:lnTo>
                      <a:pt x="6088" y="14910"/>
                    </a:lnTo>
                    <a:close/>
                    <a:moveTo>
                      <a:pt x="6238" y="16057"/>
                    </a:moveTo>
                    <a:lnTo>
                      <a:pt x="6213" y="16057"/>
                    </a:lnTo>
                    <a:lnTo>
                      <a:pt x="6238" y="16248"/>
                    </a:lnTo>
                    <a:lnTo>
                      <a:pt x="6238" y="16057"/>
                    </a:lnTo>
                    <a:close/>
                    <a:moveTo>
                      <a:pt x="6644" y="19497"/>
                    </a:moveTo>
                    <a:lnTo>
                      <a:pt x="6629" y="19306"/>
                    </a:lnTo>
                    <a:lnTo>
                      <a:pt x="6584" y="19306"/>
                    </a:lnTo>
                    <a:lnTo>
                      <a:pt x="6584" y="19497"/>
                    </a:lnTo>
                    <a:lnTo>
                      <a:pt x="6644" y="19497"/>
                    </a:lnTo>
                    <a:close/>
                    <a:moveTo>
                      <a:pt x="6659" y="1912"/>
                    </a:moveTo>
                    <a:lnTo>
                      <a:pt x="6644" y="2103"/>
                    </a:lnTo>
                    <a:lnTo>
                      <a:pt x="6659" y="2103"/>
                    </a:lnTo>
                    <a:lnTo>
                      <a:pt x="6659" y="1912"/>
                    </a:lnTo>
                    <a:close/>
                    <a:moveTo>
                      <a:pt x="7065" y="20713"/>
                    </a:moveTo>
                    <a:lnTo>
                      <a:pt x="7050" y="20652"/>
                    </a:lnTo>
                    <a:lnTo>
                      <a:pt x="7035" y="20713"/>
                    </a:lnTo>
                    <a:lnTo>
                      <a:pt x="7035" y="20774"/>
                    </a:lnTo>
                    <a:lnTo>
                      <a:pt x="7065" y="20774"/>
                    </a:lnTo>
                    <a:lnTo>
                      <a:pt x="7065" y="20713"/>
                    </a:lnTo>
                    <a:close/>
                    <a:moveTo>
                      <a:pt x="7095" y="18733"/>
                    </a:moveTo>
                    <a:lnTo>
                      <a:pt x="7065" y="18733"/>
                    </a:lnTo>
                    <a:lnTo>
                      <a:pt x="7080" y="18924"/>
                    </a:lnTo>
                    <a:lnTo>
                      <a:pt x="7095" y="18733"/>
                    </a:lnTo>
                    <a:close/>
                    <a:moveTo>
                      <a:pt x="7185" y="18924"/>
                    </a:moveTo>
                    <a:lnTo>
                      <a:pt x="7170" y="18733"/>
                    </a:lnTo>
                    <a:lnTo>
                      <a:pt x="7125" y="18733"/>
                    </a:lnTo>
                    <a:lnTo>
                      <a:pt x="7110" y="18924"/>
                    </a:lnTo>
                    <a:lnTo>
                      <a:pt x="7080" y="18924"/>
                    </a:lnTo>
                    <a:lnTo>
                      <a:pt x="7080" y="19115"/>
                    </a:lnTo>
                    <a:lnTo>
                      <a:pt x="7170" y="19115"/>
                    </a:lnTo>
                    <a:lnTo>
                      <a:pt x="7185" y="18924"/>
                    </a:lnTo>
                    <a:close/>
                    <a:moveTo>
                      <a:pt x="7200" y="14336"/>
                    </a:moveTo>
                    <a:lnTo>
                      <a:pt x="7185" y="14336"/>
                    </a:lnTo>
                    <a:lnTo>
                      <a:pt x="7196" y="14527"/>
                    </a:lnTo>
                    <a:lnTo>
                      <a:pt x="7200" y="14527"/>
                    </a:lnTo>
                    <a:lnTo>
                      <a:pt x="7200" y="14336"/>
                    </a:lnTo>
                    <a:close/>
                    <a:moveTo>
                      <a:pt x="7260" y="19688"/>
                    </a:moveTo>
                    <a:lnTo>
                      <a:pt x="7245" y="19688"/>
                    </a:lnTo>
                    <a:lnTo>
                      <a:pt x="7245" y="19880"/>
                    </a:lnTo>
                    <a:lnTo>
                      <a:pt x="7260" y="19880"/>
                    </a:lnTo>
                    <a:lnTo>
                      <a:pt x="7260" y="19688"/>
                    </a:lnTo>
                    <a:close/>
                    <a:moveTo>
                      <a:pt x="7275" y="20713"/>
                    </a:moveTo>
                    <a:lnTo>
                      <a:pt x="7230" y="20713"/>
                    </a:lnTo>
                    <a:lnTo>
                      <a:pt x="7230" y="20774"/>
                    </a:lnTo>
                    <a:lnTo>
                      <a:pt x="7245" y="20835"/>
                    </a:lnTo>
                    <a:lnTo>
                      <a:pt x="7245" y="20896"/>
                    </a:lnTo>
                    <a:lnTo>
                      <a:pt x="7260" y="20835"/>
                    </a:lnTo>
                    <a:lnTo>
                      <a:pt x="7260" y="20774"/>
                    </a:lnTo>
                    <a:lnTo>
                      <a:pt x="7275" y="20713"/>
                    </a:lnTo>
                    <a:close/>
                    <a:moveTo>
                      <a:pt x="7290" y="14145"/>
                    </a:moveTo>
                    <a:lnTo>
                      <a:pt x="7275" y="14145"/>
                    </a:lnTo>
                    <a:lnTo>
                      <a:pt x="7290" y="14336"/>
                    </a:lnTo>
                    <a:lnTo>
                      <a:pt x="7290" y="14145"/>
                    </a:lnTo>
                    <a:close/>
                    <a:moveTo>
                      <a:pt x="7335" y="14719"/>
                    </a:moveTo>
                    <a:lnTo>
                      <a:pt x="7290" y="14719"/>
                    </a:lnTo>
                    <a:lnTo>
                      <a:pt x="7290" y="14910"/>
                    </a:lnTo>
                    <a:lnTo>
                      <a:pt x="7335" y="14910"/>
                    </a:lnTo>
                    <a:lnTo>
                      <a:pt x="7335" y="14719"/>
                    </a:lnTo>
                    <a:close/>
                    <a:moveTo>
                      <a:pt x="7410" y="765"/>
                    </a:moveTo>
                    <a:lnTo>
                      <a:pt x="7320" y="765"/>
                    </a:lnTo>
                    <a:lnTo>
                      <a:pt x="7320" y="573"/>
                    </a:lnTo>
                    <a:lnTo>
                      <a:pt x="7260" y="573"/>
                    </a:lnTo>
                    <a:lnTo>
                      <a:pt x="7290" y="765"/>
                    </a:lnTo>
                    <a:lnTo>
                      <a:pt x="7275" y="956"/>
                    </a:lnTo>
                    <a:lnTo>
                      <a:pt x="7410" y="956"/>
                    </a:lnTo>
                    <a:lnTo>
                      <a:pt x="7410" y="765"/>
                    </a:lnTo>
                    <a:close/>
                    <a:moveTo>
                      <a:pt x="7516" y="19688"/>
                    </a:moveTo>
                    <a:lnTo>
                      <a:pt x="7501" y="19688"/>
                    </a:lnTo>
                    <a:lnTo>
                      <a:pt x="7486" y="19497"/>
                    </a:lnTo>
                    <a:lnTo>
                      <a:pt x="7501" y="19306"/>
                    </a:lnTo>
                    <a:lnTo>
                      <a:pt x="7486" y="19115"/>
                    </a:lnTo>
                    <a:lnTo>
                      <a:pt x="7456" y="19115"/>
                    </a:lnTo>
                    <a:lnTo>
                      <a:pt x="7456" y="19306"/>
                    </a:lnTo>
                    <a:lnTo>
                      <a:pt x="7410" y="19306"/>
                    </a:lnTo>
                    <a:lnTo>
                      <a:pt x="7425" y="19497"/>
                    </a:lnTo>
                    <a:lnTo>
                      <a:pt x="7313" y="19497"/>
                    </a:lnTo>
                    <a:lnTo>
                      <a:pt x="7268" y="19306"/>
                    </a:lnTo>
                    <a:lnTo>
                      <a:pt x="7245" y="19306"/>
                    </a:lnTo>
                    <a:lnTo>
                      <a:pt x="7245" y="19497"/>
                    </a:lnTo>
                    <a:lnTo>
                      <a:pt x="7260" y="19497"/>
                    </a:lnTo>
                    <a:lnTo>
                      <a:pt x="7260" y="19688"/>
                    </a:lnTo>
                    <a:lnTo>
                      <a:pt x="7305" y="19688"/>
                    </a:lnTo>
                    <a:lnTo>
                      <a:pt x="7305" y="19880"/>
                    </a:lnTo>
                    <a:lnTo>
                      <a:pt x="7324" y="19880"/>
                    </a:lnTo>
                    <a:lnTo>
                      <a:pt x="7360" y="20071"/>
                    </a:lnTo>
                    <a:lnTo>
                      <a:pt x="7395" y="20071"/>
                    </a:lnTo>
                    <a:lnTo>
                      <a:pt x="7380" y="19880"/>
                    </a:lnTo>
                    <a:lnTo>
                      <a:pt x="7471" y="19880"/>
                    </a:lnTo>
                    <a:lnTo>
                      <a:pt x="7471" y="19688"/>
                    </a:lnTo>
                    <a:lnTo>
                      <a:pt x="7486" y="19688"/>
                    </a:lnTo>
                    <a:lnTo>
                      <a:pt x="7486" y="19880"/>
                    </a:lnTo>
                    <a:lnTo>
                      <a:pt x="7501" y="19880"/>
                    </a:lnTo>
                    <a:lnTo>
                      <a:pt x="7516" y="19688"/>
                    </a:lnTo>
                    <a:close/>
                    <a:moveTo>
                      <a:pt x="7831" y="17204"/>
                    </a:moveTo>
                    <a:lnTo>
                      <a:pt x="7801" y="17204"/>
                    </a:lnTo>
                    <a:lnTo>
                      <a:pt x="7786" y="17395"/>
                    </a:lnTo>
                    <a:lnTo>
                      <a:pt x="7831" y="17395"/>
                    </a:lnTo>
                    <a:lnTo>
                      <a:pt x="7831" y="17204"/>
                    </a:lnTo>
                    <a:close/>
                    <a:moveTo>
                      <a:pt x="7846" y="15292"/>
                    </a:moveTo>
                    <a:lnTo>
                      <a:pt x="7831" y="15101"/>
                    </a:lnTo>
                    <a:lnTo>
                      <a:pt x="7831" y="15292"/>
                    </a:lnTo>
                    <a:lnTo>
                      <a:pt x="7846" y="15292"/>
                    </a:lnTo>
                    <a:close/>
                    <a:moveTo>
                      <a:pt x="7922" y="13954"/>
                    </a:moveTo>
                    <a:lnTo>
                      <a:pt x="7906" y="13763"/>
                    </a:lnTo>
                    <a:lnTo>
                      <a:pt x="7891" y="13954"/>
                    </a:lnTo>
                    <a:lnTo>
                      <a:pt x="7922" y="13954"/>
                    </a:lnTo>
                    <a:close/>
                    <a:moveTo>
                      <a:pt x="7982" y="15674"/>
                    </a:moveTo>
                    <a:lnTo>
                      <a:pt x="7967" y="15674"/>
                    </a:lnTo>
                    <a:lnTo>
                      <a:pt x="7952" y="15865"/>
                    </a:lnTo>
                    <a:lnTo>
                      <a:pt x="7982" y="15865"/>
                    </a:lnTo>
                    <a:lnTo>
                      <a:pt x="7982" y="15674"/>
                    </a:lnTo>
                    <a:close/>
                    <a:moveTo>
                      <a:pt x="8072" y="18700"/>
                    </a:moveTo>
                    <a:lnTo>
                      <a:pt x="8057" y="18700"/>
                    </a:lnTo>
                    <a:lnTo>
                      <a:pt x="8042" y="18638"/>
                    </a:lnTo>
                    <a:lnTo>
                      <a:pt x="8042" y="18700"/>
                    </a:lnTo>
                    <a:lnTo>
                      <a:pt x="8027" y="18761"/>
                    </a:lnTo>
                    <a:lnTo>
                      <a:pt x="8037" y="18761"/>
                    </a:lnTo>
                    <a:lnTo>
                      <a:pt x="8012" y="18924"/>
                    </a:lnTo>
                    <a:lnTo>
                      <a:pt x="8072" y="18924"/>
                    </a:lnTo>
                    <a:lnTo>
                      <a:pt x="8072" y="18700"/>
                    </a:lnTo>
                    <a:close/>
                    <a:moveTo>
                      <a:pt x="8072" y="14719"/>
                    </a:moveTo>
                    <a:lnTo>
                      <a:pt x="8057" y="14719"/>
                    </a:lnTo>
                    <a:lnTo>
                      <a:pt x="8072" y="14910"/>
                    </a:lnTo>
                    <a:lnTo>
                      <a:pt x="8072" y="14719"/>
                    </a:lnTo>
                    <a:close/>
                    <a:moveTo>
                      <a:pt x="8252" y="19127"/>
                    </a:moveTo>
                    <a:lnTo>
                      <a:pt x="8237" y="19127"/>
                    </a:lnTo>
                    <a:lnTo>
                      <a:pt x="8252" y="19188"/>
                    </a:lnTo>
                    <a:lnTo>
                      <a:pt x="8252" y="19127"/>
                    </a:lnTo>
                    <a:close/>
                    <a:moveTo>
                      <a:pt x="8387" y="13572"/>
                    </a:moveTo>
                    <a:lnTo>
                      <a:pt x="8342" y="13572"/>
                    </a:lnTo>
                    <a:lnTo>
                      <a:pt x="8312" y="13954"/>
                    </a:lnTo>
                    <a:lnTo>
                      <a:pt x="8357" y="13763"/>
                    </a:lnTo>
                    <a:lnTo>
                      <a:pt x="8372" y="13763"/>
                    </a:lnTo>
                    <a:lnTo>
                      <a:pt x="8387" y="13572"/>
                    </a:lnTo>
                    <a:close/>
                    <a:moveTo>
                      <a:pt x="8959" y="19306"/>
                    </a:moveTo>
                    <a:lnTo>
                      <a:pt x="8944" y="19497"/>
                    </a:lnTo>
                    <a:lnTo>
                      <a:pt x="8959" y="19497"/>
                    </a:lnTo>
                    <a:lnTo>
                      <a:pt x="8959" y="19306"/>
                    </a:lnTo>
                    <a:close/>
                    <a:moveTo>
                      <a:pt x="9357" y="16917"/>
                    </a:moveTo>
                    <a:lnTo>
                      <a:pt x="9349" y="16821"/>
                    </a:lnTo>
                    <a:lnTo>
                      <a:pt x="9349" y="17012"/>
                    </a:lnTo>
                    <a:lnTo>
                      <a:pt x="9357" y="16917"/>
                    </a:lnTo>
                    <a:close/>
                    <a:moveTo>
                      <a:pt x="9425" y="18733"/>
                    </a:moveTo>
                    <a:lnTo>
                      <a:pt x="9407" y="18733"/>
                    </a:lnTo>
                    <a:lnTo>
                      <a:pt x="9400" y="18924"/>
                    </a:lnTo>
                    <a:lnTo>
                      <a:pt x="9410" y="18924"/>
                    </a:lnTo>
                    <a:lnTo>
                      <a:pt x="9425" y="18733"/>
                    </a:lnTo>
                    <a:close/>
                    <a:moveTo>
                      <a:pt x="9605" y="18924"/>
                    </a:moveTo>
                    <a:lnTo>
                      <a:pt x="9545" y="18924"/>
                    </a:lnTo>
                    <a:lnTo>
                      <a:pt x="9545" y="19115"/>
                    </a:lnTo>
                    <a:lnTo>
                      <a:pt x="9590" y="19115"/>
                    </a:lnTo>
                    <a:lnTo>
                      <a:pt x="9605" y="18924"/>
                    </a:lnTo>
                    <a:close/>
                    <a:moveTo>
                      <a:pt x="9635" y="19306"/>
                    </a:moveTo>
                    <a:lnTo>
                      <a:pt x="9545" y="19306"/>
                    </a:lnTo>
                    <a:lnTo>
                      <a:pt x="9545" y="19115"/>
                    </a:lnTo>
                    <a:lnTo>
                      <a:pt x="9530" y="19115"/>
                    </a:lnTo>
                    <a:lnTo>
                      <a:pt x="9530" y="19306"/>
                    </a:lnTo>
                    <a:lnTo>
                      <a:pt x="9515" y="19497"/>
                    </a:lnTo>
                    <a:lnTo>
                      <a:pt x="9530" y="19497"/>
                    </a:lnTo>
                    <a:lnTo>
                      <a:pt x="9530" y="19625"/>
                    </a:lnTo>
                    <a:lnTo>
                      <a:pt x="9500" y="19497"/>
                    </a:lnTo>
                    <a:lnTo>
                      <a:pt x="9455" y="19497"/>
                    </a:lnTo>
                    <a:lnTo>
                      <a:pt x="9485" y="19306"/>
                    </a:lnTo>
                    <a:lnTo>
                      <a:pt x="9530" y="19306"/>
                    </a:lnTo>
                    <a:lnTo>
                      <a:pt x="9530" y="19115"/>
                    </a:lnTo>
                    <a:lnTo>
                      <a:pt x="9380" y="19115"/>
                    </a:lnTo>
                    <a:lnTo>
                      <a:pt x="9391" y="18924"/>
                    </a:lnTo>
                    <a:lnTo>
                      <a:pt x="9395" y="18924"/>
                    </a:lnTo>
                    <a:lnTo>
                      <a:pt x="9380" y="18733"/>
                    </a:lnTo>
                    <a:lnTo>
                      <a:pt x="9334" y="19497"/>
                    </a:lnTo>
                    <a:lnTo>
                      <a:pt x="9349" y="19497"/>
                    </a:lnTo>
                    <a:lnTo>
                      <a:pt x="9349" y="19688"/>
                    </a:lnTo>
                    <a:lnTo>
                      <a:pt x="9395" y="19688"/>
                    </a:lnTo>
                    <a:lnTo>
                      <a:pt x="9395" y="19880"/>
                    </a:lnTo>
                    <a:lnTo>
                      <a:pt x="9425" y="19880"/>
                    </a:lnTo>
                    <a:lnTo>
                      <a:pt x="9425" y="19688"/>
                    </a:lnTo>
                    <a:lnTo>
                      <a:pt x="9440" y="19497"/>
                    </a:lnTo>
                    <a:lnTo>
                      <a:pt x="9440" y="19688"/>
                    </a:lnTo>
                    <a:lnTo>
                      <a:pt x="9470" y="19880"/>
                    </a:lnTo>
                    <a:lnTo>
                      <a:pt x="9515" y="19880"/>
                    </a:lnTo>
                    <a:lnTo>
                      <a:pt x="9545" y="19688"/>
                    </a:lnTo>
                    <a:lnTo>
                      <a:pt x="9567" y="19497"/>
                    </a:lnTo>
                    <a:lnTo>
                      <a:pt x="9613" y="19497"/>
                    </a:lnTo>
                    <a:lnTo>
                      <a:pt x="9635" y="19306"/>
                    </a:lnTo>
                    <a:close/>
                    <a:moveTo>
                      <a:pt x="9665" y="19432"/>
                    </a:moveTo>
                    <a:lnTo>
                      <a:pt x="9635" y="19432"/>
                    </a:lnTo>
                    <a:lnTo>
                      <a:pt x="9635" y="19493"/>
                    </a:lnTo>
                    <a:lnTo>
                      <a:pt x="9620" y="19615"/>
                    </a:lnTo>
                    <a:lnTo>
                      <a:pt x="9620" y="19676"/>
                    </a:lnTo>
                    <a:lnTo>
                      <a:pt x="9650" y="19676"/>
                    </a:lnTo>
                    <a:lnTo>
                      <a:pt x="9650" y="19493"/>
                    </a:lnTo>
                    <a:lnTo>
                      <a:pt x="9665" y="19432"/>
                    </a:lnTo>
                    <a:close/>
                    <a:moveTo>
                      <a:pt x="10011" y="19005"/>
                    </a:moveTo>
                    <a:lnTo>
                      <a:pt x="9996" y="19005"/>
                    </a:lnTo>
                    <a:lnTo>
                      <a:pt x="10011" y="19066"/>
                    </a:lnTo>
                    <a:lnTo>
                      <a:pt x="10011" y="19005"/>
                    </a:lnTo>
                    <a:close/>
                    <a:moveTo>
                      <a:pt x="10357" y="19188"/>
                    </a:moveTo>
                    <a:lnTo>
                      <a:pt x="10342" y="19188"/>
                    </a:lnTo>
                    <a:lnTo>
                      <a:pt x="10327" y="19249"/>
                    </a:lnTo>
                    <a:lnTo>
                      <a:pt x="10296" y="19249"/>
                    </a:lnTo>
                    <a:lnTo>
                      <a:pt x="10266" y="19310"/>
                    </a:lnTo>
                    <a:lnTo>
                      <a:pt x="10236" y="19432"/>
                    </a:lnTo>
                    <a:lnTo>
                      <a:pt x="10221" y="19554"/>
                    </a:lnTo>
                    <a:lnTo>
                      <a:pt x="10221" y="19615"/>
                    </a:lnTo>
                    <a:lnTo>
                      <a:pt x="10206" y="19737"/>
                    </a:lnTo>
                    <a:lnTo>
                      <a:pt x="10221" y="19737"/>
                    </a:lnTo>
                    <a:lnTo>
                      <a:pt x="10255" y="19655"/>
                    </a:lnTo>
                    <a:lnTo>
                      <a:pt x="10323" y="19514"/>
                    </a:lnTo>
                    <a:lnTo>
                      <a:pt x="10331" y="19493"/>
                    </a:lnTo>
                    <a:lnTo>
                      <a:pt x="10357" y="19432"/>
                    </a:lnTo>
                    <a:lnTo>
                      <a:pt x="10357" y="19188"/>
                    </a:lnTo>
                    <a:close/>
                    <a:moveTo>
                      <a:pt x="10657" y="18542"/>
                    </a:moveTo>
                    <a:lnTo>
                      <a:pt x="10642" y="18542"/>
                    </a:lnTo>
                    <a:lnTo>
                      <a:pt x="10642" y="18733"/>
                    </a:lnTo>
                    <a:lnTo>
                      <a:pt x="10657" y="18733"/>
                    </a:lnTo>
                    <a:lnTo>
                      <a:pt x="10657" y="18542"/>
                    </a:lnTo>
                    <a:close/>
                    <a:moveTo>
                      <a:pt x="11078" y="16439"/>
                    </a:moveTo>
                    <a:lnTo>
                      <a:pt x="11063" y="16418"/>
                    </a:lnTo>
                    <a:lnTo>
                      <a:pt x="11063" y="16439"/>
                    </a:lnTo>
                    <a:lnTo>
                      <a:pt x="11078" y="16439"/>
                    </a:lnTo>
                    <a:close/>
                    <a:moveTo>
                      <a:pt x="11289" y="13513"/>
                    </a:moveTo>
                    <a:lnTo>
                      <a:pt x="11274" y="13513"/>
                    </a:lnTo>
                    <a:lnTo>
                      <a:pt x="11258" y="13452"/>
                    </a:lnTo>
                    <a:lnTo>
                      <a:pt x="11258" y="13575"/>
                    </a:lnTo>
                    <a:lnTo>
                      <a:pt x="11274" y="13575"/>
                    </a:lnTo>
                    <a:lnTo>
                      <a:pt x="11289" y="13513"/>
                    </a:lnTo>
                    <a:close/>
                    <a:moveTo>
                      <a:pt x="11319" y="13452"/>
                    </a:moveTo>
                    <a:lnTo>
                      <a:pt x="11304" y="13391"/>
                    </a:lnTo>
                    <a:lnTo>
                      <a:pt x="11289" y="13452"/>
                    </a:lnTo>
                    <a:lnTo>
                      <a:pt x="11289" y="13513"/>
                    </a:lnTo>
                    <a:lnTo>
                      <a:pt x="11319" y="13513"/>
                    </a:lnTo>
                    <a:lnTo>
                      <a:pt x="11319" y="13452"/>
                    </a:lnTo>
                    <a:close/>
                    <a:moveTo>
                      <a:pt x="11544" y="18924"/>
                    </a:moveTo>
                    <a:lnTo>
                      <a:pt x="11514" y="18924"/>
                    </a:lnTo>
                    <a:lnTo>
                      <a:pt x="11514" y="18733"/>
                    </a:lnTo>
                    <a:lnTo>
                      <a:pt x="11413" y="18733"/>
                    </a:lnTo>
                    <a:lnTo>
                      <a:pt x="11401" y="18924"/>
                    </a:lnTo>
                    <a:lnTo>
                      <a:pt x="11390" y="18924"/>
                    </a:lnTo>
                    <a:lnTo>
                      <a:pt x="11379" y="19115"/>
                    </a:lnTo>
                    <a:lnTo>
                      <a:pt x="11364" y="19306"/>
                    </a:lnTo>
                    <a:lnTo>
                      <a:pt x="11424" y="19306"/>
                    </a:lnTo>
                    <a:lnTo>
                      <a:pt x="11394" y="19497"/>
                    </a:lnTo>
                    <a:lnTo>
                      <a:pt x="11364" y="19497"/>
                    </a:lnTo>
                    <a:lnTo>
                      <a:pt x="11364" y="19688"/>
                    </a:lnTo>
                    <a:lnTo>
                      <a:pt x="11409" y="19688"/>
                    </a:lnTo>
                    <a:lnTo>
                      <a:pt x="11439" y="19880"/>
                    </a:lnTo>
                    <a:lnTo>
                      <a:pt x="11469" y="19688"/>
                    </a:lnTo>
                    <a:lnTo>
                      <a:pt x="11484" y="19497"/>
                    </a:lnTo>
                    <a:lnTo>
                      <a:pt x="11454" y="19306"/>
                    </a:lnTo>
                    <a:lnTo>
                      <a:pt x="11452" y="19306"/>
                    </a:lnTo>
                    <a:lnTo>
                      <a:pt x="11485" y="19115"/>
                    </a:lnTo>
                    <a:lnTo>
                      <a:pt x="11529" y="19115"/>
                    </a:lnTo>
                    <a:lnTo>
                      <a:pt x="11544" y="18924"/>
                    </a:lnTo>
                    <a:close/>
                    <a:moveTo>
                      <a:pt x="11574" y="13572"/>
                    </a:moveTo>
                    <a:lnTo>
                      <a:pt x="11559" y="13476"/>
                    </a:lnTo>
                    <a:lnTo>
                      <a:pt x="11559" y="13572"/>
                    </a:lnTo>
                    <a:lnTo>
                      <a:pt x="11499" y="13572"/>
                    </a:lnTo>
                    <a:lnTo>
                      <a:pt x="11522" y="13763"/>
                    </a:lnTo>
                    <a:lnTo>
                      <a:pt x="11574" y="13763"/>
                    </a:lnTo>
                    <a:lnTo>
                      <a:pt x="11574" y="13572"/>
                    </a:lnTo>
                    <a:close/>
                    <a:moveTo>
                      <a:pt x="11664" y="13954"/>
                    </a:moveTo>
                    <a:lnTo>
                      <a:pt x="11634" y="13954"/>
                    </a:lnTo>
                    <a:lnTo>
                      <a:pt x="11634" y="14145"/>
                    </a:lnTo>
                    <a:lnTo>
                      <a:pt x="11649" y="14145"/>
                    </a:lnTo>
                    <a:lnTo>
                      <a:pt x="11664" y="13954"/>
                    </a:lnTo>
                    <a:close/>
                    <a:moveTo>
                      <a:pt x="11682" y="14372"/>
                    </a:moveTo>
                    <a:lnTo>
                      <a:pt x="11679" y="14336"/>
                    </a:lnTo>
                    <a:lnTo>
                      <a:pt x="11679" y="14394"/>
                    </a:lnTo>
                    <a:lnTo>
                      <a:pt x="11682" y="14372"/>
                    </a:lnTo>
                    <a:close/>
                    <a:moveTo>
                      <a:pt x="11754" y="15674"/>
                    </a:moveTo>
                    <a:lnTo>
                      <a:pt x="11739" y="15674"/>
                    </a:lnTo>
                    <a:lnTo>
                      <a:pt x="11709" y="15865"/>
                    </a:lnTo>
                    <a:lnTo>
                      <a:pt x="11754" y="15865"/>
                    </a:lnTo>
                    <a:lnTo>
                      <a:pt x="11754" y="15674"/>
                    </a:lnTo>
                    <a:close/>
                    <a:moveTo>
                      <a:pt x="11770" y="15483"/>
                    </a:moveTo>
                    <a:lnTo>
                      <a:pt x="11754" y="15674"/>
                    </a:lnTo>
                    <a:lnTo>
                      <a:pt x="11770" y="15674"/>
                    </a:lnTo>
                    <a:lnTo>
                      <a:pt x="11770" y="15483"/>
                    </a:lnTo>
                    <a:close/>
                    <a:moveTo>
                      <a:pt x="12100" y="0"/>
                    </a:moveTo>
                    <a:lnTo>
                      <a:pt x="11995" y="0"/>
                    </a:lnTo>
                    <a:lnTo>
                      <a:pt x="11995" y="191"/>
                    </a:lnTo>
                    <a:lnTo>
                      <a:pt x="11980" y="191"/>
                    </a:lnTo>
                    <a:lnTo>
                      <a:pt x="11995" y="382"/>
                    </a:lnTo>
                    <a:lnTo>
                      <a:pt x="12070" y="382"/>
                    </a:lnTo>
                    <a:lnTo>
                      <a:pt x="12100" y="191"/>
                    </a:lnTo>
                    <a:lnTo>
                      <a:pt x="12100" y="0"/>
                    </a:lnTo>
                    <a:close/>
                    <a:moveTo>
                      <a:pt x="12190" y="213"/>
                    </a:moveTo>
                    <a:lnTo>
                      <a:pt x="12175" y="213"/>
                    </a:lnTo>
                    <a:lnTo>
                      <a:pt x="12175" y="191"/>
                    </a:lnTo>
                    <a:lnTo>
                      <a:pt x="12100" y="191"/>
                    </a:lnTo>
                    <a:lnTo>
                      <a:pt x="12100" y="382"/>
                    </a:lnTo>
                    <a:lnTo>
                      <a:pt x="12175" y="382"/>
                    </a:lnTo>
                    <a:lnTo>
                      <a:pt x="12175" y="274"/>
                    </a:lnTo>
                    <a:lnTo>
                      <a:pt x="12190" y="213"/>
                    </a:lnTo>
                    <a:close/>
                    <a:moveTo>
                      <a:pt x="13122" y="18542"/>
                    </a:moveTo>
                    <a:lnTo>
                      <a:pt x="13092" y="18542"/>
                    </a:lnTo>
                    <a:lnTo>
                      <a:pt x="13092" y="18733"/>
                    </a:lnTo>
                    <a:lnTo>
                      <a:pt x="13122" y="18733"/>
                    </a:lnTo>
                    <a:lnTo>
                      <a:pt x="13122" y="18542"/>
                    </a:lnTo>
                    <a:close/>
                    <a:moveTo>
                      <a:pt x="13197" y="18542"/>
                    </a:moveTo>
                    <a:lnTo>
                      <a:pt x="13167" y="18733"/>
                    </a:lnTo>
                    <a:lnTo>
                      <a:pt x="13197" y="18733"/>
                    </a:lnTo>
                    <a:lnTo>
                      <a:pt x="13197" y="18542"/>
                    </a:lnTo>
                    <a:close/>
                    <a:moveTo>
                      <a:pt x="13528" y="20713"/>
                    </a:moveTo>
                    <a:lnTo>
                      <a:pt x="13513" y="20652"/>
                    </a:lnTo>
                    <a:lnTo>
                      <a:pt x="13513" y="20713"/>
                    </a:lnTo>
                    <a:lnTo>
                      <a:pt x="13528" y="20713"/>
                    </a:lnTo>
                    <a:close/>
                    <a:moveTo>
                      <a:pt x="13874" y="20286"/>
                    </a:moveTo>
                    <a:lnTo>
                      <a:pt x="13859" y="20164"/>
                    </a:lnTo>
                    <a:lnTo>
                      <a:pt x="13844" y="20286"/>
                    </a:lnTo>
                    <a:lnTo>
                      <a:pt x="13829" y="20347"/>
                    </a:lnTo>
                    <a:lnTo>
                      <a:pt x="13844" y="20347"/>
                    </a:lnTo>
                    <a:lnTo>
                      <a:pt x="13859" y="20408"/>
                    </a:lnTo>
                    <a:lnTo>
                      <a:pt x="13874" y="20408"/>
                    </a:lnTo>
                    <a:lnTo>
                      <a:pt x="13874" y="20286"/>
                    </a:lnTo>
                    <a:close/>
                    <a:moveTo>
                      <a:pt x="14671" y="19615"/>
                    </a:moveTo>
                    <a:lnTo>
                      <a:pt x="14656" y="19554"/>
                    </a:lnTo>
                    <a:lnTo>
                      <a:pt x="14656" y="19615"/>
                    </a:lnTo>
                    <a:lnTo>
                      <a:pt x="14640" y="19676"/>
                    </a:lnTo>
                    <a:lnTo>
                      <a:pt x="14671" y="19615"/>
                    </a:lnTo>
                    <a:close/>
                    <a:moveTo>
                      <a:pt x="14701" y="19493"/>
                    </a:moveTo>
                    <a:lnTo>
                      <a:pt x="14686" y="19371"/>
                    </a:lnTo>
                    <a:lnTo>
                      <a:pt x="14686" y="19310"/>
                    </a:lnTo>
                    <a:lnTo>
                      <a:pt x="14671" y="19310"/>
                    </a:lnTo>
                    <a:lnTo>
                      <a:pt x="14671" y="19432"/>
                    </a:lnTo>
                    <a:lnTo>
                      <a:pt x="14686" y="19432"/>
                    </a:lnTo>
                    <a:lnTo>
                      <a:pt x="14701" y="19493"/>
                    </a:lnTo>
                    <a:close/>
                    <a:moveTo>
                      <a:pt x="14956" y="19005"/>
                    </a:moveTo>
                    <a:lnTo>
                      <a:pt x="14941" y="18944"/>
                    </a:lnTo>
                    <a:lnTo>
                      <a:pt x="14926" y="18944"/>
                    </a:lnTo>
                    <a:lnTo>
                      <a:pt x="14941" y="19005"/>
                    </a:lnTo>
                    <a:lnTo>
                      <a:pt x="14941" y="19066"/>
                    </a:lnTo>
                    <a:lnTo>
                      <a:pt x="14956" y="19127"/>
                    </a:lnTo>
                    <a:lnTo>
                      <a:pt x="14956" y="19005"/>
                    </a:lnTo>
                    <a:close/>
                    <a:moveTo>
                      <a:pt x="15031" y="20835"/>
                    </a:moveTo>
                    <a:lnTo>
                      <a:pt x="15016" y="20644"/>
                    </a:lnTo>
                    <a:lnTo>
                      <a:pt x="15016" y="20835"/>
                    </a:lnTo>
                    <a:lnTo>
                      <a:pt x="15031" y="20835"/>
                    </a:lnTo>
                    <a:close/>
                    <a:moveTo>
                      <a:pt x="15242" y="573"/>
                    </a:moveTo>
                    <a:lnTo>
                      <a:pt x="15227" y="765"/>
                    </a:lnTo>
                    <a:lnTo>
                      <a:pt x="15242" y="765"/>
                    </a:lnTo>
                    <a:lnTo>
                      <a:pt x="15242" y="573"/>
                    </a:lnTo>
                    <a:close/>
                    <a:moveTo>
                      <a:pt x="15347" y="956"/>
                    </a:moveTo>
                    <a:lnTo>
                      <a:pt x="15317" y="956"/>
                    </a:lnTo>
                    <a:lnTo>
                      <a:pt x="15347" y="1147"/>
                    </a:lnTo>
                    <a:lnTo>
                      <a:pt x="15347" y="956"/>
                    </a:lnTo>
                    <a:close/>
                    <a:moveTo>
                      <a:pt x="15407" y="1147"/>
                    </a:moveTo>
                    <a:lnTo>
                      <a:pt x="15392" y="956"/>
                    </a:lnTo>
                    <a:lnTo>
                      <a:pt x="15377" y="956"/>
                    </a:lnTo>
                    <a:lnTo>
                      <a:pt x="15377" y="1147"/>
                    </a:lnTo>
                    <a:lnTo>
                      <a:pt x="15407" y="1147"/>
                    </a:lnTo>
                    <a:close/>
                    <a:moveTo>
                      <a:pt x="15422" y="765"/>
                    </a:moveTo>
                    <a:lnTo>
                      <a:pt x="15407" y="765"/>
                    </a:lnTo>
                    <a:lnTo>
                      <a:pt x="15407" y="956"/>
                    </a:lnTo>
                    <a:lnTo>
                      <a:pt x="15422" y="765"/>
                    </a:lnTo>
                    <a:close/>
                    <a:moveTo>
                      <a:pt x="15470" y="1032"/>
                    </a:moveTo>
                    <a:lnTo>
                      <a:pt x="15452" y="956"/>
                    </a:lnTo>
                    <a:lnTo>
                      <a:pt x="15407" y="956"/>
                    </a:lnTo>
                    <a:lnTo>
                      <a:pt x="15407" y="1147"/>
                    </a:lnTo>
                    <a:lnTo>
                      <a:pt x="15452" y="1147"/>
                    </a:lnTo>
                    <a:lnTo>
                      <a:pt x="15470" y="1032"/>
                    </a:lnTo>
                    <a:close/>
                    <a:moveTo>
                      <a:pt x="15497" y="956"/>
                    </a:moveTo>
                    <a:lnTo>
                      <a:pt x="15482" y="956"/>
                    </a:lnTo>
                    <a:lnTo>
                      <a:pt x="15470" y="1032"/>
                    </a:lnTo>
                    <a:lnTo>
                      <a:pt x="15497" y="1147"/>
                    </a:lnTo>
                    <a:lnTo>
                      <a:pt x="15497" y="956"/>
                    </a:lnTo>
                    <a:close/>
                    <a:moveTo>
                      <a:pt x="15497" y="765"/>
                    </a:moveTo>
                    <a:lnTo>
                      <a:pt x="15482" y="765"/>
                    </a:lnTo>
                    <a:lnTo>
                      <a:pt x="15467" y="956"/>
                    </a:lnTo>
                    <a:lnTo>
                      <a:pt x="15482" y="956"/>
                    </a:lnTo>
                    <a:lnTo>
                      <a:pt x="15497" y="765"/>
                    </a:lnTo>
                    <a:close/>
                    <a:moveTo>
                      <a:pt x="15512" y="20262"/>
                    </a:moveTo>
                    <a:lnTo>
                      <a:pt x="15497" y="20071"/>
                    </a:lnTo>
                    <a:lnTo>
                      <a:pt x="15482" y="20071"/>
                    </a:lnTo>
                    <a:lnTo>
                      <a:pt x="15482" y="19880"/>
                    </a:lnTo>
                    <a:lnTo>
                      <a:pt x="15243" y="19880"/>
                    </a:lnTo>
                    <a:lnTo>
                      <a:pt x="15212" y="19688"/>
                    </a:lnTo>
                    <a:lnTo>
                      <a:pt x="15232" y="19688"/>
                    </a:lnTo>
                    <a:lnTo>
                      <a:pt x="15267" y="19497"/>
                    </a:lnTo>
                    <a:lnTo>
                      <a:pt x="15287" y="19306"/>
                    </a:lnTo>
                    <a:lnTo>
                      <a:pt x="15212" y="19306"/>
                    </a:lnTo>
                    <a:lnTo>
                      <a:pt x="15212" y="19497"/>
                    </a:lnTo>
                    <a:lnTo>
                      <a:pt x="15167" y="19497"/>
                    </a:lnTo>
                    <a:lnTo>
                      <a:pt x="15178" y="19354"/>
                    </a:lnTo>
                    <a:lnTo>
                      <a:pt x="15212" y="19497"/>
                    </a:lnTo>
                    <a:lnTo>
                      <a:pt x="15212" y="19306"/>
                    </a:lnTo>
                    <a:lnTo>
                      <a:pt x="15001" y="19306"/>
                    </a:lnTo>
                    <a:lnTo>
                      <a:pt x="14986" y="19497"/>
                    </a:lnTo>
                    <a:lnTo>
                      <a:pt x="14971" y="19497"/>
                    </a:lnTo>
                    <a:lnTo>
                      <a:pt x="14971" y="19688"/>
                    </a:lnTo>
                    <a:lnTo>
                      <a:pt x="14986" y="19688"/>
                    </a:lnTo>
                    <a:lnTo>
                      <a:pt x="14986" y="19880"/>
                    </a:lnTo>
                    <a:lnTo>
                      <a:pt x="15016" y="19688"/>
                    </a:lnTo>
                    <a:lnTo>
                      <a:pt x="15061" y="19688"/>
                    </a:lnTo>
                    <a:lnTo>
                      <a:pt x="15061" y="19880"/>
                    </a:lnTo>
                    <a:lnTo>
                      <a:pt x="15046" y="19880"/>
                    </a:lnTo>
                    <a:lnTo>
                      <a:pt x="15046" y="20071"/>
                    </a:lnTo>
                    <a:lnTo>
                      <a:pt x="15031" y="19880"/>
                    </a:lnTo>
                    <a:lnTo>
                      <a:pt x="14971" y="19880"/>
                    </a:lnTo>
                    <a:lnTo>
                      <a:pt x="14971" y="20071"/>
                    </a:lnTo>
                    <a:lnTo>
                      <a:pt x="14956" y="20071"/>
                    </a:lnTo>
                    <a:lnTo>
                      <a:pt x="14986" y="20262"/>
                    </a:lnTo>
                    <a:lnTo>
                      <a:pt x="15031" y="20262"/>
                    </a:lnTo>
                    <a:lnTo>
                      <a:pt x="15016" y="20453"/>
                    </a:lnTo>
                    <a:lnTo>
                      <a:pt x="15016" y="20644"/>
                    </a:lnTo>
                    <a:lnTo>
                      <a:pt x="15031" y="20644"/>
                    </a:lnTo>
                    <a:lnTo>
                      <a:pt x="15031" y="20835"/>
                    </a:lnTo>
                    <a:lnTo>
                      <a:pt x="15125" y="20835"/>
                    </a:lnTo>
                    <a:lnTo>
                      <a:pt x="15206" y="20644"/>
                    </a:lnTo>
                    <a:lnTo>
                      <a:pt x="15279" y="20453"/>
                    </a:lnTo>
                    <a:lnTo>
                      <a:pt x="15347" y="20262"/>
                    </a:lnTo>
                    <a:lnTo>
                      <a:pt x="15332" y="20071"/>
                    </a:lnTo>
                    <a:lnTo>
                      <a:pt x="15362" y="20071"/>
                    </a:lnTo>
                    <a:lnTo>
                      <a:pt x="15377" y="20262"/>
                    </a:lnTo>
                    <a:lnTo>
                      <a:pt x="15362" y="20262"/>
                    </a:lnTo>
                    <a:lnTo>
                      <a:pt x="15377" y="20453"/>
                    </a:lnTo>
                    <a:lnTo>
                      <a:pt x="15487" y="20453"/>
                    </a:lnTo>
                    <a:lnTo>
                      <a:pt x="15512" y="20262"/>
                    </a:lnTo>
                    <a:close/>
                    <a:moveTo>
                      <a:pt x="15517" y="19816"/>
                    </a:moveTo>
                    <a:lnTo>
                      <a:pt x="15497" y="19880"/>
                    </a:lnTo>
                    <a:lnTo>
                      <a:pt x="15512" y="19880"/>
                    </a:lnTo>
                    <a:lnTo>
                      <a:pt x="15517" y="19816"/>
                    </a:lnTo>
                    <a:close/>
                    <a:moveTo>
                      <a:pt x="15557" y="19688"/>
                    </a:moveTo>
                    <a:lnTo>
                      <a:pt x="15527" y="19688"/>
                    </a:lnTo>
                    <a:lnTo>
                      <a:pt x="15517" y="19816"/>
                    </a:lnTo>
                    <a:lnTo>
                      <a:pt x="15557" y="19688"/>
                    </a:lnTo>
                    <a:close/>
                    <a:moveTo>
                      <a:pt x="15618" y="20103"/>
                    </a:moveTo>
                    <a:lnTo>
                      <a:pt x="15603" y="20103"/>
                    </a:lnTo>
                    <a:lnTo>
                      <a:pt x="15618" y="20164"/>
                    </a:lnTo>
                    <a:lnTo>
                      <a:pt x="15618" y="20103"/>
                    </a:lnTo>
                    <a:close/>
                    <a:moveTo>
                      <a:pt x="15618" y="956"/>
                    </a:moveTo>
                    <a:lnTo>
                      <a:pt x="15572" y="956"/>
                    </a:lnTo>
                    <a:lnTo>
                      <a:pt x="15572" y="1147"/>
                    </a:lnTo>
                    <a:lnTo>
                      <a:pt x="15603" y="1147"/>
                    </a:lnTo>
                    <a:lnTo>
                      <a:pt x="15618" y="956"/>
                    </a:lnTo>
                    <a:close/>
                    <a:moveTo>
                      <a:pt x="15633" y="20530"/>
                    </a:moveTo>
                    <a:lnTo>
                      <a:pt x="15603" y="20469"/>
                    </a:lnTo>
                    <a:lnTo>
                      <a:pt x="15588" y="20408"/>
                    </a:lnTo>
                    <a:lnTo>
                      <a:pt x="15557" y="20347"/>
                    </a:lnTo>
                    <a:lnTo>
                      <a:pt x="15542" y="20408"/>
                    </a:lnTo>
                    <a:lnTo>
                      <a:pt x="15588" y="20591"/>
                    </a:lnTo>
                    <a:lnTo>
                      <a:pt x="15603" y="20591"/>
                    </a:lnTo>
                    <a:lnTo>
                      <a:pt x="15618" y="20530"/>
                    </a:lnTo>
                    <a:lnTo>
                      <a:pt x="15633" y="20530"/>
                    </a:lnTo>
                    <a:close/>
                    <a:moveTo>
                      <a:pt x="15648" y="20591"/>
                    </a:moveTo>
                    <a:lnTo>
                      <a:pt x="15633" y="20591"/>
                    </a:lnTo>
                    <a:lnTo>
                      <a:pt x="15633" y="20652"/>
                    </a:lnTo>
                    <a:lnTo>
                      <a:pt x="15648" y="20591"/>
                    </a:lnTo>
                    <a:close/>
                    <a:moveTo>
                      <a:pt x="15693" y="956"/>
                    </a:moveTo>
                    <a:lnTo>
                      <a:pt x="15618" y="956"/>
                    </a:lnTo>
                    <a:lnTo>
                      <a:pt x="15678" y="1147"/>
                    </a:lnTo>
                    <a:lnTo>
                      <a:pt x="15693" y="1147"/>
                    </a:lnTo>
                    <a:lnTo>
                      <a:pt x="15693" y="956"/>
                    </a:lnTo>
                    <a:close/>
                    <a:moveTo>
                      <a:pt x="15753" y="1147"/>
                    </a:moveTo>
                    <a:lnTo>
                      <a:pt x="15741" y="1147"/>
                    </a:lnTo>
                    <a:lnTo>
                      <a:pt x="15753" y="1215"/>
                    </a:lnTo>
                    <a:lnTo>
                      <a:pt x="15753" y="1147"/>
                    </a:lnTo>
                    <a:close/>
                    <a:moveTo>
                      <a:pt x="15768" y="1338"/>
                    </a:moveTo>
                    <a:lnTo>
                      <a:pt x="15763" y="1275"/>
                    </a:lnTo>
                    <a:lnTo>
                      <a:pt x="15753" y="1215"/>
                    </a:lnTo>
                    <a:lnTo>
                      <a:pt x="15753" y="1338"/>
                    </a:lnTo>
                    <a:lnTo>
                      <a:pt x="15768" y="1338"/>
                    </a:lnTo>
                    <a:close/>
                    <a:moveTo>
                      <a:pt x="15936" y="14719"/>
                    </a:moveTo>
                    <a:lnTo>
                      <a:pt x="15933" y="14527"/>
                    </a:lnTo>
                    <a:lnTo>
                      <a:pt x="15918" y="14527"/>
                    </a:lnTo>
                    <a:lnTo>
                      <a:pt x="15932" y="14719"/>
                    </a:lnTo>
                    <a:lnTo>
                      <a:pt x="15936" y="14719"/>
                    </a:lnTo>
                    <a:close/>
                    <a:moveTo>
                      <a:pt x="16625" y="19115"/>
                    </a:moveTo>
                    <a:lnTo>
                      <a:pt x="16595" y="18924"/>
                    </a:lnTo>
                    <a:lnTo>
                      <a:pt x="16595" y="19115"/>
                    </a:lnTo>
                    <a:lnTo>
                      <a:pt x="16625" y="19115"/>
                    </a:lnTo>
                    <a:close/>
                    <a:moveTo>
                      <a:pt x="16640" y="16439"/>
                    </a:moveTo>
                    <a:lnTo>
                      <a:pt x="16592" y="16248"/>
                    </a:lnTo>
                    <a:lnTo>
                      <a:pt x="16492" y="16057"/>
                    </a:lnTo>
                    <a:lnTo>
                      <a:pt x="16444" y="16057"/>
                    </a:lnTo>
                    <a:lnTo>
                      <a:pt x="16414" y="16439"/>
                    </a:lnTo>
                    <a:lnTo>
                      <a:pt x="16501" y="16439"/>
                    </a:lnTo>
                    <a:lnTo>
                      <a:pt x="16469" y="16630"/>
                    </a:lnTo>
                    <a:lnTo>
                      <a:pt x="16529" y="16630"/>
                    </a:lnTo>
                    <a:lnTo>
                      <a:pt x="16590" y="16439"/>
                    </a:lnTo>
                    <a:lnTo>
                      <a:pt x="16640" y="16439"/>
                    </a:lnTo>
                    <a:close/>
                    <a:moveTo>
                      <a:pt x="17178" y="20874"/>
                    </a:moveTo>
                    <a:lnTo>
                      <a:pt x="17173" y="20835"/>
                    </a:lnTo>
                    <a:lnTo>
                      <a:pt x="17151" y="20835"/>
                    </a:lnTo>
                    <a:lnTo>
                      <a:pt x="17178" y="20874"/>
                    </a:lnTo>
                    <a:close/>
                    <a:moveTo>
                      <a:pt x="17632" y="17204"/>
                    </a:moveTo>
                    <a:lnTo>
                      <a:pt x="17542" y="17204"/>
                    </a:lnTo>
                    <a:lnTo>
                      <a:pt x="17564" y="17395"/>
                    </a:lnTo>
                    <a:lnTo>
                      <a:pt x="17609" y="17395"/>
                    </a:lnTo>
                    <a:lnTo>
                      <a:pt x="17632" y="17586"/>
                    </a:lnTo>
                    <a:lnTo>
                      <a:pt x="17632" y="17204"/>
                    </a:lnTo>
                    <a:close/>
                    <a:moveTo>
                      <a:pt x="17647" y="17204"/>
                    </a:moveTo>
                    <a:lnTo>
                      <a:pt x="17632" y="17012"/>
                    </a:lnTo>
                    <a:lnTo>
                      <a:pt x="17632" y="17204"/>
                    </a:lnTo>
                    <a:lnTo>
                      <a:pt x="17647" y="17204"/>
                    </a:lnTo>
                    <a:close/>
                    <a:moveTo>
                      <a:pt x="17812" y="21409"/>
                    </a:moveTo>
                    <a:lnTo>
                      <a:pt x="17797" y="21409"/>
                    </a:lnTo>
                    <a:lnTo>
                      <a:pt x="17797" y="21600"/>
                    </a:lnTo>
                    <a:lnTo>
                      <a:pt x="17812" y="21600"/>
                    </a:lnTo>
                    <a:lnTo>
                      <a:pt x="17812" y="21409"/>
                    </a:lnTo>
                    <a:close/>
                    <a:moveTo>
                      <a:pt x="15" y="8632"/>
                    </a:moveTo>
                    <a:lnTo>
                      <a:pt x="0" y="8693"/>
                    </a:lnTo>
                    <a:lnTo>
                      <a:pt x="15" y="8693"/>
                    </a:lnTo>
                    <a:lnTo>
                      <a:pt x="15" y="8632"/>
                    </a:lnTo>
                    <a:close/>
                    <a:moveTo>
                      <a:pt x="225" y="12781"/>
                    </a:moveTo>
                    <a:lnTo>
                      <a:pt x="210" y="12781"/>
                    </a:lnTo>
                    <a:lnTo>
                      <a:pt x="210" y="12842"/>
                    </a:lnTo>
                    <a:lnTo>
                      <a:pt x="225" y="12842"/>
                    </a:lnTo>
                    <a:lnTo>
                      <a:pt x="225" y="12781"/>
                    </a:lnTo>
                    <a:close/>
                    <a:moveTo>
                      <a:pt x="240" y="12903"/>
                    </a:moveTo>
                    <a:lnTo>
                      <a:pt x="225" y="12903"/>
                    </a:lnTo>
                    <a:lnTo>
                      <a:pt x="225" y="12964"/>
                    </a:lnTo>
                    <a:lnTo>
                      <a:pt x="240" y="12964"/>
                    </a:lnTo>
                    <a:lnTo>
                      <a:pt x="240" y="12903"/>
                    </a:lnTo>
                    <a:close/>
                    <a:moveTo>
                      <a:pt x="240" y="12425"/>
                    </a:moveTo>
                    <a:lnTo>
                      <a:pt x="225" y="12425"/>
                    </a:lnTo>
                    <a:lnTo>
                      <a:pt x="210" y="12616"/>
                    </a:lnTo>
                    <a:lnTo>
                      <a:pt x="240" y="12616"/>
                    </a:lnTo>
                    <a:lnTo>
                      <a:pt x="240" y="12425"/>
                    </a:lnTo>
                    <a:close/>
                    <a:moveTo>
                      <a:pt x="19180" y="3019"/>
                    </a:moveTo>
                    <a:lnTo>
                      <a:pt x="19165" y="2897"/>
                    </a:lnTo>
                    <a:lnTo>
                      <a:pt x="19165" y="2836"/>
                    </a:lnTo>
                    <a:lnTo>
                      <a:pt x="19135" y="2836"/>
                    </a:lnTo>
                    <a:lnTo>
                      <a:pt x="19135" y="2653"/>
                    </a:lnTo>
                    <a:lnTo>
                      <a:pt x="19127" y="2684"/>
                    </a:lnTo>
                    <a:lnTo>
                      <a:pt x="19127" y="2806"/>
                    </a:lnTo>
                    <a:lnTo>
                      <a:pt x="19120" y="2836"/>
                    </a:lnTo>
                    <a:lnTo>
                      <a:pt x="19120" y="2775"/>
                    </a:lnTo>
                    <a:lnTo>
                      <a:pt x="19127" y="2806"/>
                    </a:lnTo>
                    <a:lnTo>
                      <a:pt x="19127" y="2684"/>
                    </a:lnTo>
                    <a:lnTo>
                      <a:pt x="19120" y="2714"/>
                    </a:lnTo>
                    <a:lnTo>
                      <a:pt x="19075" y="2714"/>
                    </a:lnTo>
                    <a:lnTo>
                      <a:pt x="19180" y="3141"/>
                    </a:lnTo>
                    <a:lnTo>
                      <a:pt x="19180" y="3019"/>
                    </a:lnTo>
                    <a:close/>
                    <a:moveTo>
                      <a:pt x="19195" y="3202"/>
                    </a:moveTo>
                    <a:lnTo>
                      <a:pt x="19180" y="3141"/>
                    </a:lnTo>
                    <a:lnTo>
                      <a:pt x="19180" y="3202"/>
                    </a:lnTo>
                    <a:lnTo>
                      <a:pt x="19165" y="3202"/>
                    </a:lnTo>
                    <a:lnTo>
                      <a:pt x="19165" y="3263"/>
                    </a:lnTo>
                    <a:lnTo>
                      <a:pt x="19180" y="3263"/>
                    </a:lnTo>
                    <a:lnTo>
                      <a:pt x="19195" y="3324"/>
                    </a:lnTo>
                    <a:lnTo>
                      <a:pt x="19195" y="3202"/>
                    </a:lnTo>
                    <a:close/>
                    <a:moveTo>
                      <a:pt x="19240" y="2775"/>
                    </a:moveTo>
                    <a:lnTo>
                      <a:pt x="19225" y="2775"/>
                    </a:lnTo>
                    <a:lnTo>
                      <a:pt x="19195" y="2714"/>
                    </a:lnTo>
                    <a:lnTo>
                      <a:pt x="19180" y="2714"/>
                    </a:lnTo>
                    <a:lnTo>
                      <a:pt x="19180" y="2836"/>
                    </a:lnTo>
                    <a:lnTo>
                      <a:pt x="19195" y="2836"/>
                    </a:lnTo>
                    <a:lnTo>
                      <a:pt x="19210" y="2897"/>
                    </a:lnTo>
                    <a:lnTo>
                      <a:pt x="19240" y="2897"/>
                    </a:lnTo>
                    <a:lnTo>
                      <a:pt x="19240" y="2775"/>
                    </a:lnTo>
                    <a:close/>
                    <a:moveTo>
                      <a:pt x="19255" y="2897"/>
                    </a:moveTo>
                    <a:lnTo>
                      <a:pt x="19240" y="2897"/>
                    </a:lnTo>
                    <a:lnTo>
                      <a:pt x="19255" y="2958"/>
                    </a:lnTo>
                    <a:lnTo>
                      <a:pt x="19255" y="2897"/>
                    </a:lnTo>
                    <a:close/>
                    <a:moveTo>
                      <a:pt x="19285" y="2958"/>
                    </a:moveTo>
                    <a:lnTo>
                      <a:pt x="19255" y="2958"/>
                    </a:lnTo>
                    <a:lnTo>
                      <a:pt x="19255" y="3019"/>
                    </a:lnTo>
                    <a:lnTo>
                      <a:pt x="19270" y="3080"/>
                    </a:lnTo>
                    <a:lnTo>
                      <a:pt x="19270" y="3019"/>
                    </a:lnTo>
                    <a:lnTo>
                      <a:pt x="19285" y="2958"/>
                    </a:lnTo>
                    <a:close/>
                    <a:moveTo>
                      <a:pt x="19300" y="3141"/>
                    </a:moveTo>
                    <a:lnTo>
                      <a:pt x="19285" y="3141"/>
                    </a:lnTo>
                    <a:lnTo>
                      <a:pt x="19270" y="3080"/>
                    </a:lnTo>
                    <a:lnTo>
                      <a:pt x="19270" y="3385"/>
                    </a:lnTo>
                    <a:lnTo>
                      <a:pt x="19285" y="3324"/>
                    </a:lnTo>
                    <a:lnTo>
                      <a:pt x="19285" y="3202"/>
                    </a:lnTo>
                    <a:lnTo>
                      <a:pt x="19300" y="3141"/>
                    </a:lnTo>
                    <a:close/>
                    <a:moveTo>
                      <a:pt x="19315" y="3019"/>
                    </a:moveTo>
                    <a:lnTo>
                      <a:pt x="19300" y="2958"/>
                    </a:lnTo>
                    <a:lnTo>
                      <a:pt x="19300" y="3019"/>
                    </a:lnTo>
                    <a:lnTo>
                      <a:pt x="19315" y="3019"/>
                    </a:lnTo>
                    <a:close/>
                    <a:moveTo>
                      <a:pt x="19315" y="2897"/>
                    </a:moveTo>
                    <a:lnTo>
                      <a:pt x="19300" y="2836"/>
                    </a:lnTo>
                    <a:lnTo>
                      <a:pt x="19300" y="2897"/>
                    </a:lnTo>
                    <a:lnTo>
                      <a:pt x="19285" y="2958"/>
                    </a:lnTo>
                    <a:lnTo>
                      <a:pt x="19315" y="2958"/>
                    </a:lnTo>
                    <a:lnTo>
                      <a:pt x="19315" y="2897"/>
                    </a:lnTo>
                    <a:close/>
                    <a:moveTo>
                      <a:pt x="19345" y="3019"/>
                    </a:moveTo>
                    <a:lnTo>
                      <a:pt x="19315" y="3019"/>
                    </a:lnTo>
                    <a:lnTo>
                      <a:pt x="19315" y="3080"/>
                    </a:lnTo>
                    <a:lnTo>
                      <a:pt x="19330" y="3080"/>
                    </a:lnTo>
                    <a:lnTo>
                      <a:pt x="19345" y="3019"/>
                    </a:lnTo>
                    <a:close/>
                    <a:moveTo>
                      <a:pt x="19360" y="17204"/>
                    </a:moveTo>
                    <a:lnTo>
                      <a:pt x="19345" y="17012"/>
                    </a:lnTo>
                    <a:lnTo>
                      <a:pt x="19345" y="17204"/>
                    </a:lnTo>
                    <a:lnTo>
                      <a:pt x="19360" y="17204"/>
                    </a:lnTo>
                    <a:close/>
                    <a:moveTo>
                      <a:pt x="19451" y="18249"/>
                    </a:moveTo>
                    <a:lnTo>
                      <a:pt x="19436" y="18159"/>
                    </a:lnTo>
                    <a:lnTo>
                      <a:pt x="19420" y="18253"/>
                    </a:lnTo>
                    <a:lnTo>
                      <a:pt x="19436" y="18350"/>
                    </a:lnTo>
                    <a:lnTo>
                      <a:pt x="19451" y="18249"/>
                    </a:lnTo>
                    <a:close/>
                    <a:moveTo>
                      <a:pt x="256" y="12964"/>
                    </a:moveTo>
                    <a:lnTo>
                      <a:pt x="240" y="12964"/>
                    </a:lnTo>
                    <a:lnTo>
                      <a:pt x="240" y="13025"/>
                    </a:lnTo>
                    <a:lnTo>
                      <a:pt x="256" y="13025"/>
                    </a:lnTo>
                    <a:lnTo>
                      <a:pt x="256" y="12964"/>
                    </a:lnTo>
                    <a:close/>
                    <a:moveTo>
                      <a:pt x="331" y="13513"/>
                    </a:moveTo>
                    <a:lnTo>
                      <a:pt x="301" y="13513"/>
                    </a:lnTo>
                    <a:lnTo>
                      <a:pt x="316" y="13575"/>
                    </a:lnTo>
                    <a:lnTo>
                      <a:pt x="331" y="13513"/>
                    </a:lnTo>
                    <a:close/>
                    <a:moveTo>
                      <a:pt x="391" y="13818"/>
                    </a:moveTo>
                    <a:lnTo>
                      <a:pt x="376" y="13880"/>
                    </a:lnTo>
                    <a:lnTo>
                      <a:pt x="346" y="13941"/>
                    </a:lnTo>
                    <a:lnTo>
                      <a:pt x="361" y="14002"/>
                    </a:lnTo>
                    <a:lnTo>
                      <a:pt x="391" y="14002"/>
                    </a:lnTo>
                    <a:lnTo>
                      <a:pt x="391" y="13818"/>
                    </a:lnTo>
                    <a:close/>
                    <a:moveTo>
                      <a:pt x="541" y="14246"/>
                    </a:moveTo>
                    <a:lnTo>
                      <a:pt x="511" y="14246"/>
                    </a:lnTo>
                    <a:lnTo>
                      <a:pt x="526" y="14307"/>
                    </a:lnTo>
                    <a:lnTo>
                      <a:pt x="541" y="14246"/>
                    </a:lnTo>
                    <a:close/>
                    <a:moveTo>
                      <a:pt x="752" y="14917"/>
                    </a:moveTo>
                    <a:lnTo>
                      <a:pt x="737" y="14917"/>
                    </a:lnTo>
                    <a:lnTo>
                      <a:pt x="706" y="14978"/>
                    </a:lnTo>
                    <a:lnTo>
                      <a:pt x="691" y="14978"/>
                    </a:lnTo>
                    <a:lnTo>
                      <a:pt x="721" y="15039"/>
                    </a:lnTo>
                    <a:lnTo>
                      <a:pt x="752" y="15039"/>
                    </a:lnTo>
                    <a:lnTo>
                      <a:pt x="752" y="14917"/>
                    </a:lnTo>
                    <a:close/>
                    <a:moveTo>
                      <a:pt x="1007" y="14910"/>
                    </a:moveTo>
                    <a:lnTo>
                      <a:pt x="992" y="14719"/>
                    </a:lnTo>
                    <a:lnTo>
                      <a:pt x="989" y="14527"/>
                    </a:lnTo>
                    <a:lnTo>
                      <a:pt x="983" y="14527"/>
                    </a:lnTo>
                    <a:lnTo>
                      <a:pt x="973" y="14336"/>
                    </a:lnTo>
                    <a:lnTo>
                      <a:pt x="917" y="14336"/>
                    </a:lnTo>
                    <a:lnTo>
                      <a:pt x="917" y="14719"/>
                    </a:lnTo>
                    <a:lnTo>
                      <a:pt x="902" y="14719"/>
                    </a:lnTo>
                    <a:lnTo>
                      <a:pt x="902" y="14527"/>
                    </a:lnTo>
                    <a:lnTo>
                      <a:pt x="917" y="14527"/>
                    </a:lnTo>
                    <a:lnTo>
                      <a:pt x="917" y="14336"/>
                    </a:lnTo>
                    <a:lnTo>
                      <a:pt x="888" y="14336"/>
                    </a:lnTo>
                    <a:lnTo>
                      <a:pt x="857" y="14527"/>
                    </a:lnTo>
                    <a:lnTo>
                      <a:pt x="857" y="14145"/>
                    </a:lnTo>
                    <a:lnTo>
                      <a:pt x="784" y="14145"/>
                    </a:lnTo>
                    <a:lnTo>
                      <a:pt x="772" y="14336"/>
                    </a:lnTo>
                    <a:lnTo>
                      <a:pt x="782" y="14527"/>
                    </a:lnTo>
                    <a:lnTo>
                      <a:pt x="737" y="14527"/>
                    </a:lnTo>
                    <a:lnTo>
                      <a:pt x="737" y="14719"/>
                    </a:lnTo>
                    <a:lnTo>
                      <a:pt x="752" y="14719"/>
                    </a:lnTo>
                    <a:lnTo>
                      <a:pt x="752" y="14910"/>
                    </a:lnTo>
                    <a:lnTo>
                      <a:pt x="767" y="14910"/>
                    </a:lnTo>
                    <a:lnTo>
                      <a:pt x="767" y="15100"/>
                    </a:lnTo>
                    <a:lnTo>
                      <a:pt x="752" y="15100"/>
                    </a:lnTo>
                    <a:lnTo>
                      <a:pt x="752" y="15161"/>
                    </a:lnTo>
                    <a:lnTo>
                      <a:pt x="767" y="15222"/>
                    </a:lnTo>
                    <a:lnTo>
                      <a:pt x="767" y="15283"/>
                    </a:lnTo>
                    <a:lnTo>
                      <a:pt x="782" y="15222"/>
                    </a:lnTo>
                    <a:lnTo>
                      <a:pt x="782" y="15100"/>
                    </a:lnTo>
                    <a:lnTo>
                      <a:pt x="767" y="15100"/>
                    </a:lnTo>
                    <a:lnTo>
                      <a:pt x="857" y="14910"/>
                    </a:lnTo>
                    <a:lnTo>
                      <a:pt x="1007" y="14910"/>
                    </a:lnTo>
                    <a:close/>
                    <a:moveTo>
                      <a:pt x="1187" y="16869"/>
                    </a:moveTo>
                    <a:lnTo>
                      <a:pt x="1172" y="16808"/>
                    </a:lnTo>
                    <a:lnTo>
                      <a:pt x="1172" y="16869"/>
                    </a:lnTo>
                    <a:lnTo>
                      <a:pt x="1187" y="16869"/>
                    </a:lnTo>
                    <a:close/>
                    <a:moveTo>
                      <a:pt x="1218" y="16930"/>
                    </a:moveTo>
                    <a:lnTo>
                      <a:pt x="1203" y="16930"/>
                    </a:lnTo>
                    <a:lnTo>
                      <a:pt x="1187" y="16991"/>
                    </a:lnTo>
                    <a:lnTo>
                      <a:pt x="1203" y="17052"/>
                    </a:lnTo>
                    <a:lnTo>
                      <a:pt x="1218" y="16991"/>
                    </a:lnTo>
                    <a:lnTo>
                      <a:pt x="1218" y="16930"/>
                    </a:lnTo>
                    <a:close/>
                    <a:moveTo>
                      <a:pt x="20104" y="20721"/>
                    </a:moveTo>
                    <a:lnTo>
                      <a:pt x="19434" y="20721"/>
                    </a:lnTo>
                    <a:lnTo>
                      <a:pt x="19442" y="20835"/>
                    </a:lnTo>
                    <a:lnTo>
                      <a:pt x="19451" y="20835"/>
                    </a:lnTo>
                    <a:lnTo>
                      <a:pt x="19505" y="21027"/>
                    </a:lnTo>
                    <a:lnTo>
                      <a:pt x="19607" y="21218"/>
                    </a:lnTo>
                    <a:lnTo>
                      <a:pt x="19661" y="21218"/>
                    </a:lnTo>
                    <a:lnTo>
                      <a:pt x="19676" y="21409"/>
                    </a:lnTo>
                    <a:lnTo>
                      <a:pt x="19691" y="21409"/>
                    </a:lnTo>
                    <a:lnTo>
                      <a:pt x="19721" y="21600"/>
                    </a:lnTo>
                    <a:lnTo>
                      <a:pt x="19721" y="21409"/>
                    </a:lnTo>
                    <a:lnTo>
                      <a:pt x="19751" y="21409"/>
                    </a:lnTo>
                    <a:lnTo>
                      <a:pt x="19751" y="21600"/>
                    </a:lnTo>
                    <a:lnTo>
                      <a:pt x="19898" y="21600"/>
                    </a:lnTo>
                    <a:lnTo>
                      <a:pt x="19982" y="21409"/>
                    </a:lnTo>
                    <a:lnTo>
                      <a:pt x="20052" y="21218"/>
                    </a:lnTo>
                    <a:lnTo>
                      <a:pt x="20104" y="20721"/>
                    </a:lnTo>
                    <a:close/>
                    <a:moveTo>
                      <a:pt x="20172" y="20071"/>
                    </a:moveTo>
                    <a:lnTo>
                      <a:pt x="20157" y="20071"/>
                    </a:lnTo>
                    <a:lnTo>
                      <a:pt x="20172" y="20262"/>
                    </a:lnTo>
                    <a:lnTo>
                      <a:pt x="20172" y="20071"/>
                    </a:lnTo>
                    <a:close/>
                    <a:moveTo>
                      <a:pt x="20337" y="20347"/>
                    </a:moveTo>
                    <a:lnTo>
                      <a:pt x="20292" y="20347"/>
                    </a:lnTo>
                    <a:lnTo>
                      <a:pt x="20262" y="20408"/>
                    </a:lnTo>
                    <a:lnTo>
                      <a:pt x="20262" y="20469"/>
                    </a:lnTo>
                    <a:lnTo>
                      <a:pt x="20247" y="20591"/>
                    </a:lnTo>
                    <a:lnTo>
                      <a:pt x="20247" y="20652"/>
                    </a:lnTo>
                    <a:lnTo>
                      <a:pt x="20277" y="20652"/>
                    </a:lnTo>
                    <a:lnTo>
                      <a:pt x="20292" y="20591"/>
                    </a:lnTo>
                    <a:lnTo>
                      <a:pt x="20322" y="20591"/>
                    </a:lnTo>
                    <a:lnTo>
                      <a:pt x="20322" y="20530"/>
                    </a:lnTo>
                    <a:lnTo>
                      <a:pt x="20337" y="20408"/>
                    </a:lnTo>
                    <a:lnTo>
                      <a:pt x="20337" y="20347"/>
                    </a:lnTo>
                    <a:close/>
                    <a:moveTo>
                      <a:pt x="20337" y="19688"/>
                    </a:moveTo>
                    <a:lnTo>
                      <a:pt x="20307" y="19688"/>
                    </a:lnTo>
                    <a:lnTo>
                      <a:pt x="20322" y="19497"/>
                    </a:lnTo>
                    <a:lnTo>
                      <a:pt x="20247" y="19497"/>
                    </a:lnTo>
                    <a:lnTo>
                      <a:pt x="20292" y="19688"/>
                    </a:lnTo>
                    <a:lnTo>
                      <a:pt x="20322" y="19880"/>
                    </a:lnTo>
                    <a:lnTo>
                      <a:pt x="20337" y="19880"/>
                    </a:lnTo>
                    <a:lnTo>
                      <a:pt x="20337" y="19688"/>
                    </a:lnTo>
                    <a:close/>
                    <a:moveTo>
                      <a:pt x="20337" y="19497"/>
                    </a:moveTo>
                    <a:lnTo>
                      <a:pt x="20322" y="19306"/>
                    </a:lnTo>
                    <a:lnTo>
                      <a:pt x="20322" y="19497"/>
                    </a:lnTo>
                    <a:lnTo>
                      <a:pt x="20337" y="19497"/>
                    </a:lnTo>
                    <a:close/>
                    <a:moveTo>
                      <a:pt x="20352" y="18542"/>
                    </a:moveTo>
                    <a:lnTo>
                      <a:pt x="20337" y="18350"/>
                    </a:lnTo>
                    <a:lnTo>
                      <a:pt x="20307" y="18350"/>
                    </a:lnTo>
                    <a:lnTo>
                      <a:pt x="20307" y="18542"/>
                    </a:lnTo>
                    <a:lnTo>
                      <a:pt x="20352" y="18542"/>
                    </a:lnTo>
                    <a:close/>
                    <a:moveTo>
                      <a:pt x="20548" y="21323"/>
                    </a:moveTo>
                    <a:lnTo>
                      <a:pt x="20533" y="21262"/>
                    </a:lnTo>
                    <a:lnTo>
                      <a:pt x="20503" y="21201"/>
                    </a:lnTo>
                    <a:lnTo>
                      <a:pt x="20488" y="21140"/>
                    </a:lnTo>
                    <a:lnTo>
                      <a:pt x="20473" y="21140"/>
                    </a:lnTo>
                    <a:lnTo>
                      <a:pt x="20473" y="21018"/>
                    </a:lnTo>
                    <a:lnTo>
                      <a:pt x="20488" y="20957"/>
                    </a:lnTo>
                    <a:lnTo>
                      <a:pt x="20488" y="20896"/>
                    </a:lnTo>
                    <a:lnTo>
                      <a:pt x="20503" y="20835"/>
                    </a:lnTo>
                    <a:lnTo>
                      <a:pt x="20473" y="20713"/>
                    </a:lnTo>
                    <a:lnTo>
                      <a:pt x="20465" y="20652"/>
                    </a:lnTo>
                    <a:lnTo>
                      <a:pt x="20458" y="20591"/>
                    </a:lnTo>
                    <a:lnTo>
                      <a:pt x="20458" y="20469"/>
                    </a:lnTo>
                    <a:lnTo>
                      <a:pt x="20428" y="20469"/>
                    </a:lnTo>
                    <a:lnTo>
                      <a:pt x="20428" y="20652"/>
                    </a:lnTo>
                    <a:lnTo>
                      <a:pt x="20413" y="20652"/>
                    </a:lnTo>
                    <a:lnTo>
                      <a:pt x="20413" y="20591"/>
                    </a:lnTo>
                    <a:lnTo>
                      <a:pt x="20428" y="20652"/>
                    </a:lnTo>
                    <a:lnTo>
                      <a:pt x="20428" y="20469"/>
                    </a:lnTo>
                    <a:lnTo>
                      <a:pt x="20413" y="20408"/>
                    </a:lnTo>
                    <a:lnTo>
                      <a:pt x="20397" y="20408"/>
                    </a:lnTo>
                    <a:lnTo>
                      <a:pt x="20397" y="20896"/>
                    </a:lnTo>
                    <a:lnTo>
                      <a:pt x="20382" y="20957"/>
                    </a:lnTo>
                    <a:lnTo>
                      <a:pt x="20382" y="21079"/>
                    </a:lnTo>
                    <a:lnTo>
                      <a:pt x="20367" y="21201"/>
                    </a:lnTo>
                    <a:lnTo>
                      <a:pt x="20367" y="20957"/>
                    </a:lnTo>
                    <a:lnTo>
                      <a:pt x="20352" y="20835"/>
                    </a:lnTo>
                    <a:lnTo>
                      <a:pt x="20382" y="20835"/>
                    </a:lnTo>
                    <a:lnTo>
                      <a:pt x="20397" y="20896"/>
                    </a:lnTo>
                    <a:lnTo>
                      <a:pt x="20397" y="20408"/>
                    </a:lnTo>
                    <a:lnTo>
                      <a:pt x="20382" y="20408"/>
                    </a:lnTo>
                    <a:lnTo>
                      <a:pt x="20322" y="20652"/>
                    </a:lnTo>
                    <a:lnTo>
                      <a:pt x="20337" y="20652"/>
                    </a:lnTo>
                    <a:lnTo>
                      <a:pt x="20317" y="20744"/>
                    </a:lnTo>
                    <a:lnTo>
                      <a:pt x="20282" y="20927"/>
                    </a:lnTo>
                    <a:lnTo>
                      <a:pt x="20262" y="21018"/>
                    </a:lnTo>
                    <a:lnTo>
                      <a:pt x="20247" y="21018"/>
                    </a:lnTo>
                    <a:lnTo>
                      <a:pt x="20247" y="21140"/>
                    </a:lnTo>
                    <a:lnTo>
                      <a:pt x="20262" y="21140"/>
                    </a:lnTo>
                    <a:lnTo>
                      <a:pt x="20262" y="21079"/>
                    </a:lnTo>
                    <a:lnTo>
                      <a:pt x="20277" y="21018"/>
                    </a:lnTo>
                    <a:lnTo>
                      <a:pt x="20292" y="21079"/>
                    </a:lnTo>
                    <a:lnTo>
                      <a:pt x="20292" y="21140"/>
                    </a:lnTo>
                    <a:lnTo>
                      <a:pt x="20307" y="21201"/>
                    </a:lnTo>
                    <a:lnTo>
                      <a:pt x="20330" y="21257"/>
                    </a:lnTo>
                    <a:lnTo>
                      <a:pt x="20351" y="21323"/>
                    </a:lnTo>
                    <a:lnTo>
                      <a:pt x="20369" y="21390"/>
                    </a:lnTo>
                    <a:lnTo>
                      <a:pt x="20382" y="21445"/>
                    </a:lnTo>
                    <a:lnTo>
                      <a:pt x="20382" y="21262"/>
                    </a:lnTo>
                    <a:lnTo>
                      <a:pt x="20443" y="21262"/>
                    </a:lnTo>
                    <a:lnTo>
                      <a:pt x="20443" y="21384"/>
                    </a:lnTo>
                    <a:lnTo>
                      <a:pt x="20428" y="21445"/>
                    </a:lnTo>
                    <a:lnTo>
                      <a:pt x="20428" y="21567"/>
                    </a:lnTo>
                    <a:lnTo>
                      <a:pt x="20473" y="21567"/>
                    </a:lnTo>
                    <a:lnTo>
                      <a:pt x="20473" y="21506"/>
                    </a:lnTo>
                    <a:lnTo>
                      <a:pt x="20503" y="21445"/>
                    </a:lnTo>
                    <a:lnTo>
                      <a:pt x="20533" y="21445"/>
                    </a:lnTo>
                    <a:lnTo>
                      <a:pt x="20533" y="21384"/>
                    </a:lnTo>
                    <a:lnTo>
                      <a:pt x="20548" y="21384"/>
                    </a:lnTo>
                    <a:lnTo>
                      <a:pt x="20548" y="21323"/>
                    </a:lnTo>
                    <a:close/>
                    <a:moveTo>
                      <a:pt x="21360" y="16439"/>
                    </a:moveTo>
                    <a:lnTo>
                      <a:pt x="21209" y="16439"/>
                    </a:lnTo>
                    <a:lnTo>
                      <a:pt x="21243" y="16630"/>
                    </a:lnTo>
                    <a:lnTo>
                      <a:pt x="21360" y="16630"/>
                    </a:lnTo>
                    <a:lnTo>
                      <a:pt x="21360" y="16439"/>
                    </a:lnTo>
                    <a:close/>
                    <a:moveTo>
                      <a:pt x="21450" y="16630"/>
                    </a:moveTo>
                    <a:lnTo>
                      <a:pt x="21435" y="16439"/>
                    </a:lnTo>
                    <a:lnTo>
                      <a:pt x="21405" y="16630"/>
                    </a:lnTo>
                    <a:lnTo>
                      <a:pt x="21450" y="16630"/>
                    </a:lnTo>
                    <a:close/>
                    <a:moveTo>
                      <a:pt x="21480" y="16248"/>
                    </a:moveTo>
                    <a:lnTo>
                      <a:pt x="21448" y="16248"/>
                    </a:lnTo>
                    <a:lnTo>
                      <a:pt x="21391" y="16439"/>
                    </a:lnTo>
                    <a:lnTo>
                      <a:pt x="21465" y="16439"/>
                    </a:lnTo>
                    <a:lnTo>
                      <a:pt x="21480" y="16248"/>
                    </a:lnTo>
                    <a:close/>
                    <a:moveTo>
                      <a:pt x="21510" y="5543"/>
                    </a:moveTo>
                    <a:lnTo>
                      <a:pt x="21405" y="5543"/>
                    </a:lnTo>
                    <a:lnTo>
                      <a:pt x="21465" y="5926"/>
                    </a:lnTo>
                    <a:lnTo>
                      <a:pt x="21495" y="5735"/>
                    </a:lnTo>
                    <a:lnTo>
                      <a:pt x="21510" y="5543"/>
                    </a:lnTo>
                    <a:close/>
                    <a:moveTo>
                      <a:pt x="21525" y="5735"/>
                    </a:moveTo>
                    <a:lnTo>
                      <a:pt x="21510" y="5735"/>
                    </a:lnTo>
                    <a:lnTo>
                      <a:pt x="21495" y="5926"/>
                    </a:lnTo>
                    <a:lnTo>
                      <a:pt x="21525" y="5926"/>
                    </a:lnTo>
                    <a:lnTo>
                      <a:pt x="21525" y="5735"/>
                    </a:lnTo>
                    <a:close/>
                    <a:moveTo>
                      <a:pt x="21600" y="14734"/>
                    </a:moveTo>
                    <a:lnTo>
                      <a:pt x="21555" y="14551"/>
                    </a:lnTo>
                    <a:lnTo>
                      <a:pt x="21540" y="14673"/>
                    </a:lnTo>
                    <a:lnTo>
                      <a:pt x="21540" y="14734"/>
                    </a:lnTo>
                    <a:lnTo>
                      <a:pt x="21525" y="14856"/>
                    </a:lnTo>
                    <a:lnTo>
                      <a:pt x="21540" y="14856"/>
                    </a:lnTo>
                    <a:lnTo>
                      <a:pt x="21555" y="14917"/>
                    </a:lnTo>
                    <a:lnTo>
                      <a:pt x="21570" y="14795"/>
                    </a:lnTo>
                    <a:lnTo>
                      <a:pt x="21585" y="14795"/>
                    </a:lnTo>
                    <a:lnTo>
                      <a:pt x="21600" y="14734"/>
                    </a:lnTo>
                    <a:close/>
                    <a:moveTo>
                      <a:pt x="1443" y="4396"/>
                    </a:moveTo>
                    <a:lnTo>
                      <a:pt x="1428" y="4396"/>
                    </a:lnTo>
                    <a:lnTo>
                      <a:pt x="1428" y="4588"/>
                    </a:lnTo>
                    <a:lnTo>
                      <a:pt x="1443" y="4588"/>
                    </a:lnTo>
                    <a:lnTo>
                      <a:pt x="1443" y="4396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840" name="object 13"/>
            <p:cNvGrpSpPr/>
            <p:nvPr/>
          </p:nvGrpSpPr>
          <p:grpSpPr>
            <a:xfrm>
              <a:off x="73062" y="78708"/>
              <a:ext cx="5801133" cy="1407188"/>
              <a:chOff x="0" y="0"/>
              <a:chExt cx="5801131" cy="1407186"/>
            </a:xfrm>
          </p:grpSpPr>
          <p:sp>
            <p:nvSpPr>
              <p:cNvPr id="3760" name="Forma"/>
              <p:cNvSpPr/>
              <p:nvPr/>
            </p:nvSpPr>
            <p:spPr>
              <a:xfrm>
                <a:off x="0" y="468204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2963" y="10801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61" name="Forma"/>
              <p:cNvSpPr/>
              <p:nvPr/>
            </p:nvSpPr>
            <p:spPr>
              <a:xfrm>
                <a:off x="16242" y="462400"/>
                <a:ext cx="16232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91" y="16200"/>
                    </a:lnTo>
                    <a:lnTo>
                      <a:pt x="0" y="21600"/>
                    </a:lnTo>
                    <a:lnTo>
                      <a:pt x="16209" y="21600"/>
                    </a:lnTo>
                    <a:lnTo>
                      <a:pt x="16209" y="16200"/>
                    </a:lnTo>
                    <a:lnTo>
                      <a:pt x="21600" y="5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62" name="Triangolo"/>
              <p:cNvSpPr/>
              <p:nvPr/>
            </p:nvSpPr>
            <p:spPr>
              <a:xfrm>
                <a:off x="28155" y="4540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63" name="Forma"/>
              <p:cNvSpPr/>
              <p:nvPr/>
            </p:nvSpPr>
            <p:spPr>
              <a:xfrm>
                <a:off x="42360" y="61414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7" y="0"/>
                    </a:lnTo>
                    <a:lnTo>
                      <a:pt x="10817" y="10799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64" name="Triangolo"/>
              <p:cNvSpPr/>
              <p:nvPr/>
            </p:nvSpPr>
            <p:spPr>
              <a:xfrm>
                <a:off x="48450" y="6121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65" name="Forma"/>
              <p:cNvSpPr/>
              <p:nvPr/>
            </p:nvSpPr>
            <p:spPr>
              <a:xfrm>
                <a:off x="109340" y="82493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7208" y="10800"/>
                    </a:lnTo>
                    <a:lnTo>
                      <a:pt x="14415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66" name="Forma"/>
              <p:cNvSpPr/>
              <p:nvPr/>
            </p:nvSpPr>
            <p:spPr>
              <a:xfrm>
                <a:off x="113404" y="8087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67" name="Forma"/>
              <p:cNvSpPr/>
              <p:nvPr/>
            </p:nvSpPr>
            <p:spPr>
              <a:xfrm>
                <a:off x="117462" y="8168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16"/>
                    </a:lnTo>
                    <a:lnTo>
                      <a:pt x="0" y="21600"/>
                    </a:lnTo>
                    <a:lnTo>
                      <a:pt x="21600" y="108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68" name="Forma"/>
              <p:cNvSpPr/>
              <p:nvPr/>
            </p:nvSpPr>
            <p:spPr>
              <a:xfrm>
                <a:off x="888752" y="1175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7186" y="7215"/>
                    </a:lnTo>
                    <a:lnTo>
                      <a:pt x="0" y="14408"/>
                    </a:lnTo>
                    <a:lnTo>
                      <a:pt x="7186" y="21600"/>
                    </a:lnTo>
                    <a:lnTo>
                      <a:pt x="14393" y="21600"/>
                    </a:lnTo>
                    <a:lnTo>
                      <a:pt x="14393" y="14408"/>
                    </a:lnTo>
                    <a:lnTo>
                      <a:pt x="21600" y="72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69" name="Forma"/>
              <p:cNvSpPr/>
              <p:nvPr/>
            </p:nvSpPr>
            <p:spPr>
              <a:xfrm>
                <a:off x="1040974" y="11715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14385"/>
                    </a:lnTo>
                    <a:lnTo>
                      <a:pt x="10816" y="7193"/>
                    </a:lnTo>
                    <a:lnTo>
                      <a:pt x="0" y="0"/>
                    </a:lnTo>
                    <a:lnTo>
                      <a:pt x="0" y="14385"/>
                    </a:lnTo>
                    <a:lnTo>
                      <a:pt x="10816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70" name="Forma"/>
              <p:cNvSpPr/>
              <p:nvPr/>
            </p:nvSpPr>
            <p:spPr>
              <a:xfrm>
                <a:off x="1051382" y="1183964"/>
                <a:ext cx="16244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7"/>
                    </a:moveTo>
                    <a:lnTo>
                      <a:pt x="16196" y="9253"/>
                    </a:lnTo>
                    <a:lnTo>
                      <a:pt x="16196" y="6169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84" y="6410"/>
                    </a:lnTo>
                    <a:lnTo>
                      <a:pt x="676" y="11950"/>
                    </a:lnTo>
                    <a:lnTo>
                      <a:pt x="2279" y="16920"/>
                    </a:lnTo>
                    <a:lnTo>
                      <a:pt x="5404" y="21600"/>
                    </a:lnTo>
                    <a:lnTo>
                      <a:pt x="21600" y="123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71" name="Forma"/>
              <p:cNvSpPr/>
              <p:nvPr/>
            </p:nvSpPr>
            <p:spPr>
              <a:xfrm>
                <a:off x="1063300" y="12384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67"/>
                    </a:moveTo>
                    <a:lnTo>
                      <a:pt x="14423" y="0"/>
                    </a:lnTo>
                    <a:lnTo>
                      <a:pt x="0" y="10687"/>
                    </a:lnTo>
                    <a:lnTo>
                      <a:pt x="0" y="18733"/>
                    </a:lnTo>
                    <a:lnTo>
                      <a:pt x="21600" y="21600"/>
                    </a:lnTo>
                    <a:lnTo>
                      <a:pt x="21600" y="266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72" name="Triangolo"/>
              <p:cNvSpPr/>
              <p:nvPr/>
            </p:nvSpPr>
            <p:spPr>
              <a:xfrm>
                <a:off x="1063300" y="11796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73" name="Forma"/>
              <p:cNvSpPr/>
              <p:nvPr/>
            </p:nvSpPr>
            <p:spPr>
              <a:xfrm>
                <a:off x="1071676" y="1250271"/>
                <a:ext cx="28424" cy="1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87"/>
                    </a:moveTo>
                    <a:lnTo>
                      <a:pt x="18512" y="7638"/>
                    </a:lnTo>
                    <a:lnTo>
                      <a:pt x="13406" y="4882"/>
                    </a:lnTo>
                    <a:lnTo>
                      <a:pt x="2027" y="1093"/>
                    </a:lnTo>
                    <a:lnTo>
                      <a:pt x="0" y="0"/>
                    </a:lnTo>
                    <a:lnTo>
                      <a:pt x="0" y="7638"/>
                    </a:lnTo>
                    <a:lnTo>
                      <a:pt x="3088" y="12287"/>
                    </a:lnTo>
                    <a:lnTo>
                      <a:pt x="3088" y="21600"/>
                    </a:lnTo>
                    <a:lnTo>
                      <a:pt x="21600" y="7638"/>
                    </a:lnTo>
                    <a:lnTo>
                      <a:pt x="21600" y="29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74" name="Forma"/>
              <p:cNvSpPr/>
              <p:nvPr/>
            </p:nvSpPr>
            <p:spPr>
              <a:xfrm>
                <a:off x="1075740" y="1167473"/>
                <a:ext cx="2436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1"/>
                    </a:moveTo>
                    <a:lnTo>
                      <a:pt x="14404" y="0"/>
                    </a:lnTo>
                    <a:lnTo>
                      <a:pt x="3604" y="0"/>
                    </a:lnTo>
                    <a:lnTo>
                      <a:pt x="0" y="14401"/>
                    </a:lnTo>
                    <a:lnTo>
                      <a:pt x="0" y="21600"/>
                    </a:lnTo>
                    <a:lnTo>
                      <a:pt x="7197" y="21600"/>
                    </a:lnTo>
                    <a:lnTo>
                      <a:pt x="14404" y="14401"/>
                    </a:lnTo>
                    <a:lnTo>
                      <a:pt x="21600" y="144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75" name="Quadrato"/>
              <p:cNvSpPr/>
              <p:nvPr/>
            </p:nvSpPr>
            <p:spPr>
              <a:xfrm>
                <a:off x="1099832" y="125260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76" name="Forma"/>
              <p:cNvSpPr/>
              <p:nvPr/>
            </p:nvSpPr>
            <p:spPr>
              <a:xfrm>
                <a:off x="1105922" y="1260977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5"/>
                    </a:moveTo>
                    <a:lnTo>
                      <a:pt x="10816" y="539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8"/>
                    </a:lnTo>
                    <a:lnTo>
                      <a:pt x="21600" y="539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77" name="Forma"/>
              <p:cNvSpPr/>
              <p:nvPr/>
            </p:nvSpPr>
            <p:spPr>
              <a:xfrm>
                <a:off x="1067625" y="1220438"/>
                <a:ext cx="60885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4"/>
                    </a:moveTo>
                    <a:lnTo>
                      <a:pt x="19217" y="12272"/>
                    </a:lnTo>
                    <a:lnTo>
                      <a:pt x="13904" y="9339"/>
                    </a:lnTo>
                    <a:lnTo>
                      <a:pt x="11521" y="7208"/>
                    </a:lnTo>
                    <a:lnTo>
                      <a:pt x="11521" y="10806"/>
                    </a:lnTo>
                    <a:lnTo>
                      <a:pt x="10079" y="10806"/>
                    </a:lnTo>
                    <a:lnTo>
                      <a:pt x="10079" y="14404"/>
                    </a:lnTo>
                    <a:lnTo>
                      <a:pt x="8642" y="14404"/>
                    </a:lnTo>
                    <a:lnTo>
                      <a:pt x="7200" y="10806"/>
                    </a:lnTo>
                    <a:lnTo>
                      <a:pt x="7200" y="3609"/>
                    </a:lnTo>
                    <a:lnTo>
                      <a:pt x="5758" y="3609"/>
                    </a:lnTo>
                    <a:lnTo>
                      <a:pt x="4321" y="0"/>
                    </a:lnTo>
                    <a:lnTo>
                      <a:pt x="2879" y="0"/>
                    </a:lnTo>
                    <a:lnTo>
                      <a:pt x="2879" y="7208"/>
                    </a:lnTo>
                    <a:lnTo>
                      <a:pt x="0" y="7208"/>
                    </a:lnTo>
                    <a:lnTo>
                      <a:pt x="23" y="14460"/>
                    </a:lnTo>
                    <a:lnTo>
                      <a:pt x="960" y="16806"/>
                    </a:lnTo>
                    <a:lnTo>
                      <a:pt x="1428" y="14460"/>
                    </a:lnTo>
                    <a:lnTo>
                      <a:pt x="1437" y="10806"/>
                    </a:lnTo>
                    <a:lnTo>
                      <a:pt x="2879" y="10806"/>
                    </a:lnTo>
                    <a:lnTo>
                      <a:pt x="4321" y="14404"/>
                    </a:lnTo>
                    <a:lnTo>
                      <a:pt x="4321" y="21600"/>
                    </a:lnTo>
                    <a:lnTo>
                      <a:pt x="5758" y="21600"/>
                    </a:lnTo>
                    <a:lnTo>
                      <a:pt x="5758" y="18002"/>
                    </a:lnTo>
                    <a:lnTo>
                      <a:pt x="7200" y="18002"/>
                    </a:lnTo>
                    <a:lnTo>
                      <a:pt x="12084" y="15927"/>
                    </a:lnTo>
                    <a:lnTo>
                      <a:pt x="16022" y="14855"/>
                    </a:lnTo>
                    <a:lnTo>
                      <a:pt x="19149" y="14460"/>
                    </a:lnTo>
                    <a:lnTo>
                      <a:pt x="21600" y="14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78" name="Triangolo"/>
              <p:cNvSpPr/>
              <p:nvPr/>
            </p:nvSpPr>
            <p:spPr>
              <a:xfrm>
                <a:off x="1189139" y="11391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79" name="Forma"/>
              <p:cNvSpPr/>
              <p:nvPr/>
            </p:nvSpPr>
            <p:spPr>
              <a:xfrm>
                <a:off x="1426616" y="12444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80" name="Triangolo"/>
              <p:cNvSpPr/>
              <p:nvPr/>
            </p:nvSpPr>
            <p:spPr>
              <a:xfrm>
                <a:off x="1432705" y="12485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81" name="Triangolo"/>
              <p:cNvSpPr/>
              <p:nvPr/>
            </p:nvSpPr>
            <p:spPr>
              <a:xfrm>
                <a:off x="1509832" y="9769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82" name="Forma"/>
              <p:cNvSpPr/>
              <p:nvPr/>
            </p:nvSpPr>
            <p:spPr>
              <a:xfrm>
                <a:off x="1540281" y="11026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800" y="7201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800" y="14401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83" name="Forma"/>
              <p:cNvSpPr/>
              <p:nvPr/>
            </p:nvSpPr>
            <p:spPr>
              <a:xfrm>
                <a:off x="1724983" y="9384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2" y="0"/>
                    </a:lnTo>
                    <a:lnTo>
                      <a:pt x="0" y="21600"/>
                    </a:lnTo>
                    <a:lnTo>
                      <a:pt x="72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84" name="Triangolo"/>
              <p:cNvSpPr/>
              <p:nvPr/>
            </p:nvSpPr>
            <p:spPr>
              <a:xfrm>
                <a:off x="1733098" y="9283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85" name="Forma"/>
              <p:cNvSpPr/>
              <p:nvPr/>
            </p:nvSpPr>
            <p:spPr>
              <a:xfrm>
                <a:off x="1753393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208" y="0"/>
                    </a:lnTo>
                    <a:lnTo>
                      <a:pt x="0" y="0"/>
                    </a:lnTo>
                    <a:lnTo>
                      <a:pt x="720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86" name="Forma"/>
              <p:cNvSpPr/>
              <p:nvPr/>
            </p:nvSpPr>
            <p:spPr>
              <a:xfrm>
                <a:off x="1785873" y="162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08" y="7199"/>
                    </a:lnTo>
                    <a:lnTo>
                      <a:pt x="7193" y="0"/>
                    </a:lnTo>
                    <a:lnTo>
                      <a:pt x="7193" y="7199"/>
                    </a:lnTo>
                    <a:lnTo>
                      <a:pt x="0" y="14401"/>
                    </a:lnTo>
                    <a:lnTo>
                      <a:pt x="7193" y="14401"/>
                    </a:lnTo>
                    <a:lnTo>
                      <a:pt x="14408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87" name="Triangolo"/>
              <p:cNvSpPr/>
              <p:nvPr/>
            </p:nvSpPr>
            <p:spPr>
              <a:xfrm>
                <a:off x="1800078" y="12019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88" name="Triangolo"/>
              <p:cNvSpPr/>
              <p:nvPr/>
            </p:nvSpPr>
            <p:spPr>
              <a:xfrm>
                <a:off x="1806168" y="12140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89" name="Forma"/>
              <p:cNvSpPr/>
              <p:nvPr/>
            </p:nvSpPr>
            <p:spPr>
              <a:xfrm>
                <a:off x="1818614" y="1197877"/>
                <a:ext cx="2841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5108" y="13656"/>
                    </a:lnTo>
                    <a:lnTo>
                      <a:pt x="10795" y="6760"/>
                    </a:lnTo>
                    <a:lnTo>
                      <a:pt x="16492" y="18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90" name="Forma"/>
              <p:cNvSpPr/>
              <p:nvPr/>
            </p:nvSpPr>
            <p:spPr>
              <a:xfrm>
                <a:off x="1838648" y="12242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8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91" name="Forma"/>
              <p:cNvSpPr/>
              <p:nvPr/>
            </p:nvSpPr>
            <p:spPr>
              <a:xfrm>
                <a:off x="1854885" y="12303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92" name="Forma"/>
              <p:cNvSpPr/>
              <p:nvPr/>
            </p:nvSpPr>
            <p:spPr>
              <a:xfrm>
                <a:off x="1851088" y="1200169"/>
                <a:ext cx="17248" cy="3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8737" y="5658"/>
                    </a:lnTo>
                    <a:lnTo>
                      <a:pt x="10163" y="0"/>
                    </a:lnTo>
                    <a:lnTo>
                      <a:pt x="7141" y="4474"/>
                    </a:lnTo>
                    <a:lnTo>
                      <a:pt x="3006" y="14428"/>
                    </a:lnTo>
                    <a:lnTo>
                      <a:pt x="0" y="18902"/>
                    </a:lnTo>
                    <a:lnTo>
                      <a:pt x="5073" y="18902"/>
                    </a:lnTo>
                    <a:lnTo>
                      <a:pt x="10163" y="21600"/>
                    </a:lnTo>
                    <a:lnTo>
                      <a:pt x="18737" y="1595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93" name="Forma"/>
              <p:cNvSpPr/>
              <p:nvPr/>
            </p:nvSpPr>
            <p:spPr>
              <a:xfrm>
                <a:off x="1863007" y="11776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14393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94" name="Forma"/>
              <p:cNvSpPr/>
              <p:nvPr/>
            </p:nvSpPr>
            <p:spPr>
              <a:xfrm>
                <a:off x="1891417" y="11897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393" y="21600"/>
                    </a:lnTo>
                    <a:lnTo>
                      <a:pt x="14393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95" name="Forma"/>
              <p:cNvSpPr/>
              <p:nvPr/>
            </p:nvSpPr>
            <p:spPr>
              <a:xfrm>
                <a:off x="1879498" y="1196118"/>
                <a:ext cx="56833" cy="5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7"/>
                    </a:moveTo>
                    <a:lnTo>
                      <a:pt x="19288" y="5143"/>
                    </a:lnTo>
                    <a:lnTo>
                      <a:pt x="14659" y="1504"/>
                    </a:lnTo>
                    <a:lnTo>
                      <a:pt x="12342" y="0"/>
                    </a:lnTo>
                    <a:lnTo>
                      <a:pt x="10803" y="0"/>
                    </a:lnTo>
                    <a:lnTo>
                      <a:pt x="9258" y="1660"/>
                    </a:lnTo>
                    <a:lnTo>
                      <a:pt x="7713" y="1660"/>
                    </a:lnTo>
                    <a:lnTo>
                      <a:pt x="7713" y="3326"/>
                    </a:lnTo>
                    <a:lnTo>
                      <a:pt x="9258" y="3326"/>
                    </a:lnTo>
                    <a:lnTo>
                      <a:pt x="6946" y="8047"/>
                    </a:lnTo>
                    <a:lnTo>
                      <a:pt x="2317" y="16874"/>
                    </a:lnTo>
                    <a:lnTo>
                      <a:pt x="0" y="21600"/>
                    </a:lnTo>
                    <a:lnTo>
                      <a:pt x="2558" y="21574"/>
                    </a:lnTo>
                    <a:lnTo>
                      <a:pt x="5401" y="21392"/>
                    </a:lnTo>
                    <a:lnTo>
                      <a:pt x="8244" y="20897"/>
                    </a:lnTo>
                    <a:lnTo>
                      <a:pt x="10803" y="19934"/>
                    </a:lnTo>
                    <a:lnTo>
                      <a:pt x="12342" y="19934"/>
                    </a:lnTo>
                    <a:lnTo>
                      <a:pt x="13887" y="21600"/>
                    </a:lnTo>
                    <a:lnTo>
                      <a:pt x="18516" y="21600"/>
                    </a:lnTo>
                    <a:lnTo>
                      <a:pt x="17816" y="19934"/>
                    </a:lnTo>
                    <a:lnTo>
                      <a:pt x="17357" y="18847"/>
                    </a:lnTo>
                    <a:lnTo>
                      <a:pt x="15045" y="12721"/>
                    </a:lnTo>
                    <a:lnTo>
                      <a:pt x="13887" y="9967"/>
                    </a:lnTo>
                    <a:lnTo>
                      <a:pt x="18516" y="8307"/>
                    </a:lnTo>
                    <a:lnTo>
                      <a:pt x="21600" y="66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96" name="Forma"/>
              <p:cNvSpPr/>
              <p:nvPr/>
            </p:nvSpPr>
            <p:spPr>
              <a:xfrm>
                <a:off x="1934038" y="12019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97" name="Forma"/>
              <p:cNvSpPr/>
              <p:nvPr/>
            </p:nvSpPr>
            <p:spPr>
              <a:xfrm>
                <a:off x="2037816" y="1169498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6196" y="10801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6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98" name="Forma"/>
              <p:cNvSpPr/>
              <p:nvPr/>
            </p:nvSpPr>
            <p:spPr>
              <a:xfrm>
                <a:off x="2051767" y="11978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6"/>
                    </a:lnTo>
                    <a:lnTo>
                      <a:pt x="10784" y="10816"/>
                    </a:lnTo>
                    <a:lnTo>
                      <a:pt x="10784" y="21600"/>
                    </a:lnTo>
                    <a:lnTo>
                      <a:pt x="21600" y="108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99" name="Triangolo"/>
              <p:cNvSpPr/>
              <p:nvPr/>
            </p:nvSpPr>
            <p:spPr>
              <a:xfrm>
                <a:off x="2057850" y="11674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00" name="Forma"/>
              <p:cNvSpPr/>
              <p:nvPr/>
            </p:nvSpPr>
            <p:spPr>
              <a:xfrm>
                <a:off x="2054059" y="1208285"/>
                <a:ext cx="20296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2"/>
                    </a:moveTo>
                    <a:lnTo>
                      <a:pt x="4313" y="0"/>
                    </a:lnTo>
                    <a:lnTo>
                      <a:pt x="4313" y="8634"/>
                    </a:lnTo>
                    <a:lnTo>
                      <a:pt x="0" y="12951"/>
                    </a:lnTo>
                    <a:lnTo>
                      <a:pt x="0" y="21600"/>
                    </a:lnTo>
                    <a:lnTo>
                      <a:pt x="12949" y="21600"/>
                    </a:lnTo>
                    <a:lnTo>
                      <a:pt x="17275" y="17282"/>
                    </a:lnTo>
                    <a:lnTo>
                      <a:pt x="21600" y="172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01" name="Forma"/>
              <p:cNvSpPr/>
              <p:nvPr/>
            </p:nvSpPr>
            <p:spPr>
              <a:xfrm>
                <a:off x="2078145" y="11654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7207" y="0"/>
                    </a:lnTo>
                    <a:lnTo>
                      <a:pt x="0" y="10799"/>
                    </a:lnTo>
                    <a:lnTo>
                      <a:pt x="7207" y="10799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02" name="Triangolo"/>
              <p:cNvSpPr/>
              <p:nvPr/>
            </p:nvSpPr>
            <p:spPr>
              <a:xfrm>
                <a:off x="2212111" y="11553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03" name="Forma"/>
              <p:cNvSpPr/>
              <p:nvPr/>
            </p:nvSpPr>
            <p:spPr>
              <a:xfrm>
                <a:off x="2242756" y="1159631"/>
                <a:ext cx="14263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5465" y="10800"/>
                    </a:lnTo>
                    <a:lnTo>
                      <a:pt x="15465" y="3608"/>
                    </a:lnTo>
                    <a:lnTo>
                      <a:pt x="9310" y="3608"/>
                    </a:lnTo>
                    <a:lnTo>
                      <a:pt x="3155" y="0"/>
                    </a:lnTo>
                    <a:lnTo>
                      <a:pt x="0" y="12491"/>
                    </a:lnTo>
                    <a:lnTo>
                      <a:pt x="866" y="18894"/>
                    </a:lnTo>
                    <a:lnTo>
                      <a:pt x="7482" y="21262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04" name="Forma"/>
              <p:cNvSpPr/>
              <p:nvPr/>
            </p:nvSpPr>
            <p:spPr>
              <a:xfrm>
                <a:off x="2261082" y="1163695"/>
                <a:ext cx="20296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869" y="16197"/>
                    </a:lnTo>
                    <a:lnTo>
                      <a:pt x="11341" y="10795"/>
                    </a:lnTo>
                    <a:lnTo>
                      <a:pt x="7624" y="5391"/>
                    </a:lnTo>
                    <a:lnTo>
                      <a:pt x="4325" y="0"/>
                    </a:lnTo>
                    <a:lnTo>
                      <a:pt x="4325" y="7196"/>
                    </a:lnTo>
                    <a:lnTo>
                      <a:pt x="0" y="10795"/>
                    </a:lnTo>
                    <a:lnTo>
                      <a:pt x="0" y="18002"/>
                    </a:lnTo>
                    <a:lnTo>
                      <a:pt x="12963" y="1800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05" name="Quadrato"/>
              <p:cNvSpPr/>
              <p:nvPr/>
            </p:nvSpPr>
            <p:spPr>
              <a:xfrm>
                <a:off x="2902204" y="118774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06" name="Forma"/>
              <p:cNvSpPr/>
              <p:nvPr/>
            </p:nvSpPr>
            <p:spPr>
              <a:xfrm>
                <a:off x="2938996" y="944785"/>
                <a:ext cx="16244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31"/>
                    </a:moveTo>
                    <a:lnTo>
                      <a:pt x="16196" y="4331"/>
                    </a:lnTo>
                    <a:lnTo>
                      <a:pt x="10809" y="0"/>
                    </a:lnTo>
                    <a:lnTo>
                      <a:pt x="0" y="0"/>
                    </a:lnTo>
                    <a:lnTo>
                      <a:pt x="0" y="17283"/>
                    </a:lnTo>
                    <a:lnTo>
                      <a:pt x="5404" y="17283"/>
                    </a:lnTo>
                    <a:lnTo>
                      <a:pt x="10809" y="21600"/>
                    </a:lnTo>
                    <a:lnTo>
                      <a:pt x="16196" y="17283"/>
                    </a:lnTo>
                    <a:lnTo>
                      <a:pt x="16196" y="8648"/>
                    </a:lnTo>
                    <a:lnTo>
                      <a:pt x="21600" y="43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07" name="Triangolo"/>
              <p:cNvSpPr/>
              <p:nvPr/>
            </p:nvSpPr>
            <p:spPr>
              <a:xfrm>
                <a:off x="2965125" y="11796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08" name="Quadrato"/>
              <p:cNvSpPr/>
              <p:nvPr/>
            </p:nvSpPr>
            <p:spPr>
              <a:xfrm>
                <a:off x="2971215" y="117963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09" name="Quadrato"/>
              <p:cNvSpPr/>
              <p:nvPr/>
            </p:nvSpPr>
            <p:spPr>
              <a:xfrm>
                <a:off x="3040227" y="119585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10" name="Forma"/>
              <p:cNvSpPr/>
              <p:nvPr/>
            </p:nvSpPr>
            <p:spPr>
              <a:xfrm>
                <a:off x="3072955" y="859390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404" y="0"/>
                    </a:lnTo>
                    <a:lnTo>
                      <a:pt x="5404" y="7215"/>
                    </a:lnTo>
                    <a:lnTo>
                      <a:pt x="0" y="7215"/>
                    </a:lnTo>
                    <a:lnTo>
                      <a:pt x="0" y="14408"/>
                    </a:lnTo>
                    <a:lnTo>
                      <a:pt x="5404" y="14408"/>
                    </a:lnTo>
                    <a:lnTo>
                      <a:pt x="108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11" name="Forma"/>
              <p:cNvSpPr/>
              <p:nvPr/>
            </p:nvSpPr>
            <p:spPr>
              <a:xfrm>
                <a:off x="3088938" y="8553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1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12" name="Forma"/>
              <p:cNvSpPr/>
              <p:nvPr/>
            </p:nvSpPr>
            <p:spPr>
              <a:xfrm>
                <a:off x="3085134" y="871823"/>
                <a:ext cx="28424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5"/>
                    </a:moveTo>
                    <a:lnTo>
                      <a:pt x="16919" y="6077"/>
                    </a:lnTo>
                    <a:lnTo>
                      <a:pt x="11959" y="4318"/>
                    </a:lnTo>
                    <a:lnTo>
                      <a:pt x="6419" y="2559"/>
                    </a:lnTo>
                    <a:lnTo>
                      <a:pt x="0" y="0"/>
                    </a:lnTo>
                    <a:lnTo>
                      <a:pt x="0" y="8635"/>
                    </a:lnTo>
                    <a:lnTo>
                      <a:pt x="3088" y="12965"/>
                    </a:lnTo>
                    <a:lnTo>
                      <a:pt x="3088" y="21600"/>
                    </a:lnTo>
                    <a:lnTo>
                      <a:pt x="15433" y="21600"/>
                    </a:lnTo>
                    <a:lnTo>
                      <a:pt x="21600" y="17282"/>
                    </a:lnTo>
                    <a:lnTo>
                      <a:pt x="21600" y="8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13" name="Forma"/>
              <p:cNvSpPr/>
              <p:nvPr/>
            </p:nvSpPr>
            <p:spPr>
              <a:xfrm>
                <a:off x="3129527" y="8472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7199"/>
                    </a:lnTo>
                    <a:lnTo>
                      <a:pt x="0" y="14401"/>
                    </a:lnTo>
                    <a:lnTo>
                      <a:pt x="7208" y="14401"/>
                    </a:lnTo>
                    <a:lnTo>
                      <a:pt x="7208" y="21600"/>
                    </a:lnTo>
                    <a:lnTo>
                      <a:pt x="14415" y="21600"/>
                    </a:lnTo>
                    <a:lnTo>
                      <a:pt x="14415" y="14401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14" name="Triangolo"/>
              <p:cNvSpPr/>
              <p:nvPr/>
            </p:nvSpPr>
            <p:spPr>
              <a:xfrm>
                <a:off x="3405568" y="120801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15" name="Forma"/>
              <p:cNvSpPr/>
              <p:nvPr/>
            </p:nvSpPr>
            <p:spPr>
              <a:xfrm>
                <a:off x="3403542" y="11796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14407"/>
                    </a:lnTo>
                    <a:lnTo>
                      <a:pt x="10783" y="72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16" name="Forma"/>
              <p:cNvSpPr/>
              <p:nvPr/>
            </p:nvSpPr>
            <p:spPr>
              <a:xfrm>
                <a:off x="3413950" y="1171530"/>
                <a:ext cx="2436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4403" y="7193"/>
                    </a:lnTo>
                    <a:lnTo>
                      <a:pt x="7196" y="0"/>
                    </a:lnTo>
                    <a:lnTo>
                      <a:pt x="3604" y="0"/>
                    </a:lnTo>
                    <a:lnTo>
                      <a:pt x="3604" y="7193"/>
                    </a:lnTo>
                    <a:lnTo>
                      <a:pt x="0" y="14385"/>
                    </a:lnTo>
                    <a:lnTo>
                      <a:pt x="7196" y="14385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4385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17" name="Triangolo"/>
              <p:cNvSpPr/>
              <p:nvPr/>
            </p:nvSpPr>
            <p:spPr>
              <a:xfrm>
                <a:off x="3758736" y="11512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18" name="Triangolo"/>
              <p:cNvSpPr/>
              <p:nvPr/>
            </p:nvSpPr>
            <p:spPr>
              <a:xfrm>
                <a:off x="3819626" y="117558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19" name="Forma"/>
              <p:cNvSpPr/>
              <p:nvPr/>
            </p:nvSpPr>
            <p:spPr>
              <a:xfrm>
                <a:off x="4558703" y="1272635"/>
                <a:ext cx="24347" cy="28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11"/>
                    </a:moveTo>
                    <a:lnTo>
                      <a:pt x="13667" y="998"/>
                    </a:lnTo>
                    <a:lnTo>
                      <a:pt x="6749" y="0"/>
                    </a:lnTo>
                    <a:lnTo>
                      <a:pt x="1848" y="2983"/>
                    </a:lnTo>
                    <a:lnTo>
                      <a:pt x="0" y="12510"/>
                    </a:lnTo>
                    <a:lnTo>
                      <a:pt x="7200" y="18570"/>
                    </a:lnTo>
                    <a:lnTo>
                      <a:pt x="14399" y="21600"/>
                    </a:lnTo>
                    <a:lnTo>
                      <a:pt x="15020" y="18332"/>
                    </a:lnTo>
                    <a:lnTo>
                      <a:pt x="16653" y="13641"/>
                    </a:lnTo>
                    <a:lnTo>
                      <a:pt x="18963" y="8388"/>
                    </a:lnTo>
                    <a:lnTo>
                      <a:pt x="21600" y="34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20" name="Quadrato"/>
              <p:cNvSpPr/>
              <p:nvPr/>
            </p:nvSpPr>
            <p:spPr>
              <a:xfrm>
                <a:off x="4582795" y="126881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21" name="Triangolo"/>
              <p:cNvSpPr/>
              <p:nvPr/>
            </p:nvSpPr>
            <p:spPr>
              <a:xfrm>
                <a:off x="4592942" y="12769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22" name="Forma"/>
              <p:cNvSpPr/>
              <p:nvPr/>
            </p:nvSpPr>
            <p:spPr>
              <a:xfrm>
                <a:off x="4601063" y="12708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8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23" name="Quadrato"/>
              <p:cNvSpPr/>
              <p:nvPr/>
            </p:nvSpPr>
            <p:spPr>
              <a:xfrm>
                <a:off x="4944078" y="138231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24" name="Forma"/>
              <p:cNvSpPr/>
              <p:nvPr/>
            </p:nvSpPr>
            <p:spPr>
              <a:xfrm>
                <a:off x="4940020" y="1362323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4407" y="4317"/>
                    </a:lnTo>
                    <a:lnTo>
                      <a:pt x="7192" y="0"/>
                    </a:lnTo>
                    <a:lnTo>
                      <a:pt x="0" y="4317"/>
                    </a:lnTo>
                    <a:lnTo>
                      <a:pt x="0" y="17283"/>
                    </a:lnTo>
                    <a:lnTo>
                      <a:pt x="7192" y="17283"/>
                    </a:lnTo>
                    <a:lnTo>
                      <a:pt x="14407" y="21600"/>
                    </a:lnTo>
                    <a:lnTo>
                      <a:pt x="14407" y="17283"/>
                    </a:lnTo>
                    <a:lnTo>
                      <a:pt x="21600" y="8634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25" name="Forma"/>
              <p:cNvSpPr/>
              <p:nvPr/>
            </p:nvSpPr>
            <p:spPr>
              <a:xfrm>
                <a:off x="4976812" y="1370159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7289" y="0"/>
                    </a:lnTo>
                    <a:lnTo>
                      <a:pt x="12963" y="0"/>
                    </a:lnTo>
                    <a:lnTo>
                      <a:pt x="4325" y="7215"/>
                    </a:lnTo>
                    <a:lnTo>
                      <a:pt x="0" y="21600"/>
                    </a:lnTo>
                    <a:lnTo>
                      <a:pt x="8651" y="21600"/>
                    </a:lnTo>
                    <a:lnTo>
                      <a:pt x="17289" y="14408"/>
                    </a:lnTo>
                    <a:lnTo>
                      <a:pt x="21600" y="14408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26" name="Forma"/>
              <p:cNvSpPr/>
              <p:nvPr/>
            </p:nvSpPr>
            <p:spPr>
              <a:xfrm>
                <a:off x="5004974" y="13640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4392" y="0"/>
                    </a:lnTo>
                    <a:lnTo>
                      <a:pt x="10788" y="5409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5" y="10783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27" name="Forma"/>
              <p:cNvSpPr/>
              <p:nvPr/>
            </p:nvSpPr>
            <p:spPr>
              <a:xfrm>
                <a:off x="4968697" y="1301515"/>
                <a:ext cx="48718" cy="6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77"/>
                    </a:moveTo>
                    <a:lnTo>
                      <a:pt x="14398" y="11437"/>
                    </a:lnTo>
                    <a:lnTo>
                      <a:pt x="12596" y="10167"/>
                    </a:lnTo>
                    <a:lnTo>
                      <a:pt x="12596" y="11437"/>
                    </a:lnTo>
                    <a:lnTo>
                      <a:pt x="10800" y="10167"/>
                    </a:lnTo>
                    <a:lnTo>
                      <a:pt x="12596" y="10167"/>
                    </a:lnTo>
                    <a:lnTo>
                      <a:pt x="8998" y="8893"/>
                    </a:lnTo>
                    <a:lnTo>
                      <a:pt x="7202" y="7623"/>
                    </a:lnTo>
                    <a:lnTo>
                      <a:pt x="3598" y="6353"/>
                    </a:lnTo>
                    <a:lnTo>
                      <a:pt x="7202" y="5084"/>
                    </a:lnTo>
                    <a:lnTo>
                      <a:pt x="8998" y="3814"/>
                    </a:lnTo>
                    <a:lnTo>
                      <a:pt x="12596" y="2544"/>
                    </a:lnTo>
                    <a:lnTo>
                      <a:pt x="9618" y="1608"/>
                    </a:lnTo>
                    <a:lnTo>
                      <a:pt x="6301" y="796"/>
                    </a:lnTo>
                    <a:lnTo>
                      <a:pt x="2979" y="219"/>
                    </a:lnTo>
                    <a:lnTo>
                      <a:pt x="0" y="0"/>
                    </a:lnTo>
                    <a:lnTo>
                      <a:pt x="1070" y="1907"/>
                    </a:lnTo>
                    <a:lnTo>
                      <a:pt x="2534" y="5721"/>
                    </a:lnTo>
                    <a:lnTo>
                      <a:pt x="3598" y="7623"/>
                    </a:lnTo>
                    <a:lnTo>
                      <a:pt x="3598" y="11437"/>
                    </a:lnTo>
                    <a:lnTo>
                      <a:pt x="1802" y="10167"/>
                    </a:lnTo>
                    <a:lnTo>
                      <a:pt x="3598" y="12707"/>
                    </a:lnTo>
                    <a:lnTo>
                      <a:pt x="3598" y="15247"/>
                    </a:lnTo>
                    <a:lnTo>
                      <a:pt x="10800" y="20330"/>
                    </a:lnTo>
                    <a:lnTo>
                      <a:pt x="14398" y="20330"/>
                    </a:lnTo>
                    <a:lnTo>
                      <a:pt x="14398" y="21600"/>
                    </a:lnTo>
                    <a:lnTo>
                      <a:pt x="16031" y="19697"/>
                    </a:lnTo>
                    <a:lnTo>
                      <a:pt x="19967" y="15884"/>
                    </a:lnTo>
                    <a:lnTo>
                      <a:pt x="21600" y="139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28" name="Forma"/>
              <p:cNvSpPr/>
              <p:nvPr/>
            </p:nvSpPr>
            <p:spPr>
              <a:xfrm>
                <a:off x="5019179" y="133165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29" name="Forma"/>
              <p:cNvSpPr/>
              <p:nvPr/>
            </p:nvSpPr>
            <p:spPr>
              <a:xfrm>
                <a:off x="5033378" y="13296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8" y="0"/>
                    </a:lnTo>
                    <a:lnTo>
                      <a:pt x="0" y="21600"/>
                    </a:lnTo>
                    <a:lnTo>
                      <a:pt x="144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30" name="Forma"/>
              <p:cNvSpPr/>
              <p:nvPr/>
            </p:nvSpPr>
            <p:spPr>
              <a:xfrm>
                <a:off x="5041760" y="1333951"/>
                <a:ext cx="36539" cy="4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4400" y="1799"/>
                    </a:lnTo>
                    <a:lnTo>
                      <a:pt x="9602" y="1799"/>
                    </a:lnTo>
                    <a:lnTo>
                      <a:pt x="9602" y="0"/>
                    </a:lnTo>
                    <a:lnTo>
                      <a:pt x="2402" y="0"/>
                    </a:lnTo>
                    <a:lnTo>
                      <a:pt x="0" y="1799"/>
                    </a:lnTo>
                    <a:lnTo>
                      <a:pt x="1426" y="6920"/>
                    </a:lnTo>
                    <a:lnTo>
                      <a:pt x="3379" y="16479"/>
                    </a:lnTo>
                    <a:lnTo>
                      <a:pt x="4805" y="21600"/>
                    </a:lnTo>
                    <a:lnTo>
                      <a:pt x="8776" y="17579"/>
                    </a:lnTo>
                    <a:lnTo>
                      <a:pt x="13199" y="13721"/>
                    </a:lnTo>
                    <a:lnTo>
                      <a:pt x="17629" y="10208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31" name="Forma"/>
              <p:cNvSpPr/>
              <p:nvPr/>
            </p:nvSpPr>
            <p:spPr>
              <a:xfrm>
                <a:off x="5293449" y="1394486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6" y="0"/>
                    </a:lnTo>
                    <a:lnTo>
                      <a:pt x="10791" y="7199"/>
                    </a:lnTo>
                    <a:lnTo>
                      <a:pt x="5404" y="7199"/>
                    </a:lnTo>
                    <a:lnTo>
                      <a:pt x="5404" y="14399"/>
                    </a:lnTo>
                    <a:lnTo>
                      <a:pt x="0" y="21600"/>
                    </a:lnTo>
                    <a:lnTo>
                      <a:pt x="10791" y="14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32" name="Forma"/>
              <p:cNvSpPr/>
              <p:nvPr/>
            </p:nvSpPr>
            <p:spPr>
              <a:xfrm>
                <a:off x="5323630" y="1390695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5413"/>
                    </a:lnTo>
                    <a:lnTo>
                      <a:pt x="0" y="5413"/>
                    </a:lnTo>
                    <a:lnTo>
                      <a:pt x="10817" y="10808"/>
                    </a:lnTo>
                    <a:lnTo>
                      <a:pt x="10817" y="1620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33" name="Quadrato"/>
              <p:cNvSpPr/>
              <p:nvPr/>
            </p:nvSpPr>
            <p:spPr>
              <a:xfrm>
                <a:off x="5475859" y="122017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34" name="Triangolo"/>
              <p:cNvSpPr/>
              <p:nvPr/>
            </p:nvSpPr>
            <p:spPr>
              <a:xfrm>
                <a:off x="5475859" y="12039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35" name="Triangolo"/>
              <p:cNvSpPr/>
              <p:nvPr/>
            </p:nvSpPr>
            <p:spPr>
              <a:xfrm>
                <a:off x="5475859" y="119990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36" name="Triangolo"/>
              <p:cNvSpPr/>
              <p:nvPr/>
            </p:nvSpPr>
            <p:spPr>
              <a:xfrm>
                <a:off x="5483980" y="12688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37" name="Forma"/>
              <p:cNvSpPr/>
              <p:nvPr/>
            </p:nvSpPr>
            <p:spPr>
              <a:xfrm>
                <a:off x="5520779" y="1303274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7274" y="0"/>
                    </a:lnTo>
                    <a:lnTo>
                      <a:pt x="4312" y="0"/>
                    </a:lnTo>
                    <a:lnTo>
                      <a:pt x="4312" y="10817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38" name="Forma"/>
              <p:cNvSpPr/>
              <p:nvPr/>
            </p:nvSpPr>
            <p:spPr>
              <a:xfrm>
                <a:off x="5540813" y="13012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4393" y="7193"/>
                    </a:lnTo>
                    <a:lnTo>
                      <a:pt x="14393" y="0"/>
                    </a:lnTo>
                    <a:lnTo>
                      <a:pt x="7186" y="0"/>
                    </a:lnTo>
                    <a:lnTo>
                      <a:pt x="7186" y="7193"/>
                    </a:lnTo>
                    <a:lnTo>
                      <a:pt x="0" y="7193"/>
                    </a:lnTo>
                    <a:lnTo>
                      <a:pt x="0" y="14408"/>
                    </a:lnTo>
                    <a:lnTo>
                      <a:pt x="14393" y="14408"/>
                    </a:lnTo>
                    <a:lnTo>
                      <a:pt x="21600" y="21600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39" name="Triangolo"/>
              <p:cNvSpPr/>
              <p:nvPr/>
            </p:nvSpPr>
            <p:spPr>
              <a:xfrm>
                <a:off x="5788431" y="5999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918" name="object 14"/>
            <p:cNvGrpSpPr/>
            <p:nvPr/>
          </p:nvGrpSpPr>
          <p:grpSpPr>
            <a:xfrm>
              <a:off x="612705" y="911751"/>
              <a:ext cx="4802779" cy="549549"/>
              <a:chOff x="0" y="0"/>
              <a:chExt cx="4802777" cy="549547"/>
            </a:xfrm>
          </p:grpSpPr>
          <p:sp>
            <p:nvSpPr>
              <p:cNvPr id="3841" name="Quadrato"/>
              <p:cNvSpPr/>
              <p:nvPr/>
            </p:nvSpPr>
            <p:spPr>
              <a:xfrm>
                <a:off x="0" y="257409"/>
                <a:ext cx="127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42" name="Quadrato"/>
              <p:cNvSpPr/>
              <p:nvPr/>
            </p:nvSpPr>
            <p:spPr>
              <a:xfrm>
                <a:off x="316629" y="42360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43" name="Quadrato"/>
              <p:cNvSpPr/>
              <p:nvPr/>
            </p:nvSpPr>
            <p:spPr>
              <a:xfrm>
                <a:off x="476973" y="39523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44" name="Forma"/>
              <p:cNvSpPr/>
              <p:nvPr/>
            </p:nvSpPr>
            <p:spPr>
              <a:xfrm>
                <a:off x="474941" y="221201"/>
                <a:ext cx="12701" cy="1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1"/>
                    </a:moveTo>
                    <a:lnTo>
                      <a:pt x="14414" y="5401"/>
                    </a:lnTo>
                    <a:lnTo>
                      <a:pt x="14414" y="0"/>
                    </a:lnTo>
                    <a:lnTo>
                      <a:pt x="7207" y="0"/>
                    </a:lnTo>
                    <a:lnTo>
                      <a:pt x="7207" y="5401"/>
                    </a:lnTo>
                    <a:lnTo>
                      <a:pt x="0" y="16199"/>
                    </a:lnTo>
                    <a:lnTo>
                      <a:pt x="0" y="21600"/>
                    </a:lnTo>
                    <a:lnTo>
                      <a:pt x="21600" y="54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45" name="Forma"/>
              <p:cNvSpPr/>
              <p:nvPr/>
            </p:nvSpPr>
            <p:spPr>
              <a:xfrm>
                <a:off x="487381" y="391185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9" y="0"/>
                    </a:lnTo>
                    <a:lnTo>
                      <a:pt x="0" y="7199"/>
                    </a:lnTo>
                    <a:lnTo>
                      <a:pt x="0" y="14399"/>
                    </a:lnTo>
                    <a:lnTo>
                      <a:pt x="5404" y="14399"/>
                    </a:lnTo>
                    <a:lnTo>
                      <a:pt x="54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46" name="Forma"/>
              <p:cNvSpPr/>
              <p:nvPr/>
            </p:nvSpPr>
            <p:spPr>
              <a:xfrm>
                <a:off x="503624" y="379018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7275" y="7199"/>
                    </a:lnTo>
                    <a:lnTo>
                      <a:pt x="8637" y="0"/>
                    </a:lnTo>
                    <a:lnTo>
                      <a:pt x="4325" y="0"/>
                    </a:lnTo>
                    <a:lnTo>
                      <a:pt x="4325" y="7199"/>
                    </a:lnTo>
                    <a:lnTo>
                      <a:pt x="0" y="7199"/>
                    </a:lnTo>
                    <a:lnTo>
                      <a:pt x="0" y="21600"/>
                    </a:lnTo>
                    <a:lnTo>
                      <a:pt x="4325" y="14401"/>
                    </a:lnTo>
                    <a:lnTo>
                      <a:pt x="8637" y="14401"/>
                    </a:lnTo>
                    <a:lnTo>
                      <a:pt x="17275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47" name="Forma"/>
              <p:cNvSpPr/>
              <p:nvPr/>
            </p:nvSpPr>
            <p:spPr>
              <a:xfrm>
                <a:off x="529748" y="2189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0801"/>
                    </a:lnTo>
                    <a:lnTo>
                      <a:pt x="1080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48" name="Forma"/>
              <p:cNvSpPr/>
              <p:nvPr/>
            </p:nvSpPr>
            <p:spPr>
              <a:xfrm>
                <a:off x="430548" y="127958"/>
                <a:ext cx="113666" cy="9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48"/>
                    </a:moveTo>
                    <a:lnTo>
                      <a:pt x="20830" y="12209"/>
                    </a:lnTo>
                    <a:lnTo>
                      <a:pt x="19213" y="12765"/>
                    </a:lnTo>
                    <a:lnTo>
                      <a:pt x="16274" y="13527"/>
                    </a:lnTo>
                    <a:lnTo>
                      <a:pt x="15429" y="13822"/>
                    </a:lnTo>
                    <a:lnTo>
                      <a:pt x="15429" y="17843"/>
                    </a:lnTo>
                    <a:lnTo>
                      <a:pt x="14659" y="18782"/>
                    </a:lnTo>
                    <a:lnTo>
                      <a:pt x="13887" y="18782"/>
                    </a:lnTo>
                    <a:lnTo>
                      <a:pt x="13887" y="17843"/>
                    </a:lnTo>
                    <a:lnTo>
                      <a:pt x="14659" y="16905"/>
                    </a:lnTo>
                    <a:lnTo>
                      <a:pt x="15429" y="17843"/>
                    </a:lnTo>
                    <a:lnTo>
                      <a:pt x="15429" y="13822"/>
                    </a:lnTo>
                    <a:lnTo>
                      <a:pt x="14659" y="14086"/>
                    </a:lnTo>
                    <a:lnTo>
                      <a:pt x="14659" y="15963"/>
                    </a:lnTo>
                    <a:lnTo>
                      <a:pt x="13887" y="15025"/>
                    </a:lnTo>
                    <a:lnTo>
                      <a:pt x="13887" y="14086"/>
                    </a:lnTo>
                    <a:lnTo>
                      <a:pt x="14659" y="14086"/>
                    </a:lnTo>
                    <a:lnTo>
                      <a:pt x="14659" y="13148"/>
                    </a:lnTo>
                    <a:lnTo>
                      <a:pt x="15429" y="11268"/>
                    </a:lnTo>
                    <a:lnTo>
                      <a:pt x="15429" y="10329"/>
                    </a:lnTo>
                    <a:lnTo>
                      <a:pt x="14285" y="8920"/>
                    </a:lnTo>
                    <a:lnTo>
                      <a:pt x="13211" y="7514"/>
                    </a:lnTo>
                    <a:lnTo>
                      <a:pt x="13114" y="7370"/>
                    </a:lnTo>
                    <a:lnTo>
                      <a:pt x="13114" y="13148"/>
                    </a:lnTo>
                    <a:lnTo>
                      <a:pt x="11572" y="13148"/>
                    </a:lnTo>
                    <a:lnTo>
                      <a:pt x="11572" y="14086"/>
                    </a:lnTo>
                    <a:lnTo>
                      <a:pt x="10030" y="14086"/>
                    </a:lnTo>
                    <a:lnTo>
                      <a:pt x="10030" y="13148"/>
                    </a:lnTo>
                    <a:lnTo>
                      <a:pt x="11572" y="13148"/>
                    </a:lnTo>
                    <a:lnTo>
                      <a:pt x="11572" y="12209"/>
                    </a:lnTo>
                    <a:lnTo>
                      <a:pt x="13114" y="12209"/>
                    </a:lnTo>
                    <a:lnTo>
                      <a:pt x="13114" y="7370"/>
                    </a:lnTo>
                    <a:lnTo>
                      <a:pt x="12439" y="6340"/>
                    </a:lnTo>
                    <a:lnTo>
                      <a:pt x="12284" y="6105"/>
                    </a:lnTo>
                    <a:lnTo>
                      <a:pt x="12045" y="5634"/>
                    </a:lnTo>
                    <a:lnTo>
                      <a:pt x="11572" y="4695"/>
                    </a:lnTo>
                    <a:lnTo>
                      <a:pt x="10800" y="4695"/>
                    </a:lnTo>
                    <a:lnTo>
                      <a:pt x="10030" y="5634"/>
                    </a:lnTo>
                    <a:lnTo>
                      <a:pt x="10030" y="1880"/>
                    </a:lnTo>
                    <a:lnTo>
                      <a:pt x="8751" y="1321"/>
                    </a:lnTo>
                    <a:lnTo>
                      <a:pt x="5908" y="559"/>
                    </a:lnTo>
                    <a:lnTo>
                      <a:pt x="4629" y="0"/>
                    </a:lnTo>
                    <a:lnTo>
                      <a:pt x="4629" y="938"/>
                    </a:lnTo>
                    <a:lnTo>
                      <a:pt x="3859" y="938"/>
                    </a:lnTo>
                    <a:lnTo>
                      <a:pt x="3859" y="1880"/>
                    </a:lnTo>
                    <a:lnTo>
                      <a:pt x="2315" y="1880"/>
                    </a:lnTo>
                    <a:lnTo>
                      <a:pt x="1545" y="938"/>
                    </a:lnTo>
                    <a:lnTo>
                      <a:pt x="1545" y="1880"/>
                    </a:lnTo>
                    <a:lnTo>
                      <a:pt x="772" y="1880"/>
                    </a:lnTo>
                    <a:lnTo>
                      <a:pt x="772" y="2819"/>
                    </a:lnTo>
                    <a:lnTo>
                      <a:pt x="0" y="2819"/>
                    </a:lnTo>
                    <a:lnTo>
                      <a:pt x="0" y="6572"/>
                    </a:lnTo>
                    <a:lnTo>
                      <a:pt x="772" y="7514"/>
                    </a:lnTo>
                    <a:lnTo>
                      <a:pt x="772" y="3757"/>
                    </a:lnTo>
                    <a:lnTo>
                      <a:pt x="3859" y="7514"/>
                    </a:lnTo>
                    <a:lnTo>
                      <a:pt x="6557" y="6399"/>
                    </a:lnTo>
                    <a:lnTo>
                      <a:pt x="8679" y="6340"/>
                    </a:lnTo>
                    <a:lnTo>
                      <a:pt x="9934" y="8040"/>
                    </a:lnTo>
                    <a:lnTo>
                      <a:pt x="10030" y="12209"/>
                    </a:lnTo>
                    <a:lnTo>
                      <a:pt x="9258" y="12209"/>
                    </a:lnTo>
                    <a:lnTo>
                      <a:pt x="8486" y="11268"/>
                    </a:lnTo>
                    <a:lnTo>
                      <a:pt x="7788" y="12677"/>
                    </a:lnTo>
                    <a:lnTo>
                      <a:pt x="6101" y="15495"/>
                    </a:lnTo>
                    <a:lnTo>
                      <a:pt x="5401" y="16905"/>
                    </a:lnTo>
                    <a:lnTo>
                      <a:pt x="6174" y="17843"/>
                    </a:lnTo>
                    <a:lnTo>
                      <a:pt x="7716" y="17843"/>
                    </a:lnTo>
                    <a:lnTo>
                      <a:pt x="8486" y="18782"/>
                    </a:lnTo>
                    <a:lnTo>
                      <a:pt x="9258" y="17843"/>
                    </a:lnTo>
                    <a:lnTo>
                      <a:pt x="9258" y="18782"/>
                    </a:lnTo>
                    <a:lnTo>
                      <a:pt x="8486" y="18782"/>
                    </a:lnTo>
                    <a:lnTo>
                      <a:pt x="8486" y="19720"/>
                    </a:lnTo>
                    <a:lnTo>
                      <a:pt x="9258" y="20659"/>
                    </a:lnTo>
                    <a:lnTo>
                      <a:pt x="10030" y="19720"/>
                    </a:lnTo>
                    <a:lnTo>
                      <a:pt x="11572" y="19720"/>
                    </a:lnTo>
                    <a:lnTo>
                      <a:pt x="11572" y="20659"/>
                    </a:lnTo>
                    <a:lnTo>
                      <a:pt x="10800" y="21600"/>
                    </a:lnTo>
                    <a:lnTo>
                      <a:pt x="16201" y="21600"/>
                    </a:lnTo>
                    <a:lnTo>
                      <a:pt x="20830" y="18782"/>
                    </a:lnTo>
                    <a:lnTo>
                      <a:pt x="20830" y="16905"/>
                    </a:lnTo>
                    <a:lnTo>
                      <a:pt x="21600" y="15963"/>
                    </a:lnTo>
                    <a:lnTo>
                      <a:pt x="21600" y="131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49" name="Forma"/>
              <p:cNvSpPr/>
              <p:nvPr/>
            </p:nvSpPr>
            <p:spPr>
              <a:xfrm>
                <a:off x="545985" y="25335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50" name="Forma"/>
              <p:cNvSpPr/>
              <p:nvPr/>
            </p:nvSpPr>
            <p:spPr>
              <a:xfrm>
                <a:off x="532034" y="229304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8007" y="4317"/>
                    </a:lnTo>
                    <a:lnTo>
                      <a:pt x="10800" y="0"/>
                    </a:lnTo>
                    <a:lnTo>
                      <a:pt x="7207" y="0"/>
                    </a:lnTo>
                    <a:lnTo>
                      <a:pt x="3604" y="4317"/>
                    </a:lnTo>
                    <a:lnTo>
                      <a:pt x="3604" y="8635"/>
                    </a:lnTo>
                    <a:lnTo>
                      <a:pt x="0" y="12952"/>
                    </a:lnTo>
                    <a:lnTo>
                      <a:pt x="7207" y="17283"/>
                    </a:lnTo>
                    <a:lnTo>
                      <a:pt x="10800" y="21600"/>
                    </a:lnTo>
                    <a:lnTo>
                      <a:pt x="18007" y="21600"/>
                    </a:lnTo>
                    <a:lnTo>
                      <a:pt x="18007" y="17283"/>
                    </a:lnTo>
                    <a:lnTo>
                      <a:pt x="21600" y="8635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51" name="Forma"/>
              <p:cNvSpPr/>
              <p:nvPr/>
            </p:nvSpPr>
            <p:spPr>
              <a:xfrm>
                <a:off x="402138" y="403612"/>
                <a:ext cx="162371" cy="74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10"/>
                    </a:moveTo>
                    <a:lnTo>
                      <a:pt x="20791" y="12953"/>
                    </a:lnTo>
                    <a:lnTo>
                      <a:pt x="19170" y="10399"/>
                    </a:lnTo>
                    <a:lnTo>
                      <a:pt x="18361" y="9342"/>
                    </a:lnTo>
                    <a:lnTo>
                      <a:pt x="17550" y="10399"/>
                    </a:lnTo>
                    <a:lnTo>
                      <a:pt x="15930" y="12953"/>
                    </a:lnTo>
                    <a:lnTo>
                      <a:pt x="15121" y="14010"/>
                    </a:lnTo>
                    <a:lnTo>
                      <a:pt x="15121" y="12843"/>
                    </a:lnTo>
                    <a:lnTo>
                      <a:pt x="14580" y="11676"/>
                    </a:lnTo>
                    <a:lnTo>
                      <a:pt x="14580" y="12843"/>
                    </a:lnTo>
                    <a:lnTo>
                      <a:pt x="14041" y="14010"/>
                    </a:lnTo>
                    <a:lnTo>
                      <a:pt x="10801" y="10509"/>
                    </a:lnTo>
                    <a:lnTo>
                      <a:pt x="11196" y="7883"/>
                    </a:lnTo>
                    <a:lnTo>
                      <a:pt x="11543" y="5253"/>
                    </a:lnTo>
                    <a:lnTo>
                      <a:pt x="11787" y="2626"/>
                    </a:lnTo>
                    <a:lnTo>
                      <a:pt x="11840" y="1167"/>
                    </a:lnTo>
                    <a:lnTo>
                      <a:pt x="11880" y="0"/>
                    </a:lnTo>
                    <a:lnTo>
                      <a:pt x="11340" y="0"/>
                    </a:lnTo>
                    <a:lnTo>
                      <a:pt x="10801" y="1167"/>
                    </a:lnTo>
                    <a:lnTo>
                      <a:pt x="10260" y="1167"/>
                    </a:lnTo>
                    <a:lnTo>
                      <a:pt x="10260" y="0"/>
                    </a:lnTo>
                    <a:lnTo>
                      <a:pt x="9720" y="1167"/>
                    </a:lnTo>
                    <a:lnTo>
                      <a:pt x="9181" y="2334"/>
                    </a:lnTo>
                    <a:lnTo>
                      <a:pt x="8101" y="2334"/>
                    </a:lnTo>
                    <a:lnTo>
                      <a:pt x="8101" y="4671"/>
                    </a:lnTo>
                    <a:lnTo>
                      <a:pt x="7560" y="4671"/>
                    </a:lnTo>
                    <a:lnTo>
                      <a:pt x="7560" y="5838"/>
                    </a:lnTo>
                    <a:lnTo>
                      <a:pt x="7163" y="8446"/>
                    </a:lnTo>
                    <a:lnTo>
                      <a:pt x="6817" y="10944"/>
                    </a:lnTo>
                    <a:lnTo>
                      <a:pt x="6574" y="13227"/>
                    </a:lnTo>
                    <a:lnTo>
                      <a:pt x="6481" y="15180"/>
                    </a:lnTo>
                    <a:lnTo>
                      <a:pt x="0" y="15180"/>
                    </a:lnTo>
                    <a:lnTo>
                      <a:pt x="5349" y="18937"/>
                    </a:lnTo>
                    <a:lnTo>
                      <a:pt x="10801" y="21600"/>
                    </a:lnTo>
                    <a:lnTo>
                      <a:pt x="16251" y="20762"/>
                    </a:lnTo>
                    <a:lnTo>
                      <a:pt x="21600" y="140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52" name="Forma"/>
              <p:cNvSpPr/>
              <p:nvPr/>
            </p:nvSpPr>
            <p:spPr>
              <a:xfrm>
                <a:off x="544213" y="310381"/>
                <a:ext cx="20296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8"/>
                    </a:moveTo>
                    <a:lnTo>
                      <a:pt x="8651" y="6168"/>
                    </a:lnTo>
                    <a:lnTo>
                      <a:pt x="8651" y="0"/>
                    </a:lnTo>
                    <a:lnTo>
                      <a:pt x="0" y="0"/>
                    </a:lnTo>
                    <a:lnTo>
                      <a:pt x="0" y="6168"/>
                    </a:lnTo>
                    <a:lnTo>
                      <a:pt x="4325" y="6168"/>
                    </a:lnTo>
                    <a:lnTo>
                      <a:pt x="4325" y="9253"/>
                    </a:lnTo>
                    <a:lnTo>
                      <a:pt x="8651" y="9253"/>
                    </a:lnTo>
                    <a:lnTo>
                      <a:pt x="8651" y="15431"/>
                    </a:lnTo>
                    <a:lnTo>
                      <a:pt x="17289" y="21600"/>
                    </a:lnTo>
                    <a:lnTo>
                      <a:pt x="17289" y="15431"/>
                    </a:lnTo>
                    <a:lnTo>
                      <a:pt x="21600" y="12337"/>
                    </a:lnTo>
                    <a:lnTo>
                      <a:pt x="21600" y="61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53" name="Forma"/>
              <p:cNvSpPr/>
              <p:nvPr/>
            </p:nvSpPr>
            <p:spPr>
              <a:xfrm>
                <a:off x="566280" y="1884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817" y="7192"/>
                    </a:lnTo>
                    <a:lnTo>
                      <a:pt x="0" y="0"/>
                    </a:lnTo>
                    <a:lnTo>
                      <a:pt x="0" y="14385"/>
                    </a:lnTo>
                    <a:lnTo>
                      <a:pt x="10817" y="14385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54" name="Triangolo"/>
              <p:cNvSpPr/>
              <p:nvPr/>
            </p:nvSpPr>
            <p:spPr>
              <a:xfrm>
                <a:off x="629202" y="1276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55" name="Forma"/>
              <p:cNvSpPr/>
              <p:nvPr/>
            </p:nvSpPr>
            <p:spPr>
              <a:xfrm>
                <a:off x="655586" y="2938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56" name="Quadrato"/>
              <p:cNvSpPr/>
              <p:nvPr/>
            </p:nvSpPr>
            <p:spPr>
              <a:xfrm>
                <a:off x="655586" y="26957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57" name="Forma"/>
              <p:cNvSpPr/>
              <p:nvPr/>
            </p:nvSpPr>
            <p:spPr>
              <a:xfrm>
                <a:off x="787787" y="334701"/>
                <a:ext cx="36526" cy="36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1"/>
                    </a:moveTo>
                    <a:lnTo>
                      <a:pt x="19204" y="2411"/>
                    </a:lnTo>
                    <a:lnTo>
                      <a:pt x="14397" y="0"/>
                    </a:lnTo>
                    <a:lnTo>
                      <a:pt x="12001" y="0"/>
                    </a:lnTo>
                    <a:lnTo>
                      <a:pt x="2396" y="9651"/>
                    </a:lnTo>
                    <a:lnTo>
                      <a:pt x="2396" y="12062"/>
                    </a:lnTo>
                    <a:lnTo>
                      <a:pt x="0" y="14473"/>
                    </a:lnTo>
                    <a:lnTo>
                      <a:pt x="5325" y="17149"/>
                    </a:lnTo>
                    <a:lnTo>
                      <a:pt x="10199" y="21411"/>
                    </a:lnTo>
                    <a:lnTo>
                      <a:pt x="14172" y="21600"/>
                    </a:lnTo>
                    <a:lnTo>
                      <a:pt x="16800" y="12062"/>
                    </a:lnTo>
                    <a:lnTo>
                      <a:pt x="14397" y="12062"/>
                    </a:lnTo>
                    <a:lnTo>
                      <a:pt x="14397" y="7233"/>
                    </a:lnTo>
                    <a:lnTo>
                      <a:pt x="19204" y="7233"/>
                    </a:lnTo>
                    <a:lnTo>
                      <a:pt x="19204" y="4822"/>
                    </a:lnTo>
                    <a:lnTo>
                      <a:pt x="21600" y="24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58" name="Forma"/>
              <p:cNvSpPr/>
              <p:nvPr/>
            </p:nvSpPr>
            <p:spPr>
              <a:xfrm>
                <a:off x="816196" y="346855"/>
                <a:ext cx="64949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1"/>
                    </a:moveTo>
                    <a:lnTo>
                      <a:pt x="16540" y="9983"/>
                    </a:lnTo>
                    <a:lnTo>
                      <a:pt x="11476" y="7326"/>
                    </a:lnTo>
                    <a:lnTo>
                      <a:pt x="6412" y="4098"/>
                    </a:lnTo>
                    <a:lnTo>
                      <a:pt x="1352" y="0"/>
                    </a:lnTo>
                    <a:lnTo>
                      <a:pt x="1352" y="3093"/>
                    </a:lnTo>
                    <a:lnTo>
                      <a:pt x="0" y="6176"/>
                    </a:lnTo>
                    <a:lnTo>
                      <a:pt x="3016" y="10322"/>
                    </a:lnTo>
                    <a:lnTo>
                      <a:pt x="5905" y="13888"/>
                    </a:lnTo>
                    <a:lnTo>
                      <a:pt x="8545" y="17453"/>
                    </a:lnTo>
                    <a:lnTo>
                      <a:pt x="10800" y="21600"/>
                    </a:lnTo>
                    <a:lnTo>
                      <a:pt x="13035" y="21551"/>
                    </a:lnTo>
                    <a:lnTo>
                      <a:pt x="15527" y="21213"/>
                    </a:lnTo>
                    <a:lnTo>
                      <a:pt x="18014" y="20295"/>
                    </a:lnTo>
                    <a:lnTo>
                      <a:pt x="20253" y="18517"/>
                    </a:lnTo>
                    <a:lnTo>
                      <a:pt x="20253" y="15424"/>
                    </a:lnTo>
                    <a:lnTo>
                      <a:pt x="21600" y="12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59" name="Forma"/>
              <p:cNvSpPr/>
              <p:nvPr/>
            </p:nvSpPr>
            <p:spPr>
              <a:xfrm>
                <a:off x="881144" y="371188"/>
                <a:ext cx="20296" cy="1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8" y="0"/>
                    </a:lnTo>
                    <a:lnTo>
                      <a:pt x="4325" y="5401"/>
                    </a:lnTo>
                    <a:lnTo>
                      <a:pt x="0" y="5401"/>
                    </a:lnTo>
                    <a:lnTo>
                      <a:pt x="8638" y="16199"/>
                    </a:lnTo>
                    <a:lnTo>
                      <a:pt x="17289" y="21600"/>
                    </a:lnTo>
                    <a:lnTo>
                      <a:pt x="17289" y="16199"/>
                    </a:lnTo>
                    <a:lnTo>
                      <a:pt x="21600" y="5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60" name="Forma"/>
              <p:cNvSpPr/>
              <p:nvPr/>
            </p:nvSpPr>
            <p:spPr>
              <a:xfrm>
                <a:off x="905243" y="3729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61" name="Quadrato"/>
              <p:cNvSpPr/>
              <p:nvPr/>
            </p:nvSpPr>
            <p:spPr>
              <a:xfrm>
                <a:off x="909300" y="38713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62" name="Triangolo"/>
              <p:cNvSpPr/>
              <p:nvPr/>
            </p:nvSpPr>
            <p:spPr>
              <a:xfrm>
                <a:off x="933659" y="3992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63" name="Quadrato"/>
              <p:cNvSpPr/>
              <p:nvPr/>
            </p:nvSpPr>
            <p:spPr>
              <a:xfrm>
                <a:off x="970191" y="34659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64" name="Triangolo"/>
              <p:cNvSpPr/>
              <p:nvPr/>
            </p:nvSpPr>
            <p:spPr>
              <a:xfrm>
                <a:off x="1031080" y="567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65" name="Forma"/>
              <p:cNvSpPr/>
              <p:nvPr/>
            </p:nvSpPr>
            <p:spPr>
              <a:xfrm>
                <a:off x="1089945" y="587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66" name="Triangolo"/>
              <p:cNvSpPr/>
              <p:nvPr/>
            </p:nvSpPr>
            <p:spPr>
              <a:xfrm>
                <a:off x="1120387" y="3587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67" name="Forma"/>
              <p:cNvSpPr/>
              <p:nvPr/>
            </p:nvSpPr>
            <p:spPr>
              <a:xfrm>
                <a:off x="1185341" y="1053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2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68" name="Triangolo"/>
              <p:cNvSpPr/>
              <p:nvPr/>
            </p:nvSpPr>
            <p:spPr>
              <a:xfrm>
                <a:off x="1234052" y="1317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69" name="Quadrato"/>
              <p:cNvSpPr/>
              <p:nvPr/>
            </p:nvSpPr>
            <p:spPr>
              <a:xfrm>
                <a:off x="1272616" y="5472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70" name="Forma"/>
              <p:cNvSpPr/>
              <p:nvPr/>
            </p:nvSpPr>
            <p:spPr>
              <a:xfrm>
                <a:off x="1372075" y="405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71" name="Forma"/>
              <p:cNvSpPr/>
              <p:nvPr/>
            </p:nvSpPr>
            <p:spPr>
              <a:xfrm>
                <a:off x="1392370" y="3607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8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72" name="Forma"/>
              <p:cNvSpPr/>
              <p:nvPr/>
            </p:nvSpPr>
            <p:spPr>
              <a:xfrm>
                <a:off x="1418755" y="405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17" y="10783"/>
                    </a:lnTo>
                    <a:lnTo>
                      <a:pt x="10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17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73" name="Forma"/>
              <p:cNvSpPr/>
              <p:nvPr/>
            </p:nvSpPr>
            <p:spPr>
              <a:xfrm>
                <a:off x="1540535" y="324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74" name="Triangolo"/>
              <p:cNvSpPr/>
              <p:nvPr/>
            </p:nvSpPr>
            <p:spPr>
              <a:xfrm>
                <a:off x="1546624" y="304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75" name="Forma"/>
              <p:cNvSpPr/>
              <p:nvPr/>
            </p:nvSpPr>
            <p:spPr>
              <a:xfrm>
                <a:off x="1587220" y="8107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76" name="Triangolo"/>
              <p:cNvSpPr/>
              <p:nvPr/>
            </p:nvSpPr>
            <p:spPr>
              <a:xfrm>
                <a:off x="1591277" y="648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78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77" name="Triangolo"/>
              <p:cNvSpPr/>
              <p:nvPr/>
            </p:nvSpPr>
            <p:spPr>
              <a:xfrm>
                <a:off x="1591277" y="587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78" name="Forma"/>
              <p:cNvSpPr/>
              <p:nvPr/>
            </p:nvSpPr>
            <p:spPr>
              <a:xfrm>
                <a:off x="1597367" y="749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7199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816" y="143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79" name="Forma"/>
              <p:cNvSpPr/>
              <p:nvPr/>
            </p:nvSpPr>
            <p:spPr>
              <a:xfrm>
                <a:off x="1575301" y="22561"/>
                <a:ext cx="32475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4"/>
                    </a:moveTo>
                    <a:lnTo>
                      <a:pt x="18905" y="2159"/>
                    </a:lnTo>
                    <a:lnTo>
                      <a:pt x="18905" y="0"/>
                    </a:lnTo>
                    <a:lnTo>
                      <a:pt x="16202" y="2159"/>
                    </a:lnTo>
                    <a:lnTo>
                      <a:pt x="13499" y="2159"/>
                    </a:lnTo>
                    <a:lnTo>
                      <a:pt x="8101" y="0"/>
                    </a:lnTo>
                    <a:lnTo>
                      <a:pt x="5398" y="0"/>
                    </a:lnTo>
                    <a:lnTo>
                      <a:pt x="5398" y="15124"/>
                    </a:lnTo>
                    <a:lnTo>
                      <a:pt x="2703" y="15124"/>
                    </a:lnTo>
                    <a:lnTo>
                      <a:pt x="2703" y="17283"/>
                    </a:lnTo>
                    <a:lnTo>
                      <a:pt x="0" y="17283"/>
                    </a:lnTo>
                    <a:lnTo>
                      <a:pt x="0" y="19441"/>
                    </a:lnTo>
                    <a:lnTo>
                      <a:pt x="5398" y="19441"/>
                    </a:lnTo>
                    <a:lnTo>
                      <a:pt x="8101" y="21600"/>
                    </a:lnTo>
                    <a:lnTo>
                      <a:pt x="13499" y="21600"/>
                    </a:lnTo>
                    <a:lnTo>
                      <a:pt x="13499" y="19441"/>
                    </a:lnTo>
                    <a:lnTo>
                      <a:pt x="16202" y="17283"/>
                    </a:lnTo>
                    <a:lnTo>
                      <a:pt x="17807" y="14041"/>
                    </a:lnTo>
                    <a:lnTo>
                      <a:pt x="19995" y="7559"/>
                    </a:lnTo>
                    <a:lnTo>
                      <a:pt x="21600" y="43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80" name="Quadrato"/>
              <p:cNvSpPr/>
              <p:nvPr/>
            </p:nvSpPr>
            <p:spPr>
              <a:xfrm>
                <a:off x="1619694" y="5067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81" name="Forma"/>
              <p:cNvSpPr/>
              <p:nvPr/>
            </p:nvSpPr>
            <p:spPr>
              <a:xfrm>
                <a:off x="1711032" y="222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784" y="7192"/>
                    </a:lnTo>
                    <a:lnTo>
                      <a:pt x="10784" y="0"/>
                    </a:lnTo>
                    <a:lnTo>
                      <a:pt x="0" y="0"/>
                    </a:lnTo>
                    <a:lnTo>
                      <a:pt x="0" y="14408"/>
                    </a:lnTo>
                    <a:lnTo>
                      <a:pt x="10784" y="21600"/>
                    </a:lnTo>
                    <a:lnTo>
                      <a:pt x="10784" y="14408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82" name="Forma"/>
              <p:cNvSpPr/>
              <p:nvPr/>
            </p:nvSpPr>
            <p:spPr>
              <a:xfrm>
                <a:off x="1729301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3"/>
                    </a:lnTo>
                    <a:lnTo>
                      <a:pt x="0" y="21600"/>
                    </a:lnTo>
                    <a:lnTo>
                      <a:pt x="21600" y="10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83" name="Quadrato"/>
              <p:cNvSpPr/>
              <p:nvPr/>
            </p:nvSpPr>
            <p:spPr>
              <a:xfrm>
                <a:off x="1753654" y="4662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84" name="Forma"/>
              <p:cNvSpPr/>
              <p:nvPr/>
            </p:nvSpPr>
            <p:spPr>
              <a:xfrm>
                <a:off x="1753654" y="30676"/>
                <a:ext cx="12701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0"/>
                    </a:moveTo>
                    <a:lnTo>
                      <a:pt x="14392" y="10801"/>
                    </a:lnTo>
                    <a:lnTo>
                      <a:pt x="14392" y="5400"/>
                    </a:lnTo>
                    <a:lnTo>
                      <a:pt x="7208" y="0"/>
                    </a:lnTo>
                    <a:lnTo>
                      <a:pt x="7208" y="5400"/>
                    </a:lnTo>
                    <a:lnTo>
                      <a:pt x="0" y="16200"/>
                    </a:lnTo>
                    <a:lnTo>
                      <a:pt x="0" y="21600"/>
                    </a:lnTo>
                    <a:lnTo>
                      <a:pt x="7208" y="21600"/>
                    </a:lnTo>
                    <a:lnTo>
                      <a:pt x="14392" y="16200"/>
                    </a:lnTo>
                    <a:lnTo>
                      <a:pt x="21600" y="16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85" name="Forma"/>
              <p:cNvSpPr/>
              <p:nvPr/>
            </p:nvSpPr>
            <p:spPr>
              <a:xfrm>
                <a:off x="1765833" y="425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4392" y="7192"/>
                    </a:lnTo>
                    <a:lnTo>
                      <a:pt x="7208" y="0"/>
                    </a:lnTo>
                    <a:lnTo>
                      <a:pt x="0" y="0"/>
                    </a:lnTo>
                    <a:lnTo>
                      <a:pt x="0" y="14407"/>
                    </a:lnTo>
                    <a:lnTo>
                      <a:pt x="7208" y="14407"/>
                    </a:lnTo>
                    <a:lnTo>
                      <a:pt x="14392" y="21600"/>
                    </a:lnTo>
                    <a:lnTo>
                      <a:pt x="14392" y="14407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86" name="Quadrato"/>
              <p:cNvSpPr/>
              <p:nvPr/>
            </p:nvSpPr>
            <p:spPr>
              <a:xfrm>
                <a:off x="1956625" y="36686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87" name="Quadrato"/>
              <p:cNvSpPr/>
              <p:nvPr/>
            </p:nvSpPr>
            <p:spPr>
              <a:xfrm>
                <a:off x="2135238" y="30200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88" name="Forma"/>
              <p:cNvSpPr/>
              <p:nvPr/>
            </p:nvSpPr>
            <p:spPr>
              <a:xfrm>
                <a:off x="2147677" y="314432"/>
                <a:ext cx="16232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6209" y="4317"/>
                    </a:lnTo>
                    <a:lnTo>
                      <a:pt x="5408" y="0"/>
                    </a:lnTo>
                    <a:lnTo>
                      <a:pt x="0" y="0"/>
                    </a:lnTo>
                    <a:lnTo>
                      <a:pt x="0" y="8635"/>
                    </a:lnTo>
                    <a:lnTo>
                      <a:pt x="5408" y="12952"/>
                    </a:lnTo>
                    <a:lnTo>
                      <a:pt x="5408" y="21600"/>
                    </a:lnTo>
                    <a:lnTo>
                      <a:pt x="10801" y="17283"/>
                    </a:lnTo>
                    <a:lnTo>
                      <a:pt x="10801" y="12952"/>
                    </a:lnTo>
                    <a:lnTo>
                      <a:pt x="16209" y="12952"/>
                    </a:lnTo>
                    <a:lnTo>
                      <a:pt x="21600" y="8635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89" name="Forma"/>
              <p:cNvSpPr/>
              <p:nvPr/>
            </p:nvSpPr>
            <p:spPr>
              <a:xfrm>
                <a:off x="2161622" y="3101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90" name="Forma"/>
              <p:cNvSpPr/>
              <p:nvPr/>
            </p:nvSpPr>
            <p:spPr>
              <a:xfrm>
                <a:off x="2143613" y="322535"/>
                <a:ext cx="56834" cy="36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1"/>
                    </a:moveTo>
                    <a:lnTo>
                      <a:pt x="18371" y="7428"/>
                    </a:lnTo>
                    <a:lnTo>
                      <a:pt x="12487" y="2180"/>
                    </a:lnTo>
                    <a:lnTo>
                      <a:pt x="9258" y="0"/>
                    </a:lnTo>
                    <a:lnTo>
                      <a:pt x="7718" y="0"/>
                    </a:lnTo>
                    <a:lnTo>
                      <a:pt x="6174" y="2398"/>
                    </a:lnTo>
                    <a:lnTo>
                      <a:pt x="6174" y="4804"/>
                    </a:lnTo>
                    <a:lnTo>
                      <a:pt x="4629" y="7202"/>
                    </a:lnTo>
                    <a:lnTo>
                      <a:pt x="1545" y="7202"/>
                    </a:lnTo>
                    <a:lnTo>
                      <a:pt x="1545" y="9601"/>
                    </a:lnTo>
                    <a:lnTo>
                      <a:pt x="0" y="11999"/>
                    </a:lnTo>
                    <a:lnTo>
                      <a:pt x="1545" y="11999"/>
                    </a:lnTo>
                    <a:lnTo>
                      <a:pt x="1545" y="14397"/>
                    </a:lnTo>
                    <a:lnTo>
                      <a:pt x="3089" y="14397"/>
                    </a:lnTo>
                    <a:lnTo>
                      <a:pt x="3089" y="19202"/>
                    </a:lnTo>
                    <a:lnTo>
                      <a:pt x="4629" y="19202"/>
                    </a:lnTo>
                    <a:lnTo>
                      <a:pt x="6174" y="21600"/>
                    </a:lnTo>
                    <a:lnTo>
                      <a:pt x="6174" y="19202"/>
                    </a:lnTo>
                    <a:lnTo>
                      <a:pt x="7713" y="16803"/>
                    </a:lnTo>
                    <a:lnTo>
                      <a:pt x="6174" y="16803"/>
                    </a:lnTo>
                    <a:lnTo>
                      <a:pt x="6174" y="14397"/>
                    </a:lnTo>
                    <a:lnTo>
                      <a:pt x="4629" y="14397"/>
                    </a:lnTo>
                    <a:lnTo>
                      <a:pt x="4629" y="11999"/>
                    </a:lnTo>
                    <a:lnTo>
                      <a:pt x="6174" y="9601"/>
                    </a:lnTo>
                    <a:lnTo>
                      <a:pt x="7713" y="11999"/>
                    </a:lnTo>
                    <a:lnTo>
                      <a:pt x="7713" y="14397"/>
                    </a:lnTo>
                    <a:lnTo>
                      <a:pt x="12342" y="14397"/>
                    </a:lnTo>
                    <a:lnTo>
                      <a:pt x="12342" y="21600"/>
                    </a:lnTo>
                    <a:lnTo>
                      <a:pt x="15431" y="21600"/>
                    </a:lnTo>
                    <a:lnTo>
                      <a:pt x="15431" y="19202"/>
                    </a:lnTo>
                    <a:lnTo>
                      <a:pt x="16971" y="19202"/>
                    </a:lnTo>
                    <a:lnTo>
                      <a:pt x="16971" y="16803"/>
                    </a:lnTo>
                    <a:lnTo>
                      <a:pt x="18515" y="16803"/>
                    </a:lnTo>
                    <a:lnTo>
                      <a:pt x="18515" y="19202"/>
                    </a:lnTo>
                    <a:lnTo>
                      <a:pt x="20060" y="16803"/>
                    </a:lnTo>
                    <a:lnTo>
                      <a:pt x="20060" y="11999"/>
                    </a:lnTo>
                    <a:lnTo>
                      <a:pt x="21600" y="96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91" name="Forma"/>
              <p:cNvSpPr/>
              <p:nvPr/>
            </p:nvSpPr>
            <p:spPr>
              <a:xfrm>
                <a:off x="2196394" y="356126"/>
                <a:ext cx="24347" cy="2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78"/>
                    </a:moveTo>
                    <a:lnTo>
                      <a:pt x="16147" y="4240"/>
                    </a:lnTo>
                    <a:lnTo>
                      <a:pt x="10344" y="2700"/>
                    </a:lnTo>
                    <a:lnTo>
                      <a:pt x="3876" y="1161"/>
                    </a:lnTo>
                    <a:lnTo>
                      <a:pt x="0" y="0"/>
                    </a:lnTo>
                    <a:lnTo>
                      <a:pt x="0" y="6478"/>
                    </a:lnTo>
                    <a:lnTo>
                      <a:pt x="3595" y="10255"/>
                    </a:lnTo>
                    <a:lnTo>
                      <a:pt x="7201" y="17823"/>
                    </a:lnTo>
                    <a:lnTo>
                      <a:pt x="10795" y="21600"/>
                    </a:lnTo>
                    <a:lnTo>
                      <a:pt x="18006" y="21600"/>
                    </a:lnTo>
                    <a:lnTo>
                      <a:pt x="18006" y="17823"/>
                    </a:lnTo>
                    <a:lnTo>
                      <a:pt x="21600" y="10255"/>
                    </a:lnTo>
                    <a:lnTo>
                      <a:pt x="21600" y="6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92" name="Triangolo"/>
              <p:cNvSpPr/>
              <p:nvPr/>
            </p:nvSpPr>
            <p:spPr>
              <a:xfrm>
                <a:off x="2382863" y="31415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93" name="Forma"/>
              <p:cNvSpPr/>
              <p:nvPr/>
            </p:nvSpPr>
            <p:spPr>
              <a:xfrm>
                <a:off x="2431573" y="3303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08" y="7199"/>
                    </a:lnTo>
                    <a:lnTo>
                      <a:pt x="7192" y="0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7192" y="14401"/>
                    </a:lnTo>
                    <a:lnTo>
                      <a:pt x="14408" y="21600"/>
                    </a:lnTo>
                    <a:lnTo>
                      <a:pt x="14408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94" name="Forma"/>
              <p:cNvSpPr/>
              <p:nvPr/>
            </p:nvSpPr>
            <p:spPr>
              <a:xfrm>
                <a:off x="2468365" y="294163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5"/>
                    </a:moveTo>
                    <a:lnTo>
                      <a:pt x="16205" y="6076"/>
                    </a:lnTo>
                    <a:lnTo>
                      <a:pt x="5406" y="2558"/>
                    </a:lnTo>
                    <a:lnTo>
                      <a:pt x="0" y="0"/>
                    </a:lnTo>
                    <a:lnTo>
                      <a:pt x="3604" y="4317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7283"/>
                    </a:lnTo>
                    <a:lnTo>
                      <a:pt x="21600" y="12966"/>
                    </a:lnTo>
                    <a:lnTo>
                      <a:pt x="21600" y="8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95" name="Forma"/>
              <p:cNvSpPr/>
              <p:nvPr/>
            </p:nvSpPr>
            <p:spPr>
              <a:xfrm>
                <a:off x="2480544" y="273627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85"/>
                    </a:moveTo>
                    <a:lnTo>
                      <a:pt x="17289" y="7192"/>
                    </a:lnTo>
                    <a:lnTo>
                      <a:pt x="12963" y="7192"/>
                    </a:lnTo>
                    <a:lnTo>
                      <a:pt x="4325" y="0"/>
                    </a:lnTo>
                    <a:lnTo>
                      <a:pt x="0" y="0"/>
                    </a:lnTo>
                    <a:lnTo>
                      <a:pt x="12963" y="21600"/>
                    </a:lnTo>
                    <a:lnTo>
                      <a:pt x="17289" y="21600"/>
                    </a:lnTo>
                    <a:lnTo>
                      <a:pt x="17289" y="14385"/>
                    </a:lnTo>
                    <a:lnTo>
                      <a:pt x="21600" y="143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96" name="Forma"/>
              <p:cNvSpPr/>
              <p:nvPr/>
            </p:nvSpPr>
            <p:spPr>
              <a:xfrm>
                <a:off x="3121932" y="308082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92" y="0"/>
                    </a:lnTo>
                    <a:lnTo>
                      <a:pt x="0" y="10800"/>
                    </a:lnTo>
                    <a:lnTo>
                      <a:pt x="5392" y="10800"/>
                    </a:lnTo>
                    <a:lnTo>
                      <a:pt x="1080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97" name="Forma"/>
              <p:cNvSpPr/>
              <p:nvPr/>
            </p:nvSpPr>
            <p:spPr>
              <a:xfrm>
                <a:off x="3192709" y="3161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801"/>
                    </a:lnTo>
                    <a:lnTo>
                      <a:pt x="0" y="10801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98" name="Triangolo"/>
              <p:cNvSpPr/>
              <p:nvPr/>
            </p:nvSpPr>
            <p:spPr>
              <a:xfrm>
                <a:off x="3450481" y="1803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99" name="Triangolo"/>
              <p:cNvSpPr/>
              <p:nvPr/>
            </p:nvSpPr>
            <p:spPr>
              <a:xfrm>
                <a:off x="3489045" y="33848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00" name="Forma"/>
              <p:cNvSpPr/>
              <p:nvPr/>
            </p:nvSpPr>
            <p:spPr>
              <a:xfrm>
                <a:off x="3860742" y="132009"/>
                <a:ext cx="28411" cy="44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50"/>
                    </a:moveTo>
                    <a:lnTo>
                      <a:pt x="12340" y="1969"/>
                    </a:lnTo>
                    <a:lnTo>
                      <a:pt x="6170" y="1969"/>
                    </a:lnTo>
                    <a:lnTo>
                      <a:pt x="6170" y="0"/>
                    </a:lnTo>
                    <a:lnTo>
                      <a:pt x="3901" y="2978"/>
                    </a:lnTo>
                    <a:lnTo>
                      <a:pt x="1931" y="6140"/>
                    </a:lnTo>
                    <a:lnTo>
                      <a:pt x="531" y="9665"/>
                    </a:lnTo>
                    <a:lnTo>
                      <a:pt x="0" y="13750"/>
                    </a:lnTo>
                    <a:lnTo>
                      <a:pt x="4142" y="15528"/>
                    </a:lnTo>
                    <a:lnTo>
                      <a:pt x="11278" y="19822"/>
                    </a:lnTo>
                    <a:lnTo>
                      <a:pt x="15430" y="21600"/>
                    </a:lnTo>
                    <a:lnTo>
                      <a:pt x="15430" y="19638"/>
                    </a:lnTo>
                    <a:lnTo>
                      <a:pt x="18520" y="15712"/>
                    </a:lnTo>
                    <a:lnTo>
                      <a:pt x="21600" y="137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01" name="Forma"/>
              <p:cNvSpPr/>
              <p:nvPr/>
            </p:nvSpPr>
            <p:spPr>
              <a:xfrm>
                <a:off x="4000525" y="4033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02" name="Triangolo"/>
              <p:cNvSpPr/>
              <p:nvPr/>
            </p:nvSpPr>
            <p:spPr>
              <a:xfrm>
                <a:off x="4026916" y="4195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03" name="Forma"/>
              <p:cNvSpPr/>
              <p:nvPr/>
            </p:nvSpPr>
            <p:spPr>
              <a:xfrm>
                <a:off x="4201464" y="2979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4414" y="7193"/>
                    </a:lnTo>
                    <a:lnTo>
                      <a:pt x="7207" y="0"/>
                    </a:lnTo>
                    <a:lnTo>
                      <a:pt x="7207" y="7193"/>
                    </a:lnTo>
                    <a:lnTo>
                      <a:pt x="0" y="14408"/>
                    </a:lnTo>
                    <a:lnTo>
                      <a:pt x="14414" y="14408"/>
                    </a:lnTo>
                    <a:lnTo>
                      <a:pt x="14414" y="21600"/>
                    </a:lnTo>
                    <a:lnTo>
                      <a:pt x="21600" y="14408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04" name="Forma"/>
              <p:cNvSpPr/>
              <p:nvPr/>
            </p:nvSpPr>
            <p:spPr>
              <a:xfrm>
                <a:off x="4292803" y="4378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0"/>
                    </a:lnTo>
                    <a:lnTo>
                      <a:pt x="0" y="10800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05" name="Triangolo"/>
              <p:cNvSpPr/>
              <p:nvPr/>
            </p:nvSpPr>
            <p:spPr>
              <a:xfrm>
                <a:off x="4298892" y="4438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06" name="Forma"/>
              <p:cNvSpPr/>
              <p:nvPr/>
            </p:nvSpPr>
            <p:spPr>
              <a:xfrm>
                <a:off x="4388205" y="123907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4317"/>
                    </a:lnTo>
                    <a:lnTo>
                      <a:pt x="0" y="4317"/>
                    </a:lnTo>
                    <a:lnTo>
                      <a:pt x="7186" y="8634"/>
                    </a:lnTo>
                    <a:lnTo>
                      <a:pt x="7186" y="17283"/>
                    </a:lnTo>
                    <a:lnTo>
                      <a:pt x="14393" y="21600"/>
                    </a:lnTo>
                    <a:lnTo>
                      <a:pt x="14393" y="863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07" name="Forma"/>
              <p:cNvSpPr/>
              <p:nvPr/>
            </p:nvSpPr>
            <p:spPr>
              <a:xfrm>
                <a:off x="4250442" y="456317"/>
                <a:ext cx="162370" cy="9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5"/>
                    </a:moveTo>
                    <a:lnTo>
                      <a:pt x="21061" y="4696"/>
                    </a:lnTo>
                    <a:lnTo>
                      <a:pt x="19661" y="2260"/>
                    </a:lnTo>
                    <a:lnTo>
                      <a:pt x="18361" y="0"/>
                    </a:lnTo>
                    <a:lnTo>
                      <a:pt x="18361" y="939"/>
                    </a:lnTo>
                    <a:lnTo>
                      <a:pt x="17821" y="1877"/>
                    </a:lnTo>
                    <a:lnTo>
                      <a:pt x="15087" y="2260"/>
                    </a:lnTo>
                    <a:lnTo>
                      <a:pt x="12556" y="2113"/>
                    </a:lnTo>
                    <a:lnTo>
                      <a:pt x="10226" y="1612"/>
                    </a:lnTo>
                    <a:lnTo>
                      <a:pt x="8101" y="939"/>
                    </a:lnTo>
                    <a:lnTo>
                      <a:pt x="8101" y="2816"/>
                    </a:lnTo>
                    <a:lnTo>
                      <a:pt x="8902" y="5811"/>
                    </a:lnTo>
                    <a:lnTo>
                      <a:pt x="8033" y="7041"/>
                    </a:lnTo>
                    <a:lnTo>
                      <a:pt x="6657" y="7571"/>
                    </a:lnTo>
                    <a:lnTo>
                      <a:pt x="5940" y="8450"/>
                    </a:lnTo>
                    <a:lnTo>
                      <a:pt x="4405" y="6485"/>
                    </a:lnTo>
                    <a:lnTo>
                      <a:pt x="1536" y="2904"/>
                    </a:lnTo>
                    <a:lnTo>
                      <a:pt x="0" y="939"/>
                    </a:lnTo>
                    <a:lnTo>
                      <a:pt x="1620" y="6573"/>
                    </a:lnTo>
                    <a:lnTo>
                      <a:pt x="2161" y="6573"/>
                    </a:lnTo>
                    <a:lnTo>
                      <a:pt x="2161" y="8450"/>
                    </a:lnTo>
                    <a:lnTo>
                      <a:pt x="1620" y="8450"/>
                    </a:lnTo>
                    <a:lnTo>
                      <a:pt x="2161" y="9389"/>
                    </a:lnTo>
                    <a:lnTo>
                      <a:pt x="3240" y="10331"/>
                    </a:lnTo>
                    <a:lnTo>
                      <a:pt x="3779" y="11269"/>
                    </a:lnTo>
                    <a:lnTo>
                      <a:pt x="7138" y="14791"/>
                    </a:lnTo>
                    <a:lnTo>
                      <a:pt x="9990" y="14085"/>
                    </a:lnTo>
                    <a:lnTo>
                      <a:pt x="12438" y="11269"/>
                    </a:lnTo>
                    <a:lnTo>
                      <a:pt x="14580" y="8450"/>
                    </a:lnTo>
                    <a:lnTo>
                      <a:pt x="15391" y="11107"/>
                    </a:lnTo>
                    <a:lnTo>
                      <a:pt x="16200" y="13500"/>
                    </a:lnTo>
                    <a:lnTo>
                      <a:pt x="17011" y="15715"/>
                    </a:lnTo>
                    <a:lnTo>
                      <a:pt x="17821" y="17843"/>
                    </a:lnTo>
                    <a:lnTo>
                      <a:pt x="19982" y="21600"/>
                    </a:lnTo>
                    <a:lnTo>
                      <a:pt x="19982" y="20661"/>
                    </a:lnTo>
                    <a:lnTo>
                      <a:pt x="20520" y="19723"/>
                    </a:lnTo>
                    <a:lnTo>
                      <a:pt x="19982" y="18781"/>
                    </a:lnTo>
                    <a:lnTo>
                      <a:pt x="18900" y="17843"/>
                    </a:lnTo>
                    <a:lnTo>
                      <a:pt x="18361" y="16904"/>
                    </a:lnTo>
                    <a:lnTo>
                      <a:pt x="18277" y="13941"/>
                    </a:lnTo>
                    <a:lnTo>
                      <a:pt x="17952" y="8450"/>
                    </a:lnTo>
                    <a:lnTo>
                      <a:pt x="17905" y="7659"/>
                    </a:lnTo>
                    <a:lnTo>
                      <a:pt x="17821" y="4696"/>
                    </a:lnTo>
                    <a:lnTo>
                      <a:pt x="18714" y="5252"/>
                    </a:lnTo>
                    <a:lnTo>
                      <a:pt x="20706" y="6014"/>
                    </a:lnTo>
                    <a:lnTo>
                      <a:pt x="21600" y="6573"/>
                    </a:lnTo>
                    <a:lnTo>
                      <a:pt x="21600" y="5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08" name="Forma"/>
              <p:cNvSpPr/>
              <p:nvPr/>
            </p:nvSpPr>
            <p:spPr>
              <a:xfrm>
                <a:off x="4412811" y="484688"/>
                <a:ext cx="28424" cy="40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17"/>
                    </a:moveTo>
                    <a:lnTo>
                      <a:pt x="18512" y="15117"/>
                    </a:lnTo>
                    <a:lnTo>
                      <a:pt x="15433" y="12959"/>
                    </a:lnTo>
                    <a:lnTo>
                      <a:pt x="15433" y="8641"/>
                    </a:lnTo>
                    <a:lnTo>
                      <a:pt x="18512" y="6476"/>
                    </a:lnTo>
                    <a:lnTo>
                      <a:pt x="18512" y="2159"/>
                    </a:lnTo>
                    <a:lnTo>
                      <a:pt x="9256" y="2159"/>
                    </a:lnTo>
                    <a:lnTo>
                      <a:pt x="3088" y="4317"/>
                    </a:lnTo>
                    <a:lnTo>
                      <a:pt x="3088" y="2159"/>
                    </a:lnTo>
                    <a:lnTo>
                      <a:pt x="0" y="0"/>
                    </a:lnTo>
                    <a:lnTo>
                      <a:pt x="0" y="6476"/>
                    </a:lnTo>
                    <a:lnTo>
                      <a:pt x="6177" y="6476"/>
                    </a:lnTo>
                    <a:lnTo>
                      <a:pt x="6177" y="8641"/>
                    </a:lnTo>
                    <a:lnTo>
                      <a:pt x="3088" y="12959"/>
                    </a:lnTo>
                    <a:lnTo>
                      <a:pt x="3088" y="15117"/>
                    </a:lnTo>
                    <a:lnTo>
                      <a:pt x="9256" y="15117"/>
                    </a:lnTo>
                    <a:lnTo>
                      <a:pt x="9256" y="19441"/>
                    </a:lnTo>
                    <a:lnTo>
                      <a:pt x="6177" y="21600"/>
                    </a:lnTo>
                    <a:lnTo>
                      <a:pt x="12345" y="19441"/>
                    </a:lnTo>
                    <a:lnTo>
                      <a:pt x="15433" y="17276"/>
                    </a:lnTo>
                    <a:lnTo>
                      <a:pt x="21600" y="151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09" name="Triangolo"/>
              <p:cNvSpPr/>
              <p:nvPr/>
            </p:nvSpPr>
            <p:spPr>
              <a:xfrm>
                <a:off x="4457210" y="1722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10" name="Forma"/>
              <p:cNvSpPr/>
              <p:nvPr/>
            </p:nvSpPr>
            <p:spPr>
              <a:xfrm>
                <a:off x="4455178" y="1580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00" y="0"/>
                    </a:lnTo>
                    <a:lnTo>
                      <a:pt x="1080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11" name="Quadrato"/>
              <p:cNvSpPr/>
              <p:nvPr/>
            </p:nvSpPr>
            <p:spPr>
              <a:xfrm>
                <a:off x="4461268" y="16822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12" name="Triangolo"/>
              <p:cNvSpPr/>
              <p:nvPr/>
            </p:nvSpPr>
            <p:spPr>
              <a:xfrm>
                <a:off x="4485627" y="1905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13" name="Forma"/>
              <p:cNvSpPr/>
              <p:nvPr/>
            </p:nvSpPr>
            <p:spPr>
              <a:xfrm>
                <a:off x="4546517" y="1844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408" y="7201"/>
                    </a:lnTo>
                    <a:lnTo>
                      <a:pt x="7192" y="0"/>
                    </a:lnTo>
                    <a:lnTo>
                      <a:pt x="7192" y="7201"/>
                    </a:lnTo>
                    <a:lnTo>
                      <a:pt x="0" y="7201"/>
                    </a:lnTo>
                    <a:lnTo>
                      <a:pt x="0" y="14401"/>
                    </a:lnTo>
                    <a:lnTo>
                      <a:pt x="7192" y="14401"/>
                    </a:lnTo>
                    <a:lnTo>
                      <a:pt x="14408" y="21600"/>
                    </a:lnTo>
                    <a:lnTo>
                      <a:pt x="21600" y="14401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14" name="Triangolo"/>
              <p:cNvSpPr/>
              <p:nvPr/>
            </p:nvSpPr>
            <p:spPr>
              <a:xfrm>
                <a:off x="4570875" y="1966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15" name="Forma"/>
              <p:cNvSpPr/>
              <p:nvPr/>
            </p:nvSpPr>
            <p:spPr>
              <a:xfrm>
                <a:off x="4729188" y="3668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4392" y="7215"/>
                    </a:lnTo>
                    <a:lnTo>
                      <a:pt x="7208" y="0"/>
                    </a:lnTo>
                    <a:lnTo>
                      <a:pt x="7208" y="7215"/>
                    </a:lnTo>
                    <a:lnTo>
                      <a:pt x="0" y="7215"/>
                    </a:lnTo>
                    <a:lnTo>
                      <a:pt x="0" y="14408"/>
                    </a:lnTo>
                    <a:lnTo>
                      <a:pt x="14392" y="14408"/>
                    </a:lnTo>
                    <a:lnTo>
                      <a:pt x="21600" y="21600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16" name="Forma"/>
              <p:cNvSpPr/>
              <p:nvPr/>
            </p:nvSpPr>
            <p:spPr>
              <a:xfrm>
                <a:off x="4790077" y="2513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17" name="Forma"/>
              <p:cNvSpPr/>
              <p:nvPr/>
            </p:nvSpPr>
            <p:spPr>
              <a:xfrm>
                <a:off x="511739" y="354971"/>
                <a:ext cx="3799600" cy="117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55"/>
                    </a:moveTo>
                    <a:lnTo>
                      <a:pt x="21577" y="21600"/>
                    </a:lnTo>
                    <a:lnTo>
                      <a:pt x="21600" y="21600"/>
                    </a:lnTo>
                    <a:lnTo>
                      <a:pt x="21600" y="20855"/>
                    </a:lnTo>
                    <a:close/>
                    <a:moveTo>
                      <a:pt x="46" y="13407"/>
                    </a:moveTo>
                    <a:lnTo>
                      <a:pt x="23" y="13407"/>
                    </a:lnTo>
                    <a:lnTo>
                      <a:pt x="46" y="14151"/>
                    </a:lnTo>
                    <a:lnTo>
                      <a:pt x="46" y="13407"/>
                    </a:lnTo>
                    <a:close/>
                    <a:moveTo>
                      <a:pt x="9577" y="0"/>
                    </a:moveTo>
                    <a:lnTo>
                      <a:pt x="9554" y="0"/>
                    </a:lnTo>
                    <a:lnTo>
                      <a:pt x="9577" y="212"/>
                    </a:lnTo>
                    <a:lnTo>
                      <a:pt x="9577" y="0"/>
                    </a:lnTo>
                    <a:close/>
                    <a:moveTo>
                      <a:pt x="23" y="13407"/>
                    </a:moveTo>
                    <a:lnTo>
                      <a:pt x="0" y="13407"/>
                    </a:lnTo>
                    <a:lnTo>
                      <a:pt x="23" y="14151"/>
                    </a:lnTo>
                    <a:lnTo>
                      <a:pt x="23" y="13407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984" name="object 15"/>
            <p:cNvGrpSpPr/>
            <p:nvPr/>
          </p:nvGrpSpPr>
          <p:grpSpPr>
            <a:xfrm>
              <a:off x="935425" y="934047"/>
              <a:ext cx="4613765" cy="448474"/>
              <a:chOff x="0" y="0"/>
              <a:chExt cx="4613763" cy="448473"/>
            </a:xfrm>
          </p:grpSpPr>
          <p:sp>
            <p:nvSpPr>
              <p:cNvPr id="3919" name="Forma"/>
              <p:cNvSpPr/>
              <p:nvPr/>
            </p:nvSpPr>
            <p:spPr>
              <a:xfrm>
                <a:off x="0" y="168229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784"/>
                    </a:lnTo>
                    <a:lnTo>
                      <a:pt x="10817" y="10784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20" name="Forma"/>
              <p:cNvSpPr/>
              <p:nvPr/>
            </p:nvSpPr>
            <p:spPr>
              <a:xfrm>
                <a:off x="8115" y="176338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10800"/>
                    </a:lnTo>
                    <a:lnTo>
                      <a:pt x="10817" y="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21" name="Triangolo"/>
              <p:cNvSpPr/>
              <p:nvPr/>
            </p:nvSpPr>
            <p:spPr>
              <a:xfrm>
                <a:off x="32473" y="1418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22" name="Triangolo"/>
              <p:cNvSpPr/>
              <p:nvPr/>
            </p:nvSpPr>
            <p:spPr>
              <a:xfrm>
                <a:off x="91338" y="1864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23" name="Forma"/>
              <p:cNvSpPr/>
              <p:nvPr/>
            </p:nvSpPr>
            <p:spPr>
              <a:xfrm>
                <a:off x="140049" y="2067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7192" y="14400"/>
                    </a:lnTo>
                    <a:lnTo>
                      <a:pt x="1440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24" name="Forma"/>
              <p:cNvSpPr/>
              <p:nvPr/>
            </p:nvSpPr>
            <p:spPr>
              <a:xfrm>
                <a:off x="164407" y="1074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25" name="Forma"/>
              <p:cNvSpPr/>
              <p:nvPr/>
            </p:nvSpPr>
            <p:spPr>
              <a:xfrm>
                <a:off x="194849" y="1966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26" name="Forma"/>
              <p:cNvSpPr/>
              <p:nvPr/>
            </p:nvSpPr>
            <p:spPr>
              <a:xfrm>
                <a:off x="194849" y="1378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27" name="Forma"/>
              <p:cNvSpPr/>
              <p:nvPr/>
            </p:nvSpPr>
            <p:spPr>
              <a:xfrm>
                <a:off x="209054" y="1358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14" y="0"/>
                    </a:lnTo>
                    <a:lnTo>
                      <a:pt x="0" y="10801"/>
                    </a:lnTo>
                    <a:lnTo>
                      <a:pt x="7207" y="10801"/>
                    </a:lnTo>
                    <a:lnTo>
                      <a:pt x="1441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28" name="Forma"/>
              <p:cNvSpPr/>
              <p:nvPr/>
            </p:nvSpPr>
            <p:spPr>
              <a:xfrm>
                <a:off x="213118" y="2371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10817"/>
                    </a:lnTo>
                    <a:lnTo>
                      <a:pt x="7207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29" name="Forma"/>
              <p:cNvSpPr/>
              <p:nvPr/>
            </p:nvSpPr>
            <p:spPr>
              <a:xfrm>
                <a:off x="215150" y="1864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30" name="Forma"/>
              <p:cNvSpPr/>
              <p:nvPr/>
            </p:nvSpPr>
            <p:spPr>
              <a:xfrm>
                <a:off x="215150" y="14593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784" y="0"/>
                    </a:lnTo>
                    <a:lnTo>
                      <a:pt x="10784" y="7192"/>
                    </a:lnTo>
                    <a:lnTo>
                      <a:pt x="0" y="14385"/>
                    </a:lnTo>
                    <a:lnTo>
                      <a:pt x="10784" y="21600"/>
                    </a:lnTo>
                    <a:lnTo>
                      <a:pt x="10784" y="14385"/>
                    </a:lnTo>
                    <a:lnTo>
                      <a:pt x="21600" y="14385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31" name="Forma"/>
              <p:cNvSpPr/>
              <p:nvPr/>
            </p:nvSpPr>
            <p:spPr>
              <a:xfrm>
                <a:off x="229355" y="170521"/>
                <a:ext cx="12701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8"/>
                    </a:moveTo>
                    <a:lnTo>
                      <a:pt x="14408" y="0"/>
                    </a:lnTo>
                    <a:lnTo>
                      <a:pt x="7192" y="0"/>
                    </a:lnTo>
                    <a:lnTo>
                      <a:pt x="7192" y="4318"/>
                    </a:lnTo>
                    <a:lnTo>
                      <a:pt x="0" y="12965"/>
                    </a:lnTo>
                    <a:lnTo>
                      <a:pt x="0" y="17282"/>
                    </a:lnTo>
                    <a:lnTo>
                      <a:pt x="7192" y="17282"/>
                    </a:lnTo>
                    <a:lnTo>
                      <a:pt x="7192" y="21600"/>
                    </a:lnTo>
                    <a:lnTo>
                      <a:pt x="14408" y="21600"/>
                    </a:lnTo>
                    <a:lnTo>
                      <a:pt x="14408" y="12965"/>
                    </a:lnTo>
                    <a:lnTo>
                      <a:pt x="21600" y="8649"/>
                    </a:lnTo>
                    <a:lnTo>
                      <a:pt x="21600" y="43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32" name="Forma"/>
              <p:cNvSpPr/>
              <p:nvPr/>
            </p:nvSpPr>
            <p:spPr>
              <a:xfrm>
                <a:off x="221494" y="142150"/>
                <a:ext cx="44654" cy="28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8"/>
                    </a:moveTo>
                    <a:lnTo>
                      <a:pt x="18627" y="4341"/>
                    </a:lnTo>
                    <a:lnTo>
                      <a:pt x="15462" y="3084"/>
                    </a:lnTo>
                    <a:lnTo>
                      <a:pt x="11937" y="1827"/>
                    </a:lnTo>
                    <a:lnTo>
                      <a:pt x="7857" y="0"/>
                    </a:lnTo>
                    <a:lnTo>
                      <a:pt x="7857" y="3084"/>
                    </a:lnTo>
                    <a:lnTo>
                      <a:pt x="5891" y="9253"/>
                    </a:lnTo>
                    <a:lnTo>
                      <a:pt x="5891" y="12347"/>
                    </a:lnTo>
                    <a:lnTo>
                      <a:pt x="1966" y="12347"/>
                    </a:lnTo>
                    <a:lnTo>
                      <a:pt x="1966" y="15432"/>
                    </a:lnTo>
                    <a:lnTo>
                      <a:pt x="0" y="18516"/>
                    </a:lnTo>
                    <a:lnTo>
                      <a:pt x="3932" y="21600"/>
                    </a:lnTo>
                    <a:lnTo>
                      <a:pt x="5891" y="21600"/>
                    </a:lnTo>
                    <a:lnTo>
                      <a:pt x="5891" y="18516"/>
                    </a:lnTo>
                    <a:lnTo>
                      <a:pt x="7857" y="15432"/>
                    </a:lnTo>
                    <a:lnTo>
                      <a:pt x="13749" y="15432"/>
                    </a:lnTo>
                    <a:lnTo>
                      <a:pt x="13749" y="12347"/>
                    </a:lnTo>
                    <a:lnTo>
                      <a:pt x="15708" y="12347"/>
                    </a:lnTo>
                    <a:lnTo>
                      <a:pt x="15708" y="18516"/>
                    </a:lnTo>
                    <a:lnTo>
                      <a:pt x="19640" y="18516"/>
                    </a:lnTo>
                    <a:lnTo>
                      <a:pt x="19640" y="15432"/>
                    </a:lnTo>
                    <a:lnTo>
                      <a:pt x="21600" y="9253"/>
                    </a:lnTo>
                    <a:lnTo>
                      <a:pt x="21600" y="61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33" name="Triangolo"/>
              <p:cNvSpPr/>
              <p:nvPr/>
            </p:nvSpPr>
            <p:spPr>
              <a:xfrm>
                <a:off x="322719" y="1053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34" name="Forma"/>
              <p:cNvSpPr/>
              <p:nvPr/>
            </p:nvSpPr>
            <p:spPr>
              <a:xfrm>
                <a:off x="527723" y="31213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35" name="Forma"/>
              <p:cNvSpPr/>
              <p:nvPr/>
            </p:nvSpPr>
            <p:spPr>
              <a:xfrm>
                <a:off x="560197" y="3364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3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36" name="Triangolo"/>
              <p:cNvSpPr/>
              <p:nvPr/>
            </p:nvSpPr>
            <p:spPr>
              <a:xfrm>
                <a:off x="566286" y="3324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37" name="Forma"/>
              <p:cNvSpPr/>
              <p:nvPr/>
            </p:nvSpPr>
            <p:spPr>
              <a:xfrm>
                <a:off x="791578" y="1560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0"/>
                    </a:lnTo>
                    <a:lnTo>
                      <a:pt x="10817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38" name="Forma"/>
              <p:cNvSpPr/>
              <p:nvPr/>
            </p:nvSpPr>
            <p:spPr>
              <a:xfrm>
                <a:off x="805789" y="1702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7208" y="7193"/>
                    </a:ln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39" name="Triangolo"/>
              <p:cNvSpPr/>
              <p:nvPr/>
            </p:nvSpPr>
            <p:spPr>
              <a:xfrm>
                <a:off x="947870" y="1661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40" name="Forma"/>
              <p:cNvSpPr/>
              <p:nvPr/>
            </p:nvSpPr>
            <p:spPr>
              <a:xfrm>
                <a:off x="903471" y="125932"/>
                <a:ext cx="60897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20158" y="4317"/>
                    </a:lnTo>
                    <a:lnTo>
                      <a:pt x="18722" y="2159"/>
                    </a:lnTo>
                    <a:lnTo>
                      <a:pt x="20158" y="2159"/>
                    </a:lnTo>
                    <a:lnTo>
                      <a:pt x="20158" y="0"/>
                    </a:lnTo>
                    <a:lnTo>
                      <a:pt x="15839" y="0"/>
                    </a:lnTo>
                    <a:lnTo>
                      <a:pt x="12825" y="1617"/>
                    </a:lnTo>
                    <a:lnTo>
                      <a:pt x="7333" y="4858"/>
                    </a:lnTo>
                    <a:lnTo>
                      <a:pt x="4320" y="6482"/>
                    </a:lnTo>
                    <a:lnTo>
                      <a:pt x="2883" y="7565"/>
                    </a:lnTo>
                    <a:lnTo>
                      <a:pt x="2883" y="6482"/>
                    </a:lnTo>
                    <a:lnTo>
                      <a:pt x="1442" y="4317"/>
                    </a:lnTo>
                    <a:lnTo>
                      <a:pt x="0" y="6482"/>
                    </a:lnTo>
                    <a:lnTo>
                      <a:pt x="1442" y="6482"/>
                    </a:lnTo>
                    <a:lnTo>
                      <a:pt x="2401" y="7924"/>
                    </a:lnTo>
                    <a:lnTo>
                      <a:pt x="1442" y="8641"/>
                    </a:lnTo>
                    <a:lnTo>
                      <a:pt x="1442" y="10800"/>
                    </a:lnTo>
                    <a:lnTo>
                      <a:pt x="0" y="10800"/>
                    </a:lnTo>
                    <a:lnTo>
                      <a:pt x="7919" y="17012"/>
                    </a:lnTo>
                    <a:lnTo>
                      <a:pt x="11744" y="19610"/>
                    </a:lnTo>
                    <a:lnTo>
                      <a:pt x="15839" y="21600"/>
                    </a:lnTo>
                    <a:lnTo>
                      <a:pt x="15839" y="19441"/>
                    </a:lnTo>
                    <a:lnTo>
                      <a:pt x="17280" y="17283"/>
                    </a:lnTo>
                    <a:lnTo>
                      <a:pt x="15839" y="15118"/>
                    </a:lnTo>
                    <a:lnTo>
                      <a:pt x="17280" y="15118"/>
                    </a:lnTo>
                    <a:lnTo>
                      <a:pt x="17280" y="12959"/>
                    </a:lnTo>
                    <a:lnTo>
                      <a:pt x="18722" y="12959"/>
                    </a:lnTo>
                    <a:lnTo>
                      <a:pt x="18722" y="8641"/>
                    </a:lnTo>
                    <a:lnTo>
                      <a:pt x="20158" y="6482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41" name="Triangolo"/>
              <p:cNvSpPr/>
              <p:nvPr/>
            </p:nvSpPr>
            <p:spPr>
              <a:xfrm>
                <a:off x="964107" y="12565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42" name="Forma"/>
              <p:cNvSpPr/>
              <p:nvPr/>
            </p:nvSpPr>
            <p:spPr>
              <a:xfrm>
                <a:off x="976547" y="125932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592" y="4317"/>
                    </a:lnTo>
                    <a:lnTo>
                      <a:pt x="3592" y="8634"/>
                    </a:lnTo>
                    <a:lnTo>
                      <a:pt x="7196" y="12965"/>
                    </a:lnTo>
                    <a:lnTo>
                      <a:pt x="0" y="12965"/>
                    </a:lnTo>
                    <a:lnTo>
                      <a:pt x="0" y="17283"/>
                    </a:lnTo>
                    <a:lnTo>
                      <a:pt x="3592" y="21600"/>
                    </a:lnTo>
                    <a:lnTo>
                      <a:pt x="10800" y="12965"/>
                    </a:lnTo>
                    <a:lnTo>
                      <a:pt x="14392" y="43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43" name="Forma"/>
              <p:cNvSpPr/>
              <p:nvPr/>
            </p:nvSpPr>
            <p:spPr>
              <a:xfrm>
                <a:off x="1075740" y="33037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10784" y="10799"/>
                    </a:lnTo>
                    <a:lnTo>
                      <a:pt x="0" y="10799"/>
                    </a:lnTo>
                    <a:lnTo>
                      <a:pt x="1078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44" name="Quadrato"/>
              <p:cNvSpPr/>
              <p:nvPr/>
            </p:nvSpPr>
            <p:spPr>
              <a:xfrm>
                <a:off x="1122419" y="6891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45" name="Forma"/>
              <p:cNvSpPr/>
              <p:nvPr/>
            </p:nvSpPr>
            <p:spPr>
              <a:xfrm>
                <a:off x="1234059" y="1925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7"/>
                    </a:lnTo>
                    <a:lnTo>
                      <a:pt x="10783" y="21600"/>
                    </a:lnTo>
                    <a:lnTo>
                      <a:pt x="10783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46" name="Forma"/>
              <p:cNvSpPr/>
              <p:nvPr/>
            </p:nvSpPr>
            <p:spPr>
              <a:xfrm>
                <a:off x="1224171" y="48906"/>
                <a:ext cx="24347" cy="3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5"/>
                    </a:moveTo>
                    <a:lnTo>
                      <a:pt x="16203" y="3798"/>
                    </a:lnTo>
                    <a:lnTo>
                      <a:pt x="5398" y="1607"/>
                    </a:lnTo>
                    <a:lnTo>
                      <a:pt x="0" y="0"/>
                    </a:lnTo>
                    <a:lnTo>
                      <a:pt x="0" y="18902"/>
                    </a:lnTo>
                    <a:lnTo>
                      <a:pt x="3595" y="18902"/>
                    </a:lnTo>
                    <a:lnTo>
                      <a:pt x="7201" y="21600"/>
                    </a:lnTo>
                    <a:lnTo>
                      <a:pt x="10468" y="17549"/>
                    </a:lnTo>
                    <a:lnTo>
                      <a:pt x="18344" y="9455"/>
                    </a:lnTo>
                    <a:lnTo>
                      <a:pt x="21600" y="540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47" name="Quadrato"/>
              <p:cNvSpPr/>
              <p:nvPr/>
            </p:nvSpPr>
            <p:spPr>
              <a:xfrm>
                <a:off x="1244199" y="4864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48" name="Forma"/>
              <p:cNvSpPr/>
              <p:nvPr/>
            </p:nvSpPr>
            <p:spPr>
              <a:xfrm>
                <a:off x="1252581" y="44589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791" y="7192"/>
                    </a:lnTo>
                    <a:lnTo>
                      <a:pt x="0" y="0"/>
                    </a:lnTo>
                    <a:lnTo>
                      <a:pt x="0" y="14407"/>
                    </a:lnTo>
                    <a:lnTo>
                      <a:pt x="5404" y="14407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49" name="Forma"/>
              <p:cNvSpPr/>
              <p:nvPr/>
            </p:nvSpPr>
            <p:spPr>
              <a:xfrm>
                <a:off x="1252581" y="243496"/>
                <a:ext cx="24360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3" y="0"/>
                    </a:lnTo>
                    <a:lnTo>
                      <a:pt x="10800" y="5400"/>
                    </a:lnTo>
                    <a:lnTo>
                      <a:pt x="3604" y="5400"/>
                    </a:lnTo>
                    <a:lnTo>
                      <a:pt x="3604" y="10799"/>
                    </a:lnTo>
                    <a:lnTo>
                      <a:pt x="0" y="16200"/>
                    </a:lnTo>
                    <a:lnTo>
                      <a:pt x="3604" y="16200"/>
                    </a:lnTo>
                    <a:lnTo>
                      <a:pt x="10800" y="21600"/>
                    </a:lnTo>
                    <a:lnTo>
                      <a:pt x="14403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50" name="Forma"/>
              <p:cNvSpPr/>
              <p:nvPr/>
            </p:nvSpPr>
            <p:spPr>
              <a:xfrm>
                <a:off x="1264760" y="109447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7289" y="7215"/>
                    </a:lnTo>
                    <a:lnTo>
                      <a:pt x="8638" y="0"/>
                    </a:lnTo>
                    <a:lnTo>
                      <a:pt x="4325" y="0"/>
                    </a:lnTo>
                    <a:lnTo>
                      <a:pt x="4325" y="7215"/>
                    </a:lnTo>
                    <a:lnTo>
                      <a:pt x="0" y="14408"/>
                    </a:lnTo>
                    <a:lnTo>
                      <a:pt x="4325" y="21600"/>
                    </a:lnTo>
                    <a:lnTo>
                      <a:pt x="17289" y="21600"/>
                    </a:lnTo>
                    <a:lnTo>
                      <a:pt x="17289" y="14408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51" name="Triangolo"/>
              <p:cNvSpPr/>
              <p:nvPr/>
            </p:nvSpPr>
            <p:spPr>
              <a:xfrm>
                <a:off x="1280737" y="1013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52" name="Quadrato"/>
              <p:cNvSpPr/>
              <p:nvPr/>
            </p:nvSpPr>
            <p:spPr>
              <a:xfrm>
                <a:off x="1284795" y="16214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53" name="Forma"/>
              <p:cNvSpPr/>
              <p:nvPr/>
            </p:nvSpPr>
            <p:spPr>
              <a:xfrm>
                <a:off x="1286827" y="1094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3" y="7215"/>
                    </a:lnTo>
                    <a:lnTo>
                      <a:pt x="0" y="0"/>
                    </a:lnTo>
                    <a:lnTo>
                      <a:pt x="0" y="14408"/>
                    </a:lnTo>
                    <a:lnTo>
                      <a:pt x="10783" y="1440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54" name="Forma"/>
              <p:cNvSpPr/>
              <p:nvPr/>
            </p:nvSpPr>
            <p:spPr>
              <a:xfrm>
                <a:off x="1359896" y="101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800"/>
                    </a:lnTo>
                    <a:lnTo>
                      <a:pt x="0" y="10800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55" name="Forma"/>
              <p:cNvSpPr/>
              <p:nvPr/>
            </p:nvSpPr>
            <p:spPr>
              <a:xfrm>
                <a:off x="1365986" y="182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4"/>
                    </a:moveTo>
                    <a:lnTo>
                      <a:pt x="14392" y="10784"/>
                    </a:lnTo>
                    <a:lnTo>
                      <a:pt x="7208" y="0"/>
                    </a:lnTo>
                    <a:lnTo>
                      <a:pt x="0" y="0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107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56" name="Forma"/>
              <p:cNvSpPr/>
              <p:nvPr/>
            </p:nvSpPr>
            <p:spPr>
              <a:xfrm>
                <a:off x="1504270" y="207009"/>
                <a:ext cx="28411" cy="16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1"/>
                    </a:moveTo>
                    <a:lnTo>
                      <a:pt x="16492" y="6833"/>
                    </a:lnTo>
                    <a:lnTo>
                      <a:pt x="10795" y="3366"/>
                    </a:lnTo>
                    <a:lnTo>
                      <a:pt x="5108" y="930"/>
                    </a:lnTo>
                    <a:lnTo>
                      <a:pt x="0" y="0"/>
                    </a:lnTo>
                    <a:lnTo>
                      <a:pt x="4625" y="4888"/>
                    </a:lnTo>
                    <a:lnTo>
                      <a:pt x="13885" y="16694"/>
                    </a:lnTo>
                    <a:lnTo>
                      <a:pt x="18510" y="21600"/>
                    </a:lnTo>
                    <a:lnTo>
                      <a:pt x="18510" y="16187"/>
                    </a:lnTo>
                    <a:lnTo>
                      <a:pt x="21600" y="16187"/>
                    </a:lnTo>
                    <a:lnTo>
                      <a:pt x="21600" y="1079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57" name="Forma"/>
              <p:cNvSpPr/>
              <p:nvPr/>
            </p:nvSpPr>
            <p:spPr>
              <a:xfrm>
                <a:off x="1761775" y="3101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00" y="0"/>
                    </a:lnTo>
                    <a:lnTo>
                      <a:pt x="0" y="10800"/>
                    </a:lnTo>
                    <a:lnTo>
                      <a:pt x="10800" y="108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58" name="Forma"/>
              <p:cNvSpPr/>
              <p:nvPr/>
            </p:nvSpPr>
            <p:spPr>
              <a:xfrm>
                <a:off x="1769897" y="3019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783" y="0"/>
                    </a:lnTo>
                    <a:lnTo>
                      <a:pt x="10783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59" name="Triangolo"/>
              <p:cNvSpPr/>
              <p:nvPr/>
            </p:nvSpPr>
            <p:spPr>
              <a:xfrm>
                <a:off x="1775986" y="2999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60" name="Forma"/>
              <p:cNvSpPr/>
              <p:nvPr/>
            </p:nvSpPr>
            <p:spPr>
              <a:xfrm>
                <a:off x="1743766" y="320508"/>
                <a:ext cx="73077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07"/>
                    </a:moveTo>
                    <a:lnTo>
                      <a:pt x="19798" y="15715"/>
                    </a:lnTo>
                    <a:lnTo>
                      <a:pt x="16198" y="8969"/>
                    </a:lnTo>
                    <a:lnTo>
                      <a:pt x="14400" y="6176"/>
                    </a:lnTo>
                    <a:lnTo>
                      <a:pt x="14400" y="0"/>
                    </a:lnTo>
                    <a:lnTo>
                      <a:pt x="12001" y="0"/>
                    </a:lnTo>
                    <a:lnTo>
                      <a:pt x="12001" y="3083"/>
                    </a:lnTo>
                    <a:lnTo>
                      <a:pt x="13191" y="6166"/>
                    </a:lnTo>
                    <a:lnTo>
                      <a:pt x="9618" y="6127"/>
                    </a:lnTo>
                    <a:lnTo>
                      <a:pt x="6149" y="5789"/>
                    </a:lnTo>
                    <a:lnTo>
                      <a:pt x="2906" y="4871"/>
                    </a:lnTo>
                    <a:lnTo>
                      <a:pt x="0" y="3083"/>
                    </a:lnTo>
                    <a:lnTo>
                      <a:pt x="1614" y="7712"/>
                    </a:lnTo>
                    <a:lnTo>
                      <a:pt x="4389" y="16971"/>
                    </a:lnTo>
                    <a:lnTo>
                      <a:pt x="5999" y="21600"/>
                    </a:lnTo>
                    <a:lnTo>
                      <a:pt x="9618" y="21551"/>
                    </a:lnTo>
                    <a:lnTo>
                      <a:pt x="13349" y="21213"/>
                    </a:lnTo>
                    <a:lnTo>
                      <a:pt x="17305" y="20295"/>
                    </a:lnTo>
                    <a:lnTo>
                      <a:pt x="21600" y="185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61" name="Forma"/>
              <p:cNvSpPr/>
              <p:nvPr/>
            </p:nvSpPr>
            <p:spPr>
              <a:xfrm>
                <a:off x="1788420" y="284034"/>
                <a:ext cx="36538" cy="40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1"/>
                    </a:moveTo>
                    <a:lnTo>
                      <a:pt x="19836" y="12760"/>
                    </a:lnTo>
                    <a:lnTo>
                      <a:pt x="18296" y="8637"/>
                    </a:lnTo>
                    <a:lnTo>
                      <a:pt x="17216" y="4522"/>
                    </a:lnTo>
                    <a:lnTo>
                      <a:pt x="16803" y="0"/>
                    </a:lnTo>
                    <a:lnTo>
                      <a:pt x="2403" y="6478"/>
                    </a:lnTo>
                    <a:lnTo>
                      <a:pt x="2403" y="10797"/>
                    </a:lnTo>
                    <a:lnTo>
                      <a:pt x="0" y="12963"/>
                    </a:lnTo>
                    <a:lnTo>
                      <a:pt x="0" y="15122"/>
                    </a:lnTo>
                    <a:lnTo>
                      <a:pt x="19197" y="21600"/>
                    </a:lnTo>
                    <a:lnTo>
                      <a:pt x="21600" y="19440"/>
                    </a:lnTo>
                    <a:lnTo>
                      <a:pt x="21600" y="172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62" name="Forma"/>
              <p:cNvSpPr/>
              <p:nvPr/>
            </p:nvSpPr>
            <p:spPr>
              <a:xfrm>
                <a:off x="1816582" y="324560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13"/>
                    </a:moveTo>
                    <a:lnTo>
                      <a:pt x="14392" y="5413"/>
                    </a:lnTo>
                    <a:lnTo>
                      <a:pt x="7185" y="0"/>
                    </a:lnTo>
                    <a:lnTo>
                      <a:pt x="7185" y="5413"/>
                    </a:lnTo>
                    <a:lnTo>
                      <a:pt x="0" y="16203"/>
                    </a:lnTo>
                    <a:lnTo>
                      <a:pt x="0" y="21600"/>
                    </a:lnTo>
                    <a:lnTo>
                      <a:pt x="21600" y="54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63" name="Triangolo"/>
              <p:cNvSpPr/>
              <p:nvPr/>
            </p:nvSpPr>
            <p:spPr>
              <a:xfrm>
                <a:off x="2015490" y="932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64" name="Forma"/>
              <p:cNvSpPr/>
              <p:nvPr/>
            </p:nvSpPr>
            <p:spPr>
              <a:xfrm>
                <a:off x="2021573" y="1074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17" y="0"/>
                    </a:lnTo>
                    <a:lnTo>
                      <a:pt x="0" y="10817"/>
                    </a:lnTo>
                    <a:lnTo>
                      <a:pt x="10817" y="10817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65" name="Triangolo"/>
              <p:cNvSpPr/>
              <p:nvPr/>
            </p:nvSpPr>
            <p:spPr>
              <a:xfrm>
                <a:off x="2080437" y="1743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66" name="Forma"/>
              <p:cNvSpPr/>
              <p:nvPr/>
            </p:nvSpPr>
            <p:spPr>
              <a:xfrm>
                <a:off x="2246871" y="608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67" name="Triangolo"/>
              <p:cNvSpPr/>
              <p:nvPr/>
            </p:nvSpPr>
            <p:spPr>
              <a:xfrm>
                <a:off x="2250928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68" name="Triangolo"/>
              <p:cNvSpPr/>
              <p:nvPr/>
            </p:nvSpPr>
            <p:spPr>
              <a:xfrm>
                <a:off x="2729941" y="2878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69" name="Triangolo"/>
              <p:cNvSpPr/>
              <p:nvPr/>
            </p:nvSpPr>
            <p:spPr>
              <a:xfrm>
                <a:off x="2733998" y="2999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70" name="Triangolo"/>
              <p:cNvSpPr/>
              <p:nvPr/>
            </p:nvSpPr>
            <p:spPr>
              <a:xfrm>
                <a:off x="2733998" y="29693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71" name="Forma"/>
              <p:cNvSpPr/>
              <p:nvPr/>
            </p:nvSpPr>
            <p:spPr>
              <a:xfrm>
                <a:off x="2733998" y="29287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385"/>
                    </a:lnTo>
                    <a:lnTo>
                      <a:pt x="10800" y="21600"/>
                    </a:lnTo>
                    <a:lnTo>
                      <a:pt x="21600" y="143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72" name="Quadrato"/>
              <p:cNvSpPr/>
              <p:nvPr/>
            </p:nvSpPr>
            <p:spPr>
              <a:xfrm>
                <a:off x="2738062" y="30403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73" name="Quadrato"/>
              <p:cNvSpPr/>
              <p:nvPr/>
            </p:nvSpPr>
            <p:spPr>
              <a:xfrm>
                <a:off x="2742120" y="28781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74" name="Forma"/>
              <p:cNvSpPr/>
              <p:nvPr/>
            </p:nvSpPr>
            <p:spPr>
              <a:xfrm>
                <a:off x="3870889" y="263492"/>
                <a:ext cx="162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92" y="7199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399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75" name="Forma"/>
              <p:cNvSpPr/>
              <p:nvPr/>
            </p:nvSpPr>
            <p:spPr>
              <a:xfrm>
                <a:off x="4041127" y="3040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5" y="0"/>
                    </a:lnTo>
                    <a:lnTo>
                      <a:pt x="7185" y="7215"/>
                    </a:lnTo>
                    <a:lnTo>
                      <a:pt x="0" y="7215"/>
                    </a:lnTo>
                    <a:lnTo>
                      <a:pt x="0" y="14408"/>
                    </a:lnTo>
                    <a:lnTo>
                      <a:pt x="7185" y="14408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76" name="Forma"/>
              <p:cNvSpPr/>
              <p:nvPr/>
            </p:nvSpPr>
            <p:spPr>
              <a:xfrm>
                <a:off x="4087805" y="4357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10801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77" name="Forma"/>
              <p:cNvSpPr/>
              <p:nvPr/>
            </p:nvSpPr>
            <p:spPr>
              <a:xfrm>
                <a:off x="4262361" y="1925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17" y="0"/>
                    </a:lnTo>
                    <a:lnTo>
                      <a:pt x="10817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78" name="Forma"/>
              <p:cNvSpPr/>
              <p:nvPr/>
            </p:nvSpPr>
            <p:spPr>
              <a:xfrm>
                <a:off x="4382369" y="299972"/>
                <a:ext cx="162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196" y="14408"/>
                    </a:lnTo>
                    <a:lnTo>
                      <a:pt x="16196" y="7193"/>
                    </a:lnTo>
                    <a:lnTo>
                      <a:pt x="10808" y="0"/>
                    </a:lnTo>
                    <a:lnTo>
                      <a:pt x="0" y="14408"/>
                    </a:lnTo>
                    <a:lnTo>
                      <a:pt x="5404" y="14408"/>
                    </a:lnTo>
                    <a:lnTo>
                      <a:pt x="16196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79" name="Forma"/>
              <p:cNvSpPr/>
              <p:nvPr/>
            </p:nvSpPr>
            <p:spPr>
              <a:xfrm>
                <a:off x="4560982" y="389419"/>
                <a:ext cx="16244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6196" y="14396"/>
                    </a:lnTo>
                    <a:lnTo>
                      <a:pt x="16196" y="10800"/>
                    </a:lnTo>
                    <a:lnTo>
                      <a:pt x="10809" y="10800"/>
                    </a:lnTo>
                    <a:lnTo>
                      <a:pt x="10809" y="3608"/>
                    </a:lnTo>
                    <a:lnTo>
                      <a:pt x="5404" y="3608"/>
                    </a:lnTo>
                    <a:lnTo>
                      <a:pt x="0" y="0"/>
                    </a:lnTo>
                    <a:lnTo>
                      <a:pt x="0" y="3608"/>
                    </a:lnTo>
                    <a:lnTo>
                      <a:pt x="5404" y="7204"/>
                    </a:lnTo>
                    <a:lnTo>
                      <a:pt x="5404" y="17992"/>
                    </a:lnTo>
                    <a:lnTo>
                      <a:pt x="10809" y="17992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80" name="Forma"/>
              <p:cNvSpPr/>
              <p:nvPr/>
            </p:nvSpPr>
            <p:spPr>
              <a:xfrm>
                <a:off x="4568850" y="3810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4392" y="0"/>
                    </a:lnTo>
                    <a:lnTo>
                      <a:pt x="7185" y="0"/>
                    </a:lnTo>
                    <a:lnTo>
                      <a:pt x="7185" y="7192"/>
                    </a:lnTo>
                    <a:lnTo>
                      <a:pt x="0" y="14385"/>
                    </a:lnTo>
                    <a:lnTo>
                      <a:pt x="7185" y="14385"/>
                    </a:lnTo>
                    <a:lnTo>
                      <a:pt x="7185" y="21600"/>
                    </a:lnTo>
                    <a:lnTo>
                      <a:pt x="14392" y="21600"/>
                    </a:lnTo>
                    <a:lnTo>
                      <a:pt x="14392" y="14385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81" name="Forma"/>
              <p:cNvSpPr/>
              <p:nvPr/>
            </p:nvSpPr>
            <p:spPr>
              <a:xfrm>
                <a:off x="4577225" y="393483"/>
                <a:ext cx="28411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6927" y="5064"/>
                    </a:lnTo>
                    <a:lnTo>
                      <a:pt x="11964" y="3598"/>
                    </a:lnTo>
                    <a:lnTo>
                      <a:pt x="6412" y="2132"/>
                    </a:lnTo>
                    <a:lnTo>
                      <a:pt x="0" y="0"/>
                    </a:lnTo>
                    <a:lnTo>
                      <a:pt x="0" y="10795"/>
                    </a:lnTo>
                    <a:lnTo>
                      <a:pt x="3090" y="14393"/>
                    </a:lnTo>
                    <a:lnTo>
                      <a:pt x="3090" y="18002"/>
                    </a:lnTo>
                    <a:lnTo>
                      <a:pt x="9260" y="18002"/>
                    </a:lnTo>
                    <a:lnTo>
                      <a:pt x="12340" y="21600"/>
                    </a:lnTo>
                    <a:lnTo>
                      <a:pt x="18520" y="21600"/>
                    </a:lnTo>
                    <a:lnTo>
                      <a:pt x="18520" y="18002"/>
                    </a:lnTo>
                    <a:lnTo>
                      <a:pt x="21600" y="10795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82" name="Forma"/>
              <p:cNvSpPr/>
              <p:nvPr/>
            </p:nvSpPr>
            <p:spPr>
              <a:xfrm>
                <a:off x="4581289" y="377265"/>
                <a:ext cx="32475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95" y="0"/>
                    </a:lnTo>
                    <a:lnTo>
                      <a:pt x="2695" y="5395"/>
                    </a:lnTo>
                    <a:lnTo>
                      <a:pt x="0" y="5395"/>
                    </a:lnTo>
                    <a:lnTo>
                      <a:pt x="0" y="10791"/>
                    </a:lnTo>
                    <a:lnTo>
                      <a:pt x="4089" y="14004"/>
                    </a:lnTo>
                    <a:lnTo>
                      <a:pt x="8431" y="16187"/>
                    </a:lnTo>
                    <a:lnTo>
                      <a:pt x="13288" y="18386"/>
                    </a:lnTo>
                    <a:lnTo>
                      <a:pt x="18897" y="21600"/>
                    </a:lnTo>
                    <a:lnTo>
                      <a:pt x="18897" y="16187"/>
                    </a:lnTo>
                    <a:lnTo>
                      <a:pt x="21600" y="53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83" name="Quadrato"/>
              <p:cNvSpPr/>
              <p:nvPr/>
            </p:nvSpPr>
            <p:spPr>
              <a:xfrm>
                <a:off x="947870" y="154044"/>
                <a:ext cx="12701" cy="12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986" name="object 16"/>
          <p:cNvSpPr txBox="1"/>
          <p:nvPr/>
        </p:nvSpPr>
        <p:spPr>
          <a:xfrm>
            <a:off x="2421055" y="1976162"/>
            <a:ext cx="310705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6300" spc="665">
                <a:latin typeface="Georgia"/>
                <a:ea typeface="Georgia"/>
                <a:cs typeface="Georgia"/>
                <a:sym typeface="Georgia"/>
              </a:defRPr>
            </a:pPr>
            <a:r>
              <a:t>M</a:t>
            </a:r>
            <a:r>
              <a:rPr spc="810"/>
              <a:t>A</a:t>
            </a:r>
            <a:r>
              <a:rPr spc="380"/>
              <a:t>R</a:t>
            </a:r>
            <a:r>
              <a:rPr spc="260"/>
              <a:t>I</a:t>
            </a:r>
            <a:r>
              <a:rPr spc="939"/>
              <a:t>A</a:t>
            </a:r>
          </a:p>
        </p:txBody>
      </p:sp>
      <p:grpSp>
        <p:nvGrpSpPr>
          <p:cNvPr id="4303" name="object 17"/>
          <p:cNvGrpSpPr/>
          <p:nvPr/>
        </p:nvGrpSpPr>
        <p:grpSpPr>
          <a:xfrm>
            <a:off x="10850196" y="1624321"/>
            <a:ext cx="6288356" cy="1618084"/>
            <a:chOff x="0" y="0"/>
            <a:chExt cx="6288355" cy="1618082"/>
          </a:xfrm>
        </p:grpSpPr>
        <p:grpSp>
          <p:nvGrpSpPr>
            <p:cNvPr id="4063" name="object 18"/>
            <p:cNvGrpSpPr/>
            <p:nvPr/>
          </p:nvGrpSpPr>
          <p:grpSpPr>
            <a:xfrm>
              <a:off x="32023" y="31825"/>
              <a:ext cx="6256333" cy="1586258"/>
              <a:chOff x="0" y="0"/>
              <a:chExt cx="6256331" cy="1586256"/>
            </a:xfrm>
          </p:grpSpPr>
          <p:sp>
            <p:nvSpPr>
              <p:cNvPr id="3987" name="Forma"/>
              <p:cNvSpPr/>
              <p:nvPr/>
            </p:nvSpPr>
            <p:spPr>
              <a:xfrm>
                <a:off x="0" y="618794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4" y="10799"/>
                    </a:lnTo>
                    <a:lnTo>
                      <a:pt x="10784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88" name="Forma"/>
              <p:cNvSpPr/>
              <p:nvPr/>
            </p:nvSpPr>
            <p:spPr>
              <a:xfrm>
                <a:off x="10610" y="667677"/>
                <a:ext cx="25579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8"/>
                    </a:moveTo>
                    <a:lnTo>
                      <a:pt x="16205" y="13368"/>
                    </a:lnTo>
                    <a:lnTo>
                      <a:pt x="5405" y="3910"/>
                    </a:lnTo>
                    <a:lnTo>
                      <a:pt x="0" y="0"/>
                    </a:lnTo>
                    <a:lnTo>
                      <a:pt x="3603" y="4322"/>
                    </a:lnTo>
                    <a:lnTo>
                      <a:pt x="10800" y="21600"/>
                    </a:lnTo>
                    <a:lnTo>
                      <a:pt x="14403" y="21600"/>
                    </a:lnTo>
                    <a:lnTo>
                      <a:pt x="18008" y="17278"/>
                    </a:lnTo>
                    <a:lnTo>
                      <a:pt x="21600" y="172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89" name="Forma"/>
              <p:cNvSpPr/>
              <p:nvPr/>
            </p:nvSpPr>
            <p:spPr>
              <a:xfrm>
                <a:off x="36188" y="680427"/>
                <a:ext cx="17057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2"/>
                    </a:moveTo>
                    <a:lnTo>
                      <a:pt x="16196" y="3602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10806"/>
                    </a:lnTo>
                    <a:lnTo>
                      <a:pt x="5404" y="14407"/>
                    </a:lnTo>
                    <a:lnTo>
                      <a:pt x="5404" y="18009"/>
                    </a:lnTo>
                    <a:lnTo>
                      <a:pt x="10808" y="18009"/>
                    </a:lnTo>
                    <a:lnTo>
                      <a:pt x="10808" y="21600"/>
                    </a:lnTo>
                    <a:lnTo>
                      <a:pt x="16196" y="21600"/>
                    </a:lnTo>
                    <a:lnTo>
                      <a:pt x="16196" y="14407"/>
                    </a:lnTo>
                    <a:lnTo>
                      <a:pt x="21600" y="10806"/>
                    </a:lnTo>
                    <a:lnTo>
                      <a:pt x="21600" y="36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90" name="Forma"/>
              <p:cNvSpPr/>
              <p:nvPr/>
            </p:nvSpPr>
            <p:spPr>
              <a:xfrm>
                <a:off x="57511" y="497573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718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6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91" name="Forma"/>
              <p:cNvSpPr/>
              <p:nvPr/>
            </p:nvSpPr>
            <p:spPr>
              <a:xfrm>
                <a:off x="513683" y="1365110"/>
                <a:ext cx="51156" cy="34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99"/>
                    </a:moveTo>
                    <a:lnTo>
                      <a:pt x="18002" y="8103"/>
                    </a:lnTo>
                    <a:lnTo>
                      <a:pt x="16200" y="5402"/>
                    </a:lnTo>
                    <a:lnTo>
                      <a:pt x="16200" y="8103"/>
                    </a:lnTo>
                    <a:lnTo>
                      <a:pt x="16098" y="8256"/>
                    </a:lnTo>
                    <a:lnTo>
                      <a:pt x="15326" y="7216"/>
                    </a:lnTo>
                    <a:lnTo>
                      <a:pt x="12827" y="4386"/>
                    </a:lnTo>
                    <a:lnTo>
                      <a:pt x="10660" y="2072"/>
                    </a:lnTo>
                    <a:lnTo>
                      <a:pt x="8998" y="0"/>
                    </a:lnTo>
                    <a:lnTo>
                      <a:pt x="6580" y="4056"/>
                    </a:lnTo>
                    <a:lnTo>
                      <a:pt x="2418" y="12151"/>
                    </a:lnTo>
                    <a:lnTo>
                      <a:pt x="0" y="16198"/>
                    </a:lnTo>
                    <a:lnTo>
                      <a:pt x="1802" y="16198"/>
                    </a:lnTo>
                    <a:lnTo>
                      <a:pt x="5400" y="18899"/>
                    </a:lnTo>
                    <a:lnTo>
                      <a:pt x="10800" y="18899"/>
                    </a:lnTo>
                    <a:lnTo>
                      <a:pt x="12602" y="16198"/>
                    </a:lnTo>
                    <a:lnTo>
                      <a:pt x="14398" y="16198"/>
                    </a:lnTo>
                    <a:lnTo>
                      <a:pt x="14398" y="21600"/>
                    </a:lnTo>
                    <a:lnTo>
                      <a:pt x="18002" y="16198"/>
                    </a:lnTo>
                    <a:lnTo>
                      <a:pt x="16200" y="16198"/>
                    </a:lnTo>
                    <a:lnTo>
                      <a:pt x="16200" y="10804"/>
                    </a:lnTo>
                    <a:lnTo>
                      <a:pt x="18002" y="10804"/>
                    </a:lnTo>
                    <a:lnTo>
                      <a:pt x="18002" y="16198"/>
                    </a:lnTo>
                    <a:lnTo>
                      <a:pt x="19798" y="16198"/>
                    </a:lnTo>
                    <a:lnTo>
                      <a:pt x="21600" y="188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92" name="Forma"/>
              <p:cNvSpPr/>
              <p:nvPr/>
            </p:nvSpPr>
            <p:spPr>
              <a:xfrm>
                <a:off x="628783" y="238150"/>
                <a:ext cx="21324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0"/>
                    </a:moveTo>
                    <a:lnTo>
                      <a:pt x="17278" y="8640"/>
                    </a:lnTo>
                    <a:lnTo>
                      <a:pt x="17278" y="4320"/>
                    </a:lnTo>
                    <a:lnTo>
                      <a:pt x="12967" y="0"/>
                    </a:lnTo>
                    <a:lnTo>
                      <a:pt x="4322" y="8640"/>
                    </a:lnTo>
                    <a:lnTo>
                      <a:pt x="0" y="17280"/>
                    </a:lnTo>
                    <a:lnTo>
                      <a:pt x="4322" y="17280"/>
                    </a:lnTo>
                    <a:lnTo>
                      <a:pt x="12967" y="21600"/>
                    </a:lnTo>
                    <a:lnTo>
                      <a:pt x="17278" y="21600"/>
                    </a:lnTo>
                    <a:lnTo>
                      <a:pt x="17278" y="1728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93" name="Forma"/>
              <p:cNvSpPr/>
              <p:nvPr/>
            </p:nvSpPr>
            <p:spPr>
              <a:xfrm>
                <a:off x="910164" y="1399134"/>
                <a:ext cx="59691" cy="34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72" y="0"/>
                    </a:lnTo>
                    <a:lnTo>
                      <a:pt x="4991" y="4048"/>
                    </a:lnTo>
                    <a:lnTo>
                      <a:pt x="3663" y="8103"/>
                    </a:lnTo>
                    <a:lnTo>
                      <a:pt x="2050" y="12151"/>
                    </a:lnTo>
                    <a:lnTo>
                      <a:pt x="0" y="16198"/>
                    </a:lnTo>
                    <a:lnTo>
                      <a:pt x="2316" y="17803"/>
                    </a:lnTo>
                    <a:lnTo>
                      <a:pt x="6944" y="19996"/>
                    </a:lnTo>
                    <a:lnTo>
                      <a:pt x="9256" y="21600"/>
                    </a:lnTo>
                    <a:lnTo>
                      <a:pt x="9256" y="18899"/>
                    </a:lnTo>
                    <a:lnTo>
                      <a:pt x="7716" y="13497"/>
                    </a:lnTo>
                    <a:lnTo>
                      <a:pt x="7716" y="10796"/>
                    </a:lnTo>
                    <a:lnTo>
                      <a:pt x="18512" y="10796"/>
                    </a:lnTo>
                    <a:lnTo>
                      <a:pt x="20056" y="8103"/>
                    </a:lnTo>
                    <a:lnTo>
                      <a:pt x="20056" y="27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94" name="Forma"/>
              <p:cNvSpPr/>
              <p:nvPr/>
            </p:nvSpPr>
            <p:spPr>
              <a:xfrm>
                <a:off x="967765" y="13927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5" y="10799"/>
                    </a:lnTo>
                    <a:lnTo>
                      <a:pt x="10815" y="0"/>
                    </a:lnTo>
                    <a:lnTo>
                      <a:pt x="0" y="10799"/>
                    </a:lnTo>
                    <a:lnTo>
                      <a:pt x="10815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95" name="Forma"/>
              <p:cNvSpPr/>
              <p:nvPr/>
            </p:nvSpPr>
            <p:spPr>
              <a:xfrm>
                <a:off x="974121" y="1403389"/>
                <a:ext cx="21312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5"/>
                    </a:moveTo>
                    <a:lnTo>
                      <a:pt x="17275" y="4322"/>
                    </a:lnTo>
                    <a:lnTo>
                      <a:pt x="12962" y="4322"/>
                    </a:lnTo>
                    <a:lnTo>
                      <a:pt x="4313" y="0"/>
                    </a:lnTo>
                    <a:lnTo>
                      <a:pt x="4313" y="8645"/>
                    </a:lnTo>
                    <a:lnTo>
                      <a:pt x="0" y="12955"/>
                    </a:lnTo>
                    <a:lnTo>
                      <a:pt x="0" y="21600"/>
                    </a:lnTo>
                    <a:lnTo>
                      <a:pt x="17275" y="12968"/>
                    </a:lnTo>
                    <a:lnTo>
                      <a:pt x="21600" y="86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96" name="Forma"/>
              <p:cNvSpPr/>
              <p:nvPr/>
            </p:nvSpPr>
            <p:spPr>
              <a:xfrm>
                <a:off x="997610" y="14012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2" y="10799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97" name="Triangolo"/>
              <p:cNvSpPr/>
              <p:nvPr/>
            </p:nvSpPr>
            <p:spPr>
              <a:xfrm>
                <a:off x="1394091" y="13481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5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98" name="Forma"/>
              <p:cNvSpPr/>
              <p:nvPr/>
            </p:nvSpPr>
            <p:spPr>
              <a:xfrm>
                <a:off x="1404702" y="1339596"/>
                <a:ext cx="38380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8"/>
                    </a:moveTo>
                    <a:lnTo>
                      <a:pt x="16239" y="9547"/>
                    </a:lnTo>
                    <a:lnTo>
                      <a:pt x="11100" y="6174"/>
                    </a:lnTo>
                    <a:lnTo>
                      <a:pt x="6412" y="2801"/>
                    </a:lnTo>
                    <a:lnTo>
                      <a:pt x="2402" y="0"/>
                    </a:lnTo>
                    <a:lnTo>
                      <a:pt x="4803" y="6174"/>
                    </a:lnTo>
                    <a:lnTo>
                      <a:pt x="7198" y="9261"/>
                    </a:lnTo>
                    <a:lnTo>
                      <a:pt x="9599" y="15426"/>
                    </a:lnTo>
                    <a:lnTo>
                      <a:pt x="4803" y="12348"/>
                    </a:lnTo>
                    <a:lnTo>
                      <a:pt x="0" y="12348"/>
                    </a:lnTo>
                    <a:lnTo>
                      <a:pt x="5025" y="14661"/>
                    </a:lnTo>
                    <a:lnTo>
                      <a:pt x="14174" y="19287"/>
                    </a:lnTo>
                    <a:lnTo>
                      <a:pt x="19198" y="21600"/>
                    </a:lnTo>
                    <a:lnTo>
                      <a:pt x="19198" y="18513"/>
                    </a:lnTo>
                    <a:lnTo>
                      <a:pt x="21600" y="15426"/>
                    </a:lnTo>
                    <a:lnTo>
                      <a:pt x="21600" y="123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99" name="Triangolo"/>
              <p:cNvSpPr/>
              <p:nvPr/>
            </p:nvSpPr>
            <p:spPr>
              <a:xfrm>
                <a:off x="1703184" y="510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00" name="Forma"/>
              <p:cNvSpPr/>
              <p:nvPr/>
            </p:nvSpPr>
            <p:spPr>
              <a:xfrm>
                <a:off x="1754295" y="34023"/>
                <a:ext cx="42635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199"/>
                    </a:moveTo>
                    <a:lnTo>
                      <a:pt x="18364" y="15222"/>
                    </a:lnTo>
                    <a:lnTo>
                      <a:pt x="11878" y="6378"/>
                    </a:lnTo>
                    <a:lnTo>
                      <a:pt x="8641" y="2401"/>
                    </a:lnTo>
                    <a:lnTo>
                      <a:pt x="6479" y="2401"/>
                    </a:lnTo>
                    <a:lnTo>
                      <a:pt x="6479" y="4802"/>
                    </a:lnTo>
                    <a:lnTo>
                      <a:pt x="4324" y="6005"/>
                    </a:lnTo>
                    <a:lnTo>
                      <a:pt x="4324" y="2401"/>
                    </a:lnTo>
                    <a:lnTo>
                      <a:pt x="6479" y="0"/>
                    </a:lnTo>
                    <a:lnTo>
                      <a:pt x="2162" y="0"/>
                    </a:lnTo>
                    <a:lnTo>
                      <a:pt x="2162" y="2401"/>
                    </a:lnTo>
                    <a:lnTo>
                      <a:pt x="0" y="4802"/>
                    </a:lnTo>
                    <a:lnTo>
                      <a:pt x="2162" y="4802"/>
                    </a:lnTo>
                    <a:lnTo>
                      <a:pt x="3597" y="6407"/>
                    </a:lnTo>
                    <a:lnTo>
                      <a:pt x="2162" y="7202"/>
                    </a:lnTo>
                    <a:lnTo>
                      <a:pt x="2162" y="11997"/>
                    </a:lnTo>
                    <a:lnTo>
                      <a:pt x="10803" y="21600"/>
                    </a:lnTo>
                    <a:lnTo>
                      <a:pt x="15121" y="21600"/>
                    </a:lnTo>
                    <a:lnTo>
                      <a:pt x="17282" y="19199"/>
                    </a:lnTo>
                    <a:lnTo>
                      <a:pt x="21600" y="19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01" name="Forma"/>
              <p:cNvSpPr/>
              <p:nvPr/>
            </p:nvSpPr>
            <p:spPr>
              <a:xfrm>
                <a:off x="1967464" y="38277"/>
                <a:ext cx="298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3"/>
                    </a:moveTo>
                    <a:lnTo>
                      <a:pt x="18512" y="3602"/>
                    </a:lnTo>
                    <a:lnTo>
                      <a:pt x="15424" y="3602"/>
                    </a:lnTo>
                    <a:lnTo>
                      <a:pt x="15424" y="0"/>
                    </a:lnTo>
                    <a:lnTo>
                      <a:pt x="9256" y="0"/>
                    </a:lnTo>
                    <a:lnTo>
                      <a:pt x="6168" y="3602"/>
                    </a:lnTo>
                    <a:lnTo>
                      <a:pt x="0" y="3602"/>
                    </a:lnTo>
                    <a:lnTo>
                      <a:pt x="3080" y="7203"/>
                    </a:lnTo>
                    <a:lnTo>
                      <a:pt x="3080" y="10806"/>
                    </a:lnTo>
                    <a:lnTo>
                      <a:pt x="6168" y="14397"/>
                    </a:lnTo>
                    <a:lnTo>
                      <a:pt x="9256" y="14397"/>
                    </a:lnTo>
                    <a:lnTo>
                      <a:pt x="15424" y="21600"/>
                    </a:lnTo>
                    <a:lnTo>
                      <a:pt x="15424" y="17998"/>
                    </a:lnTo>
                    <a:lnTo>
                      <a:pt x="18512" y="14397"/>
                    </a:lnTo>
                    <a:lnTo>
                      <a:pt x="18512" y="7203"/>
                    </a:lnTo>
                    <a:lnTo>
                      <a:pt x="21600" y="7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02" name="Forma"/>
              <p:cNvSpPr/>
              <p:nvPr/>
            </p:nvSpPr>
            <p:spPr>
              <a:xfrm>
                <a:off x="2086832" y="1411898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207"/>
                    </a:lnTo>
                    <a:lnTo>
                      <a:pt x="7207" y="14393"/>
                    </a:lnTo>
                    <a:lnTo>
                      <a:pt x="7207" y="21600"/>
                    </a:lnTo>
                    <a:lnTo>
                      <a:pt x="14414" y="14393"/>
                    </a:lnTo>
                    <a:lnTo>
                      <a:pt x="14414" y="72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03" name="Forma"/>
              <p:cNvSpPr/>
              <p:nvPr/>
            </p:nvSpPr>
            <p:spPr>
              <a:xfrm>
                <a:off x="2219001" y="1318336"/>
                <a:ext cx="38367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98" y="14849"/>
                    </a:lnTo>
                    <a:lnTo>
                      <a:pt x="17997" y="9001"/>
                    </a:lnTo>
                    <a:lnTo>
                      <a:pt x="16195" y="4049"/>
                    </a:lnTo>
                    <a:lnTo>
                      <a:pt x="14400" y="0"/>
                    </a:lnTo>
                    <a:lnTo>
                      <a:pt x="12183" y="1835"/>
                    </a:lnTo>
                    <a:lnTo>
                      <a:pt x="9295" y="3899"/>
                    </a:lnTo>
                    <a:lnTo>
                      <a:pt x="5963" y="6414"/>
                    </a:lnTo>
                    <a:lnTo>
                      <a:pt x="2395" y="9596"/>
                    </a:lnTo>
                    <a:lnTo>
                      <a:pt x="2395" y="11997"/>
                    </a:lnTo>
                    <a:lnTo>
                      <a:pt x="0" y="1439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04" name="Forma"/>
              <p:cNvSpPr/>
              <p:nvPr/>
            </p:nvSpPr>
            <p:spPr>
              <a:xfrm>
                <a:off x="2948019" y="1369364"/>
                <a:ext cx="12790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97"/>
                    </a:moveTo>
                    <a:lnTo>
                      <a:pt x="14392" y="8103"/>
                    </a:lnTo>
                    <a:lnTo>
                      <a:pt x="7207" y="540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3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05" name="Quadrato"/>
              <p:cNvSpPr/>
              <p:nvPr/>
            </p:nvSpPr>
            <p:spPr>
              <a:xfrm>
                <a:off x="2965113" y="134388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06" name="Forma"/>
              <p:cNvSpPr/>
              <p:nvPr/>
            </p:nvSpPr>
            <p:spPr>
              <a:xfrm>
                <a:off x="3033287" y="1288567"/>
                <a:ext cx="63945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26"/>
                    </a:moveTo>
                    <a:lnTo>
                      <a:pt x="20159" y="12339"/>
                    </a:lnTo>
                    <a:lnTo>
                      <a:pt x="14985" y="9547"/>
                    </a:lnTo>
                    <a:lnTo>
                      <a:pt x="5174" y="2792"/>
                    </a:lnTo>
                    <a:lnTo>
                      <a:pt x="0" y="0"/>
                    </a:lnTo>
                    <a:lnTo>
                      <a:pt x="5401" y="5105"/>
                    </a:lnTo>
                    <a:lnTo>
                      <a:pt x="16199" y="16485"/>
                    </a:lnTo>
                    <a:lnTo>
                      <a:pt x="21600" y="21600"/>
                    </a:lnTo>
                    <a:lnTo>
                      <a:pt x="21600" y="154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07" name="Triangolo"/>
              <p:cNvSpPr/>
              <p:nvPr/>
            </p:nvSpPr>
            <p:spPr>
              <a:xfrm>
                <a:off x="3097276" y="13013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08" name="Forma"/>
              <p:cNvSpPr/>
              <p:nvPr/>
            </p:nvSpPr>
            <p:spPr>
              <a:xfrm>
                <a:off x="3099409" y="130773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5" y="10799"/>
                    </a:lnTo>
                    <a:lnTo>
                      <a:pt x="10785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09" name="Forma"/>
              <p:cNvSpPr/>
              <p:nvPr/>
            </p:nvSpPr>
            <p:spPr>
              <a:xfrm>
                <a:off x="3538524" y="13311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10" name="Forma"/>
              <p:cNvSpPr/>
              <p:nvPr/>
            </p:nvSpPr>
            <p:spPr>
              <a:xfrm>
                <a:off x="3519303" y="1356614"/>
                <a:ext cx="42635" cy="5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7"/>
                    </a:moveTo>
                    <a:lnTo>
                      <a:pt x="19438" y="3596"/>
                    </a:lnTo>
                    <a:lnTo>
                      <a:pt x="19438" y="1795"/>
                    </a:lnTo>
                    <a:lnTo>
                      <a:pt x="12959" y="1795"/>
                    </a:lnTo>
                    <a:lnTo>
                      <a:pt x="8635" y="0"/>
                    </a:lnTo>
                    <a:lnTo>
                      <a:pt x="8635" y="1795"/>
                    </a:lnTo>
                    <a:lnTo>
                      <a:pt x="0" y="8999"/>
                    </a:lnTo>
                    <a:lnTo>
                      <a:pt x="4517" y="11977"/>
                    </a:lnTo>
                    <a:lnTo>
                      <a:pt x="12753" y="18617"/>
                    </a:lnTo>
                    <a:lnTo>
                      <a:pt x="17276" y="21600"/>
                    </a:lnTo>
                    <a:lnTo>
                      <a:pt x="19438" y="17998"/>
                    </a:lnTo>
                    <a:lnTo>
                      <a:pt x="19438" y="16197"/>
                    </a:lnTo>
                    <a:lnTo>
                      <a:pt x="20519" y="14396"/>
                    </a:lnTo>
                    <a:lnTo>
                      <a:pt x="19438" y="14396"/>
                    </a:lnTo>
                    <a:lnTo>
                      <a:pt x="15114" y="17998"/>
                    </a:lnTo>
                    <a:lnTo>
                      <a:pt x="15114" y="12601"/>
                    </a:lnTo>
                    <a:lnTo>
                      <a:pt x="19438" y="12601"/>
                    </a:lnTo>
                    <a:lnTo>
                      <a:pt x="20879" y="13799"/>
                    </a:lnTo>
                    <a:lnTo>
                      <a:pt x="21600" y="12601"/>
                    </a:lnTo>
                    <a:lnTo>
                      <a:pt x="21600" y="5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11" name="Forma"/>
              <p:cNvSpPr/>
              <p:nvPr/>
            </p:nvSpPr>
            <p:spPr>
              <a:xfrm>
                <a:off x="3555581" y="13587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10801"/>
                    </a:lnTo>
                    <a:lnTo>
                      <a:pt x="10816" y="10801"/>
                    </a:lnTo>
                    <a:lnTo>
                      <a:pt x="1081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12" name="Forma"/>
              <p:cNvSpPr/>
              <p:nvPr/>
            </p:nvSpPr>
            <p:spPr>
              <a:xfrm>
                <a:off x="3544881" y="1318336"/>
                <a:ext cx="21311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7"/>
                    </a:moveTo>
                    <a:lnTo>
                      <a:pt x="17288" y="16197"/>
                    </a:lnTo>
                    <a:lnTo>
                      <a:pt x="12963" y="10808"/>
                    </a:lnTo>
                    <a:lnTo>
                      <a:pt x="12963" y="0"/>
                    </a:lnTo>
                    <a:lnTo>
                      <a:pt x="4312" y="0"/>
                    </a:lnTo>
                    <a:lnTo>
                      <a:pt x="0" y="5403"/>
                    </a:lnTo>
                    <a:lnTo>
                      <a:pt x="4312" y="5403"/>
                    </a:lnTo>
                    <a:lnTo>
                      <a:pt x="4312" y="10808"/>
                    </a:lnTo>
                    <a:lnTo>
                      <a:pt x="8637" y="10808"/>
                    </a:lnTo>
                    <a:lnTo>
                      <a:pt x="8637" y="16197"/>
                    </a:lnTo>
                    <a:lnTo>
                      <a:pt x="4312" y="21600"/>
                    </a:lnTo>
                    <a:lnTo>
                      <a:pt x="17288" y="21600"/>
                    </a:lnTo>
                    <a:lnTo>
                      <a:pt x="21600" y="161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13" name="Forma"/>
              <p:cNvSpPr/>
              <p:nvPr/>
            </p:nvSpPr>
            <p:spPr>
              <a:xfrm>
                <a:off x="3564109" y="1322590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10799" y="7208"/>
                    </a:lnTo>
                    <a:lnTo>
                      <a:pt x="0" y="7208"/>
                    </a:lnTo>
                    <a:lnTo>
                      <a:pt x="0" y="14394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14" name="Triangolo"/>
              <p:cNvSpPr/>
              <p:nvPr/>
            </p:nvSpPr>
            <p:spPr>
              <a:xfrm>
                <a:off x="3638715" y="13353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15" name="Forma"/>
              <p:cNvSpPr/>
              <p:nvPr/>
            </p:nvSpPr>
            <p:spPr>
              <a:xfrm>
                <a:off x="3645109" y="13311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16" name="Triangolo"/>
              <p:cNvSpPr/>
              <p:nvPr/>
            </p:nvSpPr>
            <p:spPr>
              <a:xfrm>
                <a:off x="3651504" y="13311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17" name="Quadrato"/>
              <p:cNvSpPr/>
              <p:nvPr/>
            </p:nvSpPr>
            <p:spPr>
              <a:xfrm>
                <a:off x="3655765" y="132686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18" name="Triangolo"/>
              <p:cNvSpPr/>
              <p:nvPr/>
            </p:nvSpPr>
            <p:spPr>
              <a:xfrm>
                <a:off x="3655765" y="13226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19" name="Forma"/>
              <p:cNvSpPr/>
              <p:nvPr/>
            </p:nvSpPr>
            <p:spPr>
              <a:xfrm>
                <a:off x="3664248" y="1301318"/>
                <a:ext cx="27382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42"/>
                    </a:moveTo>
                    <a:lnTo>
                      <a:pt x="21440" y="10035"/>
                    </a:lnTo>
                    <a:lnTo>
                      <a:pt x="20688" y="6174"/>
                    </a:lnTo>
                    <a:lnTo>
                      <a:pt x="20178" y="3087"/>
                    </a:lnTo>
                    <a:lnTo>
                      <a:pt x="13455" y="3087"/>
                    </a:lnTo>
                    <a:lnTo>
                      <a:pt x="13455" y="0"/>
                    </a:lnTo>
                    <a:lnTo>
                      <a:pt x="10089" y="0"/>
                    </a:lnTo>
                    <a:lnTo>
                      <a:pt x="6732" y="3087"/>
                    </a:lnTo>
                    <a:lnTo>
                      <a:pt x="3366" y="3087"/>
                    </a:lnTo>
                    <a:lnTo>
                      <a:pt x="3366" y="6174"/>
                    </a:lnTo>
                    <a:lnTo>
                      <a:pt x="0" y="9261"/>
                    </a:lnTo>
                    <a:lnTo>
                      <a:pt x="0" y="15435"/>
                    </a:lnTo>
                    <a:lnTo>
                      <a:pt x="3366" y="18522"/>
                    </a:lnTo>
                    <a:lnTo>
                      <a:pt x="3366" y="21600"/>
                    </a:lnTo>
                    <a:lnTo>
                      <a:pt x="13455" y="21600"/>
                    </a:lnTo>
                    <a:lnTo>
                      <a:pt x="16821" y="18522"/>
                    </a:lnTo>
                    <a:lnTo>
                      <a:pt x="20869" y="18522"/>
                    </a:lnTo>
                    <a:lnTo>
                      <a:pt x="21600" y="152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20" name="Forma"/>
              <p:cNvSpPr/>
              <p:nvPr/>
            </p:nvSpPr>
            <p:spPr>
              <a:xfrm>
                <a:off x="3685610" y="13226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43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21" name="Forma"/>
              <p:cNvSpPr/>
              <p:nvPr/>
            </p:nvSpPr>
            <p:spPr>
              <a:xfrm>
                <a:off x="3698360" y="1318336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4393" y="0"/>
                    </a:lnTo>
                    <a:lnTo>
                      <a:pt x="7186" y="0"/>
                    </a:lnTo>
                    <a:lnTo>
                      <a:pt x="0" y="7206"/>
                    </a:lnTo>
                    <a:lnTo>
                      <a:pt x="14393" y="21600"/>
                    </a:lnTo>
                    <a:lnTo>
                      <a:pt x="21600" y="21600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22" name="Forma"/>
              <p:cNvSpPr/>
              <p:nvPr/>
            </p:nvSpPr>
            <p:spPr>
              <a:xfrm>
                <a:off x="4073531" y="0"/>
                <a:ext cx="38368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0"/>
                    </a:moveTo>
                    <a:lnTo>
                      <a:pt x="16795" y="4320"/>
                    </a:lnTo>
                    <a:lnTo>
                      <a:pt x="16795" y="0"/>
                    </a:lnTo>
                    <a:lnTo>
                      <a:pt x="12820" y="3236"/>
                    </a:lnTo>
                    <a:lnTo>
                      <a:pt x="3975" y="9723"/>
                    </a:lnTo>
                    <a:lnTo>
                      <a:pt x="0" y="12960"/>
                    </a:lnTo>
                    <a:lnTo>
                      <a:pt x="5398" y="16132"/>
                    </a:lnTo>
                    <a:lnTo>
                      <a:pt x="10796" y="18892"/>
                    </a:lnTo>
                    <a:lnTo>
                      <a:pt x="16194" y="20852"/>
                    </a:lnTo>
                    <a:lnTo>
                      <a:pt x="21600" y="21600"/>
                    </a:lnTo>
                    <a:lnTo>
                      <a:pt x="19197" y="17280"/>
                    </a:lnTo>
                    <a:lnTo>
                      <a:pt x="21600" y="1728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23" name="Forma"/>
              <p:cNvSpPr/>
              <p:nvPr/>
            </p:nvSpPr>
            <p:spPr>
              <a:xfrm>
                <a:off x="4141743" y="1296009"/>
                <a:ext cx="55423" cy="63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11"/>
                    </a:moveTo>
                    <a:lnTo>
                      <a:pt x="19106" y="8154"/>
                    </a:lnTo>
                    <a:lnTo>
                      <a:pt x="14121" y="6983"/>
                    </a:lnTo>
                    <a:lnTo>
                      <a:pt x="11627" y="6126"/>
                    </a:lnTo>
                    <a:lnTo>
                      <a:pt x="11627" y="3242"/>
                    </a:lnTo>
                    <a:lnTo>
                      <a:pt x="14953" y="3242"/>
                    </a:lnTo>
                    <a:lnTo>
                      <a:pt x="18274" y="4684"/>
                    </a:lnTo>
                    <a:lnTo>
                      <a:pt x="19937" y="4684"/>
                    </a:lnTo>
                    <a:lnTo>
                      <a:pt x="17784" y="3242"/>
                    </a:lnTo>
                    <a:lnTo>
                      <a:pt x="14017" y="719"/>
                    </a:lnTo>
                    <a:lnTo>
                      <a:pt x="9968" y="0"/>
                    </a:lnTo>
                    <a:lnTo>
                      <a:pt x="5920" y="3061"/>
                    </a:lnTo>
                    <a:lnTo>
                      <a:pt x="0" y="10454"/>
                    </a:lnTo>
                    <a:lnTo>
                      <a:pt x="3786" y="13627"/>
                    </a:lnTo>
                    <a:lnTo>
                      <a:pt x="6642" y="18560"/>
                    </a:lnTo>
                    <a:lnTo>
                      <a:pt x="10745" y="21600"/>
                    </a:lnTo>
                    <a:lnTo>
                      <a:pt x="18274" y="19103"/>
                    </a:lnTo>
                    <a:lnTo>
                      <a:pt x="18274" y="16218"/>
                    </a:lnTo>
                    <a:lnTo>
                      <a:pt x="15784" y="15995"/>
                    </a:lnTo>
                    <a:lnTo>
                      <a:pt x="10800" y="15000"/>
                    </a:lnTo>
                    <a:lnTo>
                      <a:pt x="8305" y="14776"/>
                    </a:lnTo>
                    <a:lnTo>
                      <a:pt x="8305" y="10454"/>
                    </a:lnTo>
                    <a:lnTo>
                      <a:pt x="10825" y="10677"/>
                    </a:lnTo>
                    <a:lnTo>
                      <a:pt x="13497" y="11173"/>
                    </a:lnTo>
                    <a:lnTo>
                      <a:pt x="16482" y="11668"/>
                    </a:lnTo>
                    <a:lnTo>
                      <a:pt x="19937" y="11892"/>
                    </a:lnTo>
                    <a:lnTo>
                      <a:pt x="19937" y="10454"/>
                    </a:lnTo>
                    <a:lnTo>
                      <a:pt x="21600" y="90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24" name="Forma"/>
              <p:cNvSpPr/>
              <p:nvPr/>
            </p:nvSpPr>
            <p:spPr>
              <a:xfrm>
                <a:off x="4269632" y="1352359"/>
                <a:ext cx="21324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7278" y="3602"/>
                    </a:lnTo>
                    <a:lnTo>
                      <a:pt x="8645" y="3602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10795"/>
                    </a:lnTo>
                    <a:lnTo>
                      <a:pt x="4322" y="14396"/>
                    </a:lnTo>
                    <a:lnTo>
                      <a:pt x="12955" y="17999"/>
                    </a:lnTo>
                    <a:lnTo>
                      <a:pt x="17278" y="21600"/>
                    </a:lnTo>
                    <a:lnTo>
                      <a:pt x="17278" y="17999"/>
                    </a:lnTo>
                    <a:lnTo>
                      <a:pt x="21600" y="10795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25" name="Triangolo"/>
              <p:cNvSpPr/>
              <p:nvPr/>
            </p:nvSpPr>
            <p:spPr>
              <a:xfrm>
                <a:off x="4593691" y="13757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26" name="Forma"/>
              <p:cNvSpPr/>
              <p:nvPr/>
            </p:nvSpPr>
            <p:spPr>
              <a:xfrm>
                <a:off x="4619225" y="1309827"/>
                <a:ext cx="127902" cy="85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1"/>
                    </a:moveTo>
                    <a:lnTo>
                      <a:pt x="20478" y="16201"/>
                    </a:lnTo>
                    <a:lnTo>
                      <a:pt x="20092" y="15830"/>
                    </a:lnTo>
                    <a:lnTo>
                      <a:pt x="17347" y="13330"/>
                    </a:lnTo>
                    <a:lnTo>
                      <a:pt x="15839" y="11882"/>
                    </a:lnTo>
                    <a:lnTo>
                      <a:pt x="14400" y="14040"/>
                    </a:lnTo>
                    <a:lnTo>
                      <a:pt x="14400" y="16201"/>
                    </a:lnTo>
                    <a:lnTo>
                      <a:pt x="13679" y="15120"/>
                    </a:lnTo>
                    <a:lnTo>
                      <a:pt x="13679" y="12959"/>
                    </a:lnTo>
                    <a:lnTo>
                      <a:pt x="11520" y="9721"/>
                    </a:lnTo>
                    <a:lnTo>
                      <a:pt x="11159" y="8641"/>
                    </a:lnTo>
                    <a:lnTo>
                      <a:pt x="10799" y="7560"/>
                    </a:lnTo>
                    <a:lnTo>
                      <a:pt x="10080" y="7560"/>
                    </a:lnTo>
                    <a:lnTo>
                      <a:pt x="9428" y="5770"/>
                    </a:lnTo>
                    <a:lnTo>
                      <a:pt x="7852" y="1790"/>
                    </a:lnTo>
                    <a:lnTo>
                      <a:pt x="7200" y="0"/>
                    </a:lnTo>
                    <a:lnTo>
                      <a:pt x="6919" y="2819"/>
                    </a:lnTo>
                    <a:lnTo>
                      <a:pt x="5491" y="3916"/>
                    </a:lnTo>
                    <a:lnTo>
                      <a:pt x="3657" y="4406"/>
                    </a:lnTo>
                    <a:lnTo>
                      <a:pt x="2160" y="5399"/>
                    </a:lnTo>
                    <a:lnTo>
                      <a:pt x="721" y="5399"/>
                    </a:lnTo>
                    <a:lnTo>
                      <a:pt x="0" y="6480"/>
                    </a:lnTo>
                    <a:lnTo>
                      <a:pt x="0" y="8641"/>
                    </a:lnTo>
                    <a:lnTo>
                      <a:pt x="721" y="9721"/>
                    </a:lnTo>
                    <a:lnTo>
                      <a:pt x="721" y="11882"/>
                    </a:lnTo>
                    <a:lnTo>
                      <a:pt x="5040" y="8641"/>
                    </a:lnTo>
                    <a:lnTo>
                      <a:pt x="5761" y="8641"/>
                    </a:lnTo>
                    <a:lnTo>
                      <a:pt x="5761" y="11882"/>
                    </a:lnTo>
                    <a:lnTo>
                      <a:pt x="6479" y="14040"/>
                    </a:lnTo>
                    <a:lnTo>
                      <a:pt x="7921" y="15120"/>
                    </a:lnTo>
                    <a:lnTo>
                      <a:pt x="8639" y="16201"/>
                    </a:lnTo>
                    <a:lnTo>
                      <a:pt x="9360" y="16201"/>
                    </a:lnTo>
                    <a:lnTo>
                      <a:pt x="9360" y="15120"/>
                    </a:lnTo>
                    <a:lnTo>
                      <a:pt x="10080" y="15120"/>
                    </a:lnTo>
                    <a:lnTo>
                      <a:pt x="9360" y="16201"/>
                    </a:lnTo>
                    <a:lnTo>
                      <a:pt x="10080" y="16201"/>
                    </a:lnTo>
                    <a:lnTo>
                      <a:pt x="9360" y="17281"/>
                    </a:lnTo>
                    <a:lnTo>
                      <a:pt x="15839" y="20519"/>
                    </a:lnTo>
                    <a:lnTo>
                      <a:pt x="16920" y="20690"/>
                    </a:lnTo>
                    <a:lnTo>
                      <a:pt x="19080" y="21432"/>
                    </a:lnTo>
                    <a:lnTo>
                      <a:pt x="20159" y="21600"/>
                    </a:lnTo>
                    <a:lnTo>
                      <a:pt x="20879" y="20519"/>
                    </a:lnTo>
                    <a:lnTo>
                      <a:pt x="20879" y="18362"/>
                    </a:lnTo>
                    <a:lnTo>
                      <a:pt x="21600" y="172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27" name="Forma"/>
              <p:cNvSpPr/>
              <p:nvPr/>
            </p:nvSpPr>
            <p:spPr>
              <a:xfrm>
                <a:off x="4747126" y="1382129"/>
                <a:ext cx="12790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5403"/>
                    </a:lnTo>
                    <a:lnTo>
                      <a:pt x="0" y="16197"/>
                    </a:lnTo>
                    <a:lnTo>
                      <a:pt x="0" y="21600"/>
                    </a:lnTo>
                    <a:lnTo>
                      <a:pt x="7207" y="16197"/>
                    </a:lnTo>
                    <a:lnTo>
                      <a:pt x="14393" y="54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28" name="Forma"/>
              <p:cNvSpPr/>
              <p:nvPr/>
            </p:nvSpPr>
            <p:spPr>
              <a:xfrm>
                <a:off x="4804727" y="787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2"/>
                    </a:moveTo>
                    <a:lnTo>
                      <a:pt x="10785" y="1078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29" name="Forma"/>
              <p:cNvSpPr/>
              <p:nvPr/>
            </p:nvSpPr>
            <p:spPr>
              <a:xfrm>
                <a:off x="4764182" y="1365110"/>
                <a:ext cx="68213" cy="55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6"/>
                    </a:moveTo>
                    <a:lnTo>
                      <a:pt x="19364" y="11219"/>
                    </a:lnTo>
                    <a:lnTo>
                      <a:pt x="14385" y="3742"/>
                    </a:lnTo>
                    <a:lnTo>
                      <a:pt x="12149" y="0"/>
                    </a:lnTo>
                    <a:lnTo>
                      <a:pt x="9322" y="263"/>
                    </a:lnTo>
                    <a:lnTo>
                      <a:pt x="4175" y="1404"/>
                    </a:lnTo>
                    <a:lnTo>
                      <a:pt x="1347" y="1662"/>
                    </a:lnTo>
                    <a:lnTo>
                      <a:pt x="1347" y="4987"/>
                    </a:lnTo>
                    <a:lnTo>
                      <a:pt x="0" y="8311"/>
                    </a:lnTo>
                    <a:lnTo>
                      <a:pt x="4050" y="12023"/>
                    </a:lnTo>
                    <a:lnTo>
                      <a:pt x="8100" y="15581"/>
                    </a:lnTo>
                    <a:lnTo>
                      <a:pt x="12149" y="18826"/>
                    </a:lnTo>
                    <a:lnTo>
                      <a:pt x="16199" y="21600"/>
                    </a:lnTo>
                    <a:lnTo>
                      <a:pt x="21600" y="149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30" name="Triangolo"/>
              <p:cNvSpPr/>
              <p:nvPr/>
            </p:nvSpPr>
            <p:spPr>
              <a:xfrm>
                <a:off x="4828172" y="638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31" name="Forma"/>
              <p:cNvSpPr/>
              <p:nvPr/>
            </p:nvSpPr>
            <p:spPr>
              <a:xfrm>
                <a:off x="4815338" y="1420394"/>
                <a:ext cx="25579" cy="25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6205" y="5062"/>
                    </a:lnTo>
                    <a:lnTo>
                      <a:pt x="5395" y="2138"/>
                    </a:lnTo>
                    <a:lnTo>
                      <a:pt x="0" y="0"/>
                    </a:lnTo>
                    <a:lnTo>
                      <a:pt x="2081" y="5405"/>
                    </a:lnTo>
                    <a:lnTo>
                      <a:pt x="3153" y="10800"/>
                    </a:lnTo>
                    <a:lnTo>
                      <a:pt x="3539" y="16195"/>
                    </a:lnTo>
                    <a:lnTo>
                      <a:pt x="3603" y="21600"/>
                    </a:lnTo>
                    <a:lnTo>
                      <a:pt x="8945" y="18838"/>
                    </a:lnTo>
                    <a:lnTo>
                      <a:pt x="13953" y="15743"/>
                    </a:lnTo>
                    <a:lnTo>
                      <a:pt x="18285" y="11982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32" name="Forma"/>
              <p:cNvSpPr/>
              <p:nvPr/>
            </p:nvSpPr>
            <p:spPr>
              <a:xfrm>
                <a:off x="4840916" y="1420394"/>
                <a:ext cx="25579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4403" y="4320"/>
                    </a:lnTo>
                    <a:lnTo>
                      <a:pt x="10800" y="0"/>
                    </a:lnTo>
                    <a:lnTo>
                      <a:pt x="3603" y="0"/>
                    </a:lnTo>
                    <a:lnTo>
                      <a:pt x="3603" y="4320"/>
                    </a:lnTo>
                    <a:lnTo>
                      <a:pt x="0" y="8640"/>
                    </a:lnTo>
                    <a:lnTo>
                      <a:pt x="7196" y="17280"/>
                    </a:lnTo>
                    <a:lnTo>
                      <a:pt x="14403" y="21600"/>
                    </a:lnTo>
                    <a:lnTo>
                      <a:pt x="21600" y="1296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33" name="Forma"/>
              <p:cNvSpPr/>
              <p:nvPr/>
            </p:nvSpPr>
            <p:spPr>
              <a:xfrm>
                <a:off x="4866494" y="1416152"/>
                <a:ext cx="21324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78" y="5388"/>
                    </a:lnTo>
                    <a:lnTo>
                      <a:pt x="8645" y="5388"/>
                    </a:lnTo>
                    <a:lnTo>
                      <a:pt x="0" y="10792"/>
                    </a:lnTo>
                    <a:lnTo>
                      <a:pt x="8645" y="16197"/>
                    </a:lnTo>
                    <a:lnTo>
                      <a:pt x="12954" y="1619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34" name="Forma"/>
              <p:cNvSpPr/>
              <p:nvPr/>
            </p:nvSpPr>
            <p:spPr>
              <a:xfrm>
                <a:off x="4943240" y="9997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4392" y="0"/>
                    </a:lnTo>
                    <a:lnTo>
                      <a:pt x="0" y="0"/>
                    </a:lnTo>
                    <a:lnTo>
                      <a:pt x="0" y="10801"/>
                    </a:lnTo>
                    <a:lnTo>
                      <a:pt x="7185" y="21600"/>
                    </a:lnTo>
                    <a:lnTo>
                      <a:pt x="14392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35" name="Quadrato"/>
              <p:cNvSpPr/>
              <p:nvPr/>
            </p:nvSpPr>
            <p:spPr>
              <a:xfrm>
                <a:off x="5378139" y="145870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36" name="Forma"/>
              <p:cNvSpPr/>
              <p:nvPr/>
            </p:nvSpPr>
            <p:spPr>
              <a:xfrm>
                <a:off x="5399411" y="1471435"/>
                <a:ext cx="25579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5"/>
                    </a:moveTo>
                    <a:lnTo>
                      <a:pt x="0" y="0"/>
                    </a:lnTo>
                    <a:lnTo>
                      <a:pt x="0" y="4323"/>
                    </a:lnTo>
                    <a:lnTo>
                      <a:pt x="3592" y="8633"/>
                    </a:lnTo>
                    <a:lnTo>
                      <a:pt x="3592" y="12955"/>
                    </a:lnTo>
                    <a:lnTo>
                      <a:pt x="7197" y="17278"/>
                    </a:lnTo>
                    <a:lnTo>
                      <a:pt x="14403" y="17278"/>
                    </a:lnTo>
                    <a:lnTo>
                      <a:pt x="17997" y="21600"/>
                    </a:lnTo>
                    <a:lnTo>
                      <a:pt x="17997" y="17278"/>
                    </a:lnTo>
                    <a:lnTo>
                      <a:pt x="21600" y="17278"/>
                    </a:lnTo>
                    <a:lnTo>
                      <a:pt x="21600" y="129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37" name="Forma"/>
              <p:cNvSpPr/>
              <p:nvPr/>
            </p:nvSpPr>
            <p:spPr>
              <a:xfrm>
                <a:off x="5825782" y="15161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38" name="Forma"/>
              <p:cNvSpPr/>
              <p:nvPr/>
            </p:nvSpPr>
            <p:spPr>
              <a:xfrm>
                <a:off x="5823648" y="13141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39" name="Forma"/>
              <p:cNvSpPr/>
              <p:nvPr/>
            </p:nvSpPr>
            <p:spPr>
              <a:xfrm>
                <a:off x="5832176" y="150760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0" y="0"/>
                    </a:lnTo>
                    <a:lnTo>
                      <a:pt x="10800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40" name="Forma"/>
              <p:cNvSpPr/>
              <p:nvPr/>
            </p:nvSpPr>
            <p:spPr>
              <a:xfrm>
                <a:off x="5808681" y="1284312"/>
                <a:ext cx="34113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16196" y="4323"/>
                    </a:lnTo>
                    <a:lnTo>
                      <a:pt x="13502" y="0"/>
                    </a:lnTo>
                    <a:lnTo>
                      <a:pt x="5404" y="0"/>
                    </a:lnTo>
                    <a:lnTo>
                      <a:pt x="2702" y="4323"/>
                    </a:lnTo>
                    <a:lnTo>
                      <a:pt x="0" y="4323"/>
                    </a:lnTo>
                    <a:lnTo>
                      <a:pt x="0" y="17278"/>
                    </a:lnTo>
                    <a:lnTo>
                      <a:pt x="4093" y="17962"/>
                    </a:lnTo>
                    <a:lnTo>
                      <a:pt x="8436" y="19445"/>
                    </a:lnTo>
                    <a:lnTo>
                      <a:pt x="13285" y="20929"/>
                    </a:lnTo>
                    <a:lnTo>
                      <a:pt x="18898" y="21600"/>
                    </a:lnTo>
                    <a:lnTo>
                      <a:pt x="18898" y="17278"/>
                    </a:lnTo>
                    <a:lnTo>
                      <a:pt x="21600" y="8645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41" name="Forma"/>
              <p:cNvSpPr/>
              <p:nvPr/>
            </p:nvSpPr>
            <p:spPr>
              <a:xfrm>
                <a:off x="5838526" y="1471435"/>
                <a:ext cx="17057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8"/>
                    </a:moveTo>
                    <a:lnTo>
                      <a:pt x="16196" y="7208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394"/>
                    </a:lnTo>
                    <a:lnTo>
                      <a:pt x="21600" y="14394"/>
                    </a:lnTo>
                    <a:lnTo>
                      <a:pt x="21600" y="72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42" name="Forma"/>
              <p:cNvSpPr/>
              <p:nvPr/>
            </p:nvSpPr>
            <p:spPr>
              <a:xfrm>
                <a:off x="5851360" y="1263053"/>
                <a:ext cx="12701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39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43" name="Forma"/>
              <p:cNvSpPr/>
              <p:nvPr/>
            </p:nvSpPr>
            <p:spPr>
              <a:xfrm>
                <a:off x="5834259" y="1165237"/>
                <a:ext cx="38380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98"/>
                    </a:moveTo>
                    <a:lnTo>
                      <a:pt x="16196" y="13160"/>
                    </a:lnTo>
                    <a:lnTo>
                      <a:pt x="5404" y="4838"/>
                    </a:lnTo>
                    <a:lnTo>
                      <a:pt x="0" y="0"/>
                    </a:lnTo>
                    <a:lnTo>
                      <a:pt x="379" y="7429"/>
                    </a:lnTo>
                    <a:lnTo>
                      <a:pt x="1201" y="13503"/>
                    </a:lnTo>
                    <a:lnTo>
                      <a:pt x="2030" y="18224"/>
                    </a:lnTo>
                    <a:lnTo>
                      <a:pt x="2402" y="21600"/>
                    </a:lnTo>
                    <a:lnTo>
                      <a:pt x="7426" y="21546"/>
                    </a:lnTo>
                    <a:lnTo>
                      <a:pt x="12001" y="21148"/>
                    </a:lnTo>
                    <a:lnTo>
                      <a:pt x="16575" y="20084"/>
                    </a:lnTo>
                    <a:lnTo>
                      <a:pt x="21600" y="179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44" name="Forma"/>
              <p:cNvSpPr/>
              <p:nvPr/>
            </p:nvSpPr>
            <p:spPr>
              <a:xfrm>
                <a:off x="5847048" y="1484186"/>
                <a:ext cx="29846" cy="5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958" y="3827"/>
                    </a:lnTo>
                    <a:lnTo>
                      <a:pt x="3088" y="0"/>
                    </a:lnTo>
                    <a:lnTo>
                      <a:pt x="3088" y="1801"/>
                    </a:lnTo>
                    <a:lnTo>
                      <a:pt x="0" y="3602"/>
                    </a:lnTo>
                    <a:lnTo>
                      <a:pt x="5110" y="7682"/>
                    </a:lnTo>
                    <a:lnTo>
                      <a:pt x="10800" y="11929"/>
                    </a:lnTo>
                    <a:lnTo>
                      <a:pt x="16490" y="1650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45" name="Forma"/>
              <p:cNvSpPr/>
              <p:nvPr/>
            </p:nvSpPr>
            <p:spPr>
              <a:xfrm>
                <a:off x="5817203" y="1526718"/>
                <a:ext cx="63958" cy="59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13"/>
                    </a:moveTo>
                    <a:lnTo>
                      <a:pt x="17551" y="7953"/>
                    </a:lnTo>
                    <a:lnTo>
                      <a:pt x="14038" y="8482"/>
                    </a:lnTo>
                    <a:lnTo>
                      <a:pt x="11070" y="9017"/>
                    </a:lnTo>
                    <a:lnTo>
                      <a:pt x="8642" y="9257"/>
                    </a:lnTo>
                    <a:lnTo>
                      <a:pt x="6953" y="6944"/>
                    </a:lnTo>
                    <a:lnTo>
                      <a:pt x="5940" y="4626"/>
                    </a:lnTo>
                    <a:lnTo>
                      <a:pt x="5198" y="2313"/>
                    </a:lnTo>
                    <a:lnTo>
                      <a:pt x="4323" y="0"/>
                    </a:lnTo>
                    <a:lnTo>
                      <a:pt x="2882" y="0"/>
                    </a:lnTo>
                    <a:lnTo>
                      <a:pt x="1441" y="1544"/>
                    </a:lnTo>
                    <a:lnTo>
                      <a:pt x="2882" y="1544"/>
                    </a:lnTo>
                    <a:lnTo>
                      <a:pt x="4323" y="3083"/>
                    </a:lnTo>
                    <a:lnTo>
                      <a:pt x="4323" y="4626"/>
                    </a:lnTo>
                    <a:lnTo>
                      <a:pt x="2882" y="7713"/>
                    </a:lnTo>
                    <a:lnTo>
                      <a:pt x="2882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441" y="20056"/>
                    </a:lnTo>
                    <a:lnTo>
                      <a:pt x="4323" y="20056"/>
                    </a:lnTo>
                    <a:lnTo>
                      <a:pt x="5760" y="21600"/>
                    </a:lnTo>
                    <a:lnTo>
                      <a:pt x="11521" y="21600"/>
                    </a:lnTo>
                    <a:lnTo>
                      <a:pt x="14399" y="20056"/>
                    </a:lnTo>
                    <a:lnTo>
                      <a:pt x="14399" y="18513"/>
                    </a:lnTo>
                    <a:lnTo>
                      <a:pt x="15840" y="16969"/>
                    </a:lnTo>
                    <a:lnTo>
                      <a:pt x="15840" y="15426"/>
                    </a:lnTo>
                    <a:lnTo>
                      <a:pt x="17144" y="13353"/>
                    </a:lnTo>
                    <a:lnTo>
                      <a:pt x="20296" y="9786"/>
                    </a:lnTo>
                    <a:lnTo>
                      <a:pt x="20626" y="9257"/>
                    </a:lnTo>
                    <a:lnTo>
                      <a:pt x="21600" y="77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46" name="Forma"/>
              <p:cNvSpPr/>
              <p:nvPr/>
            </p:nvSpPr>
            <p:spPr>
              <a:xfrm>
                <a:off x="5825737" y="1335341"/>
                <a:ext cx="59691" cy="80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6"/>
                    </a:moveTo>
                    <a:lnTo>
                      <a:pt x="20056" y="17051"/>
                    </a:lnTo>
                    <a:lnTo>
                      <a:pt x="20056" y="15914"/>
                    </a:lnTo>
                    <a:lnTo>
                      <a:pt x="18512" y="13643"/>
                    </a:lnTo>
                    <a:lnTo>
                      <a:pt x="16968" y="13643"/>
                    </a:lnTo>
                    <a:lnTo>
                      <a:pt x="16968" y="12506"/>
                    </a:lnTo>
                    <a:lnTo>
                      <a:pt x="15428" y="12506"/>
                    </a:lnTo>
                    <a:lnTo>
                      <a:pt x="15428" y="13643"/>
                    </a:lnTo>
                    <a:lnTo>
                      <a:pt x="13884" y="13643"/>
                    </a:lnTo>
                    <a:lnTo>
                      <a:pt x="13884" y="12506"/>
                    </a:lnTo>
                    <a:lnTo>
                      <a:pt x="12340" y="11369"/>
                    </a:lnTo>
                    <a:lnTo>
                      <a:pt x="10800" y="11369"/>
                    </a:lnTo>
                    <a:lnTo>
                      <a:pt x="9256" y="10231"/>
                    </a:lnTo>
                    <a:lnTo>
                      <a:pt x="9256" y="9094"/>
                    </a:lnTo>
                    <a:lnTo>
                      <a:pt x="10800" y="7957"/>
                    </a:lnTo>
                    <a:lnTo>
                      <a:pt x="12344" y="7957"/>
                    </a:lnTo>
                    <a:lnTo>
                      <a:pt x="13884" y="9094"/>
                    </a:lnTo>
                    <a:lnTo>
                      <a:pt x="12340" y="10231"/>
                    </a:lnTo>
                    <a:lnTo>
                      <a:pt x="12340" y="11369"/>
                    </a:lnTo>
                    <a:lnTo>
                      <a:pt x="15428" y="11369"/>
                    </a:lnTo>
                    <a:lnTo>
                      <a:pt x="15428" y="10231"/>
                    </a:lnTo>
                    <a:lnTo>
                      <a:pt x="16968" y="10231"/>
                    </a:lnTo>
                    <a:lnTo>
                      <a:pt x="16968" y="9094"/>
                    </a:lnTo>
                    <a:lnTo>
                      <a:pt x="20056" y="9094"/>
                    </a:lnTo>
                    <a:lnTo>
                      <a:pt x="18512" y="7957"/>
                    </a:lnTo>
                    <a:lnTo>
                      <a:pt x="18512" y="6820"/>
                    </a:lnTo>
                    <a:lnTo>
                      <a:pt x="16968" y="5686"/>
                    </a:lnTo>
                    <a:lnTo>
                      <a:pt x="16968" y="7957"/>
                    </a:lnTo>
                    <a:lnTo>
                      <a:pt x="15428" y="7957"/>
                    </a:lnTo>
                    <a:lnTo>
                      <a:pt x="13884" y="6820"/>
                    </a:lnTo>
                    <a:lnTo>
                      <a:pt x="13884" y="4549"/>
                    </a:lnTo>
                    <a:lnTo>
                      <a:pt x="10800" y="4549"/>
                    </a:lnTo>
                    <a:lnTo>
                      <a:pt x="10800" y="5686"/>
                    </a:lnTo>
                    <a:lnTo>
                      <a:pt x="9256" y="5686"/>
                    </a:lnTo>
                    <a:lnTo>
                      <a:pt x="9256" y="6820"/>
                    </a:lnTo>
                    <a:lnTo>
                      <a:pt x="7712" y="6820"/>
                    </a:lnTo>
                    <a:lnTo>
                      <a:pt x="6172" y="5686"/>
                    </a:lnTo>
                    <a:lnTo>
                      <a:pt x="6172" y="3412"/>
                    </a:lnTo>
                    <a:lnTo>
                      <a:pt x="4628" y="2274"/>
                    </a:lnTo>
                    <a:lnTo>
                      <a:pt x="1544" y="1137"/>
                    </a:lnTo>
                    <a:lnTo>
                      <a:pt x="0" y="0"/>
                    </a:lnTo>
                    <a:lnTo>
                      <a:pt x="23" y="1884"/>
                    </a:lnTo>
                    <a:lnTo>
                      <a:pt x="193" y="3978"/>
                    </a:lnTo>
                    <a:lnTo>
                      <a:pt x="653" y="6076"/>
                    </a:lnTo>
                    <a:lnTo>
                      <a:pt x="1544" y="7957"/>
                    </a:lnTo>
                    <a:lnTo>
                      <a:pt x="3084" y="7957"/>
                    </a:lnTo>
                    <a:lnTo>
                      <a:pt x="4628" y="6820"/>
                    </a:lnTo>
                    <a:lnTo>
                      <a:pt x="6172" y="6820"/>
                    </a:lnTo>
                    <a:lnTo>
                      <a:pt x="6172" y="7957"/>
                    </a:lnTo>
                    <a:lnTo>
                      <a:pt x="4628" y="9094"/>
                    </a:lnTo>
                    <a:lnTo>
                      <a:pt x="1544" y="9094"/>
                    </a:lnTo>
                    <a:lnTo>
                      <a:pt x="1544" y="10231"/>
                    </a:lnTo>
                    <a:lnTo>
                      <a:pt x="3084" y="11369"/>
                    </a:lnTo>
                    <a:lnTo>
                      <a:pt x="4628" y="11369"/>
                    </a:lnTo>
                    <a:lnTo>
                      <a:pt x="4628" y="10231"/>
                    </a:lnTo>
                    <a:lnTo>
                      <a:pt x="6172" y="10231"/>
                    </a:lnTo>
                    <a:lnTo>
                      <a:pt x="7712" y="11369"/>
                    </a:lnTo>
                    <a:lnTo>
                      <a:pt x="6172" y="12506"/>
                    </a:lnTo>
                    <a:lnTo>
                      <a:pt x="4628" y="12506"/>
                    </a:lnTo>
                    <a:lnTo>
                      <a:pt x="3084" y="13643"/>
                    </a:lnTo>
                    <a:lnTo>
                      <a:pt x="3084" y="14777"/>
                    </a:lnTo>
                    <a:lnTo>
                      <a:pt x="1544" y="15914"/>
                    </a:lnTo>
                    <a:lnTo>
                      <a:pt x="5014" y="17442"/>
                    </a:lnTo>
                    <a:lnTo>
                      <a:pt x="11958" y="20072"/>
                    </a:lnTo>
                    <a:lnTo>
                      <a:pt x="15428" y="21600"/>
                    </a:lnTo>
                    <a:lnTo>
                      <a:pt x="18512" y="20463"/>
                    </a:lnTo>
                    <a:lnTo>
                      <a:pt x="20056" y="20463"/>
                    </a:lnTo>
                    <a:lnTo>
                      <a:pt x="21600" y="193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47" name="Forma"/>
              <p:cNvSpPr/>
              <p:nvPr/>
            </p:nvSpPr>
            <p:spPr>
              <a:xfrm>
                <a:off x="5885427" y="1475690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0" y="7186"/>
                    </a:lnTo>
                    <a:lnTo>
                      <a:pt x="14393" y="21600"/>
                    </a:lnTo>
                    <a:lnTo>
                      <a:pt x="14393" y="14392"/>
                    </a:lnTo>
                    <a:lnTo>
                      <a:pt x="21600" y="71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48" name="Forma"/>
              <p:cNvSpPr/>
              <p:nvPr/>
            </p:nvSpPr>
            <p:spPr>
              <a:xfrm>
                <a:off x="6043161" y="1229029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15" y="14414"/>
                    </a:lnTo>
                    <a:lnTo>
                      <a:pt x="14415" y="7208"/>
                    </a:lnTo>
                    <a:lnTo>
                      <a:pt x="7207" y="0"/>
                    </a:lnTo>
                    <a:lnTo>
                      <a:pt x="7207" y="7208"/>
                    </a:lnTo>
                    <a:lnTo>
                      <a:pt x="0" y="14414"/>
                    </a:lnTo>
                    <a:lnTo>
                      <a:pt x="7207" y="14414"/>
                    </a:lnTo>
                    <a:lnTo>
                      <a:pt x="1441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49" name="Forma"/>
              <p:cNvSpPr/>
              <p:nvPr/>
            </p:nvSpPr>
            <p:spPr>
              <a:xfrm>
                <a:off x="6051696" y="1160983"/>
                <a:ext cx="17044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9"/>
                    </a:moveTo>
                    <a:lnTo>
                      <a:pt x="10799" y="53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5391" y="21600"/>
                    </a:lnTo>
                    <a:lnTo>
                      <a:pt x="16209" y="16199"/>
                    </a:lnTo>
                    <a:lnTo>
                      <a:pt x="21600" y="16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50" name="Quadrato"/>
              <p:cNvSpPr/>
              <p:nvPr/>
            </p:nvSpPr>
            <p:spPr>
              <a:xfrm>
                <a:off x="6064523" y="117377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51" name="Triangolo"/>
              <p:cNvSpPr/>
              <p:nvPr/>
            </p:nvSpPr>
            <p:spPr>
              <a:xfrm>
                <a:off x="6090107" y="5061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52" name="Forma"/>
              <p:cNvSpPr/>
              <p:nvPr/>
            </p:nvSpPr>
            <p:spPr>
              <a:xfrm>
                <a:off x="6073006" y="1139723"/>
                <a:ext cx="42635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5"/>
                    </a:moveTo>
                    <a:lnTo>
                      <a:pt x="19438" y="7195"/>
                    </a:lnTo>
                    <a:lnTo>
                      <a:pt x="17282" y="4802"/>
                    </a:lnTo>
                    <a:lnTo>
                      <a:pt x="12457" y="3376"/>
                    </a:lnTo>
                    <a:lnTo>
                      <a:pt x="7831" y="2401"/>
                    </a:lnTo>
                    <a:lnTo>
                      <a:pt x="3610" y="1426"/>
                    </a:lnTo>
                    <a:lnTo>
                      <a:pt x="0" y="0"/>
                    </a:lnTo>
                    <a:lnTo>
                      <a:pt x="3577" y="5396"/>
                    </a:lnTo>
                    <a:lnTo>
                      <a:pt x="11543" y="16196"/>
                    </a:lnTo>
                    <a:lnTo>
                      <a:pt x="15121" y="21600"/>
                    </a:lnTo>
                    <a:lnTo>
                      <a:pt x="15828" y="19350"/>
                    </a:lnTo>
                    <a:lnTo>
                      <a:pt x="17553" y="16196"/>
                    </a:lnTo>
                    <a:lnTo>
                      <a:pt x="19676" y="12147"/>
                    </a:lnTo>
                    <a:lnTo>
                      <a:pt x="21600" y="719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53" name="Forma"/>
              <p:cNvSpPr/>
              <p:nvPr/>
            </p:nvSpPr>
            <p:spPr>
              <a:xfrm>
                <a:off x="6098584" y="493318"/>
                <a:ext cx="21324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6"/>
                    </a:moveTo>
                    <a:lnTo>
                      <a:pt x="17278" y="10792"/>
                    </a:lnTo>
                    <a:lnTo>
                      <a:pt x="17278" y="5404"/>
                    </a:lnTo>
                    <a:lnTo>
                      <a:pt x="12955" y="0"/>
                    </a:lnTo>
                    <a:lnTo>
                      <a:pt x="0" y="16196"/>
                    </a:lnTo>
                    <a:lnTo>
                      <a:pt x="8645" y="21600"/>
                    </a:lnTo>
                    <a:lnTo>
                      <a:pt x="17278" y="21600"/>
                    </a:lnTo>
                    <a:lnTo>
                      <a:pt x="21600" y="16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54" name="Forma"/>
              <p:cNvSpPr/>
              <p:nvPr/>
            </p:nvSpPr>
            <p:spPr>
              <a:xfrm>
                <a:off x="6090062" y="344474"/>
                <a:ext cx="298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7"/>
                    </a:moveTo>
                    <a:lnTo>
                      <a:pt x="16968" y="11139"/>
                    </a:lnTo>
                    <a:lnTo>
                      <a:pt x="7712" y="3258"/>
                    </a:lnTo>
                    <a:lnTo>
                      <a:pt x="3080" y="0"/>
                    </a:lnTo>
                    <a:lnTo>
                      <a:pt x="3080" y="3602"/>
                    </a:lnTo>
                    <a:lnTo>
                      <a:pt x="0" y="3602"/>
                    </a:lnTo>
                    <a:lnTo>
                      <a:pt x="0" y="7193"/>
                    </a:lnTo>
                    <a:lnTo>
                      <a:pt x="4623" y="10461"/>
                    </a:lnTo>
                    <a:lnTo>
                      <a:pt x="13879" y="18331"/>
                    </a:lnTo>
                    <a:lnTo>
                      <a:pt x="18512" y="21600"/>
                    </a:lnTo>
                    <a:lnTo>
                      <a:pt x="21600" y="17998"/>
                    </a:lnTo>
                    <a:lnTo>
                      <a:pt x="21600" y="14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55" name="Forma"/>
              <p:cNvSpPr/>
              <p:nvPr/>
            </p:nvSpPr>
            <p:spPr>
              <a:xfrm>
                <a:off x="6132696" y="659168"/>
                <a:ext cx="46890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7"/>
                    </a:moveTo>
                    <a:lnTo>
                      <a:pt x="19640" y="3087"/>
                    </a:lnTo>
                    <a:lnTo>
                      <a:pt x="15709" y="0"/>
                    </a:lnTo>
                    <a:lnTo>
                      <a:pt x="13748" y="0"/>
                    </a:lnTo>
                    <a:lnTo>
                      <a:pt x="13748" y="3087"/>
                    </a:lnTo>
                    <a:lnTo>
                      <a:pt x="11783" y="6174"/>
                    </a:lnTo>
                    <a:lnTo>
                      <a:pt x="0" y="15426"/>
                    </a:lnTo>
                    <a:lnTo>
                      <a:pt x="2943" y="17260"/>
                    </a:lnTo>
                    <a:lnTo>
                      <a:pt x="8834" y="19766"/>
                    </a:lnTo>
                    <a:lnTo>
                      <a:pt x="11783" y="21600"/>
                    </a:lnTo>
                    <a:lnTo>
                      <a:pt x="11783" y="18513"/>
                    </a:lnTo>
                    <a:lnTo>
                      <a:pt x="21600" y="30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56" name="Triangolo"/>
              <p:cNvSpPr/>
              <p:nvPr/>
            </p:nvSpPr>
            <p:spPr>
              <a:xfrm>
                <a:off x="6222270" y="10717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57" name="Forma"/>
              <p:cNvSpPr/>
              <p:nvPr/>
            </p:nvSpPr>
            <p:spPr>
              <a:xfrm>
                <a:off x="6232925" y="10695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1" y="10801"/>
                    </a:lnTo>
                    <a:lnTo>
                      <a:pt x="10801" y="0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58" name="Forma"/>
              <p:cNvSpPr/>
              <p:nvPr/>
            </p:nvSpPr>
            <p:spPr>
              <a:xfrm>
                <a:off x="6125229" y="952601"/>
                <a:ext cx="118314" cy="114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01"/>
                    </a:moveTo>
                    <a:lnTo>
                      <a:pt x="17501" y="6075"/>
                    </a:lnTo>
                    <a:lnTo>
                      <a:pt x="13330" y="3999"/>
                    </a:lnTo>
                    <a:lnTo>
                      <a:pt x="9012" y="1926"/>
                    </a:lnTo>
                    <a:lnTo>
                      <a:pt x="4475" y="0"/>
                    </a:lnTo>
                    <a:lnTo>
                      <a:pt x="2919" y="2401"/>
                    </a:lnTo>
                    <a:lnTo>
                      <a:pt x="2140" y="3201"/>
                    </a:lnTo>
                    <a:lnTo>
                      <a:pt x="6812" y="8001"/>
                    </a:lnTo>
                    <a:lnTo>
                      <a:pt x="6812" y="8802"/>
                    </a:lnTo>
                    <a:lnTo>
                      <a:pt x="6033" y="9600"/>
                    </a:lnTo>
                    <a:lnTo>
                      <a:pt x="6033" y="10400"/>
                    </a:lnTo>
                    <a:lnTo>
                      <a:pt x="5254" y="10400"/>
                    </a:lnTo>
                    <a:lnTo>
                      <a:pt x="5254" y="9600"/>
                    </a:lnTo>
                    <a:lnTo>
                      <a:pt x="4475" y="9600"/>
                    </a:lnTo>
                    <a:lnTo>
                      <a:pt x="4475" y="10400"/>
                    </a:lnTo>
                    <a:lnTo>
                      <a:pt x="3698" y="11200"/>
                    </a:lnTo>
                    <a:lnTo>
                      <a:pt x="4475" y="11200"/>
                    </a:lnTo>
                    <a:lnTo>
                      <a:pt x="4475" y="12000"/>
                    </a:lnTo>
                    <a:lnTo>
                      <a:pt x="5254" y="12000"/>
                    </a:lnTo>
                    <a:lnTo>
                      <a:pt x="5254" y="13601"/>
                    </a:lnTo>
                    <a:lnTo>
                      <a:pt x="4475" y="14402"/>
                    </a:lnTo>
                    <a:lnTo>
                      <a:pt x="3698" y="13601"/>
                    </a:lnTo>
                    <a:lnTo>
                      <a:pt x="3698" y="12801"/>
                    </a:lnTo>
                    <a:lnTo>
                      <a:pt x="2919" y="12000"/>
                    </a:lnTo>
                    <a:lnTo>
                      <a:pt x="2140" y="12000"/>
                    </a:lnTo>
                    <a:lnTo>
                      <a:pt x="1363" y="11200"/>
                    </a:lnTo>
                    <a:lnTo>
                      <a:pt x="974" y="13950"/>
                    </a:lnTo>
                    <a:lnTo>
                      <a:pt x="0" y="17001"/>
                    </a:lnTo>
                    <a:lnTo>
                      <a:pt x="487" y="19751"/>
                    </a:lnTo>
                    <a:lnTo>
                      <a:pt x="4475" y="21600"/>
                    </a:lnTo>
                    <a:lnTo>
                      <a:pt x="13561" y="19801"/>
                    </a:lnTo>
                    <a:lnTo>
                      <a:pt x="16930" y="19201"/>
                    </a:lnTo>
                    <a:lnTo>
                      <a:pt x="17707" y="17601"/>
                    </a:lnTo>
                    <a:lnTo>
                      <a:pt x="17707" y="16800"/>
                    </a:lnTo>
                    <a:lnTo>
                      <a:pt x="18486" y="15200"/>
                    </a:lnTo>
                    <a:lnTo>
                      <a:pt x="18799" y="14402"/>
                    </a:lnTo>
                    <a:lnTo>
                      <a:pt x="19191" y="13400"/>
                    </a:lnTo>
                    <a:lnTo>
                      <a:pt x="20610" y="10400"/>
                    </a:lnTo>
                    <a:lnTo>
                      <a:pt x="20893" y="9800"/>
                    </a:lnTo>
                    <a:lnTo>
                      <a:pt x="21600" y="80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59" name="Forma"/>
              <p:cNvSpPr/>
              <p:nvPr/>
            </p:nvSpPr>
            <p:spPr>
              <a:xfrm>
                <a:off x="6237186" y="10398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816" y="21600"/>
                    </a:lnTo>
                    <a:lnTo>
                      <a:pt x="10816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60" name="Triangolo"/>
              <p:cNvSpPr/>
              <p:nvPr/>
            </p:nvSpPr>
            <p:spPr>
              <a:xfrm>
                <a:off x="6243580" y="104194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61" name="Forma"/>
              <p:cNvSpPr/>
              <p:nvPr/>
            </p:nvSpPr>
            <p:spPr>
              <a:xfrm>
                <a:off x="6239275" y="1050417"/>
                <a:ext cx="17057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0791" y="7207"/>
                    </a:lnTo>
                    <a:lnTo>
                      <a:pt x="10791" y="0"/>
                    </a:lnTo>
                    <a:lnTo>
                      <a:pt x="5404" y="0"/>
                    </a:lnTo>
                    <a:lnTo>
                      <a:pt x="0" y="7207"/>
                    </a:lnTo>
                    <a:lnTo>
                      <a:pt x="0" y="21600"/>
                    </a:lnTo>
                    <a:lnTo>
                      <a:pt x="5404" y="14415"/>
                    </a:lnTo>
                    <a:lnTo>
                      <a:pt x="10791" y="14415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62" name="Forma"/>
              <p:cNvSpPr/>
              <p:nvPr/>
            </p:nvSpPr>
            <p:spPr>
              <a:xfrm>
                <a:off x="552049" y="1365110"/>
                <a:ext cx="4105543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" y="3601"/>
                    </a:moveTo>
                    <a:lnTo>
                      <a:pt x="0" y="3601"/>
                    </a:lnTo>
                    <a:lnTo>
                      <a:pt x="22" y="7204"/>
                    </a:lnTo>
                    <a:lnTo>
                      <a:pt x="22" y="3601"/>
                    </a:lnTo>
                    <a:close/>
                    <a:moveTo>
                      <a:pt x="15836" y="21600"/>
                    </a:moveTo>
                    <a:lnTo>
                      <a:pt x="15828" y="20406"/>
                    </a:lnTo>
                    <a:lnTo>
                      <a:pt x="15824" y="21600"/>
                    </a:lnTo>
                    <a:lnTo>
                      <a:pt x="15836" y="21600"/>
                    </a:lnTo>
                    <a:close/>
                    <a:moveTo>
                      <a:pt x="21600" y="0"/>
                    </a:moveTo>
                    <a:lnTo>
                      <a:pt x="21578" y="3601"/>
                    </a:lnTo>
                    <a:lnTo>
                      <a:pt x="21555" y="10805"/>
                    </a:lnTo>
                    <a:lnTo>
                      <a:pt x="21510" y="14407"/>
                    </a:lnTo>
                    <a:lnTo>
                      <a:pt x="21555" y="14407"/>
                    </a:lnTo>
                    <a:lnTo>
                      <a:pt x="21578" y="18009"/>
                    </a:lnTo>
                    <a:lnTo>
                      <a:pt x="21578" y="10805"/>
                    </a:lnTo>
                    <a:lnTo>
                      <a:pt x="21600" y="7204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078" name="object 19"/>
            <p:cNvGrpSpPr/>
            <p:nvPr/>
          </p:nvGrpSpPr>
          <p:grpSpPr>
            <a:xfrm>
              <a:off x="-1" y="-1"/>
              <a:ext cx="6220145" cy="1592569"/>
              <a:chOff x="0" y="0"/>
              <a:chExt cx="6220143" cy="1592567"/>
            </a:xfrm>
          </p:grpSpPr>
          <p:sp>
            <p:nvSpPr>
              <p:cNvPr id="4064" name="Quadrato"/>
              <p:cNvSpPr/>
              <p:nvPr/>
            </p:nvSpPr>
            <p:spPr>
              <a:xfrm>
                <a:off x="5256683" y="153730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65" name="Quadrato"/>
              <p:cNvSpPr/>
              <p:nvPr/>
            </p:nvSpPr>
            <p:spPr>
              <a:xfrm>
                <a:off x="5260944" y="154581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66" name="Triangolo"/>
              <p:cNvSpPr/>
              <p:nvPr/>
            </p:nvSpPr>
            <p:spPr>
              <a:xfrm>
                <a:off x="5265204" y="15500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67" name="Forma"/>
              <p:cNvSpPr/>
              <p:nvPr/>
            </p:nvSpPr>
            <p:spPr>
              <a:xfrm>
                <a:off x="5273688" y="1545780"/>
                <a:ext cx="17058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195" y="14399"/>
                    </a:lnTo>
                    <a:lnTo>
                      <a:pt x="5405" y="0"/>
                    </a:lnTo>
                    <a:lnTo>
                      <a:pt x="5405" y="7201"/>
                    </a:lnTo>
                    <a:lnTo>
                      <a:pt x="0" y="14399"/>
                    </a:lnTo>
                    <a:lnTo>
                      <a:pt x="10808" y="14399"/>
                    </a:lnTo>
                    <a:lnTo>
                      <a:pt x="1619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68" name="Forma"/>
              <p:cNvSpPr/>
              <p:nvPr/>
            </p:nvSpPr>
            <p:spPr>
              <a:xfrm>
                <a:off x="5616931" y="15564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0" y="0"/>
                    </a:lnTo>
                    <a:lnTo>
                      <a:pt x="10799" y="10815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69" name="Forma"/>
              <p:cNvSpPr/>
              <p:nvPr/>
            </p:nvSpPr>
            <p:spPr>
              <a:xfrm>
                <a:off x="5616931" y="15436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99" y="0"/>
                    </a:lnTo>
                    <a:lnTo>
                      <a:pt x="0" y="0"/>
                    </a:lnTo>
                    <a:lnTo>
                      <a:pt x="10799" y="10801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70" name="Forma"/>
              <p:cNvSpPr/>
              <p:nvPr/>
            </p:nvSpPr>
            <p:spPr>
              <a:xfrm>
                <a:off x="5619014" y="1574139"/>
                <a:ext cx="12790" cy="18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39"/>
                    </a:moveTo>
                    <a:lnTo>
                      <a:pt x="16795" y="0"/>
                    </a:lnTo>
                    <a:lnTo>
                      <a:pt x="0" y="11626"/>
                    </a:lnTo>
                    <a:lnTo>
                      <a:pt x="7207" y="16613"/>
                    </a:lnTo>
                    <a:lnTo>
                      <a:pt x="14415" y="16613"/>
                    </a:lnTo>
                    <a:lnTo>
                      <a:pt x="21600" y="21600"/>
                    </a:lnTo>
                    <a:lnTo>
                      <a:pt x="21600" y="66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71" name="Triangolo"/>
              <p:cNvSpPr/>
              <p:nvPr/>
            </p:nvSpPr>
            <p:spPr>
              <a:xfrm>
                <a:off x="5623326" y="15663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5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72" name="Triangolo"/>
              <p:cNvSpPr/>
              <p:nvPr/>
            </p:nvSpPr>
            <p:spPr>
              <a:xfrm>
                <a:off x="5629720" y="153943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73" name="Forma"/>
              <p:cNvSpPr/>
              <p:nvPr/>
            </p:nvSpPr>
            <p:spPr>
              <a:xfrm>
                <a:off x="5655298" y="15777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10800" y="21600"/>
                    </a:lnTo>
                    <a:lnTo>
                      <a:pt x="108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74" name="Forma"/>
              <p:cNvSpPr/>
              <p:nvPr/>
            </p:nvSpPr>
            <p:spPr>
              <a:xfrm>
                <a:off x="5678704" y="1511757"/>
                <a:ext cx="29846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4"/>
                    </a:moveTo>
                    <a:lnTo>
                      <a:pt x="16967" y="5063"/>
                    </a:lnTo>
                    <a:lnTo>
                      <a:pt x="7711" y="2139"/>
                    </a:lnTo>
                    <a:lnTo>
                      <a:pt x="3088" y="0"/>
                    </a:lnTo>
                    <a:lnTo>
                      <a:pt x="3088" y="3601"/>
                    </a:lnTo>
                    <a:lnTo>
                      <a:pt x="0" y="3601"/>
                    </a:lnTo>
                    <a:lnTo>
                      <a:pt x="0" y="7204"/>
                    </a:lnTo>
                    <a:lnTo>
                      <a:pt x="3088" y="10805"/>
                    </a:lnTo>
                    <a:lnTo>
                      <a:pt x="9256" y="14407"/>
                    </a:lnTo>
                    <a:lnTo>
                      <a:pt x="12344" y="21600"/>
                    </a:lnTo>
                    <a:lnTo>
                      <a:pt x="18512" y="14407"/>
                    </a:lnTo>
                    <a:lnTo>
                      <a:pt x="21600" y="72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75" name="Forma"/>
              <p:cNvSpPr/>
              <p:nvPr/>
            </p:nvSpPr>
            <p:spPr>
              <a:xfrm>
                <a:off x="5695760" y="1537271"/>
                <a:ext cx="34101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1" y="5115"/>
                    </a:lnTo>
                    <a:lnTo>
                      <a:pt x="2357" y="10800"/>
                    </a:lnTo>
                    <a:lnTo>
                      <a:pt x="2655" y="16495"/>
                    </a:lnTo>
                    <a:lnTo>
                      <a:pt x="26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76" name="Forma"/>
              <p:cNvSpPr/>
              <p:nvPr/>
            </p:nvSpPr>
            <p:spPr>
              <a:xfrm>
                <a:off x="0" y="0"/>
                <a:ext cx="6220144" cy="1524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40"/>
                    </a:moveTo>
                    <a:lnTo>
                      <a:pt x="21556" y="11160"/>
                    </a:lnTo>
                    <a:lnTo>
                      <a:pt x="21534" y="10980"/>
                    </a:lnTo>
                    <a:lnTo>
                      <a:pt x="21513" y="10800"/>
                    </a:lnTo>
                    <a:lnTo>
                      <a:pt x="21473" y="10620"/>
                    </a:lnTo>
                    <a:lnTo>
                      <a:pt x="21437" y="10440"/>
                    </a:lnTo>
                    <a:lnTo>
                      <a:pt x="21363" y="10440"/>
                    </a:lnTo>
                    <a:lnTo>
                      <a:pt x="21363" y="13140"/>
                    </a:lnTo>
                    <a:lnTo>
                      <a:pt x="21274" y="13140"/>
                    </a:lnTo>
                    <a:lnTo>
                      <a:pt x="21289" y="12960"/>
                    </a:lnTo>
                    <a:lnTo>
                      <a:pt x="21333" y="12960"/>
                    </a:lnTo>
                    <a:lnTo>
                      <a:pt x="21348" y="13140"/>
                    </a:lnTo>
                    <a:lnTo>
                      <a:pt x="21348" y="12960"/>
                    </a:lnTo>
                    <a:lnTo>
                      <a:pt x="21363" y="13140"/>
                    </a:lnTo>
                    <a:lnTo>
                      <a:pt x="21363" y="10440"/>
                    </a:lnTo>
                    <a:lnTo>
                      <a:pt x="21319" y="10440"/>
                    </a:lnTo>
                    <a:lnTo>
                      <a:pt x="21319" y="10260"/>
                    </a:lnTo>
                    <a:lnTo>
                      <a:pt x="21304" y="10260"/>
                    </a:lnTo>
                    <a:lnTo>
                      <a:pt x="21304" y="10440"/>
                    </a:lnTo>
                    <a:lnTo>
                      <a:pt x="21289" y="10440"/>
                    </a:lnTo>
                    <a:lnTo>
                      <a:pt x="21274" y="10260"/>
                    </a:lnTo>
                    <a:lnTo>
                      <a:pt x="21259" y="10260"/>
                    </a:lnTo>
                    <a:lnTo>
                      <a:pt x="21259" y="12780"/>
                    </a:lnTo>
                    <a:lnTo>
                      <a:pt x="21245" y="12690"/>
                    </a:lnTo>
                    <a:lnTo>
                      <a:pt x="21245" y="13140"/>
                    </a:lnTo>
                    <a:lnTo>
                      <a:pt x="21230" y="13320"/>
                    </a:lnTo>
                    <a:lnTo>
                      <a:pt x="21230" y="13140"/>
                    </a:lnTo>
                    <a:lnTo>
                      <a:pt x="21245" y="13140"/>
                    </a:lnTo>
                    <a:lnTo>
                      <a:pt x="21245" y="12690"/>
                    </a:lnTo>
                    <a:lnTo>
                      <a:pt x="21230" y="12600"/>
                    </a:lnTo>
                    <a:lnTo>
                      <a:pt x="21215" y="12600"/>
                    </a:lnTo>
                    <a:lnTo>
                      <a:pt x="21245" y="12420"/>
                    </a:lnTo>
                    <a:lnTo>
                      <a:pt x="21245" y="12600"/>
                    </a:lnTo>
                    <a:lnTo>
                      <a:pt x="21259" y="12600"/>
                    </a:lnTo>
                    <a:lnTo>
                      <a:pt x="21259" y="10260"/>
                    </a:lnTo>
                    <a:lnTo>
                      <a:pt x="21230" y="10260"/>
                    </a:lnTo>
                    <a:lnTo>
                      <a:pt x="21230" y="10440"/>
                    </a:lnTo>
                    <a:lnTo>
                      <a:pt x="21215" y="10260"/>
                    </a:lnTo>
                    <a:lnTo>
                      <a:pt x="21200" y="10260"/>
                    </a:lnTo>
                    <a:lnTo>
                      <a:pt x="21200" y="12780"/>
                    </a:lnTo>
                    <a:lnTo>
                      <a:pt x="21185" y="12780"/>
                    </a:lnTo>
                    <a:lnTo>
                      <a:pt x="21200" y="12960"/>
                    </a:lnTo>
                    <a:lnTo>
                      <a:pt x="21171" y="12960"/>
                    </a:lnTo>
                    <a:lnTo>
                      <a:pt x="21171" y="12780"/>
                    </a:lnTo>
                    <a:lnTo>
                      <a:pt x="21156" y="12780"/>
                    </a:lnTo>
                    <a:lnTo>
                      <a:pt x="21171" y="12600"/>
                    </a:lnTo>
                    <a:lnTo>
                      <a:pt x="21200" y="12600"/>
                    </a:lnTo>
                    <a:lnTo>
                      <a:pt x="21200" y="10260"/>
                    </a:lnTo>
                    <a:lnTo>
                      <a:pt x="21185" y="10260"/>
                    </a:lnTo>
                    <a:lnTo>
                      <a:pt x="21171" y="10080"/>
                    </a:lnTo>
                    <a:lnTo>
                      <a:pt x="21230" y="10080"/>
                    </a:lnTo>
                    <a:lnTo>
                      <a:pt x="21245" y="9900"/>
                    </a:lnTo>
                    <a:lnTo>
                      <a:pt x="21245" y="9720"/>
                    </a:lnTo>
                    <a:lnTo>
                      <a:pt x="21289" y="9720"/>
                    </a:lnTo>
                    <a:lnTo>
                      <a:pt x="21304" y="9540"/>
                    </a:lnTo>
                    <a:lnTo>
                      <a:pt x="21304" y="9720"/>
                    </a:lnTo>
                    <a:lnTo>
                      <a:pt x="21319" y="9720"/>
                    </a:lnTo>
                    <a:lnTo>
                      <a:pt x="21348" y="9900"/>
                    </a:lnTo>
                    <a:lnTo>
                      <a:pt x="21378" y="9900"/>
                    </a:lnTo>
                    <a:lnTo>
                      <a:pt x="21378" y="9720"/>
                    </a:lnTo>
                    <a:lnTo>
                      <a:pt x="21348" y="9540"/>
                    </a:lnTo>
                    <a:lnTo>
                      <a:pt x="21364" y="9540"/>
                    </a:lnTo>
                    <a:lnTo>
                      <a:pt x="21421" y="9360"/>
                    </a:lnTo>
                    <a:lnTo>
                      <a:pt x="21452" y="9360"/>
                    </a:lnTo>
                    <a:lnTo>
                      <a:pt x="21437" y="9540"/>
                    </a:lnTo>
                    <a:lnTo>
                      <a:pt x="21467" y="9540"/>
                    </a:lnTo>
                    <a:lnTo>
                      <a:pt x="21482" y="9720"/>
                    </a:lnTo>
                    <a:lnTo>
                      <a:pt x="21511" y="9720"/>
                    </a:lnTo>
                    <a:lnTo>
                      <a:pt x="21570" y="9360"/>
                    </a:lnTo>
                    <a:lnTo>
                      <a:pt x="21556" y="9180"/>
                    </a:lnTo>
                    <a:lnTo>
                      <a:pt x="21467" y="9360"/>
                    </a:lnTo>
                    <a:lnTo>
                      <a:pt x="21422" y="9000"/>
                    </a:lnTo>
                    <a:lnTo>
                      <a:pt x="21526" y="9000"/>
                    </a:lnTo>
                    <a:lnTo>
                      <a:pt x="21526" y="8640"/>
                    </a:lnTo>
                    <a:lnTo>
                      <a:pt x="21480" y="8640"/>
                    </a:lnTo>
                    <a:lnTo>
                      <a:pt x="21424" y="8820"/>
                    </a:lnTo>
                    <a:lnTo>
                      <a:pt x="21393" y="8820"/>
                    </a:lnTo>
                    <a:lnTo>
                      <a:pt x="21408" y="9000"/>
                    </a:lnTo>
                    <a:lnTo>
                      <a:pt x="21378" y="9000"/>
                    </a:lnTo>
                    <a:lnTo>
                      <a:pt x="21378" y="8820"/>
                    </a:lnTo>
                    <a:lnTo>
                      <a:pt x="21363" y="8820"/>
                    </a:lnTo>
                    <a:lnTo>
                      <a:pt x="21363" y="9000"/>
                    </a:lnTo>
                    <a:lnTo>
                      <a:pt x="21319" y="9180"/>
                    </a:lnTo>
                    <a:lnTo>
                      <a:pt x="21304" y="9180"/>
                    </a:lnTo>
                    <a:lnTo>
                      <a:pt x="21282" y="9360"/>
                    </a:lnTo>
                    <a:lnTo>
                      <a:pt x="21237" y="9360"/>
                    </a:lnTo>
                    <a:lnTo>
                      <a:pt x="21215" y="9540"/>
                    </a:lnTo>
                    <a:lnTo>
                      <a:pt x="21230" y="9540"/>
                    </a:lnTo>
                    <a:lnTo>
                      <a:pt x="21230" y="9720"/>
                    </a:lnTo>
                    <a:lnTo>
                      <a:pt x="21215" y="9720"/>
                    </a:lnTo>
                    <a:lnTo>
                      <a:pt x="21215" y="9540"/>
                    </a:lnTo>
                    <a:lnTo>
                      <a:pt x="21200" y="9540"/>
                    </a:lnTo>
                    <a:lnTo>
                      <a:pt x="21185" y="9450"/>
                    </a:lnTo>
                    <a:lnTo>
                      <a:pt x="21185" y="9720"/>
                    </a:lnTo>
                    <a:lnTo>
                      <a:pt x="21156" y="9720"/>
                    </a:lnTo>
                    <a:lnTo>
                      <a:pt x="21141" y="9540"/>
                    </a:lnTo>
                    <a:lnTo>
                      <a:pt x="21141" y="12960"/>
                    </a:lnTo>
                    <a:lnTo>
                      <a:pt x="21139" y="12960"/>
                    </a:lnTo>
                    <a:lnTo>
                      <a:pt x="21139" y="13320"/>
                    </a:lnTo>
                    <a:lnTo>
                      <a:pt x="21130" y="13320"/>
                    </a:lnTo>
                    <a:lnTo>
                      <a:pt x="21121" y="13140"/>
                    </a:lnTo>
                    <a:lnTo>
                      <a:pt x="21114" y="13140"/>
                    </a:lnTo>
                    <a:lnTo>
                      <a:pt x="21111" y="12960"/>
                    </a:lnTo>
                    <a:lnTo>
                      <a:pt x="21122" y="13140"/>
                    </a:lnTo>
                    <a:lnTo>
                      <a:pt x="21132" y="13140"/>
                    </a:lnTo>
                    <a:lnTo>
                      <a:pt x="21139" y="13320"/>
                    </a:lnTo>
                    <a:lnTo>
                      <a:pt x="21139" y="12960"/>
                    </a:lnTo>
                    <a:lnTo>
                      <a:pt x="21126" y="12960"/>
                    </a:lnTo>
                    <a:lnTo>
                      <a:pt x="21126" y="12780"/>
                    </a:lnTo>
                    <a:lnTo>
                      <a:pt x="21141" y="12960"/>
                    </a:lnTo>
                    <a:lnTo>
                      <a:pt x="21141" y="9540"/>
                    </a:lnTo>
                    <a:lnTo>
                      <a:pt x="21067" y="9540"/>
                    </a:lnTo>
                    <a:lnTo>
                      <a:pt x="21082" y="9360"/>
                    </a:lnTo>
                    <a:lnTo>
                      <a:pt x="21126" y="9360"/>
                    </a:lnTo>
                    <a:lnTo>
                      <a:pt x="21156" y="9540"/>
                    </a:lnTo>
                    <a:lnTo>
                      <a:pt x="21171" y="9540"/>
                    </a:lnTo>
                    <a:lnTo>
                      <a:pt x="21185" y="9720"/>
                    </a:lnTo>
                    <a:lnTo>
                      <a:pt x="21185" y="9450"/>
                    </a:lnTo>
                    <a:lnTo>
                      <a:pt x="21171" y="9360"/>
                    </a:lnTo>
                    <a:lnTo>
                      <a:pt x="21156" y="9180"/>
                    </a:lnTo>
                    <a:lnTo>
                      <a:pt x="21171" y="9180"/>
                    </a:lnTo>
                    <a:lnTo>
                      <a:pt x="21171" y="9360"/>
                    </a:lnTo>
                    <a:lnTo>
                      <a:pt x="21200" y="9360"/>
                    </a:lnTo>
                    <a:lnTo>
                      <a:pt x="21200" y="9180"/>
                    </a:lnTo>
                    <a:lnTo>
                      <a:pt x="21208" y="9180"/>
                    </a:lnTo>
                    <a:lnTo>
                      <a:pt x="21230" y="9000"/>
                    </a:lnTo>
                    <a:lnTo>
                      <a:pt x="21274" y="9000"/>
                    </a:lnTo>
                    <a:lnTo>
                      <a:pt x="21256" y="8889"/>
                    </a:lnTo>
                    <a:lnTo>
                      <a:pt x="21274" y="8889"/>
                    </a:lnTo>
                    <a:lnTo>
                      <a:pt x="21274" y="9000"/>
                    </a:lnTo>
                    <a:lnTo>
                      <a:pt x="21363" y="9000"/>
                    </a:lnTo>
                    <a:lnTo>
                      <a:pt x="21363" y="8820"/>
                    </a:lnTo>
                    <a:lnTo>
                      <a:pt x="21274" y="8820"/>
                    </a:lnTo>
                    <a:lnTo>
                      <a:pt x="21274" y="8769"/>
                    </a:lnTo>
                    <a:lnTo>
                      <a:pt x="21259" y="8769"/>
                    </a:lnTo>
                    <a:lnTo>
                      <a:pt x="21230" y="8709"/>
                    </a:lnTo>
                    <a:lnTo>
                      <a:pt x="21215" y="8709"/>
                    </a:lnTo>
                    <a:lnTo>
                      <a:pt x="21215" y="8769"/>
                    </a:lnTo>
                    <a:lnTo>
                      <a:pt x="21205" y="8810"/>
                    </a:lnTo>
                    <a:lnTo>
                      <a:pt x="21087" y="8691"/>
                    </a:lnTo>
                    <a:lnTo>
                      <a:pt x="21101" y="8820"/>
                    </a:lnTo>
                    <a:lnTo>
                      <a:pt x="21117" y="9000"/>
                    </a:lnTo>
                    <a:lnTo>
                      <a:pt x="21130" y="9000"/>
                    </a:lnTo>
                    <a:lnTo>
                      <a:pt x="21141" y="9180"/>
                    </a:lnTo>
                    <a:lnTo>
                      <a:pt x="21126" y="9180"/>
                    </a:lnTo>
                    <a:lnTo>
                      <a:pt x="21097" y="9000"/>
                    </a:lnTo>
                    <a:lnTo>
                      <a:pt x="21082" y="9000"/>
                    </a:lnTo>
                    <a:lnTo>
                      <a:pt x="21082" y="8685"/>
                    </a:lnTo>
                    <a:lnTo>
                      <a:pt x="21037" y="8640"/>
                    </a:lnTo>
                    <a:lnTo>
                      <a:pt x="21215" y="8640"/>
                    </a:lnTo>
                    <a:lnTo>
                      <a:pt x="21257" y="8460"/>
                    </a:lnTo>
                    <a:lnTo>
                      <a:pt x="21336" y="8280"/>
                    </a:lnTo>
                    <a:lnTo>
                      <a:pt x="21378" y="8100"/>
                    </a:lnTo>
                    <a:lnTo>
                      <a:pt x="21265" y="8100"/>
                    </a:lnTo>
                    <a:lnTo>
                      <a:pt x="21234" y="7920"/>
                    </a:lnTo>
                    <a:lnTo>
                      <a:pt x="21274" y="7740"/>
                    </a:lnTo>
                    <a:lnTo>
                      <a:pt x="21215" y="7380"/>
                    </a:lnTo>
                    <a:lnTo>
                      <a:pt x="21200" y="7200"/>
                    </a:lnTo>
                    <a:lnTo>
                      <a:pt x="21259" y="7200"/>
                    </a:lnTo>
                    <a:lnTo>
                      <a:pt x="21245" y="7380"/>
                    </a:lnTo>
                    <a:lnTo>
                      <a:pt x="21319" y="7380"/>
                    </a:lnTo>
                    <a:lnTo>
                      <a:pt x="21343" y="7200"/>
                    </a:lnTo>
                    <a:lnTo>
                      <a:pt x="21398" y="7020"/>
                    </a:lnTo>
                    <a:lnTo>
                      <a:pt x="21422" y="6840"/>
                    </a:lnTo>
                    <a:lnTo>
                      <a:pt x="21422" y="6480"/>
                    </a:lnTo>
                    <a:lnTo>
                      <a:pt x="21425" y="6300"/>
                    </a:lnTo>
                    <a:lnTo>
                      <a:pt x="21435" y="6120"/>
                    </a:lnTo>
                    <a:lnTo>
                      <a:pt x="21437" y="5940"/>
                    </a:lnTo>
                    <a:lnTo>
                      <a:pt x="21408" y="5940"/>
                    </a:lnTo>
                    <a:lnTo>
                      <a:pt x="21408" y="6120"/>
                    </a:lnTo>
                    <a:lnTo>
                      <a:pt x="21378" y="6120"/>
                    </a:lnTo>
                    <a:lnTo>
                      <a:pt x="21378" y="5940"/>
                    </a:lnTo>
                    <a:lnTo>
                      <a:pt x="21348" y="5940"/>
                    </a:lnTo>
                    <a:lnTo>
                      <a:pt x="21333" y="6120"/>
                    </a:lnTo>
                    <a:lnTo>
                      <a:pt x="21259" y="6120"/>
                    </a:lnTo>
                    <a:lnTo>
                      <a:pt x="21230" y="5760"/>
                    </a:lnTo>
                    <a:lnTo>
                      <a:pt x="21215" y="5760"/>
                    </a:lnTo>
                    <a:lnTo>
                      <a:pt x="21215" y="5580"/>
                    </a:lnTo>
                    <a:lnTo>
                      <a:pt x="21200" y="5580"/>
                    </a:lnTo>
                    <a:lnTo>
                      <a:pt x="21200" y="5400"/>
                    </a:lnTo>
                    <a:lnTo>
                      <a:pt x="21215" y="5400"/>
                    </a:lnTo>
                    <a:lnTo>
                      <a:pt x="21215" y="5220"/>
                    </a:lnTo>
                    <a:lnTo>
                      <a:pt x="21200" y="5220"/>
                    </a:lnTo>
                    <a:lnTo>
                      <a:pt x="21200" y="5040"/>
                    </a:lnTo>
                    <a:lnTo>
                      <a:pt x="21185" y="5040"/>
                    </a:lnTo>
                    <a:lnTo>
                      <a:pt x="21215" y="4860"/>
                    </a:lnTo>
                    <a:lnTo>
                      <a:pt x="21230" y="4860"/>
                    </a:lnTo>
                    <a:lnTo>
                      <a:pt x="21230" y="4680"/>
                    </a:lnTo>
                    <a:lnTo>
                      <a:pt x="21199" y="4680"/>
                    </a:lnTo>
                    <a:lnTo>
                      <a:pt x="21142" y="4320"/>
                    </a:lnTo>
                    <a:lnTo>
                      <a:pt x="21111" y="4140"/>
                    </a:lnTo>
                    <a:lnTo>
                      <a:pt x="21058" y="4320"/>
                    </a:lnTo>
                    <a:lnTo>
                      <a:pt x="21010" y="4320"/>
                    </a:lnTo>
                    <a:lnTo>
                      <a:pt x="20964" y="4140"/>
                    </a:lnTo>
                    <a:lnTo>
                      <a:pt x="20963" y="16380"/>
                    </a:lnTo>
                    <a:lnTo>
                      <a:pt x="20934" y="16380"/>
                    </a:lnTo>
                    <a:lnTo>
                      <a:pt x="20934" y="16200"/>
                    </a:lnTo>
                    <a:lnTo>
                      <a:pt x="20949" y="16200"/>
                    </a:lnTo>
                    <a:lnTo>
                      <a:pt x="20963" y="16380"/>
                    </a:lnTo>
                    <a:lnTo>
                      <a:pt x="20963" y="4140"/>
                    </a:lnTo>
                    <a:lnTo>
                      <a:pt x="20934" y="4140"/>
                    </a:lnTo>
                    <a:lnTo>
                      <a:pt x="20934" y="7560"/>
                    </a:lnTo>
                    <a:lnTo>
                      <a:pt x="20919" y="7740"/>
                    </a:lnTo>
                    <a:lnTo>
                      <a:pt x="20919" y="8820"/>
                    </a:lnTo>
                    <a:lnTo>
                      <a:pt x="20889" y="8640"/>
                    </a:lnTo>
                    <a:lnTo>
                      <a:pt x="20875" y="8820"/>
                    </a:lnTo>
                    <a:lnTo>
                      <a:pt x="20845" y="8820"/>
                    </a:lnTo>
                    <a:lnTo>
                      <a:pt x="20860" y="8640"/>
                    </a:lnTo>
                    <a:lnTo>
                      <a:pt x="20875" y="8640"/>
                    </a:lnTo>
                    <a:lnTo>
                      <a:pt x="20889" y="8460"/>
                    </a:lnTo>
                    <a:lnTo>
                      <a:pt x="20919" y="8820"/>
                    </a:lnTo>
                    <a:lnTo>
                      <a:pt x="20919" y="7560"/>
                    </a:lnTo>
                    <a:lnTo>
                      <a:pt x="20904" y="7380"/>
                    </a:lnTo>
                    <a:lnTo>
                      <a:pt x="20919" y="7380"/>
                    </a:lnTo>
                    <a:lnTo>
                      <a:pt x="20919" y="7560"/>
                    </a:lnTo>
                    <a:lnTo>
                      <a:pt x="20934" y="7560"/>
                    </a:lnTo>
                    <a:lnTo>
                      <a:pt x="20934" y="4140"/>
                    </a:lnTo>
                    <a:lnTo>
                      <a:pt x="20919" y="4140"/>
                    </a:lnTo>
                    <a:lnTo>
                      <a:pt x="20848" y="3960"/>
                    </a:lnTo>
                    <a:lnTo>
                      <a:pt x="20773" y="3780"/>
                    </a:lnTo>
                    <a:lnTo>
                      <a:pt x="20756" y="3822"/>
                    </a:lnTo>
                    <a:lnTo>
                      <a:pt x="20756" y="15300"/>
                    </a:lnTo>
                    <a:lnTo>
                      <a:pt x="20727" y="15480"/>
                    </a:lnTo>
                    <a:lnTo>
                      <a:pt x="20708" y="15480"/>
                    </a:lnTo>
                    <a:lnTo>
                      <a:pt x="20717" y="15657"/>
                    </a:lnTo>
                    <a:lnTo>
                      <a:pt x="20724" y="15840"/>
                    </a:lnTo>
                    <a:lnTo>
                      <a:pt x="20716" y="15840"/>
                    </a:lnTo>
                    <a:lnTo>
                      <a:pt x="20706" y="15660"/>
                    </a:lnTo>
                    <a:lnTo>
                      <a:pt x="20699" y="15480"/>
                    </a:lnTo>
                    <a:lnTo>
                      <a:pt x="20697" y="15480"/>
                    </a:lnTo>
                    <a:lnTo>
                      <a:pt x="20697" y="15300"/>
                    </a:lnTo>
                    <a:lnTo>
                      <a:pt x="20756" y="15300"/>
                    </a:lnTo>
                    <a:lnTo>
                      <a:pt x="20756" y="3822"/>
                    </a:lnTo>
                    <a:lnTo>
                      <a:pt x="20700" y="3960"/>
                    </a:lnTo>
                    <a:lnTo>
                      <a:pt x="20693" y="3981"/>
                    </a:lnTo>
                    <a:lnTo>
                      <a:pt x="20693" y="15840"/>
                    </a:lnTo>
                    <a:lnTo>
                      <a:pt x="20660" y="16020"/>
                    </a:lnTo>
                    <a:lnTo>
                      <a:pt x="20593" y="16020"/>
                    </a:lnTo>
                    <a:lnTo>
                      <a:pt x="20593" y="16380"/>
                    </a:lnTo>
                    <a:lnTo>
                      <a:pt x="20564" y="16380"/>
                    </a:lnTo>
                    <a:lnTo>
                      <a:pt x="20564" y="16200"/>
                    </a:lnTo>
                    <a:lnTo>
                      <a:pt x="20460" y="16200"/>
                    </a:lnTo>
                    <a:lnTo>
                      <a:pt x="20460" y="16020"/>
                    </a:lnTo>
                    <a:lnTo>
                      <a:pt x="20490" y="16020"/>
                    </a:lnTo>
                    <a:lnTo>
                      <a:pt x="20504" y="15840"/>
                    </a:lnTo>
                    <a:lnTo>
                      <a:pt x="20534" y="15840"/>
                    </a:lnTo>
                    <a:lnTo>
                      <a:pt x="20564" y="16020"/>
                    </a:lnTo>
                    <a:lnTo>
                      <a:pt x="20593" y="16020"/>
                    </a:lnTo>
                    <a:lnTo>
                      <a:pt x="20627" y="15840"/>
                    </a:lnTo>
                    <a:lnTo>
                      <a:pt x="20693" y="15840"/>
                    </a:lnTo>
                    <a:lnTo>
                      <a:pt x="20693" y="3981"/>
                    </a:lnTo>
                    <a:lnTo>
                      <a:pt x="20638" y="4140"/>
                    </a:lnTo>
                    <a:lnTo>
                      <a:pt x="20628" y="4320"/>
                    </a:lnTo>
                    <a:lnTo>
                      <a:pt x="20623" y="4320"/>
                    </a:lnTo>
                    <a:lnTo>
                      <a:pt x="20623" y="5220"/>
                    </a:lnTo>
                    <a:lnTo>
                      <a:pt x="20608" y="5040"/>
                    </a:lnTo>
                    <a:lnTo>
                      <a:pt x="20623" y="5040"/>
                    </a:lnTo>
                    <a:lnTo>
                      <a:pt x="20623" y="4320"/>
                    </a:lnTo>
                    <a:lnTo>
                      <a:pt x="20604" y="4320"/>
                    </a:lnTo>
                    <a:lnTo>
                      <a:pt x="20575" y="4140"/>
                    </a:lnTo>
                    <a:lnTo>
                      <a:pt x="20549" y="4140"/>
                    </a:lnTo>
                    <a:lnTo>
                      <a:pt x="20299" y="3780"/>
                    </a:lnTo>
                    <a:lnTo>
                      <a:pt x="20173" y="3420"/>
                    </a:lnTo>
                    <a:lnTo>
                      <a:pt x="20105" y="3420"/>
                    </a:lnTo>
                    <a:lnTo>
                      <a:pt x="20105" y="16740"/>
                    </a:lnTo>
                    <a:lnTo>
                      <a:pt x="20090" y="16740"/>
                    </a:lnTo>
                    <a:lnTo>
                      <a:pt x="20105" y="16920"/>
                    </a:lnTo>
                    <a:lnTo>
                      <a:pt x="20090" y="16920"/>
                    </a:lnTo>
                    <a:lnTo>
                      <a:pt x="20105" y="17100"/>
                    </a:lnTo>
                    <a:lnTo>
                      <a:pt x="20031" y="17460"/>
                    </a:lnTo>
                    <a:lnTo>
                      <a:pt x="20033" y="17280"/>
                    </a:lnTo>
                    <a:lnTo>
                      <a:pt x="20043" y="16920"/>
                    </a:lnTo>
                    <a:lnTo>
                      <a:pt x="20045" y="16740"/>
                    </a:lnTo>
                    <a:lnTo>
                      <a:pt x="20016" y="16740"/>
                    </a:lnTo>
                    <a:lnTo>
                      <a:pt x="20031" y="16560"/>
                    </a:lnTo>
                    <a:lnTo>
                      <a:pt x="20060" y="16560"/>
                    </a:lnTo>
                    <a:lnTo>
                      <a:pt x="20060" y="16740"/>
                    </a:lnTo>
                    <a:lnTo>
                      <a:pt x="20090" y="16740"/>
                    </a:lnTo>
                    <a:lnTo>
                      <a:pt x="20105" y="16560"/>
                    </a:lnTo>
                    <a:lnTo>
                      <a:pt x="20105" y="3420"/>
                    </a:lnTo>
                    <a:lnTo>
                      <a:pt x="20001" y="3420"/>
                    </a:lnTo>
                    <a:lnTo>
                      <a:pt x="20001" y="19260"/>
                    </a:lnTo>
                    <a:lnTo>
                      <a:pt x="19901" y="19260"/>
                    </a:lnTo>
                    <a:lnTo>
                      <a:pt x="19868" y="19200"/>
                    </a:lnTo>
                    <a:lnTo>
                      <a:pt x="20001" y="19260"/>
                    </a:lnTo>
                    <a:lnTo>
                      <a:pt x="20001" y="3420"/>
                    </a:lnTo>
                    <a:lnTo>
                      <a:pt x="19908" y="3420"/>
                    </a:lnTo>
                    <a:lnTo>
                      <a:pt x="19868" y="3520"/>
                    </a:lnTo>
                    <a:lnTo>
                      <a:pt x="19868" y="17280"/>
                    </a:lnTo>
                    <a:lnTo>
                      <a:pt x="19837" y="17280"/>
                    </a:lnTo>
                    <a:lnTo>
                      <a:pt x="19809" y="17460"/>
                    </a:lnTo>
                    <a:lnTo>
                      <a:pt x="19720" y="17460"/>
                    </a:lnTo>
                    <a:lnTo>
                      <a:pt x="19705" y="17280"/>
                    </a:lnTo>
                    <a:lnTo>
                      <a:pt x="19720" y="17280"/>
                    </a:lnTo>
                    <a:lnTo>
                      <a:pt x="19720" y="17100"/>
                    </a:lnTo>
                    <a:lnTo>
                      <a:pt x="19735" y="17100"/>
                    </a:lnTo>
                    <a:lnTo>
                      <a:pt x="19720" y="16920"/>
                    </a:lnTo>
                    <a:lnTo>
                      <a:pt x="19661" y="16920"/>
                    </a:lnTo>
                    <a:lnTo>
                      <a:pt x="19661" y="17280"/>
                    </a:lnTo>
                    <a:lnTo>
                      <a:pt x="19646" y="17460"/>
                    </a:lnTo>
                    <a:lnTo>
                      <a:pt x="19646" y="17280"/>
                    </a:lnTo>
                    <a:lnTo>
                      <a:pt x="19661" y="17280"/>
                    </a:lnTo>
                    <a:lnTo>
                      <a:pt x="19661" y="16920"/>
                    </a:lnTo>
                    <a:lnTo>
                      <a:pt x="19631" y="16920"/>
                    </a:lnTo>
                    <a:lnTo>
                      <a:pt x="19631" y="16560"/>
                    </a:lnTo>
                    <a:lnTo>
                      <a:pt x="19653" y="16740"/>
                    </a:lnTo>
                    <a:lnTo>
                      <a:pt x="19720" y="16740"/>
                    </a:lnTo>
                    <a:lnTo>
                      <a:pt x="19735" y="16560"/>
                    </a:lnTo>
                    <a:lnTo>
                      <a:pt x="19764" y="16560"/>
                    </a:lnTo>
                    <a:lnTo>
                      <a:pt x="19764" y="16740"/>
                    </a:lnTo>
                    <a:lnTo>
                      <a:pt x="19720" y="16740"/>
                    </a:lnTo>
                    <a:lnTo>
                      <a:pt x="19720" y="16920"/>
                    </a:lnTo>
                    <a:lnTo>
                      <a:pt x="19749" y="16920"/>
                    </a:lnTo>
                    <a:lnTo>
                      <a:pt x="19749" y="17100"/>
                    </a:lnTo>
                    <a:lnTo>
                      <a:pt x="19809" y="17100"/>
                    </a:lnTo>
                    <a:lnTo>
                      <a:pt x="19868" y="17280"/>
                    </a:lnTo>
                    <a:lnTo>
                      <a:pt x="19868" y="3520"/>
                    </a:lnTo>
                    <a:lnTo>
                      <a:pt x="19764" y="3780"/>
                    </a:lnTo>
                    <a:lnTo>
                      <a:pt x="19735" y="3780"/>
                    </a:lnTo>
                    <a:lnTo>
                      <a:pt x="19720" y="3600"/>
                    </a:lnTo>
                    <a:lnTo>
                      <a:pt x="19632" y="3420"/>
                    </a:lnTo>
                    <a:lnTo>
                      <a:pt x="19616" y="3375"/>
                    </a:lnTo>
                    <a:lnTo>
                      <a:pt x="19616" y="18360"/>
                    </a:lnTo>
                    <a:lnTo>
                      <a:pt x="19601" y="18360"/>
                    </a:lnTo>
                    <a:lnTo>
                      <a:pt x="19601" y="18180"/>
                    </a:lnTo>
                    <a:lnTo>
                      <a:pt x="19616" y="18180"/>
                    </a:lnTo>
                    <a:lnTo>
                      <a:pt x="19616" y="3375"/>
                    </a:lnTo>
                    <a:lnTo>
                      <a:pt x="19587" y="3289"/>
                    </a:lnTo>
                    <a:lnTo>
                      <a:pt x="19587" y="19080"/>
                    </a:lnTo>
                    <a:lnTo>
                      <a:pt x="19572" y="19080"/>
                    </a:lnTo>
                    <a:lnTo>
                      <a:pt x="19572" y="18900"/>
                    </a:lnTo>
                    <a:lnTo>
                      <a:pt x="19542" y="18900"/>
                    </a:lnTo>
                    <a:lnTo>
                      <a:pt x="19557" y="19080"/>
                    </a:lnTo>
                    <a:lnTo>
                      <a:pt x="19483" y="19080"/>
                    </a:lnTo>
                    <a:lnTo>
                      <a:pt x="19468" y="18900"/>
                    </a:lnTo>
                    <a:lnTo>
                      <a:pt x="19453" y="18900"/>
                    </a:lnTo>
                    <a:lnTo>
                      <a:pt x="19424" y="18720"/>
                    </a:lnTo>
                    <a:lnTo>
                      <a:pt x="19335" y="18720"/>
                    </a:lnTo>
                    <a:lnTo>
                      <a:pt x="19364" y="18540"/>
                    </a:lnTo>
                    <a:lnTo>
                      <a:pt x="19379" y="18540"/>
                    </a:lnTo>
                    <a:lnTo>
                      <a:pt x="19394" y="18360"/>
                    </a:lnTo>
                    <a:lnTo>
                      <a:pt x="19320" y="18260"/>
                    </a:lnTo>
                    <a:lnTo>
                      <a:pt x="19320" y="18720"/>
                    </a:lnTo>
                    <a:lnTo>
                      <a:pt x="19305" y="18720"/>
                    </a:lnTo>
                    <a:lnTo>
                      <a:pt x="19290" y="18540"/>
                    </a:lnTo>
                    <a:lnTo>
                      <a:pt x="19320" y="18720"/>
                    </a:lnTo>
                    <a:lnTo>
                      <a:pt x="19320" y="18260"/>
                    </a:lnTo>
                    <a:lnTo>
                      <a:pt x="19261" y="18180"/>
                    </a:lnTo>
                    <a:lnTo>
                      <a:pt x="19292" y="18180"/>
                    </a:lnTo>
                    <a:lnTo>
                      <a:pt x="19348" y="18000"/>
                    </a:lnTo>
                    <a:lnTo>
                      <a:pt x="19379" y="18000"/>
                    </a:lnTo>
                    <a:lnTo>
                      <a:pt x="19320" y="17820"/>
                    </a:lnTo>
                    <a:lnTo>
                      <a:pt x="19290" y="17820"/>
                    </a:lnTo>
                    <a:lnTo>
                      <a:pt x="19276" y="18000"/>
                    </a:lnTo>
                    <a:lnTo>
                      <a:pt x="19246" y="18000"/>
                    </a:lnTo>
                    <a:lnTo>
                      <a:pt x="19231" y="17820"/>
                    </a:lnTo>
                    <a:lnTo>
                      <a:pt x="19216" y="18000"/>
                    </a:lnTo>
                    <a:lnTo>
                      <a:pt x="19187" y="18000"/>
                    </a:lnTo>
                    <a:lnTo>
                      <a:pt x="19187" y="17820"/>
                    </a:lnTo>
                    <a:lnTo>
                      <a:pt x="19172" y="17820"/>
                    </a:lnTo>
                    <a:lnTo>
                      <a:pt x="19157" y="18000"/>
                    </a:lnTo>
                    <a:lnTo>
                      <a:pt x="19142" y="18000"/>
                    </a:lnTo>
                    <a:lnTo>
                      <a:pt x="19142" y="19080"/>
                    </a:lnTo>
                    <a:lnTo>
                      <a:pt x="19118" y="19080"/>
                    </a:lnTo>
                    <a:lnTo>
                      <a:pt x="19089" y="18900"/>
                    </a:lnTo>
                    <a:lnTo>
                      <a:pt x="19024" y="18900"/>
                    </a:lnTo>
                    <a:lnTo>
                      <a:pt x="19054" y="18720"/>
                    </a:lnTo>
                    <a:lnTo>
                      <a:pt x="19098" y="18720"/>
                    </a:lnTo>
                    <a:lnTo>
                      <a:pt x="19113" y="18900"/>
                    </a:lnTo>
                    <a:lnTo>
                      <a:pt x="19128" y="18900"/>
                    </a:lnTo>
                    <a:lnTo>
                      <a:pt x="19142" y="19080"/>
                    </a:lnTo>
                    <a:lnTo>
                      <a:pt x="19142" y="18000"/>
                    </a:lnTo>
                    <a:lnTo>
                      <a:pt x="19118" y="18000"/>
                    </a:lnTo>
                    <a:lnTo>
                      <a:pt x="19063" y="17820"/>
                    </a:lnTo>
                    <a:lnTo>
                      <a:pt x="19039" y="17820"/>
                    </a:lnTo>
                    <a:lnTo>
                      <a:pt x="19068" y="17640"/>
                    </a:lnTo>
                    <a:lnTo>
                      <a:pt x="19083" y="17460"/>
                    </a:lnTo>
                    <a:lnTo>
                      <a:pt x="19171" y="17460"/>
                    </a:lnTo>
                    <a:lnTo>
                      <a:pt x="19192" y="17338"/>
                    </a:lnTo>
                    <a:lnTo>
                      <a:pt x="19187" y="17280"/>
                    </a:lnTo>
                    <a:lnTo>
                      <a:pt x="19231" y="17280"/>
                    </a:lnTo>
                    <a:lnTo>
                      <a:pt x="19231" y="17100"/>
                    </a:lnTo>
                    <a:lnTo>
                      <a:pt x="19216" y="17100"/>
                    </a:lnTo>
                    <a:lnTo>
                      <a:pt x="19202" y="16920"/>
                    </a:lnTo>
                    <a:lnTo>
                      <a:pt x="19231" y="16920"/>
                    </a:lnTo>
                    <a:lnTo>
                      <a:pt x="19231" y="17100"/>
                    </a:lnTo>
                    <a:lnTo>
                      <a:pt x="19261" y="17100"/>
                    </a:lnTo>
                    <a:lnTo>
                      <a:pt x="19261" y="17280"/>
                    </a:lnTo>
                    <a:lnTo>
                      <a:pt x="19246" y="17280"/>
                    </a:lnTo>
                    <a:lnTo>
                      <a:pt x="19246" y="17460"/>
                    </a:lnTo>
                    <a:lnTo>
                      <a:pt x="19231" y="17460"/>
                    </a:lnTo>
                    <a:lnTo>
                      <a:pt x="19231" y="17640"/>
                    </a:lnTo>
                    <a:lnTo>
                      <a:pt x="19314" y="17640"/>
                    </a:lnTo>
                    <a:lnTo>
                      <a:pt x="19326" y="17280"/>
                    </a:lnTo>
                    <a:lnTo>
                      <a:pt x="19320" y="17280"/>
                    </a:lnTo>
                    <a:lnTo>
                      <a:pt x="19290" y="17100"/>
                    </a:lnTo>
                    <a:lnTo>
                      <a:pt x="19364" y="17100"/>
                    </a:lnTo>
                    <a:lnTo>
                      <a:pt x="19350" y="17280"/>
                    </a:lnTo>
                    <a:lnTo>
                      <a:pt x="19364" y="17280"/>
                    </a:lnTo>
                    <a:lnTo>
                      <a:pt x="19379" y="17100"/>
                    </a:lnTo>
                    <a:lnTo>
                      <a:pt x="19439" y="17460"/>
                    </a:lnTo>
                    <a:lnTo>
                      <a:pt x="19409" y="17460"/>
                    </a:lnTo>
                    <a:lnTo>
                      <a:pt x="19424" y="17640"/>
                    </a:lnTo>
                    <a:lnTo>
                      <a:pt x="19379" y="17640"/>
                    </a:lnTo>
                    <a:lnTo>
                      <a:pt x="19347" y="17738"/>
                    </a:lnTo>
                    <a:lnTo>
                      <a:pt x="19357" y="17820"/>
                    </a:lnTo>
                    <a:lnTo>
                      <a:pt x="19424" y="17820"/>
                    </a:lnTo>
                    <a:lnTo>
                      <a:pt x="19409" y="18000"/>
                    </a:lnTo>
                    <a:lnTo>
                      <a:pt x="19413" y="18000"/>
                    </a:lnTo>
                    <a:lnTo>
                      <a:pt x="19446" y="18180"/>
                    </a:lnTo>
                    <a:lnTo>
                      <a:pt x="19498" y="18180"/>
                    </a:lnTo>
                    <a:lnTo>
                      <a:pt x="19483" y="18360"/>
                    </a:lnTo>
                    <a:lnTo>
                      <a:pt x="19468" y="18360"/>
                    </a:lnTo>
                    <a:lnTo>
                      <a:pt x="19453" y="18540"/>
                    </a:lnTo>
                    <a:lnTo>
                      <a:pt x="19468" y="18540"/>
                    </a:lnTo>
                    <a:lnTo>
                      <a:pt x="19498" y="18720"/>
                    </a:lnTo>
                    <a:lnTo>
                      <a:pt x="19542" y="18720"/>
                    </a:lnTo>
                    <a:lnTo>
                      <a:pt x="19557" y="18540"/>
                    </a:lnTo>
                    <a:lnTo>
                      <a:pt x="19557" y="18360"/>
                    </a:lnTo>
                    <a:lnTo>
                      <a:pt x="19542" y="18180"/>
                    </a:lnTo>
                    <a:lnTo>
                      <a:pt x="19557" y="18000"/>
                    </a:lnTo>
                    <a:lnTo>
                      <a:pt x="19557" y="18180"/>
                    </a:lnTo>
                    <a:lnTo>
                      <a:pt x="19587" y="18360"/>
                    </a:lnTo>
                    <a:lnTo>
                      <a:pt x="19587" y="18540"/>
                    </a:lnTo>
                    <a:lnTo>
                      <a:pt x="19557" y="18540"/>
                    </a:lnTo>
                    <a:lnTo>
                      <a:pt x="19572" y="18720"/>
                    </a:lnTo>
                    <a:lnTo>
                      <a:pt x="19572" y="18900"/>
                    </a:lnTo>
                    <a:lnTo>
                      <a:pt x="19587" y="18900"/>
                    </a:lnTo>
                    <a:lnTo>
                      <a:pt x="19587" y="3289"/>
                    </a:lnTo>
                    <a:lnTo>
                      <a:pt x="19570" y="3240"/>
                    </a:lnTo>
                    <a:lnTo>
                      <a:pt x="19498" y="3240"/>
                    </a:lnTo>
                    <a:lnTo>
                      <a:pt x="19498" y="17820"/>
                    </a:lnTo>
                    <a:lnTo>
                      <a:pt x="19468" y="18000"/>
                    </a:lnTo>
                    <a:lnTo>
                      <a:pt x="19453" y="18000"/>
                    </a:lnTo>
                    <a:lnTo>
                      <a:pt x="19468" y="17820"/>
                    </a:lnTo>
                    <a:lnTo>
                      <a:pt x="19498" y="17820"/>
                    </a:lnTo>
                    <a:lnTo>
                      <a:pt x="19498" y="3240"/>
                    </a:lnTo>
                    <a:lnTo>
                      <a:pt x="19409" y="3240"/>
                    </a:lnTo>
                    <a:lnTo>
                      <a:pt x="19384" y="3420"/>
                    </a:lnTo>
                    <a:lnTo>
                      <a:pt x="19355" y="3420"/>
                    </a:lnTo>
                    <a:lnTo>
                      <a:pt x="19350" y="3388"/>
                    </a:lnTo>
                    <a:lnTo>
                      <a:pt x="19350" y="16920"/>
                    </a:lnTo>
                    <a:lnTo>
                      <a:pt x="19276" y="16920"/>
                    </a:lnTo>
                    <a:lnTo>
                      <a:pt x="19276" y="16740"/>
                    </a:lnTo>
                    <a:lnTo>
                      <a:pt x="19290" y="16740"/>
                    </a:lnTo>
                    <a:lnTo>
                      <a:pt x="19320" y="16560"/>
                    </a:lnTo>
                    <a:lnTo>
                      <a:pt x="19350" y="16920"/>
                    </a:lnTo>
                    <a:lnTo>
                      <a:pt x="19350" y="3388"/>
                    </a:lnTo>
                    <a:lnTo>
                      <a:pt x="19324" y="3240"/>
                    </a:lnTo>
                    <a:lnTo>
                      <a:pt x="19290" y="3240"/>
                    </a:lnTo>
                    <a:lnTo>
                      <a:pt x="19290" y="16560"/>
                    </a:lnTo>
                    <a:lnTo>
                      <a:pt x="19276" y="16560"/>
                    </a:lnTo>
                    <a:lnTo>
                      <a:pt x="19276" y="16380"/>
                    </a:lnTo>
                    <a:lnTo>
                      <a:pt x="19256" y="16560"/>
                    </a:lnTo>
                    <a:lnTo>
                      <a:pt x="19222" y="16560"/>
                    </a:lnTo>
                    <a:lnTo>
                      <a:pt x="19202" y="16740"/>
                    </a:lnTo>
                    <a:lnTo>
                      <a:pt x="19142" y="16920"/>
                    </a:lnTo>
                    <a:lnTo>
                      <a:pt x="19128" y="16920"/>
                    </a:lnTo>
                    <a:lnTo>
                      <a:pt x="19128" y="17100"/>
                    </a:lnTo>
                    <a:lnTo>
                      <a:pt x="19113" y="17280"/>
                    </a:lnTo>
                    <a:lnTo>
                      <a:pt x="18980" y="17280"/>
                    </a:lnTo>
                    <a:lnTo>
                      <a:pt x="18980" y="17100"/>
                    </a:lnTo>
                    <a:lnTo>
                      <a:pt x="18994" y="17100"/>
                    </a:lnTo>
                    <a:lnTo>
                      <a:pt x="18994" y="16920"/>
                    </a:lnTo>
                    <a:lnTo>
                      <a:pt x="18965" y="16740"/>
                    </a:lnTo>
                    <a:lnTo>
                      <a:pt x="18950" y="16740"/>
                    </a:lnTo>
                    <a:lnTo>
                      <a:pt x="18950" y="17280"/>
                    </a:lnTo>
                    <a:lnTo>
                      <a:pt x="18906" y="17280"/>
                    </a:lnTo>
                    <a:lnTo>
                      <a:pt x="18906" y="17100"/>
                    </a:lnTo>
                    <a:lnTo>
                      <a:pt x="18935" y="17100"/>
                    </a:lnTo>
                    <a:lnTo>
                      <a:pt x="18950" y="17280"/>
                    </a:lnTo>
                    <a:lnTo>
                      <a:pt x="18950" y="16740"/>
                    </a:lnTo>
                    <a:lnTo>
                      <a:pt x="18935" y="16740"/>
                    </a:lnTo>
                    <a:lnTo>
                      <a:pt x="18920" y="16560"/>
                    </a:lnTo>
                    <a:lnTo>
                      <a:pt x="18876" y="16560"/>
                    </a:lnTo>
                    <a:lnTo>
                      <a:pt x="18906" y="16740"/>
                    </a:lnTo>
                    <a:lnTo>
                      <a:pt x="18906" y="16920"/>
                    </a:lnTo>
                    <a:lnTo>
                      <a:pt x="18861" y="16560"/>
                    </a:lnTo>
                    <a:lnTo>
                      <a:pt x="18846" y="16380"/>
                    </a:lnTo>
                    <a:lnTo>
                      <a:pt x="18817" y="16380"/>
                    </a:lnTo>
                    <a:lnTo>
                      <a:pt x="18817" y="18180"/>
                    </a:lnTo>
                    <a:lnTo>
                      <a:pt x="18802" y="18180"/>
                    </a:lnTo>
                    <a:lnTo>
                      <a:pt x="18802" y="18360"/>
                    </a:lnTo>
                    <a:lnTo>
                      <a:pt x="18769" y="18180"/>
                    </a:lnTo>
                    <a:lnTo>
                      <a:pt x="18702" y="18180"/>
                    </a:lnTo>
                    <a:lnTo>
                      <a:pt x="18669" y="18000"/>
                    </a:lnTo>
                    <a:lnTo>
                      <a:pt x="18683" y="17820"/>
                    </a:lnTo>
                    <a:lnTo>
                      <a:pt x="18817" y="18000"/>
                    </a:lnTo>
                    <a:lnTo>
                      <a:pt x="18817" y="16380"/>
                    </a:lnTo>
                    <a:lnTo>
                      <a:pt x="18787" y="16380"/>
                    </a:lnTo>
                    <a:lnTo>
                      <a:pt x="18759" y="16560"/>
                    </a:lnTo>
                    <a:lnTo>
                      <a:pt x="18728" y="16560"/>
                    </a:lnTo>
                    <a:lnTo>
                      <a:pt x="18713" y="16380"/>
                    </a:lnTo>
                    <a:lnTo>
                      <a:pt x="18713" y="16560"/>
                    </a:lnTo>
                    <a:lnTo>
                      <a:pt x="18624" y="16560"/>
                    </a:lnTo>
                    <a:lnTo>
                      <a:pt x="18624" y="18180"/>
                    </a:lnTo>
                    <a:lnTo>
                      <a:pt x="18595" y="18180"/>
                    </a:lnTo>
                    <a:lnTo>
                      <a:pt x="18595" y="18000"/>
                    </a:lnTo>
                    <a:lnTo>
                      <a:pt x="18565" y="18000"/>
                    </a:lnTo>
                    <a:lnTo>
                      <a:pt x="18580" y="17820"/>
                    </a:lnTo>
                    <a:lnTo>
                      <a:pt x="18595" y="18000"/>
                    </a:lnTo>
                    <a:lnTo>
                      <a:pt x="18624" y="18000"/>
                    </a:lnTo>
                    <a:lnTo>
                      <a:pt x="18624" y="16740"/>
                    </a:lnTo>
                    <a:lnTo>
                      <a:pt x="18600" y="16560"/>
                    </a:lnTo>
                    <a:lnTo>
                      <a:pt x="18572" y="16560"/>
                    </a:lnTo>
                    <a:lnTo>
                      <a:pt x="18550" y="16413"/>
                    </a:lnTo>
                    <a:lnTo>
                      <a:pt x="18550" y="18180"/>
                    </a:lnTo>
                    <a:lnTo>
                      <a:pt x="18535" y="18000"/>
                    </a:lnTo>
                    <a:lnTo>
                      <a:pt x="18550" y="18000"/>
                    </a:lnTo>
                    <a:lnTo>
                      <a:pt x="18550" y="16413"/>
                    </a:lnTo>
                    <a:lnTo>
                      <a:pt x="18545" y="16380"/>
                    </a:lnTo>
                    <a:lnTo>
                      <a:pt x="18521" y="16200"/>
                    </a:lnTo>
                    <a:lnTo>
                      <a:pt x="18506" y="16200"/>
                    </a:lnTo>
                    <a:lnTo>
                      <a:pt x="18506" y="16020"/>
                    </a:lnTo>
                    <a:lnTo>
                      <a:pt x="18461" y="16020"/>
                    </a:lnTo>
                    <a:lnTo>
                      <a:pt x="18461" y="15840"/>
                    </a:lnTo>
                    <a:lnTo>
                      <a:pt x="18521" y="15840"/>
                    </a:lnTo>
                    <a:lnTo>
                      <a:pt x="18521" y="15660"/>
                    </a:lnTo>
                    <a:lnTo>
                      <a:pt x="18535" y="15660"/>
                    </a:lnTo>
                    <a:lnTo>
                      <a:pt x="18565" y="15840"/>
                    </a:lnTo>
                    <a:lnTo>
                      <a:pt x="18595" y="15840"/>
                    </a:lnTo>
                    <a:lnTo>
                      <a:pt x="18609" y="16020"/>
                    </a:lnTo>
                    <a:lnTo>
                      <a:pt x="18640" y="16020"/>
                    </a:lnTo>
                    <a:lnTo>
                      <a:pt x="18669" y="16200"/>
                    </a:lnTo>
                    <a:lnTo>
                      <a:pt x="18697" y="16200"/>
                    </a:lnTo>
                    <a:lnTo>
                      <a:pt x="18728" y="16380"/>
                    </a:lnTo>
                    <a:lnTo>
                      <a:pt x="18729" y="16200"/>
                    </a:lnTo>
                    <a:lnTo>
                      <a:pt x="18741" y="16020"/>
                    </a:lnTo>
                    <a:lnTo>
                      <a:pt x="18832" y="16020"/>
                    </a:lnTo>
                    <a:lnTo>
                      <a:pt x="18861" y="16200"/>
                    </a:lnTo>
                    <a:lnTo>
                      <a:pt x="18861" y="16020"/>
                    </a:lnTo>
                    <a:lnTo>
                      <a:pt x="18846" y="16020"/>
                    </a:lnTo>
                    <a:lnTo>
                      <a:pt x="18846" y="15840"/>
                    </a:lnTo>
                    <a:lnTo>
                      <a:pt x="18861" y="15840"/>
                    </a:lnTo>
                    <a:lnTo>
                      <a:pt x="18886" y="15660"/>
                    </a:lnTo>
                    <a:lnTo>
                      <a:pt x="18953" y="15660"/>
                    </a:lnTo>
                    <a:lnTo>
                      <a:pt x="18994" y="15480"/>
                    </a:lnTo>
                    <a:lnTo>
                      <a:pt x="18964" y="15660"/>
                    </a:lnTo>
                    <a:lnTo>
                      <a:pt x="18939" y="15840"/>
                    </a:lnTo>
                    <a:lnTo>
                      <a:pt x="18919" y="15840"/>
                    </a:lnTo>
                    <a:lnTo>
                      <a:pt x="18906" y="16020"/>
                    </a:lnTo>
                    <a:lnTo>
                      <a:pt x="18891" y="16020"/>
                    </a:lnTo>
                    <a:lnTo>
                      <a:pt x="18906" y="16200"/>
                    </a:lnTo>
                    <a:lnTo>
                      <a:pt x="18994" y="16200"/>
                    </a:lnTo>
                    <a:lnTo>
                      <a:pt x="19009" y="16380"/>
                    </a:lnTo>
                    <a:lnTo>
                      <a:pt x="19039" y="16380"/>
                    </a:lnTo>
                    <a:lnTo>
                      <a:pt x="19024" y="16560"/>
                    </a:lnTo>
                    <a:lnTo>
                      <a:pt x="18994" y="16560"/>
                    </a:lnTo>
                    <a:lnTo>
                      <a:pt x="18994" y="16740"/>
                    </a:lnTo>
                    <a:lnTo>
                      <a:pt x="19024" y="16740"/>
                    </a:lnTo>
                    <a:lnTo>
                      <a:pt x="19068" y="16560"/>
                    </a:lnTo>
                    <a:lnTo>
                      <a:pt x="19083" y="16380"/>
                    </a:lnTo>
                    <a:lnTo>
                      <a:pt x="19098" y="16560"/>
                    </a:lnTo>
                    <a:lnTo>
                      <a:pt x="19157" y="16560"/>
                    </a:lnTo>
                    <a:lnTo>
                      <a:pt x="19187" y="16740"/>
                    </a:lnTo>
                    <a:lnTo>
                      <a:pt x="19202" y="16740"/>
                    </a:lnTo>
                    <a:lnTo>
                      <a:pt x="19202" y="16560"/>
                    </a:lnTo>
                    <a:lnTo>
                      <a:pt x="19216" y="16560"/>
                    </a:lnTo>
                    <a:lnTo>
                      <a:pt x="19216" y="16380"/>
                    </a:lnTo>
                    <a:lnTo>
                      <a:pt x="19276" y="16380"/>
                    </a:lnTo>
                    <a:lnTo>
                      <a:pt x="19290" y="16560"/>
                    </a:lnTo>
                    <a:lnTo>
                      <a:pt x="19290" y="3240"/>
                    </a:lnTo>
                    <a:lnTo>
                      <a:pt x="19257" y="3240"/>
                    </a:lnTo>
                    <a:lnTo>
                      <a:pt x="19191" y="3420"/>
                    </a:lnTo>
                    <a:lnTo>
                      <a:pt x="19142" y="3420"/>
                    </a:lnTo>
                    <a:lnTo>
                      <a:pt x="19113" y="3240"/>
                    </a:lnTo>
                    <a:lnTo>
                      <a:pt x="19054" y="3240"/>
                    </a:lnTo>
                    <a:lnTo>
                      <a:pt x="19054" y="16200"/>
                    </a:lnTo>
                    <a:lnTo>
                      <a:pt x="19039" y="16200"/>
                    </a:lnTo>
                    <a:lnTo>
                      <a:pt x="19054" y="16020"/>
                    </a:lnTo>
                    <a:lnTo>
                      <a:pt x="19054" y="3240"/>
                    </a:lnTo>
                    <a:lnTo>
                      <a:pt x="18991" y="3240"/>
                    </a:lnTo>
                    <a:lnTo>
                      <a:pt x="18835" y="3060"/>
                    </a:lnTo>
                    <a:lnTo>
                      <a:pt x="18758" y="3060"/>
                    </a:lnTo>
                    <a:lnTo>
                      <a:pt x="18724" y="2880"/>
                    </a:lnTo>
                    <a:lnTo>
                      <a:pt x="18687" y="2700"/>
                    </a:lnTo>
                    <a:lnTo>
                      <a:pt x="18645" y="2700"/>
                    </a:lnTo>
                    <a:lnTo>
                      <a:pt x="18595" y="2520"/>
                    </a:lnTo>
                    <a:lnTo>
                      <a:pt x="18500" y="2520"/>
                    </a:lnTo>
                    <a:lnTo>
                      <a:pt x="18439" y="2700"/>
                    </a:lnTo>
                    <a:lnTo>
                      <a:pt x="18432" y="2700"/>
                    </a:lnTo>
                    <a:lnTo>
                      <a:pt x="18432" y="17100"/>
                    </a:lnTo>
                    <a:lnTo>
                      <a:pt x="18417" y="17100"/>
                    </a:lnTo>
                    <a:lnTo>
                      <a:pt x="18417" y="16920"/>
                    </a:lnTo>
                    <a:lnTo>
                      <a:pt x="18402" y="16920"/>
                    </a:lnTo>
                    <a:lnTo>
                      <a:pt x="18402" y="17100"/>
                    </a:lnTo>
                    <a:lnTo>
                      <a:pt x="18373" y="17100"/>
                    </a:lnTo>
                    <a:lnTo>
                      <a:pt x="18373" y="17640"/>
                    </a:lnTo>
                    <a:lnTo>
                      <a:pt x="18330" y="17640"/>
                    </a:lnTo>
                    <a:lnTo>
                      <a:pt x="18297" y="17820"/>
                    </a:lnTo>
                    <a:lnTo>
                      <a:pt x="18284" y="18000"/>
                    </a:lnTo>
                    <a:lnTo>
                      <a:pt x="18343" y="18000"/>
                    </a:lnTo>
                    <a:lnTo>
                      <a:pt x="18328" y="18180"/>
                    </a:lnTo>
                    <a:lnTo>
                      <a:pt x="18299" y="18180"/>
                    </a:lnTo>
                    <a:lnTo>
                      <a:pt x="18284" y="18000"/>
                    </a:lnTo>
                    <a:lnTo>
                      <a:pt x="18254" y="18000"/>
                    </a:lnTo>
                    <a:lnTo>
                      <a:pt x="18225" y="18180"/>
                    </a:lnTo>
                    <a:lnTo>
                      <a:pt x="18210" y="18360"/>
                    </a:lnTo>
                    <a:lnTo>
                      <a:pt x="18239" y="18360"/>
                    </a:lnTo>
                    <a:lnTo>
                      <a:pt x="18225" y="18540"/>
                    </a:lnTo>
                    <a:lnTo>
                      <a:pt x="18180" y="18540"/>
                    </a:lnTo>
                    <a:lnTo>
                      <a:pt x="18165" y="18360"/>
                    </a:lnTo>
                    <a:lnTo>
                      <a:pt x="18106" y="18360"/>
                    </a:lnTo>
                    <a:lnTo>
                      <a:pt x="18091" y="18180"/>
                    </a:lnTo>
                    <a:lnTo>
                      <a:pt x="18091" y="18360"/>
                    </a:lnTo>
                    <a:lnTo>
                      <a:pt x="18047" y="18360"/>
                    </a:lnTo>
                    <a:lnTo>
                      <a:pt x="18062" y="18180"/>
                    </a:lnTo>
                    <a:lnTo>
                      <a:pt x="18121" y="18180"/>
                    </a:lnTo>
                    <a:lnTo>
                      <a:pt x="18136" y="18360"/>
                    </a:lnTo>
                    <a:lnTo>
                      <a:pt x="18136" y="18180"/>
                    </a:lnTo>
                    <a:lnTo>
                      <a:pt x="18151" y="18180"/>
                    </a:lnTo>
                    <a:lnTo>
                      <a:pt x="18151" y="18000"/>
                    </a:lnTo>
                    <a:lnTo>
                      <a:pt x="18180" y="18000"/>
                    </a:lnTo>
                    <a:lnTo>
                      <a:pt x="18195" y="18180"/>
                    </a:lnTo>
                    <a:lnTo>
                      <a:pt x="18210" y="18180"/>
                    </a:lnTo>
                    <a:lnTo>
                      <a:pt x="18210" y="18000"/>
                    </a:lnTo>
                    <a:lnTo>
                      <a:pt x="18225" y="18000"/>
                    </a:lnTo>
                    <a:lnTo>
                      <a:pt x="18225" y="17820"/>
                    </a:lnTo>
                    <a:lnTo>
                      <a:pt x="18210" y="17820"/>
                    </a:lnTo>
                    <a:lnTo>
                      <a:pt x="18210" y="17640"/>
                    </a:lnTo>
                    <a:lnTo>
                      <a:pt x="18225" y="17460"/>
                    </a:lnTo>
                    <a:lnTo>
                      <a:pt x="18239" y="17460"/>
                    </a:lnTo>
                    <a:lnTo>
                      <a:pt x="18239" y="17640"/>
                    </a:lnTo>
                    <a:lnTo>
                      <a:pt x="18284" y="17640"/>
                    </a:lnTo>
                    <a:lnTo>
                      <a:pt x="18328" y="17460"/>
                    </a:lnTo>
                    <a:lnTo>
                      <a:pt x="18373" y="17460"/>
                    </a:lnTo>
                    <a:lnTo>
                      <a:pt x="18373" y="17100"/>
                    </a:lnTo>
                    <a:lnTo>
                      <a:pt x="18371" y="17100"/>
                    </a:lnTo>
                    <a:lnTo>
                      <a:pt x="18315" y="17280"/>
                    </a:lnTo>
                    <a:lnTo>
                      <a:pt x="18284" y="17280"/>
                    </a:lnTo>
                    <a:lnTo>
                      <a:pt x="18304" y="17100"/>
                    </a:lnTo>
                    <a:lnTo>
                      <a:pt x="18321" y="16920"/>
                    </a:lnTo>
                    <a:lnTo>
                      <a:pt x="18338" y="16920"/>
                    </a:lnTo>
                    <a:lnTo>
                      <a:pt x="18358" y="16740"/>
                    </a:lnTo>
                    <a:lnTo>
                      <a:pt x="18417" y="16920"/>
                    </a:lnTo>
                    <a:lnTo>
                      <a:pt x="18432" y="16920"/>
                    </a:lnTo>
                    <a:lnTo>
                      <a:pt x="18432" y="2700"/>
                    </a:lnTo>
                    <a:lnTo>
                      <a:pt x="18417" y="2700"/>
                    </a:lnTo>
                    <a:lnTo>
                      <a:pt x="18417" y="15840"/>
                    </a:lnTo>
                    <a:lnTo>
                      <a:pt x="18373" y="15840"/>
                    </a:lnTo>
                    <a:lnTo>
                      <a:pt x="18387" y="15660"/>
                    </a:lnTo>
                    <a:lnTo>
                      <a:pt x="18150" y="15660"/>
                    </a:lnTo>
                    <a:lnTo>
                      <a:pt x="18136" y="15601"/>
                    </a:lnTo>
                    <a:lnTo>
                      <a:pt x="18136" y="16020"/>
                    </a:lnTo>
                    <a:lnTo>
                      <a:pt x="18121" y="16200"/>
                    </a:lnTo>
                    <a:lnTo>
                      <a:pt x="18121" y="16020"/>
                    </a:lnTo>
                    <a:lnTo>
                      <a:pt x="18136" y="16020"/>
                    </a:lnTo>
                    <a:lnTo>
                      <a:pt x="18136" y="15601"/>
                    </a:lnTo>
                    <a:lnTo>
                      <a:pt x="18106" y="15480"/>
                    </a:lnTo>
                    <a:lnTo>
                      <a:pt x="18076" y="15480"/>
                    </a:lnTo>
                    <a:lnTo>
                      <a:pt x="18091" y="15660"/>
                    </a:lnTo>
                    <a:lnTo>
                      <a:pt x="18078" y="15660"/>
                    </a:lnTo>
                    <a:lnTo>
                      <a:pt x="18076" y="15648"/>
                    </a:lnTo>
                    <a:lnTo>
                      <a:pt x="18076" y="16740"/>
                    </a:lnTo>
                    <a:lnTo>
                      <a:pt x="18062" y="16740"/>
                    </a:lnTo>
                    <a:lnTo>
                      <a:pt x="18062" y="16560"/>
                    </a:lnTo>
                    <a:lnTo>
                      <a:pt x="18076" y="16560"/>
                    </a:lnTo>
                    <a:lnTo>
                      <a:pt x="18076" y="15648"/>
                    </a:lnTo>
                    <a:lnTo>
                      <a:pt x="18060" y="15480"/>
                    </a:lnTo>
                    <a:lnTo>
                      <a:pt x="18062" y="15480"/>
                    </a:lnTo>
                    <a:lnTo>
                      <a:pt x="18032" y="15300"/>
                    </a:lnTo>
                    <a:lnTo>
                      <a:pt x="18032" y="17460"/>
                    </a:lnTo>
                    <a:lnTo>
                      <a:pt x="18002" y="17280"/>
                    </a:lnTo>
                    <a:lnTo>
                      <a:pt x="18017" y="17280"/>
                    </a:lnTo>
                    <a:lnTo>
                      <a:pt x="18032" y="17460"/>
                    </a:lnTo>
                    <a:lnTo>
                      <a:pt x="18032" y="15300"/>
                    </a:lnTo>
                    <a:lnTo>
                      <a:pt x="18323" y="15300"/>
                    </a:lnTo>
                    <a:lnTo>
                      <a:pt x="18417" y="15660"/>
                    </a:lnTo>
                    <a:lnTo>
                      <a:pt x="18417" y="2700"/>
                    </a:lnTo>
                    <a:lnTo>
                      <a:pt x="18343" y="2700"/>
                    </a:lnTo>
                    <a:lnTo>
                      <a:pt x="18313" y="2340"/>
                    </a:lnTo>
                    <a:lnTo>
                      <a:pt x="18299" y="2340"/>
                    </a:lnTo>
                    <a:lnTo>
                      <a:pt x="18299" y="2160"/>
                    </a:lnTo>
                    <a:lnTo>
                      <a:pt x="18284" y="2160"/>
                    </a:lnTo>
                    <a:lnTo>
                      <a:pt x="18231" y="2340"/>
                    </a:lnTo>
                    <a:lnTo>
                      <a:pt x="18130" y="2700"/>
                    </a:lnTo>
                    <a:lnTo>
                      <a:pt x="18076" y="2880"/>
                    </a:lnTo>
                    <a:lnTo>
                      <a:pt x="18055" y="2700"/>
                    </a:lnTo>
                    <a:lnTo>
                      <a:pt x="18034" y="2520"/>
                    </a:lnTo>
                    <a:lnTo>
                      <a:pt x="18017" y="2352"/>
                    </a:lnTo>
                    <a:lnTo>
                      <a:pt x="18017" y="16740"/>
                    </a:lnTo>
                    <a:lnTo>
                      <a:pt x="18008" y="16920"/>
                    </a:lnTo>
                    <a:lnTo>
                      <a:pt x="17996" y="17100"/>
                    </a:lnTo>
                    <a:lnTo>
                      <a:pt x="17971" y="17100"/>
                    </a:lnTo>
                    <a:lnTo>
                      <a:pt x="17988" y="16920"/>
                    </a:lnTo>
                    <a:lnTo>
                      <a:pt x="18004" y="16920"/>
                    </a:lnTo>
                    <a:lnTo>
                      <a:pt x="18017" y="16740"/>
                    </a:lnTo>
                    <a:lnTo>
                      <a:pt x="18017" y="15300"/>
                    </a:lnTo>
                    <a:lnTo>
                      <a:pt x="18002" y="15480"/>
                    </a:lnTo>
                    <a:lnTo>
                      <a:pt x="17958" y="15480"/>
                    </a:lnTo>
                    <a:lnTo>
                      <a:pt x="17958" y="17280"/>
                    </a:lnTo>
                    <a:lnTo>
                      <a:pt x="17914" y="17280"/>
                    </a:lnTo>
                    <a:lnTo>
                      <a:pt x="17914" y="17100"/>
                    </a:lnTo>
                    <a:lnTo>
                      <a:pt x="17847" y="17100"/>
                    </a:lnTo>
                    <a:lnTo>
                      <a:pt x="17825" y="16920"/>
                    </a:lnTo>
                    <a:lnTo>
                      <a:pt x="17823" y="16920"/>
                    </a:lnTo>
                    <a:lnTo>
                      <a:pt x="17823" y="17640"/>
                    </a:lnTo>
                    <a:lnTo>
                      <a:pt x="17810" y="17640"/>
                    </a:lnTo>
                    <a:lnTo>
                      <a:pt x="17810" y="19620"/>
                    </a:lnTo>
                    <a:lnTo>
                      <a:pt x="17780" y="19620"/>
                    </a:lnTo>
                    <a:lnTo>
                      <a:pt x="17780" y="19440"/>
                    </a:lnTo>
                    <a:lnTo>
                      <a:pt x="17810" y="19440"/>
                    </a:lnTo>
                    <a:lnTo>
                      <a:pt x="17810" y="17640"/>
                    </a:lnTo>
                    <a:lnTo>
                      <a:pt x="17748" y="17640"/>
                    </a:lnTo>
                    <a:lnTo>
                      <a:pt x="17743" y="17460"/>
                    </a:lnTo>
                    <a:lnTo>
                      <a:pt x="17738" y="17280"/>
                    </a:lnTo>
                    <a:lnTo>
                      <a:pt x="17767" y="17280"/>
                    </a:lnTo>
                    <a:lnTo>
                      <a:pt x="17823" y="17640"/>
                    </a:lnTo>
                    <a:lnTo>
                      <a:pt x="17823" y="16920"/>
                    </a:lnTo>
                    <a:lnTo>
                      <a:pt x="17803" y="16920"/>
                    </a:lnTo>
                    <a:lnTo>
                      <a:pt x="17780" y="17100"/>
                    </a:lnTo>
                    <a:lnTo>
                      <a:pt x="17736" y="17100"/>
                    </a:lnTo>
                    <a:lnTo>
                      <a:pt x="17716" y="17280"/>
                    </a:lnTo>
                    <a:lnTo>
                      <a:pt x="17682" y="17280"/>
                    </a:lnTo>
                    <a:lnTo>
                      <a:pt x="17677" y="17326"/>
                    </a:lnTo>
                    <a:lnTo>
                      <a:pt x="17677" y="19980"/>
                    </a:lnTo>
                    <a:lnTo>
                      <a:pt x="17662" y="20160"/>
                    </a:lnTo>
                    <a:lnTo>
                      <a:pt x="17648" y="20160"/>
                    </a:lnTo>
                    <a:lnTo>
                      <a:pt x="17630" y="19980"/>
                    </a:lnTo>
                    <a:lnTo>
                      <a:pt x="17610" y="19980"/>
                    </a:lnTo>
                    <a:lnTo>
                      <a:pt x="17588" y="19800"/>
                    </a:lnTo>
                    <a:lnTo>
                      <a:pt x="17538" y="19800"/>
                    </a:lnTo>
                    <a:lnTo>
                      <a:pt x="17593" y="19620"/>
                    </a:lnTo>
                    <a:lnTo>
                      <a:pt x="17618" y="19440"/>
                    </a:lnTo>
                    <a:lnTo>
                      <a:pt x="17618" y="19620"/>
                    </a:lnTo>
                    <a:lnTo>
                      <a:pt x="17632" y="19440"/>
                    </a:lnTo>
                    <a:lnTo>
                      <a:pt x="17647" y="19440"/>
                    </a:lnTo>
                    <a:lnTo>
                      <a:pt x="17662" y="19620"/>
                    </a:lnTo>
                    <a:lnTo>
                      <a:pt x="17662" y="19800"/>
                    </a:lnTo>
                    <a:lnTo>
                      <a:pt x="17677" y="19800"/>
                    </a:lnTo>
                    <a:lnTo>
                      <a:pt x="17677" y="17326"/>
                    </a:lnTo>
                    <a:lnTo>
                      <a:pt x="17662" y="17460"/>
                    </a:lnTo>
                    <a:lnTo>
                      <a:pt x="17647" y="17280"/>
                    </a:lnTo>
                    <a:lnTo>
                      <a:pt x="17638" y="17460"/>
                    </a:lnTo>
                    <a:lnTo>
                      <a:pt x="17626" y="17640"/>
                    </a:lnTo>
                    <a:lnTo>
                      <a:pt x="17618" y="17812"/>
                    </a:lnTo>
                    <a:lnTo>
                      <a:pt x="17618" y="18000"/>
                    </a:lnTo>
                    <a:lnTo>
                      <a:pt x="17551" y="18000"/>
                    </a:lnTo>
                    <a:lnTo>
                      <a:pt x="17507" y="18180"/>
                    </a:lnTo>
                    <a:lnTo>
                      <a:pt x="17455" y="18180"/>
                    </a:lnTo>
                    <a:lnTo>
                      <a:pt x="17477" y="18000"/>
                    </a:lnTo>
                    <a:lnTo>
                      <a:pt x="17464" y="18000"/>
                    </a:lnTo>
                    <a:lnTo>
                      <a:pt x="17440" y="17865"/>
                    </a:lnTo>
                    <a:lnTo>
                      <a:pt x="17440" y="18360"/>
                    </a:lnTo>
                    <a:lnTo>
                      <a:pt x="17410" y="18180"/>
                    </a:lnTo>
                    <a:lnTo>
                      <a:pt x="17440" y="18180"/>
                    </a:lnTo>
                    <a:lnTo>
                      <a:pt x="17440" y="17865"/>
                    </a:lnTo>
                    <a:lnTo>
                      <a:pt x="17432" y="17820"/>
                    </a:lnTo>
                    <a:lnTo>
                      <a:pt x="17395" y="17820"/>
                    </a:lnTo>
                    <a:lnTo>
                      <a:pt x="17395" y="18000"/>
                    </a:lnTo>
                    <a:lnTo>
                      <a:pt x="17349" y="18000"/>
                    </a:lnTo>
                    <a:lnTo>
                      <a:pt x="17339" y="18360"/>
                    </a:lnTo>
                    <a:lnTo>
                      <a:pt x="17327" y="18360"/>
                    </a:lnTo>
                    <a:lnTo>
                      <a:pt x="17315" y="18180"/>
                    </a:lnTo>
                    <a:lnTo>
                      <a:pt x="17307" y="18000"/>
                    </a:lnTo>
                    <a:lnTo>
                      <a:pt x="17277" y="18000"/>
                    </a:lnTo>
                    <a:lnTo>
                      <a:pt x="17277" y="17820"/>
                    </a:lnTo>
                    <a:lnTo>
                      <a:pt x="17262" y="17820"/>
                    </a:lnTo>
                    <a:lnTo>
                      <a:pt x="17262" y="17640"/>
                    </a:lnTo>
                    <a:lnTo>
                      <a:pt x="17260" y="17640"/>
                    </a:lnTo>
                    <a:lnTo>
                      <a:pt x="17256" y="17460"/>
                    </a:lnTo>
                    <a:lnTo>
                      <a:pt x="17247" y="17280"/>
                    </a:lnTo>
                    <a:lnTo>
                      <a:pt x="17279" y="17100"/>
                    </a:lnTo>
                    <a:lnTo>
                      <a:pt x="17308" y="17100"/>
                    </a:lnTo>
                    <a:lnTo>
                      <a:pt x="17341" y="16920"/>
                    </a:lnTo>
                    <a:lnTo>
                      <a:pt x="17381" y="16560"/>
                    </a:lnTo>
                    <a:lnTo>
                      <a:pt x="17399" y="16560"/>
                    </a:lnTo>
                    <a:lnTo>
                      <a:pt x="17429" y="16740"/>
                    </a:lnTo>
                    <a:lnTo>
                      <a:pt x="17588" y="16740"/>
                    </a:lnTo>
                    <a:lnTo>
                      <a:pt x="17603" y="16920"/>
                    </a:lnTo>
                    <a:lnTo>
                      <a:pt x="17603" y="16740"/>
                    </a:lnTo>
                    <a:lnTo>
                      <a:pt x="17647" y="16740"/>
                    </a:lnTo>
                    <a:lnTo>
                      <a:pt x="17647" y="16920"/>
                    </a:lnTo>
                    <a:lnTo>
                      <a:pt x="17689" y="16920"/>
                    </a:lnTo>
                    <a:lnTo>
                      <a:pt x="17768" y="16740"/>
                    </a:lnTo>
                    <a:lnTo>
                      <a:pt x="17795" y="16740"/>
                    </a:lnTo>
                    <a:lnTo>
                      <a:pt x="17795" y="16560"/>
                    </a:lnTo>
                    <a:lnTo>
                      <a:pt x="17810" y="16560"/>
                    </a:lnTo>
                    <a:lnTo>
                      <a:pt x="17825" y="16740"/>
                    </a:lnTo>
                    <a:lnTo>
                      <a:pt x="17810" y="16740"/>
                    </a:lnTo>
                    <a:lnTo>
                      <a:pt x="17825" y="16920"/>
                    </a:lnTo>
                    <a:lnTo>
                      <a:pt x="17840" y="16920"/>
                    </a:lnTo>
                    <a:lnTo>
                      <a:pt x="17854" y="16740"/>
                    </a:lnTo>
                    <a:lnTo>
                      <a:pt x="17869" y="16740"/>
                    </a:lnTo>
                    <a:lnTo>
                      <a:pt x="17914" y="17100"/>
                    </a:lnTo>
                    <a:lnTo>
                      <a:pt x="17958" y="17100"/>
                    </a:lnTo>
                    <a:lnTo>
                      <a:pt x="17958" y="15480"/>
                    </a:lnTo>
                    <a:lnTo>
                      <a:pt x="17943" y="15480"/>
                    </a:lnTo>
                    <a:lnTo>
                      <a:pt x="17943" y="15120"/>
                    </a:lnTo>
                    <a:lnTo>
                      <a:pt x="17973" y="15300"/>
                    </a:lnTo>
                    <a:lnTo>
                      <a:pt x="18017" y="15300"/>
                    </a:lnTo>
                    <a:lnTo>
                      <a:pt x="18017" y="2352"/>
                    </a:lnTo>
                    <a:lnTo>
                      <a:pt x="18016" y="2340"/>
                    </a:lnTo>
                    <a:lnTo>
                      <a:pt x="18002" y="2160"/>
                    </a:lnTo>
                    <a:lnTo>
                      <a:pt x="17928" y="2160"/>
                    </a:lnTo>
                    <a:lnTo>
                      <a:pt x="17928" y="15120"/>
                    </a:lnTo>
                    <a:lnTo>
                      <a:pt x="17909" y="15300"/>
                    </a:lnTo>
                    <a:lnTo>
                      <a:pt x="17874" y="15300"/>
                    </a:lnTo>
                    <a:lnTo>
                      <a:pt x="17854" y="15480"/>
                    </a:lnTo>
                    <a:lnTo>
                      <a:pt x="17854" y="15300"/>
                    </a:lnTo>
                    <a:lnTo>
                      <a:pt x="17884" y="15120"/>
                    </a:lnTo>
                    <a:lnTo>
                      <a:pt x="17928" y="15120"/>
                    </a:lnTo>
                    <a:lnTo>
                      <a:pt x="17928" y="2160"/>
                    </a:lnTo>
                    <a:lnTo>
                      <a:pt x="17882" y="2160"/>
                    </a:lnTo>
                    <a:lnTo>
                      <a:pt x="17859" y="2340"/>
                    </a:lnTo>
                    <a:lnTo>
                      <a:pt x="17840" y="2520"/>
                    </a:lnTo>
                    <a:lnTo>
                      <a:pt x="17604" y="2520"/>
                    </a:lnTo>
                    <a:lnTo>
                      <a:pt x="17529" y="2340"/>
                    </a:lnTo>
                    <a:lnTo>
                      <a:pt x="17440" y="1980"/>
                    </a:lnTo>
                    <a:lnTo>
                      <a:pt x="17425" y="1800"/>
                    </a:lnTo>
                    <a:lnTo>
                      <a:pt x="17410" y="1980"/>
                    </a:lnTo>
                    <a:lnTo>
                      <a:pt x="17336" y="1980"/>
                    </a:lnTo>
                    <a:lnTo>
                      <a:pt x="17336" y="16200"/>
                    </a:lnTo>
                    <a:lnTo>
                      <a:pt x="17303" y="16380"/>
                    </a:lnTo>
                    <a:lnTo>
                      <a:pt x="17268" y="16560"/>
                    </a:lnTo>
                    <a:lnTo>
                      <a:pt x="17230" y="16740"/>
                    </a:lnTo>
                    <a:lnTo>
                      <a:pt x="17188" y="16920"/>
                    </a:lnTo>
                    <a:lnTo>
                      <a:pt x="17224" y="16740"/>
                    </a:lnTo>
                    <a:lnTo>
                      <a:pt x="17262" y="16560"/>
                    </a:lnTo>
                    <a:lnTo>
                      <a:pt x="17301" y="16380"/>
                    </a:lnTo>
                    <a:lnTo>
                      <a:pt x="17336" y="16200"/>
                    </a:lnTo>
                    <a:lnTo>
                      <a:pt x="17336" y="1980"/>
                    </a:lnTo>
                    <a:lnTo>
                      <a:pt x="17277" y="1980"/>
                    </a:lnTo>
                    <a:lnTo>
                      <a:pt x="17262" y="2160"/>
                    </a:lnTo>
                    <a:lnTo>
                      <a:pt x="17218" y="2160"/>
                    </a:lnTo>
                    <a:lnTo>
                      <a:pt x="17233" y="1980"/>
                    </a:lnTo>
                    <a:lnTo>
                      <a:pt x="17173" y="1980"/>
                    </a:lnTo>
                    <a:lnTo>
                      <a:pt x="17173" y="15660"/>
                    </a:lnTo>
                    <a:lnTo>
                      <a:pt x="17159" y="15660"/>
                    </a:lnTo>
                    <a:lnTo>
                      <a:pt x="17159" y="15840"/>
                    </a:lnTo>
                    <a:lnTo>
                      <a:pt x="17144" y="16020"/>
                    </a:lnTo>
                    <a:lnTo>
                      <a:pt x="17144" y="16200"/>
                    </a:lnTo>
                    <a:lnTo>
                      <a:pt x="17129" y="16200"/>
                    </a:lnTo>
                    <a:lnTo>
                      <a:pt x="17144" y="16020"/>
                    </a:lnTo>
                    <a:lnTo>
                      <a:pt x="17099" y="16020"/>
                    </a:lnTo>
                    <a:lnTo>
                      <a:pt x="17099" y="15840"/>
                    </a:lnTo>
                    <a:lnTo>
                      <a:pt x="17159" y="15840"/>
                    </a:lnTo>
                    <a:lnTo>
                      <a:pt x="17159" y="15660"/>
                    </a:lnTo>
                    <a:lnTo>
                      <a:pt x="17099" y="15660"/>
                    </a:lnTo>
                    <a:lnTo>
                      <a:pt x="17070" y="15480"/>
                    </a:lnTo>
                    <a:lnTo>
                      <a:pt x="17025" y="15480"/>
                    </a:lnTo>
                    <a:lnTo>
                      <a:pt x="17055" y="15300"/>
                    </a:lnTo>
                    <a:lnTo>
                      <a:pt x="17099" y="15300"/>
                    </a:lnTo>
                    <a:lnTo>
                      <a:pt x="17085" y="15480"/>
                    </a:lnTo>
                    <a:lnTo>
                      <a:pt x="17159" y="15480"/>
                    </a:lnTo>
                    <a:lnTo>
                      <a:pt x="17173" y="15660"/>
                    </a:lnTo>
                    <a:lnTo>
                      <a:pt x="17173" y="1980"/>
                    </a:lnTo>
                    <a:lnTo>
                      <a:pt x="17107" y="1980"/>
                    </a:lnTo>
                    <a:lnTo>
                      <a:pt x="17045" y="1800"/>
                    </a:lnTo>
                    <a:lnTo>
                      <a:pt x="16997" y="1800"/>
                    </a:lnTo>
                    <a:lnTo>
                      <a:pt x="16997" y="15657"/>
                    </a:lnTo>
                    <a:lnTo>
                      <a:pt x="16965" y="15300"/>
                    </a:lnTo>
                    <a:lnTo>
                      <a:pt x="16997" y="15657"/>
                    </a:lnTo>
                    <a:lnTo>
                      <a:pt x="16997" y="1800"/>
                    </a:lnTo>
                    <a:lnTo>
                      <a:pt x="16981" y="1800"/>
                    </a:lnTo>
                    <a:lnTo>
                      <a:pt x="16981" y="15120"/>
                    </a:lnTo>
                    <a:lnTo>
                      <a:pt x="16966" y="15120"/>
                    </a:lnTo>
                    <a:lnTo>
                      <a:pt x="16966" y="14940"/>
                    </a:lnTo>
                    <a:lnTo>
                      <a:pt x="16981" y="14940"/>
                    </a:lnTo>
                    <a:lnTo>
                      <a:pt x="16981" y="1800"/>
                    </a:lnTo>
                    <a:lnTo>
                      <a:pt x="16956" y="1800"/>
                    </a:lnTo>
                    <a:lnTo>
                      <a:pt x="16902" y="1620"/>
                    </a:lnTo>
                    <a:lnTo>
                      <a:pt x="16877" y="1440"/>
                    </a:lnTo>
                    <a:lnTo>
                      <a:pt x="16877" y="1620"/>
                    </a:lnTo>
                    <a:lnTo>
                      <a:pt x="16818" y="1620"/>
                    </a:lnTo>
                    <a:lnTo>
                      <a:pt x="16803" y="1800"/>
                    </a:lnTo>
                    <a:lnTo>
                      <a:pt x="16937" y="1800"/>
                    </a:lnTo>
                    <a:lnTo>
                      <a:pt x="16937" y="1980"/>
                    </a:lnTo>
                    <a:lnTo>
                      <a:pt x="16907" y="1980"/>
                    </a:lnTo>
                    <a:lnTo>
                      <a:pt x="16892" y="1800"/>
                    </a:lnTo>
                    <a:lnTo>
                      <a:pt x="16818" y="1950"/>
                    </a:lnTo>
                    <a:lnTo>
                      <a:pt x="16818" y="17640"/>
                    </a:lnTo>
                    <a:lnTo>
                      <a:pt x="16729" y="17640"/>
                    </a:lnTo>
                    <a:lnTo>
                      <a:pt x="16744" y="17820"/>
                    </a:lnTo>
                    <a:lnTo>
                      <a:pt x="16759" y="17820"/>
                    </a:lnTo>
                    <a:lnTo>
                      <a:pt x="16744" y="18000"/>
                    </a:lnTo>
                    <a:lnTo>
                      <a:pt x="16700" y="18000"/>
                    </a:lnTo>
                    <a:lnTo>
                      <a:pt x="16700" y="18540"/>
                    </a:lnTo>
                    <a:lnTo>
                      <a:pt x="16685" y="18540"/>
                    </a:lnTo>
                    <a:lnTo>
                      <a:pt x="16700" y="18360"/>
                    </a:lnTo>
                    <a:lnTo>
                      <a:pt x="16700" y="18000"/>
                    </a:lnTo>
                    <a:lnTo>
                      <a:pt x="16640" y="18000"/>
                    </a:lnTo>
                    <a:lnTo>
                      <a:pt x="16640" y="17820"/>
                    </a:lnTo>
                    <a:lnTo>
                      <a:pt x="16670" y="17820"/>
                    </a:lnTo>
                    <a:lnTo>
                      <a:pt x="16670" y="18000"/>
                    </a:lnTo>
                    <a:lnTo>
                      <a:pt x="16729" y="17640"/>
                    </a:lnTo>
                    <a:lnTo>
                      <a:pt x="16670" y="17640"/>
                    </a:lnTo>
                    <a:lnTo>
                      <a:pt x="16700" y="17280"/>
                    </a:lnTo>
                    <a:lnTo>
                      <a:pt x="16700" y="17100"/>
                    </a:lnTo>
                    <a:lnTo>
                      <a:pt x="16714" y="16920"/>
                    </a:lnTo>
                    <a:lnTo>
                      <a:pt x="16737" y="17100"/>
                    </a:lnTo>
                    <a:lnTo>
                      <a:pt x="16781" y="17280"/>
                    </a:lnTo>
                    <a:lnTo>
                      <a:pt x="16803" y="17280"/>
                    </a:lnTo>
                    <a:lnTo>
                      <a:pt x="16804" y="17249"/>
                    </a:lnTo>
                    <a:lnTo>
                      <a:pt x="16803" y="17460"/>
                    </a:lnTo>
                    <a:lnTo>
                      <a:pt x="16818" y="17640"/>
                    </a:lnTo>
                    <a:lnTo>
                      <a:pt x="16818" y="1950"/>
                    </a:lnTo>
                    <a:lnTo>
                      <a:pt x="16803" y="1980"/>
                    </a:lnTo>
                    <a:lnTo>
                      <a:pt x="16788" y="1980"/>
                    </a:lnTo>
                    <a:lnTo>
                      <a:pt x="16788" y="15660"/>
                    </a:lnTo>
                    <a:lnTo>
                      <a:pt x="16774" y="15660"/>
                    </a:lnTo>
                    <a:lnTo>
                      <a:pt x="16788" y="15840"/>
                    </a:lnTo>
                    <a:lnTo>
                      <a:pt x="16759" y="15840"/>
                    </a:lnTo>
                    <a:lnTo>
                      <a:pt x="16759" y="15660"/>
                    </a:lnTo>
                    <a:lnTo>
                      <a:pt x="16729" y="15660"/>
                    </a:lnTo>
                    <a:lnTo>
                      <a:pt x="16729" y="16740"/>
                    </a:lnTo>
                    <a:lnTo>
                      <a:pt x="16346" y="16740"/>
                    </a:lnTo>
                    <a:lnTo>
                      <a:pt x="16226" y="16560"/>
                    </a:lnTo>
                    <a:lnTo>
                      <a:pt x="16226" y="16380"/>
                    </a:lnTo>
                    <a:lnTo>
                      <a:pt x="16167" y="16380"/>
                    </a:lnTo>
                    <a:lnTo>
                      <a:pt x="16152" y="16560"/>
                    </a:lnTo>
                    <a:lnTo>
                      <a:pt x="16137" y="16560"/>
                    </a:lnTo>
                    <a:lnTo>
                      <a:pt x="16137" y="16020"/>
                    </a:lnTo>
                    <a:lnTo>
                      <a:pt x="16152" y="16200"/>
                    </a:lnTo>
                    <a:lnTo>
                      <a:pt x="16241" y="16200"/>
                    </a:lnTo>
                    <a:lnTo>
                      <a:pt x="16226" y="16020"/>
                    </a:lnTo>
                    <a:lnTo>
                      <a:pt x="16211" y="16020"/>
                    </a:lnTo>
                    <a:lnTo>
                      <a:pt x="16241" y="15660"/>
                    </a:lnTo>
                    <a:lnTo>
                      <a:pt x="16256" y="15660"/>
                    </a:lnTo>
                    <a:lnTo>
                      <a:pt x="16270" y="15840"/>
                    </a:lnTo>
                    <a:lnTo>
                      <a:pt x="16273" y="15660"/>
                    </a:lnTo>
                    <a:lnTo>
                      <a:pt x="16283" y="15480"/>
                    </a:lnTo>
                    <a:lnTo>
                      <a:pt x="16285" y="15300"/>
                    </a:lnTo>
                    <a:lnTo>
                      <a:pt x="16256" y="15300"/>
                    </a:lnTo>
                    <a:lnTo>
                      <a:pt x="16226" y="15480"/>
                    </a:lnTo>
                    <a:lnTo>
                      <a:pt x="16196" y="15480"/>
                    </a:lnTo>
                    <a:lnTo>
                      <a:pt x="16182" y="15300"/>
                    </a:lnTo>
                    <a:lnTo>
                      <a:pt x="16182" y="15480"/>
                    </a:lnTo>
                    <a:lnTo>
                      <a:pt x="16122" y="15480"/>
                    </a:lnTo>
                    <a:lnTo>
                      <a:pt x="16122" y="15300"/>
                    </a:lnTo>
                    <a:lnTo>
                      <a:pt x="16107" y="15300"/>
                    </a:lnTo>
                    <a:lnTo>
                      <a:pt x="16093" y="15480"/>
                    </a:lnTo>
                    <a:lnTo>
                      <a:pt x="16078" y="15480"/>
                    </a:lnTo>
                    <a:lnTo>
                      <a:pt x="16078" y="16200"/>
                    </a:lnTo>
                    <a:lnTo>
                      <a:pt x="16063" y="16200"/>
                    </a:lnTo>
                    <a:lnTo>
                      <a:pt x="16063" y="16380"/>
                    </a:lnTo>
                    <a:lnTo>
                      <a:pt x="16033" y="16380"/>
                    </a:lnTo>
                    <a:lnTo>
                      <a:pt x="16033" y="16740"/>
                    </a:lnTo>
                    <a:lnTo>
                      <a:pt x="15959" y="16740"/>
                    </a:lnTo>
                    <a:lnTo>
                      <a:pt x="15959" y="16560"/>
                    </a:lnTo>
                    <a:lnTo>
                      <a:pt x="15974" y="16560"/>
                    </a:lnTo>
                    <a:lnTo>
                      <a:pt x="15989" y="16740"/>
                    </a:lnTo>
                    <a:lnTo>
                      <a:pt x="15989" y="16560"/>
                    </a:lnTo>
                    <a:lnTo>
                      <a:pt x="15974" y="16380"/>
                    </a:lnTo>
                    <a:lnTo>
                      <a:pt x="15959" y="16380"/>
                    </a:lnTo>
                    <a:lnTo>
                      <a:pt x="15930" y="16200"/>
                    </a:lnTo>
                    <a:lnTo>
                      <a:pt x="15930" y="18540"/>
                    </a:lnTo>
                    <a:lnTo>
                      <a:pt x="15900" y="18540"/>
                    </a:lnTo>
                    <a:lnTo>
                      <a:pt x="15900" y="18360"/>
                    </a:lnTo>
                    <a:lnTo>
                      <a:pt x="15930" y="18360"/>
                    </a:lnTo>
                    <a:lnTo>
                      <a:pt x="15930" y="16200"/>
                    </a:lnTo>
                    <a:lnTo>
                      <a:pt x="15915" y="16200"/>
                    </a:lnTo>
                    <a:lnTo>
                      <a:pt x="15915" y="16560"/>
                    </a:lnTo>
                    <a:lnTo>
                      <a:pt x="15900" y="16740"/>
                    </a:lnTo>
                    <a:lnTo>
                      <a:pt x="15885" y="16740"/>
                    </a:lnTo>
                    <a:lnTo>
                      <a:pt x="15871" y="16920"/>
                    </a:lnTo>
                    <a:lnTo>
                      <a:pt x="15900" y="16920"/>
                    </a:lnTo>
                    <a:lnTo>
                      <a:pt x="15915" y="17100"/>
                    </a:lnTo>
                    <a:lnTo>
                      <a:pt x="15885" y="17100"/>
                    </a:lnTo>
                    <a:lnTo>
                      <a:pt x="15856" y="17280"/>
                    </a:lnTo>
                    <a:lnTo>
                      <a:pt x="15841" y="17280"/>
                    </a:lnTo>
                    <a:lnTo>
                      <a:pt x="15841" y="17100"/>
                    </a:lnTo>
                    <a:lnTo>
                      <a:pt x="15791" y="17100"/>
                    </a:lnTo>
                    <a:lnTo>
                      <a:pt x="15774" y="16920"/>
                    </a:lnTo>
                    <a:lnTo>
                      <a:pt x="15762" y="16920"/>
                    </a:lnTo>
                    <a:lnTo>
                      <a:pt x="15816" y="16740"/>
                    </a:lnTo>
                    <a:lnTo>
                      <a:pt x="15841" y="16740"/>
                    </a:lnTo>
                    <a:lnTo>
                      <a:pt x="15856" y="16560"/>
                    </a:lnTo>
                    <a:lnTo>
                      <a:pt x="15841" y="16560"/>
                    </a:lnTo>
                    <a:lnTo>
                      <a:pt x="15826" y="16380"/>
                    </a:lnTo>
                    <a:lnTo>
                      <a:pt x="15811" y="16380"/>
                    </a:lnTo>
                    <a:lnTo>
                      <a:pt x="15811" y="16560"/>
                    </a:lnTo>
                    <a:lnTo>
                      <a:pt x="15797" y="16560"/>
                    </a:lnTo>
                    <a:lnTo>
                      <a:pt x="15797" y="16380"/>
                    </a:lnTo>
                    <a:lnTo>
                      <a:pt x="15767" y="16380"/>
                    </a:lnTo>
                    <a:lnTo>
                      <a:pt x="15767" y="16560"/>
                    </a:lnTo>
                    <a:lnTo>
                      <a:pt x="15752" y="16740"/>
                    </a:lnTo>
                    <a:lnTo>
                      <a:pt x="15737" y="16740"/>
                    </a:lnTo>
                    <a:lnTo>
                      <a:pt x="15737" y="16560"/>
                    </a:lnTo>
                    <a:lnTo>
                      <a:pt x="15693" y="16560"/>
                    </a:lnTo>
                    <a:lnTo>
                      <a:pt x="15708" y="16740"/>
                    </a:lnTo>
                    <a:lnTo>
                      <a:pt x="15663" y="16740"/>
                    </a:lnTo>
                    <a:lnTo>
                      <a:pt x="15678" y="16560"/>
                    </a:lnTo>
                    <a:lnTo>
                      <a:pt x="15693" y="16560"/>
                    </a:lnTo>
                    <a:lnTo>
                      <a:pt x="15693" y="16380"/>
                    </a:lnTo>
                    <a:lnTo>
                      <a:pt x="15663" y="16380"/>
                    </a:lnTo>
                    <a:lnTo>
                      <a:pt x="15663" y="16560"/>
                    </a:lnTo>
                    <a:lnTo>
                      <a:pt x="15574" y="16560"/>
                    </a:lnTo>
                    <a:lnTo>
                      <a:pt x="15545" y="16740"/>
                    </a:lnTo>
                    <a:lnTo>
                      <a:pt x="15530" y="16740"/>
                    </a:lnTo>
                    <a:lnTo>
                      <a:pt x="15500" y="16560"/>
                    </a:lnTo>
                    <a:lnTo>
                      <a:pt x="15486" y="16560"/>
                    </a:lnTo>
                    <a:lnTo>
                      <a:pt x="15574" y="16380"/>
                    </a:lnTo>
                    <a:lnTo>
                      <a:pt x="15634" y="16380"/>
                    </a:lnTo>
                    <a:lnTo>
                      <a:pt x="15634" y="16200"/>
                    </a:lnTo>
                    <a:lnTo>
                      <a:pt x="15663" y="16200"/>
                    </a:lnTo>
                    <a:lnTo>
                      <a:pt x="15723" y="16380"/>
                    </a:lnTo>
                    <a:lnTo>
                      <a:pt x="15737" y="16380"/>
                    </a:lnTo>
                    <a:lnTo>
                      <a:pt x="15737" y="16200"/>
                    </a:lnTo>
                    <a:lnTo>
                      <a:pt x="15752" y="16200"/>
                    </a:lnTo>
                    <a:lnTo>
                      <a:pt x="15752" y="16020"/>
                    </a:lnTo>
                    <a:lnTo>
                      <a:pt x="15737" y="16020"/>
                    </a:lnTo>
                    <a:lnTo>
                      <a:pt x="15678" y="15840"/>
                    </a:lnTo>
                    <a:lnTo>
                      <a:pt x="15703" y="15840"/>
                    </a:lnTo>
                    <a:lnTo>
                      <a:pt x="15757" y="16020"/>
                    </a:lnTo>
                    <a:lnTo>
                      <a:pt x="15782" y="16020"/>
                    </a:lnTo>
                    <a:lnTo>
                      <a:pt x="15767" y="16200"/>
                    </a:lnTo>
                    <a:lnTo>
                      <a:pt x="15777" y="16200"/>
                    </a:lnTo>
                    <a:lnTo>
                      <a:pt x="15767" y="16243"/>
                    </a:lnTo>
                    <a:lnTo>
                      <a:pt x="15782" y="16243"/>
                    </a:lnTo>
                    <a:lnTo>
                      <a:pt x="15782" y="16200"/>
                    </a:lnTo>
                    <a:lnTo>
                      <a:pt x="15826" y="16200"/>
                    </a:lnTo>
                    <a:lnTo>
                      <a:pt x="15826" y="16380"/>
                    </a:lnTo>
                    <a:lnTo>
                      <a:pt x="15856" y="16380"/>
                    </a:lnTo>
                    <a:lnTo>
                      <a:pt x="15856" y="16560"/>
                    </a:lnTo>
                    <a:lnTo>
                      <a:pt x="15915" y="16560"/>
                    </a:lnTo>
                    <a:lnTo>
                      <a:pt x="15915" y="16200"/>
                    </a:lnTo>
                    <a:lnTo>
                      <a:pt x="16004" y="15840"/>
                    </a:lnTo>
                    <a:lnTo>
                      <a:pt x="16001" y="16020"/>
                    </a:lnTo>
                    <a:lnTo>
                      <a:pt x="15995" y="16200"/>
                    </a:lnTo>
                    <a:lnTo>
                      <a:pt x="15985" y="16200"/>
                    </a:lnTo>
                    <a:lnTo>
                      <a:pt x="15974" y="16380"/>
                    </a:lnTo>
                    <a:lnTo>
                      <a:pt x="16004" y="16380"/>
                    </a:lnTo>
                    <a:lnTo>
                      <a:pt x="16004" y="16560"/>
                    </a:lnTo>
                    <a:lnTo>
                      <a:pt x="16033" y="16560"/>
                    </a:lnTo>
                    <a:lnTo>
                      <a:pt x="16033" y="16380"/>
                    </a:lnTo>
                    <a:lnTo>
                      <a:pt x="16019" y="16380"/>
                    </a:lnTo>
                    <a:lnTo>
                      <a:pt x="16033" y="16200"/>
                    </a:lnTo>
                    <a:lnTo>
                      <a:pt x="16048" y="16200"/>
                    </a:lnTo>
                    <a:lnTo>
                      <a:pt x="16078" y="16020"/>
                    </a:lnTo>
                    <a:lnTo>
                      <a:pt x="16078" y="15480"/>
                    </a:lnTo>
                    <a:lnTo>
                      <a:pt x="16048" y="15480"/>
                    </a:lnTo>
                    <a:lnTo>
                      <a:pt x="16033" y="15300"/>
                    </a:lnTo>
                    <a:lnTo>
                      <a:pt x="16004" y="15300"/>
                    </a:lnTo>
                    <a:lnTo>
                      <a:pt x="16019" y="15120"/>
                    </a:lnTo>
                    <a:lnTo>
                      <a:pt x="16048" y="15120"/>
                    </a:lnTo>
                    <a:lnTo>
                      <a:pt x="16048" y="14940"/>
                    </a:lnTo>
                    <a:lnTo>
                      <a:pt x="15945" y="14940"/>
                    </a:lnTo>
                    <a:lnTo>
                      <a:pt x="15959" y="14760"/>
                    </a:lnTo>
                    <a:lnTo>
                      <a:pt x="15967" y="14760"/>
                    </a:lnTo>
                    <a:lnTo>
                      <a:pt x="15946" y="14580"/>
                    </a:lnTo>
                    <a:lnTo>
                      <a:pt x="15937" y="14580"/>
                    </a:lnTo>
                    <a:lnTo>
                      <a:pt x="15942" y="14752"/>
                    </a:lnTo>
                    <a:lnTo>
                      <a:pt x="15900" y="14625"/>
                    </a:lnTo>
                    <a:lnTo>
                      <a:pt x="15900" y="16380"/>
                    </a:lnTo>
                    <a:lnTo>
                      <a:pt x="15871" y="16380"/>
                    </a:lnTo>
                    <a:lnTo>
                      <a:pt x="15871" y="16200"/>
                    </a:lnTo>
                    <a:lnTo>
                      <a:pt x="15885" y="16200"/>
                    </a:lnTo>
                    <a:lnTo>
                      <a:pt x="15900" y="16380"/>
                    </a:lnTo>
                    <a:lnTo>
                      <a:pt x="15900" y="14625"/>
                    </a:lnTo>
                    <a:lnTo>
                      <a:pt x="15885" y="14580"/>
                    </a:lnTo>
                    <a:lnTo>
                      <a:pt x="15885" y="14400"/>
                    </a:lnTo>
                    <a:lnTo>
                      <a:pt x="15871" y="14400"/>
                    </a:lnTo>
                    <a:lnTo>
                      <a:pt x="15871" y="14760"/>
                    </a:lnTo>
                    <a:lnTo>
                      <a:pt x="15856" y="14580"/>
                    </a:lnTo>
                    <a:lnTo>
                      <a:pt x="15826" y="14580"/>
                    </a:lnTo>
                    <a:lnTo>
                      <a:pt x="15811" y="14400"/>
                    </a:lnTo>
                    <a:lnTo>
                      <a:pt x="15814" y="14400"/>
                    </a:lnTo>
                    <a:lnTo>
                      <a:pt x="15821" y="14220"/>
                    </a:lnTo>
                    <a:lnTo>
                      <a:pt x="15830" y="14220"/>
                    </a:lnTo>
                    <a:lnTo>
                      <a:pt x="15841" y="14040"/>
                    </a:lnTo>
                    <a:lnTo>
                      <a:pt x="15863" y="14220"/>
                    </a:lnTo>
                    <a:lnTo>
                      <a:pt x="15900" y="14220"/>
                    </a:lnTo>
                    <a:lnTo>
                      <a:pt x="15900" y="14040"/>
                    </a:lnTo>
                    <a:lnTo>
                      <a:pt x="15885" y="14040"/>
                    </a:lnTo>
                    <a:lnTo>
                      <a:pt x="15961" y="13860"/>
                    </a:lnTo>
                    <a:lnTo>
                      <a:pt x="16032" y="13860"/>
                    </a:lnTo>
                    <a:lnTo>
                      <a:pt x="16100" y="14040"/>
                    </a:lnTo>
                    <a:lnTo>
                      <a:pt x="16167" y="14220"/>
                    </a:lnTo>
                    <a:lnTo>
                      <a:pt x="16180" y="14220"/>
                    </a:lnTo>
                    <a:lnTo>
                      <a:pt x="16212" y="14580"/>
                    </a:lnTo>
                    <a:lnTo>
                      <a:pt x="16226" y="14760"/>
                    </a:lnTo>
                    <a:lnTo>
                      <a:pt x="16256" y="14760"/>
                    </a:lnTo>
                    <a:lnTo>
                      <a:pt x="16256" y="14940"/>
                    </a:lnTo>
                    <a:lnTo>
                      <a:pt x="16211" y="14940"/>
                    </a:lnTo>
                    <a:lnTo>
                      <a:pt x="16211" y="15120"/>
                    </a:lnTo>
                    <a:lnTo>
                      <a:pt x="16241" y="15300"/>
                    </a:lnTo>
                    <a:lnTo>
                      <a:pt x="16256" y="15300"/>
                    </a:lnTo>
                    <a:lnTo>
                      <a:pt x="16270" y="15120"/>
                    </a:lnTo>
                    <a:lnTo>
                      <a:pt x="16300" y="15120"/>
                    </a:lnTo>
                    <a:lnTo>
                      <a:pt x="16324" y="14940"/>
                    </a:lnTo>
                    <a:lnTo>
                      <a:pt x="16379" y="14760"/>
                    </a:lnTo>
                    <a:lnTo>
                      <a:pt x="16404" y="14580"/>
                    </a:lnTo>
                    <a:lnTo>
                      <a:pt x="16300" y="14580"/>
                    </a:lnTo>
                    <a:lnTo>
                      <a:pt x="16359" y="14400"/>
                    </a:lnTo>
                    <a:lnTo>
                      <a:pt x="16285" y="14400"/>
                    </a:lnTo>
                    <a:lnTo>
                      <a:pt x="16315" y="14220"/>
                    </a:lnTo>
                    <a:lnTo>
                      <a:pt x="16226" y="14220"/>
                    </a:lnTo>
                    <a:lnTo>
                      <a:pt x="16211" y="14040"/>
                    </a:lnTo>
                    <a:lnTo>
                      <a:pt x="16290" y="14040"/>
                    </a:lnTo>
                    <a:lnTo>
                      <a:pt x="16315" y="13860"/>
                    </a:lnTo>
                    <a:lnTo>
                      <a:pt x="16315" y="14220"/>
                    </a:lnTo>
                    <a:lnTo>
                      <a:pt x="16418" y="14220"/>
                    </a:lnTo>
                    <a:lnTo>
                      <a:pt x="16418" y="14400"/>
                    </a:lnTo>
                    <a:lnTo>
                      <a:pt x="16463" y="14400"/>
                    </a:lnTo>
                    <a:lnTo>
                      <a:pt x="16448" y="14580"/>
                    </a:lnTo>
                    <a:lnTo>
                      <a:pt x="16537" y="14580"/>
                    </a:lnTo>
                    <a:lnTo>
                      <a:pt x="16537" y="14760"/>
                    </a:lnTo>
                    <a:lnTo>
                      <a:pt x="16552" y="14940"/>
                    </a:lnTo>
                    <a:lnTo>
                      <a:pt x="16566" y="14940"/>
                    </a:lnTo>
                    <a:lnTo>
                      <a:pt x="16566" y="15120"/>
                    </a:lnTo>
                    <a:lnTo>
                      <a:pt x="16552" y="15300"/>
                    </a:lnTo>
                    <a:lnTo>
                      <a:pt x="16529" y="15300"/>
                    </a:lnTo>
                    <a:lnTo>
                      <a:pt x="16485" y="15120"/>
                    </a:lnTo>
                    <a:lnTo>
                      <a:pt x="16463" y="14940"/>
                    </a:lnTo>
                    <a:lnTo>
                      <a:pt x="16463" y="15120"/>
                    </a:lnTo>
                    <a:lnTo>
                      <a:pt x="16448" y="15120"/>
                    </a:lnTo>
                    <a:lnTo>
                      <a:pt x="16448" y="15300"/>
                    </a:lnTo>
                    <a:lnTo>
                      <a:pt x="16315" y="15120"/>
                    </a:lnTo>
                    <a:lnTo>
                      <a:pt x="16300" y="15300"/>
                    </a:lnTo>
                    <a:lnTo>
                      <a:pt x="16315" y="15300"/>
                    </a:lnTo>
                    <a:lnTo>
                      <a:pt x="16330" y="15480"/>
                    </a:lnTo>
                    <a:lnTo>
                      <a:pt x="16344" y="15480"/>
                    </a:lnTo>
                    <a:lnTo>
                      <a:pt x="16344" y="15300"/>
                    </a:lnTo>
                    <a:lnTo>
                      <a:pt x="16359" y="15300"/>
                    </a:lnTo>
                    <a:lnTo>
                      <a:pt x="16359" y="15480"/>
                    </a:lnTo>
                    <a:lnTo>
                      <a:pt x="16398" y="15480"/>
                    </a:lnTo>
                    <a:lnTo>
                      <a:pt x="16426" y="15660"/>
                    </a:lnTo>
                    <a:lnTo>
                      <a:pt x="16492" y="15660"/>
                    </a:lnTo>
                    <a:lnTo>
                      <a:pt x="16478" y="15480"/>
                    </a:lnTo>
                    <a:lnTo>
                      <a:pt x="16522" y="15480"/>
                    </a:lnTo>
                    <a:lnTo>
                      <a:pt x="16507" y="15660"/>
                    </a:lnTo>
                    <a:lnTo>
                      <a:pt x="16685" y="16020"/>
                    </a:lnTo>
                    <a:lnTo>
                      <a:pt x="16670" y="16020"/>
                    </a:lnTo>
                    <a:lnTo>
                      <a:pt x="16670" y="16200"/>
                    </a:lnTo>
                    <a:lnTo>
                      <a:pt x="16685" y="16380"/>
                    </a:lnTo>
                    <a:lnTo>
                      <a:pt x="16729" y="16740"/>
                    </a:lnTo>
                    <a:lnTo>
                      <a:pt x="16729" y="15660"/>
                    </a:lnTo>
                    <a:lnTo>
                      <a:pt x="16718" y="15660"/>
                    </a:lnTo>
                    <a:lnTo>
                      <a:pt x="16696" y="15300"/>
                    </a:lnTo>
                    <a:lnTo>
                      <a:pt x="16685" y="15300"/>
                    </a:lnTo>
                    <a:lnTo>
                      <a:pt x="16663" y="15120"/>
                    </a:lnTo>
                    <a:lnTo>
                      <a:pt x="16618" y="14940"/>
                    </a:lnTo>
                    <a:lnTo>
                      <a:pt x="16596" y="14940"/>
                    </a:lnTo>
                    <a:lnTo>
                      <a:pt x="16611" y="14760"/>
                    </a:lnTo>
                    <a:lnTo>
                      <a:pt x="16644" y="14940"/>
                    </a:lnTo>
                    <a:lnTo>
                      <a:pt x="16729" y="14940"/>
                    </a:lnTo>
                    <a:lnTo>
                      <a:pt x="16714" y="15120"/>
                    </a:lnTo>
                    <a:lnTo>
                      <a:pt x="16700" y="15120"/>
                    </a:lnTo>
                    <a:lnTo>
                      <a:pt x="16722" y="15300"/>
                    </a:lnTo>
                    <a:lnTo>
                      <a:pt x="16766" y="15480"/>
                    </a:lnTo>
                    <a:lnTo>
                      <a:pt x="16774" y="15480"/>
                    </a:lnTo>
                    <a:lnTo>
                      <a:pt x="16788" y="15660"/>
                    </a:lnTo>
                    <a:lnTo>
                      <a:pt x="16788" y="1980"/>
                    </a:lnTo>
                    <a:lnTo>
                      <a:pt x="16774" y="1980"/>
                    </a:lnTo>
                    <a:lnTo>
                      <a:pt x="16759" y="1800"/>
                    </a:lnTo>
                    <a:lnTo>
                      <a:pt x="16759" y="1980"/>
                    </a:lnTo>
                    <a:lnTo>
                      <a:pt x="16729" y="1800"/>
                    </a:lnTo>
                    <a:lnTo>
                      <a:pt x="16685" y="1800"/>
                    </a:lnTo>
                    <a:lnTo>
                      <a:pt x="16655" y="1620"/>
                    </a:lnTo>
                    <a:lnTo>
                      <a:pt x="16655" y="1440"/>
                    </a:lnTo>
                    <a:lnTo>
                      <a:pt x="16633" y="1620"/>
                    </a:lnTo>
                    <a:lnTo>
                      <a:pt x="16581" y="1620"/>
                    </a:lnTo>
                    <a:lnTo>
                      <a:pt x="16581" y="14760"/>
                    </a:lnTo>
                    <a:lnTo>
                      <a:pt x="16566" y="14760"/>
                    </a:lnTo>
                    <a:lnTo>
                      <a:pt x="16566" y="14580"/>
                    </a:lnTo>
                    <a:lnTo>
                      <a:pt x="16581" y="14760"/>
                    </a:lnTo>
                    <a:lnTo>
                      <a:pt x="16581" y="1620"/>
                    </a:lnTo>
                    <a:lnTo>
                      <a:pt x="16552" y="1620"/>
                    </a:lnTo>
                    <a:lnTo>
                      <a:pt x="16502" y="1440"/>
                    </a:lnTo>
                    <a:lnTo>
                      <a:pt x="16441" y="1260"/>
                    </a:lnTo>
                    <a:lnTo>
                      <a:pt x="16368" y="1260"/>
                    </a:lnTo>
                    <a:lnTo>
                      <a:pt x="16285" y="1440"/>
                    </a:lnTo>
                    <a:lnTo>
                      <a:pt x="16358" y="1800"/>
                    </a:lnTo>
                    <a:lnTo>
                      <a:pt x="16400" y="2160"/>
                    </a:lnTo>
                    <a:lnTo>
                      <a:pt x="16414" y="2520"/>
                    </a:lnTo>
                    <a:lnTo>
                      <a:pt x="16404" y="3060"/>
                    </a:lnTo>
                    <a:lnTo>
                      <a:pt x="16348" y="2520"/>
                    </a:lnTo>
                    <a:lnTo>
                      <a:pt x="16294" y="1980"/>
                    </a:lnTo>
                    <a:lnTo>
                      <a:pt x="16243" y="1620"/>
                    </a:lnTo>
                    <a:lnTo>
                      <a:pt x="16241" y="1591"/>
                    </a:lnTo>
                    <a:lnTo>
                      <a:pt x="16241" y="6120"/>
                    </a:lnTo>
                    <a:lnTo>
                      <a:pt x="16219" y="6120"/>
                    </a:lnTo>
                    <a:lnTo>
                      <a:pt x="16241" y="5940"/>
                    </a:lnTo>
                    <a:lnTo>
                      <a:pt x="16241" y="1591"/>
                    </a:lnTo>
                    <a:lnTo>
                      <a:pt x="16196" y="1080"/>
                    </a:lnTo>
                    <a:lnTo>
                      <a:pt x="16132" y="1260"/>
                    </a:lnTo>
                    <a:lnTo>
                      <a:pt x="15915" y="1260"/>
                    </a:lnTo>
                    <a:lnTo>
                      <a:pt x="15900" y="1080"/>
                    </a:lnTo>
                    <a:lnTo>
                      <a:pt x="15885" y="1080"/>
                    </a:lnTo>
                    <a:lnTo>
                      <a:pt x="15885" y="1620"/>
                    </a:lnTo>
                    <a:lnTo>
                      <a:pt x="15871" y="1620"/>
                    </a:lnTo>
                    <a:lnTo>
                      <a:pt x="15841" y="1440"/>
                    </a:lnTo>
                    <a:lnTo>
                      <a:pt x="15885" y="1440"/>
                    </a:lnTo>
                    <a:lnTo>
                      <a:pt x="15885" y="1080"/>
                    </a:lnTo>
                    <a:lnTo>
                      <a:pt x="15752" y="1080"/>
                    </a:lnTo>
                    <a:lnTo>
                      <a:pt x="15738" y="1247"/>
                    </a:lnTo>
                    <a:lnTo>
                      <a:pt x="15741" y="1260"/>
                    </a:lnTo>
                    <a:lnTo>
                      <a:pt x="15773" y="1260"/>
                    </a:lnTo>
                    <a:lnTo>
                      <a:pt x="15801" y="1440"/>
                    </a:lnTo>
                    <a:lnTo>
                      <a:pt x="15708" y="1440"/>
                    </a:lnTo>
                    <a:lnTo>
                      <a:pt x="15708" y="1260"/>
                    </a:lnTo>
                    <a:lnTo>
                      <a:pt x="15693" y="1260"/>
                    </a:lnTo>
                    <a:lnTo>
                      <a:pt x="15693" y="1440"/>
                    </a:lnTo>
                    <a:lnTo>
                      <a:pt x="15678" y="1620"/>
                    </a:lnTo>
                    <a:lnTo>
                      <a:pt x="15678" y="1440"/>
                    </a:lnTo>
                    <a:lnTo>
                      <a:pt x="15693" y="1440"/>
                    </a:lnTo>
                    <a:lnTo>
                      <a:pt x="15693" y="1260"/>
                    </a:lnTo>
                    <a:lnTo>
                      <a:pt x="15663" y="1260"/>
                    </a:lnTo>
                    <a:lnTo>
                      <a:pt x="15678" y="1080"/>
                    </a:lnTo>
                    <a:lnTo>
                      <a:pt x="15619" y="900"/>
                    </a:lnTo>
                    <a:lnTo>
                      <a:pt x="15619" y="1080"/>
                    </a:lnTo>
                    <a:lnTo>
                      <a:pt x="15663" y="1080"/>
                    </a:lnTo>
                    <a:lnTo>
                      <a:pt x="15654" y="1188"/>
                    </a:lnTo>
                    <a:lnTo>
                      <a:pt x="15654" y="15948"/>
                    </a:lnTo>
                    <a:lnTo>
                      <a:pt x="15649" y="16020"/>
                    </a:lnTo>
                    <a:lnTo>
                      <a:pt x="15641" y="16020"/>
                    </a:lnTo>
                    <a:lnTo>
                      <a:pt x="15619" y="15840"/>
                    </a:lnTo>
                    <a:lnTo>
                      <a:pt x="15641" y="15840"/>
                    </a:lnTo>
                    <a:lnTo>
                      <a:pt x="15654" y="15948"/>
                    </a:lnTo>
                    <a:lnTo>
                      <a:pt x="15654" y="1188"/>
                    </a:lnTo>
                    <a:lnTo>
                      <a:pt x="15649" y="1260"/>
                    </a:lnTo>
                    <a:lnTo>
                      <a:pt x="15619" y="1260"/>
                    </a:lnTo>
                    <a:lnTo>
                      <a:pt x="15619" y="14760"/>
                    </a:lnTo>
                    <a:lnTo>
                      <a:pt x="15604" y="14760"/>
                    </a:lnTo>
                    <a:lnTo>
                      <a:pt x="15604" y="14940"/>
                    </a:lnTo>
                    <a:lnTo>
                      <a:pt x="15589" y="15120"/>
                    </a:lnTo>
                    <a:lnTo>
                      <a:pt x="15589" y="14940"/>
                    </a:lnTo>
                    <a:lnTo>
                      <a:pt x="15604" y="14940"/>
                    </a:lnTo>
                    <a:lnTo>
                      <a:pt x="15604" y="14760"/>
                    </a:lnTo>
                    <a:lnTo>
                      <a:pt x="15589" y="14760"/>
                    </a:lnTo>
                    <a:lnTo>
                      <a:pt x="15574" y="14940"/>
                    </a:lnTo>
                    <a:lnTo>
                      <a:pt x="15561" y="14760"/>
                    </a:lnTo>
                    <a:lnTo>
                      <a:pt x="15529" y="14400"/>
                    </a:lnTo>
                    <a:lnTo>
                      <a:pt x="15604" y="14400"/>
                    </a:lnTo>
                    <a:lnTo>
                      <a:pt x="15604" y="14580"/>
                    </a:lnTo>
                    <a:lnTo>
                      <a:pt x="15619" y="14760"/>
                    </a:lnTo>
                    <a:lnTo>
                      <a:pt x="15619" y="1260"/>
                    </a:lnTo>
                    <a:lnTo>
                      <a:pt x="15604" y="1260"/>
                    </a:lnTo>
                    <a:lnTo>
                      <a:pt x="15604" y="1080"/>
                    </a:lnTo>
                    <a:lnTo>
                      <a:pt x="15573" y="1080"/>
                    </a:lnTo>
                    <a:lnTo>
                      <a:pt x="15604" y="1260"/>
                    </a:lnTo>
                    <a:lnTo>
                      <a:pt x="15589" y="1440"/>
                    </a:lnTo>
                    <a:lnTo>
                      <a:pt x="15559" y="1440"/>
                    </a:lnTo>
                    <a:lnTo>
                      <a:pt x="15532" y="1260"/>
                    </a:lnTo>
                    <a:lnTo>
                      <a:pt x="15426" y="1260"/>
                    </a:lnTo>
                    <a:lnTo>
                      <a:pt x="15426" y="16560"/>
                    </a:lnTo>
                    <a:lnTo>
                      <a:pt x="15293" y="16380"/>
                    </a:lnTo>
                    <a:lnTo>
                      <a:pt x="15290" y="16380"/>
                    </a:lnTo>
                    <a:lnTo>
                      <a:pt x="15302" y="16200"/>
                    </a:lnTo>
                    <a:lnTo>
                      <a:pt x="15318" y="16200"/>
                    </a:lnTo>
                    <a:lnTo>
                      <a:pt x="15338" y="16020"/>
                    </a:lnTo>
                    <a:lnTo>
                      <a:pt x="15360" y="16200"/>
                    </a:lnTo>
                    <a:lnTo>
                      <a:pt x="15404" y="16380"/>
                    </a:lnTo>
                    <a:lnTo>
                      <a:pt x="15426" y="16560"/>
                    </a:lnTo>
                    <a:lnTo>
                      <a:pt x="15426" y="1260"/>
                    </a:lnTo>
                    <a:lnTo>
                      <a:pt x="15412" y="1440"/>
                    </a:lnTo>
                    <a:lnTo>
                      <a:pt x="15397" y="1260"/>
                    </a:lnTo>
                    <a:lnTo>
                      <a:pt x="15382" y="1260"/>
                    </a:lnTo>
                    <a:lnTo>
                      <a:pt x="15382" y="1080"/>
                    </a:lnTo>
                    <a:lnTo>
                      <a:pt x="15367" y="994"/>
                    </a:lnTo>
                    <a:lnTo>
                      <a:pt x="15367" y="1080"/>
                    </a:lnTo>
                    <a:lnTo>
                      <a:pt x="15352" y="1080"/>
                    </a:lnTo>
                    <a:lnTo>
                      <a:pt x="15338" y="1260"/>
                    </a:lnTo>
                    <a:lnTo>
                      <a:pt x="15367" y="1260"/>
                    </a:lnTo>
                    <a:lnTo>
                      <a:pt x="15352" y="1440"/>
                    </a:lnTo>
                    <a:lnTo>
                      <a:pt x="15323" y="1440"/>
                    </a:lnTo>
                    <a:lnTo>
                      <a:pt x="15323" y="1260"/>
                    </a:lnTo>
                    <a:lnTo>
                      <a:pt x="15293" y="1080"/>
                    </a:lnTo>
                    <a:lnTo>
                      <a:pt x="15352" y="1080"/>
                    </a:lnTo>
                    <a:lnTo>
                      <a:pt x="15362" y="964"/>
                    </a:lnTo>
                    <a:lnTo>
                      <a:pt x="15351" y="900"/>
                    </a:lnTo>
                    <a:lnTo>
                      <a:pt x="15249" y="900"/>
                    </a:lnTo>
                    <a:lnTo>
                      <a:pt x="15249" y="1080"/>
                    </a:lnTo>
                    <a:lnTo>
                      <a:pt x="15278" y="1080"/>
                    </a:lnTo>
                    <a:lnTo>
                      <a:pt x="15278" y="16380"/>
                    </a:lnTo>
                    <a:lnTo>
                      <a:pt x="15264" y="16560"/>
                    </a:lnTo>
                    <a:lnTo>
                      <a:pt x="15234" y="16560"/>
                    </a:lnTo>
                    <a:lnTo>
                      <a:pt x="15219" y="16740"/>
                    </a:lnTo>
                    <a:lnTo>
                      <a:pt x="15219" y="16920"/>
                    </a:lnTo>
                    <a:lnTo>
                      <a:pt x="15204" y="16740"/>
                    </a:lnTo>
                    <a:lnTo>
                      <a:pt x="15219" y="16740"/>
                    </a:lnTo>
                    <a:lnTo>
                      <a:pt x="15219" y="16560"/>
                    </a:lnTo>
                    <a:lnTo>
                      <a:pt x="15160" y="16380"/>
                    </a:lnTo>
                    <a:lnTo>
                      <a:pt x="15130" y="16380"/>
                    </a:lnTo>
                    <a:lnTo>
                      <a:pt x="15116" y="16560"/>
                    </a:lnTo>
                    <a:lnTo>
                      <a:pt x="15101" y="16560"/>
                    </a:lnTo>
                    <a:lnTo>
                      <a:pt x="15110" y="16740"/>
                    </a:lnTo>
                    <a:lnTo>
                      <a:pt x="15120" y="16899"/>
                    </a:lnTo>
                    <a:lnTo>
                      <a:pt x="14953" y="16560"/>
                    </a:lnTo>
                    <a:lnTo>
                      <a:pt x="14908" y="16560"/>
                    </a:lnTo>
                    <a:lnTo>
                      <a:pt x="14893" y="16380"/>
                    </a:lnTo>
                    <a:lnTo>
                      <a:pt x="14893" y="16200"/>
                    </a:lnTo>
                    <a:lnTo>
                      <a:pt x="14908" y="16200"/>
                    </a:lnTo>
                    <a:lnTo>
                      <a:pt x="14933" y="16380"/>
                    </a:lnTo>
                    <a:lnTo>
                      <a:pt x="15012" y="16380"/>
                    </a:lnTo>
                    <a:lnTo>
                      <a:pt x="14968" y="16020"/>
                    </a:lnTo>
                    <a:lnTo>
                      <a:pt x="15014" y="16020"/>
                    </a:lnTo>
                    <a:lnTo>
                      <a:pt x="15027" y="16108"/>
                    </a:lnTo>
                    <a:lnTo>
                      <a:pt x="15027" y="16200"/>
                    </a:lnTo>
                    <a:lnTo>
                      <a:pt x="15012" y="16200"/>
                    </a:lnTo>
                    <a:lnTo>
                      <a:pt x="15012" y="16380"/>
                    </a:lnTo>
                    <a:lnTo>
                      <a:pt x="15071" y="16380"/>
                    </a:lnTo>
                    <a:lnTo>
                      <a:pt x="15086" y="16560"/>
                    </a:lnTo>
                    <a:lnTo>
                      <a:pt x="15086" y="16380"/>
                    </a:lnTo>
                    <a:lnTo>
                      <a:pt x="15101" y="16200"/>
                    </a:lnTo>
                    <a:lnTo>
                      <a:pt x="15116" y="16200"/>
                    </a:lnTo>
                    <a:lnTo>
                      <a:pt x="15116" y="16380"/>
                    </a:lnTo>
                    <a:lnTo>
                      <a:pt x="15130" y="16380"/>
                    </a:lnTo>
                    <a:lnTo>
                      <a:pt x="15145" y="16200"/>
                    </a:lnTo>
                    <a:lnTo>
                      <a:pt x="15160" y="16200"/>
                    </a:lnTo>
                    <a:lnTo>
                      <a:pt x="15167" y="16290"/>
                    </a:lnTo>
                    <a:lnTo>
                      <a:pt x="15175" y="16200"/>
                    </a:lnTo>
                    <a:lnTo>
                      <a:pt x="15190" y="16380"/>
                    </a:lnTo>
                    <a:lnTo>
                      <a:pt x="15278" y="16380"/>
                    </a:lnTo>
                    <a:lnTo>
                      <a:pt x="15278" y="1260"/>
                    </a:lnTo>
                    <a:lnTo>
                      <a:pt x="15249" y="1080"/>
                    </a:lnTo>
                    <a:lnTo>
                      <a:pt x="15249" y="14220"/>
                    </a:lnTo>
                    <a:lnTo>
                      <a:pt x="15204" y="14220"/>
                    </a:lnTo>
                    <a:lnTo>
                      <a:pt x="15190" y="14040"/>
                    </a:lnTo>
                    <a:lnTo>
                      <a:pt x="15249" y="14220"/>
                    </a:lnTo>
                    <a:lnTo>
                      <a:pt x="15249" y="1080"/>
                    </a:lnTo>
                    <a:lnTo>
                      <a:pt x="15234" y="1080"/>
                    </a:lnTo>
                    <a:lnTo>
                      <a:pt x="15219" y="900"/>
                    </a:lnTo>
                    <a:lnTo>
                      <a:pt x="15164" y="900"/>
                    </a:lnTo>
                    <a:lnTo>
                      <a:pt x="15130" y="1080"/>
                    </a:lnTo>
                    <a:lnTo>
                      <a:pt x="15190" y="1080"/>
                    </a:lnTo>
                    <a:lnTo>
                      <a:pt x="15175" y="1260"/>
                    </a:lnTo>
                    <a:lnTo>
                      <a:pt x="15175" y="14400"/>
                    </a:lnTo>
                    <a:lnTo>
                      <a:pt x="15101" y="14400"/>
                    </a:lnTo>
                    <a:lnTo>
                      <a:pt x="15062" y="14580"/>
                    </a:lnTo>
                    <a:lnTo>
                      <a:pt x="15042" y="14580"/>
                    </a:lnTo>
                    <a:lnTo>
                      <a:pt x="15027" y="14400"/>
                    </a:lnTo>
                    <a:lnTo>
                      <a:pt x="15027" y="14580"/>
                    </a:lnTo>
                    <a:lnTo>
                      <a:pt x="14908" y="14580"/>
                    </a:lnTo>
                    <a:lnTo>
                      <a:pt x="14908" y="15840"/>
                    </a:lnTo>
                    <a:lnTo>
                      <a:pt x="14893" y="15840"/>
                    </a:lnTo>
                    <a:lnTo>
                      <a:pt x="14893" y="16020"/>
                    </a:lnTo>
                    <a:lnTo>
                      <a:pt x="14849" y="16020"/>
                    </a:lnTo>
                    <a:lnTo>
                      <a:pt x="14849" y="16200"/>
                    </a:lnTo>
                    <a:lnTo>
                      <a:pt x="14879" y="16200"/>
                    </a:lnTo>
                    <a:lnTo>
                      <a:pt x="14879" y="16380"/>
                    </a:lnTo>
                    <a:lnTo>
                      <a:pt x="14834" y="16380"/>
                    </a:lnTo>
                    <a:lnTo>
                      <a:pt x="14834" y="16200"/>
                    </a:lnTo>
                    <a:lnTo>
                      <a:pt x="14790" y="16200"/>
                    </a:lnTo>
                    <a:lnTo>
                      <a:pt x="14790" y="16020"/>
                    </a:lnTo>
                    <a:lnTo>
                      <a:pt x="14805" y="16020"/>
                    </a:lnTo>
                    <a:lnTo>
                      <a:pt x="14805" y="15840"/>
                    </a:lnTo>
                    <a:lnTo>
                      <a:pt x="14834" y="15840"/>
                    </a:lnTo>
                    <a:lnTo>
                      <a:pt x="14849" y="16020"/>
                    </a:lnTo>
                    <a:lnTo>
                      <a:pt x="14849" y="15840"/>
                    </a:lnTo>
                    <a:lnTo>
                      <a:pt x="14864" y="15840"/>
                    </a:lnTo>
                    <a:lnTo>
                      <a:pt x="14879" y="15660"/>
                    </a:lnTo>
                    <a:lnTo>
                      <a:pt x="14908" y="15660"/>
                    </a:lnTo>
                    <a:lnTo>
                      <a:pt x="14908" y="14580"/>
                    </a:lnTo>
                    <a:lnTo>
                      <a:pt x="14834" y="14580"/>
                    </a:lnTo>
                    <a:lnTo>
                      <a:pt x="14821" y="14760"/>
                    </a:lnTo>
                    <a:lnTo>
                      <a:pt x="14788" y="14940"/>
                    </a:lnTo>
                    <a:lnTo>
                      <a:pt x="14775" y="14940"/>
                    </a:lnTo>
                    <a:lnTo>
                      <a:pt x="14775" y="16380"/>
                    </a:lnTo>
                    <a:lnTo>
                      <a:pt x="14775" y="16560"/>
                    </a:lnTo>
                    <a:lnTo>
                      <a:pt x="14704" y="16705"/>
                    </a:lnTo>
                    <a:lnTo>
                      <a:pt x="14714" y="16560"/>
                    </a:lnTo>
                    <a:lnTo>
                      <a:pt x="14747" y="16380"/>
                    </a:lnTo>
                    <a:lnTo>
                      <a:pt x="14775" y="16380"/>
                    </a:lnTo>
                    <a:lnTo>
                      <a:pt x="14775" y="16020"/>
                    </a:lnTo>
                    <a:lnTo>
                      <a:pt x="14760" y="16200"/>
                    </a:lnTo>
                    <a:lnTo>
                      <a:pt x="14701" y="16200"/>
                    </a:lnTo>
                    <a:lnTo>
                      <a:pt x="14701" y="17820"/>
                    </a:lnTo>
                    <a:lnTo>
                      <a:pt x="14627" y="17820"/>
                    </a:lnTo>
                    <a:lnTo>
                      <a:pt x="14627" y="17640"/>
                    </a:lnTo>
                    <a:lnTo>
                      <a:pt x="14642" y="17640"/>
                    </a:lnTo>
                    <a:lnTo>
                      <a:pt x="14701" y="17820"/>
                    </a:lnTo>
                    <a:lnTo>
                      <a:pt x="14701" y="16200"/>
                    </a:lnTo>
                    <a:lnTo>
                      <a:pt x="14698" y="16239"/>
                    </a:lnTo>
                    <a:lnTo>
                      <a:pt x="14698" y="16717"/>
                    </a:lnTo>
                    <a:lnTo>
                      <a:pt x="14686" y="16740"/>
                    </a:lnTo>
                    <a:lnTo>
                      <a:pt x="14670" y="16560"/>
                    </a:lnTo>
                    <a:lnTo>
                      <a:pt x="14647" y="16380"/>
                    </a:lnTo>
                    <a:lnTo>
                      <a:pt x="14622" y="16200"/>
                    </a:lnTo>
                    <a:lnTo>
                      <a:pt x="14597" y="16200"/>
                    </a:lnTo>
                    <a:lnTo>
                      <a:pt x="14597" y="16020"/>
                    </a:lnTo>
                    <a:lnTo>
                      <a:pt x="14627" y="16020"/>
                    </a:lnTo>
                    <a:lnTo>
                      <a:pt x="14642" y="16200"/>
                    </a:lnTo>
                    <a:lnTo>
                      <a:pt x="14622" y="16200"/>
                    </a:lnTo>
                    <a:lnTo>
                      <a:pt x="14676" y="16560"/>
                    </a:lnTo>
                    <a:lnTo>
                      <a:pt x="14698" y="16717"/>
                    </a:lnTo>
                    <a:lnTo>
                      <a:pt x="14698" y="16239"/>
                    </a:lnTo>
                    <a:lnTo>
                      <a:pt x="14686" y="16380"/>
                    </a:lnTo>
                    <a:lnTo>
                      <a:pt x="14657" y="16380"/>
                    </a:lnTo>
                    <a:lnTo>
                      <a:pt x="14642" y="16200"/>
                    </a:lnTo>
                    <a:lnTo>
                      <a:pt x="14671" y="16200"/>
                    </a:lnTo>
                    <a:lnTo>
                      <a:pt x="14686" y="16020"/>
                    </a:lnTo>
                    <a:lnTo>
                      <a:pt x="14775" y="16020"/>
                    </a:lnTo>
                    <a:lnTo>
                      <a:pt x="14775" y="14940"/>
                    </a:lnTo>
                    <a:lnTo>
                      <a:pt x="14760" y="15120"/>
                    </a:lnTo>
                    <a:lnTo>
                      <a:pt x="14686" y="15120"/>
                    </a:lnTo>
                    <a:lnTo>
                      <a:pt x="14677" y="14940"/>
                    </a:lnTo>
                    <a:lnTo>
                      <a:pt x="14671" y="14940"/>
                    </a:lnTo>
                    <a:lnTo>
                      <a:pt x="14665" y="14760"/>
                    </a:lnTo>
                    <a:lnTo>
                      <a:pt x="14701" y="14760"/>
                    </a:lnTo>
                    <a:lnTo>
                      <a:pt x="14731" y="14940"/>
                    </a:lnTo>
                    <a:lnTo>
                      <a:pt x="14745" y="14940"/>
                    </a:lnTo>
                    <a:lnTo>
                      <a:pt x="14745" y="14760"/>
                    </a:lnTo>
                    <a:lnTo>
                      <a:pt x="14731" y="14760"/>
                    </a:lnTo>
                    <a:lnTo>
                      <a:pt x="14724" y="14580"/>
                    </a:lnTo>
                    <a:lnTo>
                      <a:pt x="14742" y="14580"/>
                    </a:lnTo>
                    <a:lnTo>
                      <a:pt x="14776" y="14400"/>
                    </a:lnTo>
                    <a:lnTo>
                      <a:pt x="14842" y="14400"/>
                    </a:lnTo>
                    <a:lnTo>
                      <a:pt x="14864" y="14220"/>
                    </a:lnTo>
                    <a:lnTo>
                      <a:pt x="14886" y="14220"/>
                    </a:lnTo>
                    <a:lnTo>
                      <a:pt x="14908" y="14040"/>
                    </a:lnTo>
                    <a:lnTo>
                      <a:pt x="14939" y="14040"/>
                    </a:lnTo>
                    <a:lnTo>
                      <a:pt x="14968" y="14220"/>
                    </a:lnTo>
                    <a:lnTo>
                      <a:pt x="15027" y="14220"/>
                    </a:lnTo>
                    <a:lnTo>
                      <a:pt x="15116" y="13860"/>
                    </a:lnTo>
                    <a:lnTo>
                      <a:pt x="15116" y="14040"/>
                    </a:lnTo>
                    <a:lnTo>
                      <a:pt x="15130" y="14040"/>
                    </a:lnTo>
                    <a:lnTo>
                      <a:pt x="15130" y="14220"/>
                    </a:lnTo>
                    <a:lnTo>
                      <a:pt x="15145" y="14220"/>
                    </a:lnTo>
                    <a:lnTo>
                      <a:pt x="15175" y="14400"/>
                    </a:lnTo>
                    <a:lnTo>
                      <a:pt x="15175" y="1260"/>
                    </a:lnTo>
                    <a:lnTo>
                      <a:pt x="15101" y="1260"/>
                    </a:lnTo>
                    <a:lnTo>
                      <a:pt x="15116" y="1080"/>
                    </a:lnTo>
                    <a:lnTo>
                      <a:pt x="15043" y="900"/>
                    </a:lnTo>
                    <a:lnTo>
                      <a:pt x="14977" y="900"/>
                    </a:lnTo>
                    <a:lnTo>
                      <a:pt x="14914" y="1080"/>
                    </a:lnTo>
                    <a:lnTo>
                      <a:pt x="14805" y="1080"/>
                    </a:lnTo>
                    <a:lnTo>
                      <a:pt x="14738" y="900"/>
                    </a:lnTo>
                    <a:lnTo>
                      <a:pt x="14673" y="900"/>
                    </a:lnTo>
                    <a:lnTo>
                      <a:pt x="14611" y="720"/>
                    </a:lnTo>
                    <a:lnTo>
                      <a:pt x="14553" y="540"/>
                    </a:lnTo>
                    <a:lnTo>
                      <a:pt x="14517" y="720"/>
                    </a:lnTo>
                    <a:lnTo>
                      <a:pt x="14475" y="720"/>
                    </a:lnTo>
                    <a:lnTo>
                      <a:pt x="14428" y="900"/>
                    </a:lnTo>
                    <a:lnTo>
                      <a:pt x="14346" y="900"/>
                    </a:lnTo>
                    <a:lnTo>
                      <a:pt x="14346" y="1080"/>
                    </a:lnTo>
                    <a:lnTo>
                      <a:pt x="14301" y="1170"/>
                    </a:lnTo>
                    <a:lnTo>
                      <a:pt x="14301" y="16200"/>
                    </a:lnTo>
                    <a:lnTo>
                      <a:pt x="14286" y="16380"/>
                    </a:lnTo>
                    <a:lnTo>
                      <a:pt x="14272" y="16380"/>
                    </a:lnTo>
                    <a:lnTo>
                      <a:pt x="14257" y="16560"/>
                    </a:lnTo>
                    <a:lnTo>
                      <a:pt x="14242" y="16560"/>
                    </a:lnTo>
                    <a:lnTo>
                      <a:pt x="14242" y="16380"/>
                    </a:lnTo>
                    <a:lnTo>
                      <a:pt x="14244" y="16380"/>
                    </a:lnTo>
                    <a:lnTo>
                      <a:pt x="14255" y="16200"/>
                    </a:lnTo>
                    <a:lnTo>
                      <a:pt x="14257" y="16020"/>
                    </a:lnTo>
                    <a:lnTo>
                      <a:pt x="14301" y="16020"/>
                    </a:lnTo>
                    <a:lnTo>
                      <a:pt x="14301" y="1170"/>
                    </a:lnTo>
                    <a:lnTo>
                      <a:pt x="14257" y="1260"/>
                    </a:lnTo>
                    <a:lnTo>
                      <a:pt x="14242" y="1260"/>
                    </a:lnTo>
                    <a:lnTo>
                      <a:pt x="14212" y="1080"/>
                    </a:lnTo>
                    <a:lnTo>
                      <a:pt x="14212" y="14040"/>
                    </a:lnTo>
                    <a:lnTo>
                      <a:pt x="14198" y="14220"/>
                    </a:lnTo>
                    <a:lnTo>
                      <a:pt x="14168" y="14220"/>
                    </a:lnTo>
                    <a:lnTo>
                      <a:pt x="14168" y="14400"/>
                    </a:lnTo>
                    <a:lnTo>
                      <a:pt x="14079" y="14400"/>
                    </a:lnTo>
                    <a:lnTo>
                      <a:pt x="14079" y="18540"/>
                    </a:lnTo>
                    <a:lnTo>
                      <a:pt x="14050" y="18540"/>
                    </a:lnTo>
                    <a:lnTo>
                      <a:pt x="14050" y="18720"/>
                    </a:lnTo>
                    <a:lnTo>
                      <a:pt x="14020" y="18900"/>
                    </a:lnTo>
                    <a:lnTo>
                      <a:pt x="14020" y="18720"/>
                    </a:lnTo>
                    <a:lnTo>
                      <a:pt x="14050" y="18720"/>
                    </a:lnTo>
                    <a:lnTo>
                      <a:pt x="14050" y="18360"/>
                    </a:lnTo>
                    <a:lnTo>
                      <a:pt x="14064" y="18360"/>
                    </a:lnTo>
                    <a:lnTo>
                      <a:pt x="14079" y="18540"/>
                    </a:lnTo>
                    <a:lnTo>
                      <a:pt x="14079" y="17820"/>
                    </a:lnTo>
                    <a:lnTo>
                      <a:pt x="14050" y="18180"/>
                    </a:lnTo>
                    <a:lnTo>
                      <a:pt x="14035" y="18180"/>
                    </a:lnTo>
                    <a:lnTo>
                      <a:pt x="14033" y="18360"/>
                    </a:lnTo>
                    <a:lnTo>
                      <a:pt x="14005" y="18360"/>
                    </a:lnTo>
                    <a:lnTo>
                      <a:pt x="14005" y="18720"/>
                    </a:lnTo>
                    <a:lnTo>
                      <a:pt x="13990" y="18720"/>
                    </a:lnTo>
                    <a:lnTo>
                      <a:pt x="13976" y="18540"/>
                    </a:lnTo>
                    <a:lnTo>
                      <a:pt x="13990" y="18540"/>
                    </a:lnTo>
                    <a:lnTo>
                      <a:pt x="14005" y="18720"/>
                    </a:lnTo>
                    <a:lnTo>
                      <a:pt x="14005" y="18360"/>
                    </a:lnTo>
                    <a:lnTo>
                      <a:pt x="13990" y="18360"/>
                    </a:lnTo>
                    <a:lnTo>
                      <a:pt x="13976" y="18180"/>
                    </a:lnTo>
                    <a:lnTo>
                      <a:pt x="13976" y="18360"/>
                    </a:lnTo>
                    <a:lnTo>
                      <a:pt x="13961" y="18360"/>
                    </a:lnTo>
                    <a:lnTo>
                      <a:pt x="13952" y="18396"/>
                    </a:lnTo>
                    <a:lnTo>
                      <a:pt x="13907" y="18396"/>
                    </a:lnTo>
                    <a:lnTo>
                      <a:pt x="13872" y="18540"/>
                    </a:lnTo>
                    <a:lnTo>
                      <a:pt x="13666" y="18540"/>
                    </a:lnTo>
                    <a:lnTo>
                      <a:pt x="13635" y="18196"/>
                    </a:lnTo>
                    <a:lnTo>
                      <a:pt x="13635" y="18720"/>
                    </a:lnTo>
                    <a:lnTo>
                      <a:pt x="13613" y="18900"/>
                    </a:lnTo>
                    <a:lnTo>
                      <a:pt x="13589" y="18900"/>
                    </a:lnTo>
                    <a:lnTo>
                      <a:pt x="13562" y="19080"/>
                    </a:lnTo>
                    <a:lnTo>
                      <a:pt x="13531" y="19080"/>
                    </a:lnTo>
                    <a:lnTo>
                      <a:pt x="13531" y="18900"/>
                    </a:lnTo>
                    <a:lnTo>
                      <a:pt x="13517" y="18900"/>
                    </a:lnTo>
                    <a:lnTo>
                      <a:pt x="13517" y="18720"/>
                    </a:lnTo>
                    <a:lnTo>
                      <a:pt x="13428" y="18720"/>
                    </a:lnTo>
                    <a:lnTo>
                      <a:pt x="13428" y="18900"/>
                    </a:lnTo>
                    <a:lnTo>
                      <a:pt x="13398" y="18900"/>
                    </a:lnTo>
                    <a:lnTo>
                      <a:pt x="13383" y="19080"/>
                    </a:lnTo>
                    <a:lnTo>
                      <a:pt x="13369" y="18900"/>
                    </a:lnTo>
                    <a:lnTo>
                      <a:pt x="13354" y="18900"/>
                    </a:lnTo>
                    <a:lnTo>
                      <a:pt x="13221" y="18720"/>
                    </a:lnTo>
                    <a:lnTo>
                      <a:pt x="13221" y="18900"/>
                    </a:lnTo>
                    <a:lnTo>
                      <a:pt x="13058" y="18900"/>
                    </a:lnTo>
                    <a:lnTo>
                      <a:pt x="13015" y="18720"/>
                    </a:lnTo>
                    <a:lnTo>
                      <a:pt x="12939" y="18720"/>
                    </a:lnTo>
                    <a:lnTo>
                      <a:pt x="12939" y="18540"/>
                    </a:lnTo>
                    <a:lnTo>
                      <a:pt x="12924" y="18540"/>
                    </a:lnTo>
                    <a:lnTo>
                      <a:pt x="12924" y="17820"/>
                    </a:lnTo>
                    <a:lnTo>
                      <a:pt x="12939" y="17640"/>
                    </a:lnTo>
                    <a:lnTo>
                      <a:pt x="13028" y="17640"/>
                    </a:lnTo>
                    <a:lnTo>
                      <a:pt x="13043" y="17820"/>
                    </a:lnTo>
                    <a:lnTo>
                      <a:pt x="13045" y="18000"/>
                    </a:lnTo>
                    <a:lnTo>
                      <a:pt x="13055" y="18180"/>
                    </a:lnTo>
                    <a:lnTo>
                      <a:pt x="13058" y="18360"/>
                    </a:lnTo>
                    <a:lnTo>
                      <a:pt x="13117" y="18360"/>
                    </a:lnTo>
                    <a:lnTo>
                      <a:pt x="13206" y="18180"/>
                    </a:lnTo>
                    <a:lnTo>
                      <a:pt x="13235" y="18180"/>
                    </a:lnTo>
                    <a:lnTo>
                      <a:pt x="13235" y="18360"/>
                    </a:lnTo>
                    <a:lnTo>
                      <a:pt x="13283" y="18360"/>
                    </a:lnTo>
                    <a:lnTo>
                      <a:pt x="13315" y="18540"/>
                    </a:lnTo>
                    <a:lnTo>
                      <a:pt x="13369" y="18540"/>
                    </a:lnTo>
                    <a:lnTo>
                      <a:pt x="13370" y="18360"/>
                    </a:lnTo>
                    <a:lnTo>
                      <a:pt x="13375" y="18180"/>
                    </a:lnTo>
                    <a:lnTo>
                      <a:pt x="13383" y="18000"/>
                    </a:lnTo>
                    <a:lnTo>
                      <a:pt x="13250" y="18000"/>
                    </a:lnTo>
                    <a:lnTo>
                      <a:pt x="13264" y="17820"/>
                    </a:lnTo>
                    <a:lnTo>
                      <a:pt x="13296" y="17640"/>
                    </a:lnTo>
                    <a:lnTo>
                      <a:pt x="13413" y="17640"/>
                    </a:lnTo>
                    <a:lnTo>
                      <a:pt x="13398" y="17460"/>
                    </a:lnTo>
                    <a:lnTo>
                      <a:pt x="13369" y="17460"/>
                    </a:lnTo>
                    <a:lnTo>
                      <a:pt x="13369" y="17280"/>
                    </a:lnTo>
                    <a:lnTo>
                      <a:pt x="13398" y="17460"/>
                    </a:lnTo>
                    <a:lnTo>
                      <a:pt x="13428" y="17460"/>
                    </a:lnTo>
                    <a:lnTo>
                      <a:pt x="13487" y="17820"/>
                    </a:lnTo>
                    <a:lnTo>
                      <a:pt x="13487" y="17640"/>
                    </a:lnTo>
                    <a:lnTo>
                      <a:pt x="13509" y="17820"/>
                    </a:lnTo>
                    <a:lnTo>
                      <a:pt x="13560" y="17820"/>
                    </a:lnTo>
                    <a:lnTo>
                      <a:pt x="13591" y="18000"/>
                    </a:lnTo>
                    <a:lnTo>
                      <a:pt x="13531" y="18000"/>
                    </a:lnTo>
                    <a:lnTo>
                      <a:pt x="13531" y="18180"/>
                    </a:lnTo>
                    <a:lnTo>
                      <a:pt x="13443" y="18180"/>
                    </a:lnTo>
                    <a:lnTo>
                      <a:pt x="13457" y="18360"/>
                    </a:lnTo>
                    <a:lnTo>
                      <a:pt x="13517" y="18360"/>
                    </a:lnTo>
                    <a:lnTo>
                      <a:pt x="13561" y="18540"/>
                    </a:lnTo>
                    <a:lnTo>
                      <a:pt x="13531" y="18540"/>
                    </a:lnTo>
                    <a:lnTo>
                      <a:pt x="13502" y="18360"/>
                    </a:lnTo>
                    <a:lnTo>
                      <a:pt x="13502" y="18540"/>
                    </a:lnTo>
                    <a:lnTo>
                      <a:pt x="13517" y="18540"/>
                    </a:lnTo>
                    <a:lnTo>
                      <a:pt x="13517" y="18720"/>
                    </a:lnTo>
                    <a:lnTo>
                      <a:pt x="13635" y="18720"/>
                    </a:lnTo>
                    <a:lnTo>
                      <a:pt x="13635" y="18196"/>
                    </a:lnTo>
                    <a:lnTo>
                      <a:pt x="13634" y="18180"/>
                    </a:lnTo>
                    <a:lnTo>
                      <a:pt x="13620" y="18000"/>
                    </a:lnTo>
                    <a:lnTo>
                      <a:pt x="13605" y="18000"/>
                    </a:lnTo>
                    <a:lnTo>
                      <a:pt x="13620" y="17820"/>
                    </a:lnTo>
                    <a:lnTo>
                      <a:pt x="13723" y="17820"/>
                    </a:lnTo>
                    <a:lnTo>
                      <a:pt x="13754" y="17640"/>
                    </a:lnTo>
                    <a:lnTo>
                      <a:pt x="13739" y="17460"/>
                    </a:lnTo>
                    <a:lnTo>
                      <a:pt x="13709" y="17460"/>
                    </a:lnTo>
                    <a:lnTo>
                      <a:pt x="13709" y="17280"/>
                    </a:lnTo>
                    <a:lnTo>
                      <a:pt x="13650" y="17280"/>
                    </a:lnTo>
                    <a:lnTo>
                      <a:pt x="13641" y="17460"/>
                    </a:lnTo>
                    <a:lnTo>
                      <a:pt x="13629" y="17640"/>
                    </a:lnTo>
                    <a:lnTo>
                      <a:pt x="13574" y="17640"/>
                    </a:lnTo>
                    <a:lnTo>
                      <a:pt x="13563" y="17460"/>
                    </a:lnTo>
                    <a:lnTo>
                      <a:pt x="13561" y="17280"/>
                    </a:lnTo>
                    <a:lnTo>
                      <a:pt x="13576" y="17280"/>
                    </a:lnTo>
                    <a:lnTo>
                      <a:pt x="13576" y="17100"/>
                    </a:lnTo>
                    <a:lnTo>
                      <a:pt x="13605" y="17100"/>
                    </a:lnTo>
                    <a:lnTo>
                      <a:pt x="13620" y="17280"/>
                    </a:lnTo>
                    <a:lnTo>
                      <a:pt x="13650" y="17280"/>
                    </a:lnTo>
                    <a:lnTo>
                      <a:pt x="13680" y="17100"/>
                    </a:lnTo>
                    <a:lnTo>
                      <a:pt x="13724" y="17100"/>
                    </a:lnTo>
                    <a:lnTo>
                      <a:pt x="13724" y="17280"/>
                    </a:lnTo>
                    <a:lnTo>
                      <a:pt x="13816" y="17280"/>
                    </a:lnTo>
                    <a:lnTo>
                      <a:pt x="13883" y="17640"/>
                    </a:lnTo>
                    <a:lnTo>
                      <a:pt x="13916" y="17640"/>
                    </a:lnTo>
                    <a:lnTo>
                      <a:pt x="13902" y="17820"/>
                    </a:lnTo>
                    <a:lnTo>
                      <a:pt x="13976" y="17820"/>
                    </a:lnTo>
                    <a:lnTo>
                      <a:pt x="13976" y="18000"/>
                    </a:lnTo>
                    <a:lnTo>
                      <a:pt x="13990" y="18000"/>
                    </a:lnTo>
                    <a:lnTo>
                      <a:pt x="13990" y="17820"/>
                    </a:lnTo>
                    <a:lnTo>
                      <a:pt x="14079" y="17820"/>
                    </a:lnTo>
                    <a:lnTo>
                      <a:pt x="14079" y="14400"/>
                    </a:lnTo>
                    <a:lnTo>
                      <a:pt x="14070" y="14400"/>
                    </a:lnTo>
                    <a:lnTo>
                      <a:pt x="14039" y="14220"/>
                    </a:lnTo>
                    <a:lnTo>
                      <a:pt x="14035" y="13860"/>
                    </a:lnTo>
                    <a:lnTo>
                      <a:pt x="14050" y="13860"/>
                    </a:lnTo>
                    <a:lnTo>
                      <a:pt x="14064" y="13680"/>
                    </a:lnTo>
                    <a:lnTo>
                      <a:pt x="14109" y="13500"/>
                    </a:lnTo>
                    <a:lnTo>
                      <a:pt x="14124" y="13680"/>
                    </a:lnTo>
                    <a:lnTo>
                      <a:pt x="14124" y="13860"/>
                    </a:lnTo>
                    <a:lnTo>
                      <a:pt x="14146" y="13860"/>
                    </a:lnTo>
                    <a:lnTo>
                      <a:pt x="14190" y="14040"/>
                    </a:lnTo>
                    <a:lnTo>
                      <a:pt x="14212" y="14040"/>
                    </a:lnTo>
                    <a:lnTo>
                      <a:pt x="14212" y="1080"/>
                    </a:lnTo>
                    <a:lnTo>
                      <a:pt x="14183" y="1080"/>
                    </a:lnTo>
                    <a:lnTo>
                      <a:pt x="14168" y="900"/>
                    </a:lnTo>
                    <a:lnTo>
                      <a:pt x="14198" y="900"/>
                    </a:lnTo>
                    <a:lnTo>
                      <a:pt x="14212" y="720"/>
                    </a:lnTo>
                    <a:lnTo>
                      <a:pt x="13887" y="720"/>
                    </a:lnTo>
                    <a:lnTo>
                      <a:pt x="13827" y="540"/>
                    </a:lnTo>
                    <a:lnTo>
                      <a:pt x="13783" y="360"/>
                    </a:lnTo>
                    <a:lnTo>
                      <a:pt x="13783" y="14400"/>
                    </a:lnTo>
                    <a:lnTo>
                      <a:pt x="13657" y="14400"/>
                    </a:lnTo>
                    <a:lnTo>
                      <a:pt x="13591" y="14296"/>
                    </a:lnTo>
                    <a:lnTo>
                      <a:pt x="13591" y="15840"/>
                    </a:lnTo>
                    <a:lnTo>
                      <a:pt x="13546" y="16200"/>
                    </a:lnTo>
                    <a:lnTo>
                      <a:pt x="13546" y="17460"/>
                    </a:lnTo>
                    <a:lnTo>
                      <a:pt x="13531" y="17460"/>
                    </a:lnTo>
                    <a:lnTo>
                      <a:pt x="13531" y="17280"/>
                    </a:lnTo>
                    <a:lnTo>
                      <a:pt x="13517" y="17280"/>
                    </a:lnTo>
                    <a:lnTo>
                      <a:pt x="13517" y="17100"/>
                    </a:lnTo>
                    <a:lnTo>
                      <a:pt x="13531" y="17100"/>
                    </a:lnTo>
                    <a:lnTo>
                      <a:pt x="13531" y="17280"/>
                    </a:lnTo>
                    <a:lnTo>
                      <a:pt x="13546" y="17280"/>
                    </a:lnTo>
                    <a:lnTo>
                      <a:pt x="13546" y="16200"/>
                    </a:lnTo>
                    <a:lnTo>
                      <a:pt x="13502" y="15840"/>
                    </a:lnTo>
                    <a:lnTo>
                      <a:pt x="13502" y="15660"/>
                    </a:lnTo>
                    <a:lnTo>
                      <a:pt x="13524" y="15840"/>
                    </a:lnTo>
                    <a:lnTo>
                      <a:pt x="13591" y="15840"/>
                    </a:lnTo>
                    <a:lnTo>
                      <a:pt x="13591" y="14296"/>
                    </a:lnTo>
                    <a:lnTo>
                      <a:pt x="13543" y="14220"/>
                    </a:lnTo>
                    <a:lnTo>
                      <a:pt x="13457" y="14150"/>
                    </a:lnTo>
                    <a:lnTo>
                      <a:pt x="13457" y="15480"/>
                    </a:lnTo>
                    <a:lnTo>
                      <a:pt x="13443" y="15480"/>
                    </a:lnTo>
                    <a:lnTo>
                      <a:pt x="13428" y="15660"/>
                    </a:lnTo>
                    <a:lnTo>
                      <a:pt x="13457" y="15660"/>
                    </a:lnTo>
                    <a:lnTo>
                      <a:pt x="13457" y="15840"/>
                    </a:lnTo>
                    <a:lnTo>
                      <a:pt x="13452" y="15840"/>
                    </a:lnTo>
                    <a:lnTo>
                      <a:pt x="13433" y="16020"/>
                    </a:lnTo>
                    <a:lnTo>
                      <a:pt x="13413" y="16020"/>
                    </a:lnTo>
                    <a:lnTo>
                      <a:pt x="13413" y="15840"/>
                    </a:lnTo>
                    <a:lnTo>
                      <a:pt x="13428" y="15840"/>
                    </a:lnTo>
                    <a:lnTo>
                      <a:pt x="13428" y="15660"/>
                    </a:lnTo>
                    <a:lnTo>
                      <a:pt x="13398" y="15660"/>
                    </a:lnTo>
                    <a:lnTo>
                      <a:pt x="13383" y="15480"/>
                    </a:lnTo>
                    <a:lnTo>
                      <a:pt x="13324" y="15480"/>
                    </a:lnTo>
                    <a:lnTo>
                      <a:pt x="13324" y="15300"/>
                    </a:lnTo>
                    <a:lnTo>
                      <a:pt x="13339" y="15300"/>
                    </a:lnTo>
                    <a:lnTo>
                      <a:pt x="13354" y="15480"/>
                    </a:lnTo>
                    <a:lnTo>
                      <a:pt x="13369" y="15300"/>
                    </a:lnTo>
                    <a:lnTo>
                      <a:pt x="13383" y="15300"/>
                    </a:lnTo>
                    <a:lnTo>
                      <a:pt x="13383" y="15480"/>
                    </a:lnTo>
                    <a:lnTo>
                      <a:pt x="13428" y="15480"/>
                    </a:lnTo>
                    <a:lnTo>
                      <a:pt x="13428" y="15300"/>
                    </a:lnTo>
                    <a:lnTo>
                      <a:pt x="13457" y="15300"/>
                    </a:lnTo>
                    <a:lnTo>
                      <a:pt x="13457" y="14150"/>
                    </a:lnTo>
                    <a:lnTo>
                      <a:pt x="13324" y="14040"/>
                    </a:lnTo>
                    <a:lnTo>
                      <a:pt x="13221" y="14040"/>
                    </a:lnTo>
                    <a:lnTo>
                      <a:pt x="13222" y="13860"/>
                    </a:lnTo>
                    <a:lnTo>
                      <a:pt x="13227" y="13860"/>
                    </a:lnTo>
                    <a:lnTo>
                      <a:pt x="13235" y="13680"/>
                    </a:lnTo>
                    <a:lnTo>
                      <a:pt x="13191" y="13500"/>
                    </a:lnTo>
                    <a:lnTo>
                      <a:pt x="13358" y="13320"/>
                    </a:lnTo>
                    <a:lnTo>
                      <a:pt x="13498" y="13320"/>
                    </a:lnTo>
                    <a:lnTo>
                      <a:pt x="13632" y="13680"/>
                    </a:lnTo>
                    <a:lnTo>
                      <a:pt x="13783" y="14400"/>
                    </a:lnTo>
                    <a:lnTo>
                      <a:pt x="13783" y="360"/>
                    </a:lnTo>
                    <a:lnTo>
                      <a:pt x="13604" y="360"/>
                    </a:lnTo>
                    <a:lnTo>
                      <a:pt x="13546" y="540"/>
                    </a:lnTo>
                    <a:lnTo>
                      <a:pt x="13457" y="720"/>
                    </a:lnTo>
                    <a:lnTo>
                      <a:pt x="13385" y="720"/>
                    </a:lnTo>
                    <a:lnTo>
                      <a:pt x="13354" y="900"/>
                    </a:lnTo>
                    <a:lnTo>
                      <a:pt x="13332" y="900"/>
                    </a:lnTo>
                    <a:lnTo>
                      <a:pt x="13287" y="720"/>
                    </a:lnTo>
                    <a:lnTo>
                      <a:pt x="13265" y="720"/>
                    </a:lnTo>
                    <a:lnTo>
                      <a:pt x="13187" y="540"/>
                    </a:lnTo>
                    <a:lnTo>
                      <a:pt x="13106" y="360"/>
                    </a:lnTo>
                    <a:lnTo>
                      <a:pt x="13073" y="360"/>
                    </a:lnTo>
                    <a:lnTo>
                      <a:pt x="13073" y="15660"/>
                    </a:lnTo>
                    <a:lnTo>
                      <a:pt x="13043" y="15840"/>
                    </a:lnTo>
                    <a:lnTo>
                      <a:pt x="13043" y="15480"/>
                    </a:lnTo>
                    <a:lnTo>
                      <a:pt x="13073" y="15480"/>
                    </a:lnTo>
                    <a:lnTo>
                      <a:pt x="13073" y="360"/>
                    </a:lnTo>
                    <a:lnTo>
                      <a:pt x="13058" y="360"/>
                    </a:lnTo>
                    <a:lnTo>
                      <a:pt x="13058" y="14040"/>
                    </a:lnTo>
                    <a:lnTo>
                      <a:pt x="13034" y="14040"/>
                    </a:lnTo>
                    <a:lnTo>
                      <a:pt x="13034" y="15480"/>
                    </a:lnTo>
                    <a:lnTo>
                      <a:pt x="13032" y="15480"/>
                    </a:lnTo>
                    <a:lnTo>
                      <a:pt x="13028" y="15406"/>
                    </a:lnTo>
                    <a:lnTo>
                      <a:pt x="13028" y="15840"/>
                    </a:lnTo>
                    <a:lnTo>
                      <a:pt x="13013" y="15660"/>
                    </a:lnTo>
                    <a:lnTo>
                      <a:pt x="13028" y="15660"/>
                    </a:lnTo>
                    <a:lnTo>
                      <a:pt x="13028" y="15406"/>
                    </a:lnTo>
                    <a:lnTo>
                      <a:pt x="13024" y="15333"/>
                    </a:lnTo>
                    <a:lnTo>
                      <a:pt x="13034" y="15480"/>
                    </a:lnTo>
                    <a:lnTo>
                      <a:pt x="13034" y="14040"/>
                    </a:lnTo>
                    <a:lnTo>
                      <a:pt x="13028" y="14040"/>
                    </a:lnTo>
                    <a:lnTo>
                      <a:pt x="13043" y="13860"/>
                    </a:lnTo>
                    <a:lnTo>
                      <a:pt x="13058" y="13860"/>
                    </a:lnTo>
                    <a:lnTo>
                      <a:pt x="13058" y="360"/>
                    </a:lnTo>
                    <a:lnTo>
                      <a:pt x="13022" y="360"/>
                    </a:lnTo>
                    <a:lnTo>
                      <a:pt x="13022" y="15300"/>
                    </a:lnTo>
                    <a:lnTo>
                      <a:pt x="13016" y="15300"/>
                    </a:lnTo>
                    <a:lnTo>
                      <a:pt x="13013" y="15120"/>
                    </a:lnTo>
                    <a:lnTo>
                      <a:pt x="13022" y="15300"/>
                    </a:lnTo>
                    <a:lnTo>
                      <a:pt x="13022" y="360"/>
                    </a:lnTo>
                    <a:lnTo>
                      <a:pt x="12954" y="360"/>
                    </a:lnTo>
                    <a:lnTo>
                      <a:pt x="12954" y="16380"/>
                    </a:lnTo>
                    <a:lnTo>
                      <a:pt x="12910" y="16380"/>
                    </a:lnTo>
                    <a:lnTo>
                      <a:pt x="12910" y="18540"/>
                    </a:lnTo>
                    <a:lnTo>
                      <a:pt x="12895" y="18720"/>
                    </a:lnTo>
                    <a:lnTo>
                      <a:pt x="12895" y="18540"/>
                    </a:lnTo>
                    <a:lnTo>
                      <a:pt x="12910" y="18540"/>
                    </a:lnTo>
                    <a:lnTo>
                      <a:pt x="12910" y="17820"/>
                    </a:lnTo>
                    <a:lnTo>
                      <a:pt x="12896" y="18000"/>
                    </a:lnTo>
                    <a:lnTo>
                      <a:pt x="12880" y="18180"/>
                    </a:lnTo>
                    <a:lnTo>
                      <a:pt x="12864" y="18180"/>
                    </a:lnTo>
                    <a:lnTo>
                      <a:pt x="12850" y="18360"/>
                    </a:lnTo>
                    <a:lnTo>
                      <a:pt x="12821" y="18360"/>
                    </a:lnTo>
                    <a:lnTo>
                      <a:pt x="12821" y="18180"/>
                    </a:lnTo>
                    <a:lnTo>
                      <a:pt x="12779" y="18180"/>
                    </a:lnTo>
                    <a:lnTo>
                      <a:pt x="12700" y="18000"/>
                    </a:lnTo>
                    <a:lnTo>
                      <a:pt x="12658" y="17820"/>
                    </a:lnTo>
                    <a:lnTo>
                      <a:pt x="12683" y="17820"/>
                    </a:lnTo>
                    <a:lnTo>
                      <a:pt x="12737" y="17640"/>
                    </a:lnTo>
                    <a:lnTo>
                      <a:pt x="12797" y="17640"/>
                    </a:lnTo>
                    <a:lnTo>
                      <a:pt x="12874" y="17820"/>
                    </a:lnTo>
                    <a:lnTo>
                      <a:pt x="12910" y="17820"/>
                    </a:lnTo>
                    <a:lnTo>
                      <a:pt x="12910" y="16380"/>
                    </a:lnTo>
                    <a:lnTo>
                      <a:pt x="12895" y="16380"/>
                    </a:lnTo>
                    <a:lnTo>
                      <a:pt x="12865" y="16560"/>
                    </a:lnTo>
                    <a:lnTo>
                      <a:pt x="12850" y="16380"/>
                    </a:lnTo>
                    <a:lnTo>
                      <a:pt x="12836" y="16380"/>
                    </a:lnTo>
                    <a:lnTo>
                      <a:pt x="12836" y="16200"/>
                    </a:lnTo>
                    <a:lnTo>
                      <a:pt x="12850" y="16020"/>
                    </a:lnTo>
                    <a:lnTo>
                      <a:pt x="12850" y="16200"/>
                    </a:lnTo>
                    <a:lnTo>
                      <a:pt x="12880" y="16200"/>
                    </a:lnTo>
                    <a:lnTo>
                      <a:pt x="12895" y="16020"/>
                    </a:lnTo>
                    <a:lnTo>
                      <a:pt x="12865" y="16020"/>
                    </a:lnTo>
                    <a:lnTo>
                      <a:pt x="12880" y="15840"/>
                    </a:lnTo>
                    <a:lnTo>
                      <a:pt x="12821" y="15840"/>
                    </a:lnTo>
                    <a:lnTo>
                      <a:pt x="12821" y="16200"/>
                    </a:lnTo>
                    <a:lnTo>
                      <a:pt x="12806" y="16380"/>
                    </a:lnTo>
                    <a:lnTo>
                      <a:pt x="12791" y="16200"/>
                    </a:lnTo>
                    <a:lnTo>
                      <a:pt x="12821" y="16200"/>
                    </a:lnTo>
                    <a:lnTo>
                      <a:pt x="12821" y="15840"/>
                    </a:lnTo>
                    <a:lnTo>
                      <a:pt x="12806" y="15840"/>
                    </a:lnTo>
                    <a:lnTo>
                      <a:pt x="12806" y="15480"/>
                    </a:lnTo>
                    <a:lnTo>
                      <a:pt x="12821" y="15480"/>
                    </a:lnTo>
                    <a:lnTo>
                      <a:pt x="12836" y="15660"/>
                    </a:lnTo>
                    <a:lnTo>
                      <a:pt x="12910" y="15660"/>
                    </a:lnTo>
                    <a:lnTo>
                      <a:pt x="12910" y="15840"/>
                    </a:lnTo>
                    <a:lnTo>
                      <a:pt x="12924" y="15840"/>
                    </a:lnTo>
                    <a:lnTo>
                      <a:pt x="12924" y="16020"/>
                    </a:lnTo>
                    <a:lnTo>
                      <a:pt x="12895" y="16020"/>
                    </a:lnTo>
                    <a:lnTo>
                      <a:pt x="12910" y="16200"/>
                    </a:lnTo>
                    <a:lnTo>
                      <a:pt x="12939" y="16200"/>
                    </a:lnTo>
                    <a:lnTo>
                      <a:pt x="12954" y="16380"/>
                    </a:lnTo>
                    <a:lnTo>
                      <a:pt x="12954" y="360"/>
                    </a:lnTo>
                    <a:lnTo>
                      <a:pt x="12910" y="360"/>
                    </a:lnTo>
                    <a:lnTo>
                      <a:pt x="12910" y="540"/>
                    </a:lnTo>
                    <a:lnTo>
                      <a:pt x="12895" y="360"/>
                    </a:lnTo>
                    <a:lnTo>
                      <a:pt x="12791" y="360"/>
                    </a:lnTo>
                    <a:lnTo>
                      <a:pt x="12791" y="270"/>
                    </a:lnTo>
                    <a:lnTo>
                      <a:pt x="12776" y="270"/>
                    </a:lnTo>
                    <a:lnTo>
                      <a:pt x="12776" y="13680"/>
                    </a:lnTo>
                    <a:lnTo>
                      <a:pt x="12729" y="13860"/>
                    </a:lnTo>
                    <a:lnTo>
                      <a:pt x="12624" y="13860"/>
                    </a:lnTo>
                    <a:lnTo>
                      <a:pt x="12569" y="14040"/>
                    </a:lnTo>
                    <a:lnTo>
                      <a:pt x="12532" y="13440"/>
                    </a:lnTo>
                    <a:lnTo>
                      <a:pt x="12532" y="18090"/>
                    </a:lnTo>
                    <a:lnTo>
                      <a:pt x="12510" y="18000"/>
                    </a:lnTo>
                    <a:lnTo>
                      <a:pt x="12525" y="18000"/>
                    </a:lnTo>
                    <a:lnTo>
                      <a:pt x="12532" y="18090"/>
                    </a:lnTo>
                    <a:lnTo>
                      <a:pt x="12532" y="13440"/>
                    </a:lnTo>
                    <a:lnTo>
                      <a:pt x="12525" y="13320"/>
                    </a:lnTo>
                    <a:lnTo>
                      <a:pt x="12702" y="13140"/>
                    </a:lnTo>
                    <a:lnTo>
                      <a:pt x="12745" y="13500"/>
                    </a:lnTo>
                    <a:lnTo>
                      <a:pt x="12763" y="13500"/>
                    </a:lnTo>
                    <a:lnTo>
                      <a:pt x="12776" y="13680"/>
                    </a:lnTo>
                    <a:lnTo>
                      <a:pt x="12776" y="270"/>
                    </a:lnTo>
                    <a:lnTo>
                      <a:pt x="12747" y="331"/>
                    </a:lnTo>
                    <a:lnTo>
                      <a:pt x="12761" y="360"/>
                    </a:lnTo>
                    <a:lnTo>
                      <a:pt x="12747" y="360"/>
                    </a:lnTo>
                    <a:lnTo>
                      <a:pt x="12700" y="180"/>
                    </a:lnTo>
                    <a:lnTo>
                      <a:pt x="12651" y="180"/>
                    </a:lnTo>
                    <a:lnTo>
                      <a:pt x="12601" y="0"/>
                    </a:lnTo>
                    <a:lnTo>
                      <a:pt x="12406" y="0"/>
                    </a:lnTo>
                    <a:lnTo>
                      <a:pt x="12404" y="180"/>
                    </a:lnTo>
                    <a:lnTo>
                      <a:pt x="12399" y="180"/>
                    </a:lnTo>
                    <a:lnTo>
                      <a:pt x="12394" y="360"/>
                    </a:lnTo>
                    <a:lnTo>
                      <a:pt x="12391" y="540"/>
                    </a:lnTo>
                    <a:lnTo>
                      <a:pt x="12358" y="360"/>
                    </a:lnTo>
                    <a:lnTo>
                      <a:pt x="12298" y="360"/>
                    </a:lnTo>
                    <a:lnTo>
                      <a:pt x="12276" y="199"/>
                    </a:lnTo>
                    <a:lnTo>
                      <a:pt x="12288" y="150"/>
                    </a:lnTo>
                    <a:lnTo>
                      <a:pt x="12273" y="150"/>
                    </a:lnTo>
                    <a:lnTo>
                      <a:pt x="12273" y="210"/>
                    </a:lnTo>
                    <a:lnTo>
                      <a:pt x="12258" y="210"/>
                    </a:lnTo>
                    <a:lnTo>
                      <a:pt x="12243" y="270"/>
                    </a:lnTo>
                    <a:lnTo>
                      <a:pt x="12258" y="270"/>
                    </a:lnTo>
                    <a:lnTo>
                      <a:pt x="12273" y="331"/>
                    </a:lnTo>
                    <a:lnTo>
                      <a:pt x="12273" y="360"/>
                    </a:lnTo>
                    <a:lnTo>
                      <a:pt x="12303" y="540"/>
                    </a:lnTo>
                    <a:lnTo>
                      <a:pt x="12303" y="17640"/>
                    </a:lnTo>
                    <a:lnTo>
                      <a:pt x="12288" y="17820"/>
                    </a:lnTo>
                    <a:lnTo>
                      <a:pt x="12258" y="17820"/>
                    </a:lnTo>
                    <a:lnTo>
                      <a:pt x="12258" y="18000"/>
                    </a:lnTo>
                    <a:lnTo>
                      <a:pt x="12169" y="18000"/>
                    </a:lnTo>
                    <a:lnTo>
                      <a:pt x="12169" y="17820"/>
                    </a:lnTo>
                    <a:lnTo>
                      <a:pt x="12155" y="17820"/>
                    </a:lnTo>
                    <a:lnTo>
                      <a:pt x="12140" y="18000"/>
                    </a:lnTo>
                    <a:lnTo>
                      <a:pt x="12095" y="18000"/>
                    </a:lnTo>
                    <a:lnTo>
                      <a:pt x="12110" y="17820"/>
                    </a:lnTo>
                    <a:lnTo>
                      <a:pt x="12140" y="17820"/>
                    </a:lnTo>
                    <a:lnTo>
                      <a:pt x="12155" y="17640"/>
                    </a:lnTo>
                    <a:lnTo>
                      <a:pt x="12169" y="17640"/>
                    </a:lnTo>
                    <a:lnTo>
                      <a:pt x="12169" y="17820"/>
                    </a:lnTo>
                    <a:lnTo>
                      <a:pt x="12229" y="17820"/>
                    </a:lnTo>
                    <a:lnTo>
                      <a:pt x="12229" y="18000"/>
                    </a:lnTo>
                    <a:lnTo>
                      <a:pt x="12258" y="17820"/>
                    </a:lnTo>
                    <a:lnTo>
                      <a:pt x="12258" y="17640"/>
                    </a:lnTo>
                    <a:lnTo>
                      <a:pt x="12303" y="17640"/>
                    </a:lnTo>
                    <a:lnTo>
                      <a:pt x="12303" y="540"/>
                    </a:lnTo>
                    <a:lnTo>
                      <a:pt x="12258" y="540"/>
                    </a:lnTo>
                    <a:lnTo>
                      <a:pt x="12258" y="360"/>
                    </a:lnTo>
                    <a:lnTo>
                      <a:pt x="12229" y="360"/>
                    </a:lnTo>
                    <a:lnTo>
                      <a:pt x="12229" y="540"/>
                    </a:lnTo>
                    <a:lnTo>
                      <a:pt x="12212" y="540"/>
                    </a:lnTo>
                    <a:lnTo>
                      <a:pt x="12156" y="720"/>
                    </a:lnTo>
                    <a:lnTo>
                      <a:pt x="12110" y="720"/>
                    </a:lnTo>
                    <a:lnTo>
                      <a:pt x="12110" y="540"/>
                    </a:lnTo>
                    <a:lnTo>
                      <a:pt x="12081" y="540"/>
                    </a:lnTo>
                    <a:lnTo>
                      <a:pt x="12081" y="720"/>
                    </a:lnTo>
                    <a:lnTo>
                      <a:pt x="12051" y="360"/>
                    </a:lnTo>
                    <a:lnTo>
                      <a:pt x="11992" y="360"/>
                    </a:lnTo>
                    <a:lnTo>
                      <a:pt x="12021" y="0"/>
                    </a:lnTo>
                    <a:lnTo>
                      <a:pt x="11933" y="0"/>
                    </a:lnTo>
                    <a:lnTo>
                      <a:pt x="11933" y="180"/>
                    </a:lnTo>
                    <a:lnTo>
                      <a:pt x="11918" y="180"/>
                    </a:lnTo>
                    <a:lnTo>
                      <a:pt x="11918" y="360"/>
                    </a:lnTo>
                    <a:lnTo>
                      <a:pt x="11947" y="360"/>
                    </a:lnTo>
                    <a:lnTo>
                      <a:pt x="11947" y="540"/>
                    </a:lnTo>
                    <a:lnTo>
                      <a:pt x="11918" y="540"/>
                    </a:lnTo>
                    <a:lnTo>
                      <a:pt x="11903" y="360"/>
                    </a:lnTo>
                    <a:lnTo>
                      <a:pt x="11903" y="180"/>
                    </a:lnTo>
                    <a:lnTo>
                      <a:pt x="11873" y="127"/>
                    </a:lnTo>
                    <a:lnTo>
                      <a:pt x="11873" y="14940"/>
                    </a:lnTo>
                    <a:lnTo>
                      <a:pt x="11859" y="14940"/>
                    </a:lnTo>
                    <a:lnTo>
                      <a:pt x="11859" y="15120"/>
                    </a:lnTo>
                    <a:lnTo>
                      <a:pt x="11850" y="15300"/>
                    </a:lnTo>
                    <a:lnTo>
                      <a:pt x="11838" y="15480"/>
                    </a:lnTo>
                    <a:lnTo>
                      <a:pt x="11829" y="15480"/>
                    </a:lnTo>
                    <a:lnTo>
                      <a:pt x="11829" y="15660"/>
                    </a:lnTo>
                    <a:lnTo>
                      <a:pt x="11814" y="15660"/>
                    </a:lnTo>
                    <a:lnTo>
                      <a:pt x="11814" y="15840"/>
                    </a:lnTo>
                    <a:lnTo>
                      <a:pt x="11829" y="16020"/>
                    </a:lnTo>
                    <a:lnTo>
                      <a:pt x="11762" y="16020"/>
                    </a:lnTo>
                    <a:lnTo>
                      <a:pt x="11807" y="16200"/>
                    </a:lnTo>
                    <a:lnTo>
                      <a:pt x="11711" y="16200"/>
                    </a:lnTo>
                    <a:lnTo>
                      <a:pt x="11666" y="15660"/>
                    </a:lnTo>
                    <a:lnTo>
                      <a:pt x="11770" y="15660"/>
                    </a:lnTo>
                    <a:lnTo>
                      <a:pt x="11688" y="15480"/>
                    </a:lnTo>
                    <a:lnTo>
                      <a:pt x="11649" y="15300"/>
                    </a:lnTo>
                    <a:lnTo>
                      <a:pt x="11680" y="15300"/>
                    </a:lnTo>
                    <a:lnTo>
                      <a:pt x="11801" y="15120"/>
                    </a:lnTo>
                    <a:lnTo>
                      <a:pt x="11859" y="15120"/>
                    </a:lnTo>
                    <a:lnTo>
                      <a:pt x="11859" y="14940"/>
                    </a:lnTo>
                    <a:lnTo>
                      <a:pt x="11786" y="14940"/>
                    </a:lnTo>
                    <a:lnTo>
                      <a:pt x="11755" y="15120"/>
                    </a:lnTo>
                    <a:lnTo>
                      <a:pt x="11740" y="14940"/>
                    </a:lnTo>
                    <a:lnTo>
                      <a:pt x="11696" y="14940"/>
                    </a:lnTo>
                    <a:lnTo>
                      <a:pt x="11725" y="15120"/>
                    </a:lnTo>
                    <a:lnTo>
                      <a:pt x="11651" y="15120"/>
                    </a:lnTo>
                    <a:lnTo>
                      <a:pt x="11651" y="14940"/>
                    </a:lnTo>
                    <a:lnTo>
                      <a:pt x="11666" y="14940"/>
                    </a:lnTo>
                    <a:lnTo>
                      <a:pt x="11666" y="14760"/>
                    </a:lnTo>
                    <a:lnTo>
                      <a:pt x="11681" y="14760"/>
                    </a:lnTo>
                    <a:lnTo>
                      <a:pt x="11740" y="14580"/>
                    </a:lnTo>
                    <a:lnTo>
                      <a:pt x="11799" y="14580"/>
                    </a:lnTo>
                    <a:lnTo>
                      <a:pt x="11844" y="14760"/>
                    </a:lnTo>
                    <a:lnTo>
                      <a:pt x="11873" y="14940"/>
                    </a:lnTo>
                    <a:lnTo>
                      <a:pt x="11873" y="127"/>
                    </a:lnTo>
                    <a:lnTo>
                      <a:pt x="11859" y="100"/>
                    </a:lnTo>
                    <a:lnTo>
                      <a:pt x="11859" y="13500"/>
                    </a:lnTo>
                    <a:lnTo>
                      <a:pt x="11814" y="13500"/>
                    </a:lnTo>
                    <a:lnTo>
                      <a:pt x="11799" y="13680"/>
                    </a:lnTo>
                    <a:lnTo>
                      <a:pt x="11770" y="13680"/>
                    </a:lnTo>
                    <a:lnTo>
                      <a:pt x="11755" y="13860"/>
                    </a:lnTo>
                    <a:lnTo>
                      <a:pt x="11770" y="14040"/>
                    </a:lnTo>
                    <a:lnTo>
                      <a:pt x="11747" y="14220"/>
                    </a:lnTo>
                    <a:lnTo>
                      <a:pt x="11755" y="14220"/>
                    </a:lnTo>
                    <a:lnTo>
                      <a:pt x="11785" y="14400"/>
                    </a:lnTo>
                    <a:lnTo>
                      <a:pt x="11755" y="14400"/>
                    </a:lnTo>
                    <a:lnTo>
                      <a:pt x="11740" y="14220"/>
                    </a:lnTo>
                    <a:lnTo>
                      <a:pt x="11723" y="14220"/>
                    </a:lnTo>
                    <a:lnTo>
                      <a:pt x="11697" y="14400"/>
                    </a:lnTo>
                    <a:lnTo>
                      <a:pt x="11666" y="14400"/>
                    </a:lnTo>
                    <a:lnTo>
                      <a:pt x="11666" y="14580"/>
                    </a:lnTo>
                    <a:lnTo>
                      <a:pt x="11651" y="14580"/>
                    </a:lnTo>
                    <a:lnTo>
                      <a:pt x="11651" y="14760"/>
                    </a:lnTo>
                    <a:lnTo>
                      <a:pt x="11636" y="14692"/>
                    </a:lnTo>
                    <a:lnTo>
                      <a:pt x="11636" y="15120"/>
                    </a:lnTo>
                    <a:lnTo>
                      <a:pt x="11622" y="15300"/>
                    </a:lnTo>
                    <a:lnTo>
                      <a:pt x="11607" y="15300"/>
                    </a:lnTo>
                    <a:lnTo>
                      <a:pt x="11607" y="15120"/>
                    </a:lnTo>
                    <a:lnTo>
                      <a:pt x="11622" y="15120"/>
                    </a:lnTo>
                    <a:lnTo>
                      <a:pt x="11622" y="14940"/>
                    </a:lnTo>
                    <a:lnTo>
                      <a:pt x="11636" y="14940"/>
                    </a:lnTo>
                    <a:lnTo>
                      <a:pt x="11636" y="14692"/>
                    </a:lnTo>
                    <a:lnTo>
                      <a:pt x="11612" y="14580"/>
                    </a:lnTo>
                    <a:lnTo>
                      <a:pt x="11555" y="14580"/>
                    </a:lnTo>
                    <a:lnTo>
                      <a:pt x="11533" y="14400"/>
                    </a:lnTo>
                    <a:lnTo>
                      <a:pt x="11533" y="15840"/>
                    </a:lnTo>
                    <a:lnTo>
                      <a:pt x="11518" y="16020"/>
                    </a:lnTo>
                    <a:lnTo>
                      <a:pt x="11488" y="16200"/>
                    </a:lnTo>
                    <a:lnTo>
                      <a:pt x="11474" y="16020"/>
                    </a:lnTo>
                    <a:lnTo>
                      <a:pt x="11503" y="16020"/>
                    </a:lnTo>
                    <a:lnTo>
                      <a:pt x="11518" y="15840"/>
                    </a:lnTo>
                    <a:lnTo>
                      <a:pt x="11533" y="15840"/>
                    </a:lnTo>
                    <a:lnTo>
                      <a:pt x="11533" y="14220"/>
                    </a:lnTo>
                    <a:lnTo>
                      <a:pt x="11518" y="14220"/>
                    </a:lnTo>
                    <a:lnTo>
                      <a:pt x="11518" y="14040"/>
                    </a:lnTo>
                    <a:lnTo>
                      <a:pt x="11438" y="14040"/>
                    </a:lnTo>
                    <a:lnTo>
                      <a:pt x="11361" y="14220"/>
                    </a:lnTo>
                    <a:lnTo>
                      <a:pt x="11326" y="14220"/>
                    </a:lnTo>
                    <a:lnTo>
                      <a:pt x="11326" y="14040"/>
                    </a:lnTo>
                    <a:lnTo>
                      <a:pt x="11311" y="14040"/>
                    </a:lnTo>
                    <a:lnTo>
                      <a:pt x="11311" y="15840"/>
                    </a:lnTo>
                    <a:lnTo>
                      <a:pt x="11281" y="15660"/>
                    </a:lnTo>
                    <a:lnTo>
                      <a:pt x="11296" y="15660"/>
                    </a:lnTo>
                    <a:lnTo>
                      <a:pt x="11311" y="15840"/>
                    </a:lnTo>
                    <a:lnTo>
                      <a:pt x="11311" y="13860"/>
                    </a:lnTo>
                    <a:lnTo>
                      <a:pt x="11296" y="13680"/>
                    </a:lnTo>
                    <a:lnTo>
                      <a:pt x="11326" y="13680"/>
                    </a:lnTo>
                    <a:lnTo>
                      <a:pt x="11326" y="13500"/>
                    </a:lnTo>
                    <a:lnTo>
                      <a:pt x="11311" y="13500"/>
                    </a:lnTo>
                    <a:lnTo>
                      <a:pt x="11311" y="13470"/>
                    </a:lnTo>
                    <a:lnTo>
                      <a:pt x="11326" y="13410"/>
                    </a:lnTo>
                    <a:lnTo>
                      <a:pt x="11311" y="13410"/>
                    </a:lnTo>
                    <a:lnTo>
                      <a:pt x="11311" y="13320"/>
                    </a:lnTo>
                    <a:lnTo>
                      <a:pt x="11266" y="13140"/>
                    </a:lnTo>
                    <a:lnTo>
                      <a:pt x="11266" y="15840"/>
                    </a:lnTo>
                    <a:lnTo>
                      <a:pt x="11222" y="15840"/>
                    </a:lnTo>
                    <a:lnTo>
                      <a:pt x="11237" y="15660"/>
                    </a:lnTo>
                    <a:lnTo>
                      <a:pt x="11266" y="15660"/>
                    </a:lnTo>
                    <a:lnTo>
                      <a:pt x="11266" y="13680"/>
                    </a:lnTo>
                    <a:lnTo>
                      <a:pt x="11252" y="13680"/>
                    </a:lnTo>
                    <a:lnTo>
                      <a:pt x="11252" y="15480"/>
                    </a:lnTo>
                    <a:lnTo>
                      <a:pt x="11192" y="15480"/>
                    </a:lnTo>
                    <a:lnTo>
                      <a:pt x="11178" y="15660"/>
                    </a:lnTo>
                    <a:lnTo>
                      <a:pt x="11178" y="18180"/>
                    </a:lnTo>
                    <a:lnTo>
                      <a:pt x="11163" y="18180"/>
                    </a:lnTo>
                    <a:lnTo>
                      <a:pt x="11178" y="18000"/>
                    </a:lnTo>
                    <a:lnTo>
                      <a:pt x="11133" y="18000"/>
                    </a:lnTo>
                    <a:lnTo>
                      <a:pt x="11148" y="18180"/>
                    </a:lnTo>
                    <a:lnTo>
                      <a:pt x="11118" y="18000"/>
                    </a:lnTo>
                    <a:lnTo>
                      <a:pt x="11103" y="18000"/>
                    </a:lnTo>
                    <a:lnTo>
                      <a:pt x="11103" y="18180"/>
                    </a:lnTo>
                    <a:lnTo>
                      <a:pt x="11133" y="18180"/>
                    </a:lnTo>
                    <a:lnTo>
                      <a:pt x="11148" y="18360"/>
                    </a:lnTo>
                    <a:lnTo>
                      <a:pt x="11103" y="18360"/>
                    </a:lnTo>
                    <a:lnTo>
                      <a:pt x="11074" y="18180"/>
                    </a:lnTo>
                    <a:lnTo>
                      <a:pt x="11074" y="18360"/>
                    </a:lnTo>
                    <a:lnTo>
                      <a:pt x="11049" y="18360"/>
                    </a:lnTo>
                    <a:lnTo>
                      <a:pt x="11014" y="18477"/>
                    </a:lnTo>
                    <a:lnTo>
                      <a:pt x="10985" y="18360"/>
                    </a:lnTo>
                    <a:lnTo>
                      <a:pt x="10941" y="18360"/>
                    </a:lnTo>
                    <a:lnTo>
                      <a:pt x="10896" y="18180"/>
                    </a:lnTo>
                    <a:lnTo>
                      <a:pt x="10896" y="18000"/>
                    </a:lnTo>
                    <a:lnTo>
                      <a:pt x="10881" y="18000"/>
                    </a:lnTo>
                    <a:lnTo>
                      <a:pt x="10881" y="17820"/>
                    </a:lnTo>
                    <a:lnTo>
                      <a:pt x="11087" y="17820"/>
                    </a:lnTo>
                    <a:lnTo>
                      <a:pt x="11120" y="17640"/>
                    </a:lnTo>
                    <a:lnTo>
                      <a:pt x="11133" y="17460"/>
                    </a:lnTo>
                    <a:lnTo>
                      <a:pt x="11178" y="17460"/>
                    </a:lnTo>
                    <a:lnTo>
                      <a:pt x="11178" y="15660"/>
                    </a:lnTo>
                    <a:lnTo>
                      <a:pt x="11151" y="15660"/>
                    </a:lnTo>
                    <a:lnTo>
                      <a:pt x="11148" y="15611"/>
                    </a:lnTo>
                    <a:lnTo>
                      <a:pt x="11148" y="16380"/>
                    </a:lnTo>
                    <a:lnTo>
                      <a:pt x="11029" y="16380"/>
                    </a:lnTo>
                    <a:lnTo>
                      <a:pt x="11029" y="16560"/>
                    </a:lnTo>
                    <a:lnTo>
                      <a:pt x="11000" y="16560"/>
                    </a:lnTo>
                    <a:lnTo>
                      <a:pt x="11000" y="16200"/>
                    </a:lnTo>
                    <a:lnTo>
                      <a:pt x="11015" y="16020"/>
                    </a:lnTo>
                    <a:lnTo>
                      <a:pt x="11148" y="16380"/>
                    </a:lnTo>
                    <a:lnTo>
                      <a:pt x="11148" y="16200"/>
                    </a:lnTo>
                    <a:lnTo>
                      <a:pt x="11133" y="16200"/>
                    </a:lnTo>
                    <a:lnTo>
                      <a:pt x="11133" y="16020"/>
                    </a:lnTo>
                    <a:lnTo>
                      <a:pt x="11148" y="16020"/>
                    </a:lnTo>
                    <a:lnTo>
                      <a:pt x="11148" y="15611"/>
                    </a:lnTo>
                    <a:lnTo>
                      <a:pt x="11139" y="15480"/>
                    </a:lnTo>
                    <a:lnTo>
                      <a:pt x="11123" y="15480"/>
                    </a:lnTo>
                    <a:lnTo>
                      <a:pt x="11103" y="15300"/>
                    </a:lnTo>
                    <a:lnTo>
                      <a:pt x="11178" y="15300"/>
                    </a:lnTo>
                    <a:lnTo>
                      <a:pt x="11207" y="15480"/>
                    </a:lnTo>
                    <a:lnTo>
                      <a:pt x="11207" y="15300"/>
                    </a:lnTo>
                    <a:lnTo>
                      <a:pt x="11252" y="15480"/>
                    </a:lnTo>
                    <a:lnTo>
                      <a:pt x="11252" y="13680"/>
                    </a:lnTo>
                    <a:lnTo>
                      <a:pt x="11237" y="13680"/>
                    </a:lnTo>
                    <a:lnTo>
                      <a:pt x="11222" y="13500"/>
                    </a:lnTo>
                    <a:lnTo>
                      <a:pt x="11207" y="13500"/>
                    </a:lnTo>
                    <a:lnTo>
                      <a:pt x="11207" y="13320"/>
                    </a:lnTo>
                    <a:lnTo>
                      <a:pt x="11222" y="13500"/>
                    </a:lnTo>
                    <a:lnTo>
                      <a:pt x="11237" y="13500"/>
                    </a:lnTo>
                    <a:lnTo>
                      <a:pt x="11266" y="13680"/>
                    </a:lnTo>
                    <a:lnTo>
                      <a:pt x="11266" y="13140"/>
                    </a:lnTo>
                    <a:lnTo>
                      <a:pt x="11281" y="13140"/>
                    </a:lnTo>
                    <a:lnTo>
                      <a:pt x="11311" y="13320"/>
                    </a:lnTo>
                    <a:lnTo>
                      <a:pt x="11326" y="13320"/>
                    </a:lnTo>
                    <a:lnTo>
                      <a:pt x="11326" y="13410"/>
                    </a:lnTo>
                    <a:lnTo>
                      <a:pt x="11340" y="13410"/>
                    </a:lnTo>
                    <a:lnTo>
                      <a:pt x="11355" y="13350"/>
                    </a:lnTo>
                    <a:lnTo>
                      <a:pt x="11340" y="13350"/>
                    </a:lnTo>
                    <a:lnTo>
                      <a:pt x="11333" y="13320"/>
                    </a:lnTo>
                    <a:lnTo>
                      <a:pt x="11355" y="13320"/>
                    </a:lnTo>
                    <a:lnTo>
                      <a:pt x="11355" y="13350"/>
                    </a:lnTo>
                    <a:lnTo>
                      <a:pt x="11383" y="13350"/>
                    </a:lnTo>
                    <a:lnTo>
                      <a:pt x="11376" y="13500"/>
                    </a:lnTo>
                    <a:lnTo>
                      <a:pt x="11364" y="13680"/>
                    </a:lnTo>
                    <a:lnTo>
                      <a:pt x="11326" y="13680"/>
                    </a:lnTo>
                    <a:lnTo>
                      <a:pt x="11326" y="13860"/>
                    </a:lnTo>
                    <a:lnTo>
                      <a:pt x="11488" y="13860"/>
                    </a:lnTo>
                    <a:lnTo>
                      <a:pt x="11474" y="13680"/>
                    </a:lnTo>
                    <a:lnTo>
                      <a:pt x="11444" y="13500"/>
                    </a:lnTo>
                    <a:lnTo>
                      <a:pt x="11400" y="13500"/>
                    </a:lnTo>
                    <a:lnTo>
                      <a:pt x="11385" y="13320"/>
                    </a:lnTo>
                    <a:lnTo>
                      <a:pt x="11385" y="13290"/>
                    </a:lnTo>
                    <a:lnTo>
                      <a:pt x="11370" y="13229"/>
                    </a:lnTo>
                    <a:lnTo>
                      <a:pt x="11355" y="13290"/>
                    </a:lnTo>
                    <a:lnTo>
                      <a:pt x="11355" y="13140"/>
                    </a:lnTo>
                    <a:lnTo>
                      <a:pt x="11577" y="13140"/>
                    </a:lnTo>
                    <a:lnTo>
                      <a:pt x="11636" y="13320"/>
                    </a:lnTo>
                    <a:lnTo>
                      <a:pt x="11651" y="13320"/>
                    </a:lnTo>
                    <a:lnTo>
                      <a:pt x="11651" y="13500"/>
                    </a:lnTo>
                    <a:lnTo>
                      <a:pt x="11681" y="13500"/>
                    </a:lnTo>
                    <a:lnTo>
                      <a:pt x="11666" y="13680"/>
                    </a:lnTo>
                    <a:lnTo>
                      <a:pt x="11681" y="13680"/>
                    </a:lnTo>
                    <a:lnTo>
                      <a:pt x="11696" y="13860"/>
                    </a:lnTo>
                    <a:lnTo>
                      <a:pt x="11696" y="13680"/>
                    </a:lnTo>
                    <a:lnTo>
                      <a:pt x="11740" y="13680"/>
                    </a:lnTo>
                    <a:lnTo>
                      <a:pt x="11725" y="13500"/>
                    </a:lnTo>
                    <a:lnTo>
                      <a:pt x="11725" y="13320"/>
                    </a:lnTo>
                    <a:lnTo>
                      <a:pt x="11804" y="13320"/>
                    </a:lnTo>
                    <a:lnTo>
                      <a:pt x="11829" y="13500"/>
                    </a:lnTo>
                    <a:lnTo>
                      <a:pt x="11829" y="13320"/>
                    </a:lnTo>
                    <a:lnTo>
                      <a:pt x="11859" y="13320"/>
                    </a:lnTo>
                    <a:lnTo>
                      <a:pt x="11859" y="100"/>
                    </a:lnTo>
                    <a:lnTo>
                      <a:pt x="11803" y="0"/>
                    </a:lnTo>
                    <a:lnTo>
                      <a:pt x="11616" y="0"/>
                    </a:lnTo>
                    <a:lnTo>
                      <a:pt x="11577" y="84"/>
                    </a:lnTo>
                    <a:lnTo>
                      <a:pt x="11577" y="12060"/>
                    </a:lnTo>
                    <a:lnTo>
                      <a:pt x="11562" y="11880"/>
                    </a:lnTo>
                    <a:lnTo>
                      <a:pt x="11577" y="11880"/>
                    </a:lnTo>
                    <a:lnTo>
                      <a:pt x="11577" y="84"/>
                    </a:lnTo>
                    <a:lnTo>
                      <a:pt x="11533" y="180"/>
                    </a:lnTo>
                    <a:lnTo>
                      <a:pt x="11355" y="180"/>
                    </a:lnTo>
                    <a:lnTo>
                      <a:pt x="11355" y="360"/>
                    </a:lnTo>
                    <a:lnTo>
                      <a:pt x="11340" y="360"/>
                    </a:lnTo>
                    <a:lnTo>
                      <a:pt x="11340" y="540"/>
                    </a:lnTo>
                    <a:lnTo>
                      <a:pt x="11318" y="540"/>
                    </a:lnTo>
                    <a:lnTo>
                      <a:pt x="11274" y="360"/>
                    </a:lnTo>
                    <a:lnTo>
                      <a:pt x="11252" y="180"/>
                    </a:lnTo>
                    <a:lnTo>
                      <a:pt x="11202" y="180"/>
                    </a:lnTo>
                    <a:lnTo>
                      <a:pt x="11202" y="540"/>
                    </a:lnTo>
                    <a:lnTo>
                      <a:pt x="11160" y="540"/>
                    </a:lnTo>
                    <a:lnTo>
                      <a:pt x="11160" y="13330"/>
                    </a:lnTo>
                    <a:lnTo>
                      <a:pt x="11120" y="13500"/>
                    </a:lnTo>
                    <a:lnTo>
                      <a:pt x="11089" y="13500"/>
                    </a:lnTo>
                    <a:lnTo>
                      <a:pt x="11089" y="15480"/>
                    </a:lnTo>
                    <a:lnTo>
                      <a:pt x="11015" y="15480"/>
                    </a:lnTo>
                    <a:lnTo>
                      <a:pt x="11015" y="15660"/>
                    </a:lnTo>
                    <a:lnTo>
                      <a:pt x="11000" y="15660"/>
                    </a:lnTo>
                    <a:lnTo>
                      <a:pt x="11000" y="15480"/>
                    </a:lnTo>
                    <a:lnTo>
                      <a:pt x="10911" y="15480"/>
                    </a:lnTo>
                    <a:lnTo>
                      <a:pt x="10911" y="15300"/>
                    </a:lnTo>
                    <a:lnTo>
                      <a:pt x="10941" y="15300"/>
                    </a:lnTo>
                    <a:lnTo>
                      <a:pt x="10941" y="15480"/>
                    </a:lnTo>
                    <a:lnTo>
                      <a:pt x="10970" y="15300"/>
                    </a:lnTo>
                    <a:lnTo>
                      <a:pt x="10985" y="15120"/>
                    </a:lnTo>
                    <a:lnTo>
                      <a:pt x="11000" y="15120"/>
                    </a:lnTo>
                    <a:lnTo>
                      <a:pt x="11015" y="15300"/>
                    </a:lnTo>
                    <a:lnTo>
                      <a:pt x="11044" y="15300"/>
                    </a:lnTo>
                    <a:lnTo>
                      <a:pt x="11089" y="15480"/>
                    </a:lnTo>
                    <a:lnTo>
                      <a:pt x="11089" y="13500"/>
                    </a:lnTo>
                    <a:lnTo>
                      <a:pt x="11086" y="13500"/>
                    </a:lnTo>
                    <a:lnTo>
                      <a:pt x="11160" y="13330"/>
                    </a:lnTo>
                    <a:lnTo>
                      <a:pt x="11160" y="540"/>
                    </a:lnTo>
                    <a:lnTo>
                      <a:pt x="11138" y="540"/>
                    </a:lnTo>
                    <a:lnTo>
                      <a:pt x="11084" y="360"/>
                    </a:lnTo>
                    <a:lnTo>
                      <a:pt x="11178" y="360"/>
                    </a:lnTo>
                    <a:lnTo>
                      <a:pt x="11202" y="540"/>
                    </a:lnTo>
                    <a:lnTo>
                      <a:pt x="11202" y="180"/>
                    </a:lnTo>
                    <a:lnTo>
                      <a:pt x="11148" y="180"/>
                    </a:lnTo>
                    <a:lnTo>
                      <a:pt x="11118" y="0"/>
                    </a:lnTo>
                    <a:lnTo>
                      <a:pt x="11096" y="180"/>
                    </a:lnTo>
                    <a:lnTo>
                      <a:pt x="11072" y="180"/>
                    </a:lnTo>
                    <a:lnTo>
                      <a:pt x="11045" y="360"/>
                    </a:lnTo>
                    <a:lnTo>
                      <a:pt x="10928" y="360"/>
                    </a:lnTo>
                    <a:lnTo>
                      <a:pt x="10928" y="13320"/>
                    </a:lnTo>
                    <a:lnTo>
                      <a:pt x="10881" y="13320"/>
                    </a:lnTo>
                    <a:lnTo>
                      <a:pt x="10881" y="15300"/>
                    </a:lnTo>
                    <a:lnTo>
                      <a:pt x="10867" y="15300"/>
                    </a:lnTo>
                    <a:lnTo>
                      <a:pt x="10867" y="17820"/>
                    </a:lnTo>
                    <a:lnTo>
                      <a:pt x="10837" y="17820"/>
                    </a:lnTo>
                    <a:lnTo>
                      <a:pt x="10807" y="17640"/>
                    </a:lnTo>
                    <a:lnTo>
                      <a:pt x="10793" y="17640"/>
                    </a:lnTo>
                    <a:lnTo>
                      <a:pt x="10822" y="17460"/>
                    </a:lnTo>
                    <a:lnTo>
                      <a:pt x="10852" y="17460"/>
                    </a:lnTo>
                    <a:lnTo>
                      <a:pt x="10852" y="17640"/>
                    </a:lnTo>
                    <a:lnTo>
                      <a:pt x="10867" y="17820"/>
                    </a:lnTo>
                    <a:lnTo>
                      <a:pt x="10867" y="15480"/>
                    </a:lnTo>
                    <a:lnTo>
                      <a:pt x="10852" y="15480"/>
                    </a:lnTo>
                    <a:lnTo>
                      <a:pt x="10852" y="16740"/>
                    </a:lnTo>
                    <a:lnTo>
                      <a:pt x="10837" y="16920"/>
                    </a:lnTo>
                    <a:lnTo>
                      <a:pt x="10807" y="16920"/>
                    </a:lnTo>
                    <a:lnTo>
                      <a:pt x="10837" y="16740"/>
                    </a:lnTo>
                    <a:lnTo>
                      <a:pt x="10852" y="16740"/>
                    </a:lnTo>
                    <a:lnTo>
                      <a:pt x="10852" y="15480"/>
                    </a:lnTo>
                    <a:lnTo>
                      <a:pt x="10807" y="15480"/>
                    </a:lnTo>
                    <a:lnTo>
                      <a:pt x="10807" y="15660"/>
                    </a:lnTo>
                    <a:lnTo>
                      <a:pt x="10793" y="15480"/>
                    </a:lnTo>
                    <a:lnTo>
                      <a:pt x="10778" y="15480"/>
                    </a:lnTo>
                    <a:lnTo>
                      <a:pt x="10763" y="15390"/>
                    </a:lnTo>
                    <a:lnTo>
                      <a:pt x="10763" y="17820"/>
                    </a:lnTo>
                    <a:lnTo>
                      <a:pt x="10748" y="18000"/>
                    </a:lnTo>
                    <a:lnTo>
                      <a:pt x="10748" y="17640"/>
                    </a:lnTo>
                    <a:lnTo>
                      <a:pt x="10763" y="17640"/>
                    </a:lnTo>
                    <a:lnTo>
                      <a:pt x="10763" y="15390"/>
                    </a:lnTo>
                    <a:lnTo>
                      <a:pt x="10748" y="15300"/>
                    </a:lnTo>
                    <a:lnTo>
                      <a:pt x="10733" y="15300"/>
                    </a:lnTo>
                    <a:lnTo>
                      <a:pt x="10733" y="15840"/>
                    </a:lnTo>
                    <a:lnTo>
                      <a:pt x="10709" y="15691"/>
                    </a:lnTo>
                    <a:lnTo>
                      <a:pt x="10709" y="17820"/>
                    </a:lnTo>
                    <a:lnTo>
                      <a:pt x="10654" y="18000"/>
                    </a:lnTo>
                    <a:lnTo>
                      <a:pt x="10630" y="18000"/>
                    </a:lnTo>
                    <a:lnTo>
                      <a:pt x="10630" y="17820"/>
                    </a:lnTo>
                    <a:lnTo>
                      <a:pt x="10709" y="17820"/>
                    </a:lnTo>
                    <a:lnTo>
                      <a:pt x="10709" y="15691"/>
                    </a:lnTo>
                    <a:lnTo>
                      <a:pt x="10704" y="15660"/>
                    </a:lnTo>
                    <a:lnTo>
                      <a:pt x="10704" y="16920"/>
                    </a:lnTo>
                    <a:lnTo>
                      <a:pt x="10659" y="16920"/>
                    </a:lnTo>
                    <a:lnTo>
                      <a:pt x="10659" y="16740"/>
                    </a:lnTo>
                    <a:lnTo>
                      <a:pt x="10689" y="16740"/>
                    </a:lnTo>
                    <a:lnTo>
                      <a:pt x="10704" y="16920"/>
                    </a:lnTo>
                    <a:lnTo>
                      <a:pt x="10704" y="15660"/>
                    </a:lnTo>
                    <a:lnTo>
                      <a:pt x="10733" y="15660"/>
                    </a:lnTo>
                    <a:lnTo>
                      <a:pt x="10733" y="15300"/>
                    </a:lnTo>
                    <a:lnTo>
                      <a:pt x="10719" y="15300"/>
                    </a:lnTo>
                    <a:lnTo>
                      <a:pt x="10719" y="15480"/>
                    </a:lnTo>
                    <a:lnTo>
                      <a:pt x="10689" y="15480"/>
                    </a:lnTo>
                    <a:lnTo>
                      <a:pt x="10704" y="15300"/>
                    </a:lnTo>
                    <a:lnTo>
                      <a:pt x="10704" y="15120"/>
                    </a:lnTo>
                    <a:lnTo>
                      <a:pt x="10754" y="14760"/>
                    </a:lnTo>
                    <a:lnTo>
                      <a:pt x="10798" y="14940"/>
                    </a:lnTo>
                    <a:lnTo>
                      <a:pt x="10839" y="15120"/>
                    </a:lnTo>
                    <a:lnTo>
                      <a:pt x="10881" y="15300"/>
                    </a:lnTo>
                    <a:lnTo>
                      <a:pt x="10881" y="13320"/>
                    </a:lnTo>
                    <a:lnTo>
                      <a:pt x="10852" y="13320"/>
                    </a:lnTo>
                    <a:lnTo>
                      <a:pt x="10867" y="13500"/>
                    </a:lnTo>
                    <a:lnTo>
                      <a:pt x="10852" y="13680"/>
                    </a:lnTo>
                    <a:lnTo>
                      <a:pt x="10822" y="13680"/>
                    </a:lnTo>
                    <a:lnTo>
                      <a:pt x="10646" y="14040"/>
                    </a:lnTo>
                    <a:lnTo>
                      <a:pt x="10562" y="14040"/>
                    </a:lnTo>
                    <a:lnTo>
                      <a:pt x="10482" y="14220"/>
                    </a:lnTo>
                    <a:lnTo>
                      <a:pt x="10562" y="14040"/>
                    </a:lnTo>
                    <a:lnTo>
                      <a:pt x="10727" y="13860"/>
                    </a:lnTo>
                    <a:lnTo>
                      <a:pt x="10807" y="13680"/>
                    </a:lnTo>
                    <a:lnTo>
                      <a:pt x="10837" y="13320"/>
                    </a:lnTo>
                    <a:lnTo>
                      <a:pt x="10852" y="13320"/>
                    </a:lnTo>
                    <a:lnTo>
                      <a:pt x="10867" y="13140"/>
                    </a:lnTo>
                    <a:lnTo>
                      <a:pt x="10904" y="13140"/>
                    </a:lnTo>
                    <a:lnTo>
                      <a:pt x="10928" y="13320"/>
                    </a:lnTo>
                    <a:lnTo>
                      <a:pt x="10928" y="360"/>
                    </a:lnTo>
                    <a:lnTo>
                      <a:pt x="10926" y="360"/>
                    </a:lnTo>
                    <a:lnTo>
                      <a:pt x="10926" y="540"/>
                    </a:lnTo>
                    <a:lnTo>
                      <a:pt x="10896" y="540"/>
                    </a:lnTo>
                    <a:lnTo>
                      <a:pt x="10896" y="720"/>
                    </a:lnTo>
                    <a:lnTo>
                      <a:pt x="10870" y="720"/>
                    </a:lnTo>
                    <a:lnTo>
                      <a:pt x="10881" y="540"/>
                    </a:lnTo>
                    <a:lnTo>
                      <a:pt x="10896" y="540"/>
                    </a:lnTo>
                    <a:lnTo>
                      <a:pt x="10926" y="360"/>
                    </a:lnTo>
                    <a:lnTo>
                      <a:pt x="10867" y="360"/>
                    </a:lnTo>
                    <a:lnTo>
                      <a:pt x="10867" y="720"/>
                    </a:lnTo>
                    <a:lnTo>
                      <a:pt x="10852" y="900"/>
                    </a:lnTo>
                    <a:lnTo>
                      <a:pt x="10842" y="900"/>
                    </a:lnTo>
                    <a:lnTo>
                      <a:pt x="10857" y="720"/>
                    </a:lnTo>
                    <a:lnTo>
                      <a:pt x="10867" y="720"/>
                    </a:lnTo>
                    <a:lnTo>
                      <a:pt x="10867" y="360"/>
                    </a:lnTo>
                    <a:lnTo>
                      <a:pt x="10689" y="360"/>
                    </a:lnTo>
                    <a:lnTo>
                      <a:pt x="10600" y="180"/>
                    </a:lnTo>
                    <a:lnTo>
                      <a:pt x="10526" y="180"/>
                    </a:lnTo>
                    <a:lnTo>
                      <a:pt x="10482" y="360"/>
                    </a:lnTo>
                    <a:lnTo>
                      <a:pt x="10439" y="360"/>
                    </a:lnTo>
                    <a:lnTo>
                      <a:pt x="10399" y="540"/>
                    </a:lnTo>
                    <a:lnTo>
                      <a:pt x="10348" y="540"/>
                    </a:lnTo>
                    <a:lnTo>
                      <a:pt x="10348" y="14220"/>
                    </a:lnTo>
                    <a:lnTo>
                      <a:pt x="10186" y="14220"/>
                    </a:lnTo>
                    <a:lnTo>
                      <a:pt x="10186" y="14580"/>
                    </a:lnTo>
                    <a:lnTo>
                      <a:pt x="10166" y="14580"/>
                    </a:lnTo>
                    <a:lnTo>
                      <a:pt x="10131" y="14400"/>
                    </a:lnTo>
                    <a:lnTo>
                      <a:pt x="10141" y="14400"/>
                    </a:lnTo>
                    <a:lnTo>
                      <a:pt x="10156" y="14220"/>
                    </a:lnTo>
                    <a:lnTo>
                      <a:pt x="10038" y="14220"/>
                    </a:lnTo>
                    <a:lnTo>
                      <a:pt x="10038" y="14400"/>
                    </a:lnTo>
                    <a:lnTo>
                      <a:pt x="10052" y="14580"/>
                    </a:lnTo>
                    <a:lnTo>
                      <a:pt x="10083" y="14580"/>
                    </a:lnTo>
                    <a:lnTo>
                      <a:pt x="10140" y="14760"/>
                    </a:lnTo>
                    <a:lnTo>
                      <a:pt x="10171" y="14940"/>
                    </a:lnTo>
                    <a:lnTo>
                      <a:pt x="10067" y="14940"/>
                    </a:lnTo>
                    <a:lnTo>
                      <a:pt x="10052" y="15120"/>
                    </a:lnTo>
                    <a:lnTo>
                      <a:pt x="10038" y="15120"/>
                    </a:lnTo>
                    <a:lnTo>
                      <a:pt x="10038" y="14940"/>
                    </a:lnTo>
                    <a:lnTo>
                      <a:pt x="10052" y="14940"/>
                    </a:lnTo>
                    <a:lnTo>
                      <a:pt x="10052" y="14760"/>
                    </a:lnTo>
                    <a:lnTo>
                      <a:pt x="10038" y="14760"/>
                    </a:lnTo>
                    <a:lnTo>
                      <a:pt x="10038" y="14580"/>
                    </a:lnTo>
                    <a:lnTo>
                      <a:pt x="10023" y="14580"/>
                    </a:lnTo>
                    <a:lnTo>
                      <a:pt x="10023" y="14940"/>
                    </a:lnTo>
                    <a:lnTo>
                      <a:pt x="10008" y="14940"/>
                    </a:lnTo>
                    <a:lnTo>
                      <a:pt x="9993" y="14850"/>
                    </a:lnTo>
                    <a:lnTo>
                      <a:pt x="9993" y="15300"/>
                    </a:lnTo>
                    <a:lnTo>
                      <a:pt x="9970" y="15300"/>
                    </a:lnTo>
                    <a:lnTo>
                      <a:pt x="9970" y="16560"/>
                    </a:lnTo>
                    <a:lnTo>
                      <a:pt x="9958" y="16740"/>
                    </a:lnTo>
                    <a:lnTo>
                      <a:pt x="9949" y="16920"/>
                    </a:lnTo>
                    <a:lnTo>
                      <a:pt x="9934" y="16920"/>
                    </a:lnTo>
                    <a:lnTo>
                      <a:pt x="9934" y="16740"/>
                    </a:lnTo>
                    <a:lnTo>
                      <a:pt x="9936" y="16740"/>
                    </a:lnTo>
                    <a:lnTo>
                      <a:pt x="9940" y="16560"/>
                    </a:lnTo>
                    <a:lnTo>
                      <a:pt x="9970" y="16560"/>
                    </a:lnTo>
                    <a:lnTo>
                      <a:pt x="9970" y="15300"/>
                    </a:lnTo>
                    <a:lnTo>
                      <a:pt x="9934" y="15300"/>
                    </a:lnTo>
                    <a:lnTo>
                      <a:pt x="9934" y="17820"/>
                    </a:lnTo>
                    <a:lnTo>
                      <a:pt x="9889" y="18000"/>
                    </a:lnTo>
                    <a:lnTo>
                      <a:pt x="9889" y="17820"/>
                    </a:lnTo>
                    <a:lnTo>
                      <a:pt x="9904" y="17820"/>
                    </a:lnTo>
                    <a:lnTo>
                      <a:pt x="9904" y="17640"/>
                    </a:lnTo>
                    <a:lnTo>
                      <a:pt x="9919" y="17640"/>
                    </a:lnTo>
                    <a:lnTo>
                      <a:pt x="9919" y="17820"/>
                    </a:lnTo>
                    <a:lnTo>
                      <a:pt x="9934" y="17820"/>
                    </a:lnTo>
                    <a:lnTo>
                      <a:pt x="9934" y="15300"/>
                    </a:lnTo>
                    <a:lnTo>
                      <a:pt x="9870" y="15300"/>
                    </a:lnTo>
                    <a:lnTo>
                      <a:pt x="9924" y="15120"/>
                    </a:lnTo>
                    <a:lnTo>
                      <a:pt x="9949" y="14940"/>
                    </a:lnTo>
                    <a:lnTo>
                      <a:pt x="9993" y="15300"/>
                    </a:lnTo>
                    <a:lnTo>
                      <a:pt x="9993" y="14850"/>
                    </a:lnTo>
                    <a:lnTo>
                      <a:pt x="9978" y="14760"/>
                    </a:lnTo>
                    <a:lnTo>
                      <a:pt x="10023" y="14760"/>
                    </a:lnTo>
                    <a:lnTo>
                      <a:pt x="10023" y="14580"/>
                    </a:lnTo>
                    <a:lnTo>
                      <a:pt x="9993" y="14580"/>
                    </a:lnTo>
                    <a:lnTo>
                      <a:pt x="10008" y="14400"/>
                    </a:lnTo>
                    <a:lnTo>
                      <a:pt x="10023" y="14400"/>
                    </a:lnTo>
                    <a:lnTo>
                      <a:pt x="10038" y="14220"/>
                    </a:lnTo>
                    <a:lnTo>
                      <a:pt x="9958" y="14220"/>
                    </a:lnTo>
                    <a:lnTo>
                      <a:pt x="9949" y="14201"/>
                    </a:lnTo>
                    <a:lnTo>
                      <a:pt x="9949" y="14400"/>
                    </a:lnTo>
                    <a:lnTo>
                      <a:pt x="9916" y="14580"/>
                    </a:lnTo>
                    <a:lnTo>
                      <a:pt x="9884" y="14760"/>
                    </a:lnTo>
                    <a:lnTo>
                      <a:pt x="9861" y="14760"/>
                    </a:lnTo>
                    <a:lnTo>
                      <a:pt x="9888" y="14580"/>
                    </a:lnTo>
                    <a:lnTo>
                      <a:pt x="9911" y="14580"/>
                    </a:lnTo>
                    <a:lnTo>
                      <a:pt x="9934" y="14400"/>
                    </a:lnTo>
                    <a:lnTo>
                      <a:pt x="9949" y="14400"/>
                    </a:lnTo>
                    <a:lnTo>
                      <a:pt x="9949" y="14201"/>
                    </a:lnTo>
                    <a:lnTo>
                      <a:pt x="9813" y="13906"/>
                    </a:lnTo>
                    <a:lnTo>
                      <a:pt x="9813" y="15657"/>
                    </a:lnTo>
                    <a:lnTo>
                      <a:pt x="9778" y="15622"/>
                    </a:lnTo>
                    <a:lnTo>
                      <a:pt x="9778" y="15840"/>
                    </a:lnTo>
                    <a:lnTo>
                      <a:pt x="9754" y="16020"/>
                    </a:lnTo>
                    <a:lnTo>
                      <a:pt x="9728" y="16200"/>
                    </a:lnTo>
                    <a:lnTo>
                      <a:pt x="9697" y="16200"/>
                    </a:lnTo>
                    <a:lnTo>
                      <a:pt x="9697" y="16380"/>
                    </a:lnTo>
                    <a:lnTo>
                      <a:pt x="9682" y="16560"/>
                    </a:lnTo>
                    <a:lnTo>
                      <a:pt x="9667" y="16560"/>
                    </a:lnTo>
                    <a:lnTo>
                      <a:pt x="9667" y="16920"/>
                    </a:lnTo>
                    <a:lnTo>
                      <a:pt x="9653" y="17100"/>
                    </a:lnTo>
                    <a:lnTo>
                      <a:pt x="9638" y="17100"/>
                    </a:lnTo>
                    <a:lnTo>
                      <a:pt x="9638" y="17280"/>
                    </a:lnTo>
                    <a:lnTo>
                      <a:pt x="9579" y="17280"/>
                    </a:lnTo>
                    <a:lnTo>
                      <a:pt x="9579" y="18180"/>
                    </a:lnTo>
                    <a:lnTo>
                      <a:pt x="9519" y="18180"/>
                    </a:lnTo>
                    <a:lnTo>
                      <a:pt x="9534" y="18000"/>
                    </a:lnTo>
                    <a:lnTo>
                      <a:pt x="9579" y="18000"/>
                    </a:lnTo>
                    <a:lnTo>
                      <a:pt x="9579" y="17280"/>
                    </a:lnTo>
                    <a:lnTo>
                      <a:pt x="9534" y="17280"/>
                    </a:lnTo>
                    <a:lnTo>
                      <a:pt x="9460" y="17180"/>
                    </a:lnTo>
                    <a:lnTo>
                      <a:pt x="9460" y="18360"/>
                    </a:lnTo>
                    <a:lnTo>
                      <a:pt x="9445" y="18360"/>
                    </a:lnTo>
                    <a:lnTo>
                      <a:pt x="9445" y="18270"/>
                    </a:lnTo>
                    <a:lnTo>
                      <a:pt x="9460" y="18360"/>
                    </a:lnTo>
                    <a:lnTo>
                      <a:pt x="9460" y="17180"/>
                    </a:lnTo>
                    <a:lnTo>
                      <a:pt x="9401" y="17100"/>
                    </a:lnTo>
                    <a:lnTo>
                      <a:pt x="9392" y="16920"/>
                    </a:lnTo>
                    <a:lnTo>
                      <a:pt x="9380" y="16740"/>
                    </a:lnTo>
                    <a:lnTo>
                      <a:pt x="9375" y="16636"/>
                    </a:lnTo>
                    <a:lnTo>
                      <a:pt x="9375" y="18540"/>
                    </a:lnTo>
                    <a:lnTo>
                      <a:pt x="9355" y="18540"/>
                    </a:lnTo>
                    <a:lnTo>
                      <a:pt x="9299" y="18180"/>
                    </a:lnTo>
                    <a:lnTo>
                      <a:pt x="9268" y="18000"/>
                    </a:lnTo>
                    <a:lnTo>
                      <a:pt x="9342" y="18000"/>
                    </a:lnTo>
                    <a:lnTo>
                      <a:pt x="9375" y="18540"/>
                    </a:lnTo>
                    <a:lnTo>
                      <a:pt x="9375" y="16636"/>
                    </a:lnTo>
                    <a:lnTo>
                      <a:pt x="9371" y="16560"/>
                    </a:lnTo>
                    <a:lnTo>
                      <a:pt x="9431" y="16560"/>
                    </a:lnTo>
                    <a:lnTo>
                      <a:pt x="9431" y="16380"/>
                    </a:lnTo>
                    <a:lnTo>
                      <a:pt x="9445" y="16380"/>
                    </a:lnTo>
                    <a:lnTo>
                      <a:pt x="9445" y="16560"/>
                    </a:lnTo>
                    <a:lnTo>
                      <a:pt x="9475" y="16740"/>
                    </a:lnTo>
                    <a:lnTo>
                      <a:pt x="9513" y="16740"/>
                    </a:lnTo>
                    <a:lnTo>
                      <a:pt x="9614" y="16920"/>
                    </a:lnTo>
                    <a:lnTo>
                      <a:pt x="9667" y="16920"/>
                    </a:lnTo>
                    <a:lnTo>
                      <a:pt x="9667" y="16560"/>
                    </a:lnTo>
                    <a:lnTo>
                      <a:pt x="9653" y="16560"/>
                    </a:lnTo>
                    <a:lnTo>
                      <a:pt x="9653" y="16740"/>
                    </a:lnTo>
                    <a:lnTo>
                      <a:pt x="9579" y="16740"/>
                    </a:lnTo>
                    <a:lnTo>
                      <a:pt x="9623" y="16560"/>
                    </a:lnTo>
                    <a:lnTo>
                      <a:pt x="9653" y="16560"/>
                    </a:lnTo>
                    <a:lnTo>
                      <a:pt x="9697" y="16380"/>
                    </a:lnTo>
                    <a:lnTo>
                      <a:pt x="9697" y="16200"/>
                    </a:lnTo>
                    <a:lnTo>
                      <a:pt x="9593" y="16200"/>
                    </a:lnTo>
                    <a:lnTo>
                      <a:pt x="9593" y="16290"/>
                    </a:lnTo>
                    <a:lnTo>
                      <a:pt x="9579" y="16200"/>
                    </a:lnTo>
                    <a:lnTo>
                      <a:pt x="9593" y="16200"/>
                    </a:lnTo>
                    <a:lnTo>
                      <a:pt x="9579" y="16020"/>
                    </a:lnTo>
                    <a:lnTo>
                      <a:pt x="9564" y="16200"/>
                    </a:lnTo>
                    <a:lnTo>
                      <a:pt x="9534" y="16200"/>
                    </a:lnTo>
                    <a:lnTo>
                      <a:pt x="9534" y="16020"/>
                    </a:lnTo>
                    <a:lnTo>
                      <a:pt x="9519" y="16020"/>
                    </a:lnTo>
                    <a:lnTo>
                      <a:pt x="9505" y="15840"/>
                    </a:lnTo>
                    <a:lnTo>
                      <a:pt x="9505" y="16020"/>
                    </a:lnTo>
                    <a:lnTo>
                      <a:pt x="9519" y="16200"/>
                    </a:lnTo>
                    <a:lnTo>
                      <a:pt x="9490" y="16200"/>
                    </a:lnTo>
                    <a:lnTo>
                      <a:pt x="9490" y="16020"/>
                    </a:lnTo>
                    <a:lnTo>
                      <a:pt x="9431" y="16020"/>
                    </a:lnTo>
                    <a:lnTo>
                      <a:pt x="9416" y="16200"/>
                    </a:lnTo>
                    <a:lnTo>
                      <a:pt x="9386" y="16200"/>
                    </a:lnTo>
                    <a:lnTo>
                      <a:pt x="9401" y="16020"/>
                    </a:lnTo>
                    <a:lnTo>
                      <a:pt x="9386" y="16020"/>
                    </a:lnTo>
                    <a:lnTo>
                      <a:pt x="9386" y="15840"/>
                    </a:lnTo>
                    <a:lnTo>
                      <a:pt x="9401" y="15840"/>
                    </a:lnTo>
                    <a:lnTo>
                      <a:pt x="9401" y="16020"/>
                    </a:lnTo>
                    <a:lnTo>
                      <a:pt x="9431" y="16020"/>
                    </a:lnTo>
                    <a:lnTo>
                      <a:pt x="9431" y="15840"/>
                    </a:lnTo>
                    <a:lnTo>
                      <a:pt x="9534" y="15840"/>
                    </a:lnTo>
                    <a:lnTo>
                      <a:pt x="9549" y="16020"/>
                    </a:lnTo>
                    <a:lnTo>
                      <a:pt x="9564" y="16020"/>
                    </a:lnTo>
                    <a:lnTo>
                      <a:pt x="9622" y="15840"/>
                    </a:lnTo>
                    <a:lnTo>
                      <a:pt x="9778" y="15840"/>
                    </a:lnTo>
                    <a:lnTo>
                      <a:pt x="9778" y="15622"/>
                    </a:lnTo>
                    <a:lnTo>
                      <a:pt x="9638" y="15480"/>
                    </a:lnTo>
                    <a:lnTo>
                      <a:pt x="9765" y="15480"/>
                    </a:lnTo>
                    <a:lnTo>
                      <a:pt x="9801" y="15300"/>
                    </a:lnTo>
                    <a:lnTo>
                      <a:pt x="9803" y="15480"/>
                    </a:lnTo>
                    <a:lnTo>
                      <a:pt x="9813" y="15657"/>
                    </a:lnTo>
                    <a:lnTo>
                      <a:pt x="9813" y="13906"/>
                    </a:lnTo>
                    <a:lnTo>
                      <a:pt x="9792" y="13860"/>
                    </a:lnTo>
                    <a:lnTo>
                      <a:pt x="9712" y="13680"/>
                    </a:lnTo>
                    <a:lnTo>
                      <a:pt x="9682" y="13680"/>
                    </a:lnTo>
                    <a:lnTo>
                      <a:pt x="9648" y="13540"/>
                    </a:lnTo>
                    <a:lnTo>
                      <a:pt x="9648" y="13860"/>
                    </a:lnTo>
                    <a:lnTo>
                      <a:pt x="9632" y="14040"/>
                    </a:lnTo>
                    <a:lnTo>
                      <a:pt x="9620" y="14220"/>
                    </a:lnTo>
                    <a:lnTo>
                      <a:pt x="9608" y="14400"/>
                    </a:lnTo>
                    <a:lnTo>
                      <a:pt x="9593" y="14400"/>
                    </a:lnTo>
                    <a:lnTo>
                      <a:pt x="9593" y="15660"/>
                    </a:lnTo>
                    <a:lnTo>
                      <a:pt x="9579" y="15660"/>
                    </a:lnTo>
                    <a:lnTo>
                      <a:pt x="9579" y="15480"/>
                    </a:lnTo>
                    <a:lnTo>
                      <a:pt x="9593" y="15480"/>
                    </a:lnTo>
                    <a:lnTo>
                      <a:pt x="9593" y="14400"/>
                    </a:lnTo>
                    <a:lnTo>
                      <a:pt x="9579" y="14400"/>
                    </a:lnTo>
                    <a:lnTo>
                      <a:pt x="9579" y="14220"/>
                    </a:lnTo>
                    <a:lnTo>
                      <a:pt x="9564" y="14040"/>
                    </a:lnTo>
                    <a:lnTo>
                      <a:pt x="9593" y="14040"/>
                    </a:lnTo>
                    <a:lnTo>
                      <a:pt x="9579" y="13860"/>
                    </a:lnTo>
                    <a:lnTo>
                      <a:pt x="9648" y="13860"/>
                    </a:lnTo>
                    <a:lnTo>
                      <a:pt x="9648" y="13540"/>
                    </a:lnTo>
                    <a:lnTo>
                      <a:pt x="9638" y="13500"/>
                    </a:lnTo>
                    <a:lnTo>
                      <a:pt x="9623" y="13500"/>
                    </a:lnTo>
                    <a:lnTo>
                      <a:pt x="9645" y="13320"/>
                    </a:lnTo>
                    <a:lnTo>
                      <a:pt x="9845" y="13320"/>
                    </a:lnTo>
                    <a:lnTo>
                      <a:pt x="9845" y="13140"/>
                    </a:lnTo>
                    <a:lnTo>
                      <a:pt x="9875" y="13140"/>
                    </a:lnTo>
                    <a:lnTo>
                      <a:pt x="9875" y="13320"/>
                    </a:lnTo>
                    <a:lnTo>
                      <a:pt x="9968" y="13500"/>
                    </a:lnTo>
                    <a:lnTo>
                      <a:pt x="10056" y="13680"/>
                    </a:lnTo>
                    <a:lnTo>
                      <a:pt x="10150" y="13860"/>
                    </a:lnTo>
                    <a:lnTo>
                      <a:pt x="10304" y="13860"/>
                    </a:lnTo>
                    <a:lnTo>
                      <a:pt x="10348" y="14220"/>
                    </a:lnTo>
                    <a:lnTo>
                      <a:pt x="10348" y="540"/>
                    </a:lnTo>
                    <a:lnTo>
                      <a:pt x="10260" y="540"/>
                    </a:lnTo>
                    <a:lnTo>
                      <a:pt x="10245" y="360"/>
                    </a:lnTo>
                    <a:lnTo>
                      <a:pt x="10230" y="360"/>
                    </a:lnTo>
                    <a:lnTo>
                      <a:pt x="10166" y="180"/>
                    </a:lnTo>
                    <a:lnTo>
                      <a:pt x="9998" y="180"/>
                    </a:lnTo>
                    <a:lnTo>
                      <a:pt x="10032" y="360"/>
                    </a:lnTo>
                    <a:lnTo>
                      <a:pt x="10052" y="540"/>
                    </a:lnTo>
                    <a:lnTo>
                      <a:pt x="9956" y="540"/>
                    </a:lnTo>
                    <a:lnTo>
                      <a:pt x="9907" y="360"/>
                    </a:lnTo>
                    <a:lnTo>
                      <a:pt x="9845" y="360"/>
                    </a:lnTo>
                    <a:lnTo>
                      <a:pt x="9830" y="180"/>
                    </a:lnTo>
                    <a:lnTo>
                      <a:pt x="9831" y="0"/>
                    </a:lnTo>
                    <a:lnTo>
                      <a:pt x="9702" y="0"/>
                    </a:lnTo>
                    <a:lnTo>
                      <a:pt x="9675" y="180"/>
                    </a:lnTo>
                    <a:lnTo>
                      <a:pt x="9623" y="180"/>
                    </a:lnTo>
                    <a:lnTo>
                      <a:pt x="9488" y="0"/>
                    </a:lnTo>
                    <a:lnTo>
                      <a:pt x="9377" y="180"/>
                    </a:lnTo>
                    <a:lnTo>
                      <a:pt x="9327" y="292"/>
                    </a:lnTo>
                    <a:lnTo>
                      <a:pt x="9327" y="14400"/>
                    </a:lnTo>
                    <a:lnTo>
                      <a:pt x="9297" y="14580"/>
                    </a:lnTo>
                    <a:lnTo>
                      <a:pt x="9265" y="14580"/>
                    </a:lnTo>
                    <a:lnTo>
                      <a:pt x="9260" y="14400"/>
                    </a:lnTo>
                    <a:lnTo>
                      <a:pt x="9255" y="14400"/>
                    </a:lnTo>
                    <a:lnTo>
                      <a:pt x="9253" y="14220"/>
                    </a:lnTo>
                    <a:lnTo>
                      <a:pt x="9275" y="14220"/>
                    </a:lnTo>
                    <a:lnTo>
                      <a:pt x="9295" y="14400"/>
                    </a:lnTo>
                    <a:lnTo>
                      <a:pt x="9327" y="14400"/>
                    </a:lnTo>
                    <a:lnTo>
                      <a:pt x="9327" y="292"/>
                    </a:lnTo>
                    <a:lnTo>
                      <a:pt x="9296" y="360"/>
                    </a:lnTo>
                    <a:lnTo>
                      <a:pt x="9253" y="900"/>
                    </a:lnTo>
                    <a:lnTo>
                      <a:pt x="9253" y="1080"/>
                    </a:lnTo>
                    <a:lnTo>
                      <a:pt x="9223" y="1080"/>
                    </a:lnTo>
                    <a:lnTo>
                      <a:pt x="9194" y="1260"/>
                    </a:lnTo>
                    <a:lnTo>
                      <a:pt x="9164" y="1080"/>
                    </a:lnTo>
                    <a:lnTo>
                      <a:pt x="9133" y="1080"/>
                    </a:lnTo>
                    <a:lnTo>
                      <a:pt x="9133" y="17460"/>
                    </a:lnTo>
                    <a:lnTo>
                      <a:pt x="9077" y="17640"/>
                    </a:lnTo>
                    <a:lnTo>
                      <a:pt x="9046" y="17640"/>
                    </a:lnTo>
                    <a:lnTo>
                      <a:pt x="9090" y="17460"/>
                    </a:lnTo>
                    <a:lnTo>
                      <a:pt x="9133" y="17460"/>
                    </a:lnTo>
                    <a:lnTo>
                      <a:pt x="9133" y="1080"/>
                    </a:lnTo>
                    <a:lnTo>
                      <a:pt x="9120" y="1080"/>
                    </a:lnTo>
                    <a:lnTo>
                      <a:pt x="9100" y="900"/>
                    </a:lnTo>
                    <a:lnTo>
                      <a:pt x="9083" y="720"/>
                    </a:lnTo>
                    <a:lnTo>
                      <a:pt x="9066" y="720"/>
                    </a:lnTo>
                    <a:lnTo>
                      <a:pt x="9060" y="674"/>
                    </a:lnTo>
                    <a:lnTo>
                      <a:pt x="9060" y="16920"/>
                    </a:lnTo>
                    <a:lnTo>
                      <a:pt x="9001" y="17100"/>
                    </a:lnTo>
                    <a:lnTo>
                      <a:pt x="8972" y="17100"/>
                    </a:lnTo>
                    <a:lnTo>
                      <a:pt x="8972" y="17280"/>
                    </a:lnTo>
                    <a:lnTo>
                      <a:pt x="8927" y="17280"/>
                    </a:lnTo>
                    <a:lnTo>
                      <a:pt x="8885" y="17100"/>
                    </a:lnTo>
                    <a:lnTo>
                      <a:pt x="8809" y="17100"/>
                    </a:lnTo>
                    <a:lnTo>
                      <a:pt x="8824" y="16920"/>
                    </a:lnTo>
                    <a:lnTo>
                      <a:pt x="8838" y="16920"/>
                    </a:lnTo>
                    <a:lnTo>
                      <a:pt x="8868" y="16740"/>
                    </a:lnTo>
                    <a:lnTo>
                      <a:pt x="8720" y="16740"/>
                    </a:lnTo>
                    <a:lnTo>
                      <a:pt x="8720" y="16560"/>
                    </a:lnTo>
                    <a:lnTo>
                      <a:pt x="8705" y="16560"/>
                    </a:lnTo>
                    <a:lnTo>
                      <a:pt x="8705" y="16380"/>
                    </a:lnTo>
                    <a:lnTo>
                      <a:pt x="8868" y="16380"/>
                    </a:lnTo>
                    <a:lnTo>
                      <a:pt x="8868" y="16200"/>
                    </a:lnTo>
                    <a:lnTo>
                      <a:pt x="8883" y="16200"/>
                    </a:lnTo>
                    <a:lnTo>
                      <a:pt x="8883" y="16380"/>
                    </a:lnTo>
                    <a:lnTo>
                      <a:pt x="8868" y="16380"/>
                    </a:lnTo>
                    <a:lnTo>
                      <a:pt x="8868" y="16560"/>
                    </a:lnTo>
                    <a:lnTo>
                      <a:pt x="8883" y="16560"/>
                    </a:lnTo>
                    <a:lnTo>
                      <a:pt x="8883" y="16740"/>
                    </a:lnTo>
                    <a:lnTo>
                      <a:pt x="8952" y="16740"/>
                    </a:lnTo>
                    <a:lnTo>
                      <a:pt x="8979" y="16920"/>
                    </a:lnTo>
                    <a:lnTo>
                      <a:pt x="9060" y="16920"/>
                    </a:lnTo>
                    <a:lnTo>
                      <a:pt x="9060" y="674"/>
                    </a:lnTo>
                    <a:lnTo>
                      <a:pt x="9046" y="540"/>
                    </a:lnTo>
                    <a:lnTo>
                      <a:pt x="9046" y="15660"/>
                    </a:lnTo>
                    <a:lnTo>
                      <a:pt x="9016" y="15840"/>
                    </a:lnTo>
                    <a:lnTo>
                      <a:pt x="8986" y="15840"/>
                    </a:lnTo>
                    <a:lnTo>
                      <a:pt x="8969" y="15984"/>
                    </a:lnTo>
                    <a:lnTo>
                      <a:pt x="8957" y="15840"/>
                    </a:lnTo>
                    <a:lnTo>
                      <a:pt x="8986" y="15840"/>
                    </a:lnTo>
                    <a:lnTo>
                      <a:pt x="8986" y="15660"/>
                    </a:lnTo>
                    <a:lnTo>
                      <a:pt x="9001" y="15660"/>
                    </a:lnTo>
                    <a:lnTo>
                      <a:pt x="9001" y="15480"/>
                    </a:lnTo>
                    <a:lnTo>
                      <a:pt x="9031" y="15660"/>
                    </a:lnTo>
                    <a:lnTo>
                      <a:pt x="9046" y="15660"/>
                    </a:lnTo>
                    <a:lnTo>
                      <a:pt x="9046" y="540"/>
                    </a:lnTo>
                    <a:lnTo>
                      <a:pt x="9038" y="540"/>
                    </a:lnTo>
                    <a:lnTo>
                      <a:pt x="9038" y="13500"/>
                    </a:lnTo>
                    <a:lnTo>
                      <a:pt x="8986" y="13500"/>
                    </a:lnTo>
                    <a:lnTo>
                      <a:pt x="8972" y="13320"/>
                    </a:lnTo>
                    <a:lnTo>
                      <a:pt x="8972" y="13500"/>
                    </a:lnTo>
                    <a:lnTo>
                      <a:pt x="8912" y="13680"/>
                    </a:lnTo>
                    <a:lnTo>
                      <a:pt x="8898" y="13716"/>
                    </a:lnTo>
                    <a:lnTo>
                      <a:pt x="8898" y="15660"/>
                    </a:lnTo>
                    <a:lnTo>
                      <a:pt x="8867" y="15840"/>
                    </a:lnTo>
                    <a:lnTo>
                      <a:pt x="8816" y="15840"/>
                    </a:lnTo>
                    <a:lnTo>
                      <a:pt x="8794" y="16020"/>
                    </a:lnTo>
                    <a:lnTo>
                      <a:pt x="8794" y="15660"/>
                    </a:lnTo>
                    <a:lnTo>
                      <a:pt x="8898" y="15660"/>
                    </a:lnTo>
                    <a:lnTo>
                      <a:pt x="8898" y="13716"/>
                    </a:lnTo>
                    <a:lnTo>
                      <a:pt x="8838" y="13860"/>
                    </a:lnTo>
                    <a:lnTo>
                      <a:pt x="8824" y="13860"/>
                    </a:lnTo>
                    <a:lnTo>
                      <a:pt x="8838" y="14040"/>
                    </a:lnTo>
                    <a:lnTo>
                      <a:pt x="8794" y="14040"/>
                    </a:lnTo>
                    <a:lnTo>
                      <a:pt x="8809" y="13860"/>
                    </a:lnTo>
                    <a:lnTo>
                      <a:pt x="8809" y="13680"/>
                    </a:lnTo>
                    <a:lnTo>
                      <a:pt x="8912" y="13680"/>
                    </a:lnTo>
                    <a:lnTo>
                      <a:pt x="8912" y="13500"/>
                    </a:lnTo>
                    <a:lnTo>
                      <a:pt x="8927" y="13500"/>
                    </a:lnTo>
                    <a:lnTo>
                      <a:pt x="8942" y="13320"/>
                    </a:lnTo>
                    <a:lnTo>
                      <a:pt x="8942" y="13500"/>
                    </a:lnTo>
                    <a:lnTo>
                      <a:pt x="8972" y="13500"/>
                    </a:lnTo>
                    <a:lnTo>
                      <a:pt x="8972" y="13320"/>
                    </a:lnTo>
                    <a:lnTo>
                      <a:pt x="8994" y="13320"/>
                    </a:lnTo>
                    <a:lnTo>
                      <a:pt x="9038" y="13500"/>
                    </a:lnTo>
                    <a:lnTo>
                      <a:pt x="9038" y="540"/>
                    </a:lnTo>
                    <a:lnTo>
                      <a:pt x="9016" y="540"/>
                    </a:lnTo>
                    <a:lnTo>
                      <a:pt x="9016" y="11880"/>
                    </a:lnTo>
                    <a:lnTo>
                      <a:pt x="9001" y="11880"/>
                    </a:lnTo>
                    <a:lnTo>
                      <a:pt x="8986" y="11700"/>
                    </a:lnTo>
                    <a:lnTo>
                      <a:pt x="8986" y="11880"/>
                    </a:lnTo>
                    <a:lnTo>
                      <a:pt x="8977" y="11880"/>
                    </a:lnTo>
                    <a:lnTo>
                      <a:pt x="8949" y="11700"/>
                    </a:lnTo>
                    <a:lnTo>
                      <a:pt x="8898" y="11700"/>
                    </a:lnTo>
                    <a:lnTo>
                      <a:pt x="8912" y="11520"/>
                    </a:lnTo>
                    <a:lnTo>
                      <a:pt x="8957" y="11520"/>
                    </a:lnTo>
                    <a:lnTo>
                      <a:pt x="8986" y="11700"/>
                    </a:lnTo>
                    <a:lnTo>
                      <a:pt x="9016" y="11700"/>
                    </a:lnTo>
                    <a:lnTo>
                      <a:pt x="9016" y="540"/>
                    </a:lnTo>
                    <a:lnTo>
                      <a:pt x="8972" y="540"/>
                    </a:lnTo>
                    <a:lnTo>
                      <a:pt x="8933" y="360"/>
                    </a:lnTo>
                    <a:lnTo>
                      <a:pt x="8824" y="360"/>
                    </a:lnTo>
                    <a:lnTo>
                      <a:pt x="8824" y="720"/>
                    </a:lnTo>
                    <a:lnTo>
                      <a:pt x="8809" y="720"/>
                    </a:lnTo>
                    <a:lnTo>
                      <a:pt x="8794" y="540"/>
                    </a:lnTo>
                    <a:lnTo>
                      <a:pt x="8794" y="13860"/>
                    </a:lnTo>
                    <a:lnTo>
                      <a:pt x="8764" y="13860"/>
                    </a:lnTo>
                    <a:lnTo>
                      <a:pt x="8750" y="13680"/>
                    </a:lnTo>
                    <a:lnTo>
                      <a:pt x="8794" y="13680"/>
                    </a:lnTo>
                    <a:lnTo>
                      <a:pt x="8794" y="540"/>
                    </a:lnTo>
                    <a:lnTo>
                      <a:pt x="8690" y="540"/>
                    </a:lnTo>
                    <a:lnTo>
                      <a:pt x="8646" y="360"/>
                    </a:lnTo>
                    <a:lnTo>
                      <a:pt x="8587" y="360"/>
                    </a:lnTo>
                    <a:lnTo>
                      <a:pt x="8650" y="540"/>
                    </a:lnTo>
                    <a:lnTo>
                      <a:pt x="8687" y="720"/>
                    </a:lnTo>
                    <a:lnTo>
                      <a:pt x="8735" y="900"/>
                    </a:lnTo>
                    <a:lnTo>
                      <a:pt x="8735" y="15660"/>
                    </a:lnTo>
                    <a:lnTo>
                      <a:pt x="8720" y="15840"/>
                    </a:lnTo>
                    <a:lnTo>
                      <a:pt x="8705" y="15840"/>
                    </a:lnTo>
                    <a:lnTo>
                      <a:pt x="8720" y="15660"/>
                    </a:lnTo>
                    <a:lnTo>
                      <a:pt x="8735" y="15660"/>
                    </a:lnTo>
                    <a:lnTo>
                      <a:pt x="8735" y="900"/>
                    </a:lnTo>
                    <a:lnTo>
                      <a:pt x="8527" y="900"/>
                    </a:lnTo>
                    <a:lnTo>
                      <a:pt x="8462" y="540"/>
                    </a:lnTo>
                    <a:lnTo>
                      <a:pt x="8409" y="540"/>
                    </a:lnTo>
                    <a:lnTo>
                      <a:pt x="8409" y="12960"/>
                    </a:lnTo>
                    <a:lnTo>
                      <a:pt x="8394" y="13140"/>
                    </a:lnTo>
                    <a:lnTo>
                      <a:pt x="8379" y="13140"/>
                    </a:lnTo>
                    <a:lnTo>
                      <a:pt x="8320" y="12960"/>
                    </a:lnTo>
                    <a:lnTo>
                      <a:pt x="8409" y="12960"/>
                    </a:lnTo>
                    <a:lnTo>
                      <a:pt x="8409" y="540"/>
                    </a:lnTo>
                    <a:lnTo>
                      <a:pt x="8298" y="540"/>
                    </a:lnTo>
                    <a:lnTo>
                      <a:pt x="8217" y="720"/>
                    </a:lnTo>
                    <a:lnTo>
                      <a:pt x="8056" y="720"/>
                    </a:lnTo>
                    <a:lnTo>
                      <a:pt x="7961" y="900"/>
                    </a:lnTo>
                    <a:lnTo>
                      <a:pt x="7830" y="900"/>
                    </a:lnTo>
                    <a:lnTo>
                      <a:pt x="7774" y="720"/>
                    </a:lnTo>
                    <a:lnTo>
                      <a:pt x="7743" y="540"/>
                    </a:lnTo>
                    <a:lnTo>
                      <a:pt x="7693" y="540"/>
                    </a:lnTo>
                    <a:lnTo>
                      <a:pt x="7693" y="13860"/>
                    </a:lnTo>
                    <a:lnTo>
                      <a:pt x="7654" y="13860"/>
                    </a:lnTo>
                    <a:lnTo>
                      <a:pt x="7669" y="13680"/>
                    </a:lnTo>
                    <a:lnTo>
                      <a:pt x="7693" y="13860"/>
                    </a:lnTo>
                    <a:lnTo>
                      <a:pt x="7693" y="540"/>
                    </a:lnTo>
                    <a:lnTo>
                      <a:pt x="7684" y="540"/>
                    </a:lnTo>
                    <a:lnTo>
                      <a:pt x="7651" y="720"/>
                    </a:lnTo>
                    <a:lnTo>
                      <a:pt x="7630" y="720"/>
                    </a:lnTo>
                    <a:lnTo>
                      <a:pt x="7659" y="540"/>
                    </a:lnTo>
                    <a:lnTo>
                      <a:pt x="7565" y="540"/>
                    </a:lnTo>
                    <a:lnTo>
                      <a:pt x="7565" y="720"/>
                    </a:lnTo>
                    <a:lnTo>
                      <a:pt x="7550" y="720"/>
                    </a:lnTo>
                    <a:lnTo>
                      <a:pt x="7550" y="900"/>
                    </a:lnTo>
                    <a:lnTo>
                      <a:pt x="7536" y="781"/>
                    </a:lnTo>
                    <a:lnTo>
                      <a:pt x="7536" y="1080"/>
                    </a:lnTo>
                    <a:lnTo>
                      <a:pt x="7476" y="1080"/>
                    </a:lnTo>
                    <a:lnTo>
                      <a:pt x="7491" y="900"/>
                    </a:lnTo>
                    <a:lnTo>
                      <a:pt x="7521" y="900"/>
                    </a:lnTo>
                    <a:lnTo>
                      <a:pt x="7536" y="1080"/>
                    </a:lnTo>
                    <a:lnTo>
                      <a:pt x="7536" y="781"/>
                    </a:lnTo>
                    <a:lnTo>
                      <a:pt x="7528" y="720"/>
                    </a:lnTo>
                    <a:lnTo>
                      <a:pt x="7447" y="720"/>
                    </a:lnTo>
                    <a:lnTo>
                      <a:pt x="7447" y="540"/>
                    </a:lnTo>
                    <a:lnTo>
                      <a:pt x="7417" y="540"/>
                    </a:lnTo>
                    <a:lnTo>
                      <a:pt x="7402" y="720"/>
                    </a:lnTo>
                    <a:lnTo>
                      <a:pt x="7417" y="720"/>
                    </a:lnTo>
                    <a:lnTo>
                      <a:pt x="7402" y="900"/>
                    </a:lnTo>
                    <a:lnTo>
                      <a:pt x="7373" y="900"/>
                    </a:lnTo>
                    <a:lnTo>
                      <a:pt x="7402" y="1080"/>
                    </a:lnTo>
                    <a:lnTo>
                      <a:pt x="7447" y="1080"/>
                    </a:lnTo>
                    <a:lnTo>
                      <a:pt x="7388" y="1260"/>
                    </a:lnTo>
                    <a:lnTo>
                      <a:pt x="7388" y="1440"/>
                    </a:lnTo>
                    <a:lnTo>
                      <a:pt x="7402" y="1440"/>
                    </a:lnTo>
                    <a:lnTo>
                      <a:pt x="7402" y="1620"/>
                    </a:lnTo>
                    <a:lnTo>
                      <a:pt x="7506" y="1620"/>
                    </a:lnTo>
                    <a:lnTo>
                      <a:pt x="7506" y="1530"/>
                    </a:lnTo>
                    <a:lnTo>
                      <a:pt x="7521" y="1620"/>
                    </a:lnTo>
                    <a:lnTo>
                      <a:pt x="7550" y="1620"/>
                    </a:lnTo>
                    <a:lnTo>
                      <a:pt x="7565" y="1800"/>
                    </a:lnTo>
                    <a:lnTo>
                      <a:pt x="7624" y="1620"/>
                    </a:lnTo>
                    <a:lnTo>
                      <a:pt x="7639" y="1620"/>
                    </a:lnTo>
                    <a:lnTo>
                      <a:pt x="7580" y="1800"/>
                    </a:lnTo>
                    <a:lnTo>
                      <a:pt x="7476" y="1800"/>
                    </a:lnTo>
                    <a:lnTo>
                      <a:pt x="7476" y="14040"/>
                    </a:lnTo>
                    <a:lnTo>
                      <a:pt x="7462" y="14040"/>
                    </a:lnTo>
                    <a:lnTo>
                      <a:pt x="7462" y="13860"/>
                    </a:lnTo>
                    <a:lnTo>
                      <a:pt x="7476" y="13860"/>
                    </a:lnTo>
                    <a:lnTo>
                      <a:pt x="7476" y="1800"/>
                    </a:lnTo>
                    <a:lnTo>
                      <a:pt x="7462" y="1800"/>
                    </a:lnTo>
                    <a:lnTo>
                      <a:pt x="7447" y="1980"/>
                    </a:lnTo>
                    <a:lnTo>
                      <a:pt x="7417" y="1980"/>
                    </a:lnTo>
                    <a:lnTo>
                      <a:pt x="7417" y="1800"/>
                    </a:lnTo>
                    <a:lnTo>
                      <a:pt x="7402" y="1800"/>
                    </a:lnTo>
                    <a:lnTo>
                      <a:pt x="7402" y="1620"/>
                    </a:lnTo>
                    <a:lnTo>
                      <a:pt x="7388" y="1620"/>
                    </a:lnTo>
                    <a:lnTo>
                      <a:pt x="7358" y="1440"/>
                    </a:lnTo>
                    <a:lnTo>
                      <a:pt x="7343" y="1440"/>
                    </a:lnTo>
                    <a:lnTo>
                      <a:pt x="7358" y="1260"/>
                    </a:lnTo>
                    <a:lnTo>
                      <a:pt x="7358" y="1080"/>
                    </a:lnTo>
                    <a:lnTo>
                      <a:pt x="7373" y="1080"/>
                    </a:lnTo>
                    <a:lnTo>
                      <a:pt x="7373" y="900"/>
                    </a:lnTo>
                    <a:lnTo>
                      <a:pt x="7299" y="900"/>
                    </a:lnTo>
                    <a:lnTo>
                      <a:pt x="7358" y="720"/>
                    </a:lnTo>
                    <a:lnTo>
                      <a:pt x="7343" y="720"/>
                    </a:lnTo>
                    <a:lnTo>
                      <a:pt x="7314" y="540"/>
                    </a:lnTo>
                    <a:lnTo>
                      <a:pt x="7269" y="540"/>
                    </a:lnTo>
                    <a:lnTo>
                      <a:pt x="7269" y="900"/>
                    </a:lnTo>
                    <a:lnTo>
                      <a:pt x="7238" y="1080"/>
                    </a:lnTo>
                    <a:lnTo>
                      <a:pt x="7225" y="1165"/>
                    </a:lnTo>
                    <a:lnTo>
                      <a:pt x="7225" y="2160"/>
                    </a:lnTo>
                    <a:lnTo>
                      <a:pt x="7195" y="1980"/>
                    </a:lnTo>
                    <a:lnTo>
                      <a:pt x="7225" y="1980"/>
                    </a:lnTo>
                    <a:lnTo>
                      <a:pt x="7225" y="1165"/>
                    </a:lnTo>
                    <a:lnTo>
                      <a:pt x="7210" y="1260"/>
                    </a:lnTo>
                    <a:lnTo>
                      <a:pt x="7182" y="1080"/>
                    </a:lnTo>
                    <a:lnTo>
                      <a:pt x="7151" y="900"/>
                    </a:lnTo>
                    <a:lnTo>
                      <a:pt x="7269" y="900"/>
                    </a:lnTo>
                    <a:lnTo>
                      <a:pt x="7269" y="540"/>
                    </a:lnTo>
                    <a:lnTo>
                      <a:pt x="7225" y="540"/>
                    </a:lnTo>
                    <a:lnTo>
                      <a:pt x="7136" y="900"/>
                    </a:lnTo>
                    <a:lnTo>
                      <a:pt x="7091" y="900"/>
                    </a:lnTo>
                    <a:lnTo>
                      <a:pt x="7077" y="1080"/>
                    </a:lnTo>
                    <a:lnTo>
                      <a:pt x="7047" y="1080"/>
                    </a:lnTo>
                    <a:lnTo>
                      <a:pt x="7032" y="1260"/>
                    </a:lnTo>
                    <a:lnTo>
                      <a:pt x="7017" y="1260"/>
                    </a:lnTo>
                    <a:lnTo>
                      <a:pt x="7017" y="14220"/>
                    </a:lnTo>
                    <a:lnTo>
                      <a:pt x="7003" y="14220"/>
                    </a:lnTo>
                    <a:lnTo>
                      <a:pt x="6970" y="14400"/>
                    </a:lnTo>
                    <a:lnTo>
                      <a:pt x="6938" y="14580"/>
                    </a:lnTo>
                    <a:lnTo>
                      <a:pt x="6909" y="14760"/>
                    </a:lnTo>
                    <a:lnTo>
                      <a:pt x="6884" y="14940"/>
                    </a:lnTo>
                    <a:lnTo>
                      <a:pt x="6840" y="14940"/>
                    </a:lnTo>
                    <a:lnTo>
                      <a:pt x="6825" y="14760"/>
                    </a:lnTo>
                    <a:lnTo>
                      <a:pt x="6840" y="14580"/>
                    </a:lnTo>
                    <a:lnTo>
                      <a:pt x="6929" y="14400"/>
                    </a:lnTo>
                    <a:lnTo>
                      <a:pt x="6855" y="14400"/>
                    </a:lnTo>
                    <a:lnTo>
                      <a:pt x="6840" y="14220"/>
                    </a:lnTo>
                    <a:lnTo>
                      <a:pt x="6855" y="14040"/>
                    </a:lnTo>
                    <a:lnTo>
                      <a:pt x="6840" y="14040"/>
                    </a:lnTo>
                    <a:lnTo>
                      <a:pt x="6869" y="13860"/>
                    </a:lnTo>
                    <a:lnTo>
                      <a:pt x="6906" y="13860"/>
                    </a:lnTo>
                    <a:lnTo>
                      <a:pt x="6929" y="14040"/>
                    </a:lnTo>
                    <a:lnTo>
                      <a:pt x="6951" y="14040"/>
                    </a:lnTo>
                    <a:lnTo>
                      <a:pt x="6973" y="14220"/>
                    </a:lnTo>
                    <a:lnTo>
                      <a:pt x="7003" y="14220"/>
                    </a:lnTo>
                    <a:lnTo>
                      <a:pt x="7017" y="14040"/>
                    </a:lnTo>
                    <a:lnTo>
                      <a:pt x="7017" y="1260"/>
                    </a:lnTo>
                    <a:lnTo>
                      <a:pt x="7013" y="1260"/>
                    </a:lnTo>
                    <a:lnTo>
                      <a:pt x="6997" y="1440"/>
                    </a:lnTo>
                    <a:lnTo>
                      <a:pt x="6984" y="1440"/>
                    </a:lnTo>
                    <a:lnTo>
                      <a:pt x="6973" y="1620"/>
                    </a:lnTo>
                    <a:lnTo>
                      <a:pt x="6973" y="1440"/>
                    </a:lnTo>
                    <a:lnTo>
                      <a:pt x="6958" y="1440"/>
                    </a:lnTo>
                    <a:lnTo>
                      <a:pt x="6958" y="1260"/>
                    </a:lnTo>
                    <a:lnTo>
                      <a:pt x="6973" y="1080"/>
                    </a:lnTo>
                    <a:lnTo>
                      <a:pt x="6958" y="1080"/>
                    </a:lnTo>
                    <a:lnTo>
                      <a:pt x="6958" y="900"/>
                    </a:lnTo>
                    <a:lnTo>
                      <a:pt x="6911" y="900"/>
                    </a:lnTo>
                    <a:lnTo>
                      <a:pt x="6812" y="1080"/>
                    </a:lnTo>
                    <a:lnTo>
                      <a:pt x="6777" y="1080"/>
                    </a:lnTo>
                    <a:lnTo>
                      <a:pt x="6790" y="1260"/>
                    </a:lnTo>
                    <a:lnTo>
                      <a:pt x="6805" y="1260"/>
                    </a:lnTo>
                    <a:lnTo>
                      <a:pt x="6825" y="1440"/>
                    </a:lnTo>
                    <a:lnTo>
                      <a:pt x="6840" y="1440"/>
                    </a:lnTo>
                    <a:lnTo>
                      <a:pt x="6840" y="1260"/>
                    </a:lnTo>
                    <a:lnTo>
                      <a:pt x="6855" y="1260"/>
                    </a:lnTo>
                    <a:lnTo>
                      <a:pt x="6855" y="1440"/>
                    </a:lnTo>
                    <a:lnTo>
                      <a:pt x="6869" y="1440"/>
                    </a:lnTo>
                    <a:lnTo>
                      <a:pt x="6855" y="1620"/>
                    </a:lnTo>
                    <a:lnTo>
                      <a:pt x="6840" y="1620"/>
                    </a:lnTo>
                    <a:lnTo>
                      <a:pt x="6840" y="1800"/>
                    </a:lnTo>
                    <a:lnTo>
                      <a:pt x="6825" y="1980"/>
                    </a:lnTo>
                    <a:lnTo>
                      <a:pt x="6810" y="1980"/>
                    </a:lnTo>
                    <a:lnTo>
                      <a:pt x="6810" y="14940"/>
                    </a:lnTo>
                    <a:lnTo>
                      <a:pt x="6766" y="14940"/>
                    </a:lnTo>
                    <a:lnTo>
                      <a:pt x="6744" y="15120"/>
                    </a:lnTo>
                    <a:lnTo>
                      <a:pt x="6721" y="15120"/>
                    </a:lnTo>
                    <a:lnTo>
                      <a:pt x="6710" y="14940"/>
                    </a:lnTo>
                    <a:lnTo>
                      <a:pt x="6688" y="14760"/>
                    </a:lnTo>
                    <a:lnTo>
                      <a:pt x="6677" y="14580"/>
                    </a:lnTo>
                    <a:lnTo>
                      <a:pt x="6795" y="14580"/>
                    </a:lnTo>
                    <a:lnTo>
                      <a:pt x="6795" y="14760"/>
                    </a:lnTo>
                    <a:lnTo>
                      <a:pt x="6810" y="14760"/>
                    </a:lnTo>
                    <a:lnTo>
                      <a:pt x="6810" y="6660"/>
                    </a:lnTo>
                    <a:lnTo>
                      <a:pt x="6795" y="6660"/>
                    </a:lnTo>
                    <a:lnTo>
                      <a:pt x="6795" y="6480"/>
                    </a:lnTo>
                    <a:lnTo>
                      <a:pt x="6810" y="6480"/>
                    </a:lnTo>
                    <a:lnTo>
                      <a:pt x="6810" y="2340"/>
                    </a:lnTo>
                    <a:lnTo>
                      <a:pt x="6790" y="2160"/>
                    </a:lnTo>
                    <a:lnTo>
                      <a:pt x="6795" y="2160"/>
                    </a:lnTo>
                    <a:lnTo>
                      <a:pt x="6810" y="2340"/>
                    </a:lnTo>
                    <a:lnTo>
                      <a:pt x="6810" y="1980"/>
                    </a:lnTo>
                    <a:lnTo>
                      <a:pt x="6795" y="1980"/>
                    </a:lnTo>
                    <a:lnTo>
                      <a:pt x="6810" y="1800"/>
                    </a:lnTo>
                    <a:lnTo>
                      <a:pt x="6840" y="1800"/>
                    </a:lnTo>
                    <a:lnTo>
                      <a:pt x="6840" y="1620"/>
                    </a:lnTo>
                    <a:lnTo>
                      <a:pt x="6810" y="1620"/>
                    </a:lnTo>
                    <a:lnTo>
                      <a:pt x="6797" y="1440"/>
                    </a:lnTo>
                    <a:lnTo>
                      <a:pt x="6781" y="1440"/>
                    </a:lnTo>
                    <a:lnTo>
                      <a:pt x="6764" y="1260"/>
                    </a:lnTo>
                    <a:lnTo>
                      <a:pt x="6751" y="1260"/>
                    </a:lnTo>
                    <a:lnTo>
                      <a:pt x="6738" y="1440"/>
                    </a:lnTo>
                    <a:lnTo>
                      <a:pt x="6705" y="1620"/>
                    </a:lnTo>
                    <a:lnTo>
                      <a:pt x="6692" y="1800"/>
                    </a:lnTo>
                    <a:lnTo>
                      <a:pt x="6707" y="1800"/>
                    </a:lnTo>
                    <a:lnTo>
                      <a:pt x="6707" y="1980"/>
                    </a:lnTo>
                    <a:lnTo>
                      <a:pt x="6721" y="1980"/>
                    </a:lnTo>
                    <a:lnTo>
                      <a:pt x="6736" y="1800"/>
                    </a:lnTo>
                    <a:lnTo>
                      <a:pt x="6751" y="1800"/>
                    </a:lnTo>
                    <a:lnTo>
                      <a:pt x="6766" y="1980"/>
                    </a:lnTo>
                    <a:lnTo>
                      <a:pt x="6751" y="1980"/>
                    </a:lnTo>
                    <a:lnTo>
                      <a:pt x="6766" y="2160"/>
                    </a:lnTo>
                    <a:lnTo>
                      <a:pt x="6756" y="2160"/>
                    </a:lnTo>
                    <a:lnTo>
                      <a:pt x="6736" y="1980"/>
                    </a:lnTo>
                    <a:lnTo>
                      <a:pt x="6721" y="2160"/>
                    </a:lnTo>
                    <a:lnTo>
                      <a:pt x="6707" y="1980"/>
                    </a:lnTo>
                    <a:lnTo>
                      <a:pt x="6692" y="1980"/>
                    </a:lnTo>
                    <a:lnTo>
                      <a:pt x="6677" y="1800"/>
                    </a:lnTo>
                    <a:lnTo>
                      <a:pt x="6662" y="1679"/>
                    </a:lnTo>
                    <a:lnTo>
                      <a:pt x="6662" y="14940"/>
                    </a:lnTo>
                    <a:lnTo>
                      <a:pt x="6632" y="14940"/>
                    </a:lnTo>
                    <a:lnTo>
                      <a:pt x="6647" y="15120"/>
                    </a:lnTo>
                    <a:lnTo>
                      <a:pt x="6627" y="15300"/>
                    </a:lnTo>
                    <a:lnTo>
                      <a:pt x="6603" y="15300"/>
                    </a:lnTo>
                    <a:lnTo>
                      <a:pt x="6603" y="16200"/>
                    </a:lnTo>
                    <a:lnTo>
                      <a:pt x="6588" y="16200"/>
                    </a:lnTo>
                    <a:lnTo>
                      <a:pt x="6588" y="16020"/>
                    </a:lnTo>
                    <a:lnTo>
                      <a:pt x="6603" y="16200"/>
                    </a:lnTo>
                    <a:lnTo>
                      <a:pt x="6603" y="15300"/>
                    </a:lnTo>
                    <a:lnTo>
                      <a:pt x="6593" y="15300"/>
                    </a:lnTo>
                    <a:lnTo>
                      <a:pt x="6573" y="15120"/>
                    </a:lnTo>
                    <a:lnTo>
                      <a:pt x="6553" y="15300"/>
                    </a:lnTo>
                    <a:lnTo>
                      <a:pt x="6519" y="15480"/>
                    </a:lnTo>
                    <a:lnTo>
                      <a:pt x="6499" y="15660"/>
                    </a:lnTo>
                    <a:lnTo>
                      <a:pt x="6514" y="15660"/>
                    </a:lnTo>
                    <a:lnTo>
                      <a:pt x="6514" y="15840"/>
                    </a:lnTo>
                    <a:lnTo>
                      <a:pt x="6588" y="15840"/>
                    </a:lnTo>
                    <a:lnTo>
                      <a:pt x="6573" y="16020"/>
                    </a:lnTo>
                    <a:lnTo>
                      <a:pt x="6529" y="16020"/>
                    </a:lnTo>
                    <a:lnTo>
                      <a:pt x="6499" y="15840"/>
                    </a:lnTo>
                    <a:lnTo>
                      <a:pt x="6499" y="16560"/>
                    </a:lnTo>
                    <a:lnTo>
                      <a:pt x="6486" y="16560"/>
                    </a:lnTo>
                    <a:lnTo>
                      <a:pt x="6468" y="16740"/>
                    </a:lnTo>
                    <a:lnTo>
                      <a:pt x="6425" y="16740"/>
                    </a:lnTo>
                    <a:lnTo>
                      <a:pt x="6292" y="16560"/>
                    </a:lnTo>
                    <a:lnTo>
                      <a:pt x="6307" y="16380"/>
                    </a:lnTo>
                    <a:lnTo>
                      <a:pt x="6248" y="16380"/>
                    </a:lnTo>
                    <a:lnTo>
                      <a:pt x="6248" y="16200"/>
                    </a:lnTo>
                    <a:lnTo>
                      <a:pt x="6233" y="16200"/>
                    </a:lnTo>
                    <a:lnTo>
                      <a:pt x="6233" y="16020"/>
                    </a:lnTo>
                    <a:lnTo>
                      <a:pt x="6248" y="16020"/>
                    </a:lnTo>
                    <a:lnTo>
                      <a:pt x="6248" y="15840"/>
                    </a:lnTo>
                    <a:lnTo>
                      <a:pt x="6262" y="15840"/>
                    </a:lnTo>
                    <a:lnTo>
                      <a:pt x="6262" y="15660"/>
                    </a:lnTo>
                    <a:lnTo>
                      <a:pt x="6396" y="15660"/>
                    </a:lnTo>
                    <a:lnTo>
                      <a:pt x="6396" y="15840"/>
                    </a:lnTo>
                    <a:lnTo>
                      <a:pt x="6425" y="15840"/>
                    </a:lnTo>
                    <a:lnTo>
                      <a:pt x="6410" y="16020"/>
                    </a:lnTo>
                    <a:lnTo>
                      <a:pt x="6396" y="16020"/>
                    </a:lnTo>
                    <a:lnTo>
                      <a:pt x="6420" y="16200"/>
                    </a:lnTo>
                    <a:lnTo>
                      <a:pt x="6447" y="16380"/>
                    </a:lnTo>
                    <a:lnTo>
                      <a:pt x="6475" y="16380"/>
                    </a:lnTo>
                    <a:lnTo>
                      <a:pt x="6499" y="16560"/>
                    </a:lnTo>
                    <a:lnTo>
                      <a:pt x="6499" y="15840"/>
                    </a:lnTo>
                    <a:lnTo>
                      <a:pt x="6455" y="15840"/>
                    </a:lnTo>
                    <a:lnTo>
                      <a:pt x="6470" y="15660"/>
                    </a:lnTo>
                    <a:lnTo>
                      <a:pt x="6455" y="15480"/>
                    </a:lnTo>
                    <a:lnTo>
                      <a:pt x="6455" y="15660"/>
                    </a:lnTo>
                    <a:lnTo>
                      <a:pt x="6440" y="15660"/>
                    </a:lnTo>
                    <a:lnTo>
                      <a:pt x="6455" y="15480"/>
                    </a:lnTo>
                    <a:lnTo>
                      <a:pt x="6396" y="15300"/>
                    </a:lnTo>
                    <a:lnTo>
                      <a:pt x="6366" y="15300"/>
                    </a:lnTo>
                    <a:lnTo>
                      <a:pt x="6351" y="15120"/>
                    </a:lnTo>
                    <a:lnTo>
                      <a:pt x="6307" y="15120"/>
                    </a:lnTo>
                    <a:lnTo>
                      <a:pt x="6307" y="14940"/>
                    </a:lnTo>
                    <a:lnTo>
                      <a:pt x="6277" y="14940"/>
                    </a:lnTo>
                    <a:lnTo>
                      <a:pt x="6277" y="14760"/>
                    </a:lnTo>
                    <a:lnTo>
                      <a:pt x="6322" y="14760"/>
                    </a:lnTo>
                    <a:lnTo>
                      <a:pt x="6336" y="14940"/>
                    </a:lnTo>
                    <a:lnTo>
                      <a:pt x="6337" y="14752"/>
                    </a:lnTo>
                    <a:lnTo>
                      <a:pt x="6338" y="14580"/>
                    </a:lnTo>
                    <a:lnTo>
                      <a:pt x="6343" y="14400"/>
                    </a:lnTo>
                    <a:lnTo>
                      <a:pt x="6351" y="14220"/>
                    </a:lnTo>
                    <a:lnTo>
                      <a:pt x="6376" y="14040"/>
                    </a:lnTo>
                    <a:lnTo>
                      <a:pt x="6403" y="14040"/>
                    </a:lnTo>
                    <a:lnTo>
                      <a:pt x="6430" y="13860"/>
                    </a:lnTo>
                    <a:lnTo>
                      <a:pt x="6470" y="13860"/>
                    </a:lnTo>
                    <a:lnTo>
                      <a:pt x="6647" y="14580"/>
                    </a:lnTo>
                    <a:lnTo>
                      <a:pt x="6647" y="14760"/>
                    </a:lnTo>
                    <a:lnTo>
                      <a:pt x="6662" y="14760"/>
                    </a:lnTo>
                    <a:lnTo>
                      <a:pt x="6662" y="1679"/>
                    </a:lnTo>
                    <a:lnTo>
                      <a:pt x="6655" y="1620"/>
                    </a:lnTo>
                    <a:lnTo>
                      <a:pt x="6634" y="1620"/>
                    </a:lnTo>
                    <a:lnTo>
                      <a:pt x="6617" y="1440"/>
                    </a:lnTo>
                    <a:lnTo>
                      <a:pt x="6603" y="1260"/>
                    </a:lnTo>
                    <a:lnTo>
                      <a:pt x="6535" y="1080"/>
                    </a:lnTo>
                    <a:lnTo>
                      <a:pt x="6479" y="1080"/>
                    </a:lnTo>
                    <a:lnTo>
                      <a:pt x="6426" y="1260"/>
                    </a:lnTo>
                    <a:lnTo>
                      <a:pt x="6366" y="1440"/>
                    </a:lnTo>
                    <a:lnTo>
                      <a:pt x="6341" y="1620"/>
                    </a:lnTo>
                    <a:lnTo>
                      <a:pt x="6307" y="1734"/>
                    </a:lnTo>
                    <a:lnTo>
                      <a:pt x="6307" y="14220"/>
                    </a:lnTo>
                    <a:lnTo>
                      <a:pt x="6292" y="14400"/>
                    </a:lnTo>
                    <a:lnTo>
                      <a:pt x="6277" y="14400"/>
                    </a:lnTo>
                    <a:lnTo>
                      <a:pt x="6268" y="14580"/>
                    </a:lnTo>
                    <a:lnTo>
                      <a:pt x="6256" y="14760"/>
                    </a:lnTo>
                    <a:lnTo>
                      <a:pt x="6262" y="14760"/>
                    </a:lnTo>
                    <a:lnTo>
                      <a:pt x="6233" y="14940"/>
                    </a:lnTo>
                    <a:lnTo>
                      <a:pt x="6218" y="14940"/>
                    </a:lnTo>
                    <a:lnTo>
                      <a:pt x="6218" y="15120"/>
                    </a:lnTo>
                    <a:lnTo>
                      <a:pt x="6203" y="15120"/>
                    </a:lnTo>
                    <a:lnTo>
                      <a:pt x="6233" y="15300"/>
                    </a:lnTo>
                    <a:lnTo>
                      <a:pt x="6218" y="15300"/>
                    </a:lnTo>
                    <a:lnTo>
                      <a:pt x="6218" y="16920"/>
                    </a:lnTo>
                    <a:lnTo>
                      <a:pt x="6188" y="16920"/>
                    </a:lnTo>
                    <a:lnTo>
                      <a:pt x="6188" y="16740"/>
                    </a:lnTo>
                    <a:lnTo>
                      <a:pt x="6085" y="16740"/>
                    </a:lnTo>
                    <a:lnTo>
                      <a:pt x="6070" y="16560"/>
                    </a:lnTo>
                    <a:lnTo>
                      <a:pt x="6088" y="16200"/>
                    </a:lnTo>
                    <a:lnTo>
                      <a:pt x="6116" y="16200"/>
                    </a:lnTo>
                    <a:lnTo>
                      <a:pt x="6147" y="16380"/>
                    </a:lnTo>
                    <a:lnTo>
                      <a:pt x="6174" y="16380"/>
                    </a:lnTo>
                    <a:lnTo>
                      <a:pt x="6203" y="16740"/>
                    </a:lnTo>
                    <a:lnTo>
                      <a:pt x="6218" y="16740"/>
                    </a:lnTo>
                    <a:lnTo>
                      <a:pt x="6218" y="15300"/>
                    </a:lnTo>
                    <a:lnTo>
                      <a:pt x="6188" y="15300"/>
                    </a:lnTo>
                    <a:lnTo>
                      <a:pt x="6188" y="15480"/>
                    </a:lnTo>
                    <a:lnTo>
                      <a:pt x="6159" y="15480"/>
                    </a:lnTo>
                    <a:lnTo>
                      <a:pt x="6159" y="15300"/>
                    </a:lnTo>
                    <a:lnTo>
                      <a:pt x="6174" y="15300"/>
                    </a:lnTo>
                    <a:lnTo>
                      <a:pt x="6188" y="15480"/>
                    </a:lnTo>
                    <a:lnTo>
                      <a:pt x="6188" y="15300"/>
                    </a:lnTo>
                    <a:lnTo>
                      <a:pt x="6203" y="15120"/>
                    </a:lnTo>
                    <a:lnTo>
                      <a:pt x="6174" y="15120"/>
                    </a:lnTo>
                    <a:lnTo>
                      <a:pt x="6174" y="14940"/>
                    </a:lnTo>
                    <a:lnTo>
                      <a:pt x="6159" y="14940"/>
                    </a:lnTo>
                    <a:lnTo>
                      <a:pt x="6159" y="15120"/>
                    </a:lnTo>
                    <a:lnTo>
                      <a:pt x="6144" y="15300"/>
                    </a:lnTo>
                    <a:lnTo>
                      <a:pt x="6085" y="15300"/>
                    </a:lnTo>
                    <a:lnTo>
                      <a:pt x="6100" y="15120"/>
                    </a:lnTo>
                    <a:lnTo>
                      <a:pt x="6144" y="15120"/>
                    </a:lnTo>
                    <a:lnTo>
                      <a:pt x="6114" y="14940"/>
                    </a:lnTo>
                    <a:lnTo>
                      <a:pt x="6144" y="14940"/>
                    </a:lnTo>
                    <a:lnTo>
                      <a:pt x="6144" y="15120"/>
                    </a:lnTo>
                    <a:lnTo>
                      <a:pt x="6159" y="15120"/>
                    </a:lnTo>
                    <a:lnTo>
                      <a:pt x="6159" y="14940"/>
                    </a:lnTo>
                    <a:lnTo>
                      <a:pt x="6144" y="14760"/>
                    </a:lnTo>
                    <a:lnTo>
                      <a:pt x="6155" y="14760"/>
                    </a:lnTo>
                    <a:lnTo>
                      <a:pt x="6168" y="14580"/>
                    </a:lnTo>
                    <a:lnTo>
                      <a:pt x="6183" y="14580"/>
                    </a:lnTo>
                    <a:lnTo>
                      <a:pt x="6203" y="14400"/>
                    </a:lnTo>
                    <a:lnTo>
                      <a:pt x="6188" y="14400"/>
                    </a:lnTo>
                    <a:lnTo>
                      <a:pt x="6188" y="14220"/>
                    </a:lnTo>
                    <a:lnTo>
                      <a:pt x="6307" y="14220"/>
                    </a:lnTo>
                    <a:lnTo>
                      <a:pt x="6307" y="1734"/>
                    </a:lnTo>
                    <a:lnTo>
                      <a:pt x="6287" y="1800"/>
                    </a:lnTo>
                    <a:lnTo>
                      <a:pt x="6262" y="1980"/>
                    </a:lnTo>
                    <a:lnTo>
                      <a:pt x="6248" y="1800"/>
                    </a:lnTo>
                    <a:lnTo>
                      <a:pt x="6233" y="1620"/>
                    </a:lnTo>
                    <a:lnTo>
                      <a:pt x="6233" y="1440"/>
                    </a:lnTo>
                    <a:lnTo>
                      <a:pt x="6218" y="1440"/>
                    </a:lnTo>
                    <a:lnTo>
                      <a:pt x="6218" y="1800"/>
                    </a:lnTo>
                    <a:lnTo>
                      <a:pt x="6203" y="1800"/>
                    </a:lnTo>
                    <a:lnTo>
                      <a:pt x="6188" y="1620"/>
                    </a:lnTo>
                    <a:lnTo>
                      <a:pt x="6174" y="1620"/>
                    </a:lnTo>
                    <a:lnTo>
                      <a:pt x="6174" y="14220"/>
                    </a:lnTo>
                    <a:lnTo>
                      <a:pt x="6100" y="14580"/>
                    </a:lnTo>
                    <a:lnTo>
                      <a:pt x="6076" y="14508"/>
                    </a:lnTo>
                    <a:lnTo>
                      <a:pt x="6085" y="14400"/>
                    </a:lnTo>
                    <a:lnTo>
                      <a:pt x="6100" y="14400"/>
                    </a:lnTo>
                    <a:lnTo>
                      <a:pt x="6114" y="14220"/>
                    </a:lnTo>
                    <a:lnTo>
                      <a:pt x="6174" y="14220"/>
                    </a:lnTo>
                    <a:lnTo>
                      <a:pt x="6174" y="1620"/>
                    </a:lnTo>
                    <a:lnTo>
                      <a:pt x="6159" y="1440"/>
                    </a:lnTo>
                    <a:lnTo>
                      <a:pt x="6159" y="1620"/>
                    </a:lnTo>
                    <a:lnTo>
                      <a:pt x="6128" y="1620"/>
                    </a:lnTo>
                    <a:lnTo>
                      <a:pt x="6159" y="1440"/>
                    </a:lnTo>
                    <a:lnTo>
                      <a:pt x="6188" y="1440"/>
                    </a:lnTo>
                    <a:lnTo>
                      <a:pt x="6188" y="1620"/>
                    </a:lnTo>
                    <a:lnTo>
                      <a:pt x="6218" y="1620"/>
                    </a:lnTo>
                    <a:lnTo>
                      <a:pt x="6218" y="1440"/>
                    </a:lnTo>
                    <a:lnTo>
                      <a:pt x="6203" y="1440"/>
                    </a:lnTo>
                    <a:lnTo>
                      <a:pt x="6203" y="1260"/>
                    </a:lnTo>
                    <a:lnTo>
                      <a:pt x="6218" y="1260"/>
                    </a:lnTo>
                    <a:lnTo>
                      <a:pt x="6218" y="1080"/>
                    </a:lnTo>
                    <a:lnTo>
                      <a:pt x="6203" y="900"/>
                    </a:lnTo>
                    <a:lnTo>
                      <a:pt x="6159" y="720"/>
                    </a:lnTo>
                    <a:lnTo>
                      <a:pt x="6144" y="720"/>
                    </a:lnTo>
                    <a:lnTo>
                      <a:pt x="6100" y="1080"/>
                    </a:lnTo>
                    <a:lnTo>
                      <a:pt x="6055" y="1080"/>
                    </a:lnTo>
                    <a:lnTo>
                      <a:pt x="6055" y="1260"/>
                    </a:lnTo>
                    <a:lnTo>
                      <a:pt x="6040" y="1260"/>
                    </a:lnTo>
                    <a:lnTo>
                      <a:pt x="6040" y="1440"/>
                    </a:lnTo>
                    <a:lnTo>
                      <a:pt x="5954" y="1620"/>
                    </a:lnTo>
                    <a:lnTo>
                      <a:pt x="5874" y="1440"/>
                    </a:lnTo>
                    <a:lnTo>
                      <a:pt x="5799" y="1440"/>
                    </a:lnTo>
                    <a:lnTo>
                      <a:pt x="5729" y="1260"/>
                    </a:lnTo>
                    <a:lnTo>
                      <a:pt x="5700" y="1260"/>
                    </a:lnTo>
                    <a:lnTo>
                      <a:pt x="5685" y="1440"/>
                    </a:lnTo>
                    <a:lnTo>
                      <a:pt x="5655" y="1440"/>
                    </a:lnTo>
                    <a:lnTo>
                      <a:pt x="5641" y="1260"/>
                    </a:lnTo>
                    <a:lnTo>
                      <a:pt x="5433" y="1510"/>
                    </a:lnTo>
                    <a:lnTo>
                      <a:pt x="5433" y="15120"/>
                    </a:lnTo>
                    <a:lnTo>
                      <a:pt x="5404" y="15120"/>
                    </a:lnTo>
                    <a:lnTo>
                      <a:pt x="5404" y="14940"/>
                    </a:lnTo>
                    <a:lnTo>
                      <a:pt x="5389" y="14940"/>
                    </a:lnTo>
                    <a:lnTo>
                      <a:pt x="5389" y="15480"/>
                    </a:lnTo>
                    <a:lnTo>
                      <a:pt x="5359" y="15300"/>
                    </a:lnTo>
                    <a:lnTo>
                      <a:pt x="5315" y="15300"/>
                    </a:lnTo>
                    <a:lnTo>
                      <a:pt x="5315" y="15120"/>
                    </a:lnTo>
                    <a:lnTo>
                      <a:pt x="5330" y="15120"/>
                    </a:lnTo>
                    <a:lnTo>
                      <a:pt x="5330" y="14940"/>
                    </a:lnTo>
                    <a:lnTo>
                      <a:pt x="5344" y="15120"/>
                    </a:lnTo>
                    <a:lnTo>
                      <a:pt x="5389" y="15480"/>
                    </a:lnTo>
                    <a:lnTo>
                      <a:pt x="5389" y="14940"/>
                    </a:lnTo>
                    <a:lnTo>
                      <a:pt x="5374" y="14940"/>
                    </a:lnTo>
                    <a:lnTo>
                      <a:pt x="5374" y="14760"/>
                    </a:lnTo>
                    <a:lnTo>
                      <a:pt x="5433" y="14760"/>
                    </a:lnTo>
                    <a:lnTo>
                      <a:pt x="5433" y="1510"/>
                    </a:lnTo>
                    <a:lnTo>
                      <a:pt x="5300" y="1671"/>
                    </a:lnTo>
                    <a:lnTo>
                      <a:pt x="5300" y="15300"/>
                    </a:lnTo>
                    <a:lnTo>
                      <a:pt x="5285" y="15480"/>
                    </a:lnTo>
                    <a:lnTo>
                      <a:pt x="5270" y="15480"/>
                    </a:lnTo>
                    <a:lnTo>
                      <a:pt x="5256" y="15300"/>
                    </a:lnTo>
                    <a:lnTo>
                      <a:pt x="5300" y="15300"/>
                    </a:lnTo>
                    <a:lnTo>
                      <a:pt x="5300" y="14940"/>
                    </a:lnTo>
                    <a:lnTo>
                      <a:pt x="5285" y="15120"/>
                    </a:lnTo>
                    <a:lnTo>
                      <a:pt x="5241" y="15120"/>
                    </a:lnTo>
                    <a:lnTo>
                      <a:pt x="5226" y="15300"/>
                    </a:lnTo>
                    <a:lnTo>
                      <a:pt x="5190" y="15300"/>
                    </a:lnTo>
                    <a:lnTo>
                      <a:pt x="5190" y="16920"/>
                    </a:lnTo>
                    <a:lnTo>
                      <a:pt x="5182" y="17280"/>
                    </a:lnTo>
                    <a:lnTo>
                      <a:pt x="5137" y="17280"/>
                    </a:lnTo>
                    <a:lnTo>
                      <a:pt x="5048" y="17460"/>
                    </a:lnTo>
                    <a:lnTo>
                      <a:pt x="5048" y="17280"/>
                    </a:lnTo>
                    <a:lnTo>
                      <a:pt x="5034" y="17280"/>
                    </a:lnTo>
                    <a:lnTo>
                      <a:pt x="5034" y="17100"/>
                    </a:lnTo>
                    <a:lnTo>
                      <a:pt x="4974" y="16920"/>
                    </a:lnTo>
                    <a:lnTo>
                      <a:pt x="4909" y="16920"/>
                    </a:lnTo>
                    <a:lnTo>
                      <a:pt x="4921" y="16740"/>
                    </a:lnTo>
                    <a:lnTo>
                      <a:pt x="4930" y="16560"/>
                    </a:lnTo>
                    <a:lnTo>
                      <a:pt x="4827" y="16560"/>
                    </a:lnTo>
                    <a:lnTo>
                      <a:pt x="4797" y="16380"/>
                    </a:lnTo>
                    <a:lnTo>
                      <a:pt x="4853" y="16200"/>
                    </a:lnTo>
                    <a:lnTo>
                      <a:pt x="5063" y="16200"/>
                    </a:lnTo>
                    <a:lnTo>
                      <a:pt x="5113" y="16380"/>
                    </a:lnTo>
                    <a:lnTo>
                      <a:pt x="5161" y="16740"/>
                    </a:lnTo>
                    <a:lnTo>
                      <a:pt x="5190" y="16920"/>
                    </a:lnTo>
                    <a:lnTo>
                      <a:pt x="5190" y="15300"/>
                    </a:lnTo>
                    <a:lnTo>
                      <a:pt x="5137" y="15300"/>
                    </a:lnTo>
                    <a:lnTo>
                      <a:pt x="5137" y="15120"/>
                    </a:lnTo>
                    <a:lnTo>
                      <a:pt x="5122" y="15120"/>
                    </a:lnTo>
                    <a:lnTo>
                      <a:pt x="5122" y="15480"/>
                    </a:lnTo>
                    <a:lnTo>
                      <a:pt x="5108" y="15300"/>
                    </a:lnTo>
                    <a:lnTo>
                      <a:pt x="5063" y="15300"/>
                    </a:lnTo>
                    <a:lnTo>
                      <a:pt x="5093" y="15120"/>
                    </a:lnTo>
                    <a:lnTo>
                      <a:pt x="5048" y="15120"/>
                    </a:lnTo>
                    <a:lnTo>
                      <a:pt x="5047" y="15104"/>
                    </a:lnTo>
                    <a:lnTo>
                      <a:pt x="5034" y="14940"/>
                    </a:lnTo>
                    <a:lnTo>
                      <a:pt x="5034" y="14760"/>
                    </a:lnTo>
                    <a:lnTo>
                      <a:pt x="5120" y="14760"/>
                    </a:lnTo>
                    <a:lnTo>
                      <a:pt x="5199" y="14580"/>
                    </a:lnTo>
                    <a:lnTo>
                      <a:pt x="5241" y="14580"/>
                    </a:lnTo>
                    <a:lnTo>
                      <a:pt x="5254" y="14760"/>
                    </a:lnTo>
                    <a:lnTo>
                      <a:pt x="5287" y="14940"/>
                    </a:lnTo>
                    <a:lnTo>
                      <a:pt x="5300" y="14940"/>
                    </a:lnTo>
                    <a:lnTo>
                      <a:pt x="5300" y="1671"/>
                    </a:lnTo>
                    <a:lnTo>
                      <a:pt x="5193" y="1800"/>
                    </a:lnTo>
                    <a:lnTo>
                      <a:pt x="5048" y="1620"/>
                    </a:lnTo>
                    <a:lnTo>
                      <a:pt x="5034" y="1620"/>
                    </a:lnTo>
                    <a:lnTo>
                      <a:pt x="5019" y="1800"/>
                    </a:lnTo>
                    <a:lnTo>
                      <a:pt x="5004" y="1800"/>
                    </a:lnTo>
                    <a:lnTo>
                      <a:pt x="5004" y="14760"/>
                    </a:lnTo>
                    <a:lnTo>
                      <a:pt x="4989" y="14760"/>
                    </a:lnTo>
                    <a:lnTo>
                      <a:pt x="4989" y="14940"/>
                    </a:lnTo>
                    <a:lnTo>
                      <a:pt x="4974" y="14940"/>
                    </a:lnTo>
                    <a:lnTo>
                      <a:pt x="4974" y="15120"/>
                    </a:lnTo>
                    <a:lnTo>
                      <a:pt x="4960" y="15120"/>
                    </a:lnTo>
                    <a:lnTo>
                      <a:pt x="4960" y="14940"/>
                    </a:lnTo>
                    <a:lnTo>
                      <a:pt x="4945" y="14940"/>
                    </a:lnTo>
                    <a:lnTo>
                      <a:pt x="4952" y="14895"/>
                    </a:lnTo>
                    <a:lnTo>
                      <a:pt x="4930" y="14760"/>
                    </a:lnTo>
                    <a:lnTo>
                      <a:pt x="4974" y="14760"/>
                    </a:lnTo>
                    <a:lnTo>
                      <a:pt x="4952" y="14895"/>
                    </a:lnTo>
                    <a:lnTo>
                      <a:pt x="4960" y="14940"/>
                    </a:lnTo>
                    <a:lnTo>
                      <a:pt x="4989" y="14760"/>
                    </a:lnTo>
                    <a:lnTo>
                      <a:pt x="4982" y="14760"/>
                    </a:lnTo>
                    <a:lnTo>
                      <a:pt x="5004" y="14580"/>
                    </a:lnTo>
                    <a:lnTo>
                      <a:pt x="5004" y="1800"/>
                    </a:lnTo>
                    <a:lnTo>
                      <a:pt x="4915" y="1800"/>
                    </a:lnTo>
                    <a:lnTo>
                      <a:pt x="4915" y="14940"/>
                    </a:lnTo>
                    <a:lnTo>
                      <a:pt x="4886" y="14940"/>
                    </a:lnTo>
                    <a:lnTo>
                      <a:pt x="4886" y="14760"/>
                    </a:lnTo>
                    <a:lnTo>
                      <a:pt x="4900" y="14760"/>
                    </a:lnTo>
                    <a:lnTo>
                      <a:pt x="4915" y="14940"/>
                    </a:lnTo>
                    <a:lnTo>
                      <a:pt x="4915" y="1800"/>
                    </a:lnTo>
                    <a:lnTo>
                      <a:pt x="4843" y="1800"/>
                    </a:lnTo>
                    <a:lnTo>
                      <a:pt x="4812" y="1620"/>
                    </a:lnTo>
                    <a:lnTo>
                      <a:pt x="4798" y="1800"/>
                    </a:lnTo>
                    <a:lnTo>
                      <a:pt x="4766" y="2160"/>
                    </a:lnTo>
                    <a:lnTo>
                      <a:pt x="4752" y="2340"/>
                    </a:lnTo>
                    <a:lnTo>
                      <a:pt x="4693" y="2340"/>
                    </a:lnTo>
                    <a:lnTo>
                      <a:pt x="4693" y="1980"/>
                    </a:lnTo>
                    <a:lnTo>
                      <a:pt x="4530" y="1980"/>
                    </a:lnTo>
                    <a:lnTo>
                      <a:pt x="4523" y="2064"/>
                    </a:lnTo>
                    <a:lnTo>
                      <a:pt x="4501" y="2018"/>
                    </a:lnTo>
                    <a:lnTo>
                      <a:pt x="4486" y="1958"/>
                    </a:lnTo>
                    <a:lnTo>
                      <a:pt x="4456" y="1958"/>
                    </a:lnTo>
                    <a:lnTo>
                      <a:pt x="4456" y="2078"/>
                    </a:lnTo>
                    <a:lnTo>
                      <a:pt x="4486" y="2078"/>
                    </a:lnTo>
                    <a:lnTo>
                      <a:pt x="4501" y="2139"/>
                    </a:lnTo>
                    <a:lnTo>
                      <a:pt x="4517" y="2139"/>
                    </a:lnTo>
                    <a:lnTo>
                      <a:pt x="4515" y="2160"/>
                    </a:lnTo>
                    <a:lnTo>
                      <a:pt x="4441" y="2160"/>
                    </a:lnTo>
                    <a:lnTo>
                      <a:pt x="4441" y="2340"/>
                    </a:lnTo>
                    <a:lnTo>
                      <a:pt x="4427" y="2160"/>
                    </a:lnTo>
                    <a:lnTo>
                      <a:pt x="4441" y="2160"/>
                    </a:lnTo>
                    <a:lnTo>
                      <a:pt x="4456" y="1980"/>
                    </a:lnTo>
                    <a:lnTo>
                      <a:pt x="4441" y="1980"/>
                    </a:lnTo>
                    <a:lnTo>
                      <a:pt x="4441" y="1800"/>
                    </a:lnTo>
                    <a:lnTo>
                      <a:pt x="4427" y="1800"/>
                    </a:lnTo>
                    <a:lnTo>
                      <a:pt x="4397" y="1824"/>
                    </a:lnTo>
                    <a:lnTo>
                      <a:pt x="4397" y="2700"/>
                    </a:lnTo>
                    <a:lnTo>
                      <a:pt x="4382" y="2880"/>
                    </a:lnTo>
                    <a:lnTo>
                      <a:pt x="4367" y="2700"/>
                    </a:lnTo>
                    <a:lnTo>
                      <a:pt x="4323" y="2520"/>
                    </a:lnTo>
                    <a:lnTo>
                      <a:pt x="4382" y="2520"/>
                    </a:lnTo>
                    <a:lnTo>
                      <a:pt x="4397" y="2700"/>
                    </a:lnTo>
                    <a:lnTo>
                      <a:pt x="4397" y="1824"/>
                    </a:lnTo>
                    <a:lnTo>
                      <a:pt x="4205" y="1980"/>
                    </a:lnTo>
                    <a:lnTo>
                      <a:pt x="4227" y="1980"/>
                    </a:lnTo>
                    <a:lnTo>
                      <a:pt x="4271" y="2160"/>
                    </a:lnTo>
                    <a:lnTo>
                      <a:pt x="4293" y="2160"/>
                    </a:lnTo>
                    <a:lnTo>
                      <a:pt x="4293" y="2340"/>
                    </a:lnTo>
                    <a:lnTo>
                      <a:pt x="4308" y="2160"/>
                    </a:lnTo>
                    <a:lnTo>
                      <a:pt x="4323" y="2160"/>
                    </a:lnTo>
                    <a:lnTo>
                      <a:pt x="4323" y="2340"/>
                    </a:lnTo>
                    <a:lnTo>
                      <a:pt x="4293" y="2340"/>
                    </a:lnTo>
                    <a:lnTo>
                      <a:pt x="4308" y="2520"/>
                    </a:lnTo>
                    <a:lnTo>
                      <a:pt x="4293" y="2520"/>
                    </a:lnTo>
                    <a:lnTo>
                      <a:pt x="4293" y="2340"/>
                    </a:lnTo>
                    <a:lnTo>
                      <a:pt x="4249" y="2340"/>
                    </a:lnTo>
                    <a:lnTo>
                      <a:pt x="4234" y="2520"/>
                    </a:lnTo>
                    <a:lnTo>
                      <a:pt x="4223" y="2340"/>
                    </a:lnTo>
                    <a:lnTo>
                      <a:pt x="4201" y="2160"/>
                    </a:lnTo>
                    <a:lnTo>
                      <a:pt x="4190" y="1980"/>
                    </a:lnTo>
                    <a:lnTo>
                      <a:pt x="4151" y="1980"/>
                    </a:lnTo>
                    <a:lnTo>
                      <a:pt x="4127" y="2160"/>
                    </a:lnTo>
                    <a:lnTo>
                      <a:pt x="4101" y="2160"/>
                    </a:lnTo>
                    <a:lnTo>
                      <a:pt x="4099" y="2520"/>
                    </a:lnTo>
                    <a:lnTo>
                      <a:pt x="4086" y="2700"/>
                    </a:lnTo>
                    <a:lnTo>
                      <a:pt x="4051" y="2700"/>
                    </a:lnTo>
                    <a:lnTo>
                      <a:pt x="3982" y="2880"/>
                    </a:lnTo>
                    <a:lnTo>
                      <a:pt x="3879" y="2880"/>
                    </a:lnTo>
                    <a:lnTo>
                      <a:pt x="3864" y="3060"/>
                    </a:lnTo>
                    <a:lnTo>
                      <a:pt x="3879" y="3240"/>
                    </a:lnTo>
                    <a:lnTo>
                      <a:pt x="3602" y="3240"/>
                    </a:lnTo>
                    <a:lnTo>
                      <a:pt x="3568" y="3402"/>
                    </a:lnTo>
                    <a:lnTo>
                      <a:pt x="3568" y="15300"/>
                    </a:lnTo>
                    <a:lnTo>
                      <a:pt x="3553" y="15120"/>
                    </a:lnTo>
                    <a:lnTo>
                      <a:pt x="3568" y="15120"/>
                    </a:lnTo>
                    <a:lnTo>
                      <a:pt x="3568" y="3402"/>
                    </a:lnTo>
                    <a:lnTo>
                      <a:pt x="3564" y="3420"/>
                    </a:lnTo>
                    <a:lnTo>
                      <a:pt x="3521" y="3600"/>
                    </a:lnTo>
                    <a:lnTo>
                      <a:pt x="3464" y="3420"/>
                    </a:lnTo>
                    <a:lnTo>
                      <a:pt x="3448" y="3420"/>
                    </a:lnTo>
                    <a:lnTo>
                      <a:pt x="3480" y="3240"/>
                    </a:lnTo>
                    <a:lnTo>
                      <a:pt x="3494" y="3060"/>
                    </a:lnTo>
                    <a:lnTo>
                      <a:pt x="3479" y="3060"/>
                    </a:lnTo>
                    <a:lnTo>
                      <a:pt x="3479" y="2880"/>
                    </a:lnTo>
                    <a:lnTo>
                      <a:pt x="3494" y="2880"/>
                    </a:lnTo>
                    <a:lnTo>
                      <a:pt x="3538" y="2700"/>
                    </a:lnTo>
                    <a:lnTo>
                      <a:pt x="3509" y="2520"/>
                    </a:lnTo>
                    <a:lnTo>
                      <a:pt x="3346" y="2520"/>
                    </a:lnTo>
                    <a:lnTo>
                      <a:pt x="3368" y="2700"/>
                    </a:lnTo>
                    <a:lnTo>
                      <a:pt x="3412" y="2700"/>
                    </a:lnTo>
                    <a:lnTo>
                      <a:pt x="3435" y="2880"/>
                    </a:lnTo>
                    <a:lnTo>
                      <a:pt x="3420" y="2880"/>
                    </a:lnTo>
                    <a:lnTo>
                      <a:pt x="3390" y="2820"/>
                    </a:lnTo>
                    <a:lnTo>
                      <a:pt x="3390" y="3240"/>
                    </a:lnTo>
                    <a:lnTo>
                      <a:pt x="3346" y="3240"/>
                    </a:lnTo>
                    <a:lnTo>
                      <a:pt x="3361" y="3060"/>
                    </a:lnTo>
                    <a:lnTo>
                      <a:pt x="3390" y="3240"/>
                    </a:lnTo>
                    <a:lnTo>
                      <a:pt x="3390" y="2820"/>
                    </a:lnTo>
                    <a:lnTo>
                      <a:pt x="3331" y="2700"/>
                    </a:lnTo>
                    <a:lnTo>
                      <a:pt x="3331" y="2880"/>
                    </a:lnTo>
                    <a:lnTo>
                      <a:pt x="3346" y="2880"/>
                    </a:lnTo>
                    <a:lnTo>
                      <a:pt x="3346" y="3060"/>
                    </a:lnTo>
                    <a:lnTo>
                      <a:pt x="3272" y="3060"/>
                    </a:lnTo>
                    <a:lnTo>
                      <a:pt x="3272" y="3600"/>
                    </a:lnTo>
                    <a:lnTo>
                      <a:pt x="3257" y="3600"/>
                    </a:lnTo>
                    <a:lnTo>
                      <a:pt x="3257" y="3420"/>
                    </a:lnTo>
                    <a:lnTo>
                      <a:pt x="3272" y="3420"/>
                    </a:lnTo>
                    <a:lnTo>
                      <a:pt x="3272" y="3060"/>
                    </a:lnTo>
                    <a:lnTo>
                      <a:pt x="3257" y="3060"/>
                    </a:lnTo>
                    <a:lnTo>
                      <a:pt x="3242" y="3240"/>
                    </a:lnTo>
                    <a:lnTo>
                      <a:pt x="3183" y="3240"/>
                    </a:lnTo>
                    <a:lnTo>
                      <a:pt x="3153" y="3420"/>
                    </a:lnTo>
                    <a:lnTo>
                      <a:pt x="3139" y="3420"/>
                    </a:lnTo>
                    <a:lnTo>
                      <a:pt x="3153" y="3240"/>
                    </a:lnTo>
                    <a:lnTo>
                      <a:pt x="3183" y="3240"/>
                    </a:lnTo>
                    <a:lnTo>
                      <a:pt x="3183" y="3060"/>
                    </a:lnTo>
                    <a:lnTo>
                      <a:pt x="3153" y="3060"/>
                    </a:lnTo>
                    <a:lnTo>
                      <a:pt x="3139" y="3240"/>
                    </a:lnTo>
                    <a:lnTo>
                      <a:pt x="3124" y="3240"/>
                    </a:lnTo>
                    <a:lnTo>
                      <a:pt x="3124" y="3060"/>
                    </a:lnTo>
                    <a:lnTo>
                      <a:pt x="3109" y="3060"/>
                    </a:lnTo>
                    <a:lnTo>
                      <a:pt x="3094" y="3240"/>
                    </a:lnTo>
                    <a:lnTo>
                      <a:pt x="3079" y="3240"/>
                    </a:lnTo>
                    <a:lnTo>
                      <a:pt x="2996" y="2880"/>
                    </a:lnTo>
                    <a:lnTo>
                      <a:pt x="2931" y="2880"/>
                    </a:lnTo>
                    <a:lnTo>
                      <a:pt x="2931" y="3780"/>
                    </a:lnTo>
                    <a:lnTo>
                      <a:pt x="2917" y="3780"/>
                    </a:lnTo>
                    <a:lnTo>
                      <a:pt x="2916" y="16920"/>
                    </a:lnTo>
                    <a:lnTo>
                      <a:pt x="2859" y="17100"/>
                    </a:lnTo>
                    <a:lnTo>
                      <a:pt x="2737" y="17460"/>
                    </a:lnTo>
                    <a:lnTo>
                      <a:pt x="2680" y="17640"/>
                    </a:lnTo>
                    <a:lnTo>
                      <a:pt x="2635" y="17640"/>
                    </a:lnTo>
                    <a:lnTo>
                      <a:pt x="2636" y="17460"/>
                    </a:lnTo>
                    <a:lnTo>
                      <a:pt x="2637" y="17280"/>
                    </a:lnTo>
                    <a:lnTo>
                      <a:pt x="2535" y="17280"/>
                    </a:lnTo>
                    <a:lnTo>
                      <a:pt x="2517" y="17211"/>
                    </a:lnTo>
                    <a:lnTo>
                      <a:pt x="2517" y="18540"/>
                    </a:lnTo>
                    <a:lnTo>
                      <a:pt x="2502" y="18540"/>
                    </a:lnTo>
                    <a:lnTo>
                      <a:pt x="2502" y="18360"/>
                    </a:lnTo>
                    <a:lnTo>
                      <a:pt x="2517" y="18360"/>
                    </a:lnTo>
                    <a:lnTo>
                      <a:pt x="2517" y="17211"/>
                    </a:lnTo>
                    <a:lnTo>
                      <a:pt x="2487" y="17100"/>
                    </a:lnTo>
                    <a:lnTo>
                      <a:pt x="2487" y="18360"/>
                    </a:lnTo>
                    <a:lnTo>
                      <a:pt x="2472" y="18360"/>
                    </a:lnTo>
                    <a:lnTo>
                      <a:pt x="2472" y="18540"/>
                    </a:lnTo>
                    <a:lnTo>
                      <a:pt x="2458" y="18540"/>
                    </a:lnTo>
                    <a:lnTo>
                      <a:pt x="2458" y="18720"/>
                    </a:lnTo>
                    <a:lnTo>
                      <a:pt x="2428" y="18720"/>
                    </a:lnTo>
                    <a:lnTo>
                      <a:pt x="2398" y="18900"/>
                    </a:lnTo>
                    <a:lnTo>
                      <a:pt x="2354" y="18540"/>
                    </a:lnTo>
                    <a:lnTo>
                      <a:pt x="2324" y="18360"/>
                    </a:lnTo>
                    <a:lnTo>
                      <a:pt x="2339" y="18360"/>
                    </a:lnTo>
                    <a:lnTo>
                      <a:pt x="2354" y="18540"/>
                    </a:lnTo>
                    <a:lnTo>
                      <a:pt x="2458" y="18540"/>
                    </a:lnTo>
                    <a:lnTo>
                      <a:pt x="2472" y="18360"/>
                    </a:lnTo>
                    <a:lnTo>
                      <a:pt x="2458" y="18360"/>
                    </a:lnTo>
                    <a:lnTo>
                      <a:pt x="2443" y="18180"/>
                    </a:lnTo>
                    <a:lnTo>
                      <a:pt x="2472" y="18180"/>
                    </a:lnTo>
                    <a:lnTo>
                      <a:pt x="2487" y="18360"/>
                    </a:lnTo>
                    <a:lnTo>
                      <a:pt x="2487" y="17100"/>
                    </a:lnTo>
                    <a:lnTo>
                      <a:pt x="2530" y="16740"/>
                    </a:lnTo>
                    <a:lnTo>
                      <a:pt x="2570" y="16560"/>
                    </a:lnTo>
                    <a:lnTo>
                      <a:pt x="2614" y="16200"/>
                    </a:lnTo>
                    <a:lnTo>
                      <a:pt x="2665" y="16020"/>
                    </a:lnTo>
                    <a:lnTo>
                      <a:pt x="2711" y="15840"/>
                    </a:lnTo>
                    <a:lnTo>
                      <a:pt x="2821" y="15840"/>
                    </a:lnTo>
                    <a:lnTo>
                      <a:pt x="2842" y="16200"/>
                    </a:lnTo>
                    <a:lnTo>
                      <a:pt x="2862" y="16380"/>
                    </a:lnTo>
                    <a:lnTo>
                      <a:pt x="2897" y="16740"/>
                    </a:lnTo>
                    <a:lnTo>
                      <a:pt x="2916" y="16920"/>
                    </a:lnTo>
                    <a:lnTo>
                      <a:pt x="2916" y="3780"/>
                    </a:lnTo>
                    <a:lnTo>
                      <a:pt x="2902" y="3600"/>
                    </a:lnTo>
                    <a:lnTo>
                      <a:pt x="2931" y="3600"/>
                    </a:lnTo>
                    <a:lnTo>
                      <a:pt x="2931" y="2880"/>
                    </a:lnTo>
                    <a:lnTo>
                      <a:pt x="2904" y="2880"/>
                    </a:lnTo>
                    <a:lnTo>
                      <a:pt x="2802" y="3060"/>
                    </a:lnTo>
                    <a:lnTo>
                      <a:pt x="2694" y="3240"/>
                    </a:lnTo>
                    <a:lnTo>
                      <a:pt x="2728" y="3420"/>
                    </a:lnTo>
                    <a:lnTo>
                      <a:pt x="2763" y="3600"/>
                    </a:lnTo>
                    <a:lnTo>
                      <a:pt x="2801" y="3600"/>
                    </a:lnTo>
                    <a:lnTo>
                      <a:pt x="2842" y="3780"/>
                    </a:lnTo>
                    <a:lnTo>
                      <a:pt x="2576" y="3780"/>
                    </a:lnTo>
                    <a:lnTo>
                      <a:pt x="2561" y="3960"/>
                    </a:lnTo>
                    <a:lnTo>
                      <a:pt x="2532" y="3960"/>
                    </a:lnTo>
                    <a:lnTo>
                      <a:pt x="2521" y="3780"/>
                    </a:lnTo>
                    <a:lnTo>
                      <a:pt x="2498" y="3600"/>
                    </a:lnTo>
                    <a:lnTo>
                      <a:pt x="2487" y="3420"/>
                    </a:lnTo>
                    <a:lnTo>
                      <a:pt x="2512" y="3600"/>
                    </a:lnTo>
                    <a:lnTo>
                      <a:pt x="2635" y="3600"/>
                    </a:lnTo>
                    <a:lnTo>
                      <a:pt x="2650" y="3780"/>
                    </a:lnTo>
                    <a:lnTo>
                      <a:pt x="2622" y="3420"/>
                    </a:lnTo>
                    <a:lnTo>
                      <a:pt x="2567" y="3240"/>
                    </a:lnTo>
                    <a:lnTo>
                      <a:pt x="2458" y="3240"/>
                    </a:lnTo>
                    <a:lnTo>
                      <a:pt x="2458" y="3960"/>
                    </a:lnTo>
                    <a:lnTo>
                      <a:pt x="2443" y="4140"/>
                    </a:lnTo>
                    <a:lnTo>
                      <a:pt x="2443" y="3960"/>
                    </a:lnTo>
                    <a:lnTo>
                      <a:pt x="2458" y="3960"/>
                    </a:lnTo>
                    <a:lnTo>
                      <a:pt x="2458" y="3240"/>
                    </a:lnTo>
                    <a:lnTo>
                      <a:pt x="2428" y="3240"/>
                    </a:lnTo>
                    <a:lnTo>
                      <a:pt x="2428" y="3420"/>
                    </a:lnTo>
                    <a:lnTo>
                      <a:pt x="2398" y="3420"/>
                    </a:lnTo>
                    <a:lnTo>
                      <a:pt x="2398" y="16920"/>
                    </a:lnTo>
                    <a:lnTo>
                      <a:pt x="2354" y="16920"/>
                    </a:lnTo>
                    <a:lnTo>
                      <a:pt x="2384" y="16740"/>
                    </a:lnTo>
                    <a:lnTo>
                      <a:pt x="2398" y="16920"/>
                    </a:lnTo>
                    <a:lnTo>
                      <a:pt x="2398" y="3420"/>
                    </a:lnTo>
                    <a:lnTo>
                      <a:pt x="2384" y="3420"/>
                    </a:lnTo>
                    <a:lnTo>
                      <a:pt x="2369" y="3600"/>
                    </a:lnTo>
                    <a:lnTo>
                      <a:pt x="2354" y="3600"/>
                    </a:lnTo>
                    <a:lnTo>
                      <a:pt x="2374" y="3780"/>
                    </a:lnTo>
                    <a:lnTo>
                      <a:pt x="2389" y="3960"/>
                    </a:lnTo>
                    <a:lnTo>
                      <a:pt x="2324" y="3960"/>
                    </a:lnTo>
                    <a:lnTo>
                      <a:pt x="2295" y="4140"/>
                    </a:lnTo>
                    <a:lnTo>
                      <a:pt x="2237" y="3960"/>
                    </a:lnTo>
                    <a:lnTo>
                      <a:pt x="2191" y="3960"/>
                    </a:lnTo>
                    <a:lnTo>
                      <a:pt x="2145" y="4140"/>
                    </a:lnTo>
                    <a:lnTo>
                      <a:pt x="2087" y="4320"/>
                    </a:lnTo>
                    <a:lnTo>
                      <a:pt x="1779" y="4320"/>
                    </a:lnTo>
                    <a:lnTo>
                      <a:pt x="1732" y="4400"/>
                    </a:lnTo>
                    <a:lnTo>
                      <a:pt x="1732" y="5220"/>
                    </a:lnTo>
                    <a:lnTo>
                      <a:pt x="1713" y="5040"/>
                    </a:lnTo>
                    <a:lnTo>
                      <a:pt x="1699" y="4860"/>
                    </a:lnTo>
                    <a:lnTo>
                      <a:pt x="1691" y="4860"/>
                    </a:lnTo>
                    <a:lnTo>
                      <a:pt x="1688" y="4680"/>
                    </a:lnTo>
                    <a:lnTo>
                      <a:pt x="1699" y="4860"/>
                    </a:lnTo>
                    <a:lnTo>
                      <a:pt x="1710" y="4860"/>
                    </a:lnTo>
                    <a:lnTo>
                      <a:pt x="1732" y="5220"/>
                    </a:lnTo>
                    <a:lnTo>
                      <a:pt x="1732" y="4400"/>
                    </a:lnTo>
                    <a:lnTo>
                      <a:pt x="1673" y="4500"/>
                    </a:lnTo>
                    <a:lnTo>
                      <a:pt x="1658" y="4500"/>
                    </a:lnTo>
                    <a:lnTo>
                      <a:pt x="1658" y="4680"/>
                    </a:lnTo>
                    <a:lnTo>
                      <a:pt x="1673" y="4680"/>
                    </a:lnTo>
                    <a:lnTo>
                      <a:pt x="1658" y="4860"/>
                    </a:lnTo>
                    <a:lnTo>
                      <a:pt x="1643" y="4860"/>
                    </a:lnTo>
                    <a:lnTo>
                      <a:pt x="1629" y="5040"/>
                    </a:lnTo>
                    <a:lnTo>
                      <a:pt x="1626" y="5040"/>
                    </a:lnTo>
                    <a:lnTo>
                      <a:pt x="1626" y="15660"/>
                    </a:lnTo>
                    <a:lnTo>
                      <a:pt x="1555" y="15660"/>
                    </a:lnTo>
                    <a:lnTo>
                      <a:pt x="1569" y="15480"/>
                    </a:lnTo>
                    <a:lnTo>
                      <a:pt x="1599" y="15480"/>
                    </a:lnTo>
                    <a:lnTo>
                      <a:pt x="1614" y="15300"/>
                    </a:lnTo>
                    <a:lnTo>
                      <a:pt x="1616" y="15480"/>
                    </a:lnTo>
                    <a:lnTo>
                      <a:pt x="1626" y="15660"/>
                    </a:lnTo>
                    <a:lnTo>
                      <a:pt x="1626" y="5040"/>
                    </a:lnTo>
                    <a:lnTo>
                      <a:pt x="1599" y="5040"/>
                    </a:lnTo>
                    <a:lnTo>
                      <a:pt x="1614" y="4860"/>
                    </a:lnTo>
                    <a:lnTo>
                      <a:pt x="1569" y="4860"/>
                    </a:lnTo>
                    <a:lnTo>
                      <a:pt x="1547" y="4680"/>
                    </a:lnTo>
                    <a:lnTo>
                      <a:pt x="1525" y="4500"/>
                    </a:lnTo>
                    <a:lnTo>
                      <a:pt x="1480" y="4500"/>
                    </a:lnTo>
                    <a:lnTo>
                      <a:pt x="1480" y="4680"/>
                    </a:lnTo>
                    <a:lnTo>
                      <a:pt x="1466" y="4860"/>
                    </a:lnTo>
                    <a:lnTo>
                      <a:pt x="1466" y="14760"/>
                    </a:lnTo>
                    <a:lnTo>
                      <a:pt x="1392" y="14760"/>
                    </a:lnTo>
                    <a:lnTo>
                      <a:pt x="1392" y="14940"/>
                    </a:lnTo>
                    <a:lnTo>
                      <a:pt x="1399" y="14940"/>
                    </a:lnTo>
                    <a:lnTo>
                      <a:pt x="1443" y="15120"/>
                    </a:lnTo>
                    <a:lnTo>
                      <a:pt x="1466" y="15120"/>
                    </a:lnTo>
                    <a:lnTo>
                      <a:pt x="1466" y="15300"/>
                    </a:lnTo>
                    <a:lnTo>
                      <a:pt x="1451" y="15300"/>
                    </a:lnTo>
                    <a:lnTo>
                      <a:pt x="1466" y="15480"/>
                    </a:lnTo>
                    <a:lnTo>
                      <a:pt x="1451" y="15480"/>
                    </a:lnTo>
                    <a:lnTo>
                      <a:pt x="1451" y="15300"/>
                    </a:lnTo>
                    <a:lnTo>
                      <a:pt x="1444" y="15300"/>
                    </a:lnTo>
                    <a:lnTo>
                      <a:pt x="1423" y="15120"/>
                    </a:lnTo>
                    <a:lnTo>
                      <a:pt x="1405" y="15120"/>
                    </a:lnTo>
                    <a:lnTo>
                      <a:pt x="1392" y="14940"/>
                    </a:lnTo>
                    <a:lnTo>
                      <a:pt x="1362" y="14940"/>
                    </a:lnTo>
                    <a:lnTo>
                      <a:pt x="1362" y="14760"/>
                    </a:lnTo>
                    <a:lnTo>
                      <a:pt x="1377" y="14760"/>
                    </a:lnTo>
                    <a:lnTo>
                      <a:pt x="1392" y="14580"/>
                    </a:lnTo>
                    <a:lnTo>
                      <a:pt x="1436" y="14580"/>
                    </a:lnTo>
                    <a:lnTo>
                      <a:pt x="1466" y="14760"/>
                    </a:lnTo>
                    <a:lnTo>
                      <a:pt x="1466" y="4860"/>
                    </a:lnTo>
                    <a:lnTo>
                      <a:pt x="1451" y="4680"/>
                    </a:lnTo>
                    <a:lnTo>
                      <a:pt x="1451" y="4860"/>
                    </a:lnTo>
                    <a:lnTo>
                      <a:pt x="1436" y="4860"/>
                    </a:lnTo>
                    <a:lnTo>
                      <a:pt x="1436" y="4680"/>
                    </a:lnTo>
                    <a:lnTo>
                      <a:pt x="1480" y="4680"/>
                    </a:lnTo>
                    <a:lnTo>
                      <a:pt x="1480" y="4500"/>
                    </a:lnTo>
                    <a:lnTo>
                      <a:pt x="1469" y="4500"/>
                    </a:lnTo>
                    <a:lnTo>
                      <a:pt x="1358" y="4860"/>
                    </a:lnTo>
                    <a:lnTo>
                      <a:pt x="1288" y="4860"/>
                    </a:lnTo>
                    <a:lnTo>
                      <a:pt x="1288" y="5040"/>
                    </a:lnTo>
                    <a:lnTo>
                      <a:pt x="1219" y="5040"/>
                    </a:lnTo>
                    <a:lnTo>
                      <a:pt x="1199" y="5121"/>
                    </a:lnTo>
                    <a:lnTo>
                      <a:pt x="1199" y="14220"/>
                    </a:lnTo>
                    <a:lnTo>
                      <a:pt x="1195" y="14220"/>
                    </a:lnTo>
                    <a:lnTo>
                      <a:pt x="1191" y="14158"/>
                    </a:lnTo>
                    <a:lnTo>
                      <a:pt x="1199" y="14220"/>
                    </a:lnTo>
                    <a:lnTo>
                      <a:pt x="1199" y="5121"/>
                    </a:lnTo>
                    <a:lnTo>
                      <a:pt x="1184" y="5182"/>
                    </a:lnTo>
                    <a:lnTo>
                      <a:pt x="1184" y="13320"/>
                    </a:lnTo>
                    <a:lnTo>
                      <a:pt x="1155" y="13500"/>
                    </a:lnTo>
                    <a:lnTo>
                      <a:pt x="1125" y="13500"/>
                    </a:lnTo>
                    <a:lnTo>
                      <a:pt x="1125" y="13320"/>
                    </a:lnTo>
                    <a:lnTo>
                      <a:pt x="1184" y="13320"/>
                    </a:lnTo>
                    <a:lnTo>
                      <a:pt x="1184" y="5182"/>
                    </a:lnTo>
                    <a:lnTo>
                      <a:pt x="1175" y="5220"/>
                    </a:lnTo>
                    <a:lnTo>
                      <a:pt x="1125" y="5220"/>
                    </a:lnTo>
                    <a:lnTo>
                      <a:pt x="1114" y="5580"/>
                    </a:lnTo>
                    <a:lnTo>
                      <a:pt x="962" y="5580"/>
                    </a:lnTo>
                    <a:lnTo>
                      <a:pt x="904" y="5760"/>
                    </a:lnTo>
                    <a:lnTo>
                      <a:pt x="881" y="5760"/>
                    </a:lnTo>
                    <a:lnTo>
                      <a:pt x="881" y="13320"/>
                    </a:lnTo>
                    <a:lnTo>
                      <a:pt x="873" y="13320"/>
                    </a:lnTo>
                    <a:lnTo>
                      <a:pt x="859" y="13500"/>
                    </a:lnTo>
                    <a:lnTo>
                      <a:pt x="844" y="13320"/>
                    </a:lnTo>
                    <a:lnTo>
                      <a:pt x="814" y="13320"/>
                    </a:lnTo>
                    <a:lnTo>
                      <a:pt x="799" y="13140"/>
                    </a:lnTo>
                    <a:lnTo>
                      <a:pt x="836" y="13140"/>
                    </a:lnTo>
                    <a:lnTo>
                      <a:pt x="881" y="13320"/>
                    </a:lnTo>
                    <a:lnTo>
                      <a:pt x="881" y="5760"/>
                    </a:lnTo>
                    <a:lnTo>
                      <a:pt x="842" y="5760"/>
                    </a:lnTo>
                    <a:lnTo>
                      <a:pt x="777" y="5940"/>
                    </a:lnTo>
                    <a:lnTo>
                      <a:pt x="711" y="5940"/>
                    </a:lnTo>
                    <a:lnTo>
                      <a:pt x="724" y="6300"/>
                    </a:lnTo>
                    <a:lnTo>
                      <a:pt x="696" y="6660"/>
                    </a:lnTo>
                    <a:lnTo>
                      <a:pt x="623" y="6840"/>
                    </a:lnTo>
                    <a:lnTo>
                      <a:pt x="577" y="6840"/>
                    </a:lnTo>
                    <a:lnTo>
                      <a:pt x="577" y="12600"/>
                    </a:lnTo>
                    <a:lnTo>
                      <a:pt x="563" y="12780"/>
                    </a:lnTo>
                    <a:lnTo>
                      <a:pt x="548" y="12780"/>
                    </a:lnTo>
                    <a:lnTo>
                      <a:pt x="518" y="12600"/>
                    </a:lnTo>
                    <a:lnTo>
                      <a:pt x="577" y="12600"/>
                    </a:lnTo>
                    <a:lnTo>
                      <a:pt x="577" y="6840"/>
                    </a:lnTo>
                    <a:lnTo>
                      <a:pt x="518" y="6840"/>
                    </a:lnTo>
                    <a:lnTo>
                      <a:pt x="518" y="8460"/>
                    </a:lnTo>
                    <a:lnTo>
                      <a:pt x="489" y="8460"/>
                    </a:lnTo>
                    <a:lnTo>
                      <a:pt x="489" y="8280"/>
                    </a:lnTo>
                    <a:lnTo>
                      <a:pt x="518" y="8460"/>
                    </a:lnTo>
                    <a:lnTo>
                      <a:pt x="518" y="6840"/>
                    </a:lnTo>
                    <a:lnTo>
                      <a:pt x="447" y="6840"/>
                    </a:lnTo>
                    <a:lnTo>
                      <a:pt x="409" y="7020"/>
                    </a:lnTo>
                    <a:lnTo>
                      <a:pt x="385" y="7020"/>
                    </a:lnTo>
                    <a:lnTo>
                      <a:pt x="370" y="7200"/>
                    </a:lnTo>
                    <a:lnTo>
                      <a:pt x="370" y="7380"/>
                    </a:lnTo>
                    <a:lnTo>
                      <a:pt x="385" y="7380"/>
                    </a:lnTo>
                    <a:lnTo>
                      <a:pt x="407" y="7560"/>
                    </a:lnTo>
                    <a:lnTo>
                      <a:pt x="429" y="7560"/>
                    </a:lnTo>
                    <a:lnTo>
                      <a:pt x="452" y="7740"/>
                    </a:lnTo>
                    <a:lnTo>
                      <a:pt x="459" y="7740"/>
                    </a:lnTo>
                    <a:lnTo>
                      <a:pt x="444" y="7830"/>
                    </a:lnTo>
                    <a:lnTo>
                      <a:pt x="474" y="7740"/>
                    </a:lnTo>
                    <a:lnTo>
                      <a:pt x="474" y="7920"/>
                    </a:lnTo>
                    <a:lnTo>
                      <a:pt x="444" y="7920"/>
                    </a:lnTo>
                    <a:lnTo>
                      <a:pt x="444" y="9360"/>
                    </a:lnTo>
                    <a:lnTo>
                      <a:pt x="429" y="9540"/>
                    </a:lnTo>
                    <a:lnTo>
                      <a:pt x="444" y="9720"/>
                    </a:lnTo>
                    <a:lnTo>
                      <a:pt x="415" y="9720"/>
                    </a:lnTo>
                    <a:lnTo>
                      <a:pt x="400" y="9540"/>
                    </a:lnTo>
                    <a:lnTo>
                      <a:pt x="355" y="9540"/>
                    </a:lnTo>
                    <a:lnTo>
                      <a:pt x="370" y="9360"/>
                    </a:lnTo>
                    <a:lnTo>
                      <a:pt x="444" y="9360"/>
                    </a:lnTo>
                    <a:lnTo>
                      <a:pt x="444" y="9000"/>
                    </a:lnTo>
                    <a:lnTo>
                      <a:pt x="400" y="9000"/>
                    </a:lnTo>
                    <a:lnTo>
                      <a:pt x="400" y="8820"/>
                    </a:lnTo>
                    <a:lnTo>
                      <a:pt x="429" y="8820"/>
                    </a:lnTo>
                    <a:lnTo>
                      <a:pt x="444" y="9000"/>
                    </a:lnTo>
                    <a:lnTo>
                      <a:pt x="444" y="7920"/>
                    </a:lnTo>
                    <a:lnTo>
                      <a:pt x="429" y="7920"/>
                    </a:lnTo>
                    <a:lnTo>
                      <a:pt x="370" y="8100"/>
                    </a:lnTo>
                    <a:lnTo>
                      <a:pt x="348" y="8280"/>
                    </a:lnTo>
                    <a:lnTo>
                      <a:pt x="324" y="8280"/>
                    </a:lnTo>
                    <a:lnTo>
                      <a:pt x="297" y="8460"/>
                    </a:lnTo>
                    <a:lnTo>
                      <a:pt x="267" y="8460"/>
                    </a:lnTo>
                    <a:lnTo>
                      <a:pt x="267" y="8640"/>
                    </a:lnTo>
                    <a:lnTo>
                      <a:pt x="252" y="8640"/>
                    </a:lnTo>
                    <a:lnTo>
                      <a:pt x="252" y="8820"/>
                    </a:lnTo>
                    <a:lnTo>
                      <a:pt x="237" y="8640"/>
                    </a:lnTo>
                    <a:lnTo>
                      <a:pt x="167" y="8640"/>
                    </a:lnTo>
                    <a:lnTo>
                      <a:pt x="0" y="9180"/>
                    </a:lnTo>
                    <a:lnTo>
                      <a:pt x="118" y="9180"/>
                    </a:lnTo>
                    <a:lnTo>
                      <a:pt x="118" y="9000"/>
                    </a:lnTo>
                    <a:lnTo>
                      <a:pt x="155" y="9000"/>
                    </a:lnTo>
                    <a:lnTo>
                      <a:pt x="176" y="9180"/>
                    </a:lnTo>
                    <a:lnTo>
                      <a:pt x="194" y="9180"/>
                    </a:lnTo>
                    <a:lnTo>
                      <a:pt x="207" y="9360"/>
                    </a:lnTo>
                    <a:lnTo>
                      <a:pt x="221" y="9180"/>
                    </a:lnTo>
                    <a:lnTo>
                      <a:pt x="253" y="9000"/>
                    </a:lnTo>
                    <a:lnTo>
                      <a:pt x="267" y="9000"/>
                    </a:lnTo>
                    <a:lnTo>
                      <a:pt x="267" y="8820"/>
                    </a:lnTo>
                    <a:lnTo>
                      <a:pt x="297" y="9000"/>
                    </a:lnTo>
                    <a:lnTo>
                      <a:pt x="322" y="9180"/>
                    </a:lnTo>
                    <a:lnTo>
                      <a:pt x="341" y="9180"/>
                    </a:lnTo>
                    <a:lnTo>
                      <a:pt x="355" y="9360"/>
                    </a:lnTo>
                    <a:lnTo>
                      <a:pt x="326" y="9360"/>
                    </a:lnTo>
                    <a:lnTo>
                      <a:pt x="311" y="9540"/>
                    </a:lnTo>
                    <a:lnTo>
                      <a:pt x="347" y="9540"/>
                    </a:lnTo>
                    <a:lnTo>
                      <a:pt x="335" y="9900"/>
                    </a:lnTo>
                    <a:lnTo>
                      <a:pt x="326" y="9900"/>
                    </a:lnTo>
                    <a:lnTo>
                      <a:pt x="326" y="10260"/>
                    </a:lnTo>
                    <a:lnTo>
                      <a:pt x="341" y="10260"/>
                    </a:lnTo>
                    <a:lnTo>
                      <a:pt x="341" y="10440"/>
                    </a:lnTo>
                    <a:lnTo>
                      <a:pt x="385" y="10440"/>
                    </a:lnTo>
                    <a:lnTo>
                      <a:pt x="400" y="10260"/>
                    </a:lnTo>
                    <a:lnTo>
                      <a:pt x="503" y="10260"/>
                    </a:lnTo>
                    <a:lnTo>
                      <a:pt x="518" y="10440"/>
                    </a:lnTo>
                    <a:lnTo>
                      <a:pt x="511" y="10440"/>
                    </a:lnTo>
                    <a:lnTo>
                      <a:pt x="511" y="10980"/>
                    </a:lnTo>
                    <a:lnTo>
                      <a:pt x="508" y="10980"/>
                    </a:lnTo>
                    <a:lnTo>
                      <a:pt x="454" y="10800"/>
                    </a:lnTo>
                    <a:lnTo>
                      <a:pt x="466" y="10800"/>
                    </a:lnTo>
                    <a:lnTo>
                      <a:pt x="511" y="10980"/>
                    </a:lnTo>
                    <a:lnTo>
                      <a:pt x="511" y="10440"/>
                    </a:lnTo>
                    <a:lnTo>
                      <a:pt x="474" y="10440"/>
                    </a:lnTo>
                    <a:lnTo>
                      <a:pt x="474" y="10620"/>
                    </a:lnTo>
                    <a:lnTo>
                      <a:pt x="459" y="10620"/>
                    </a:lnTo>
                    <a:lnTo>
                      <a:pt x="444" y="10800"/>
                    </a:lnTo>
                    <a:lnTo>
                      <a:pt x="429" y="10800"/>
                    </a:lnTo>
                    <a:lnTo>
                      <a:pt x="416" y="10980"/>
                    </a:lnTo>
                    <a:lnTo>
                      <a:pt x="384" y="11340"/>
                    </a:lnTo>
                    <a:lnTo>
                      <a:pt x="370" y="11520"/>
                    </a:lnTo>
                    <a:lnTo>
                      <a:pt x="406" y="11700"/>
                    </a:lnTo>
                    <a:lnTo>
                      <a:pt x="518" y="11700"/>
                    </a:lnTo>
                    <a:lnTo>
                      <a:pt x="507" y="11880"/>
                    </a:lnTo>
                    <a:lnTo>
                      <a:pt x="498" y="12060"/>
                    </a:lnTo>
                    <a:lnTo>
                      <a:pt x="491" y="12240"/>
                    </a:lnTo>
                    <a:lnTo>
                      <a:pt x="489" y="12240"/>
                    </a:lnTo>
                    <a:lnTo>
                      <a:pt x="489" y="12420"/>
                    </a:lnTo>
                    <a:lnTo>
                      <a:pt x="503" y="12420"/>
                    </a:lnTo>
                    <a:lnTo>
                      <a:pt x="503" y="12960"/>
                    </a:lnTo>
                    <a:lnTo>
                      <a:pt x="529" y="12960"/>
                    </a:lnTo>
                    <a:lnTo>
                      <a:pt x="542" y="13140"/>
                    </a:lnTo>
                    <a:lnTo>
                      <a:pt x="558" y="13140"/>
                    </a:lnTo>
                    <a:lnTo>
                      <a:pt x="577" y="13320"/>
                    </a:lnTo>
                    <a:lnTo>
                      <a:pt x="681" y="13320"/>
                    </a:lnTo>
                    <a:lnTo>
                      <a:pt x="666" y="13140"/>
                    </a:lnTo>
                    <a:lnTo>
                      <a:pt x="681" y="12960"/>
                    </a:lnTo>
                    <a:lnTo>
                      <a:pt x="607" y="12960"/>
                    </a:lnTo>
                    <a:lnTo>
                      <a:pt x="592" y="12780"/>
                    </a:lnTo>
                    <a:lnTo>
                      <a:pt x="592" y="12600"/>
                    </a:lnTo>
                    <a:lnTo>
                      <a:pt x="770" y="12600"/>
                    </a:lnTo>
                    <a:lnTo>
                      <a:pt x="681" y="12960"/>
                    </a:lnTo>
                    <a:lnTo>
                      <a:pt x="785" y="12960"/>
                    </a:lnTo>
                    <a:lnTo>
                      <a:pt x="785" y="13140"/>
                    </a:lnTo>
                    <a:lnTo>
                      <a:pt x="740" y="13140"/>
                    </a:lnTo>
                    <a:lnTo>
                      <a:pt x="755" y="13320"/>
                    </a:lnTo>
                    <a:lnTo>
                      <a:pt x="775" y="13320"/>
                    </a:lnTo>
                    <a:lnTo>
                      <a:pt x="809" y="13680"/>
                    </a:lnTo>
                    <a:lnTo>
                      <a:pt x="829" y="13860"/>
                    </a:lnTo>
                    <a:lnTo>
                      <a:pt x="844" y="13860"/>
                    </a:lnTo>
                    <a:lnTo>
                      <a:pt x="844" y="14014"/>
                    </a:lnTo>
                    <a:lnTo>
                      <a:pt x="843" y="14014"/>
                    </a:lnTo>
                    <a:lnTo>
                      <a:pt x="818" y="14020"/>
                    </a:lnTo>
                    <a:lnTo>
                      <a:pt x="799" y="14038"/>
                    </a:lnTo>
                    <a:lnTo>
                      <a:pt x="785" y="14073"/>
                    </a:lnTo>
                    <a:lnTo>
                      <a:pt x="799" y="14073"/>
                    </a:lnTo>
                    <a:lnTo>
                      <a:pt x="819" y="14112"/>
                    </a:lnTo>
                    <a:lnTo>
                      <a:pt x="836" y="14400"/>
                    </a:lnTo>
                    <a:lnTo>
                      <a:pt x="848" y="14400"/>
                    </a:lnTo>
                    <a:lnTo>
                      <a:pt x="859" y="14580"/>
                    </a:lnTo>
                    <a:lnTo>
                      <a:pt x="873" y="14400"/>
                    </a:lnTo>
                    <a:lnTo>
                      <a:pt x="888" y="14400"/>
                    </a:lnTo>
                    <a:lnTo>
                      <a:pt x="903" y="14220"/>
                    </a:lnTo>
                    <a:lnTo>
                      <a:pt x="912" y="14220"/>
                    </a:lnTo>
                    <a:lnTo>
                      <a:pt x="901" y="14040"/>
                    </a:lnTo>
                    <a:lnTo>
                      <a:pt x="903" y="14040"/>
                    </a:lnTo>
                    <a:lnTo>
                      <a:pt x="903" y="13860"/>
                    </a:lnTo>
                    <a:lnTo>
                      <a:pt x="888" y="13860"/>
                    </a:lnTo>
                    <a:lnTo>
                      <a:pt x="873" y="13680"/>
                    </a:lnTo>
                    <a:lnTo>
                      <a:pt x="1051" y="13680"/>
                    </a:lnTo>
                    <a:lnTo>
                      <a:pt x="1051" y="13860"/>
                    </a:lnTo>
                    <a:lnTo>
                      <a:pt x="1081" y="13860"/>
                    </a:lnTo>
                    <a:lnTo>
                      <a:pt x="1081" y="14040"/>
                    </a:lnTo>
                    <a:lnTo>
                      <a:pt x="1096" y="14040"/>
                    </a:lnTo>
                    <a:lnTo>
                      <a:pt x="1096" y="13680"/>
                    </a:lnTo>
                    <a:lnTo>
                      <a:pt x="1110" y="13680"/>
                    </a:lnTo>
                    <a:lnTo>
                      <a:pt x="1133" y="13860"/>
                    </a:lnTo>
                    <a:lnTo>
                      <a:pt x="1177" y="14040"/>
                    </a:lnTo>
                    <a:lnTo>
                      <a:pt x="1181" y="14070"/>
                    </a:lnTo>
                    <a:lnTo>
                      <a:pt x="1162" y="14220"/>
                    </a:lnTo>
                    <a:lnTo>
                      <a:pt x="1096" y="14220"/>
                    </a:lnTo>
                    <a:lnTo>
                      <a:pt x="1096" y="14580"/>
                    </a:lnTo>
                    <a:lnTo>
                      <a:pt x="1081" y="14580"/>
                    </a:lnTo>
                    <a:lnTo>
                      <a:pt x="1096" y="14400"/>
                    </a:lnTo>
                    <a:lnTo>
                      <a:pt x="1096" y="14220"/>
                    </a:lnTo>
                    <a:lnTo>
                      <a:pt x="1081" y="14220"/>
                    </a:lnTo>
                    <a:lnTo>
                      <a:pt x="1081" y="14040"/>
                    </a:lnTo>
                    <a:lnTo>
                      <a:pt x="997" y="14040"/>
                    </a:lnTo>
                    <a:lnTo>
                      <a:pt x="1007" y="14220"/>
                    </a:lnTo>
                    <a:lnTo>
                      <a:pt x="992" y="14220"/>
                    </a:lnTo>
                    <a:lnTo>
                      <a:pt x="977" y="14400"/>
                    </a:lnTo>
                    <a:lnTo>
                      <a:pt x="965" y="14400"/>
                    </a:lnTo>
                    <a:lnTo>
                      <a:pt x="975" y="14580"/>
                    </a:lnTo>
                    <a:lnTo>
                      <a:pt x="977" y="14736"/>
                    </a:lnTo>
                    <a:lnTo>
                      <a:pt x="962" y="14736"/>
                    </a:lnTo>
                    <a:lnTo>
                      <a:pt x="933" y="14796"/>
                    </a:lnTo>
                    <a:lnTo>
                      <a:pt x="918" y="14796"/>
                    </a:lnTo>
                    <a:lnTo>
                      <a:pt x="948" y="14857"/>
                    </a:lnTo>
                    <a:lnTo>
                      <a:pt x="977" y="14857"/>
                    </a:lnTo>
                    <a:lnTo>
                      <a:pt x="977" y="14760"/>
                    </a:lnTo>
                    <a:lnTo>
                      <a:pt x="992" y="14760"/>
                    </a:lnTo>
                    <a:lnTo>
                      <a:pt x="992" y="14917"/>
                    </a:lnTo>
                    <a:lnTo>
                      <a:pt x="977" y="14917"/>
                    </a:lnTo>
                    <a:lnTo>
                      <a:pt x="977" y="14977"/>
                    </a:lnTo>
                    <a:lnTo>
                      <a:pt x="992" y="15038"/>
                    </a:lnTo>
                    <a:lnTo>
                      <a:pt x="992" y="15098"/>
                    </a:lnTo>
                    <a:lnTo>
                      <a:pt x="1007" y="15038"/>
                    </a:lnTo>
                    <a:lnTo>
                      <a:pt x="1007" y="14917"/>
                    </a:lnTo>
                    <a:lnTo>
                      <a:pt x="1003" y="14917"/>
                    </a:lnTo>
                    <a:lnTo>
                      <a:pt x="1081" y="14760"/>
                    </a:lnTo>
                    <a:lnTo>
                      <a:pt x="1229" y="14760"/>
                    </a:lnTo>
                    <a:lnTo>
                      <a:pt x="1229" y="14580"/>
                    </a:lnTo>
                    <a:lnTo>
                      <a:pt x="1214" y="14580"/>
                    </a:lnTo>
                    <a:lnTo>
                      <a:pt x="1211" y="14400"/>
                    </a:lnTo>
                    <a:lnTo>
                      <a:pt x="1206" y="14264"/>
                    </a:lnTo>
                    <a:lnTo>
                      <a:pt x="1229" y="14400"/>
                    </a:lnTo>
                    <a:lnTo>
                      <a:pt x="1229" y="14580"/>
                    </a:lnTo>
                    <a:lnTo>
                      <a:pt x="1258" y="14580"/>
                    </a:lnTo>
                    <a:lnTo>
                      <a:pt x="1288" y="14760"/>
                    </a:lnTo>
                    <a:lnTo>
                      <a:pt x="1303" y="14760"/>
                    </a:lnTo>
                    <a:lnTo>
                      <a:pt x="1261" y="14940"/>
                    </a:lnTo>
                    <a:lnTo>
                      <a:pt x="1096" y="14940"/>
                    </a:lnTo>
                    <a:lnTo>
                      <a:pt x="1081" y="15120"/>
                    </a:lnTo>
                    <a:lnTo>
                      <a:pt x="1066" y="15120"/>
                    </a:lnTo>
                    <a:lnTo>
                      <a:pt x="1040" y="15480"/>
                    </a:lnTo>
                    <a:lnTo>
                      <a:pt x="1033" y="15660"/>
                    </a:lnTo>
                    <a:lnTo>
                      <a:pt x="1036" y="15660"/>
                    </a:lnTo>
                    <a:lnTo>
                      <a:pt x="1081" y="15840"/>
                    </a:lnTo>
                    <a:lnTo>
                      <a:pt x="1214" y="15840"/>
                    </a:lnTo>
                    <a:lnTo>
                      <a:pt x="1250" y="16020"/>
                    </a:lnTo>
                    <a:lnTo>
                      <a:pt x="1362" y="16020"/>
                    </a:lnTo>
                    <a:lnTo>
                      <a:pt x="1362" y="15840"/>
                    </a:lnTo>
                    <a:lnTo>
                      <a:pt x="1377" y="15840"/>
                    </a:lnTo>
                    <a:lnTo>
                      <a:pt x="1377" y="15660"/>
                    </a:lnTo>
                    <a:lnTo>
                      <a:pt x="1392" y="15840"/>
                    </a:lnTo>
                    <a:lnTo>
                      <a:pt x="1436" y="15840"/>
                    </a:lnTo>
                    <a:lnTo>
                      <a:pt x="1445" y="16020"/>
                    </a:lnTo>
                    <a:lnTo>
                      <a:pt x="1457" y="16200"/>
                    </a:lnTo>
                    <a:lnTo>
                      <a:pt x="1466" y="16200"/>
                    </a:lnTo>
                    <a:lnTo>
                      <a:pt x="1540" y="16560"/>
                    </a:lnTo>
                    <a:lnTo>
                      <a:pt x="1540" y="16380"/>
                    </a:lnTo>
                    <a:lnTo>
                      <a:pt x="1542" y="16200"/>
                    </a:lnTo>
                    <a:lnTo>
                      <a:pt x="1546" y="16020"/>
                    </a:lnTo>
                    <a:lnTo>
                      <a:pt x="1555" y="15840"/>
                    </a:lnTo>
                    <a:lnTo>
                      <a:pt x="1646" y="16020"/>
                    </a:lnTo>
                    <a:lnTo>
                      <a:pt x="1740" y="16020"/>
                    </a:lnTo>
                    <a:lnTo>
                      <a:pt x="1833" y="15840"/>
                    </a:lnTo>
                    <a:lnTo>
                      <a:pt x="1925" y="15840"/>
                    </a:lnTo>
                    <a:lnTo>
                      <a:pt x="1927" y="16020"/>
                    </a:lnTo>
                    <a:lnTo>
                      <a:pt x="1937" y="16200"/>
                    </a:lnTo>
                    <a:lnTo>
                      <a:pt x="1939" y="16200"/>
                    </a:lnTo>
                    <a:lnTo>
                      <a:pt x="1925" y="16380"/>
                    </a:lnTo>
                    <a:lnTo>
                      <a:pt x="1954" y="16560"/>
                    </a:lnTo>
                    <a:lnTo>
                      <a:pt x="1984" y="16560"/>
                    </a:lnTo>
                    <a:lnTo>
                      <a:pt x="2008" y="16380"/>
                    </a:lnTo>
                    <a:lnTo>
                      <a:pt x="2036" y="16380"/>
                    </a:lnTo>
                    <a:lnTo>
                      <a:pt x="2063" y="16200"/>
                    </a:lnTo>
                    <a:lnTo>
                      <a:pt x="2087" y="16020"/>
                    </a:lnTo>
                    <a:lnTo>
                      <a:pt x="2119" y="16200"/>
                    </a:lnTo>
                    <a:lnTo>
                      <a:pt x="2150" y="16200"/>
                    </a:lnTo>
                    <a:lnTo>
                      <a:pt x="2187" y="16380"/>
                    </a:lnTo>
                    <a:lnTo>
                      <a:pt x="2236" y="16200"/>
                    </a:lnTo>
                    <a:lnTo>
                      <a:pt x="2250" y="16020"/>
                    </a:lnTo>
                    <a:lnTo>
                      <a:pt x="2221" y="16020"/>
                    </a:lnTo>
                    <a:lnTo>
                      <a:pt x="2221" y="15840"/>
                    </a:lnTo>
                    <a:lnTo>
                      <a:pt x="2182" y="15840"/>
                    </a:lnTo>
                    <a:lnTo>
                      <a:pt x="2081" y="15660"/>
                    </a:lnTo>
                    <a:lnTo>
                      <a:pt x="1925" y="15660"/>
                    </a:lnTo>
                    <a:lnTo>
                      <a:pt x="1925" y="15480"/>
                    </a:lnTo>
                    <a:lnTo>
                      <a:pt x="2028" y="15480"/>
                    </a:lnTo>
                    <a:lnTo>
                      <a:pt x="2028" y="15660"/>
                    </a:lnTo>
                    <a:lnTo>
                      <a:pt x="2043" y="15480"/>
                    </a:lnTo>
                    <a:lnTo>
                      <a:pt x="2161" y="15480"/>
                    </a:lnTo>
                    <a:lnTo>
                      <a:pt x="2183" y="15660"/>
                    </a:lnTo>
                    <a:lnTo>
                      <a:pt x="2204" y="15660"/>
                    </a:lnTo>
                    <a:lnTo>
                      <a:pt x="2222" y="15840"/>
                    </a:lnTo>
                    <a:lnTo>
                      <a:pt x="2236" y="15840"/>
                    </a:lnTo>
                    <a:lnTo>
                      <a:pt x="2250" y="15660"/>
                    </a:lnTo>
                    <a:lnTo>
                      <a:pt x="2250" y="15840"/>
                    </a:lnTo>
                    <a:lnTo>
                      <a:pt x="2265" y="15840"/>
                    </a:lnTo>
                    <a:lnTo>
                      <a:pt x="2265" y="16020"/>
                    </a:lnTo>
                    <a:lnTo>
                      <a:pt x="2285" y="16020"/>
                    </a:lnTo>
                    <a:lnTo>
                      <a:pt x="2319" y="16380"/>
                    </a:lnTo>
                    <a:lnTo>
                      <a:pt x="2339" y="16560"/>
                    </a:lnTo>
                    <a:lnTo>
                      <a:pt x="2317" y="16380"/>
                    </a:lnTo>
                    <a:lnTo>
                      <a:pt x="2273" y="16380"/>
                    </a:lnTo>
                    <a:lnTo>
                      <a:pt x="2250" y="16200"/>
                    </a:lnTo>
                    <a:lnTo>
                      <a:pt x="2250" y="16740"/>
                    </a:lnTo>
                    <a:lnTo>
                      <a:pt x="2310" y="16740"/>
                    </a:lnTo>
                    <a:lnTo>
                      <a:pt x="2324" y="16560"/>
                    </a:lnTo>
                    <a:lnTo>
                      <a:pt x="2324" y="16740"/>
                    </a:lnTo>
                    <a:lnTo>
                      <a:pt x="2310" y="16740"/>
                    </a:lnTo>
                    <a:lnTo>
                      <a:pt x="2310" y="16920"/>
                    </a:lnTo>
                    <a:lnTo>
                      <a:pt x="2295" y="17100"/>
                    </a:lnTo>
                    <a:lnTo>
                      <a:pt x="2265" y="17100"/>
                    </a:lnTo>
                    <a:lnTo>
                      <a:pt x="2206" y="17460"/>
                    </a:lnTo>
                    <a:lnTo>
                      <a:pt x="2184" y="17280"/>
                    </a:lnTo>
                    <a:lnTo>
                      <a:pt x="2161" y="17280"/>
                    </a:lnTo>
                    <a:lnTo>
                      <a:pt x="2117" y="16920"/>
                    </a:lnTo>
                    <a:lnTo>
                      <a:pt x="2117" y="18180"/>
                    </a:lnTo>
                    <a:lnTo>
                      <a:pt x="2102" y="18180"/>
                    </a:lnTo>
                    <a:lnTo>
                      <a:pt x="2102" y="18000"/>
                    </a:lnTo>
                    <a:lnTo>
                      <a:pt x="2117" y="18000"/>
                    </a:lnTo>
                    <a:lnTo>
                      <a:pt x="2117" y="16920"/>
                    </a:lnTo>
                    <a:lnTo>
                      <a:pt x="2106" y="17100"/>
                    </a:lnTo>
                    <a:lnTo>
                      <a:pt x="2084" y="17640"/>
                    </a:lnTo>
                    <a:lnTo>
                      <a:pt x="2073" y="17820"/>
                    </a:lnTo>
                    <a:lnTo>
                      <a:pt x="2087" y="17820"/>
                    </a:lnTo>
                    <a:lnTo>
                      <a:pt x="2087" y="18000"/>
                    </a:lnTo>
                    <a:lnTo>
                      <a:pt x="1758" y="18000"/>
                    </a:lnTo>
                    <a:lnTo>
                      <a:pt x="1658" y="17820"/>
                    </a:lnTo>
                    <a:lnTo>
                      <a:pt x="1643" y="17820"/>
                    </a:lnTo>
                    <a:lnTo>
                      <a:pt x="1629" y="17640"/>
                    </a:lnTo>
                    <a:lnTo>
                      <a:pt x="1568" y="17640"/>
                    </a:lnTo>
                    <a:lnTo>
                      <a:pt x="1511" y="17820"/>
                    </a:lnTo>
                    <a:lnTo>
                      <a:pt x="1480" y="17820"/>
                    </a:lnTo>
                    <a:lnTo>
                      <a:pt x="1480" y="18000"/>
                    </a:lnTo>
                    <a:lnTo>
                      <a:pt x="1555" y="18000"/>
                    </a:lnTo>
                    <a:lnTo>
                      <a:pt x="1569" y="18180"/>
                    </a:lnTo>
                    <a:lnTo>
                      <a:pt x="1629" y="18180"/>
                    </a:lnTo>
                    <a:lnTo>
                      <a:pt x="1658" y="18000"/>
                    </a:lnTo>
                    <a:lnTo>
                      <a:pt x="1673" y="18000"/>
                    </a:lnTo>
                    <a:lnTo>
                      <a:pt x="1673" y="18180"/>
                    </a:lnTo>
                    <a:lnTo>
                      <a:pt x="1658" y="18180"/>
                    </a:lnTo>
                    <a:lnTo>
                      <a:pt x="1704" y="18540"/>
                    </a:lnTo>
                    <a:lnTo>
                      <a:pt x="1773" y="18720"/>
                    </a:lnTo>
                    <a:lnTo>
                      <a:pt x="1858" y="18900"/>
                    </a:lnTo>
                    <a:lnTo>
                      <a:pt x="2013" y="18900"/>
                    </a:lnTo>
                    <a:lnTo>
                      <a:pt x="2013" y="18540"/>
                    </a:lnTo>
                    <a:lnTo>
                      <a:pt x="2028" y="18540"/>
                    </a:lnTo>
                    <a:lnTo>
                      <a:pt x="2028" y="18360"/>
                    </a:lnTo>
                    <a:lnTo>
                      <a:pt x="2058" y="18360"/>
                    </a:lnTo>
                    <a:lnTo>
                      <a:pt x="2058" y="18413"/>
                    </a:lnTo>
                    <a:lnTo>
                      <a:pt x="2071" y="18360"/>
                    </a:lnTo>
                    <a:lnTo>
                      <a:pt x="2117" y="18360"/>
                    </a:lnTo>
                    <a:lnTo>
                      <a:pt x="2117" y="18540"/>
                    </a:lnTo>
                    <a:lnTo>
                      <a:pt x="2102" y="18540"/>
                    </a:lnTo>
                    <a:lnTo>
                      <a:pt x="2100" y="18720"/>
                    </a:lnTo>
                    <a:lnTo>
                      <a:pt x="2090" y="19080"/>
                    </a:lnTo>
                    <a:lnTo>
                      <a:pt x="2087" y="19260"/>
                    </a:lnTo>
                    <a:lnTo>
                      <a:pt x="2128" y="19260"/>
                    </a:lnTo>
                    <a:lnTo>
                      <a:pt x="2117" y="19080"/>
                    </a:lnTo>
                    <a:lnTo>
                      <a:pt x="2148" y="19080"/>
                    </a:lnTo>
                    <a:lnTo>
                      <a:pt x="2205" y="18900"/>
                    </a:lnTo>
                    <a:lnTo>
                      <a:pt x="2236" y="18900"/>
                    </a:lnTo>
                    <a:lnTo>
                      <a:pt x="2221" y="18720"/>
                    </a:lnTo>
                    <a:lnTo>
                      <a:pt x="2161" y="18720"/>
                    </a:lnTo>
                    <a:lnTo>
                      <a:pt x="2161" y="18540"/>
                    </a:lnTo>
                    <a:lnTo>
                      <a:pt x="2147" y="18540"/>
                    </a:lnTo>
                    <a:lnTo>
                      <a:pt x="2147" y="18360"/>
                    </a:lnTo>
                    <a:lnTo>
                      <a:pt x="2161" y="18360"/>
                    </a:lnTo>
                    <a:lnTo>
                      <a:pt x="2176" y="18535"/>
                    </a:lnTo>
                    <a:lnTo>
                      <a:pt x="2207" y="18360"/>
                    </a:lnTo>
                    <a:lnTo>
                      <a:pt x="2221" y="18180"/>
                    </a:lnTo>
                    <a:lnTo>
                      <a:pt x="2206" y="18360"/>
                    </a:lnTo>
                    <a:lnTo>
                      <a:pt x="2176" y="18360"/>
                    </a:lnTo>
                    <a:lnTo>
                      <a:pt x="2206" y="18180"/>
                    </a:lnTo>
                    <a:lnTo>
                      <a:pt x="2221" y="18180"/>
                    </a:lnTo>
                    <a:lnTo>
                      <a:pt x="2221" y="17820"/>
                    </a:lnTo>
                    <a:lnTo>
                      <a:pt x="2254" y="18000"/>
                    </a:lnTo>
                    <a:lnTo>
                      <a:pt x="2339" y="18000"/>
                    </a:lnTo>
                    <a:lnTo>
                      <a:pt x="2310" y="18180"/>
                    </a:lnTo>
                    <a:lnTo>
                      <a:pt x="2295" y="18180"/>
                    </a:lnTo>
                    <a:lnTo>
                      <a:pt x="2310" y="18360"/>
                    </a:lnTo>
                    <a:lnTo>
                      <a:pt x="2280" y="18360"/>
                    </a:lnTo>
                    <a:lnTo>
                      <a:pt x="2295" y="18180"/>
                    </a:lnTo>
                    <a:lnTo>
                      <a:pt x="2236" y="18180"/>
                    </a:lnTo>
                    <a:lnTo>
                      <a:pt x="2265" y="18360"/>
                    </a:lnTo>
                    <a:lnTo>
                      <a:pt x="2269" y="18360"/>
                    </a:lnTo>
                    <a:lnTo>
                      <a:pt x="2256" y="18540"/>
                    </a:lnTo>
                    <a:lnTo>
                      <a:pt x="2240" y="18540"/>
                    </a:lnTo>
                    <a:lnTo>
                      <a:pt x="2221" y="18720"/>
                    </a:lnTo>
                    <a:lnTo>
                      <a:pt x="2250" y="18720"/>
                    </a:lnTo>
                    <a:lnTo>
                      <a:pt x="2280" y="18540"/>
                    </a:lnTo>
                    <a:lnTo>
                      <a:pt x="2280" y="18720"/>
                    </a:lnTo>
                    <a:lnTo>
                      <a:pt x="2265" y="18720"/>
                    </a:lnTo>
                    <a:lnTo>
                      <a:pt x="2250" y="18900"/>
                    </a:lnTo>
                    <a:lnTo>
                      <a:pt x="2295" y="18900"/>
                    </a:lnTo>
                    <a:lnTo>
                      <a:pt x="2295" y="18720"/>
                    </a:lnTo>
                    <a:lnTo>
                      <a:pt x="2324" y="18720"/>
                    </a:lnTo>
                    <a:lnTo>
                      <a:pt x="2310" y="18900"/>
                    </a:lnTo>
                    <a:lnTo>
                      <a:pt x="2295" y="18900"/>
                    </a:lnTo>
                    <a:lnTo>
                      <a:pt x="2295" y="19080"/>
                    </a:lnTo>
                    <a:lnTo>
                      <a:pt x="2310" y="19080"/>
                    </a:lnTo>
                    <a:lnTo>
                      <a:pt x="2268" y="19260"/>
                    </a:lnTo>
                    <a:lnTo>
                      <a:pt x="2230" y="19260"/>
                    </a:lnTo>
                    <a:lnTo>
                      <a:pt x="2200" y="19412"/>
                    </a:lnTo>
                    <a:lnTo>
                      <a:pt x="2202" y="19440"/>
                    </a:lnTo>
                    <a:lnTo>
                      <a:pt x="2224" y="19620"/>
                    </a:lnTo>
                    <a:lnTo>
                      <a:pt x="2236" y="19620"/>
                    </a:lnTo>
                    <a:lnTo>
                      <a:pt x="2250" y="19800"/>
                    </a:lnTo>
                    <a:lnTo>
                      <a:pt x="2250" y="19980"/>
                    </a:lnTo>
                    <a:lnTo>
                      <a:pt x="2558" y="19980"/>
                    </a:lnTo>
                    <a:lnTo>
                      <a:pt x="2650" y="20160"/>
                    </a:lnTo>
                    <a:lnTo>
                      <a:pt x="2680" y="20160"/>
                    </a:lnTo>
                    <a:lnTo>
                      <a:pt x="2671" y="19980"/>
                    </a:lnTo>
                    <a:lnTo>
                      <a:pt x="2659" y="19620"/>
                    </a:lnTo>
                    <a:lnTo>
                      <a:pt x="2650" y="19440"/>
                    </a:lnTo>
                    <a:lnTo>
                      <a:pt x="2709" y="19620"/>
                    </a:lnTo>
                    <a:lnTo>
                      <a:pt x="2709" y="19440"/>
                    </a:lnTo>
                    <a:lnTo>
                      <a:pt x="2724" y="19440"/>
                    </a:lnTo>
                    <a:lnTo>
                      <a:pt x="2724" y="19260"/>
                    </a:lnTo>
                    <a:lnTo>
                      <a:pt x="2739" y="19260"/>
                    </a:lnTo>
                    <a:lnTo>
                      <a:pt x="2768" y="19440"/>
                    </a:lnTo>
                    <a:lnTo>
                      <a:pt x="2754" y="19440"/>
                    </a:lnTo>
                    <a:lnTo>
                      <a:pt x="2773" y="19560"/>
                    </a:lnTo>
                    <a:lnTo>
                      <a:pt x="2783" y="19440"/>
                    </a:lnTo>
                    <a:lnTo>
                      <a:pt x="2902" y="19440"/>
                    </a:lnTo>
                    <a:lnTo>
                      <a:pt x="2842" y="19620"/>
                    </a:lnTo>
                    <a:lnTo>
                      <a:pt x="2828" y="19620"/>
                    </a:lnTo>
                    <a:lnTo>
                      <a:pt x="2850" y="19800"/>
                    </a:lnTo>
                    <a:lnTo>
                      <a:pt x="2887" y="19800"/>
                    </a:lnTo>
                    <a:lnTo>
                      <a:pt x="2887" y="19620"/>
                    </a:lnTo>
                    <a:lnTo>
                      <a:pt x="2902" y="19620"/>
                    </a:lnTo>
                    <a:lnTo>
                      <a:pt x="2935" y="19440"/>
                    </a:lnTo>
                    <a:lnTo>
                      <a:pt x="2966" y="19260"/>
                    </a:lnTo>
                    <a:lnTo>
                      <a:pt x="2995" y="19080"/>
                    </a:lnTo>
                    <a:lnTo>
                      <a:pt x="3020" y="18900"/>
                    </a:lnTo>
                    <a:lnTo>
                      <a:pt x="3168" y="19620"/>
                    </a:lnTo>
                    <a:lnTo>
                      <a:pt x="3180" y="19620"/>
                    </a:lnTo>
                    <a:lnTo>
                      <a:pt x="3192" y="19800"/>
                    </a:lnTo>
                    <a:lnTo>
                      <a:pt x="3227" y="19800"/>
                    </a:lnTo>
                    <a:lnTo>
                      <a:pt x="3242" y="19980"/>
                    </a:lnTo>
                    <a:lnTo>
                      <a:pt x="3301" y="19980"/>
                    </a:lnTo>
                    <a:lnTo>
                      <a:pt x="3316" y="20160"/>
                    </a:lnTo>
                    <a:lnTo>
                      <a:pt x="3316" y="19980"/>
                    </a:lnTo>
                    <a:lnTo>
                      <a:pt x="3332" y="19980"/>
                    </a:lnTo>
                    <a:lnTo>
                      <a:pt x="3389" y="19800"/>
                    </a:lnTo>
                    <a:lnTo>
                      <a:pt x="3440" y="19800"/>
                    </a:lnTo>
                    <a:lnTo>
                      <a:pt x="3474" y="19620"/>
                    </a:lnTo>
                    <a:lnTo>
                      <a:pt x="3494" y="19440"/>
                    </a:lnTo>
                    <a:lnTo>
                      <a:pt x="3494" y="19620"/>
                    </a:lnTo>
                    <a:lnTo>
                      <a:pt x="3509" y="19620"/>
                    </a:lnTo>
                    <a:lnTo>
                      <a:pt x="3524" y="19440"/>
                    </a:lnTo>
                    <a:lnTo>
                      <a:pt x="3553" y="19440"/>
                    </a:lnTo>
                    <a:lnTo>
                      <a:pt x="3568" y="19620"/>
                    </a:lnTo>
                    <a:lnTo>
                      <a:pt x="3582" y="19620"/>
                    </a:lnTo>
                    <a:lnTo>
                      <a:pt x="3599" y="19440"/>
                    </a:lnTo>
                    <a:lnTo>
                      <a:pt x="3620" y="19440"/>
                    </a:lnTo>
                    <a:lnTo>
                      <a:pt x="3642" y="19260"/>
                    </a:lnTo>
                    <a:lnTo>
                      <a:pt x="3553" y="19260"/>
                    </a:lnTo>
                    <a:lnTo>
                      <a:pt x="3686" y="19080"/>
                    </a:lnTo>
                    <a:lnTo>
                      <a:pt x="3701" y="19080"/>
                    </a:lnTo>
                    <a:lnTo>
                      <a:pt x="3701" y="19260"/>
                    </a:lnTo>
                    <a:lnTo>
                      <a:pt x="3716" y="19260"/>
                    </a:lnTo>
                    <a:lnTo>
                      <a:pt x="3716" y="19080"/>
                    </a:lnTo>
                    <a:lnTo>
                      <a:pt x="3805" y="18540"/>
                    </a:lnTo>
                    <a:lnTo>
                      <a:pt x="3804" y="18720"/>
                    </a:lnTo>
                    <a:lnTo>
                      <a:pt x="3812" y="18900"/>
                    </a:lnTo>
                    <a:lnTo>
                      <a:pt x="3842" y="19080"/>
                    </a:lnTo>
                    <a:lnTo>
                      <a:pt x="3933" y="19080"/>
                    </a:lnTo>
                    <a:lnTo>
                      <a:pt x="3962" y="19260"/>
                    </a:lnTo>
                    <a:lnTo>
                      <a:pt x="4027" y="19440"/>
                    </a:lnTo>
                    <a:lnTo>
                      <a:pt x="4071" y="19440"/>
                    </a:lnTo>
                    <a:lnTo>
                      <a:pt x="4071" y="19260"/>
                    </a:lnTo>
                    <a:lnTo>
                      <a:pt x="4086" y="19260"/>
                    </a:lnTo>
                    <a:lnTo>
                      <a:pt x="4097" y="19080"/>
                    </a:lnTo>
                    <a:lnTo>
                      <a:pt x="4103" y="19005"/>
                    </a:lnTo>
                    <a:lnTo>
                      <a:pt x="4103" y="19008"/>
                    </a:lnTo>
                    <a:lnTo>
                      <a:pt x="4107" y="19105"/>
                    </a:lnTo>
                    <a:lnTo>
                      <a:pt x="4116" y="19196"/>
                    </a:lnTo>
                    <a:lnTo>
                      <a:pt x="4160" y="19016"/>
                    </a:lnTo>
                    <a:lnTo>
                      <a:pt x="4145" y="18955"/>
                    </a:lnTo>
                    <a:lnTo>
                      <a:pt x="4145" y="18895"/>
                    </a:lnTo>
                    <a:lnTo>
                      <a:pt x="4120" y="18790"/>
                    </a:lnTo>
                    <a:lnTo>
                      <a:pt x="4126" y="18720"/>
                    </a:lnTo>
                    <a:lnTo>
                      <a:pt x="4145" y="18540"/>
                    </a:lnTo>
                    <a:lnTo>
                      <a:pt x="4123" y="18180"/>
                    </a:lnTo>
                    <a:lnTo>
                      <a:pt x="4112" y="18180"/>
                    </a:lnTo>
                    <a:lnTo>
                      <a:pt x="4101" y="18000"/>
                    </a:lnTo>
                    <a:lnTo>
                      <a:pt x="4059" y="18000"/>
                    </a:lnTo>
                    <a:lnTo>
                      <a:pt x="3980" y="17820"/>
                    </a:lnTo>
                    <a:lnTo>
                      <a:pt x="3908" y="17820"/>
                    </a:lnTo>
                    <a:lnTo>
                      <a:pt x="3923" y="17640"/>
                    </a:lnTo>
                    <a:lnTo>
                      <a:pt x="3953" y="17640"/>
                    </a:lnTo>
                    <a:lnTo>
                      <a:pt x="3968" y="17460"/>
                    </a:lnTo>
                    <a:lnTo>
                      <a:pt x="3838" y="17460"/>
                    </a:lnTo>
                    <a:lnTo>
                      <a:pt x="3827" y="17280"/>
                    </a:lnTo>
                    <a:lnTo>
                      <a:pt x="3816" y="17100"/>
                    </a:lnTo>
                    <a:lnTo>
                      <a:pt x="3896" y="17100"/>
                    </a:lnTo>
                    <a:lnTo>
                      <a:pt x="3894" y="16920"/>
                    </a:lnTo>
                    <a:lnTo>
                      <a:pt x="3820" y="16920"/>
                    </a:lnTo>
                    <a:lnTo>
                      <a:pt x="3834" y="16740"/>
                    </a:lnTo>
                    <a:lnTo>
                      <a:pt x="3805" y="16740"/>
                    </a:lnTo>
                    <a:lnTo>
                      <a:pt x="3811" y="16668"/>
                    </a:lnTo>
                    <a:lnTo>
                      <a:pt x="3775" y="16560"/>
                    </a:lnTo>
                    <a:lnTo>
                      <a:pt x="3764" y="16692"/>
                    </a:lnTo>
                    <a:lnTo>
                      <a:pt x="3764" y="17640"/>
                    </a:lnTo>
                    <a:lnTo>
                      <a:pt x="3755" y="17820"/>
                    </a:lnTo>
                    <a:lnTo>
                      <a:pt x="3748" y="17820"/>
                    </a:lnTo>
                    <a:lnTo>
                      <a:pt x="3746" y="18000"/>
                    </a:lnTo>
                    <a:lnTo>
                      <a:pt x="3716" y="18000"/>
                    </a:lnTo>
                    <a:lnTo>
                      <a:pt x="3701" y="17820"/>
                    </a:lnTo>
                    <a:lnTo>
                      <a:pt x="3672" y="17820"/>
                    </a:lnTo>
                    <a:lnTo>
                      <a:pt x="3672" y="17640"/>
                    </a:lnTo>
                    <a:lnTo>
                      <a:pt x="3764" y="17640"/>
                    </a:lnTo>
                    <a:lnTo>
                      <a:pt x="3764" y="16692"/>
                    </a:lnTo>
                    <a:lnTo>
                      <a:pt x="3760" y="16740"/>
                    </a:lnTo>
                    <a:lnTo>
                      <a:pt x="3746" y="16740"/>
                    </a:lnTo>
                    <a:lnTo>
                      <a:pt x="3746" y="16920"/>
                    </a:lnTo>
                    <a:lnTo>
                      <a:pt x="3731" y="17100"/>
                    </a:lnTo>
                    <a:lnTo>
                      <a:pt x="3731" y="16920"/>
                    </a:lnTo>
                    <a:lnTo>
                      <a:pt x="3746" y="16920"/>
                    </a:lnTo>
                    <a:lnTo>
                      <a:pt x="3746" y="16740"/>
                    </a:lnTo>
                    <a:lnTo>
                      <a:pt x="3716" y="16740"/>
                    </a:lnTo>
                    <a:lnTo>
                      <a:pt x="3751" y="16560"/>
                    </a:lnTo>
                    <a:lnTo>
                      <a:pt x="3820" y="16200"/>
                    </a:lnTo>
                    <a:lnTo>
                      <a:pt x="3716" y="16200"/>
                    </a:lnTo>
                    <a:lnTo>
                      <a:pt x="3731" y="16020"/>
                    </a:lnTo>
                    <a:lnTo>
                      <a:pt x="3716" y="16020"/>
                    </a:lnTo>
                    <a:lnTo>
                      <a:pt x="3701" y="16200"/>
                    </a:lnTo>
                    <a:lnTo>
                      <a:pt x="3686" y="16200"/>
                    </a:lnTo>
                    <a:lnTo>
                      <a:pt x="3686" y="17100"/>
                    </a:lnTo>
                    <a:lnTo>
                      <a:pt x="3672" y="17280"/>
                    </a:lnTo>
                    <a:lnTo>
                      <a:pt x="3672" y="17100"/>
                    </a:lnTo>
                    <a:lnTo>
                      <a:pt x="3663" y="17280"/>
                    </a:lnTo>
                    <a:lnTo>
                      <a:pt x="3657" y="17370"/>
                    </a:lnTo>
                    <a:lnTo>
                      <a:pt x="3657" y="17820"/>
                    </a:lnTo>
                    <a:lnTo>
                      <a:pt x="3627" y="17820"/>
                    </a:lnTo>
                    <a:lnTo>
                      <a:pt x="3627" y="17640"/>
                    </a:lnTo>
                    <a:lnTo>
                      <a:pt x="3657" y="17640"/>
                    </a:lnTo>
                    <a:lnTo>
                      <a:pt x="3657" y="17370"/>
                    </a:lnTo>
                    <a:lnTo>
                      <a:pt x="3651" y="17460"/>
                    </a:lnTo>
                    <a:lnTo>
                      <a:pt x="3620" y="17460"/>
                    </a:lnTo>
                    <a:lnTo>
                      <a:pt x="3599" y="17280"/>
                    </a:lnTo>
                    <a:lnTo>
                      <a:pt x="3582" y="17280"/>
                    </a:lnTo>
                    <a:lnTo>
                      <a:pt x="3568" y="17100"/>
                    </a:lnTo>
                    <a:lnTo>
                      <a:pt x="3553" y="17100"/>
                    </a:lnTo>
                    <a:lnTo>
                      <a:pt x="3544" y="17280"/>
                    </a:lnTo>
                    <a:lnTo>
                      <a:pt x="3538" y="17280"/>
                    </a:lnTo>
                    <a:lnTo>
                      <a:pt x="3532" y="17460"/>
                    </a:lnTo>
                    <a:lnTo>
                      <a:pt x="3509" y="17460"/>
                    </a:lnTo>
                    <a:lnTo>
                      <a:pt x="3531" y="17640"/>
                    </a:lnTo>
                    <a:lnTo>
                      <a:pt x="3509" y="17640"/>
                    </a:lnTo>
                    <a:lnTo>
                      <a:pt x="3509" y="17820"/>
                    </a:lnTo>
                    <a:lnTo>
                      <a:pt x="3504" y="17820"/>
                    </a:lnTo>
                    <a:lnTo>
                      <a:pt x="3504" y="18180"/>
                    </a:lnTo>
                    <a:lnTo>
                      <a:pt x="3487" y="18360"/>
                    </a:lnTo>
                    <a:lnTo>
                      <a:pt x="3449" y="18540"/>
                    </a:lnTo>
                    <a:lnTo>
                      <a:pt x="3435" y="18360"/>
                    </a:lnTo>
                    <a:lnTo>
                      <a:pt x="3435" y="18720"/>
                    </a:lnTo>
                    <a:lnTo>
                      <a:pt x="3420" y="18900"/>
                    </a:lnTo>
                    <a:lnTo>
                      <a:pt x="3390" y="18900"/>
                    </a:lnTo>
                    <a:lnTo>
                      <a:pt x="3390" y="19080"/>
                    </a:lnTo>
                    <a:lnTo>
                      <a:pt x="3357" y="19080"/>
                    </a:lnTo>
                    <a:lnTo>
                      <a:pt x="3290" y="19260"/>
                    </a:lnTo>
                    <a:lnTo>
                      <a:pt x="3242" y="19260"/>
                    </a:lnTo>
                    <a:lnTo>
                      <a:pt x="3227" y="19080"/>
                    </a:lnTo>
                    <a:lnTo>
                      <a:pt x="3241" y="19080"/>
                    </a:lnTo>
                    <a:lnTo>
                      <a:pt x="3273" y="18900"/>
                    </a:lnTo>
                    <a:lnTo>
                      <a:pt x="3287" y="18720"/>
                    </a:lnTo>
                    <a:lnTo>
                      <a:pt x="3309" y="18900"/>
                    </a:lnTo>
                    <a:lnTo>
                      <a:pt x="3353" y="18900"/>
                    </a:lnTo>
                    <a:lnTo>
                      <a:pt x="3375" y="19080"/>
                    </a:lnTo>
                    <a:lnTo>
                      <a:pt x="3375" y="18900"/>
                    </a:lnTo>
                    <a:lnTo>
                      <a:pt x="3361" y="18900"/>
                    </a:lnTo>
                    <a:lnTo>
                      <a:pt x="3361" y="18720"/>
                    </a:lnTo>
                    <a:lnTo>
                      <a:pt x="3316" y="18720"/>
                    </a:lnTo>
                    <a:lnTo>
                      <a:pt x="3301" y="18540"/>
                    </a:lnTo>
                    <a:lnTo>
                      <a:pt x="3312" y="18411"/>
                    </a:lnTo>
                    <a:lnTo>
                      <a:pt x="3375" y="18720"/>
                    </a:lnTo>
                    <a:lnTo>
                      <a:pt x="3435" y="18720"/>
                    </a:lnTo>
                    <a:lnTo>
                      <a:pt x="3435" y="18360"/>
                    </a:lnTo>
                    <a:lnTo>
                      <a:pt x="3457" y="18360"/>
                    </a:lnTo>
                    <a:lnTo>
                      <a:pt x="3501" y="18180"/>
                    </a:lnTo>
                    <a:lnTo>
                      <a:pt x="3504" y="18180"/>
                    </a:lnTo>
                    <a:lnTo>
                      <a:pt x="3504" y="17820"/>
                    </a:lnTo>
                    <a:lnTo>
                      <a:pt x="3494" y="17820"/>
                    </a:lnTo>
                    <a:lnTo>
                      <a:pt x="3494" y="17640"/>
                    </a:lnTo>
                    <a:lnTo>
                      <a:pt x="3449" y="17640"/>
                    </a:lnTo>
                    <a:lnTo>
                      <a:pt x="3464" y="17460"/>
                    </a:lnTo>
                    <a:lnTo>
                      <a:pt x="3479" y="17460"/>
                    </a:lnTo>
                    <a:lnTo>
                      <a:pt x="3494" y="17640"/>
                    </a:lnTo>
                    <a:lnTo>
                      <a:pt x="3509" y="17640"/>
                    </a:lnTo>
                    <a:lnTo>
                      <a:pt x="3509" y="17460"/>
                    </a:lnTo>
                    <a:lnTo>
                      <a:pt x="3503" y="17460"/>
                    </a:lnTo>
                    <a:lnTo>
                      <a:pt x="3509" y="17280"/>
                    </a:lnTo>
                    <a:lnTo>
                      <a:pt x="3515" y="17280"/>
                    </a:lnTo>
                    <a:lnTo>
                      <a:pt x="3524" y="17100"/>
                    </a:lnTo>
                    <a:lnTo>
                      <a:pt x="3495" y="17100"/>
                    </a:lnTo>
                    <a:lnTo>
                      <a:pt x="3463" y="17280"/>
                    </a:lnTo>
                    <a:lnTo>
                      <a:pt x="3449" y="17460"/>
                    </a:lnTo>
                    <a:lnTo>
                      <a:pt x="3441" y="17280"/>
                    </a:lnTo>
                    <a:lnTo>
                      <a:pt x="3429" y="16920"/>
                    </a:lnTo>
                    <a:lnTo>
                      <a:pt x="3420" y="16740"/>
                    </a:lnTo>
                    <a:lnTo>
                      <a:pt x="3420" y="18360"/>
                    </a:lnTo>
                    <a:lnTo>
                      <a:pt x="3405" y="18540"/>
                    </a:lnTo>
                    <a:lnTo>
                      <a:pt x="3390" y="18360"/>
                    </a:lnTo>
                    <a:lnTo>
                      <a:pt x="3420" y="18360"/>
                    </a:lnTo>
                    <a:lnTo>
                      <a:pt x="3420" y="16740"/>
                    </a:lnTo>
                    <a:lnTo>
                      <a:pt x="3456" y="16920"/>
                    </a:lnTo>
                    <a:lnTo>
                      <a:pt x="3538" y="16920"/>
                    </a:lnTo>
                    <a:lnTo>
                      <a:pt x="3524" y="17100"/>
                    </a:lnTo>
                    <a:lnTo>
                      <a:pt x="3553" y="17100"/>
                    </a:lnTo>
                    <a:lnTo>
                      <a:pt x="3568" y="16920"/>
                    </a:lnTo>
                    <a:lnTo>
                      <a:pt x="3627" y="16920"/>
                    </a:lnTo>
                    <a:lnTo>
                      <a:pt x="3642" y="16740"/>
                    </a:lnTo>
                    <a:lnTo>
                      <a:pt x="3672" y="16740"/>
                    </a:lnTo>
                    <a:lnTo>
                      <a:pt x="3672" y="16920"/>
                    </a:lnTo>
                    <a:lnTo>
                      <a:pt x="3627" y="16920"/>
                    </a:lnTo>
                    <a:lnTo>
                      <a:pt x="3657" y="17100"/>
                    </a:lnTo>
                    <a:lnTo>
                      <a:pt x="3686" y="17100"/>
                    </a:lnTo>
                    <a:lnTo>
                      <a:pt x="3686" y="16200"/>
                    </a:lnTo>
                    <a:lnTo>
                      <a:pt x="3672" y="16200"/>
                    </a:lnTo>
                    <a:lnTo>
                      <a:pt x="3657" y="16020"/>
                    </a:lnTo>
                    <a:lnTo>
                      <a:pt x="3627" y="16020"/>
                    </a:lnTo>
                    <a:lnTo>
                      <a:pt x="3627" y="16200"/>
                    </a:lnTo>
                    <a:lnTo>
                      <a:pt x="3612" y="16200"/>
                    </a:lnTo>
                    <a:lnTo>
                      <a:pt x="3642" y="16380"/>
                    </a:lnTo>
                    <a:lnTo>
                      <a:pt x="3568" y="16380"/>
                    </a:lnTo>
                    <a:lnTo>
                      <a:pt x="3553" y="16560"/>
                    </a:lnTo>
                    <a:lnTo>
                      <a:pt x="3464" y="16560"/>
                    </a:lnTo>
                    <a:lnTo>
                      <a:pt x="3464" y="16380"/>
                    </a:lnTo>
                    <a:lnTo>
                      <a:pt x="3316" y="16380"/>
                    </a:lnTo>
                    <a:lnTo>
                      <a:pt x="3316" y="18180"/>
                    </a:lnTo>
                    <a:lnTo>
                      <a:pt x="3287" y="18180"/>
                    </a:lnTo>
                    <a:lnTo>
                      <a:pt x="3287" y="18000"/>
                    </a:lnTo>
                    <a:lnTo>
                      <a:pt x="3316" y="18000"/>
                    </a:lnTo>
                    <a:lnTo>
                      <a:pt x="3316" y="16380"/>
                    </a:lnTo>
                    <a:lnTo>
                      <a:pt x="3198" y="16380"/>
                    </a:lnTo>
                    <a:lnTo>
                      <a:pt x="3198" y="18000"/>
                    </a:lnTo>
                    <a:lnTo>
                      <a:pt x="3183" y="18000"/>
                    </a:lnTo>
                    <a:lnTo>
                      <a:pt x="3183" y="17820"/>
                    </a:lnTo>
                    <a:lnTo>
                      <a:pt x="3198" y="18000"/>
                    </a:lnTo>
                    <a:lnTo>
                      <a:pt x="3198" y="16380"/>
                    </a:lnTo>
                    <a:lnTo>
                      <a:pt x="3153" y="16380"/>
                    </a:lnTo>
                    <a:lnTo>
                      <a:pt x="3153" y="17640"/>
                    </a:lnTo>
                    <a:lnTo>
                      <a:pt x="3139" y="17820"/>
                    </a:lnTo>
                    <a:lnTo>
                      <a:pt x="3094" y="17820"/>
                    </a:lnTo>
                    <a:lnTo>
                      <a:pt x="3109" y="17640"/>
                    </a:lnTo>
                    <a:lnTo>
                      <a:pt x="3094" y="17640"/>
                    </a:lnTo>
                    <a:lnTo>
                      <a:pt x="3094" y="17460"/>
                    </a:lnTo>
                    <a:lnTo>
                      <a:pt x="3057" y="17460"/>
                    </a:lnTo>
                    <a:lnTo>
                      <a:pt x="3013" y="17280"/>
                    </a:lnTo>
                    <a:lnTo>
                      <a:pt x="2991" y="17100"/>
                    </a:lnTo>
                    <a:lnTo>
                      <a:pt x="3065" y="17100"/>
                    </a:lnTo>
                    <a:lnTo>
                      <a:pt x="3079" y="16920"/>
                    </a:lnTo>
                    <a:lnTo>
                      <a:pt x="3109" y="16920"/>
                    </a:lnTo>
                    <a:lnTo>
                      <a:pt x="3147" y="17537"/>
                    </a:lnTo>
                    <a:lnTo>
                      <a:pt x="3153" y="17460"/>
                    </a:lnTo>
                    <a:lnTo>
                      <a:pt x="3153" y="16380"/>
                    </a:lnTo>
                    <a:lnTo>
                      <a:pt x="3124" y="16380"/>
                    </a:lnTo>
                    <a:lnTo>
                      <a:pt x="3137" y="16200"/>
                    </a:lnTo>
                    <a:lnTo>
                      <a:pt x="3170" y="15840"/>
                    </a:lnTo>
                    <a:lnTo>
                      <a:pt x="3183" y="15660"/>
                    </a:lnTo>
                    <a:lnTo>
                      <a:pt x="3198" y="15660"/>
                    </a:lnTo>
                    <a:lnTo>
                      <a:pt x="3213" y="15480"/>
                    </a:lnTo>
                    <a:lnTo>
                      <a:pt x="3227" y="15480"/>
                    </a:lnTo>
                    <a:lnTo>
                      <a:pt x="3205" y="15300"/>
                    </a:lnTo>
                    <a:lnTo>
                      <a:pt x="3161" y="15300"/>
                    </a:lnTo>
                    <a:lnTo>
                      <a:pt x="3139" y="15120"/>
                    </a:lnTo>
                    <a:lnTo>
                      <a:pt x="3176" y="15120"/>
                    </a:lnTo>
                    <a:lnTo>
                      <a:pt x="3220" y="15300"/>
                    </a:lnTo>
                    <a:lnTo>
                      <a:pt x="3242" y="15300"/>
                    </a:lnTo>
                    <a:lnTo>
                      <a:pt x="3242" y="15120"/>
                    </a:lnTo>
                    <a:lnTo>
                      <a:pt x="3257" y="15120"/>
                    </a:lnTo>
                    <a:lnTo>
                      <a:pt x="3257" y="14940"/>
                    </a:lnTo>
                    <a:lnTo>
                      <a:pt x="3272" y="14940"/>
                    </a:lnTo>
                    <a:lnTo>
                      <a:pt x="3272" y="14760"/>
                    </a:lnTo>
                    <a:lnTo>
                      <a:pt x="3319" y="15120"/>
                    </a:lnTo>
                    <a:lnTo>
                      <a:pt x="3418" y="15480"/>
                    </a:lnTo>
                    <a:lnTo>
                      <a:pt x="3464" y="15840"/>
                    </a:lnTo>
                    <a:lnTo>
                      <a:pt x="3479" y="15840"/>
                    </a:lnTo>
                    <a:lnTo>
                      <a:pt x="3509" y="15660"/>
                    </a:lnTo>
                    <a:lnTo>
                      <a:pt x="3494" y="15660"/>
                    </a:lnTo>
                    <a:lnTo>
                      <a:pt x="3464" y="15480"/>
                    </a:lnTo>
                    <a:lnTo>
                      <a:pt x="3449" y="15480"/>
                    </a:lnTo>
                    <a:lnTo>
                      <a:pt x="3479" y="15300"/>
                    </a:lnTo>
                    <a:lnTo>
                      <a:pt x="3464" y="15480"/>
                    </a:lnTo>
                    <a:lnTo>
                      <a:pt x="3524" y="15480"/>
                    </a:lnTo>
                    <a:lnTo>
                      <a:pt x="3524" y="15300"/>
                    </a:lnTo>
                    <a:lnTo>
                      <a:pt x="3509" y="15120"/>
                    </a:lnTo>
                    <a:lnTo>
                      <a:pt x="3524" y="15120"/>
                    </a:lnTo>
                    <a:lnTo>
                      <a:pt x="3538" y="15300"/>
                    </a:lnTo>
                    <a:lnTo>
                      <a:pt x="3538" y="15480"/>
                    </a:lnTo>
                    <a:lnTo>
                      <a:pt x="3599" y="15480"/>
                    </a:lnTo>
                    <a:lnTo>
                      <a:pt x="3626" y="15660"/>
                    </a:lnTo>
                    <a:lnTo>
                      <a:pt x="3672" y="15660"/>
                    </a:lnTo>
                    <a:lnTo>
                      <a:pt x="3672" y="15480"/>
                    </a:lnTo>
                    <a:lnTo>
                      <a:pt x="3705" y="15480"/>
                    </a:lnTo>
                    <a:lnTo>
                      <a:pt x="3772" y="15300"/>
                    </a:lnTo>
                    <a:lnTo>
                      <a:pt x="3805" y="15120"/>
                    </a:lnTo>
                    <a:lnTo>
                      <a:pt x="3849" y="15120"/>
                    </a:lnTo>
                    <a:lnTo>
                      <a:pt x="3864" y="14940"/>
                    </a:lnTo>
                    <a:lnTo>
                      <a:pt x="3923" y="14940"/>
                    </a:lnTo>
                    <a:lnTo>
                      <a:pt x="3938" y="15120"/>
                    </a:lnTo>
                    <a:lnTo>
                      <a:pt x="3997" y="15120"/>
                    </a:lnTo>
                    <a:lnTo>
                      <a:pt x="4012" y="14940"/>
                    </a:lnTo>
                    <a:lnTo>
                      <a:pt x="4027" y="14940"/>
                    </a:lnTo>
                    <a:lnTo>
                      <a:pt x="4042" y="14760"/>
                    </a:lnTo>
                    <a:lnTo>
                      <a:pt x="4042" y="14940"/>
                    </a:lnTo>
                    <a:lnTo>
                      <a:pt x="4027" y="15120"/>
                    </a:lnTo>
                    <a:lnTo>
                      <a:pt x="4034" y="15120"/>
                    </a:lnTo>
                    <a:lnTo>
                      <a:pt x="4056" y="14940"/>
                    </a:lnTo>
                    <a:lnTo>
                      <a:pt x="4056" y="15120"/>
                    </a:lnTo>
                    <a:lnTo>
                      <a:pt x="4071" y="15120"/>
                    </a:lnTo>
                    <a:lnTo>
                      <a:pt x="4071" y="15300"/>
                    </a:lnTo>
                    <a:lnTo>
                      <a:pt x="4101" y="15300"/>
                    </a:lnTo>
                    <a:lnTo>
                      <a:pt x="4116" y="15120"/>
                    </a:lnTo>
                    <a:lnTo>
                      <a:pt x="4130" y="15120"/>
                    </a:lnTo>
                    <a:lnTo>
                      <a:pt x="4130" y="14580"/>
                    </a:lnTo>
                    <a:lnTo>
                      <a:pt x="4153" y="14580"/>
                    </a:lnTo>
                    <a:lnTo>
                      <a:pt x="4197" y="14760"/>
                    </a:lnTo>
                    <a:lnTo>
                      <a:pt x="4219" y="14760"/>
                    </a:lnTo>
                    <a:lnTo>
                      <a:pt x="4219" y="14940"/>
                    </a:lnTo>
                    <a:lnTo>
                      <a:pt x="4234" y="14760"/>
                    </a:lnTo>
                    <a:lnTo>
                      <a:pt x="4249" y="14760"/>
                    </a:lnTo>
                    <a:lnTo>
                      <a:pt x="4271" y="15120"/>
                    </a:lnTo>
                    <a:lnTo>
                      <a:pt x="4282" y="15120"/>
                    </a:lnTo>
                    <a:lnTo>
                      <a:pt x="4293" y="15300"/>
                    </a:lnTo>
                    <a:lnTo>
                      <a:pt x="4273" y="15300"/>
                    </a:lnTo>
                    <a:lnTo>
                      <a:pt x="4328" y="15480"/>
                    </a:lnTo>
                    <a:lnTo>
                      <a:pt x="4338" y="15480"/>
                    </a:lnTo>
                    <a:lnTo>
                      <a:pt x="4323" y="15660"/>
                    </a:lnTo>
                    <a:lnTo>
                      <a:pt x="4367" y="15660"/>
                    </a:lnTo>
                    <a:lnTo>
                      <a:pt x="4353" y="15480"/>
                    </a:lnTo>
                    <a:lnTo>
                      <a:pt x="4353" y="15120"/>
                    </a:lnTo>
                    <a:lnTo>
                      <a:pt x="4367" y="15120"/>
                    </a:lnTo>
                    <a:lnTo>
                      <a:pt x="4367" y="15300"/>
                    </a:lnTo>
                    <a:lnTo>
                      <a:pt x="4397" y="15300"/>
                    </a:lnTo>
                    <a:lnTo>
                      <a:pt x="4412" y="15120"/>
                    </a:lnTo>
                    <a:lnTo>
                      <a:pt x="4441" y="15120"/>
                    </a:lnTo>
                    <a:lnTo>
                      <a:pt x="4486" y="15480"/>
                    </a:lnTo>
                    <a:lnTo>
                      <a:pt x="4515" y="15120"/>
                    </a:lnTo>
                    <a:lnTo>
                      <a:pt x="4471" y="15120"/>
                    </a:lnTo>
                    <a:lnTo>
                      <a:pt x="4486" y="14940"/>
                    </a:lnTo>
                    <a:lnTo>
                      <a:pt x="4519" y="15075"/>
                    </a:lnTo>
                    <a:lnTo>
                      <a:pt x="4530" y="14940"/>
                    </a:lnTo>
                    <a:lnTo>
                      <a:pt x="4552" y="15120"/>
                    </a:lnTo>
                    <a:lnTo>
                      <a:pt x="4589" y="15120"/>
                    </a:lnTo>
                    <a:lnTo>
                      <a:pt x="4589" y="14940"/>
                    </a:lnTo>
                    <a:lnTo>
                      <a:pt x="4649" y="14940"/>
                    </a:lnTo>
                    <a:lnTo>
                      <a:pt x="4649" y="15120"/>
                    </a:lnTo>
                    <a:lnTo>
                      <a:pt x="4752" y="15120"/>
                    </a:lnTo>
                    <a:lnTo>
                      <a:pt x="4752" y="14760"/>
                    </a:lnTo>
                    <a:lnTo>
                      <a:pt x="4767" y="14760"/>
                    </a:lnTo>
                    <a:lnTo>
                      <a:pt x="4797" y="14940"/>
                    </a:lnTo>
                    <a:lnTo>
                      <a:pt x="4782" y="15120"/>
                    </a:lnTo>
                    <a:lnTo>
                      <a:pt x="4767" y="15120"/>
                    </a:lnTo>
                    <a:lnTo>
                      <a:pt x="4756" y="15300"/>
                    </a:lnTo>
                    <a:lnTo>
                      <a:pt x="4747" y="15480"/>
                    </a:lnTo>
                    <a:lnTo>
                      <a:pt x="4740" y="15480"/>
                    </a:lnTo>
                    <a:lnTo>
                      <a:pt x="4738" y="15660"/>
                    </a:lnTo>
                    <a:lnTo>
                      <a:pt x="4723" y="15660"/>
                    </a:lnTo>
                    <a:lnTo>
                      <a:pt x="4693" y="15480"/>
                    </a:lnTo>
                    <a:lnTo>
                      <a:pt x="4678" y="15480"/>
                    </a:lnTo>
                    <a:lnTo>
                      <a:pt x="4708" y="15660"/>
                    </a:lnTo>
                    <a:lnTo>
                      <a:pt x="4604" y="15660"/>
                    </a:lnTo>
                    <a:lnTo>
                      <a:pt x="4619" y="15480"/>
                    </a:lnTo>
                    <a:lnTo>
                      <a:pt x="4588" y="15480"/>
                    </a:lnTo>
                    <a:lnTo>
                      <a:pt x="4560" y="15660"/>
                    </a:lnTo>
                    <a:lnTo>
                      <a:pt x="4501" y="15660"/>
                    </a:lnTo>
                    <a:lnTo>
                      <a:pt x="4486" y="15840"/>
                    </a:lnTo>
                    <a:lnTo>
                      <a:pt x="4540" y="15840"/>
                    </a:lnTo>
                    <a:lnTo>
                      <a:pt x="4506" y="16020"/>
                    </a:lnTo>
                    <a:lnTo>
                      <a:pt x="4486" y="16200"/>
                    </a:lnTo>
                    <a:lnTo>
                      <a:pt x="4575" y="17100"/>
                    </a:lnTo>
                    <a:lnTo>
                      <a:pt x="4589" y="16920"/>
                    </a:lnTo>
                    <a:lnTo>
                      <a:pt x="4604" y="16920"/>
                    </a:lnTo>
                    <a:lnTo>
                      <a:pt x="4649" y="17280"/>
                    </a:lnTo>
                    <a:lnTo>
                      <a:pt x="4738" y="17280"/>
                    </a:lnTo>
                    <a:lnTo>
                      <a:pt x="4752" y="17100"/>
                    </a:lnTo>
                    <a:lnTo>
                      <a:pt x="4767" y="17100"/>
                    </a:lnTo>
                    <a:lnTo>
                      <a:pt x="4797" y="16920"/>
                    </a:lnTo>
                    <a:lnTo>
                      <a:pt x="4738" y="16920"/>
                    </a:lnTo>
                    <a:lnTo>
                      <a:pt x="4738" y="16740"/>
                    </a:lnTo>
                    <a:lnTo>
                      <a:pt x="4723" y="16740"/>
                    </a:lnTo>
                    <a:lnTo>
                      <a:pt x="4708" y="16920"/>
                    </a:lnTo>
                    <a:lnTo>
                      <a:pt x="4619" y="16920"/>
                    </a:lnTo>
                    <a:lnTo>
                      <a:pt x="4634" y="16740"/>
                    </a:lnTo>
                    <a:lnTo>
                      <a:pt x="4670" y="16740"/>
                    </a:lnTo>
                    <a:lnTo>
                      <a:pt x="4746" y="16560"/>
                    </a:lnTo>
                    <a:lnTo>
                      <a:pt x="4782" y="16560"/>
                    </a:lnTo>
                    <a:lnTo>
                      <a:pt x="4752" y="16740"/>
                    </a:lnTo>
                    <a:lnTo>
                      <a:pt x="4812" y="16740"/>
                    </a:lnTo>
                    <a:lnTo>
                      <a:pt x="4812" y="16920"/>
                    </a:lnTo>
                    <a:lnTo>
                      <a:pt x="4843" y="16920"/>
                    </a:lnTo>
                    <a:lnTo>
                      <a:pt x="4870" y="17100"/>
                    </a:lnTo>
                    <a:lnTo>
                      <a:pt x="4900" y="17100"/>
                    </a:lnTo>
                    <a:lnTo>
                      <a:pt x="4906" y="16976"/>
                    </a:lnTo>
                    <a:lnTo>
                      <a:pt x="4920" y="17100"/>
                    </a:lnTo>
                    <a:lnTo>
                      <a:pt x="4936" y="17100"/>
                    </a:lnTo>
                    <a:lnTo>
                      <a:pt x="4948" y="17280"/>
                    </a:lnTo>
                    <a:lnTo>
                      <a:pt x="4767" y="17280"/>
                    </a:lnTo>
                    <a:lnTo>
                      <a:pt x="4752" y="17460"/>
                    </a:lnTo>
                    <a:lnTo>
                      <a:pt x="4945" y="17460"/>
                    </a:lnTo>
                    <a:lnTo>
                      <a:pt x="4960" y="17640"/>
                    </a:lnTo>
                    <a:lnTo>
                      <a:pt x="4886" y="17640"/>
                    </a:lnTo>
                    <a:lnTo>
                      <a:pt x="4871" y="17820"/>
                    </a:lnTo>
                    <a:lnTo>
                      <a:pt x="4871" y="17640"/>
                    </a:lnTo>
                    <a:lnTo>
                      <a:pt x="4826" y="17640"/>
                    </a:lnTo>
                    <a:lnTo>
                      <a:pt x="4807" y="17820"/>
                    </a:lnTo>
                    <a:lnTo>
                      <a:pt x="4791" y="17820"/>
                    </a:lnTo>
                    <a:lnTo>
                      <a:pt x="4778" y="18000"/>
                    </a:lnTo>
                    <a:lnTo>
                      <a:pt x="4767" y="18000"/>
                    </a:lnTo>
                    <a:lnTo>
                      <a:pt x="4767" y="17812"/>
                    </a:lnTo>
                    <a:lnTo>
                      <a:pt x="4766" y="17820"/>
                    </a:lnTo>
                    <a:lnTo>
                      <a:pt x="4752" y="18000"/>
                    </a:lnTo>
                    <a:lnTo>
                      <a:pt x="4752" y="17820"/>
                    </a:lnTo>
                    <a:lnTo>
                      <a:pt x="4678" y="17820"/>
                    </a:lnTo>
                    <a:lnTo>
                      <a:pt x="4678" y="17640"/>
                    </a:lnTo>
                    <a:lnTo>
                      <a:pt x="4708" y="17640"/>
                    </a:lnTo>
                    <a:lnTo>
                      <a:pt x="4708" y="17460"/>
                    </a:lnTo>
                    <a:lnTo>
                      <a:pt x="4693" y="17460"/>
                    </a:lnTo>
                    <a:lnTo>
                      <a:pt x="4634" y="17280"/>
                    </a:lnTo>
                    <a:lnTo>
                      <a:pt x="4456" y="17100"/>
                    </a:lnTo>
                    <a:lnTo>
                      <a:pt x="4441" y="17280"/>
                    </a:lnTo>
                    <a:lnTo>
                      <a:pt x="4397" y="17280"/>
                    </a:lnTo>
                    <a:lnTo>
                      <a:pt x="4397" y="17820"/>
                    </a:lnTo>
                    <a:lnTo>
                      <a:pt x="4450" y="18000"/>
                    </a:lnTo>
                    <a:lnTo>
                      <a:pt x="4551" y="18360"/>
                    </a:lnTo>
                    <a:lnTo>
                      <a:pt x="4604" y="18540"/>
                    </a:lnTo>
                    <a:lnTo>
                      <a:pt x="4649" y="18540"/>
                    </a:lnTo>
                    <a:lnTo>
                      <a:pt x="4649" y="18360"/>
                    </a:lnTo>
                    <a:lnTo>
                      <a:pt x="4678" y="18360"/>
                    </a:lnTo>
                    <a:lnTo>
                      <a:pt x="4678" y="18540"/>
                    </a:lnTo>
                    <a:lnTo>
                      <a:pt x="4693" y="18360"/>
                    </a:lnTo>
                    <a:lnTo>
                      <a:pt x="4708" y="18360"/>
                    </a:lnTo>
                    <a:lnTo>
                      <a:pt x="4708" y="18540"/>
                    </a:lnTo>
                    <a:lnTo>
                      <a:pt x="4723" y="18540"/>
                    </a:lnTo>
                    <a:lnTo>
                      <a:pt x="4723" y="18360"/>
                    </a:lnTo>
                    <a:lnTo>
                      <a:pt x="4738" y="18360"/>
                    </a:lnTo>
                    <a:lnTo>
                      <a:pt x="4836" y="18000"/>
                    </a:lnTo>
                    <a:lnTo>
                      <a:pt x="4886" y="17820"/>
                    </a:lnTo>
                    <a:lnTo>
                      <a:pt x="4974" y="17820"/>
                    </a:lnTo>
                    <a:lnTo>
                      <a:pt x="4983" y="17893"/>
                    </a:lnTo>
                    <a:lnTo>
                      <a:pt x="4989" y="17820"/>
                    </a:lnTo>
                    <a:lnTo>
                      <a:pt x="5004" y="17820"/>
                    </a:lnTo>
                    <a:lnTo>
                      <a:pt x="5019" y="18000"/>
                    </a:lnTo>
                    <a:lnTo>
                      <a:pt x="5017" y="18000"/>
                    </a:lnTo>
                    <a:lnTo>
                      <a:pt x="5035" y="18180"/>
                    </a:lnTo>
                    <a:lnTo>
                      <a:pt x="5108" y="18180"/>
                    </a:lnTo>
                    <a:lnTo>
                      <a:pt x="5108" y="18000"/>
                    </a:lnTo>
                    <a:lnTo>
                      <a:pt x="5048" y="18000"/>
                    </a:lnTo>
                    <a:lnTo>
                      <a:pt x="5057" y="17820"/>
                    </a:lnTo>
                    <a:lnTo>
                      <a:pt x="5069" y="17640"/>
                    </a:lnTo>
                    <a:lnTo>
                      <a:pt x="5078" y="17460"/>
                    </a:lnTo>
                    <a:lnTo>
                      <a:pt x="5145" y="17460"/>
                    </a:lnTo>
                    <a:lnTo>
                      <a:pt x="5189" y="17640"/>
                    </a:lnTo>
                    <a:lnTo>
                      <a:pt x="5152" y="17640"/>
                    </a:lnTo>
                    <a:lnTo>
                      <a:pt x="5177" y="17743"/>
                    </a:lnTo>
                    <a:lnTo>
                      <a:pt x="5196" y="17685"/>
                    </a:lnTo>
                    <a:lnTo>
                      <a:pt x="5196" y="17640"/>
                    </a:lnTo>
                    <a:lnTo>
                      <a:pt x="5211" y="17640"/>
                    </a:lnTo>
                    <a:lnTo>
                      <a:pt x="5211" y="17460"/>
                    </a:lnTo>
                    <a:lnTo>
                      <a:pt x="5196" y="17280"/>
                    </a:lnTo>
                    <a:lnTo>
                      <a:pt x="5211" y="17100"/>
                    </a:lnTo>
                    <a:lnTo>
                      <a:pt x="5226" y="17100"/>
                    </a:lnTo>
                    <a:lnTo>
                      <a:pt x="5256" y="17280"/>
                    </a:lnTo>
                    <a:lnTo>
                      <a:pt x="5270" y="17280"/>
                    </a:lnTo>
                    <a:lnTo>
                      <a:pt x="5270" y="17640"/>
                    </a:lnTo>
                    <a:lnTo>
                      <a:pt x="5211" y="17640"/>
                    </a:lnTo>
                    <a:lnTo>
                      <a:pt x="5196" y="17685"/>
                    </a:lnTo>
                    <a:lnTo>
                      <a:pt x="5196" y="17820"/>
                    </a:lnTo>
                    <a:lnTo>
                      <a:pt x="5177" y="17743"/>
                    </a:lnTo>
                    <a:lnTo>
                      <a:pt x="5152" y="17820"/>
                    </a:lnTo>
                    <a:lnTo>
                      <a:pt x="5122" y="17820"/>
                    </a:lnTo>
                    <a:lnTo>
                      <a:pt x="5108" y="18000"/>
                    </a:lnTo>
                    <a:lnTo>
                      <a:pt x="5167" y="18000"/>
                    </a:lnTo>
                    <a:lnTo>
                      <a:pt x="5182" y="17820"/>
                    </a:lnTo>
                    <a:lnTo>
                      <a:pt x="5196" y="18000"/>
                    </a:lnTo>
                    <a:lnTo>
                      <a:pt x="5315" y="18000"/>
                    </a:lnTo>
                    <a:lnTo>
                      <a:pt x="5344" y="17640"/>
                    </a:lnTo>
                    <a:lnTo>
                      <a:pt x="5367" y="17820"/>
                    </a:lnTo>
                    <a:lnTo>
                      <a:pt x="5389" y="17910"/>
                    </a:lnTo>
                    <a:lnTo>
                      <a:pt x="5389" y="17820"/>
                    </a:lnTo>
                    <a:lnTo>
                      <a:pt x="5400" y="17955"/>
                    </a:lnTo>
                    <a:lnTo>
                      <a:pt x="5411" y="18000"/>
                    </a:lnTo>
                    <a:lnTo>
                      <a:pt x="5418" y="18000"/>
                    </a:lnTo>
                    <a:lnTo>
                      <a:pt x="5404" y="18180"/>
                    </a:lnTo>
                    <a:lnTo>
                      <a:pt x="5404" y="18360"/>
                    </a:lnTo>
                    <a:lnTo>
                      <a:pt x="5419" y="18360"/>
                    </a:lnTo>
                    <a:lnTo>
                      <a:pt x="5419" y="18180"/>
                    </a:lnTo>
                    <a:lnTo>
                      <a:pt x="5448" y="18180"/>
                    </a:lnTo>
                    <a:lnTo>
                      <a:pt x="5478" y="18360"/>
                    </a:lnTo>
                    <a:lnTo>
                      <a:pt x="5507" y="18360"/>
                    </a:lnTo>
                    <a:lnTo>
                      <a:pt x="5522" y="18540"/>
                    </a:lnTo>
                    <a:lnTo>
                      <a:pt x="5522" y="18360"/>
                    </a:lnTo>
                    <a:lnTo>
                      <a:pt x="5537" y="18360"/>
                    </a:lnTo>
                    <a:lnTo>
                      <a:pt x="5567" y="18180"/>
                    </a:lnTo>
                    <a:lnTo>
                      <a:pt x="5581" y="18180"/>
                    </a:lnTo>
                    <a:lnTo>
                      <a:pt x="5552" y="18540"/>
                    </a:lnTo>
                    <a:lnTo>
                      <a:pt x="5626" y="18540"/>
                    </a:lnTo>
                    <a:lnTo>
                      <a:pt x="5734" y="18900"/>
                    </a:lnTo>
                    <a:lnTo>
                      <a:pt x="5744" y="18900"/>
                    </a:lnTo>
                    <a:lnTo>
                      <a:pt x="5759" y="18720"/>
                    </a:lnTo>
                    <a:lnTo>
                      <a:pt x="5784" y="18720"/>
                    </a:lnTo>
                    <a:lnTo>
                      <a:pt x="5838" y="18540"/>
                    </a:lnTo>
                    <a:lnTo>
                      <a:pt x="5863" y="18360"/>
                    </a:lnTo>
                    <a:lnTo>
                      <a:pt x="5937" y="18360"/>
                    </a:lnTo>
                    <a:lnTo>
                      <a:pt x="5922" y="18540"/>
                    </a:lnTo>
                    <a:lnTo>
                      <a:pt x="5863" y="18540"/>
                    </a:lnTo>
                    <a:lnTo>
                      <a:pt x="5858" y="18600"/>
                    </a:lnTo>
                    <a:lnTo>
                      <a:pt x="5877" y="18720"/>
                    </a:lnTo>
                    <a:lnTo>
                      <a:pt x="5907" y="18720"/>
                    </a:lnTo>
                    <a:lnTo>
                      <a:pt x="5907" y="18900"/>
                    </a:lnTo>
                    <a:lnTo>
                      <a:pt x="5921" y="18720"/>
                    </a:lnTo>
                    <a:lnTo>
                      <a:pt x="5953" y="18360"/>
                    </a:lnTo>
                    <a:lnTo>
                      <a:pt x="5966" y="18180"/>
                    </a:lnTo>
                    <a:lnTo>
                      <a:pt x="5877" y="18180"/>
                    </a:lnTo>
                    <a:lnTo>
                      <a:pt x="5899" y="18000"/>
                    </a:lnTo>
                    <a:lnTo>
                      <a:pt x="5920" y="17820"/>
                    </a:lnTo>
                    <a:lnTo>
                      <a:pt x="5938" y="17820"/>
                    </a:lnTo>
                    <a:lnTo>
                      <a:pt x="5951" y="17640"/>
                    </a:lnTo>
                    <a:lnTo>
                      <a:pt x="5863" y="17640"/>
                    </a:lnTo>
                    <a:lnTo>
                      <a:pt x="5848" y="17820"/>
                    </a:lnTo>
                    <a:lnTo>
                      <a:pt x="5833" y="17820"/>
                    </a:lnTo>
                    <a:lnTo>
                      <a:pt x="5803" y="18000"/>
                    </a:lnTo>
                    <a:lnTo>
                      <a:pt x="5803" y="17820"/>
                    </a:lnTo>
                    <a:lnTo>
                      <a:pt x="5818" y="17820"/>
                    </a:lnTo>
                    <a:lnTo>
                      <a:pt x="5818" y="17640"/>
                    </a:lnTo>
                    <a:lnTo>
                      <a:pt x="5833" y="17640"/>
                    </a:lnTo>
                    <a:lnTo>
                      <a:pt x="5729" y="17100"/>
                    </a:lnTo>
                    <a:lnTo>
                      <a:pt x="5721" y="17280"/>
                    </a:lnTo>
                    <a:lnTo>
                      <a:pt x="5709" y="17640"/>
                    </a:lnTo>
                    <a:lnTo>
                      <a:pt x="5611" y="17640"/>
                    </a:lnTo>
                    <a:lnTo>
                      <a:pt x="5611" y="17460"/>
                    </a:lnTo>
                    <a:lnTo>
                      <a:pt x="5626" y="17460"/>
                    </a:lnTo>
                    <a:lnTo>
                      <a:pt x="5626" y="17280"/>
                    </a:lnTo>
                    <a:lnTo>
                      <a:pt x="5663" y="17100"/>
                    </a:lnTo>
                    <a:lnTo>
                      <a:pt x="5654" y="17100"/>
                    </a:lnTo>
                    <a:lnTo>
                      <a:pt x="5620" y="16920"/>
                    </a:lnTo>
                    <a:lnTo>
                      <a:pt x="5552" y="16920"/>
                    </a:lnTo>
                    <a:lnTo>
                      <a:pt x="5552" y="16740"/>
                    </a:lnTo>
                    <a:lnTo>
                      <a:pt x="5522" y="16650"/>
                    </a:lnTo>
                    <a:lnTo>
                      <a:pt x="5522" y="17280"/>
                    </a:lnTo>
                    <a:lnTo>
                      <a:pt x="5493" y="17280"/>
                    </a:lnTo>
                    <a:lnTo>
                      <a:pt x="5478" y="17100"/>
                    </a:lnTo>
                    <a:lnTo>
                      <a:pt x="5448" y="16740"/>
                    </a:lnTo>
                    <a:lnTo>
                      <a:pt x="5470" y="16920"/>
                    </a:lnTo>
                    <a:lnTo>
                      <a:pt x="5491" y="16920"/>
                    </a:lnTo>
                    <a:lnTo>
                      <a:pt x="5508" y="17100"/>
                    </a:lnTo>
                    <a:lnTo>
                      <a:pt x="5522" y="17280"/>
                    </a:lnTo>
                    <a:lnTo>
                      <a:pt x="5522" y="16650"/>
                    </a:lnTo>
                    <a:lnTo>
                      <a:pt x="5493" y="16560"/>
                    </a:lnTo>
                    <a:lnTo>
                      <a:pt x="5537" y="16380"/>
                    </a:lnTo>
                    <a:lnTo>
                      <a:pt x="5580" y="16200"/>
                    </a:lnTo>
                    <a:lnTo>
                      <a:pt x="5600" y="16020"/>
                    </a:lnTo>
                    <a:lnTo>
                      <a:pt x="5620" y="15840"/>
                    </a:lnTo>
                    <a:lnTo>
                      <a:pt x="5655" y="15660"/>
                    </a:lnTo>
                    <a:lnTo>
                      <a:pt x="5685" y="15660"/>
                    </a:lnTo>
                    <a:lnTo>
                      <a:pt x="5685" y="15840"/>
                    </a:lnTo>
                    <a:lnTo>
                      <a:pt x="5698" y="16020"/>
                    </a:lnTo>
                    <a:lnTo>
                      <a:pt x="5731" y="16200"/>
                    </a:lnTo>
                    <a:lnTo>
                      <a:pt x="5744" y="16380"/>
                    </a:lnTo>
                    <a:lnTo>
                      <a:pt x="5747" y="16200"/>
                    </a:lnTo>
                    <a:lnTo>
                      <a:pt x="5757" y="15840"/>
                    </a:lnTo>
                    <a:lnTo>
                      <a:pt x="5759" y="15660"/>
                    </a:lnTo>
                    <a:lnTo>
                      <a:pt x="5700" y="15660"/>
                    </a:lnTo>
                    <a:lnTo>
                      <a:pt x="5720" y="15300"/>
                    </a:lnTo>
                    <a:lnTo>
                      <a:pt x="5754" y="14940"/>
                    </a:lnTo>
                    <a:lnTo>
                      <a:pt x="5774" y="14580"/>
                    </a:lnTo>
                    <a:lnTo>
                      <a:pt x="5774" y="14400"/>
                    </a:lnTo>
                    <a:lnTo>
                      <a:pt x="5789" y="14400"/>
                    </a:lnTo>
                    <a:lnTo>
                      <a:pt x="5789" y="14580"/>
                    </a:lnTo>
                    <a:lnTo>
                      <a:pt x="5803" y="14400"/>
                    </a:lnTo>
                    <a:lnTo>
                      <a:pt x="5789" y="14220"/>
                    </a:lnTo>
                    <a:lnTo>
                      <a:pt x="5848" y="14220"/>
                    </a:lnTo>
                    <a:lnTo>
                      <a:pt x="5848" y="14400"/>
                    </a:lnTo>
                    <a:lnTo>
                      <a:pt x="5840" y="14400"/>
                    </a:lnTo>
                    <a:lnTo>
                      <a:pt x="5796" y="14580"/>
                    </a:lnTo>
                    <a:lnTo>
                      <a:pt x="5774" y="14580"/>
                    </a:lnTo>
                    <a:lnTo>
                      <a:pt x="5796" y="14760"/>
                    </a:lnTo>
                    <a:lnTo>
                      <a:pt x="5840" y="14760"/>
                    </a:lnTo>
                    <a:lnTo>
                      <a:pt x="5863" y="14940"/>
                    </a:lnTo>
                    <a:lnTo>
                      <a:pt x="5887" y="14760"/>
                    </a:lnTo>
                    <a:lnTo>
                      <a:pt x="5942" y="14580"/>
                    </a:lnTo>
                    <a:lnTo>
                      <a:pt x="5966" y="14400"/>
                    </a:lnTo>
                    <a:lnTo>
                      <a:pt x="5900" y="14400"/>
                    </a:lnTo>
                    <a:lnTo>
                      <a:pt x="5877" y="14220"/>
                    </a:lnTo>
                    <a:lnTo>
                      <a:pt x="5892" y="14040"/>
                    </a:lnTo>
                    <a:lnTo>
                      <a:pt x="6026" y="14040"/>
                    </a:lnTo>
                    <a:lnTo>
                      <a:pt x="6070" y="14220"/>
                    </a:lnTo>
                    <a:lnTo>
                      <a:pt x="6070" y="14490"/>
                    </a:lnTo>
                    <a:lnTo>
                      <a:pt x="6040" y="14400"/>
                    </a:lnTo>
                    <a:lnTo>
                      <a:pt x="6017" y="14400"/>
                    </a:lnTo>
                    <a:lnTo>
                      <a:pt x="6005" y="14580"/>
                    </a:lnTo>
                    <a:lnTo>
                      <a:pt x="5996" y="14760"/>
                    </a:lnTo>
                    <a:lnTo>
                      <a:pt x="5937" y="14940"/>
                    </a:lnTo>
                    <a:lnTo>
                      <a:pt x="5907" y="14940"/>
                    </a:lnTo>
                    <a:lnTo>
                      <a:pt x="5889" y="15076"/>
                    </a:lnTo>
                    <a:lnTo>
                      <a:pt x="5883" y="15120"/>
                    </a:lnTo>
                    <a:lnTo>
                      <a:pt x="5803" y="15120"/>
                    </a:lnTo>
                    <a:lnTo>
                      <a:pt x="5818" y="15300"/>
                    </a:lnTo>
                    <a:lnTo>
                      <a:pt x="5789" y="15300"/>
                    </a:lnTo>
                    <a:lnTo>
                      <a:pt x="5774" y="15480"/>
                    </a:lnTo>
                    <a:lnTo>
                      <a:pt x="5789" y="15480"/>
                    </a:lnTo>
                    <a:lnTo>
                      <a:pt x="5789" y="15660"/>
                    </a:lnTo>
                    <a:lnTo>
                      <a:pt x="5774" y="15660"/>
                    </a:lnTo>
                    <a:lnTo>
                      <a:pt x="5805" y="15840"/>
                    </a:lnTo>
                    <a:lnTo>
                      <a:pt x="5861" y="16020"/>
                    </a:lnTo>
                    <a:lnTo>
                      <a:pt x="5892" y="16020"/>
                    </a:lnTo>
                    <a:lnTo>
                      <a:pt x="5892" y="16200"/>
                    </a:lnTo>
                    <a:lnTo>
                      <a:pt x="5907" y="16380"/>
                    </a:lnTo>
                    <a:lnTo>
                      <a:pt x="5863" y="16560"/>
                    </a:lnTo>
                    <a:lnTo>
                      <a:pt x="5966" y="16560"/>
                    </a:lnTo>
                    <a:lnTo>
                      <a:pt x="5966" y="16740"/>
                    </a:lnTo>
                    <a:lnTo>
                      <a:pt x="5913" y="16740"/>
                    </a:lnTo>
                    <a:lnTo>
                      <a:pt x="5901" y="16920"/>
                    </a:lnTo>
                    <a:lnTo>
                      <a:pt x="5892" y="17100"/>
                    </a:lnTo>
                    <a:lnTo>
                      <a:pt x="5922" y="17100"/>
                    </a:lnTo>
                    <a:lnTo>
                      <a:pt x="5951" y="16920"/>
                    </a:lnTo>
                    <a:lnTo>
                      <a:pt x="5966" y="16920"/>
                    </a:lnTo>
                    <a:lnTo>
                      <a:pt x="5989" y="17100"/>
                    </a:lnTo>
                    <a:lnTo>
                      <a:pt x="6070" y="17100"/>
                    </a:lnTo>
                    <a:lnTo>
                      <a:pt x="6011" y="17280"/>
                    </a:lnTo>
                    <a:lnTo>
                      <a:pt x="5932" y="17280"/>
                    </a:lnTo>
                    <a:lnTo>
                      <a:pt x="5907" y="17100"/>
                    </a:lnTo>
                    <a:lnTo>
                      <a:pt x="5907" y="17280"/>
                    </a:lnTo>
                    <a:lnTo>
                      <a:pt x="5922" y="17460"/>
                    </a:lnTo>
                    <a:lnTo>
                      <a:pt x="5951" y="17460"/>
                    </a:lnTo>
                    <a:lnTo>
                      <a:pt x="5951" y="17640"/>
                    </a:lnTo>
                    <a:lnTo>
                      <a:pt x="5966" y="17460"/>
                    </a:lnTo>
                    <a:lnTo>
                      <a:pt x="6011" y="17460"/>
                    </a:lnTo>
                    <a:lnTo>
                      <a:pt x="6011" y="17640"/>
                    </a:lnTo>
                    <a:lnTo>
                      <a:pt x="6026" y="17640"/>
                    </a:lnTo>
                    <a:lnTo>
                      <a:pt x="6026" y="17820"/>
                    </a:lnTo>
                    <a:lnTo>
                      <a:pt x="6011" y="17820"/>
                    </a:lnTo>
                    <a:lnTo>
                      <a:pt x="6011" y="18000"/>
                    </a:lnTo>
                    <a:lnTo>
                      <a:pt x="5996" y="18180"/>
                    </a:lnTo>
                    <a:lnTo>
                      <a:pt x="6174" y="18180"/>
                    </a:lnTo>
                    <a:lnTo>
                      <a:pt x="6174" y="18000"/>
                    </a:lnTo>
                    <a:lnTo>
                      <a:pt x="6159" y="18000"/>
                    </a:lnTo>
                    <a:lnTo>
                      <a:pt x="6174" y="17820"/>
                    </a:lnTo>
                    <a:lnTo>
                      <a:pt x="6188" y="17820"/>
                    </a:lnTo>
                    <a:lnTo>
                      <a:pt x="6188" y="18000"/>
                    </a:lnTo>
                    <a:lnTo>
                      <a:pt x="6174" y="18000"/>
                    </a:lnTo>
                    <a:lnTo>
                      <a:pt x="6203" y="18180"/>
                    </a:lnTo>
                    <a:lnTo>
                      <a:pt x="6174" y="18180"/>
                    </a:lnTo>
                    <a:lnTo>
                      <a:pt x="6188" y="18360"/>
                    </a:lnTo>
                    <a:lnTo>
                      <a:pt x="6203" y="18360"/>
                    </a:lnTo>
                    <a:lnTo>
                      <a:pt x="6218" y="18540"/>
                    </a:lnTo>
                    <a:lnTo>
                      <a:pt x="6218" y="18360"/>
                    </a:lnTo>
                    <a:lnTo>
                      <a:pt x="6233" y="18360"/>
                    </a:lnTo>
                    <a:lnTo>
                      <a:pt x="6233" y="18180"/>
                    </a:lnTo>
                    <a:lnTo>
                      <a:pt x="6307" y="18180"/>
                    </a:lnTo>
                    <a:lnTo>
                      <a:pt x="6307" y="18360"/>
                    </a:lnTo>
                    <a:lnTo>
                      <a:pt x="6351" y="18360"/>
                    </a:lnTo>
                    <a:lnTo>
                      <a:pt x="6366" y="18180"/>
                    </a:lnTo>
                    <a:lnTo>
                      <a:pt x="6396" y="18180"/>
                    </a:lnTo>
                    <a:lnTo>
                      <a:pt x="6396" y="18000"/>
                    </a:lnTo>
                    <a:lnTo>
                      <a:pt x="6410" y="18000"/>
                    </a:lnTo>
                    <a:lnTo>
                      <a:pt x="6410" y="17820"/>
                    </a:lnTo>
                    <a:lnTo>
                      <a:pt x="6433" y="18000"/>
                    </a:lnTo>
                    <a:lnTo>
                      <a:pt x="6544" y="18000"/>
                    </a:lnTo>
                    <a:lnTo>
                      <a:pt x="6549" y="18180"/>
                    </a:lnTo>
                    <a:lnTo>
                      <a:pt x="6562" y="18180"/>
                    </a:lnTo>
                    <a:lnTo>
                      <a:pt x="6581" y="18360"/>
                    </a:lnTo>
                    <a:lnTo>
                      <a:pt x="6573" y="18360"/>
                    </a:lnTo>
                    <a:lnTo>
                      <a:pt x="6558" y="18540"/>
                    </a:lnTo>
                    <a:lnTo>
                      <a:pt x="6588" y="18540"/>
                    </a:lnTo>
                    <a:lnTo>
                      <a:pt x="6588" y="18360"/>
                    </a:lnTo>
                    <a:lnTo>
                      <a:pt x="6603" y="18360"/>
                    </a:lnTo>
                    <a:lnTo>
                      <a:pt x="6603" y="18540"/>
                    </a:lnTo>
                    <a:lnTo>
                      <a:pt x="6618" y="18540"/>
                    </a:lnTo>
                    <a:lnTo>
                      <a:pt x="6618" y="18720"/>
                    </a:lnTo>
                    <a:lnTo>
                      <a:pt x="6588" y="18540"/>
                    </a:lnTo>
                    <a:lnTo>
                      <a:pt x="6410" y="18900"/>
                    </a:lnTo>
                    <a:lnTo>
                      <a:pt x="6425" y="18720"/>
                    </a:lnTo>
                    <a:lnTo>
                      <a:pt x="6396" y="18720"/>
                    </a:lnTo>
                    <a:lnTo>
                      <a:pt x="6410" y="18540"/>
                    </a:lnTo>
                    <a:lnTo>
                      <a:pt x="6366" y="18540"/>
                    </a:lnTo>
                    <a:lnTo>
                      <a:pt x="6381" y="18360"/>
                    </a:lnTo>
                    <a:lnTo>
                      <a:pt x="6351" y="18360"/>
                    </a:lnTo>
                    <a:lnTo>
                      <a:pt x="6351" y="18540"/>
                    </a:lnTo>
                    <a:lnTo>
                      <a:pt x="6307" y="18540"/>
                    </a:lnTo>
                    <a:lnTo>
                      <a:pt x="6307" y="18720"/>
                    </a:lnTo>
                    <a:lnTo>
                      <a:pt x="6336" y="19080"/>
                    </a:lnTo>
                    <a:lnTo>
                      <a:pt x="6347" y="19260"/>
                    </a:lnTo>
                    <a:lnTo>
                      <a:pt x="6370" y="19440"/>
                    </a:lnTo>
                    <a:lnTo>
                      <a:pt x="6381" y="19620"/>
                    </a:lnTo>
                    <a:lnTo>
                      <a:pt x="6414" y="19620"/>
                    </a:lnTo>
                    <a:lnTo>
                      <a:pt x="6449" y="19800"/>
                    </a:lnTo>
                    <a:lnTo>
                      <a:pt x="6618" y="19800"/>
                    </a:lnTo>
                    <a:lnTo>
                      <a:pt x="6603" y="19620"/>
                    </a:lnTo>
                    <a:lnTo>
                      <a:pt x="6647" y="19620"/>
                    </a:lnTo>
                    <a:lnTo>
                      <a:pt x="6618" y="19800"/>
                    </a:lnTo>
                    <a:lnTo>
                      <a:pt x="6721" y="19800"/>
                    </a:lnTo>
                    <a:lnTo>
                      <a:pt x="6736" y="19980"/>
                    </a:lnTo>
                    <a:lnTo>
                      <a:pt x="6795" y="19800"/>
                    </a:lnTo>
                    <a:lnTo>
                      <a:pt x="6810" y="19800"/>
                    </a:lnTo>
                    <a:lnTo>
                      <a:pt x="6810" y="19620"/>
                    </a:lnTo>
                    <a:lnTo>
                      <a:pt x="6802" y="19620"/>
                    </a:lnTo>
                    <a:lnTo>
                      <a:pt x="6779" y="19440"/>
                    </a:lnTo>
                    <a:lnTo>
                      <a:pt x="6721" y="19440"/>
                    </a:lnTo>
                    <a:lnTo>
                      <a:pt x="6721" y="19260"/>
                    </a:lnTo>
                    <a:lnTo>
                      <a:pt x="6677" y="19260"/>
                    </a:lnTo>
                    <a:lnTo>
                      <a:pt x="6707" y="19440"/>
                    </a:lnTo>
                    <a:lnTo>
                      <a:pt x="6692" y="19440"/>
                    </a:lnTo>
                    <a:lnTo>
                      <a:pt x="6677" y="19620"/>
                    </a:lnTo>
                    <a:lnTo>
                      <a:pt x="6656" y="19620"/>
                    </a:lnTo>
                    <a:lnTo>
                      <a:pt x="6668" y="19440"/>
                    </a:lnTo>
                    <a:lnTo>
                      <a:pt x="6677" y="19260"/>
                    </a:lnTo>
                    <a:lnTo>
                      <a:pt x="6645" y="19260"/>
                    </a:lnTo>
                    <a:lnTo>
                      <a:pt x="6635" y="18900"/>
                    </a:lnTo>
                    <a:lnTo>
                      <a:pt x="6632" y="18720"/>
                    </a:lnTo>
                    <a:lnTo>
                      <a:pt x="6655" y="18900"/>
                    </a:lnTo>
                    <a:lnTo>
                      <a:pt x="6721" y="18900"/>
                    </a:lnTo>
                    <a:lnTo>
                      <a:pt x="6721" y="18720"/>
                    </a:lnTo>
                    <a:lnTo>
                      <a:pt x="6766" y="18720"/>
                    </a:lnTo>
                    <a:lnTo>
                      <a:pt x="6799" y="18540"/>
                    </a:lnTo>
                    <a:lnTo>
                      <a:pt x="6832" y="18540"/>
                    </a:lnTo>
                    <a:lnTo>
                      <a:pt x="6899" y="18180"/>
                    </a:lnTo>
                    <a:lnTo>
                      <a:pt x="6870" y="18000"/>
                    </a:lnTo>
                    <a:lnTo>
                      <a:pt x="6751" y="18000"/>
                    </a:lnTo>
                    <a:lnTo>
                      <a:pt x="6781" y="17640"/>
                    </a:lnTo>
                    <a:lnTo>
                      <a:pt x="6862" y="17820"/>
                    </a:lnTo>
                    <a:lnTo>
                      <a:pt x="6943" y="17820"/>
                    </a:lnTo>
                    <a:lnTo>
                      <a:pt x="7014" y="18000"/>
                    </a:lnTo>
                    <a:lnTo>
                      <a:pt x="7062" y="18360"/>
                    </a:lnTo>
                    <a:lnTo>
                      <a:pt x="7084" y="18180"/>
                    </a:lnTo>
                    <a:lnTo>
                      <a:pt x="7122" y="18180"/>
                    </a:lnTo>
                    <a:lnTo>
                      <a:pt x="7136" y="18000"/>
                    </a:lnTo>
                    <a:lnTo>
                      <a:pt x="7149" y="18180"/>
                    </a:lnTo>
                    <a:lnTo>
                      <a:pt x="7182" y="18360"/>
                    </a:lnTo>
                    <a:lnTo>
                      <a:pt x="7195" y="18360"/>
                    </a:lnTo>
                    <a:lnTo>
                      <a:pt x="7195" y="18180"/>
                    </a:lnTo>
                    <a:lnTo>
                      <a:pt x="7238" y="18180"/>
                    </a:lnTo>
                    <a:lnTo>
                      <a:pt x="7255" y="18360"/>
                    </a:lnTo>
                    <a:lnTo>
                      <a:pt x="7328" y="18360"/>
                    </a:lnTo>
                    <a:lnTo>
                      <a:pt x="7328" y="18540"/>
                    </a:lnTo>
                    <a:lnTo>
                      <a:pt x="7358" y="18720"/>
                    </a:lnTo>
                    <a:lnTo>
                      <a:pt x="7417" y="18720"/>
                    </a:lnTo>
                    <a:lnTo>
                      <a:pt x="7432" y="18540"/>
                    </a:lnTo>
                    <a:lnTo>
                      <a:pt x="7462" y="18540"/>
                    </a:lnTo>
                    <a:lnTo>
                      <a:pt x="7462" y="18720"/>
                    </a:lnTo>
                    <a:lnTo>
                      <a:pt x="7476" y="18540"/>
                    </a:lnTo>
                    <a:lnTo>
                      <a:pt x="7506" y="18180"/>
                    </a:lnTo>
                    <a:lnTo>
                      <a:pt x="7550" y="18180"/>
                    </a:lnTo>
                    <a:lnTo>
                      <a:pt x="7639" y="18540"/>
                    </a:lnTo>
                    <a:lnTo>
                      <a:pt x="7654" y="18540"/>
                    </a:lnTo>
                    <a:lnTo>
                      <a:pt x="7639" y="18720"/>
                    </a:lnTo>
                    <a:lnTo>
                      <a:pt x="7669" y="18720"/>
                    </a:lnTo>
                    <a:lnTo>
                      <a:pt x="7654" y="18900"/>
                    </a:lnTo>
                    <a:lnTo>
                      <a:pt x="7580" y="18900"/>
                    </a:lnTo>
                    <a:lnTo>
                      <a:pt x="7565" y="19080"/>
                    </a:lnTo>
                    <a:lnTo>
                      <a:pt x="7536" y="19080"/>
                    </a:lnTo>
                    <a:lnTo>
                      <a:pt x="7550" y="19260"/>
                    </a:lnTo>
                    <a:lnTo>
                      <a:pt x="7439" y="19260"/>
                    </a:lnTo>
                    <a:lnTo>
                      <a:pt x="7395" y="19080"/>
                    </a:lnTo>
                    <a:lnTo>
                      <a:pt x="7373" y="19080"/>
                    </a:lnTo>
                    <a:lnTo>
                      <a:pt x="7373" y="19260"/>
                    </a:lnTo>
                    <a:lnTo>
                      <a:pt x="7388" y="19260"/>
                    </a:lnTo>
                    <a:lnTo>
                      <a:pt x="7388" y="19440"/>
                    </a:lnTo>
                    <a:lnTo>
                      <a:pt x="7432" y="19440"/>
                    </a:lnTo>
                    <a:lnTo>
                      <a:pt x="7432" y="19620"/>
                    </a:lnTo>
                    <a:lnTo>
                      <a:pt x="7451" y="19620"/>
                    </a:lnTo>
                    <a:lnTo>
                      <a:pt x="7486" y="19800"/>
                    </a:lnTo>
                    <a:lnTo>
                      <a:pt x="7521" y="19800"/>
                    </a:lnTo>
                    <a:lnTo>
                      <a:pt x="7506" y="19620"/>
                    </a:lnTo>
                    <a:lnTo>
                      <a:pt x="7595" y="19620"/>
                    </a:lnTo>
                    <a:lnTo>
                      <a:pt x="7595" y="19440"/>
                    </a:lnTo>
                    <a:lnTo>
                      <a:pt x="7610" y="19440"/>
                    </a:lnTo>
                    <a:lnTo>
                      <a:pt x="7610" y="19620"/>
                    </a:lnTo>
                    <a:lnTo>
                      <a:pt x="7624" y="19620"/>
                    </a:lnTo>
                    <a:lnTo>
                      <a:pt x="7639" y="19440"/>
                    </a:lnTo>
                    <a:lnTo>
                      <a:pt x="7624" y="19440"/>
                    </a:lnTo>
                    <a:lnTo>
                      <a:pt x="7610" y="19260"/>
                    </a:lnTo>
                    <a:lnTo>
                      <a:pt x="7624" y="19080"/>
                    </a:lnTo>
                    <a:lnTo>
                      <a:pt x="7654" y="19080"/>
                    </a:lnTo>
                    <a:lnTo>
                      <a:pt x="7669" y="19260"/>
                    </a:lnTo>
                    <a:lnTo>
                      <a:pt x="7698" y="19260"/>
                    </a:lnTo>
                    <a:lnTo>
                      <a:pt x="7698" y="19080"/>
                    </a:lnTo>
                    <a:lnTo>
                      <a:pt x="7728" y="19080"/>
                    </a:lnTo>
                    <a:lnTo>
                      <a:pt x="7728" y="19260"/>
                    </a:lnTo>
                    <a:lnTo>
                      <a:pt x="7772" y="19260"/>
                    </a:lnTo>
                    <a:lnTo>
                      <a:pt x="7771" y="19080"/>
                    </a:lnTo>
                    <a:lnTo>
                      <a:pt x="7766" y="19080"/>
                    </a:lnTo>
                    <a:lnTo>
                      <a:pt x="7758" y="18900"/>
                    </a:lnTo>
                    <a:lnTo>
                      <a:pt x="7743" y="18900"/>
                    </a:lnTo>
                    <a:lnTo>
                      <a:pt x="7743" y="18720"/>
                    </a:lnTo>
                    <a:lnTo>
                      <a:pt x="7772" y="18720"/>
                    </a:lnTo>
                    <a:lnTo>
                      <a:pt x="7787" y="18540"/>
                    </a:lnTo>
                    <a:lnTo>
                      <a:pt x="7802" y="18540"/>
                    </a:lnTo>
                    <a:lnTo>
                      <a:pt x="7817" y="18360"/>
                    </a:lnTo>
                    <a:lnTo>
                      <a:pt x="7906" y="18180"/>
                    </a:lnTo>
                    <a:lnTo>
                      <a:pt x="7891" y="18180"/>
                    </a:lnTo>
                    <a:lnTo>
                      <a:pt x="7876" y="18000"/>
                    </a:lnTo>
                    <a:lnTo>
                      <a:pt x="7891" y="18000"/>
                    </a:lnTo>
                    <a:lnTo>
                      <a:pt x="7906" y="18180"/>
                    </a:lnTo>
                    <a:lnTo>
                      <a:pt x="7920" y="18180"/>
                    </a:lnTo>
                    <a:lnTo>
                      <a:pt x="7935" y="18000"/>
                    </a:lnTo>
                    <a:lnTo>
                      <a:pt x="7935" y="18180"/>
                    </a:lnTo>
                    <a:lnTo>
                      <a:pt x="7968" y="18360"/>
                    </a:lnTo>
                    <a:lnTo>
                      <a:pt x="8029" y="18360"/>
                    </a:lnTo>
                    <a:lnTo>
                      <a:pt x="8054" y="18540"/>
                    </a:lnTo>
                    <a:lnTo>
                      <a:pt x="8063" y="18360"/>
                    </a:lnTo>
                    <a:lnTo>
                      <a:pt x="8075" y="18180"/>
                    </a:lnTo>
                    <a:lnTo>
                      <a:pt x="8083" y="18000"/>
                    </a:lnTo>
                    <a:lnTo>
                      <a:pt x="8024" y="18000"/>
                    </a:lnTo>
                    <a:lnTo>
                      <a:pt x="8024" y="17820"/>
                    </a:lnTo>
                    <a:lnTo>
                      <a:pt x="8009" y="17820"/>
                    </a:lnTo>
                    <a:lnTo>
                      <a:pt x="8009" y="17640"/>
                    </a:lnTo>
                    <a:lnTo>
                      <a:pt x="8048" y="17640"/>
                    </a:lnTo>
                    <a:lnTo>
                      <a:pt x="8060" y="17460"/>
                    </a:lnTo>
                    <a:lnTo>
                      <a:pt x="8069" y="17280"/>
                    </a:lnTo>
                    <a:lnTo>
                      <a:pt x="8009" y="17280"/>
                    </a:lnTo>
                    <a:lnTo>
                      <a:pt x="8009" y="17100"/>
                    </a:lnTo>
                    <a:lnTo>
                      <a:pt x="7950" y="17100"/>
                    </a:lnTo>
                    <a:lnTo>
                      <a:pt x="7950" y="17280"/>
                    </a:lnTo>
                    <a:lnTo>
                      <a:pt x="7935" y="17280"/>
                    </a:lnTo>
                    <a:lnTo>
                      <a:pt x="7950" y="17100"/>
                    </a:lnTo>
                    <a:lnTo>
                      <a:pt x="7935" y="16920"/>
                    </a:lnTo>
                    <a:lnTo>
                      <a:pt x="7920" y="16920"/>
                    </a:lnTo>
                    <a:lnTo>
                      <a:pt x="7920" y="17100"/>
                    </a:lnTo>
                    <a:lnTo>
                      <a:pt x="7913" y="17100"/>
                    </a:lnTo>
                    <a:lnTo>
                      <a:pt x="7906" y="17149"/>
                    </a:lnTo>
                    <a:lnTo>
                      <a:pt x="7906" y="17280"/>
                    </a:lnTo>
                    <a:lnTo>
                      <a:pt x="7891" y="17280"/>
                    </a:lnTo>
                    <a:lnTo>
                      <a:pt x="7891" y="17247"/>
                    </a:lnTo>
                    <a:lnTo>
                      <a:pt x="7886" y="17280"/>
                    </a:lnTo>
                    <a:lnTo>
                      <a:pt x="7861" y="17280"/>
                    </a:lnTo>
                    <a:lnTo>
                      <a:pt x="7846" y="17100"/>
                    </a:lnTo>
                    <a:lnTo>
                      <a:pt x="7802" y="17100"/>
                    </a:lnTo>
                    <a:lnTo>
                      <a:pt x="7891" y="16740"/>
                    </a:lnTo>
                    <a:lnTo>
                      <a:pt x="7876" y="16740"/>
                    </a:lnTo>
                    <a:lnTo>
                      <a:pt x="7861" y="16560"/>
                    </a:lnTo>
                    <a:lnTo>
                      <a:pt x="7876" y="16560"/>
                    </a:lnTo>
                    <a:lnTo>
                      <a:pt x="7876" y="16380"/>
                    </a:lnTo>
                    <a:lnTo>
                      <a:pt x="7891" y="16380"/>
                    </a:lnTo>
                    <a:lnTo>
                      <a:pt x="7876" y="16560"/>
                    </a:lnTo>
                    <a:lnTo>
                      <a:pt x="7891" y="16560"/>
                    </a:lnTo>
                    <a:lnTo>
                      <a:pt x="7906" y="16740"/>
                    </a:lnTo>
                    <a:lnTo>
                      <a:pt x="7920" y="16740"/>
                    </a:lnTo>
                    <a:lnTo>
                      <a:pt x="7920" y="16560"/>
                    </a:lnTo>
                    <a:lnTo>
                      <a:pt x="7965" y="16560"/>
                    </a:lnTo>
                    <a:lnTo>
                      <a:pt x="7965" y="16740"/>
                    </a:lnTo>
                    <a:lnTo>
                      <a:pt x="7995" y="16740"/>
                    </a:lnTo>
                    <a:lnTo>
                      <a:pt x="7980" y="16560"/>
                    </a:lnTo>
                    <a:lnTo>
                      <a:pt x="7995" y="16560"/>
                    </a:lnTo>
                    <a:lnTo>
                      <a:pt x="8024" y="16380"/>
                    </a:lnTo>
                    <a:lnTo>
                      <a:pt x="8039" y="16560"/>
                    </a:lnTo>
                    <a:lnTo>
                      <a:pt x="8069" y="16560"/>
                    </a:lnTo>
                    <a:lnTo>
                      <a:pt x="8069" y="16380"/>
                    </a:lnTo>
                    <a:lnTo>
                      <a:pt x="8054" y="16380"/>
                    </a:lnTo>
                    <a:lnTo>
                      <a:pt x="8054" y="16200"/>
                    </a:lnTo>
                    <a:lnTo>
                      <a:pt x="8024" y="16200"/>
                    </a:lnTo>
                    <a:lnTo>
                      <a:pt x="8024" y="16020"/>
                    </a:lnTo>
                    <a:lnTo>
                      <a:pt x="8054" y="16020"/>
                    </a:lnTo>
                    <a:lnTo>
                      <a:pt x="8054" y="16200"/>
                    </a:lnTo>
                    <a:lnTo>
                      <a:pt x="8098" y="16200"/>
                    </a:lnTo>
                    <a:lnTo>
                      <a:pt x="8069" y="16020"/>
                    </a:lnTo>
                    <a:lnTo>
                      <a:pt x="8069" y="15840"/>
                    </a:lnTo>
                    <a:lnTo>
                      <a:pt x="8054" y="15660"/>
                    </a:lnTo>
                    <a:lnTo>
                      <a:pt x="8039" y="15660"/>
                    </a:lnTo>
                    <a:lnTo>
                      <a:pt x="8024" y="15480"/>
                    </a:lnTo>
                    <a:lnTo>
                      <a:pt x="8024" y="15660"/>
                    </a:lnTo>
                    <a:lnTo>
                      <a:pt x="7950" y="15660"/>
                    </a:lnTo>
                    <a:lnTo>
                      <a:pt x="7950" y="15300"/>
                    </a:lnTo>
                    <a:lnTo>
                      <a:pt x="7980" y="15300"/>
                    </a:lnTo>
                    <a:lnTo>
                      <a:pt x="7950" y="15120"/>
                    </a:lnTo>
                    <a:lnTo>
                      <a:pt x="7935" y="15030"/>
                    </a:lnTo>
                    <a:lnTo>
                      <a:pt x="7935" y="15840"/>
                    </a:lnTo>
                    <a:lnTo>
                      <a:pt x="7920" y="15840"/>
                    </a:lnTo>
                    <a:lnTo>
                      <a:pt x="7920" y="16020"/>
                    </a:lnTo>
                    <a:lnTo>
                      <a:pt x="7876" y="15840"/>
                    </a:lnTo>
                    <a:lnTo>
                      <a:pt x="7891" y="15840"/>
                    </a:lnTo>
                    <a:lnTo>
                      <a:pt x="7920" y="15660"/>
                    </a:lnTo>
                    <a:lnTo>
                      <a:pt x="7935" y="15660"/>
                    </a:lnTo>
                    <a:lnTo>
                      <a:pt x="7935" y="15030"/>
                    </a:lnTo>
                    <a:lnTo>
                      <a:pt x="7920" y="14940"/>
                    </a:lnTo>
                    <a:lnTo>
                      <a:pt x="7861" y="14940"/>
                    </a:lnTo>
                    <a:lnTo>
                      <a:pt x="7861" y="15660"/>
                    </a:lnTo>
                    <a:lnTo>
                      <a:pt x="7817" y="15660"/>
                    </a:lnTo>
                    <a:lnTo>
                      <a:pt x="7806" y="15840"/>
                    </a:lnTo>
                    <a:lnTo>
                      <a:pt x="7793" y="15840"/>
                    </a:lnTo>
                    <a:lnTo>
                      <a:pt x="7777" y="16020"/>
                    </a:lnTo>
                    <a:lnTo>
                      <a:pt x="7758" y="16020"/>
                    </a:lnTo>
                    <a:lnTo>
                      <a:pt x="7713" y="15660"/>
                    </a:lnTo>
                    <a:lnTo>
                      <a:pt x="7713" y="15480"/>
                    </a:lnTo>
                    <a:lnTo>
                      <a:pt x="7684" y="15480"/>
                    </a:lnTo>
                    <a:lnTo>
                      <a:pt x="7669" y="15660"/>
                    </a:lnTo>
                    <a:lnTo>
                      <a:pt x="7654" y="15480"/>
                    </a:lnTo>
                    <a:lnTo>
                      <a:pt x="7626" y="15480"/>
                    </a:lnTo>
                    <a:lnTo>
                      <a:pt x="7624" y="15472"/>
                    </a:lnTo>
                    <a:lnTo>
                      <a:pt x="7624" y="16380"/>
                    </a:lnTo>
                    <a:lnTo>
                      <a:pt x="7593" y="16560"/>
                    </a:lnTo>
                    <a:lnTo>
                      <a:pt x="7506" y="16560"/>
                    </a:lnTo>
                    <a:lnTo>
                      <a:pt x="7521" y="16380"/>
                    </a:lnTo>
                    <a:lnTo>
                      <a:pt x="7491" y="16380"/>
                    </a:lnTo>
                    <a:lnTo>
                      <a:pt x="7491" y="16740"/>
                    </a:lnTo>
                    <a:lnTo>
                      <a:pt x="7424" y="16920"/>
                    </a:lnTo>
                    <a:lnTo>
                      <a:pt x="7356" y="17280"/>
                    </a:lnTo>
                    <a:lnTo>
                      <a:pt x="7285" y="17460"/>
                    </a:lnTo>
                    <a:lnTo>
                      <a:pt x="7210" y="17640"/>
                    </a:lnTo>
                    <a:lnTo>
                      <a:pt x="7277" y="17460"/>
                    </a:lnTo>
                    <a:lnTo>
                      <a:pt x="7345" y="17280"/>
                    </a:lnTo>
                    <a:lnTo>
                      <a:pt x="7416" y="16920"/>
                    </a:lnTo>
                    <a:lnTo>
                      <a:pt x="7491" y="16740"/>
                    </a:lnTo>
                    <a:lnTo>
                      <a:pt x="7476" y="16740"/>
                    </a:lnTo>
                    <a:lnTo>
                      <a:pt x="7476" y="16560"/>
                    </a:lnTo>
                    <a:lnTo>
                      <a:pt x="7491" y="16560"/>
                    </a:lnTo>
                    <a:lnTo>
                      <a:pt x="7491" y="16380"/>
                    </a:lnTo>
                    <a:lnTo>
                      <a:pt x="7476" y="16200"/>
                    </a:lnTo>
                    <a:lnTo>
                      <a:pt x="7432" y="16200"/>
                    </a:lnTo>
                    <a:lnTo>
                      <a:pt x="7432" y="16020"/>
                    </a:lnTo>
                    <a:lnTo>
                      <a:pt x="7469" y="16020"/>
                    </a:lnTo>
                    <a:lnTo>
                      <a:pt x="7513" y="16200"/>
                    </a:lnTo>
                    <a:lnTo>
                      <a:pt x="7536" y="16200"/>
                    </a:lnTo>
                    <a:lnTo>
                      <a:pt x="7521" y="16380"/>
                    </a:lnTo>
                    <a:lnTo>
                      <a:pt x="7536" y="16380"/>
                    </a:lnTo>
                    <a:lnTo>
                      <a:pt x="7550" y="16200"/>
                    </a:lnTo>
                    <a:lnTo>
                      <a:pt x="7580" y="16200"/>
                    </a:lnTo>
                    <a:lnTo>
                      <a:pt x="7624" y="16380"/>
                    </a:lnTo>
                    <a:lnTo>
                      <a:pt x="7624" y="15472"/>
                    </a:lnTo>
                    <a:lnTo>
                      <a:pt x="7593" y="15300"/>
                    </a:lnTo>
                    <a:lnTo>
                      <a:pt x="7580" y="15120"/>
                    </a:lnTo>
                    <a:lnTo>
                      <a:pt x="7715" y="15120"/>
                    </a:lnTo>
                    <a:lnTo>
                      <a:pt x="7732" y="15300"/>
                    </a:lnTo>
                    <a:lnTo>
                      <a:pt x="7728" y="15480"/>
                    </a:lnTo>
                    <a:lnTo>
                      <a:pt x="7713" y="15480"/>
                    </a:lnTo>
                    <a:lnTo>
                      <a:pt x="7736" y="15660"/>
                    </a:lnTo>
                    <a:lnTo>
                      <a:pt x="7802" y="15660"/>
                    </a:lnTo>
                    <a:lnTo>
                      <a:pt x="7802" y="15480"/>
                    </a:lnTo>
                    <a:lnTo>
                      <a:pt x="7846" y="15480"/>
                    </a:lnTo>
                    <a:lnTo>
                      <a:pt x="7861" y="15660"/>
                    </a:lnTo>
                    <a:lnTo>
                      <a:pt x="7861" y="14940"/>
                    </a:lnTo>
                    <a:lnTo>
                      <a:pt x="7832" y="14940"/>
                    </a:lnTo>
                    <a:lnTo>
                      <a:pt x="7817" y="15120"/>
                    </a:lnTo>
                    <a:lnTo>
                      <a:pt x="7787" y="15120"/>
                    </a:lnTo>
                    <a:lnTo>
                      <a:pt x="7787" y="15180"/>
                    </a:lnTo>
                    <a:lnTo>
                      <a:pt x="7780" y="15120"/>
                    </a:lnTo>
                    <a:lnTo>
                      <a:pt x="7735" y="14940"/>
                    </a:lnTo>
                    <a:lnTo>
                      <a:pt x="7780" y="14940"/>
                    </a:lnTo>
                    <a:lnTo>
                      <a:pt x="7802" y="15120"/>
                    </a:lnTo>
                    <a:lnTo>
                      <a:pt x="7802" y="14940"/>
                    </a:lnTo>
                    <a:lnTo>
                      <a:pt x="7817" y="14940"/>
                    </a:lnTo>
                    <a:lnTo>
                      <a:pt x="7803" y="14760"/>
                    </a:lnTo>
                    <a:lnTo>
                      <a:pt x="7785" y="14760"/>
                    </a:lnTo>
                    <a:lnTo>
                      <a:pt x="7765" y="14580"/>
                    </a:lnTo>
                    <a:lnTo>
                      <a:pt x="7743" y="14400"/>
                    </a:lnTo>
                    <a:lnTo>
                      <a:pt x="7713" y="14580"/>
                    </a:lnTo>
                    <a:lnTo>
                      <a:pt x="7684" y="14580"/>
                    </a:lnTo>
                    <a:lnTo>
                      <a:pt x="7684" y="14760"/>
                    </a:lnTo>
                    <a:lnTo>
                      <a:pt x="7654" y="14760"/>
                    </a:lnTo>
                    <a:lnTo>
                      <a:pt x="7654" y="14580"/>
                    </a:lnTo>
                    <a:lnTo>
                      <a:pt x="7621" y="14760"/>
                    </a:lnTo>
                    <a:lnTo>
                      <a:pt x="7554" y="14940"/>
                    </a:lnTo>
                    <a:lnTo>
                      <a:pt x="7521" y="14940"/>
                    </a:lnTo>
                    <a:lnTo>
                      <a:pt x="7491" y="15300"/>
                    </a:lnTo>
                    <a:lnTo>
                      <a:pt x="7417" y="15300"/>
                    </a:lnTo>
                    <a:lnTo>
                      <a:pt x="7417" y="16200"/>
                    </a:lnTo>
                    <a:lnTo>
                      <a:pt x="7328" y="16200"/>
                    </a:lnTo>
                    <a:lnTo>
                      <a:pt x="7343" y="16020"/>
                    </a:lnTo>
                    <a:lnTo>
                      <a:pt x="7328" y="16020"/>
                    </a:lnTo>
                    <a:lnTo>
                      <a:pt x="7314" y="16200"/>
                    </a:lnTo>
                    <a:lnTo>
                      <a:pt x="7302" y="16020"/>
                    </a:lnTo>
                    <a:lnTo>
                      <a:pt x="7291" y="16020"/>
                    </a:lnTo>
                    <a:lnTo>
                      <a:pt x="7269" y="15660"/>
                    </a:lnTo>
                    <a:lnTo>
                      <a:pt x="7388" y="15840"/>
                    </a:lnTo>
                    <a:lnTo>
                      <a:pt x="7402" y="16020"/>
                    </a:lnTo>
                    <a:lnTo>
                      <a:pt x="7417" y="16020"/>
                    </a:lnTo>
                    <a:lnTo>
                      <a:pt x="7417" y="15300"/>
                    </a:lnTo>
                    <a:lnTo>
                      <a:pt x="7388" y="15300"/>
                    </a:lnTo>
                    <a:lnTo>
                      <a:pt x="7396" y="15120"/>
                    </a:lnTo>
                    <a:lnTo>
                      <a:pt x="7408" y="14940"/>
                    </a:lnTo>
                    <a:lnTo>
                      <a:pt x="7417" y="14760"/>
                    </a:lnTo>
                    <a:lnTo>
                      <a:pt x="7373" y="14760"/>
                    </a:lnTo>
                    <a:lnTo>
                      <a:pt x="7359" y="14940"/>
                    </a:lnTo>
                    <a:lnTo>
                      <a:pt x="7327" y="15120"/>
                    </a:lnTo>
                    <a:lnTo>
                      <a:pt x="7314" y="15120"/>
                    </a:lnTo>
                    <a:lnTo>
                      <a:pt x="7311" y="14940"/>
                    </a:lnTo>
                    <a:lnTo>
                      <a:pt x="7301" y="14760"/>
                    </a:lnTo>
                    <a:lnTo>
                      <a:pt x="7299" y="14580"/>
                    </a:lnTo>
                    <a:lnTo>
                      <a:pt x="7314" y="14580"/>
                    </a:lnTo>
                    <a:lnTo>
                      <a:pt x="7343" y="14760"/>
                    </a:lnTo>
                    <a:lnTo>
                      <a:pt x="7358" y="14760"/>
                    </a:lnTo>
                    <a:lnTo>
                      <a:pt x="7347" y="14580"/>
                    </a:lnTo>
                    <a:lnTo>
                      <a:pt x="7325" y="14400"/>
                    </a:lnTo>
                    <a:lnTo>
                      <a:pt x="7314" y="14220"/>
                    </a:lnTo>
                    <a:lnTo>
                      <a:pt x="7306" y="14220"/>
                    </a:lnTo>
                    <a:lnTo>
                      <a:pt x="7284" y="14040"/>
                    </a:lnTo>
                    <a:lnTo>
                      <a:pt x="7254" y="14040"/>
                    </a:lnTo>
                    <a:lnTo>
                      <a:pt x="7269" y="14220"/>
                    </a:lnTo>
                    <a:lnTo>
                      <a:pt x="7260" y="14400"/>
                    </a:lnTo>
                    <a:lnTo>
                      <a:pt x="7248" y="14580"/>
                    </a:lnTo>
                    <a:lnTo>
                      <a:pt x="7195" y="14580"/>
                    </a:lnTo>
                    <a:lnTo>
                      <a:pt x="7195" y="17460"/>
                    </a:lnTo>
                    <a:lnTo>
                      <a:pt x="7165" y="17280"/>
                    </a:lnTo>
                    <a:lnTo>
                      <a:pt x="7195" y="17280"/>
                    </a:lnTo>
                    <a:lnTo>
                      <a:pt x="7195" y="14580"/>
                    </a:lnTo>
                    <a:lnTo>
                      <a:pt x="7175" y="14580"/>
                    </a:lnTo>
                    <a:lnTo>
                      <a:pt x="7146" y="14400"/>
                    </a:lnTo>
                    <a:lnTo>
                      <a:pt x="7091" y="14400"/>
                    </a:lnTo>
                    <a:lnTo>
                      <a:pt x="7091" y="15480"/>
                    </a:lnTo>
                    <a:lnTo>
                      <a:pt x="7055" y="15660"/>
                    </a:lnTo>
                    <a:lnTo>
                      <a:pt x="7030" y="15840"/>
                    </a:lnTo>
                    <a:lnTo>
                      <a:pt x="7003" y="15840"/>
                    </a:lnTo>
                    <a:lnTo>
                      <a:pt x="7003" y="16020"/>
                    </a:lnTo>
                    <a:lnTo>
                      <a:pt x="6988" y="16020"/>
                    </a:lnTo>
                    <a:lnTo>
                      <a:pt x="6979" y="16200"/>
                    </a:lnTo>
                    <a:lnTo>
                      <a:pt x="6967" y="16380"/>
                    </a:lnTo>
                    <a:lnTo>
                      <a:pt x="6929" y="16380"/>
                    </a:lnTo>
                    <a:lnTo>
                      <a:pt x="6929" y="16200"/>
                    </a:lnTo>
                    <a:lnTo>
                      <a:pt x="6914" y="16200"/>
                    </a:lnTo>
                    <a:lnTo>
                      <a:pt x="6914" y="16380"/>
                    </a:lnTo>
                    <a:lnTo>
                      <a:pt x="6899" y="16380"/>
                    </a:lnTo>
                    <a:lnTo>
                      <a:pt x="6884" y="16200"/>
                    </a:lnTo>
                    <a:lnTo>
                      <a:pt x="6884" y="16380"/>
                    </a:lnTo>
                    <a:lnTo>
                      <a:pt x="6869" y="16560"/>
                    </a:lnTo>
                    <a:lnTo>
                      <a:pt x="6758" y="16560"/>
                    </a:lnTo>
                    <a:lnTo>
                      <a:pt x="6751" y="16530"/>
                    </a:lnTo>
                    <a:lnTo>
                      <a:pt x="6751" y="16740"/>
                    </a:lnTo>
                    <a:lnTo>
                      <a:pt x="6692" y="16740"/>
                    </a:lnTo>
                    <a:lnTo>
                      <a:pt x="6721" y="16920"/>
                    </a:lnTo>
                    <a:lnTo>
                      <a:pt x="6736" y="16920"/>
                    </a:lnTo>
                    <a:lnTo>
                      <a:pt x="6721" y="17100"/>
                    </a:lnTo>
                    <a:lnTo>
                      <a:pt x="6688" y="16920"/>
                    </a:lnTo>
                    <a:lnTo>
                      <a:pt x="6621" y="16920"/>
                    </a:lnTo>
                    <a:lnTo>
                      <a:pt x="6588" y="16740"/>
                    </a:lnTo>
                    <a:lnTo>
                      <a:pt x="6632" y="16740"/>
                    </a:lnTo>
                    <a:lnTo>
                      <a:pt x="6618" y="16560"/>
                    </a:lnTo>
                    <a:lnTo>
                      <a:pt x="6662" y="16560"/>
                    </a:lnTo>
                    <a:lnTo>
                      <a:pt x="6662" y="16740"/>
                    </a:lnTo>
                    <a:lnTo>
                      <a:pt x="6692" y="16740"/>
                    </a:lnTo>
                    <a:lnTo>
                      <a:pt x="6692" y="16560"/>
                    </a:lnTo>
                    <a:lnTo>
                      <a:pt x="6751" y="16560"/>
                    </a:lnTo>
                    <a:lnTo>
                      <a:pt x="6751" y="16530"/>
                    </a:lnTo>
                    <a:lnTo>
                      <a:pt x="6714" y="16380"/>
                    </a:lnTo>
                    <a:lnTo>
                      <a:pt x="6692" y="16380"/>
                    </a:lnTo>
                    <a:lnTo>
                      <a:pt x="6677" y="16200"/>
                    </a:lnTo>
                    <a:lnTo>
                      <a:pt x="6662" y="16200"/>
                    </a:lnTo>
                    <a:lnTo>
                      <a:pt x="6632" y="16020"/>
                    </a:lnTo>
                    <a:lnTo>
                      <a:pt x="6692" y="15840"/>
                    </a:lnTo>
                    <a:lnTo>
                      <a:pt x="6677" y="15840"/>
                    </a:lnTo>
                    <a:lnTo>
                      <a:pt x="6647" y="15660"/>
                    </a:lnTo>
                    <a:lnTo>
                      <a:pt x="6707" y="15660"/>
                    </a:lnTo>
                    <a:lnTo>
                      <a:pt x="6692" y="15840"/>
                    </a:lnTo>
                    <a:lnTo>
                      <a:pt x="6721" y="15840"/>
                    </a:lnTo>
                    <a:lnTo>
                      <a:pt x="6721" y="15660"/>
                    </a:lnTo>
                    <a:lnTo>
                      <a:pt x="6720" y="15660"/>
                    </a:lnTo>
                    <a:lnTo>
                      <a:pt x="6751" y="15480"/>
                    </a:lnTo>
                    <a:lnTo>
                      <a:pt x="6766" y="15300"/>
                    </a:lnTo>
                    <a:lnTo>
                      <a:pt x="6751" y="15300"/>
                    </a:lnTo>
                    <a:lnTo>
                      <a:pt x="6751" y="15120"/>
                    </a:lnTo>
                    <a:lnTo>
                      <a:pt x="6781" y="15120"/>
                    </a:lnTo>
                    <a:lnTo>
                      <a:pt x="6781" y="15300"/>
                    </a:lnTo>
                    <a:lnTo>
                      <a:pt x="6795" y="15300"/>
                    </a:lnTo>
                    <a:lnTo>
                      <a:pt x="6880" y="14955"/>
                    </a:lnTo>
                    <a:lnTo>
                      <a:pt x="7003" y="15120"/>
                    </a:lnTo>
                    <a:lnTo>
                      <a:pt x="7025" y="15300"/>
                    </a:lnTo>
                    <a:lnTo>
                      <a:pt x="7069" y="15300"/>
                    </a:lnTo>
                    <a:lnTo>
                      <a:pt x="7091" y="15480"/>
                    </a:lnTo>
                    <a:lnTo>
                      <a:pt x="7091" y="14400"/>
                    </a:lnTo>
                    <a:lnTo>
                      <a:pt x="7054" y="14400"/>
                    </a:lnTo>
                    <a:lnTo>
                      <a:pt x="7032" y="14220"/>
                    </a:lnTo>
                    <a:lnTo>
                      <a:pt x="7062" y="14220"/>
                    </a:lnTo>
                    <a:lnTo>
                      <a:pt x="7077" y="14040"/>
                    </a:lnTo>
                    <a:lnTo>
                      <a:pt x="7125" y="14040"/>
                    </a:lnTo>
                    <a:lnTo>
                      <a:pt x="7156" y="13860"/>
                    </a:lnTo>
                    <a:lnTo>
                      <a:pt x="7185" y="13860"/>
                    </a:lnTo>
                    <a:lnTo>
                      <a:pt x="7210" y="13680"/>
                    </a:lnTo>
                    <a:lnTo>
                      <a:pt x="7219" y="13860"/>
                    </a:lnTo>
                    <a:lnTo>
                      <a:pt x="7231" y="14040"/>
                    </a:lnTo>
                    <a:lnTo>
                      <a:pt x="7254" y="14040"/>
                    </a:lnTo>
                    <a:lnTo>
                      <a:pt x="7269" y="13860"/>
                    </a:lnTo>
                    <a:lnTo>
                      <a:pt x="7314" y="13860"/>
                    </a:lnTo>
                    <a:lnTo>
                      <a:pt x="7328" y="13680"/>
                    </a:lnTo>
                    <a:lnTo>
                      <a:pt x="7402" y="13680"/>
                    </a:lnTo>
                    <a:lnTo>
                      <a:pt x="7417" y="13860"/>
                    </a:lnTo>
                    <a:lnTo>
                      <a:pt x="7432" y="13860"/>
                    </a:lnTo>
                    <a:lnTo>
                      <a:pt x="7417" y="14040"/>
                    </a:lnTo>
                    <a:lnTo>
                      <a:pt x="7417" y="14220"/>
                    </a:lnTo>
                    <a:lnTo>
                      <a:pt x="7432" y="14220"/>
                    </a:lnTo>
                    <a:lnTo>
                      <a:pt x="7432" y="14400"/>
                    </a:lnTo>
                    <a:lnTo>
                      <a:pt x="7462" y="14400"/>
                    </a:lnTo>
                    <a:lnTo>
                      <a:pt x="7462" y="14580"/>
                    </a:lnTo>
                    <a:lnTo>
                      <a:pt x="7476" y="14580"/>
                    </a:lnTo>
                    <a:lnTo>
                      <a:pt x="7476" y="14760"/>
                    </a:lnTo>
                    <a:lnTo>
                      <a:pt x="7515" y="14760"/>
                    </a:lnTo>
                    <a:lnTo>
                      <a:pt x="7527" y="14580"/>
                    </a:lnTo>
                    <a:lnTo>
                      <a:pt x="7536" y="14400"/>
                    </a:lnTo>
                    <a:lnTo>
                      <a:pt x="7534" y="14220"/>
                    </a:lnTo>
                    <a:lnTo>
                      <a:pt x="7529" y="14040"/>
                    </a:lnTo>
                    <a:lnTo>
                      <a:pt x="7506" y="14040"/>
                    </a:lnTo>
                    <a:lnTo>
                      <a:pt x="7491" y="13860"/>
                    </a:lnTo>
                    <a:lnTo>
                      <a:pt x="7536" y="13860"/>
                    </a:lnTo>
                    <a:lnTo>
                      <a:pt x="7536" y="14040"/>
                    </a:lnTo>
                    <a:lnTo>
                      <a:pt x="7595" y="14040"/>
                    </a:lnTo>
                    <a:lnTo>
                      <a:pt x="7610" y="13860"/>
                    </a:lnTo>
                    <a:lnTo>
                      <a:pt x="7595" y="13860"/>
                    </a:lnTo>
                    <a:lnTo>
                      <a:pt x="7595" y="13680"/>
                    </a:lnTo>
                    <a:lnTo>
                      <a:pt x="7580" y="13860"/>
                    </a:lnTo>
                    <a:lnTo>
                      <a:pt x="7550" y="13860"/>
                    </a:lnTo>
                    <a:lnTo>
                      <a:pt x="7565" y="13680"/>
                    </a:lnTo>
                    <a:lnTo>
                      <a:pt x="7565" y="13500"/>
                    </a:lnTo>
                    <a:lnTo>
                      <a:pt x="7580" y="13500"/>
                    </a:lnTo>
                    <a:lnTo>
                      <a:pt x="7595" y="13680"/>
                    </a:lnTo>
                    <a:lnTo>
                      <a:pt x="7624" y="13680"/>
                    </a:lnTo>
                    <a:lnTo>
                      <a:pt x="7624" y="13860"/>
                    </a:lnTo>
                    <a:lnTo>
                      <a:pt x="7639" y="13860"/>
                    </a:lnTo>
                    <a:lnTo>
                      <a:pt x="7639" y="14040"/>
                    </a:lnTo>
                    <a:lnTo>
                      <a:pt x="7595" y="14040"/>
                    </a:lnTo>
                    <a:lnTo>
                      <a:pt x="7583" y="14220"/>
                    </a:lnTo>
                    <a:lnTo>
                      <a:pt x="7571" y="14220"/>
                    </a:lnTo>
                    <a:lnTo>
                      <a:pt x="7555" y="14400"/>
                    </a:lnTo>
                    <a:lnTo>
                      <a:pt x="7536" y="14400"/>
                    </a:lnTo>
                    <a:lnTo>
                      <a:pt x="7558" y="14580"/>
                    </a:lnTo>
                    <a:lnTo>
                      <a:pt x="7624" y="14580"/>
                    </a:lnTo>
                    <a:lnTo>
                      <a:pt x="7654" y="14220"/>
                    </a:lnTo>
                    <a:lnTo>
                      <a:pt x="7772" y="14220"/>
                    </a:lnTo>
                    <a:lnTo>
                      <a:pt x="7772" y="14040"/>
                    </a:lnTo>
                    <a:lnTo>
                      <a:pt x="7758" y="14040"/>
                    </a:lnTo>
                    <a:lnTo>
                      <a:pt x="7733" y="13860"/>
                    </a:lnTo>
                    <a:lnTo>
                      <a:pt x="7772" y="13860"/>
                    </a:lnTo>
                    <a:lnTo>
                      <a:pt x="7772" y="14040"/>
                    </a:lnTo>
                    <a:lnTo>
                      <a:pt x="7802" y="14040"/>
                    </a:lnTo>
                    <a:lnTo>
                      <a:pt x="7817" y="13860"/>
                    </a:lnTo>
                    <a:lnTo>
                      <a:pt x="7832" y="14040"/>
                    </a:lnTo>
                    <a:lnTo>
                      <a:pt x="7845" y="13860"/>
                    </a:lnTo>
                    <a:lnTo>
                      <a:pt x="7877" y="13680"/>
                    </a:lnTo>
                    <a:lnTo>
                      <a:pt x="7945" y="13680"/>
                    </a:lnTo>
                    <a:lnTo>
                      <a:pt x="8000" y="13500"/>
                    </a:lnTo>
                    <a:lnTo>
                      <a:pt x="8024" y="13500"/>
                    </a:lnTo>
                    <a:lnTo>
                      <a:pt x="8049" y="13680"/>
                    </a:lnTo>
                    <a:lnTo>
                      <a:pt x="8128" y="13680"/>
                    </a:lnTo>
                    <a:lnTo>
                      <a:pt x="8161" y="13500"/>
                    </a:lnTo>
                    <a:lnTo>
                      <a:pt x="8193" y="13320"/>
                    </a:lnTo>
                    <a:lnTo>
                      <a:pt x="8221" y="13140"/>
                    </a:lnTo>
                    <a:lnTo>
                      <a:pt x="8246" y="12960"/>
                    </a:lnTo>
                    <a:lnTo>
                      <a:pt x="8242" y="13140"/>
                    </a:lnTo>
                    <a:lnTo>
                      <a:pt x="8211" y="13320"/>
                    </a:lnTo>
                    <a:lnTo>
                      <a:pt x="8194" y="13500"/>
                    </a:lnTo>
                    <a:lnTo>
                      <a:pt x="8231" y="13680"/>
                    </a:lnTo>
                    <a:lnTo>
                      <a:pt x="8246" y="13500"/>
                    </a:lnTo>
                    <a:lnTo>
                      <a:pt x="8261" y="13500"/>
                    </a:lnTo>
                    <a:lnTo>
                      <a:pt x="8276" y="13320"/>
                    </a:lnTo>
                    <a:lnTo>
                      <a:pt x="8291" y="13320"/>
                    </a:lnTo>
                    <a:lnTo>
                      <a:pt x="8291" y="13500"/>
                    </a:lnTo>
                    <a:lnTo>
                      <a:pt x="8305" y="13500"/>
                    </a:lnTo>
                    <a:lnTo>
                      <a:pt x="8365" y="13680"/>
                    </a:lnTo>
                    <a:lnTo>
                      <a:pt x="8365" y="13500"/>
                    </a:lnTo>
                    <a:lnTo>
                      <a:pt x="8379" y="13500"/>
                    </a:lnTo>
                    <a:lnTo>
                      <a:pt x="8407" y="13320"/>
                    </a:lnTo>
                    <a:lnTo>
                      <a:pt x="8498" y="13320"/>
                    </a:lnTo>
                    <a:lnTo>
                      <a:pt x="8498" y="13500"/>
                    </a:lnTo>
                    <a:lnTo>
                      <a:pt x="8542" y="13500"/>
                    </a:lnTo>
                    <a:lnTo>
                      <a:pt x="8513" y="13320"/>
                    </a:lnTo>
                    <a:lnTo>
                      <a:pt x="8542" y="13320"/>
                    </a:lnTo>
                    <a:lnTo>
                      <a:pt x="8518" y="13140"/>
                    </a:lnTo>
                    <a:lnTo>
                      <a:pt x="8513" y="13110"/>
                    </a:lnTo>
                    <a:lnTo>
                      <a:pt x="8524" y="13140"/>
                    </a:lnTo>
                    <a:lnTo>
                      <a:pt x="8557" y="13140"/>
                    </a:lnTo>
                    <a:lnTo>
                      <a:pt x="8557" y="13320"/>
                    </a:lnTo>
                    <a:lnTo>
                      <a:pt x="8542" y="13320"/>
                    </a:lnTo>
                    <a:lnTo>
                      <a:pt x="8542" y="13500"/>
                    </a:lnTo>
                    <a:lnTo>
                      <a:pt x="8557" y="13500"/>
                    </a:lnTo>
                    <a:lnTo>
                      <a:pt x="8577" y="13680"/>
                    </a:lnTo>
                    <a:lnTo>
                      <a:pt x="8611" y="13860"/>
                    </a:lnTo>
                    <a:lnTo>
                      <a:pt x="8631" y="14040"/>
                    </a:lnTo>
                    <a:lnTo>
                      <a:pt x="8661" y="14040"/>
                    </a:lnTo>
                    <a:lnTo>
                      <a:pt x="8676" y="14220"/>
                    </a:lnTo>
                    <a:lnTo>
                      <a:pt x="8705" y="14220"/>
                    </a:lnTo>
                    <a:lnTo>
                      <a:pt x="8705" y="14400"/>
                    </a:lnTo>
                    <a:lnTo>
                      <a:pt x="8661" y="14400"/>
                    </a:lnTo>
                    <a:lnTo>
                      <a:pt x="8661" y="14220"/>
                    </a:lnTo>
                    <a:lnTo>
                      <a:pt x="8619" y="14220"/>
                    </a:lnTo>
                    <a:lnTo>
                      <a:pt x="8540" y="14040"/>
                    </a:lnTo>
                    <a:lnTo>
                      <a:pt x="8498" y="14040"/>
                    </a:lnTo>
                    <a:lnTo>
                      <a:pt x="8453" y="14580"/>
                    </a:lnTo>
                    <a:lnTo>
                      <a:pt x="8431" y="14400"/>
                    </a:lnTo>
                    <a:lnTo>
                      <a:pt x="8424" y="14400"/>
                    </a:lnTo>
                    <a:lnTo>
                      <a:pt x="8424" y="15840"/>
                    </a:lnTo>
                    <a:lnTo>
                      <a:pt x="8404" y="16020"/>
                    </a:lnTo>
                    <a:lnTo>
                      <a:pt x="8391" y="16020"/>
                    </a:lnTo>
                    <a:lnTo>
                      <a:pt x="8372" y="16200"/>
                    </a:lnTo>
                    <a:lnTo>
                      <a:pt x="8409" y="15840"/>
                    </a:lnTo>
                    <a:lnTo>
                      <a:pt x="8368" y="15840"/>
                    </a:lnTo>
                    <a:lnTo>
                      <a:pt x="8368" y="16200"/>
                    </a:lnTo>
                    <a:lnTo>
                      <a:pt x="8350" y="16380"/>
                    </a:lnTo>
                    <a:lnTo>
                      <a:pt x="8335" y="16560"/>
                    </a:lnTo>
                    <a:lnTo>
                      <a:pt x="8335" y="17820"/>
                    </a:lnTo>
                    <a:lnTo>
                      <a:pt x="8320" y="17820"/>
                    </a:lnTo>
                    <a:lnTo>
                      <a:pt x="8320" y="18000"/>
                    </a:lnTo>
                    <a:lnTo>
                      <a:pt x="8305" y="18000"/>
                    </a:lnTo>
                    <a:lnTo>
                      <a:pt x="8305" y="17820"/>
                    </a:lnTo>
                    <a:lnTo>
                      <a:pt x="8320" y="17820"/>
                    </a:lnTo>
                    <a:lnTo>
                      <a:pt x="8313" y="17730"/>
                    </a:lnTo>
                    <a:lnTo>
                      <a:pt x="8305" y="17640"/>
                    </a:lnTo>
                    <a:lnTo>
                      <a:pt x="8320" y="17640"/>
                    </a:lnTo>
                    <a:lnTo>
                      <a:pt x="8335" y="17820"/>
                    </a:lnTo>
                    <a:lnTo>
                      <a:pt x="8335" y="16560"/>
                    </a:lnTo>
                    <a:lnTo>
                      <a:pt x="8320" y="16740"/>
                    </a:lnTo>
                    <a:lnTo>
                      <a:pt x="8291" y="16920"/>
                    </a:lnTo>
                    <a:lnTo>
                      <a:pt x="8291" y="17100"/>
                    </a:lnTo>
                    <a:lnTo>
                      <a:pt x="8261" y="17100"/>
                    </a:lnTo>
                    <a:lnTo>
                      <a:pt x="8231" y="16920"/>
                    </a:lnTo>
                    <a:lnTo>
                      <a:pt x="8225" y="16920"/>
                    </a:lnTo>
                    <a:lnTo>
                      <a:pt x="8237" y="16740"/>
                    </a:lnTo>
                    <a:lnTo>
                      <a:pt x="8246" y="16560"/>
                    </a:lnTo>
                    <a:lnTo>
                      <a:pt x="8217" y="16560"/>
                    </a:lnTo>
                    <a:lnTo>
                      <a:pt x="8217" y="16920"/>
                    </a:lnTo>
                    <a:lnTo>
                      <a:pt x="8187" y="17100"/>
                    </a:lnTo>
                    <a:lnTo>
                      <a:pt x="8187" y="16920"/>
                    </a:lnTo>
                    <a:lnTo>
                      <a:pt x="8217" y="16920"/>
                    </a:lnTo>
                    <a:lnTo>
                      <a:pt x="8217" y="16380"/>
                    </a:lnTo>
                    <a:lnTo>
                      <a:pt x="8261" y="16380"/>
                    </a:lnTo>
                    <a:lnTo>
                      <a:pt x="8246" y="16560"/>
                    </a:lnTo>
                    <a:lnTo>
                      <a:pt x="8320" y="16560"/>
                    </a:lnTo>
                    <a:lnTo>
                      <a:pt x="8335" y="16380"/>
                    </a:lnTo>
                    <a:lnTo>
                      <a:pt x="8305" y="16380"/>
                    </a:lnTo>
                    <a:lnTo>
                      <a:pt x="8305" y="16200"/>
                    </a:lnTo>
                    <a:lnTo>
                      <a:pt x="8335" y="16200"/>
                    </a:lnTo>
                    <a:lnTo>
                      <a:pt x="8335" y="16380"/>
                    </a:lnTo>
                    <a:lnTo>
                      <a:pt x="8355" y="16200"/>
                    </a:lnTo>
                    <a:lnTo>
                      <a:pt x="8368" y="16200"/>
                    </a:lnTo>
                    <a:lnTo>
                      <a:pt x="8368" y="15840"/>
                    </a:lnTo>
                    <a:lnTo>
                      <a:pt x="8305" y="15840"/>
                    </a:lnTo>
                    <a:lnTo>
                      <a:pt x="8314" y="15660"/>
                    </a:lnTo>
                    <a:lnTo>
                      <a:pt x="8326" y="15480"/>
                    </a:lnTo>
                    <a:lnTo>
                      <a:pt x="8335" y="15300"/>
                    </a:lnTo>
                    <a:lnTo>
                      <a:pt x="8291" y="15120"/>
                    </a:lnTo>
                    <a:lnTo>
                      <a:pt x="8305" y="15120"/>
                    </a:lnTo>
                    <a:lnTo>
                      <a:pt x="8335" y="15300"/>
                    </a:lnTo>
                    <a:lnTo>
                      <a:pt x="8350" y="15300"/>
                    </a:lnTo>
                    <a:lnTo>
                      <a:pt x="8372" y="15480"/>
                    </a:lnTo>
                    <a:lnTo>
                      <a:pt x="8392" y="15657"/>
                    </a:lnTo>
                    <a:lnTo>
                      <a:pt x="8410" y="15840"/>
                    </a:lnTo>
                    <a:lnTo>
                      <a:pt x="8424" y="15840"/>
                    </a:lnTo>
                    <a:lnTo>
                      <a:pt x="8424" y="14400"/>
                    </a:lnTo>
                    <a:lnTo>
                      <a:pt x="8365" y="14400"/>
                    </a:lnTo>
                    <a:lnTo>
                      <a:pt x="8365" y="14760"/>
                    </a:lnTo>
                    <a:lnTo>
                      <a:pt x="8320" y="14760"/>
                    </a:lnTo>
                    <a:lnTo>
                      <a:pt x="8320" y="14940"/>
                    </a:lnTo>
                    <a:lnTo>
                      <a:pt x="8291" y="14940"/>
                    </a:lnTo>
                    <a:lnTo>
                      <a:pt x="8276" y="15120"/>
                    </a:lnTo>
                    <a:lnTo>
                      <a:pt x="8261" y="15120"/>
                    </a:lnTo>
                    <a:lnTo>
                      <a:pt x="8261" y="15840"/>
                    </a:lnTo>
                    <a:lnTo>
                      <a:pt x="8246" y="16020"/>
                    </a:lnTo>
                    <a:lnTo>
                      <a:pt x="8143" y="16020"/>
                    </a:lnTo>
                    <a:lnTo>
                      <a:pt x="8143" y="15840"/>
                    </a:lnTo>
                    <a:lnTo>
                      <a:pt x="8261" y="15840"/>
                    </a:lnTo>
                    <a:lnTo>
                      <a:pt x="8261" y="15120"/>
                    </a:lnTo>
                    <a:lnTo>
                      <a:pt x="8246" y="15120"/>
                    </a:lnTo>
                    <a:lnTo>
                      <a:pt x="8231" y="14940"/>
                    </a:lnTo>
                    <a:lnTo>
                      <a:pt x="8246" y="14940"/>
                    </a:lnTo>
                    <a:lnTo>
                      <a:pt x="8246" y="14760"/>
                    </a:lnTo>
                    <a:lnTo>
                      <a:pt x="8320" y="14760"/>
                    </a:lnTo>
                    <a:lnTo>
                      <a:pt x="8335" y="14580"/>
                    </a:lnTo>
                    <a:lnTo>
                      <a:pt x="8365" y="14760"/>
                    </a:lnTo>
                    <a:lnTo>
                      <a:pt x="8365" y="14400"/>
                    </a:lnTo>
                    <a:lnTo>
                      <a:pt x="8350" y="14400"/>
                    </a:lnTo>
                    <a:lnTo>
                      <a:pt x="8352" y="14220"/>
                    </a:lnTo>
                    <a:lnTo>
                      <a:pt x="8362" y="14040"/>
                    </a:lnTo>
                    <a:lnTo>
                      <a:pt x="8365" y="14040"/>
                    </a:lnTo>
                    <a:lnTo>
                      <a:pt x="8343" y="13860"/>
                    </a:lnTo>
                    <a:lnTo>
                      <a:pt x="8335" y="13860"/>
                    </a:lnTo>
                    <a:lnTo>
                      <a:pt x="8335" y="14400"/>
                    </a:lnTo>
                    <a:lnTo>
                      <a:pt x="8320" y="14580"/>
                    </a:lnTo>
                    <a:lnTo>
                      <a:pt x="8298" y="14400"/>
                    </a:lnTo>
                    <a:lnTo>
                      <a:pt x="8335" y="14400"/>
                    </a:lnTo>
                    <a:lnTo>
                      <a:pt x="8335" y="13860"/>
                    </a:lnTo>
                    <a:lnTo>
                      <a:pt x="8322" y="13860"/>
                    </a:lnTo>
                    <a:lnTo>
                      <a:pt x="8304" y="13680"/>
                    </a:lnTo>
                    <a:lnTo>
                      <a:pt x="8291" y="13680"/>
                    </a:lnTo>
                    <a:lnTo>
                      <a:pt x="8281" y="13860"/>
                    </a:lnTo>
                    <a:lnTo>
                      <a:pt x="8292" y="14040"/>
                    </a:lnTo>
                    <a:lnTo>
                      <a:pt x="8217" y="14040"/>
                    </a:lnTo>
                    <a:lnTo>
                      <a:pt x="8217" y="14220"/>
                    </a:lnTo>
                    <a:lnTo>
                      <a:pt x="8231" y="14220"/>
                    </a:lnTo>
                    <a:lnTo>
                      <a:pt x="8231" y="14400"/>
                    </a:lnTo>
                    <a:lnTo>
                      <a:pt x="8217" y="14400"/>
                    </a:lnTo>
                    <a:lnTo>
                      <a:pt x="8217" y="14580"/>
                    </a:lnTo>
                    <a:lnTo>
                      <a:pt x="8202" y="14580"/>
                    </a:lnTo>
                    <a:lnTo>
                      <a:pt x="8217" y="14760"/>
                    </a:lnTo>
                    <a:lnTo>
                      <a:pt x="8202" y="14760"/>
                    </a:lnTo>
                    <a:lnTo>
                      <a:pt x="8187" y="14580"/>
                    </a:lnTo>
                    <a:lnTo>
                      <a:pt x="8187" y="14760"/>
                    </a:lnTo>
                    <a:lnTo>
                      <a:pt x="8172" y="14760"/>
                    </a:lnTo>
                    <a:lnTo>
                      <a:pt x="8157" y="14580"/>
                    </a:lnTo>
                    <a:lnTo>
                      <a:pt x="8113" y="14580"/>
                    </a:lnTo>
                    <a:lnTo>
                      <a:pt x="8098" y="14760"/>
                    </a:lnTo>
                    <a:lnTo>
                      <a:pt x="8024" y="14760"/>
                    </a:lnTo>
                    <a:lnTo>
                      <a:pt x="8015" y="14940"/>
                    </a:lnTo>
                    <a:lnTo>
                      <a:pt x="8009" y="14940"/>
                    </a:lnTo>
                    <a:lnTo>
                      <a:pt x="8003" y="15120"/>
                    </a:lnTo>
                    <a:lnTo>
                      <a:pt x="7995" y="15300"/>
                    </a:lnTo>
                    <a:lnTo>
                      <a:pt x="8054" y="15300"/>
                    </a:lnTo>
                    <a:lnTo>
                      <a:pt x="8069" y="15120"/>
                    </a:lnTo>
                    <a:lnTo>
                      <a:pt x="8091" y="15300"/>
                    </a:lnTo>
                    <a:lnTo>
                      <a:pt x="8115" y="15300"/>
                    </a:lnTo>
                    <a:lnTo>
                      <a:pt x="8141" y="15480"/>
                    </a:lnTo>
                    <a:lnTo>
                      <a:pt x="8172" y="15480"/>
                    </a:lnTo>
                    <a:lnTo>
                      <a:pt x="8157" y="15660"/>
                    </a:lnTo>
                    <a:lnTo>
                      <a:pt x="8098" y="15660"/>
                    </a:lnTo>
                    <a:lnTo>
                      <a:pt x="8083" y="15840"/>
                    </a:lnTo>
                    <a:lnTo>
                      <a:pt x="8113" y="15840"/>
                    </a:lnTo>
                    <a:lnTo>
                      <a:pt x="8128" y="16020"/>
                    </a:lnTo>
                    <a:lnTo>
                      <a:pt x="8128" y="16200"/>
                    </a:lnTo>
                    <a:lnTo>
                      <a:pt x="8150" y="16200"/>
                    </a:lnTo>
                    <a:lnTo>
                      <a:pt x="8194" y="16380"/>
                    </a:lnTo>
                    <a:lnTo>
                      <a:pt x="8202" y="16380"/>
                    </a:lnTo>
                    <a:lnTo>
                      <a:pt x="8202" y="16560"/>
                    </a:lnTo>
                    <a:lnTo>
                      <a:pt x="8076" y="16560"/>
                    </a:lnTo>
                    <a:lnTo>
                      <a:pt x="8093" y="16740"/>
                    </a:lnTo>
                    <a:lnTo>
                      <a:pt x="8009" y="16740"/>
                    </a:lnTo>
                    <a:lnTo>
                      <a:pt x="8009" y="17100"/>
                    </a:lnTo>
                    <a:lnTo>
                      <a:pt x="8069" y="17100"/>
                    </a:lnTo>
                    <a:lnTo>
                      <a:pt x="8083" y="17280"/>
                    </a:lnTo>
                    <a:lnTo>
                      <a:pt x="8098" y="17280"/>
                    </a:lnTo>
                    <a:lnTo>
                      <a:pt x="8098" y="17460"/>
                    </a:lnTo>
                    <a:lnTo>
                      <a:pt x="8113" y="17460"/>
                    </a:lnTo>
                    <a:lnTo>
                      <a:pt x="8128" y="17640"/>
                    </a:lnTo>
                    <a:lnTo>
                      <a:pt x="8128" y="17820"/>
                    </a:lnTo>
                    <a:lnTo>
                      <a:pt x="8113" y="17820"/>
                    </a:lnTo>
                    <a:lnTo>
                      <a:pt x="8113" y="18180"/>
                    </a:lnTo>
                    <a:lnTo>
                      <a:pt x="8220" y="18180"/>
                    </a:lnTo>
                    <a:lnTo>
                      <a:pt x="8198" y="18540"/>
                    </a:lnTo>
                    <a:lnTo>
                      <a:pt x="8217" y="18540"/>
                    </a:lnTo>
                    <a:lnTo>
                      <a:pt x="8261" y="18180"/>
                    </a:lnTo>
                    <a:lnTo>
                      <a:pt x="8291" y="18180"/>
                    </a:lnTo>
                    <a:lnTo>
                      <a:pt x="8282" y="18360"/>
                    </a:lnTo>
                    <a:lnTo>
                      <a:pt x="8277" y="18426"/>
                    </a:lnTo>
                    <a:lnTo>
                      <a:pt x="8276" y="18413"/>
                    </a:lnTo>
                    <a:lnTo>
                      <a:pt x="8276" y="18450"/>
                    </a:lnTo>
                    <a:lnTo>
                      <a:pt x="8274" y="18482"/>
                    </a:lnTo>
                    <a:lnTo>
                      <a:pt x="8261" y="18533"/>
                    </a:lnTo>
                    <a:lnTo>
                      <a:pt x="8261" y="18654"/>
                    </a:lnTo>
                    <a:lnTo>
                      <a:pt x="8276" y="18654"/>
                    </a:lnTo>
                    <a:lnTo>
                      <a:pt x="8291" y="18714"/>
                    </a:lnTo>
                    <a:lnTo>
                      <a:pt x="8305" y="18714"/>
                    </a:lnTo>
                    <a:lnTo>
                      <a:pt x="8291" y="18594"/>
                    </a:lnTo>
                    <a:lnTo>
                      <a:pt x="8291" y="18540"/>
                    </a:lnTo>
                    <a:lnTo>
                      <a:pt x="8513" y="18540"/>
                    </a:lnTo>
                    <a:lnTo>
                      <a:pt x="8527" y="18360"/>
                    </a:lnTo>
                    <a:lnTo>
                      <a:pt x="8498" y="18180"/>
                    </a:lnTo>
                    <a:lnTo>
                      <a:pt x="8468" y="18180"/>
                    </a:lnTo>
                    <a:lnTo>
                      <a:pt x="8483" y="18000"/>
                    </a:lnTo>
                    <a:lnTo>
                      <a:pt x="8513" y="18000"/>
                    </a:lnTo>
                    <a:lnTo>
                      <a:pt x="8513" y="18180"/>
                    </a:lnTo>
                    <a:lnTo>
                      <a:pt x="8527" y="18180"/>
                    </a:lnTo>
                    <a:lnTo>
                      <a:pt x="8527" y="18360"/>
                    </a:lnTo>
                    <a:lnTo>
                      <a:pt x="8557" y="18360"/>
                    </a:lnTo>
                    <a:lnTo>
                      <a:pt x="8587" y="18180"/>
                    </a:lnTo>
                    <a:lnTo>
                      <a:pt x="8602" y="18180"/>
                    </a:lnTo>
                    <a:lnTo>
                      <a:pt x="8602" y="18360"/>
                    </a:lnTo>
                    <a:lnTo>
                      <a:pt x="8587" y="18360"/>
                    </a:lnTo>
                    <a:lnTo>
                      <a:pt x="8587" y="18540"/>
                    </a:lnTo>
                    <a:lnTo>
                      <a:pt x="8557" y="18540"/>
                    </a:lnTo>
                    <a:lnTo>
                      <a:pt x="8572" y="18720"/>
                    </a:lnTo>
                    <a:lnTo>
                      <a:pt x="8602" y="18900"/>
                    </a:lnTo>
                    <a:lnTo>
                      <a:pt x="8616" y="18900"/>
                    </a:lnTo>
                    <a:lnTo>
                      <a:pt x="8616" y="19080"/>
                    </a:lnTo>
                    <a:lnTo>
                      <a:pt x="8694" y="19260"/>
                    </a:lnTo>
                    <a:lnTo>
                      <a:pt x="8770" y="19440"/>
                    </a:lnTo>
                    <a:lnTo>
                      <a:pt x="8843" y="19620"/>
                    </a:lnTo>
                    <a:lnTo>
                      <a:pt x="8912" y="19800"/>
                    </a:lnTo>
                    <a:lnTo>
                      <a:pt x="8935" y="19800"/>
                    </a:lnTo>
                    <a:lnTo>
                      <a:pt x="9001" y="19260"/>
                    </a:lnTo>
                    <a:lnTo>
                      <a:pt x="9046" y="19260"/>
                    </a:lnTo>
                    <a:lnTo>
                      <a:pt x="9046" y="19080"/>
                    </a:lnTo>
                    <a:lnTo>
                      <a:pt x="9016" y="19080"/>
                    </a:lnTo>
                    <a:lnTo>
                      <a:pt x="9031" y="18900"/>
                    </a:lnTo>
                    <a:lnTo>
                      <a:pt x="9060" y="18900"/>
                    </a:lnTo>
                    <a:lnTo>
                      <a:pt x="9046" y="18720"/>
                    </a:lnTo>
                    <a:lnTo>
                      <a:pt x="9077" y="18540"/>
                    </a:lnTo>
                    <a:lnTo>
                      <a:pt x="9105" y="18540"/>
                    </a:lnTo>
                    <a:lnTo>
                      <a:pt x="9118" y="18669"/>
                    </a:lnTo>
                    <a:lnTo>
                      <a:pt x="9151" y="18940"/>
                    </a:lnTo>
                    <a:lnTo>
                      <a:pt x="9164" y="19076"/>
                    </a:lnTo>
                    <a:lnTo>
                      <a:pt x="9194" y="19076"/>
                    </a:lnTo>
                    <a:lnTo>
                      <a:pt x="9223" y="19136"/>
                    </a:lnTo>
                    <a:lnTo>
                      <a:pt x="9238" y="19136"/>
                    </a:lnTo>
                    <a:lnTo>
                      <a:pt x="9238" y="18955"/>
                    </a:lnTo>
                    <a:lnTo>
                      <a:pt x="9205" y="18864"/>
                    </a:lnTo>
                    <a:lnTo>
                      <a:pt x="9171" y="18767"/>
                    </a:lnTo>
                    <a:lnTo>
                      <a:pt x="9138" y="18659"/>
                    </a:lnTo>
                    <a:lnTo>
                      <a:pt x="9107" y="18540"/>
                    </a:lnTo>
                    <a:lnTo>
                      <a:pt x="9110" y="18540"/>
                    </a:lnTo>
                    <a:lnTo>
                      <a:pt x="9152" y="18360"/>
                    </a:lnTo>
                    <a:lnTo>
                      <a:pt x="9209" y="18540"/>
                    </a:lnTo>
                    <a:lnTo>
                      <a:pt x="9253" y="18720"/>
                    </a:lnTo>
                    <a:lnTo>
                      <a:pt x="9342" y="18900"/>
                    </a:lnTo>
                    <a:lnTo>
                      <a:pt x="9386" y="19080"/>
                    </a:lnTo>
                    <a:lnTo>
                      <a:pt x="9386" y="18540"/>
                    </a:lnTo>
                    <a:lnTo>
                      <a:pt x="9475" y="18540"/>
                    </a:lnTo>
                    <a:lnTo>
                      <a:pt x="9475" y="18360"/>
                    </a:lnTo>
                    <a:lnTo>
                      <a:pt x="9623" y="18360"/>
                    </a:lnTo>
                    <a:lnTo>
                      <a:pt x="9638" y="18540"/>
                    </a:lnTo>
                    <a:lnTo>
                      <a:pt x="9638" y="18360"/>
                    </a:lnTo>
                    <a:lnTo>
                      <a:pt x="9653" y="18360"/>
                    </a:lnTo>
                    <a:lnTo>
                      <a:pt x="9653" y="18180"/>
                    </a:lnTo>
                    <a:lnTo>
                      <a:pt x="9638" y="18180"/>
                    </a:lnTo>
                    <a:lnTo>
                      <a:pt x="9623" y="18000"/>
                    </a:lnTo>
                    <a:lnTo>
                      <a:pt x="9667" y="18000"/>
                    </a:lnTo>
                    <a:lnTo>
                      <a:pt x="9682" y="17820"/>
                    </a:lnTo>
                    <a:lnTo>
                      <a:pt x="9712" y="17820"/>
                    </a:lnTo>
                    <a:lnTo>
                      <a:pt x="9712" y="18180"/>
                    </a:lnTo>
                    <a:lnTo>
                      <a:pt x="9682" y="18180"/>
                    </a:lnTo>
                    <a:lnTo>
                      <a:pt x="9682" y="18360"/>
                    </a:lnTo>
                    <a:lnTo>
                      <a:pt x="9697" y="18360"/>
                    </a:lnTo>
                    <a:lnTo>
                      <a:pt x="9697" y="18540"/>
                    </a:lnTo>
                    <a:lnTo>
                      <a:pt x="9712" y="18540"/>
                    </a:lnTo>
                    <a:lnTo>
                      <a:pt x="9712" y="18360"/>
                    </a:lnTo>
                    <a:lnTo>
                      <a:pt x="9741" y="18360"/>
                    </a:lnTo>
                    <a:lnTo>
                      <a:pt x="9727" y="18540"/>
                    </a:lnTo>
                    <a:lnTo>
                      <a:pt x="9712" y="18540"/>
                    </a:lnTo>
                    <a:lnTo>
                      <a:pt x="9741" y="18720"/>
                    </a:lnTo>
                    <a:lnTo>
                      <a:pt x="9756" y="18720"/>
                    </a:lnTo>
                    <a:lnTo>
                      <a:pt x="9786" y="18360"/>
                    </a:lnTo>
                    <a:lnTo>
                      <a:pt x="9801" y="18360"/>
                    </a:lnTo>
                    <a:lnTo>
                      <a:pt x="9801" y="18180"/>
                    </a:lnTo>
                    <a:lnTo>
                      <a:pt x="9815" y="18180"/>
                    </a:lnTo>
                    <a:lnTo>
                      <a:pt x="9815" y="18000"/>
                    </a:lnTo>
                    <a:lnTo>
                      <a:pt x="9801" y="18000"/>
                    </a:lnTo>
                    <a:lnTo>
                      <a:pt x="9801" y="17820"/>
                    </a:lnTo>
                    <a:lnTo>
                      <a:pt x="9815" y="17820"/>
                    </a:lnTo>
                    <a:lnTo>
                      <a:pt x="9815" y="18000"/>
                    </a:lnTo>
                    <a:lnTo>
                      <a:pt x="9860" y="18000"/>
                    </a:lnTo>
                    <a:lnTo>
                      <a:pt x="9875" y="18180"/>
                    </a:lnTo>
                    <a:lnTo>
                      <a:pt x="9860" y="18360"/>
                    </a:lnTo>
                    <a:lnTo>
                      <a:pt x="9934" y="18360"/>
                    </a:lnTo>
                    <a:lnTo>
                      <a:pt x="9943" y="18180"/>
                    </a:lnTo>
                    <a:lnTo>
                      <a:pt x="9949" y="18180"/>
                    </a:lnTo>
                    <a:lnTo>
                      <a:pt x="9955" y="18000"/>
                    </a:lnTo>
                    <a:lnTo>
                      <a:pt x="9964" y="17820"/>
                    </a:lnTo>
                    <a:lnTo>
                      <a:pt x="9949" y="17820"/>
                    </a:lnTo>
                    <a:lnTo>
                      <a:pt x="9964" y="17760"/>
                    </a:lnTo>
                    <a:lnTo>
                      <a:pt x="9964" y="17820"/>
                    </a:lnTo>
                    <a:lnTo>
                      <a:pt x="9993" y="17820"/>
                    </a:lnTo>
                    <a:lnTo>
                      <a:pt x="10008" y="18000"/>
                    </a:lnTo>
                    <a:lnTo>
                      <a:pt x="10038" y="18000"/>
                    </a:lnTo>
                    <a:lnTo>
                      <a:pt x="10097" y="17640"/>
                    </a:lnTo>
                    <a:lnTo>
                      <a:pt x="10126" y="17640"/>
                    </a:lnTo>
                    <a:lnTo>
                      <a:pt x="10126" y="17820"/>
                    </a:lnTo>
                    <a:lnTo>
                      <a:pt x="10140" y="17640"/>
                    </a:lnTo>
                    <a:lnTo>
                      <a:pt x="10156" y="17640"/>
                    </a:lnTo>
                    <a:lnTo>
                      <a:pt x="10172" y="17460"/>
                    </a:lnTo>
                    <a:lnTo>
                      <a:pt x="10186" y="17280"/>
                    </a:lnTo>
                    <a:lnTo>
                      <a:pt x="10208" y="17460"/>
                    </a:lnTo>
                    <a:lnTo>
                      <a:pt x="10232" y="17640"/>
                    </a:lnTo>
                    <a:lnTo>
                      <a:pt x="10289" y="18000"/>
                    </a:lnTo>
                    <a:lnTo>
                      <a:pt x="10292" y="17820"/>
                    </a:lnTo>
                    <a:lnTo>
                      <a:pt x="10302" y="17460"/>
                    </a:lnTo>
                    <a:lnTo>
                      <a:pt x="10304" y="17280"/>
                    </a:lnTo>
                    <a:lnTo>
                      <a:pt x="10354" y="17280"/>
                    </a:lnTo>
                    <a:lnTo>
                      <a:pt x="10374" y="17460"/>
                    </a:lnTo>
                    <a:lnTo>
                      <a:pt x="10366" y="17640"/>
                    </a:lnTo>
                    <a:lnTo>
                      <a:pt x="10334" y="18000"/>
                    </a:lnTo>
                    <a:lnTo>
                      <a:pt x="10452" y="18000"/>
                    </a:lnTo>
                    <a:lnTo>
                      <a:pt x="10497" y="17820"/>
                    </a:lnTo>
                    <a:lnTo>
                      <a:pt x="10511" y="17820"/>
                    </a:lnTo>
                    <a:lnTo>
                      <a:pt x="10511" y="17640"/>
                    </a:lnTo>
                    <a:lnTo>
                      <a:pt x="10571" y="17460"/>
                    </a:lnTo>
                    <a:lnTo>
                      <a:pt x="10630" y="17640"/>
                    </a:lnTo>
                    <a:lnTo>
                      <a:pt x="10615" y="17820"/>
                    </a:lnTo>
                    <a:lnTo>
                      <a:pt x="10584" y="18180"/>
                    </a:lnTo>
                    <a:lnTo>
                      <a:pt x="10556" y="18180"/>
                    </a:lnTo>
                    <a:lnTo>
                      <a:pt x="10528" y="18000"/>
                    </a:lnTo>
                    <a:lnTo>
                      <a:pt x="10497" y="17820"/>
                    </a:lnTo>
                    <a:lnTo>
                      <a:pt x="10497" y="18180"/>
                    </a:lnTo>
                    <a:lnTo>
                      <a:pt x="10530" y="18180"/>
                    </a:lnTo>
                    <a:lnTo>
                      <a:pt x="10596" y="18360"/>
                    </a:lnTo>
                    <a:lnTo>
                      <a:pt x="10793" y="18360"/>
                    </a:lnTo>
                    <a:lnTo>
                      <a:pt x="11015" y="18900"/>
                    </a:lnTo>
                    <a:lnTo>
                      <a:pt x="11074" y="18720"/>
                    </a:lnTo>
                    <a:lnTo>
                      <a:pt x="11133" y="18720"/>
                    </a:lnTo>
                    <a:lnTo>
                      <a:pt x="11133" y="18540"/>
                    </a:lnTo>
                    <a:lnTo>
                      <a:pt x="11237" y="18540"/>
                    </a:lnTo>
                    <a:lnTo>
                      <a:pt x="11266" y="18900"/>
                    </a:lnTo>
                    <a:lnTo>
                      <a:pt x="11266" y="19080"/>
                    </a:lnTo>
                    <a:lnTo>
                      <a:pt x="11313" y="19080"/>
                    </a:lnTo>
                    <a:lnTo>
                      <a:pt x="11339" y="19260"/>
                    </a:lnTo>
                    <a:lnTo>
                      <a:pt x="11385" y="19260"/>
                    </a:lnTo>
                    <a:lnTo>
                      <a:pt x="11400" y="19080"/>
                    </a:lnTo>
                    <a:lnTo>
                      <a:pt x="11488" y="19080"/>
                    </a:lnTo>
                    <a:lnTo>
                      <a:pt x="11459" y="19260"/>
                    </a:lnTo>
                    <a:lnTo>
                      <a:pt x="11429" y="19260"/>
                    </a:lnTo>
                    <a:lnTo>
                      <a:pt x="11429" y="19440"/>
                    </a:lnTo>
                    <a:lnTo>
                      <a:pt x="11474" y="19440"/>
                    </a:lnTo>
                    <a:lnTo>
                      <a:pt x="11503" y="19620"/>
                    </a:lnTo>
                    <a:lnTo>
                      <a:pt x="11533" y="19440"/>
                    </a:lnTo>
                    <a:lnTo>
                      <a:pt x="11548" y="19260"/>
                    </a:lnTo>
                    <a:lnTo>
                      <a:pt x="11518" y="19080"/>
                    </a:lnTo>
                    <a:lnTo>
                      <a:pt x="11517" y="19080"/>
                    </a:lnTo>
                    <a:lnTo>
                      <a:pt x="11549" y="18900"/>
                    </a:lnTo>
                    <a:lnTo>
                      <a:pt x="11562" y="18720"/>
                    </a:lnTo>
                    <a:lnTo>
                      <a:pt x="11562" y="18540"/>
                    </a:lnTo>
                    <a:lnTo>
                      <a:pt x="11511" y="18540"/>
                    </a:lnTo>
                    <a:lnTo>
                      <a:pt x="11488" y="18360"/>
                    </a:lnTo>
                    <a:lnTo>
                      <a:pt x="11466" y="18720"/>
                    </a:lnTo>
                    <a:lnTo>
                      <a:pt x="11455" y="18720"/>
                    </a:lnTo>
                    <a:lnTo>
                      <a:pt x="11444" y="18900"/>
                    </a:lnTo>
                    <a:lnTo>
                      <a:pt x="11326" y="18900"/>
                    </a:lnTo>
                    <a:lnTo>
                      <a:pt x="11311" y="18720"/>
                    </a:lnTo>
                    <a:lnTo>
                      <a:pt x="11266" y="18720"/>
                    </a:lnTo>
                    <a:lnTo>
                      <a:pt x="11281" y="18540"/>
                    </a:lnTo>
                    <a:lnTo>
                      <a:pt x="11296" y="18540"/>
                    </a:lnTo>
                    <a:lnTo>
                      <a:pt x="11311" y="18360"/>
                    </a:lnTo>
                    <a:lnTo>
                      <a:pt x="11207" y="18360"/>
                    </a:lnTo>
                    <a:lnTo>
                      <a:pt x="11207" y="18180"/>
                    </a:lnTo>
                    <a:lnTo>
                      <a:pt x="11222" y="18180"/>
                    </a:lnTo>
                    <a:lnTo>
                      <a:pt x="11237" y="18000"/>
                    </a:lnTo>
                    <a:lnTo>
                      <a:pt x="11266" y="18000"/>
                    </a:lnTo>
                    <a:lnTo>
                      <a:pt x="11281" y="17820"/>
                    </a:lnTo>
                    <a:lnTo>
                      <a:pt x="11429" y="17820"/>
                    </a:lnTo>
                    <a:lnTo>
                      <a:pt x="11459" y="18000"/>
                    </a:lnTo>
                    <a:lnTo>
                      <a:pt x="11739" y="18000"/>
                    </a:lnTo>
                    <a:lnTo>
                      <a:pt x="11860" y="18180"/>
                    </a:lnTo>
                    <a:lnTo>
                      <a:pt x="11953" y="18180"/>
                    </a:lnTo>
                    <a:lnTo>
                      <a:pt x="12030" y="17820"/>
                    </a:lnTo>
                    <a:lnTo>
                      <a:pt x="12066" y="17640"/>
                    </a:lnTo>
                    <a:lnTo>
                      <a:pt x="12110" y="18360"/>
                    </a:lnTo>
                    <a:lnTo>
                      <a:pt x="12133" y="18540"/>
                    </a:lnTo>
                    <a:lnTo>
                      <a:pt x="12156" y="18720"/>
                    </a:lnTo>
                    <a:lnTo>
                      <a:pt x="12183" y="18900"/>
                    </a:lnTo>
                    <a:lnTo>
                      <a:pt x="12214" y="19080"/>
                    </a:lnTo>
                    <a:lnTo>
                      <a:pt x="11693" y="19080"/>
                    </a:lnTo>
                    <a:lnTo>
                      <a:pt x="11594" y="19260"/>
                    </a:lnTo>
                    <a:lnTo>
                      <a:pt x="11548" y="19260"/>
                    </a:lnTo>
                    <a:lnTo>
                      <a:pt x="11577" y="19440"/>
                    </a:lnTo>
                    <a:lnTo>
                      <a:pt x="11765" y="19440"/>
                    </a:lnTo>
                    <a:lnTo>
                      <a:pt x="11829" y="19260"/>
                    </a:lnTo>
                    <a:lnTo>
                      <a:pt x="11973" y="19620"/>
                    </a:lnTo>
                    <a:lnTo>
                      <a:pt x="12268" y="19620"/>
                    </a:lnTo>
                    <a:lnTo>
                      <a:pt x="12421" y="19440"/>
                    </a:lnTo>
                    <a:lnTo>
                      <a:pt x="12554" y="19440"/>
                    </a:lnTo>
                    <a:lnTo>
                      <a:pt x="12569" y="19620"/>
                    </a:lnTo>
                    <a:lnTo>
                      <a:pt x="12626" y="19620"/>
                    </a:lnTo>
                    <a:lnTo>
                      <a:pt x="12705" y="19800"/>
                    </a:lnTo>
                    <a:lnTo>
                      <a:pt x="12711" y="19800"/>
                    </a:lnTo>
                    <a:lnTo>
                      <a:pt x="12634" y="19620"/>
                    </a:lnTo>
                    <a:lnTo>
                      <a:pt x="12599" y="19440"/>
                    </a:lnTo>
                    <a:lnTo>
                      <a:pt x="12599" y="19260"/>
                    </a:lnTo>
                    <a:lnTo>
                      <a:pt x="12584" y="19260"/>
                    </a:lnTo>
                    <a:lnTo>
                      <a:pt x="12584" y="19080"/>
                    </a:lnTo>
                    <a:lnTo>
                      <a:pt x="12562" y="19080"/>
                    </a:lnTo>
                    <a:lnTo>
                      <a:pt x="12540" y="18900"/>
                    </a:lnTo>
                    <a:lnTo>
                      <a:pt x="12517" y="18900"/>
                    </a:lnTo>
                    <a:lnTo>
                      <a:pt x="12495" y="18720"/>
                    </a:lnTo>
                    <a:lnTo>
                      <a:pt x="12599" y="18720"/>
                    </a:lnTo>
                    <a:lnTo>
                      <a:pt x="12599" y="18540"/>
                    </a:lnTo>
                    <a:lnTo>
                      <a:pt x="12584" y="18540"/>
                    </a:lnTo>
                    <a:lnTo>
                      <a:pt x="12614" y="18360"/>
                    </a:lnTo>
                    <a:lnTo>
                      <a:pt x="12643" y="18360"/>
                    </a:lnTo>
                    <a:lnTo>
                      <a:pt x="12665" y="18540"/>
                    </a:lnTo>
                    <a:lnTo>
                      <a:pt x="12710" y="18540"/>
                    </a:lnTo>
                    <a:lnTo>
                      <a:pt x="12732" y="18720"/>
                    </a:lnTo>
                    <a:lnTo>
                      <a:pt x="12821" y="18720"/>
                    </a:lnTo>
                    <a:lnTo>
                      <a:pt x="12806" y="18900"/>
                    </a:lnTo>
                    <a:lnTo>
                      <a:pt x="12806" y="19080"/>
                    </a:lnTo>
                    <a:lnTo>
                      <a:pt x="12791" y="19080"/>
                    </a:lnTo>
                    <a:lnTo>
                      <a:pt x="12791" y="19620"/>
                    </a:lnTo>
                    <a:lnTo>
                      <a:pt x="12836" y="19620"/>
                    </a:lnTo>
                    <a:lnTo>
                      <a:pt x="12836" y="19440"/>
                    </a:lnTo>
                    <a:lnTo>
                      <a:pt x="12850" y="19440"/>
                    </a:lnTo>
                    <a:lnTo>
                      <a:pt x="12865" y="19260"/>
                    </a:lnTo>
                    <a:lnTo>
                      <a:pt x="12910" y="19260"/>
                    </a:lnTo>
                    <a:lnTo>
                      <a:pt x="12924" y="19080"/>
                    </a:lnTo>
                    <a:lnTo>
                      <a:pt x="12939" y="19080"/>
                    </a:lnTo>
                    <a:lnTo>
                      <a:pt x="12954" y="19260"/>
                    </a:lnTo>
                    <a:lnTo>
                      <a:pt x="12984" y="19440"/>
                    </a:lnTo>
                    <a:lnTo>
                      <a:pt x="13013" y="19440"/>
                    </a:lnTo>
                    <a:lnTo>
                      <a:pt x="13073" y="19800"/>
                    </a:lnTo>
                    <a:lnTo>
                      <a:pt x="13139" y="19800"/>
                    </a:lnTo>
                    <a:lnTo>
                      <a:pt x="13161" y="19620"/>
                    </a:lnTo>
                    <a:lnTo>
                      <a:pt x="13265" y="19620"/>
                    </a:lnTo>
                    <a:lnTo>
                      <a:pt x="13265" y="19800"/>
                    </a:lnTo>
                    <a:lnTo>
                      <a:pt x="13369" y="19800"/>
                    </a:lnTo>
                    <a:lnTo>
                      <a:pt x="13383" y="19620"/>
                    </a:lnTo>
                    <a:lnTo>
                      <a:pt x="13428" y="19620"/>
                    </a:lnTo>
                    <a:lnTo>
                      <a:pt x="13428" y="19800"/>
                    </a:lnTo>
                    <a:lnTo>
                      <a:pt x="13457" y="19800"/>
                    </a:lnTo>
                    <a:lnTo>
                      <a:pt x="13457" y="19620"/>
                    </a:lnTo>
                    <a:lnTo>
                      <a:pt x="13472" y="19800"/>
                    </a:lnTo>
                    <a:lnTo>
                      <a:pt x="13487" y="19620"/>
                    </a:lnTo>
                    <a:lnTo>
                      <a:pt x="13502" y="19620"/>
                    </a:lnTo>
                    <a:lnTo>
                      <a:pt x="13531" y="19440"/>
                    </a:lnTo>
                    <a:lnTo>
                      <a:pt x="13540" y="19620"/>
                    </a:lnTo>
                    <a:lnTo>
                      <a:pt x="13552" y="19800"/>
                    </a:lnTo>
                    <a:lnTo>
                      <a:pt x="13561" y="19980"/>
                    </a:lnTo>
                    <a:lnTo>
                      <a:pt x="13561" y="19800"/>
                    </a:lnTo>
                    <a:lnTo>
                      <a:pt x="13576" y="19800"/>
                    </a:lnTo>
                    <a:lnTo>
                      <a:pt x="13576" y="19620"/>
                    </a:lnTo>
                    <a:lnTo>
                      <a:pt x="13855" y="19620"/>
                    </a:lnTo>
                    <a:lnTo>
                      <a:pt x="13946" y="19440"/>
                    </a:lnTo>
                    <a:lnTo>
                      <a:pt x="14087" y="19440"/>
                    </a:lnTo>
                    <a:lnTo>
                      <a:pt x="14109" y="19260"/>
                    </a:lnTo>
                    <a:lnTo>
                      <a:pt x="14131" y="19260"/>
                    </a:lnTo>
                    <a:lnTo>
                      <a:pt x="14153" y="19080"/>
                    </a:lnTo>
                    <a:lnTo>
                      <a:pt x="14142" y="19080"/>
                    </a:lnTo>
                    <a:lnTo>
                      <a:pt x="14133" y="18900"/>
                    </a:lnTo>
                    <a:lnTo>
                      <a:pt x="14126" y="18720"/>
                    </a:lnTo>
                    <a:lnTo>
                      <a:pt x="14124" y="18540"/>
                    </a:lnTo>
                    <a:lnTo>
                      <a:pt x="14094" y="18540"/>
                    </a:lnTo>
                    <a:lnTo>
                      <a:pt x="14109" y="18360"/>
                    </a:lnTo>
                    <a:lnTo>
                      <a:pt x="14138" y="18360"/>
                    </a:lnTo>
                    <a:lnTo>
                      <a:pt x="14124" y="18540"/>
                    </a:lnTo>
                    <a:lnTo>
                      <a:pt x="14212" y="18540"/>
                    </a:lnTo>
                    <a:lnTo>
                      <a:pt x="14235" y="18720"/>
                    </a:lnTo>
                    <a:lnTo>
                      <a:pt x="14279" y="18900"/>
                    </a:lnTo>
                    <a:lnTo>
                      <a:pt x="14346" y="18900"/>
                    </a:lnTo>
                    <a:lnTo>
                      <a:pt x="14390" y="18720"/>
                    </a:lnTo>
                    <a:lnTo>
                      <a:pt x="14473" y="18720"/>
                    </a:lnTo>
                    <a:lnTo>
                      <a:pt x="14509" y="18540"/>
                    </a:lnTo>
                    <a:lnTo>
                      <a:pt x="14575" y="18540"/>
                    </a:lnTo>
                    <a:lnTo>
                      <a:pt x="14620" y="18720"/>
                    </a:lnTo>
                    <a:lnTo>
                      <a:pt x="14642" y="18720"/>
                    </a:lnTo>
                    <a:lnTo>
                      <a:pt x="14642" y="18360"/>
                    </a:lnTo>
                    <a:lnTo>
                      <a:pt x="14583" y="18360"/>
                    </a:lnTo>
                    <a:lnTo>
                      <a:pt x="14597" y="18180"/>
                    </a:lnTo>
                    <a:lnTo>
                      <a:pt x="14612" y="18180"/>
                    </a:lnTo>
                    <a:lnTo>
                      <a:pt x="14627" y="18000"/>
                    </a:lnTo>
                    <a:lnTo>
                      <a:pt x="14642" y="18180"/>
                    </a:lnTo>
                    <a:lnTo>
                      <a:pt x="14657" y="18180"/>
                    </a:lnTo>
                    <a:lnTo>
                      <a:pt x="14657" y="18360"/>
                    </a:lnTo>
                    <a:lnTo>
                      <a:pt x="14731" y="18360"/>
                    </a:lnTo>
                    <a:lnTo>
                      <a:pt x="14731" y="18540"/>
                    </a:lnTo>
                    <a:lnTo>
                      <a:pt x="14745" y="18720"/>
                    </a:lnTo>
                    <a:lnTo>
                      <a:pt x="14805" y="18540"/>
                    </a:lnTo>
                    <a:lnTo>
                      <a:pt x="14855" y="18540"/>
                    </a:lnTo>
                    <a:lnTo>
                      <a:pt x="14932" y="18720"/>
                    </a:lnTo>
                    <a:lnTo>
                      <a:pt x="14939" y="18720"/>
                    </a:lnTo>
                    <a:lnTo>
                      <a:pt x="14953" y="18775"/>
                    </a:lnTo>
                    <a:lnTo>
                      <a:pt x="14953" y="18835"/>
                    </a:lnTo>
                    <a:lnTo>
                      <a:pt x="14968" y="18895"/>
                    </a:lnTo>
                    <a:lnTo>
                      <a:pt x="14968" y="18775"/>
                    </a:lnTo>
                    <a:lnTo>
                      <a:pt x="14954" y="18720"/>
                    </a:lnTo>
                    <a:lnTo>
                      <a:pt x="15101" y="18720"/>
                    </a:lnTo>
                    <a:lnTo>
                      <a:pt x="15323" y="18540"/>
                    </a:lnTo>
                    <a:lnTo>
                      <a:pt x="15323" y="18720"/>
                    </a:lnTo>
                    <a:lnTo>
                      <a:pt x="15338" y="18720"/>
                    </a:lnTo>
                    <a:lnTo>
                      <a:pt x="15338" y="18900"/>
                    </a:lnTo>
                    <a:lnTo>
                      <a:pt x="15293" y="18900"/>
                    </a:lnTo>
                    <a:lnTo>
                      <a:pt x="15260" y="19080"/>
                    </a:lnTo>
                    <a:lnTo>
                      <a:pt x="15219" y="19080"/>
                    </a:lnTo>
                    <a:lnTo>
                      <a:pt x="15219" y="19260"/>
                    </a:lnTo>
                    <a:lnTo>
                      <a:pt x="15175" y="19260"/>
                    </a:lnTo>
                    <a:lnTo>
                      <a:pt x="15186" y="19125"/>
                    </a:lnTo>
                    <a:lnTo>
                      <a:pt x="15219" y="19260"/>
                    </a:lnTo>
                    <a:lnTo>
                      <a:pt x="15219" y="19080"/>
                    </a:lnTo>
                    <a:lnTo>
                      <a:pt x="15012" y="19080"/>
                    </a:lnTo>
                    <a:lnTo>
                      <a:pt x="14997" y="19260"/>
                    </a:lnTo>
                    <a:lnTo>
                      <a:pt x="14982" y="19260"/>
                    </a:lnTo>
                    <a:lnTo>
                      <a:pt x="14982" y="19440"/>
                    </a:lnTo>
                    <a:lnTo>
                      <a:pt x="14997" y="19440"/>
                    </a:lnTo>
                    <a:lnTo>
                      <a:pt x="14997" y="19620"/>
                    </a:lnTo>
                    <a:lnTo>
                      <a:pt x="15027" y="19440"/>
                    </a:lnTo>
                    <a:lnTo>
                      <a:pt x="15071" y="19440"/>
                    </a:lnTo>
                    <a:lnTo>
                      <a:pt x="15071" y="19620"/>
                    </a:lnTo>
                    <a:lnTo>
                      <a:pt x="15056" y="19620"/>
                    </a:lnTo>
                    <a:lnTo>
                      <a:pt x="15056" y="19800"/>
                    </a:lnTo>
                    <a:lnTo>
                      <a:pt x="15042" y="19620"/>
                    </a:lnTo>
                    <a:lnTo>
                      <a:pt x="14982" y="19620"/>
                    </a:lnTo>
                    <a:lnTo>
                      <a:pt x="14982" y="19800"/>
                    </a:lnTo>
                    <a:lnTo>
                      <a:pt x="14968" y="19800"/>
                    </a:lnTo>
                    <a:lnTo>
                      <a:pt x="14997" y="19980"/>
                    </a:lnTo>
                    <a:lnTo>
                      <a:pt x="15042" y="19980"/>
                    </a:lnTo>
                    <a:lnTo>
                      <a:pt x="15042" y="20160"/>
                    </a:lnTo>
                    <a:lnTo>
                      <a:pt x="15027" y="20160"/>
                    </a:lnTo>
                    <a:lnTo>
                      <a:pt x="15029" y="20340"/>
                    </a:lnTo>
                    <a:lnTo>
                      <a:pt x="15039" y="20520"/>
                    </a:lnTo>
                    <a:lnTo>
                      <a:pt x="15134" y="20520"/>
                    </a:lnTo>
                    <a:lnTo>
                      <a:pt x="15214" y="20340"/>
                    </a:lnTo>
                    <a:lnTo>
                      <a:pt x="15285" y="20160"/>
                    </a:lnTo>
                    <a:lnTo>
                      <a:pt x="15352" y="19980"/>
                    </a:lnTo>
                    <a:lnTo>
                      <a:pt x="15338" y="19800"/>
                    </a:lnTo>
                    <a:lnTo>
                      <a:pt x="15367" y="19800"/>
                    </a:lnTo>
                    <a:lnTo>
                      <a:pt x="15382" y="19980"/>
                    </a:lnTo>
                    <a:lnTo>
                      <a:pt x="15382" y="20160"/>
                    </a:lnTo>
                    <a:lnTo>
                      <a:pt x="15397" y="20340"/>
                    </a:lnTo>
                    <a:lnTo>
                      <a:pt x="15430" y="20160"/>
                    </a:lnTo>
                    <a:lnTo>
                      <a:pt x="15515" y="20160"/>
                    </a:lnTo>
                    <a:lnTo>
                      <a:pt x="15515" y="19980"/>
                    </a:lnTo>
                    <a:lnTo>
                      <a:pt x="15500" y="19800"/>
                    </a:lnTo>
                    <a:lnTo>
                      <a:pt x="15486" y="19800"/>
                    </a:lnTo>
                    <a:lnTo>
                      <a:pt x="15486" y="19620"/>
                    </a:lnTo>
                    <a:lnTo>
                      <a:pt x="15250" y="19620"/>
                    </a:lnTo>
                    <a:lnTo>
                      <a:pt x="15219" y="19440"/>
                    </a:lnTo>
                    <a:lnTo>
                      <a:pt x="15239" y="19440"/>
                    </a:lnTo>
                    <a:lnTo>
                      <a:pt x="15273" y="19260"/>
                    </a:lnTo>
                    <a:lnTo>
                      <a:pt x="15293" y="19080"/>
                    </a:lnTo>
                    <a:lnTo>
                      <a:pt x="15323" y="19080"/>
                    </a:lnTo>
                    <a:lnTo>
                      <a:pt x="15352" y="19260"/>
                    </a:lnTo>
                    <a:lnTo>
                      <a:pt x="15367" y="19260"/>
                    </a:lnTo>
                    <a:lnTo>
                      <a:pt x="15382" y="19080"/>
                    </a:lnTo>
                    <a:lnTo>
                      <a:pt x="15426" y="19080"/>
                    </a:lnTo>
                    <a:lnTo>
                      <a:pt x="15367" y="19260"/>
                    </a:lnTo>
                    <a:lnTo>
                      <a:pt x="15441" y="19260"/>
                    </a:lnTo>
                    <a:lnTo>
                      <a:pt x="15484" y="19080"/>
                    </a:lnTo>
                    <a:lnTo>
                      <a:pt x="15574" y="19080"/>
                    </a:lnTo>
                    <a:lnTo>
                      <a:pt x="15574" y="19260"/>
                    </a:lnTo>
                    <a:lnTo>
                      <a:pt x="15560" y="19440"/>
                    </a:lnTo>
                    <a:lnTo>
                      <a:pt x="15589" y="19440"/>
                    </a:lnTo>
                    <a:lnTo>
                      <a:pt x="15619" y="19620"/>
                    </a:lnTo>
                    <a:lnTo>
                      <a:pt x="15619" y="19440"/>
                    </a:lnTo>
                    <a:lnTo>
                      <a:pt x="15604" y="19440"/>
                    </a:lnTo>
                    <a:lnTo>
                      <a:pt x="15589" y="19260"/>
                    </a:lnTo>
                    <a:lnTo>
                      <a:pt x="15589" y="19080"/>
                    </a:lnTo>
                    <a:lnTo>
                      <a:pt x="15663" y="19080"/>
                    </a:lnTo>
                    <a:lnTo>
                      <a:pt x="15678" y="19260"/>
                    </a:lnTo>
                    <a:lnTo>
                      <a:pt x="15693" y="19260"/>
                    </a:lnTo>
                    <a:lnTo>
                      <a:pt x="15708" y="19080"/>
                    </a:lnTo>
                    <a:lnTo>
                      <a:pt x="15741" y="19080"/>
                    </a:lnTo>
                    <a:lnTo>
                      <a:pt x="15776" y="18900"/>
                    </a:lnTo>
                    <a:lnTo>
                      <a:pt x="15814" y="18900"/>
                    </a:lnTo>
                    <a:lnTo>
                      <a:pt x="15856" y="18720"/>
                    </a:lnTo>
                    <a:lnTo>
                      <a:pt x="15900" y="18720"/>
                    </a:lnTo>
                    <a:lnTo>
                      <a:pt x="15930" y="18900"/>
                    </a:lnTo>
                    <a:lnTo>
                      <a:pt x="15930" y="18720"/>
                    </a:lnTo>
                    <a:lnTo>
                      <a:pt x="15945" y="18720"/>
                    </a:lnTo>
                    <a:lnTo>
                      <a:pt x="15945" y="18540"/>
                    </a:lnTo>
                    <a:lnTo>
                      <a:pt x="15959" y="18540"/>
                    </a:lnTo>
                    <a:lnTo>
                      <a:pt x="15959" y="18720"/>
                    </a:lnTo>
                    <a:lnTo>
                      <a:pt x="15945" y="18720"/>
                    </a:lnTo>
                    <a:lnTo>
                      <a:pt x="15993" y="19080"/>
                    </a:lnTo>
                    <a:lnTo>
                      <a:pt x="16063" y="19260"/>
                    </a:lnTo>
                    <a:lnTo>
                      <a:pt x="16144" y="19440"/>
                    </a:lnTo>
                    <a:lnTo>
                      <a:pt x="16293" y="19440"/>
                    </a:lnTo>
                    <a:lnTo>
                      <a:pt x="16315" y="19260"/>
                    </a:lnTo>
                    <a:lnTo>
                      <a:pt x="16330" y="19440"/>
                    </a:lnTo>
                    <a:lnTo>
                      <a:pt x="16330" y="19260"/>
                    </a:lnTo>
                    <a:lnTo>
                      <a:pt x="16385" y="19080"/>
                    </a:lnTo>
                    <a:lnTo>
                      <a:pt x="16439" y="19080"/>
                    </a:lnTo>
                    <a:lnTo>
                      <a:pt x="16490" y="18900"/>
                    </a:lnTo>
                    <a:lnTo>
                      <a:pt x="16537" y="18720"/>
                    </a:lnTo>
                    <a:lnTo>
                      <a:pt x="16581" y="18720"/>
                    </a:lnTo>
                    <a:lnTo>
                      <a:pt x="16670" y="18540"/>
                    </a:lnTo>
                    <a:lnTo>
                      <a:pt x="16670" y="18900"/>
                    </a:lnTo>
                    <a:lnTo>
                      <a:pt x="16700" y="18900"/>
                    </a:lnTo>
                    <a:lnTo>
                      <a:pt x="16700" y="19080"/>
                    </a:lnTo>
                    <a:lnTo>
                      <a:pt x="16714" y="19260"/>
                    </a:lnTo>
                    <a:lnTo>
                      <a:pt x="16759" y="19260"/>
                    </a:lnTo>
                    <a:lnTo>
                      <a:pt x="16783" y="19440"/>
                    </a:lnTo>
                    <a:lnTo>
                      <a:pt x="16838" y="19620"/>
                    </a:lnTo>
                    <a:lnTo>
                      <a:pt x="16862" y="19800"/>
                    </a:lnTo>
                    <a:lnTo>
                      <a:pt x="16981" y="19800"/>
                    </a:lnTo>
                    <a:lnTo>
                      <a:pt x="16996" y="19980"/>
                    </a:lnTo>
                    <a:lnTo>
                      <a:pt x="16981" y="20160"/>
                    </a:lnTo>
                    <a:lnTo>
                      <a:pt x="17055" y="20160"/>
                    </a:lnTo>
                    <a:lnTo>
                      <a:pt x="17011" y="19800"/>
                    </a:lnTo>
                    <a:lnTo>
                      <a:pt x="17055" y="19620"/>
                    </a:lnTo>
                    <a:lnTo>
                      <a:pt x="17070" y="19620"/>
                    </a:lnTo>
                    <a:lnTo>
                      <a:pt x="17137" y="19440"/>
                    </a:lnTo>
                    <a:lnTo>
                      <a:pt x="17205" y="19260"/>
                    </a:lnTo>
                    <a:lnTo>
                      <a:pt x="17276" y="19260"/>
                    </a:lnTo>
                    <a:lnTo>
                      <a:pt x="17351" y="19620"/>
                    </a:lnTo>
                    <a:lnTo>
                      <a:pt x="17367" y="19800"/>
                    </a:lnTo>
                    <a:lnTo>
                      <a:pt x="17455" y="19800"/>
                    </a:lnTo>
                    <a:lnTo>
                      <a:pt x="17477" y="20160"/>
                    </a:lnTo>
                    <a:lnTo>
                      <a:pt x="17488" y="20160"/>
                    </a:lnTo>
                    <a:lnTo>
                      <a:pt x="17499" y="20340"/>
                    </a:lnTo>
                    <a:lnTo>
                      <a:pt x="17484" y="20520"/>
                    </a:lnTo>
                    <a:lnTo>
                      <a:pt x="17498" y="20520"/>
                    </a:lnTo>
                    <a:lnTo>
                      <a:pt x="17530" y="20880"/>
                    </a:lnTo>
                    <a:lnTo>
                      <a:pt x="17544" y="21060"/>
                    </a:lnTo>
                    <a:lnTo>
                      <a:pt x="17477" y="21060"/>
                    </a:lnTo>
                    <a:lnTo>
                      <a:pt x="17455" y="20880"/>
                    </a:lnTo>
                    <a:lnTo>
                      <a:pt x="17366" y="20880"/>
                    </a:lnTo>
                    <a:lnTo>
                      <a:pt x="17410" y="21600"/>
                    </a:lnTo>
                    <a:lnTo>
                      <a:pt x="17491" y="21240"/>
                    </a:lnTo>
                    <a:lnTo>
                      <a:pt x="17780" y="21240"/>
                    </a:lnTo>
                    <a:lnTo>
                      <a:pt x="17766" y="21060"/>
                    </a:lnTo>
                    <a:lnTo>
                      <a:pt x="17751" y="20880"/>
                    </a:lnTo>
                    <a:lnTo>
                      <a:pt x="17677" y="20880"/>
                    </a:lnTo>
                    <a:lnTo>
                      <a:pt x="17692" y="20700"/>
                    </a:lnTo>
                    <a:lnTo>
                      <a:pt x="17706" y="20700"/>
                    </a:lnTo>
                    <a:lnTo>
                      <a:pt x="17731" y="20520"/>
                    </a:lnTo>
                    <a:lnTo>
                      <a:pt x="17810" y="20520"/>
                    </a:lnTo>
                    <a:lnTo>
                      <a:pt x="17788" y="20340"/>
                    </a:lnTo>
                    <a:lnTo>
                      <a:pt x="17736" y="20340"/>
                    </a:lnTo>
                    <a:lnTo>
                      <a:pt x="17751" y="20160"/>
                    </a:lnTo>
                    <a:lnTo>
                      <a:pt x="17810" y="20160"/>
                    </a:lnTo>
                    <a:lnTo>
                      <a:pt x="17825" y="20340"/>
                    </a:lnTo>
                    <a:lnTo>
                      <a:pt x="17825" y="20520"/>
                    </a:lnTo>
                    <a:lnTo>
                      <a:pt x="17854" y="20520"/>
                    </a:lnTo>
                    <a:lnTo>
                      <a:pt x="17869" y="20340"/>
                    </a:lnTo>
                    <a:lnTo>
                      <a:pt x="17899" y="20340"/>
                    </a:lnTo>
                    <a:lnTo>
                      <a:pt x="17914" y="20520"/>
                    </a:lnTo>
                    <a:lnTo>
                      <a:pt x="17943" y="20520"/>
                    </a:lnTo>
                    <a:lnTo>
                      <a:pt x="17958" y="20340"/>
                    </a:lnTo>
                    <a:lnTo>
                      <a:pt x="17988" y="20340"/>
                    </a:lnTo>
                    <a:lnTo>
                      <a:pt x="18047" y="20160"/>
                    </a:lnTo>
                    <a:lnTo>
                      <a:pt x="18210" y="20160"/>
                    </a:lnTo>
                    <a:lnTo>
                      <a:pt x="18264" y="20340"/>
                    </a:lnTo>
                    <a:lnTo>
                      <a:pt x="18299" y="20520"/>
                    </a:lnTo>
                    <a:lnTo>
                      <a:pt x="18310" y="20340"/>
                    </a:lnTo>
                    <a:lnTo>
                      <a:pt x="18323" y="20160"/>
                    </a:lnTo>
                    <a:lnTo>
                      <a:pt x="18338" y="19980"/>
                    </a:lnTo>
                    <a:lnTo>
                      <a:pt x="18358" y="19620"/>
                    </a:lnTo>
                    <a:lnTo>
                      <a:pt x="18396" y="19800"/>
                    </a:lnTo>
                    <a:lnTo>
                      <a:pt x="18441" y="19800"/>
                    </a:lnTo>
                    <a:lnTo>
                      <a:pt x="18489" y="19980"/>
                    </a:lnTo>
                    <a:lnTo>
                      <a:pt x="18535" y="20160"/>
                    </a:lnTo>
                    <a:lnTo>
                      <a:pt x="18547" y="20340"/>
                    </a:lnTo>
                    <a:lnTo>
                      <a:pt x="18559" y="20340"/>
                    </a:lnTo>
                    <a:lnTo>
                      <a:pt x="18575" y="20520"/>
                    </a:lnTo>
                    <a:lnTo>
                      <a:pt x="18595" y="20700"/>
                    </a:lnTo>
                    <a:lnTo>
                      <a:pt x="18659" y="20700"/>
                    </a:lnTo>
                    <a:lnTo>
                      <a:pt x="18782" y="20340"/>
                    </a:lnTo>
                    <a:lnTo>
                      <a:pt x="18846" y="20340"/>
                    </a:lnTo>
                    <a:lnTo>
                      <a:pt x="18846" y="20520"/>
                    </a:lnTo>
                    <a:lnTo>
                      <a:pt x="18832" y="20520"/>
                    </a:lnTo>
                    <a:lnTo>
                      <a:pt x="19098" y="21060"/>
                    </a:lnTo>
                    <a:lnTo>
                      <a:pt x="19153" y="21060"/>
                    </a:lnTo>
                    <a:lnTo>
                      <a:pt x="19265" y="20880"/>
                    </a:lnTo>
                    <a:lnTo>
                      <a:pt x="19350" y="20880"/>
                    </a:lnTo>
                    <a:lnTo>
                      <a:pt x="19379" y="20700"/>
                    </a:lnTo>
                    <a:lnTo>
                      <a:pt x="19379" y="20520"/>
                    </a:lnTo>
                    <a:lnTo>
                      <a:pt x="19377" y="20520"/>
                    </a:lnTo>
                    <a:lnTo>
                      <a:pt x="19373" y="20340"/>
                    </a:lnTo>
                    <a:lnTo>
                      <a:pt x="19364" y="20160"/>
                    </a:lnTo>
                    <a:lnTo>
                      <a:pt x="19373" y="20340"/>
                    </a:lnTo>
                    <a:lnTo>
                      <a:pt x="19385" y="20520"/>
                    </a:lnTo>
                    <a:lnTo>
                      <a:pt x="19394" y="20700"/>
                    </a:lnTo>
                    <a:lnTo>
                      <a:pt x="19447" y="20700"/>
                    </a:lnTo>
                    <a:lnTo>
                      <a:pt x="19548" y="20880"/>
                    </a:lnTo>
                    <a:lnTo>
                      <a:pt x="19601" y="21060"/>
                    </a:lnTo>
                    <a:lnTo>
                      <a:pt x="19616" y="21060"/>
                    </a:lnTo>
                    <a:lnTo>
                      <a:pt x="19631" y="21240"/>
                    </a:lnTo>
                    <a:lnTo>
                      <a:pt x="19661" y="21240"/>
                    </a:lnTo>
                    <a:lnTo>
                      <a:pt x="19675" y="21060"/>
                    </a:lnTo>
                    <a:lnTo>
                      <a:pt x="19675" y="21240"/>
                    </a:lnTo>
                    <a:lnTo>
                      <a:pt x="19690" y="21240"/>
                    </a:lnTo>
                    <a:lnTo>
                      <a:pt x="19690" y="21420"/>
                    </a:lnTo>
                    <a:lnTo>
                      <a:pt x="19835" y="21420"/>
                    </a:lnTo>
                    <a:lnTo>
                      <a:pt x="19918" y="21240"/>
                    </a:lnTo>
                    <a:lnTo>
                      <a:pt x="19986" y="20880"/>
                    </a:lnTo>
                    <a:lnTo>
                      <a:pt x="20045" y="20520"/>
                    </a:lnTo>
                    <a:lnTo>
                      <a:pt x="20037" y="20340"/>
                    </a:lnTo>
                    <a:lnTo>
                      <a:pt x="20031" y="20160"/>
                    </a:lnTo>
                    <a:lnTo>
                      <a:pt x="20025" y="19980"/>
                    </a:lnTo>
                    <a:lnTo>
                      <a:pt x="20016" y="19800"/>
                    </a:lnTo>
                    <a:lnTo>
                      <a:pt x="20045" y="19800"/>
                    </a:lnTo>
                    <a:lnTo>
                      <a:pt x="20060" y="19980"/>
                    </a:lnTo>
                    <a:lnTo>
                      <a:pt x="20075" y="19980"/>
                    </a:lnTo>
                    <a:lnTo>
                      <a:pt x="20090" y="19800"/>
                    </a:lnTo>
                    <a:lnTo>
                      <a:pt x="20060" y="19800"/>
                    </a:lnTo>
                    <a:lnTo>
                      <a:pt x="20060" y="19620"/>
                    </a:lnTo>
                    <a:lnTo>
                      <a:pt x="20031" y="19620"/>
                    </a:lnTo>
                    <a:lnTo>
                      <a:pt x="20031" y="19440"/>
                    </a:lnTo>
                    <a:lnTo>
                      <a:pt x="20045" y="19440"/>
                    </a:lnTo>
                    <a:lnTo>
                      <a:pt x="20045" y="19620"/>
                    </a:lnTo>
                    <a:lnTo>
                      <a:pt x="20060" y="19440"/>
                    </a:lnTo>
                    <a:lnTo>
                      <a:pt x="20060" y="19620"/>
                    </a:lnTo>
                    <a:lnTo>
                      <a:pt x="20119" y="19620"/>
                    </a:lnTo>
                    <a:lnTo>
                      <a:pt x="20119" y="19800"/>
                    </a:lnTo>
                    <a:lnTo>
                      <a:pt x="20164" y="19800"/>
                    </a:lnTo>
                    <a:lnTo>
                      <a:pt x="20164" y="19620"/>
                    </a:lnTo>
                    <a:lnTo>
                      <a:pt x="20166" y="19440"/>
                    </a:lnTo>
                    <a:lnTo>
                      <a:pt x="20176" y="19260"/>
                    </a:lnTo>
                    <a:lnTo>
                      <a:pt x="20179" y="19260"/>
                    </a:lnTo>
                    <a:lnTo>
                      <a:pt x="20179" y="19080"/>
                    </a:lnTo>
                    <a:lnTo>
                      <a:pt x="20194" y="19080"/>
                    </a:lnTo>
                    <a:lnTo>
                      <a:pt x="20179" y="18900"/>
                    </a:lnTo>
                    <a:lnTo>
                      <a:pt x="20194" y="18900"/>
                    </a:lnTo>
                    <a:lnTo>
                      <a:pt x="20194" y="19080"/>
                    </a:lnTo>
                    <a:lnTo>
                      <a:pt x="20282" y="19080"/>
                    </a:lnTo>
                    <a:lnTo>
                      <a:pt x="20297" y="18900"/>
                    </a:lnTo>
                    <a:lnTo>
                      <a:pt x="20342" y="18900"/>
                    </a:lnTo>
                    <a:lnTo>
                      <a:pt x="20364" y="18720"/>
                    </a:lnTo>
                    <a:lnTo>
                      <a:pt x="20384" y="18720"/>
                    </a:lnTo>
                    <a:lnTo>
                      <a:pt x="20402" y="18540"/>
                    </a:lnTo>
                    <a:lnTo>
                      <a:pt x="20416" y="18360"/>
                    </a:lnTo>
                    <a:lnTo>
                      <a:pt x="20393" y="18360"/>
                    </a:lnTo>
                    <a:lnTo>
                      <a:pt x="20349" y="18180"/>
                    </a:lnTo>
                    <a:lnTo>
                      <a:pt x="20238" y="18180"/>
                    </a:lnTo>
                    <a:lnTo>
                      <a:pt x="20223" y="18360"/>
                    </a:lnTo>
                    <a:lnTo>
                      <a:pt x="20297" y="18360"/>
                    </a:lnTo>
                    <a:lnTo>
                      <a:pt x="20300" y="18540"/>
                    </a:lnTo>
                    <a:lnTo>
                      <a:pt x="20284" y="18720"/>
                    </a:lnTo>
                    <a:lnTo>
                      <a:pt x="20194" y="18720"/>
                    </a:lnTo>
                    <a:lnTo>
                      <a:pt x="20179" y="18540"/>
                    </a:lnTo>
                    <a:lnTo>
                      <a:pt x="20164" y="18540"/>
                    </a:lnTo>
                    <a:lnTo>
                      <a:pt x="20223" y="18360"/>
                    </a:lnTo>
                    <a:lnTo>
                      <a:pt x="20223" y="18180"/>
                    </a:lnTo>
                    <a:lnTo>
                      <a:pt x="20238" y="18180"/>
                    </a:lnTo>
                    <a:lnTo>
                      <a:pt x="20238" y="18000"/>
                    </a:lnTo>
                    <a:lnTo>
                      <a:pt x="20297" y="18000"/>
                    </a:lnTo>
                    <a:lnTo>
                      <a:pt x="20297" y="17820"/>
                    </a:lnTo>
                    <a:lnTo>
                      <a:pt x="20312" y="18000"/>
                    </a:lnTo>
                    <a:lnTo>
                      <a:pt x="20327" y="18000"/>
                    </a:lnTo>
                    <a:lnTo>
                      <a:pt x="20325" y="17820"/>
                    </a:lnTo>
                    <a:lnTo>
                      <a:pt x="20321" y="17820"/>
                    </a:lnTo>
                    <a:lnTo>
                      <a:pt x="20312" y="17640"/>
                    </a:lnTo>
                    <a:lnTo>
                      <a:pt x="20281" y="17640"/>
                    </a:lnTo>
                    <a:lnTo>
                      <a:pt x="20225" y="17460"/>
                    </a:lnTo>
                    <a:lnTo>
                      <a:pt x="20194" y="17280"/>
                    </a:lnTo>
                    <a:lnTo>
                      <a:pt x="20312" y="17280"/>
                    </a:lnTo>
                    <a:lnTo>
                      <a:pt x="20327" y="17100"/>
                    </a:lnTo>
                    <a:lnTo>
                      <a:pt x="20356" y="17100"/>
                    </a:lnTo>
                    <a:lnTo>
                      <a:pt x="20356" y="16920"/>
                    </a:lnTo>
                    <a:lnTo>
                      <a:pt x="20469" y="16920"/>
                    </a:lnTo>
                    <a:lnTo>
                      <a:pt x="20504" y="16740"/>
                    </a:lnTo>
                    <a:lnTo>
                      <a:pt x="20534" y="16740"/>
                    </a:lnTo>
                    <a:lnTo>
                      <a:pt x="20556" y="16920"/>
                    </a:lnTo>
                    <a:lnTo>
                      <a:pt x="20577" y="16920"/>
                    </a:lnTo>
                    <a:lnTo>
                      <a:pt x="20594" y="17100"/>
                    </a:lnTo>
                    <a:lnTo>
                      <a:pt x="21141" y="17100"/>
                    </a:lnTo>
                    <a:lnTo>
                      <a:pt x="21156" y="16920"/>
                    </a:lnTo>
                    <a:lnTo>
                      <a:pt x="21148" y="16920"/>
                    </a:lnTo>
                    <a:lnTo>
                      <a:pt x="21123" y="16740"/>
                    </a:lnTo>
                    <a:lnTo>
                      <a:pt x="21052" y="16740"/>
                    </a:lnTo>
                    <a:lnTo>
                      <a:pt x="21083" y="16560"/>
                    </a:lnTo>
                    <a:lnTo>
                      <a:pt x="21127" y="16560"/>
                    </a:lnTo>
                    <a:lnTo>
                      <a:pt x="21141" y="16380"/>
                    </a:lnTo>
                    <a:lnTo>
                      <a:pt x="21274" y="16380"/>
                    </a:lnTo>
                    <a:lnTo>
                      <a:pt x="21289" y="16200"/>
                    </a:lnTo>
                    <a:lnTo>
                      <a:pt x="21111" y="16200"/>
                    </a:lnTo>
                    <a:lnTo>
                      <a:pt x="21147" y="16020"/>
                    </a:lnTo>
                    <a:lnTo>
                      <a:pt x="21185" y="16020"/>
                    </a:lnTo>
                    <a:lnTo>
                      <a:pt x="21224" y="15840"/>
                    </a:lnTo>
                    <a:lnTo>
                      <a:pt x="21259" y="15660"/>
                    </a:lnTo>
                    <a:lnTo>
                      <a:pt x="21274" y="15660"/>
                    </a:lnTo>
                    <a:lnTo>
                      <a:pt x="21296" y="15480"/>
                    </a:lnTo>
                    <a:lnTo>
                      <a:pt x="21317" y="15300"/>
                    </a:lnTo>
                    <a:lnTo>
                      <a:pt x="21335" y="15120"/>
                    </a:lnTo>
                    <a:lnTo>
                      <a:pt x="21348" y="14940"/>
                    </a:lnTo>
                    <a:lnTo>
                      <a:pt x="21378" y="14940"/>
                    </a:lnTo>
                    <a:lnTo>
                      <a:pt x="21378" y="14760"/>
                    </a:lnTo>
                    <a:lnTo>
                      <a:pt x="21393" y="14760"/>
                    </a:lnTo>
                    <a:lnTo>
                      <a:pt x="21408" y="14580"/>
                    </a:lnTo>
                    <a:lnTo>
                      <a:pt x="21393" y="14580"/>
                    </a:lnTo>
                    <a:lnTo>
                      <a:pt x="21382" y="14400"/>
                    </a:lnTo>
                    <a:lnTo>
                      <a:pt x="21372" y="14220"/>
                    </a:lnTo>
                    <a:lnTo>
                      <a:pt x="21366" y="14220"/>
                    </a:lnTo>
                    <a:lnTo>
                      <a:pt x="21363" y="14040"/>
                    </a:lnTo>
                    <a:lnTo>
                      <a:pt x="21365" y="13860"/>
                    </a:lnTo>
                    <a:lnTo>
                      <a:pt x="21376" y="13320"/>
                    </a:lnTo>
                    <a:lnTo>
                      <a:pt x="21378" y="13140"/>
                    </a:lnTo>
                    <a:lnTo>
                      <a:pt x="21538" y="13140"/>
                    </a:lnTo>
                    <a:lnTo>
                      <a:pt x="21528" y="12780"/>
                    </a:lnTo>
                    <a:lnTo>
                      <a:pt x="21526" y="12600"/>
                    </a:lnTo>
                    <a:lnTo>
                      <a:pt x="21504" y="12600"/>
                    </a:lnTo>
                    <a:lnTo>
                      <a:pt x="21480" y="12420"/>
                    </a:lnTo>
                    <a:lnTo>
                      <a:pt x="21453" y="12240"/>
                    </a:lnTo>
                    <a:lnTo>
                      <a:pt x="21422" y="12060"/>
                    </a:lnTo>
                    <a:lnTo>
                      <a:pt x="21496" y="12060"/>
                    </a:lnTo>
                    <a:lnTo>
                      <a:pt x="21529" y="11880"/>
                    </a:lnTo>
                    <a:lnTo>
                      <a:pt x="21559" y="11700"/>
                    </a:lnTo>
                    <a:lnTo>
                      <a:pt x="21584" y="11520"/>
                    </a:lnTo>
                    <a:lnTo>
                      <a:pt x="21600" y="1134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77" name="Forma"/>
              <p:cNvSpPr/>
              <p:nvPr/>
            </p:nvSpPr>
            <p:spPr>
              <a:xfrm>
                <a:off x="42632" y="0"/>
                <a:ext cx="6164723" cy="150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4" y="4745"/>
                    </a:moveTo>
                    <a:lnTo>
                      <a:pt x="1509" y="4745"/>
                    </a:lnTo>
                    <a:lnTo>
                      <a:pt x="1494" y="4927"/>
                    </a:lnTo>
                    <a:lnTo>
                      <a:pt x="1509" y="4927"/>
                    </a:lnTo>
                    <a:lnTo>
                      <a:pt x="1524" y="4745"/>
                    </a:lnTo>
                    <a:close/>
                    <a:moveTo>
                      <a:pt x="1524" y="4380"/>
                    </a:moveTo>
                    <a:lnTo>
                      <a:pt x="1509" y="4380"/>
                    </a:lnTo>
                    <a:lnTo>
                      <a:pt x="1509" y="4562"/>
                    </a:lnTo>
                    <a:lnTo>
                      <a:pt x="1524" y="4562"/>
                    </a:lnTo>
                    <a:lnTo>
                      <a:pt x="1524" y="4380"/>
                    </a:lnTo>
                    <a:close/>
                    <a:moveTo>
                      <a:pt x="1942" y="19526"/>
                    </a:moveTo>
                    <a:lnTo>
                      <a:pt x="1882" y="19526"/>
                    </a:lnTo>
                    <a:lnTo>
                      <a:pt x="1867" y="19708"/>
                    </a:lnTo>
                    <a:lnTo>
                      <a:pt x="1942" y="19708"/>
                    </a:lnTo>
                    <a:lnTo>
                      <a:pt x="1942" y="19526"/>
                    </a:lnTo>
                    <a:close/>
                    <a:moveTo>
                      <a:pt x="1957" y="18796"/>
                    </a:moveTo>
                    <a:lnTo>
                      <a:pt x="1912" y="18796"/>
                    </a:lnTo>
                    <a:lnTo>
                      <a:pt x="1942" y="18978"/>
                    </a:lnTo>
                    <a:lnTo>
                      <a:pt x="1957" y="18978"/>
                    </a:lnTo>
                    <a:lnTo>
                      <a:pt x="1957" y="18796"/>
                    </a:lnTo>
                    <a:close/>
                    <a:moveTo>
                      <a:pt x="2046" y="18978"/>
                    </a:moveTo>
                    <a:lnTo>
                      <a:pt x="2046" y="18790"/>
                    </a:lnTo>
                    <a:lnTo>
                      <a:pt x="2045" y="18796"/>
                    </a:lnTo>
                    <a:lnTo>
                      <a:pt x="2032" y="18796"/>
                    </a:lnTo>
                    <a:lnTo>
                      <a:pt x="2046" y="18978"/>
                    </a:lnTo>
                    <a:close/>
                    <a:moveTo>
                      <a:pt x="2071" y="19680"/>
                    </a:moveTo>
                    <a:lnTo>
                      <a:pt x="2061" y="19526"/>
                    </a:lnTo>
                    <a:lnTo>
                      <a:pt x="1998" y="19526"/>
                    </a:lnTo>
                    <a:lnTo>
                      <a:pt x="2020" y="19708"/>
                    </a:lnTo>
                    <a:lnTo>
                      <a:pt x="2065" y="19708"/>
                    </a:lnTo>
                    <a:lnTo>
                      <a:pt x="2071" y="19680"/>
                    </a:lnTo>
                    <a:close/>
                    <a:moveTo>
                      <a:pt x="2689" y="20073"/>
                    </a:moveTo>
                    <a:lnTo>
                      <a:pt x="2649" y="19830"/>
                    </a:lnTo>
                    <a:lnTo>
                      <a:pt x="2644" y="19891"/>
                    </a:lnTo>
                    <a:lnTo>
                      <a:pt x="2584" y="19891"/>
                    </a:lnTo>
                    <a:lnTo>
                      <a:pt x="2599" y="20073"/>
                    </a:lnTo>
                    <a:lnTo>
                      <a:pt x="2584" y="20073"/>
                    </a:lnTo>
                    <a:lnTo>
                      <a:pt x="2554" y="20438"/>
                    </a:lnTo>
                    <a:lnTo>
                      <a:pt x="2584" y="20256"/>
                    </a:lnTo>
                    <a:lnTo>
                      <a:pt x="2629" y="20256"/>
                    </a:lnTo>
                    <a:lnTo>
                      <a:pt x="2644" y="20073"/>
                    </a:lnTo>
                    <a:lnTo>
                      <a:pt x="2689" y="20073"/>
                    </a:lnTo>
                    <a:close/>
                    <a:moveTo>
                      <a:pt x="2973" y="20621"/>
                    </a:moveTo>
                    <a:lnTo>
                      <a:pt x="2939" y="20438"/>
                    </a:lnTo>
                    <a:lnTo>
                      <a:pt x="2872" y="20256"/>
                    </a:lnTo>
                    <a:lnTo>
                      <a:pt x="2838" y="20073"/>
                    </a:lnTo>
                    <a:lnTo>
                      <a:pt x="2793" y="20073"/>
                    </a:lnTo>
                    <a:lnTo>
                      <a:pt x="2793" y="20256"/>
                    </a:lnTo>
                    <a:lnTo>
                      <a:pt x="2753" y="20438"/>
                    </a:lnTo>
                    <a:lnTo>
                      <a:pt x="2659" y="20438"/>
                    </a:lnTo>
                    <a:lnTo>
                      <a:pt x="2661" y="20803"/>
                    </a:lnTo>
                    <a:lnTo>
                      <a:pt x="2863" y="20803"/>
                    </a:lnTo>
                    <a:lnTo>
                      <a:pt x="2847" y="20986"/>
                    </a:lnTo>
                    <a:lnTo>
                      <a:pt x="2835" y="20986"/>
                    </a:lnTo>
                    <a:lnTo>
                      <a:pt x="2823" y="21168"/>
                    </a:lnTo>
                    <a:lnTo>
                      <a:pt x="2853" y="21168"/>
                    </a:lnTo>
                    <a:lnTo>
                      <a:pt x="2973" y="20621"/>
                    </a:lnTo>
                    <a:close/>
                    <a:moveTo>
                      <a:pt x="3032" y="17883"/>
                    </a:moveTo>
                    <a:lnTo>
                      <a:pt x="3026" y="17779"/>
                    </a:lnTo>
                    <a:lnTo>
                      <a:pt x="3017" y="17883"/>
                    </a:lnTo>
                    <a:lnTo>
                      <a:pt x="3032" y="17883"/>
                    </a:lnTo>
                    <a:close/>
                    <a:moveTo>
                      <a:pt x="3451" y="16241"/>
                    </a:moveTo>
                    <a:lnTo>
                      <a:pt x="3421" y="16241"/>
                    </a:lnTo>
                    <a:lnTo>
                      <a:pt x="3391" y="16059"/>
                    </a:lnTo>
                    <a:lnTo>
                      <a:pt x="3361" y="16059"/>
                    </a:lnTo>
                    <a:lnTo>
                      <a:pt x="3361" y="16241"/>
                    </a:lnTo>
                    <a:lnTo>
                      <a:pt x="3376" y="16241"/>
                    </a:lnTo>
                    <a:lnTo>
                      <a:pt x="3376" y="16424"/>
                    </a:lnTo>
                    <a:lnTo>
                      <a:pt x="3451" y="16424"/>
                    </a:lnTo>
                    <a:lnTo>
                      <a:pt x="3451" y="16241"/>
                    </a:lnTo>
                    <a:close/>
                    <a:moveTo>
                      <a:pt x="3495" y="20378"/>
                    </a:moveTo>
                    <a:lnTo>
                      <a:pt x="3475" y="20277"/>
                    </a:lnTo>
                    <a:lnTo>
                      <a:pt x="3441" y="20051"/>
                    </a:lnTo>
                    <a:lnTo>
                      <a:pt x="3421" y="19950"/>
                    </a:lnTo>
                    <a:lnTo>
                      <a:pt x="3391" y="19950"/>
                    </a:lnTo>
                    <a:lnTo>
                      <a:pt x="3376" y="20011"/>
                    </a:lnTo>
                    <a:lnTo>
                      <a:pt x="3401" y="20149"/>
                    </a:lnTo>
                    <a:lnTo>
                      <a:pt x="3456" y="20424"/>
                    </a:lnTo>
                    <a:lnTo>
                      <a:pt x="3480" y="20561"/>
                    </a:lnTo>
                    <a:lnTo>
                      <a:pt x="3480" y="20439"/>
                    </a:lnTo>
                    <a:lnTo>
                      <a:pt x="3495" y="20378"/>
                    </a:lnTo>
                    <a:close/>
                    <a:moveTo>
                      <a:pt x="3600" y="16059"/>
                    </a:moveTo>
                    <a:lnTo>
                      <a:pt x="3555" y="15876"/>
                    </a:lnTo>
                    <a:lnTo>
                      <a:pt x="3585" y="16059"/>
                    </a:lnTo>
                    <a:lnTo>
                      <a:pt x="3600" y="16059"/>
                    </a:lnTo>
                    <a:close/>
                    <a:moveTo>
                      <a:pt x="3719" y="16788"/>
                    </a:moveTo>
                    <a:lnTo>
                      <a:pt x="3705" y="16788"/>
                    </a:lnTo>
                    <a:lnTo>
                      <a:pt x="3696" y="16898"/>
                    </a:lnTo>
                    <a:lnTo>
                      <a:pt x="3719" y="16971"/>
                    </a:lnTo>
                    <a:lnTo>
                      <a:pt x="3719" y="16788"/>
                    </a:lnTo>
                    <a:close/>
                    <a:moveTo>
                      <a:pt x="3734" y="16606"/>
                    </a:moveTo>
                    <a:lnTo>
                      <a:pt x="3719" y="16788"/>
                    </a:lnTo>
                    <a:lnTo>
                      <a:pt x="3734" y="16788"/>
                    </a:lnTo>
                    <a:lnTo>
                      <a:pt x="3734" y="16606"/>
                    </a:lnTo>
                    <a:close/>
                    <a:moveTo>
                      <a:pt x="3794" y="15489"/>
                    </a:moveTo>
                    <a:lnTo>
                      <a:pt x="3764" y="15489"/>
                    </a:lnTo>
                    <a:lnTo>
                      <a:pt x="3749" y="15428"/>
                    </a:lnTo>
                    <a:lnTo>
                      <a:pt x="3719" y="15428"/>
                    </a:lnTo>
                    <a:lnTo>
                      <a:pt x="3719" y="15551"/>
                    </a:lnTo>
                    <a:lnTo>
                      <a:pt x="3705" y="15673"/>
                    </a:lnTo>
                    <a:lnTo>
                      <a:pt x="3719" y="15673"/>
                    </a:lnTo>
                    <a:lnTo>
                      <a:pt x="3734" y="15734"/>
                    </a:lnTo>
                    <a:lnTo>
                      <a:pt x="3749" y="15734"/>
                    </a:lnTo>
                    <a:lnTo>
                      <a:pt x="3764" y="15673"/>
                    </a:lnTo>
                    <a:lnTo>
                      <a:pt x="3779" y="15673"/>
                    </a:lnTo>
                    <a:lnTo>
                      <a:pt x="3779" y="15551"/>
                    </a:lnTo>
                    <a:lnTo>
                      <a:pt x="3794" y="15489"/>
                    </a:lnTo>
                    <a:close/>
                    <a:moveTo>
                      <a:pt x="3854" y="16971"/>
                    </a:moveTo>
                    <a:lnTo>
                      <a:pt x="3839" y="16788"/>
                    </a:lnTo>
                    <a:lnTo>
                      <a:pt x="3824" y="16788"/>
                    </a:lnTo>
                    <a:lnTo>
                      <a:pt x="3824" y="16606"/>
                    </a:lnTo>
                    <a:lnTo>
                      <a:pt x="3794" y="16606"/>
                    </a:lnTo>
                    <a:lnTo>
                      <a:pt x="3779" y="16424"/>
                    </a:lnTo>
                    <a:lnTo>
                      <a:pt x="3753" y="16424"/>
                    </a:lnTo>
                    <a:lnTo>
                      <a:pt x="3744" y="16606"/>
                    </a:lnTo>
                    <a:lnTo>
                      <a:pt x="3737" y="16788"/>
                    </a:lnTo>
                    <a:lnTo>
                      <a:pt x="3734" y="16971"/>
                    </a:lnTo>
                    <a:lnTo>
                      <a:pt x="3764" y="16971"/>
                    </a:lnTo>
                    <a:lnTo>
                      <a:pt x="3779" y="17153"/>
                    </a:lnTo>
                    <a:lnTo>
                      <a:pt x="3779" y="16971"/>
                    </a:lnTo>
                    <a:lnTo>
                      <a:pt x="3854" y="16971"/>
                    </a:lnTo>
                    <a:close/>
                    <a:moveTo>
                      <a:pt x="3914" y="15329"/>
                    </a:moveTo>
                    <a:lnTo>
                      <a:pt x="3899" y="15329"/>
                    </a:lnTo>
                    <a:lnTo>
                      <a:pt x="3899" y="15511"/>
                    </a:lnTo>
                    <a:lnTo>
                      <a:pt x="3914" y="15511"/>
                    </a:lnTo>
                    <a:lnTo>
                      <a:pt x="3914" y="15329"/>
                    </a:lnTo>
                    <a:close/>
                    <a:moveTo>
                      <a:pt x="4043" y="15450"/>
                    </a:moveTo>
                    <a:lnTo>
                      <a:pt x="4033" y="15329"/>
                    </a:lnTo>
                    <a:lnTo>
                      <a:pt x="4018" y="15329"/>
                    </a:lnTo>
                    <a:lnTo>
                      <a:pt x="4018" y="15511"/>
                    </a:lnTo>
                    <a:lnTo>
                      <a:pt x="4033" y="15511"/>
                    </a:lnTo>
                    <a:lnTo>
                      <a:pt x="4043" y="15450"/>
                    </a:lnTo>
                    <a:close/>
                    <a:moveTo>
                      <a:pt x="4078" y="15329"/>
                    </a:moveTo>
                    <a:lnTo>
                      <a:pt x="4063" y="15329"/>
                    </a:lnTo>
                    <a:lnTo>
                      <a:pt x="4043" y="15450"/>
                    </a:lnTo>
                    <a:lnTo>
                      <a:pt x="4048" y="15511"/>
                    </a:lnTo>
                    <a:lnTo>
                      <a:pt x="4078" y="15511"/>
                    </a:lnTo>
                    <a:lnTo>
                      <a:pt x="4078" y="15329"/>
                    </a:lnTo>
                    <a:close/>
                    <a:moveTo>
                      <a:pt x="4153" y="15329"/>
                    </a:moveTo>
                    <a:lnTo>
                      <a:pt x="4093" y="15329"/>
                    </a:lnTo>
                    <a:lnTo>
                      <a:pt x="4078" y="15511"/>
                    </a:lnTo>
                    <a:lnTo>
                      <a:pt x="4153" y="15511"/>
                    </a:lnTo>
                    <a:lnTo>
                      <a:pt x="4153" y="15329"/>
                    </a:lnTo>
                    <a:close/>
                    <a:moveTo>
                      <a:pt x="4287" y="17336"/>
                    </a:moveTo>
                    <a:lnTo>
                      <a:pt x="4257" y="17153"/>
                    </a:lnTo>
                    <a:lnTo>
                      <a:pt x="4212" y="17153"/>
                    </a:lnTo>
                    <a:lnTo>
                      <a:pt x="4198" y="17336"/>
                    </a:lnTo>
                    <a:lnTo>
                      <a:pt x="4183" y="17336"/>
                    </a:lnTo>
                    <a:lnTo>
                      <a:pt x="4198" y="17518"/>
                    </a:lnTo>
                    <a:lnTo>
                      <a:pt x="4198" y="17701"/>
                    </a:lnTo>
                    <a:lnTo>
                      <a:pt x="4183" y="17701"/>
                    </a:lnTo>
                    <a:lnTo>
                      <a:pt x="4198" y="17883"/>
                    </a:lnTo>
                    <a:lnTo>
                      <a:pt x="4241" y="17883"/>
                    </a:lnTo>
                    <a:lnTo>
                      <a:pt x="4274" y="17701"/>
                    </a:lnTo>
                    <a:lnTo>
                      <a:pt x="4287" y="17518"/>
                    </a:lnTo>
                    <a:lnTo>
                      <a:pt x="4257" y="17518"/>
                    </a:lnTo>
                    <a:lnTo>
                      <a:pt x="4272" y="17336"/>
                    </a:lnTo>
                    <a:lnTo>
                      <a:pt x="4287" y="17336"/>
                    </a:lnTo>
                    <a:close/>
                    <a:moveTo>
                      <a:pt x="4302" y="20133"/>
                    </a:moveTo>
                    <a:lnTo>
                      <a:pt x="4272" y="20195"/>
                    </a:lnTo>
                    <a:lnTo>
                      <a:pt x="4287" y="20195"/>
                    </a:lnTo>
                    <a:lnTo>
                      <a:pt x="4302" y="20133"/>
                    </a:lnTo>
                    <a:close/>
                    <a:moveTo>
                      <a:pt x="4422" y="15329"/>
                    </a:moveTo>
                    <a:lnTo>
                      <a:pt x="4410" y="15283"/>
                    </a:lnTo>
                    <a:lnTo>
                      <a:pt x="4407" y="15329"/>
                    </a:lnTo>
                    <a:lnTo>
                      <a:pt x="4422" y="15329"/>
                    </a:lnTo>
                    <a:close/>
                    <a:moveTo>
                      <a:pt x="4511" y="15329"/>
                    </a:moveTo>
                    <a:lnTo>
                      <a:pt x="4489" y="15329"/>
                    </a:lnTo>
                    <a:lnTo>
                      <a:pt x="4511" y="15511"/>
                    </a:lnTo>
                    <a:lnTo>
                      <a:pt x="4511" y="15329"/>
                    </a:lnTo>
                    <a:close/>
                    <a:moveTo>
                      <a:pt x="4526" y="15329"/>
                    </a:moveTo>
                    <a:lnTo>
                      <a:pt x="4511" y="15146"/>
                    </a:lnTo>
                    <a:lnTo>
                      <a:pt x="4511" y="15329"/>
                    </a:lnTo>
                    <a:lnTo>
                      <a:pt x="4526" y="15329"/>
                    </a:lnTo>
                    <a:close/>
                    <a:moveTo>
                      <a:pt x="4571" y="18796"/>
                    </a:moveTo>
                    <a:lnTo>
                      <a:pt x="4556" y="18978"/>
                    </a:lnTo>
                    <a:lnTo>
                      <a:pt x="4571" y="18978"/>
                    </a:lnTo>
                    <a:lnTo>
                      <a:pt x="4571" y="18796"/>
                    </a:lnTo>
                    <a:close/>
                    <a:moveTo>
                      <a:pt x="4571" y="15511"/>
                    </a:moveTo>
                    <a:lnTo>
                      <a:pt x="4541" y="15511"/>
                    </a:lnTo>
                    <a:lnTo>
                      <a:pt x="4526" y="15694"/>
                    </a:lnTo>
                    <a:lnTo>
                      <a:pt x="4571" y="15694"/>
                    </a:lnTo>
                    <a:lnTo>
                      <a:pt x="4571" y="15511"/>
                    </a:lnTo>
                    <a:close/>
                    <a:moveTo>
                      <a:pt x="4661" y="18613"/>
                    </a:moveTo>
                    <a:lnTo>
                      <a:pt x="4646" y="18613"/>
                    </a:lnTo>
                    <a:lnTo>
                      <a:pt x="4646" y="18796"/>
                    </a:lnTo>
                    <a:lnTo>
                      <a:pt x="4661" y="18613"/>
                    </a:lnTo>
                    <a:close/>
                    <a:moveTo>
                      <a:pt x="4692" y="17883"/>
                    </a:moveTo>
                    <a:lnTo>
                      <a:pt x="4690" y="17883"/>
                    </a:lnTo>
                    <a:lnTo>
                      <a:pt x="4661" y="17701"/>
                    </a:lnTo>
                    <a:lnTo>
                      <a:pt x="4661" y="18058"/>
                    </a:lnTo>
                    <a:lnTo>
                      <a:pt x="4692" y="17883"/>
                    </a:lnTo>
                    <a:close/>
                    <a:moveTo>
                      <a:pt x="4892" y="18248"/>
                    </a:moveTo>
                    <a:lnTo>
                      <a:pt x="4879" y="18139"/>
                    </a:lnTo>
                    <a:lnTo>
                      <a:pt x="4870" y="18248"/>
                    </a:lnTo>
                    <a:lnTo>
                      <a:pt x="4892" y="18248"/>
                    </a:lnTo>
                    <a:close/>
                    <a:moveTo>
                      <a:pt x="4900" y="18431"/>
                    </a:moveTo>
                    <a:lnTo>
                      <a:pt x="4885" y="18613"/>
                    </a:lnTo>
                    <a:lnTo>
                      <a:pt x="4900" y="18613"/>
                    </a:lnTo>
                    <a:lnTo>
                      <a:pt x="4900" y="18431"/>
                    </a:lnTo>
                    <a:close/>
                    <a:moveTo>
                      <a:pt x="4929" y="19161"/>
                    </a:moveTo>
                    <a:lnTo>
                      <a:pt x="4898" y="19161"/>
                    </a:lnTo>
                    <a:lnTo>
                      <a:pt x="4841" y="18978"/>
                    </a:lnTo>
                    <a:lnTo>
                      <a:pt x="4810" y="18796"/>
                    </a:lnTo>
                    <a:lnTo>
                      <a:pt x="4631" y="18796"/>
                    </a:lnTo>
                    <a:lnTo>
                      <a:pt x="4631" y="18978"/>
                    </a:lnTo>
                    <a:lnTo>
                      <a:pt x="4662" y="18978"/>
                    </a:lnTo>
                    <a:lnTo>
                      <a:pt x="4719" y="19161"/>
                    </a:lnTo>
                    <a:lnTo>
                      <a:pt x="4750" y="19161"/>
                    </a:lnTo>
                    <a:lnTo>
                      <a:pt x="4750" y="19343"/>
                    </a:lnTo>
                    <a:lnTo>
                      <a:pt x="4780" y="19343"/>
                    </a:lnTo>
                    <a:lnTo>
                      <a:pt x="4795" y="19161"/>
                    </a:lnTo>
                    <a:lnTo>
                      <a:pt x="4870" y="19161"/>
                    </a:lnTo>
                    <a:lnTo>
                      <a:pt x="4915" y="19343"/>
                    </a:lnTo>
                    <a:lnTo>
                      <a:pt x="4929" y="19161"/>
                    </a:lnTo>
                    <a:close/>
                    <a:moveTo>
                      <a:pt x="5004" y="15146"/>
                    </a:moveTo>
                    <a:lnTo>
                      <a:pt x="4989" y="15146"/>
                    </a:lnTo>
                    <a:lnTo>
                      <a:pt x="4989" y="15329"/>
                    </a:lnTo>
                    <a:lnTo>
                      <a:pt x="5004" y="15329"/>
                    </a:lnTo>
                    <a:lnTo>
                      <a:pt x="5004" y="15146"/>
                    </a:lnTo>
                    <a:close/>
                    <a:moveTo>
                      <a:pt x="5288" y="18248"/>
                    </a:moveTo>
                    <a:lnTo>
                      <a:pt x="5273" y="18248"/>
                    </a:lnTo>
                    <a:lnTo>
                      <a:pt x="5283" y="18309"/>
                    </a:lnTo>
                    <a:lnTo>
                      <a:pt x="5288" y="18248"/>
                    </a:lnTo>
                    <a:close/>
                    <a:moveTo>
                      <a:pt x="5303" y="18431"/>
                    </a:moveTo>
                    <a:lnTo>
                      <a:pt x="5283" y="18309"/>
                    </a:lnTo>
                    <a:lnTo>
                      <a:pt x="5273" y="18431"/>
                    </a:lnTo>
                    <a:lnTo>
                      <a:pt x="5303" y="18431"/>
                    </a:lnTo>
                    <a:close/>
                    <a:moveTo>
                      <a:pt x="5303" y="18248"/>
                    </a:moveTo>
                    <a:lnTo>
                      <a:pt x="5299" y="18203"/>
                    </a:lnTo>
                    <a:lnTo>
                      <a:pt x="5288" y="18157"/>
                    </a:lnTo>
                    <a:lnTo>
                      <a:pt x="5288" y="18248"/>
                    </a:lnTo>
                    <a:lnTo>
                      <a:pt x="5303" y="18248"/>
                    </a:lnTo>
                    <a:close/>
                    <a:moveTo>
                      <a:pt x="5393" y="19708"/>
                    </a:moveTo>
                    <a:lnTo>
                      <a:pt x="5378" y="19708"/>
                    </a:lnTo>
                    <a:lnTo>
                      <a:pt x="5393" y="19891"/>
                    </a:lnTo>
                    <a:lnTo>
                      <a:pt x="5393" y="19708"/>
                    </a:lnTo>
                    <a:close/>
                    <a:moveTo>
                      <a:pt x="5437" y="19708"/>
                    </a:moveTo>
                    <a:lnTo>
                      <a:pt x="5422" y="19526"/>
                    </a:lnTo>
                    <a:lnTo>
                      <a:pt x="5422" y="19708"/>
                    </a:lnTo>
                    <a:lnTo>
                      <a:pt x="5437" y="19708"/>
                    </a:lnTo>
                    <a:close/>
                    <a:moveTo>
                      <a:pt x="5437" y="19343"/>
                    </a:moveTo>
                    <a:lnTo>
                      <a:pt x="5422" y="19343"/>
                    </a:lnTo>
                    <a:lnTo>
                      <a:pt x="5393" y="19161"/>
                    </a:lnTo>
                    <a:lnTo>
                      <a:pt x="5378" y="19161"/>
                    </a:lnTo>
                    <a:lnTo>
                      <a:pt x="5378" y="19343"/>
                    </a:lnTo>
                    <a:lnTo>
                      <a:pt x="5393" y="19343"/>
                    </a:lnTo>
                    <a:lnTo>
                      <a:pt x="5393" y="19526"/>
                    </a:lnTo>
                    <a:lnTo>
                      <a:pt x="5422" y="19526"/>
                    </a:lnTo>
                    <a:lnTo>
                      <a:pt x="5437" y="19343"/>
                    </a:lnTo>
                    <a:close/>
                    <a:moveTo>
                      <a:pt x="5437" y="18796"/>
                    </a:moveTo>
                    <a:lnTo>
                      <a:pt x="5422" y="18796"/>
                    </a:lnTo>
                    <a:lnTo>
                      <a:pt x="5437" y="18978"/>
                    </a:lnTo>
                    <a:lnTo>
                      <a:pt x="5437" y="18796"/>
                    </a:lnTo>
                    <a:close/>
                    <a:moveTo>
                      <a:pt x="5467" y="20378"/>
                    </a:moveTo>
                    <a:lnTo>
                      <a:pt x="5452" y="20378"/>
                    </a:lnTo>
                    <a:lnTo>
                      <a:pt x="5437" y="20317"/>
                    </a:lnTo>
                    <a:lnTo>
                      <a:pt x="5437" y="20378"/>
                    </a:lnTo>
                    <a:lnTo>
                      <a:pt x="5422" y="20439"/>
                    </a:lnTo>
                    <a:lnTo>
                      <a:pt x="5437" y="20439"/>
                    </a:lnTo>
                    <a:lnTo>
                      <a:pt x="5452" y="20500"/>
                    </a:lnTo>
                    <a:lnTo>
                      <a:pt x="5467" y="20500"/>
                    </a:lnTo>
                    <a:lnTo>
                      <a:pt x="5467" y="20378"/>
                    </a:lnTo>
                    <a:close/>
                    <a:moveTo>
                      <a:pt x="5691" y="19343"/>
                    </a:moveTo>
                    <a:lnTo>
                      <a:pt x="5637" y="19161"/>
                    </a:lnTo>
                    <a:lnTo>
                      <a:pt x="5632" y="19161"/>
                    </a:lnTo>
                    <a:lnTo>
                      <a:pt x="5617" y="19343"/>
                    </a:lnTo>
                    <a:lnTo>
                      <a:pt x="5691" y="19343"/>
                    </a:lnTo>
                    <a:close/>
                    <a:moveTo>
                      <a:pt x="5761" y="18857"/>
                    </a:moveTo>
                    <a:lnTo>
                      <a:pt x="5751" y="18796"/>
                    </a:lnTo>
                    <a:lnTo>
                      <a:pt x="5736" y="18978"/>
                    </a:lnTo>
                    <a:lnTo>
                      <a:pt x="5751" y="18978"/>
                    </a:lnTo>
                    <a:lnTo>
                      <a:pt x="5761" y="18857"/>
                    </a:lnTo>
                    <a:close/>
                    <a:moveTo>
                      <a:pt x="5771" y="19100"/>
                    </a:moveTo>
                    <a:lnTo>
                      <a:pt x="5751" y="18978"/>
                    </a:lnTo>
                    <a:lnTo>
                      <a:pt x="5766" y="19161"/>
                    </a:lnTo>
                    <a:lnTo>
                      <a:pt x="5771" y="19100"/>
                    </a:lnTo>
                    <a:close/>
                    <a:moveTo>
                      <a:pt x="5811" y="19161"/>
                    </a:moveTo>
                    <a:lnTo>
                      <a:pt x="5781" y="18978"/>
                    </a:lnTo>
                    <a:lnTo>
                      <a:pt x="5771" y="19100"/>
                    </a:lnTo>
                    <a:lnTo>
                      <a:pt x="5781" y="19161"/>
                    </a:lnTo>
                    <a:lnTo>
                      <a:pt x="5766" y="19161"/>
                    </a:lnTo>
                    <a:lnTo>
                      <a:pt x="5751" y="19343"/>
                    </a:lnTo>
                    <a:lnTo>
                      <a:pt x="5691" y="19343"/>
                    </a:lnTo>
                    <a:lnTo>
                      <a:pt x="5676" y="19430"/>
                    </a:lnTo>
                    <a:lnTo>
                      <a:pt x="5660" y="19526"/>
                    </a:lnTo>
                    <a:lnTo>
                      <a:pt x="5572" y="19526"/>
                    </a:lnTo>
                    <a:lnTo>
                      <a:pt x="5538" y="19708"/>
                    </a:lnTo>
                    <a:lnTo>
                      <a:pt x="5437" y="19708"/>
                    </a:lnTo>
                    <a:lnTo>
                      <a:pt x="5437" y="19891"/>
                    </a:lnTo>
                    <a:lnTo>
                      <a:pt x="5452" y="20073"/>
                    </a:lnTo>
                    <a:lnTo>
                      <a:pt x="5602" y="20073"/>
                    </a:lnTo>
                    <a:lnTo>
                      <a:pt x="5611" y="20000"/>
                    </a:lnTo>
                    <a:lnTo>
                      <a:pt x="5602" y="19891"/>
                    </a:lnTo>
                    <a:lnTo>
                      <a:pt x="5587" y="19891"/>
                    </a:lnTo>
                    <a:lnTo>
                      <a:pt x="5587" y="19708"/>
                    </a:lnTo>
                    <a:lnTo>
                      <a:pt x="5617" y="19708"/>
                    </a:lnTo>
                    <a:lnTo>
                      <a:pt x="5617" y="19891"/>
                    </a:lnTo>
                    <a:lnTo>
                      <a:pt x="5624" y="19891"/>
                    </a:lnTo>
                    <a:lnTo>
                      <a:pt x="5611" y="20000"/>
                    </a:lnTo>
                    <a:lnTo>
                      <a:pt x="5617" y="20073"/>
                    </a:lnTo>
                    <a:lnTo>
                      <a:pt x="5632" y="20073"/>
                    </a:lnTo>
                    <a:lnTo>
                      <a:pt x="5632" y="19891"/>
                    </a:lnTo>
                    <a:lnTo>
                      <a:pt x="5661" y="19891"/>
                    </a:lnTo>
                    <a:lnTo>
                      <a:pt x="5661" y="20073"/>
                    </a:lnTo>
                    <a:lnTo>
                      <a:pt x="5676" y="20073"/>
                    </a:lnTo>
                    <a:lnTo>
                      <a:pt x="5676" y="19891"/>
                    </a:lnTo>
                    <a:lnTo>
                      <a:pt x="5669" y="19891"/>
                    </a:lnTo>
                    <a:lnTo>
                      <a:pt x="5691" y="19708"/>
                    </a:lnTo>
                    <a:lnTo>
                      <a:pt x="5661" y="19708"/>
                    </a:lnTo>
                    <a:lnTo>
                      <a:pt x="5661" y="19526"/>
                    </a:lnTo>
                    <a:lnTo>
                      <a:pt x="5691" y="19526"/>
                    </a:lnTo>
                    <a:lnTo>
                      <a:pt x="5691" y="19708"/>
                    </a:lnTo>
                    <a:lnTo>
                      <a:pt x="5751" y="19708"/>
                    </a:lnTo>
                    <a:lnTo>
                      <a:pt x="5766" y="19526"/>
                    </a:lnTo>
                    <a:lnTo>
                      <a:pt x="5781" y="19526"/>
                    </a:lnTo>
                    <a:lnTo>
                      <a:pt x="5781" y="19343"/>
                    </a:lnTo>
                    <a:lnTo>
                      <a:pt x="5796" y="19161"/>
                    </a:lnTo>
                    <a:lnTo>
                      <a:pt x="5811" y="19161"/>
                    </a:lnTo>
                    <a:close/>
                    <a:moveTo>
                      <a:pt x="6139" y="14964"/>
                    </a:moveTo>
                    <a:lnTo>
                      <a:pt x="6110" y="14964"/>
                    </a:lnTo>
                    <a:lnTo>
                      <a:pt x="6095" y="15146"/>
                    </a:lnTo>
                    <a:lnTo>
                      <a:pt x="6124" y="15146"/>
                    </a:lnTo>
                    <a:lnTo>
                      <a:pt x="6139" y="14964"/>
                    </a:lnTo>
                    <a:close/>
                    <a:moveTo>
                      <a:pt x="6214" y="18613"/>
                    </a:moveTo>
                    <a:lnTo>
                      <a:pt x="6199" y="18613"/>
                    </a:lnTo>
                    <a:lnTo>
                      <a:pt x="6214" y="18796"/>
                    </a:lnTo>
                    <a:lnTo>
                      <a:pt x="6214" y="18613"/>
                    </a:lnTo>
                    <a:close/>
                    <a:moveTo>
                      <a:pt x="6289" y="16059"/>
                    </a:moveTo>
                    <a:lnTo>
                      <a:pt x="6209" y="16059"/>
                    </a:lnTo>
                    <a:lnTo>
                      <a:pt x="6264" y="16241"/>
                    </a:lnTo>
                    <a:lnTo>
                      <a:pt x="6289" y="16241"/>
                    </a:lnTo>
                    <a:lnTo>
                      <a:pt x="6289" y="16059"/>
                    </a:lnTo>
                    <a:close/>
                    <a:moveTo>
                      <a:pt x="6438" y="18796"/>
                    </a:moveTo>
                    <a:lnTo>
                      <a:pt x="6405" y="18613"/>
                    </a:lnTo>
                    <a:lnTo>
                      <a:pt x="6337" y="18613"/>
                    </a:lnTo>
                    <a:lnTo>
                      <a:pt x="6304" y="18431"/>
                    </a:lnTo>
                    <a:lnTo>
                      <a:pt x="6289" y="18613"/>
                    </a:lnTo>
                    <a:lnTo>
                      <a:pt x="6319" y="18613"/>
                    </a:lnTo>
                    <a:lnTo>
                      <a:pt x="6349" y="18796"/>
                    </a:lnTo>
                    <a:lnTo>
                      <a:pt x="6334" y="18796"/>
                    </a:lnTo>
                    <a:lnTo>
                      <a:pt x="6349" y="18978"/>
                    </a:lnTo>
                    <a:lnTo>
                      <a:pt x="6378" y="18978"/>
                    </a:lnTo>
                    <a:lnTo>
                      <a:pt x="6378" y="18796"/>
                    </a:lnTo>
                    <a:lnTo>
                      <a:pt x="6393" y="18796"/>
                    </a:lnTo>
                    <a:lnTo>
                      <a:pt x="6408" y="18978"/>
                    </a:lnTo>
                    <a:lnTo>
                      <a:pt x="6438" y="18796"/>
                    </a:lnTo>
                    <a:close/>
                    <a:moveTo>
                      <a:pt x="6453" y="18613"/>
                    </a:moveTo>
                    <a:lnTo>
                      <a:pt x="6438" y="18796"/>
                    </a:lnTo>
                    <a:lnTo>
                      <a:pt x="6453" y="18796"/>
                    </a:lnTo>
                    <a:lnTo>
                      <a:pt x="6453" y="18613"/>
                    </a:lnTo>
                    <a:close/>
                    <a:moveTo>
                      <a:pt x="6692" y="19526"/>
                    </a:moveTo>
                    <a:lnTo>
                      <a:pt x="6677" y="19343"/>
                    </a:lnTo>
                    <a:lnTo>
                      <a:pt x="6632" y="19343"/>
                    </a:lnTo>
                    <a:lnTo>
                      <a:pt x="6632" y="19526"/>
                    </a:lnTo>
                    <a:lnTo>
                      <a:pt x="6692" y="19526"/>
                    </a:lnTo>
                    <a:close/>
                    <a:moveTo>
                      <a:pt x="7110" y="20745"/>
                    </a:moveTo>
                    <a:lnTo>
                      <a:pt x="7095" y="20683"/>
                    </a:lnTo>
                    <a:lnTo>
                      <a:pt x="7080" y="20745"/>
                    </a:lnTo>
                    <a:lnTo>
                      <a:pt x="7080" y="20806"/>
                    </a:lnTo>
                    <a:lnTo>
                      <a:pt x="7110" y="20806"/>
                    </a:lnTo>
                    <a:lnTo>
                      <a:pt x="7110" y="20745"/>
                    </a:lnTo>
                    <a:close/>
                    <a:moveTo>
                      <a:pt x="7140" y="18613"/>
                    </a:moveTo>
                    <a:lnTo>
                      <a:pt x="7110" y="18613"/>
                    </a:lnTo>
                    <a:lnTo>
                      <a:pt x="7110" y="18796"/>
                    </a:lnTo>
                    <a:lnTo>
                      <a:pt x="7140" y="18796"/>
                    </a:lnTo>
                    <a:lnTo>
                      <a:pt x="7140" y="18613"/>
                    </a:lnTo>
                    <a:close/>
                    <a:moveTo>
                      <a:pt x="7155" y="18978"/>
                    </a:moveTo>
                    <a:lnTo>
                      <a:pt x="7125" y="18978"/>
                    </a:lnTo>
                    <a:lnTo>
                      <a:pt x="7110" y="19161"/>
                    </a:lnTo>
                    <a:lnTo>
                      <a:pt x="7155" y="19161"/>
                    </a:lnTo>
                    <a:lnTo>
                      <a:pt x="7155" y="18978"/>
                    </a:lnTo>
                    <a:close/>
                    <a:moveTo>
                      <a:pt x="7170" y="18613"/>
                    </a:moveTo>
                    <a:lnTo>
                      <a:pt x="7155" y="18613"/>
                    </a:lnTo>
                    <a:lnTo>
                      <a:pt x="7170" y="18796"/>
                    </a:lnTo>
                    <a:lnTo>
                      <a:pt x="7170" y="18613"/>
                    </a:lnTo>
                    <a:close/>
                    <a:moveTo>
                      <a:pt x="7230" y="18796"/>
                    </a:moveTo>
                    <a:lnTo>
                      <a:pt x="7170" y="18796"/>
                    </a:lnTo>
                    <a:lnTo>
                      <a:pt x="7155" y="18978"/>
                    </a:lnTo>
                    <a:lnTo>
                      <a:pt x="7170" y="18978"/>
                    </a:lnTo>
                    <a:lnTo>
                      <a:pt x="7200" y="19161"/>
                    </a:lnTo>
                    <a:lnTo>
                      <a:pt x="7215" y="19161"/>
                    </a:lnTo>
                    <a:lnTo>
                      <a:pt x="7215" y="18978"/>
                    </a:lnTo>
                    <a:lnTo>
                      <a:pt x="7230" y="18978"/>
                    </a:lnTo>
                    <a:lnTo>
                      <a:pt x="7230" y="18796"/>
                    </a:lnTo>
                    <a:close/>
                    <a:moveTo>
                      <a:pt x="7305" y="19708"/>
                    </a:moveTo>
                    <a:lnTo>
                      <a:pt x="7290" y="19708"/>
                    </a:lnTo>
                    <a:lnTo>
                      <a:pt x="7290" y="19891"/>
                    </a:lnTo>
                    <a:lnTo>
                      <a:pt x="7305" y="19891"/>
                    </a:lnTo>
                    <a:lnTo>
                      <a:pt x="7305" y="19708"/>
                    </a:lnTo>
                    <a:close/>
                    <a:moveTo>
                      <a:pt x="7319" y="20745"/>
                    </a:moveTo>
                    <a:lnTo>
                      <a:pt x="7275" y="20745"/>
                    </a:lnTo>
                    <a:lnTo>
                      <a:pt x="7275" y="20806"/>
                    </a:lnTo>
                    <a:lnTo>
                      <a:pt x="7290" y="20867"/>
                    </a:lnTo>
                    <a:lnTo>
                      <a:pt x="7290" y="20928"/>
                    </a:lnTo>
                    <a:lnTo>
                      <a:pt x="7305" y="20867"/>
                    </a:lnTo>
                    <a:lnTo>
                      <a:pt x="7305" y="20806"/>
                    </a:lnTo>
                    <a:lnTo>
                      <a:pt x="7319" y="20745"/>
                    </a:lnTo>
                    <a:close/>
                    <a:moveTo>
                      <a:pt x="7379" y="14781"/>
                    </a:moveTo>
                    <a:lnTo>
                      <a:pt x="7334" y="14781"/>
                    </a:lnTo>
                    <a:lnTo>
                      <a:pt x="7334" y="14964"/>
                    </a:lnTo>
                    <a:lnTo>
                      <a:pt x="7364" y="14964"/>
                    </a:lnTo>
                    <a:lnTo>
                      <a:pt x="7379" y="14781"/>
                    </a:lnTo>
                    <a:close/>
                    <a:moveTo>
                      <a:pt x="7827" y="17336"/>
                    </a:moveTo>
                    <a:lnTo>
                      <a:pt x="7812" y="17336"/>
                    </a:lnTo>
                    <a:lnTo>
                      <a:pt x="7812" y="17484"/>
                    </a:lnTo>
                    <a:lnTo>
                      <a:pt x="7827" y="17385"/>
                    </a:lnTo>
                    <a:lnTo>
                      <a:pt x="7827" y="17336"/>
                    </a:lnTo>
                    <a:close/>
                    <a:moveTo>
                      <a:pt x="7857" y="18431"/>
                    </a:moveTo>
                    <a:lnTo>
                      <a:pt x="7842" y="18431"/>
                    </a:lnTo>
                    <a:lnTo>
                      <a:pt x="7842" y="18613"/>
                    </a:lnTo>
                    <a:lnTo>
                      <a:pt x="7857" y="18613"/>
                    </a:lnTo>
                    <a:lnTo>
                      <a:pt x="7857" y="18431"/>
                    </a:lnTo>
                    <a:close/>
                    <a:moveTo>
                      <a:pt x="7887" y="15329"/>
                    </a:moveTo>
                    <a:lnTo>
                      <a:pt x="7872" y="15146"/>
                    </a:lnTo>
                    <a:lnTo>
                      <a:pt x="7872" y="15329"/>
                    </a:lnTo>
                    <a:lnTo>
                      <a:pt x="7887" y="15329"/>
                    </a:lnTo>
                    <a:close/>
                    <a:moveTo>
                      <a:pt x="7962" y="13869"/>
                    </a:moveTo>
                    <a:lnTo>
                      <a:pt x="7932" y="13869"/>
                    </a:lnTo>
                    <a:lnTo>
                      <a:pt x="7932" y="14051"/>
                    </a:lnTo>
                    <a:lnTo>
                      <a:pt x="7962" y="14051"/>
                    </a:lnTo>
                    <a:lnTo>
                      <a:pt x="7962" y="13869"/>
                    </a:lnTo>
                    <a:close/>
                    <a:moveTo>
                      <a:pt x="8022" y="15694"/>
                    </a:moveTo>
                    <a:lnTo>
                      <a:pt x="8007" y="15694"/>
                    </a:lnTo>
                    <a:lnTo>
                      <a:pt x="7992" y="15876"/>
                    </a:lnTo>
                    <a:lnTo>
                      <a:pt x="8022" y="15876"/>
                    </a:lnTo>
                    <a:lnTo>
                      <a:pt x="8022" y="15694"/>
                    </a:lnTo>
                    <a:close/>
                    <a:moveTo>
                      <a:pt x="8111" y="18728"/>
                    </a:moveTo>
                    <a:lnTo>
                      <a:pt x="8096" y="18728"/>
                    </a:lnTo>
                    <a:lnTo>
                      <a:pt x="8081" y="18667"/>
                    </a:lnTo>
                    <a:lnTo>
                      <a:pt x="8081" y="18728"/>
                    </a:lnTo>
                    <a:lnTo>
                      <a:pt x="8066" y="18789"/>
                    </a:lnTo>
                    <a:lnTo>
                      <a:pt x="8081" y="18789"/>
                    </a:lnTo>
                    <a:lnTo>
                      <a:pt x="8083" y="18796"/>
                    </a:lnTo>
                    <a:lnTo>
                      <a:pt x="8051" y="18796"/>
                    </a:lnTo>
                    <a:lnTo>
                      <a:pt x="8066" y="18978"/>
                    </a:lnTo>
                    <a:lnTo>
                      <a:pt x="8096" y="18978"/>
                    </a:lnTo>
                    <a:lnTo>
                      <a:pt x="8096" y="18850"/>
                    </a:lnTo>
                    <a:lnTo>
                      <a:pt x="8111" y="18850"/>
                    </a:lnTo>
                    <a:lnTo>
                      <a:pt x="8111" y="18728"/>
                    </a:lnTo>
                    <a:close/>
                    <a:moveTo>
                      <a:pt x="8290" y="19156"/>
                    </a:moveTo>
                    <a:lnTo>
                      <a:pt x="8275" y="19156"/>
                    </a:lnTo>
                    <a:lnTo>
                      <a:pt x="8290" y="19217"/>
                    </a:lnTo>
                    <a:lnTo>
                      <a:pt x="8290" y="19156"/>
                    </a:lnTo>
                    <a:close/>
                    <a:moveTo>
                      <a:pt x="8395" y="13869"/>
                    </a:moveTo>
                    <a:lnTo>
                      <a:pt x="8365" y="13869"/>
                    </a:lnTo>
                    <a:lnTo>
                      <a:pt x="8365" y="13686"/>
                    </a:lnTo>
                    <a:lnTo>
                      <a:pt x="8320" y="13686"/>
                    </a:lnTo>
                    <a:lnTo>
                      <a:pt x="8350" y="13869"/>
                    </a:lnTo>
                    <a:lnTo>
                      <a:pt x="8350" y="14051"/>
                    </a:lnTo>
                    <a:lnTo>
                      <a:pt x="8395" y="13869"/>
                    </a:lnTo>
                    <a:close/>
                    <a:moveTo>
                      <a:pt x="8993" y="19343"/>
                    </a:moveTo>
                    <a:lnTo>
                      <a:pt x="8978" y="19526"/>
                    </a:lnTo>
                    <a:lnTo>
                      <a:pt x="8993" y="19526"/>
                    </a:lnTo>
                    <a:lnTo>
                      <a:pt x="8993" y="19343"/>
                    </a:lnTo>
                    <a:close/>
                    <a:moveTo>
                      <a:pt x="9456" y="18796"/>
                    </a:moveTo>
                    <a:lnTo>
                      <a:pt x="9441" y="18613"/>
                    </a:lnTo>
                    <a:lnTo>
                      <a:pt x="9438" y="18796"/>
                    </a:lnTo>
                    <a:lnTo>
                      <a:pt x="9456" y="18796"/>
                    </a:lnTo>
                    <a:close/>
                    <a:moveTo>
                      <a:pt x="9605" y="18431"/>
                    </a:moveTo>
                    <a:lnTo>
                      <a:pt x="9590" y="18248"/>
                    </a:lnTo>
                    <a:lnTo>
                      <a:pt x="9590" y="18431"/>
                    </a:lnTo>
                    <a:lnTo>
                      <a:pt x="9605" y="18431"/>
                    </a:lnTo>
                    <a:close/>
                    <a:moveTo>
                      <a:pt x="9665" y="19343"/>
                    </a:moveTo>
                    <a:lnTo>
                      <a:pt x="9620" y="19343"/>
                    </a:lnTo>
                    <a:lnTo>
                      <a:pt x="9605" y="19161"/>
                    </a:lnTo>
                    <a:lnTo>
                      <a:pt x="9590" y="19343"/>
                    </a:lnTo>
                    <a:lnTo>
                      <a:pt x="9575" y="19343"/>
                    </a:lnTo>
                    <a:lnTo>
                      <a:pt x="9575" y="19161"/>
                    </a:lnTo>
                    <a:lnTo>
                      <a:pt x="9620" y="19161"/>
                    </a:lnTo>
                    <a:lnTo>
                      <a:pt x="9635" y="18978"/>
                    </a:lnTo>
                    <a:lnTo>
                      <a:pt x="9605" y="18796"/>
                    </a:lnTo>
                    <a:lnTo>
                      <a:pt x="9590" y="18796"/>
                    </a:lnTo>
                    <a:lnTo>
                      <a:pt x="9560" y="19161"/>
                    </a:lnTo>
                    <a:lnTo>
                      <a:pt x="9560" y="19343"/>
                    </a:lnTo>
                    <a:lnTo>
                      <a:pt x="9545" y="19526"/>
                    </a:lnTo>
                    <a:lnTo>
                      <a:pt x="9560" y="19526"/>
                    </a:lnTo>
                    <a:lnTo>
                      <a:pt x="9560" y="19647"/>
                    </a:lnTo>
                    <a:lnTo>
                      <a:pt x="9530" y="19526"/>
                    </a:lnTo>
                    <a:lnTo>
                      <a:pt x="9485" y="19526"/>
                    </a:lnTo>
                    <a:lnTo>
                      <a:pt x="9515" y="19343"/>
                    </a:lnTo>
                    <a:lnTo>
                      <a:pt x="9560" y="19343"/>
                    </a:lnTo>
                    <a:lnTo>
                      <a:pt x="9560" y="19161"/>
                    </a:lnTo>
                    <a:lnTo>
                      <a:pt x="9411" y="19161"/>
                    </a:lnTo>
                    <a:lnTo>
                      <a:pt x="9422" y="18978"/>
                    </a:lnTo>
                    <a:lnTo>
                      <a:pt x="9431" y="18796"/>
                    </a:lnTo>
                    <a:lnTo>
                      <a:pt x="9411" y="18796"/>
                    </a:lnTo>
                    <a:lnTo>
                      <a:pt x="9366" y="19526"/>
                    </a:lnTo>
                    <a:lnTo>
                      <a:pt x="9381" y="19526"/>
                    </a:lnTo>
                    <a:lnTo>
                      <a:pt x="9381" y="19708"/>
                    </a:lnTo>
                    <a:lnTo>
                      <a:pt x="9426" y="19708"/>
                    </a:lnTo>
                    <a:lnTo>
                      <a:pt x="9426" y="19891"/>
                    </a:lnTo>
                    <a:lnTo>
                      <a:pt x="9456" y="19891"/>
                    </a:lnTo>
                    <a:lnTo>
                      <a:pt x="9456" y="19708"/>
                    </a:lnTo>
                    <a:lnTo>
                      <a:pt x="9471" y="19526"/>
                    </a:lnTo>
                    <a:lnTo>
                      <a:pt x="9471" y="19708"/>
                    </a:lnTo>
                    <a:lnTo>
                      <a:pt x="9500" y="19891"/>
                    </a:lnTo>
                    <a:lnTo>
                      <a:pt x="9545" y="19891"/>
                    </a:lnTo>
                    <a:lnTo>
                      <a:pt x="9575" y="19708"/>
                    </a:lnTo>
                    <a:lnTo>
                      <a:pt x="9597" y="19526"/>
                    </a:lnTo>
                    <a:lnTo>
                      <a:pt x="9642" y="19526"/>
                    </a:lnTo>
                    <a:lnTo>
                      <a:pt x="9665" y="19343"/>
                    </a:lnTo>
                    <a:close/>
                    <a:moveTo>
                      <a:pt x="9695" y="19461"/>
                    </a:moveTo>
                    <a:lnTo>
                      <a:pt x="9665" y="19461"/>
                    </a:lnTo>
                    <a:lnTo>
                      <a:pt x="9665" y="19522"/>
                    </a:lnTo>
                    <a:lnTo>
                      <a:pt x="9650" y="19645"/>
                    </a:lnTo>
                    <a:lnTo>
                      <a:pt x="9650" y="19706"/>
                    </a:lnTo>
                    <a:lnTo>
                      <a:pt x="9680" y="19706"/>
                    </a:lnTo>
                    <a:lnTo>
                      <a:pt x="9680" y="19522"/>
                    </a:lnTo>
                    <a:lnTo>
                      <a:pt x="9695" y="19461"/>
                    </a:lnTo>
                    <a:close/>
                    <a:moveTo>
                      <a:pt x="9784" y="18613"/>
                    </a:moveTo>
                    <a:lnTo>
                      <a:pt x="9739" y="18613"/>
                    </a:lnTo>
                    <a:lnTo>
                      <a:pt x="9769" y="18796"/>
                    </a:lnTo>
                    <a:lnTo>
                      <a:pt x="9784" y="18796"/>
                    </a:lnTo>
                    <a:lnTo>
                      <a:pt x="9784" y="18613"/>
                    </a:lnTo>
                    <a:close/>
                    <a:moveTo>
                      <a:pt x="10038" y="19034"/>
                    </a:moveTo>
                    <a:lnTo>
                      <a:pt x="10023" y="19034"/>
                    </a:lnTo>
                    <a:lnTo>
                      <a:pt x="10038" y="19095"/>
                    </a:lnTo>
                    <a:lnTo>
                      <a:pt x="10038" y="19034"/>
                    </a:lnTo>
                    <a:close/>
                    <a:moveTo>
                      <a:pt x="10382" y="19217"/>
                    </a:moveTo>
                    <a:lnTo>
                      <a:pt x="10367" y="19217"/>
                    </a:lnTo>
                    <a:lnTo>
                      <a:pt x="10352" y="19278"/>
                    </a:lnTo>
                    <a:lnTo>
                      <a:pt x="10322" y="19278"/>
                    </a:lnTo>
                    <a:lnTo>
                      <a:pt x="10292" y="19339"/>
                    </a:lnTo>
                    <a:lnTo>
                      <a:pt x="10262" y="19461"/>
                    </a:lnTo>
                    <a:lnTo>
                      <a:pt x="10247" y="19583"/>
                    </a:lnTo>
                    <a:lnTo>
                      <a:pt x="10247" y="19645"/>
                    </a:lnTo>
                    <a:lnTo>
                      <a:pt x="10232" y="19767"/>
                    </a:lnTo>
                    <a:lnTo>
                      <a:pt x="10247" y="19767"/>
                    </a:lnTo>
                    <a:lnTo>
                      <a:pt x="10281" y="19685"/>
                    </a:lnTo>
                    <a:lnTo>
                      <a:pt x="10348" y="19543"/>
                    </a:lnTo>
                    <a:lnTo>
                      <a:pt x="10357" y="19522"/>
                    </a:lnTo>
                    <a:lnTo>
                      <a:pt x="10382" y="19461"/>
                    </a:lnTo>
                    <a:lnTo>
                      <a:pt x="10382" y="19217"/>
                    </a:lnTo>
                    <a:close/>
                    <a:moveTo>
                      <a:pt x="10531" y="17883"/>
                    </a:moveTo>
                    <a:lnTo>
                      <a:pt x="10516" y="17883"/>
                    </a:lnTo>
                    <a:lnTo>
                      <a:pt x="10516" y="17701"/>
                    </a:lnTo>
                    <a:lnTo>
                      <a:pt x="10456" y="18066"/>
                    </a:lnTo>
                    <a:lnTo>
                      <a:pt x="10531" y="18066"/>
                    </a:lnTo>
                    <a:lnTo>
                      <a:pt x="10531" y="17883"/>
                    </a:lnTo>
                    <a:close/>
                    <a:moveTo>
                      <a:pt x="11144" y="18978"/>
                    </a:moveTo>
                    <a:lnTo>
                      <a:pt x="11129" y="18796"/>
                    </a:lnTo>
                    <a:lnTo>
                      <a:pt x="11129" y="18978"/>
                    </a:lnTo>
                    <a:lnTo>
                      <a:pt x="11144" y="18978"/>
                    </a:lnTo>
                    <a:close/>
                    <a:moveTo>
                      <a:pt x="11532" y="18978"/>
                    </a:moveTo>
                    <a:lnTo>
                      <a:pt x="11517" y="18978"/>
                    </a:lnTo>
                    <a:lnTo>
                      <a:pt x="11517" y="19161"/>
                    </a:lnTo>
                    <a:lnTo>
                      <a:pt x="11532" y="19161"/>
                    </a:lnTo>
                    <a:lnTo>
                      <a:pt x="11532" y="18978"/>
                    </a:lnTo>
                    <a:close/>
                    <a:moveTo>
                      <a:pt x="11592" y="18978"/>
                    </a:moveTo>
                    <a:lnTo>
                      <a:pt x="11562" y="18796"/>
                    </a:lnTo>
                    <a:lnTo>
                      <a:pt x="11547" y="18796"/>
                    </a:lnTo>
                    <a:lnTo>
                      <a:pt x="11547" y="18978"/>
                    </a:lnTo>
                    <a:lnTo>
                      <a:pt x="11592" y="18978"/>
                    </a:lnTo>
                    <a:close/>
                    <a:moveTo>
                      <a:pt x="11593" y="13700"/>
                    </a:moveTo>
                    <a:lnTo>
                      <a:pt x="11592" y="13686"/>
                    </a:lnTo>
                    <a:lnTo>
                      <a:pt x="11592" y="13504"/>
                    </a:lnTo>
                    <a:lnTo>
                      <a:pt x="11532" y="13686"/>
                    </a:lnTo>
                    <a:lnTo>
                      <a:pt x="11591" y="13686"/>
                    </a:lnTo>
                    <a:lnTo>
                      <a:pt x="11593" y="13700"/>
                    </a:lnTo>
                    <a:close/>
                    <a:moveTo>
                      <a:pt x="11622" y="13869"/>
                    </a:moveTo>
                    <a:lnTo>
                      <a:pt x="11593" y="13700"/>
                    </a:lnTo>
                    <a:lnTo>
                      <a:pt x="11607" y="13869"/>
                    </a:lnTo>
                    <a:lnTo>
                      <a:pt x="11622" y="13869"/>
                    </a:lnTo>
                    <a:close/>
                    <a:moveTo>
                      <a:pt x="11771" y="15694"/>
                    </a:moveTo>
                    <a:lnTo>
                      <a:pt x="11756" y="15694"/>
                    </a:lnTo>
                    <a:lnTo>
                      <a:pt x="11726" y="15876"/>
                    </a:lnTo>
                    <a:lnTo>
                      <a:pt x="11771" y="15876"/>
                    </a:lnTo>
                    <a:lnTo>
                      <a:pt x="11771" y="15694"/>
                    </a:lnTo>
                    <a:close/>
                    <a:moveTo>
                      <a:pt x="11786" y="15511"/>
                    </a:moveTo>
                    <a:lnTo>
                      <a:pt x="11771" y="15694"/>
                    </a:lnTo>
                    <a:lnTo>
                      <a:pt x="11786" y="15694"/>
                    </a:lnTo>
                    <a:lnTo>
                      <a:pt x="11786" y="15511"/>
                    </a:lnTo>
                    <a:close/>
                    <a:moveTo>
                      <a:pt x="12115" y="0"/>
                    </a:moveTo>
                    <a:lnTo>
                      <a:pt x="12010" y="0"/>
                    </a:lnTo>
                    <a:lnTo>
                      <a:pt x="12010" y="182"/>
                    </a:lnTo>
                    <a:lnTo>
                      <a:pt x="11995" y="182"/>
                    </a:lnTo>
                    <a:lnTo>
                      <a:pt x="12010" y="365"/>
                    </a:lnTo>
                    <a:lnTo>
                      <a:pt x="12085" y="365"/>
                    </a:lnTo>
                    <a:lnTo>
                      <a:pt x="12115" y="182"/>
                    </a:lnTo>
                    <a:lnTo>
                      <a:pt x="12115" y="0"/>
                    </a:lnTo>
                    <a:close/>
                    <a:moveTo>
                      <a:pt x="12204" y="213"/>
                    </a:moveTo>
                    <a:lnTo>
                      <a:pt x="12189" y="213"/>
                    </a:lnTo>
                    <a:lnTo>
                      <a:pt x="12189" y="182"/>
                    </a:lnTo>
                    <a:lnTo>
                      <a:pt x="12115" y="182"/>
                    </a:lnTo>
                    <a:lnTo>
                      <a:pt x="12115" y="365"/>
                    </a:lnTo>
                    <a:lnTo>
                      <a:pt x="12189" y="365"/>
                    </a:lnTo>
                    <a:lnTo>
                      <a:pt x="12189" y="274"/>
                    </a:lnTo>
                    <a:lnTo>
                      <a:pt x="12204" y="213"/>
                    </a:lnTo>
                    <a:close/>
                    <a:moveTo>
                      <a:pt x="12697" y="18978"/>
                    </a:moveTo>
                    <a:lnTo>
                      <a:pt x="12563" y="18978"/>
                    </a:lnTo>
                    <a:lnTo>
                      <a:pt x="12563" y="19161"/>
                    </a:lnTo>
                    <a:lnTo>
                      <a:pt x="12697" y="19161"/>
                    </a:lnTo>
                    <a:lnTo>
                      <a:pt x="12697" y="18978"/>
                    </a:lnTo>
                    <a:close/>
                    <a:moveTo>
                      <a:pt x="13130" y="18613"/>
                    </a:moveTo>
                    <a:lnTo>
                      <a:pt x="13100" y="18613"/>
                    </a:lnTo>
                    <a:lnTo>
                      <a:pt x="13115" y="18796"/>
                    </a:lnTo>
                    <a:lnTo>
                      <a:pt x="13130" y="18796"/>
                    </a:lnTo>
                    <a:lnTo>
                      <a:pt x="13130" y="18613"/>
                    </a:lnTo>
                    <a:close/>
                    <a:moveTo>
                      <a:pt x="13185" y="18735"/>
                    </a:moveTo>
                    <a:lnTo>
                      <a:pt x="13175" y="18613"/>
                    </a:lnTo>
                    <a:lnTo>
                      <a:pt x="13145" y="18613"/>
                    </a:lnTo>
                    <a:lnTo>
                      <a:pt x="13145" y="18796"/>
                    </a:lnTo>
                    <a:lnTo>
                      <a:pt x="13175" y="18796"/>
                    </a:lnTo>
                    <a:lnTo>
                      <a:pt x="13185" y="18735"/>
                    </a:lnTo>
                    <a:close/>
                    <a:moveTo>
                      <a:pt x="13205" y="18613"/>
                    </a:moveTo>
                    <a:lnTo>
                      <a:pt x="13185" y="18735"/>
                    </a:lnTo>
                    <a:lnTo>
                      <a:pt x="13190" y="18796"/>
                    </a:lnTo>
                    <a:lnTo>
                      <a:pt x="13205" y="18796"/>
                    </a:lnTo>
                    <a:lnTo>
                      <a:pt x="13205" y="18613"/>
                    </a:lnTo>
                    <a:close/>
                    <a:moveTo>
                      <a:pt x="13384" y="18978"/>
                    </a:moveTo>
                    <a:lnTo>
                      <a:pt x="13354" y="18978"/>
                    </a:lnTo>
                    <a:lnTo>
                      <a:pt x="13339" y="19161"/>
                    </a:lnTo>
                    <a:lnTo>
                      <a:pt x="13369" y="19161"/>
                    </a:lnTo>
                    <a:lnTo>
                      <a:pt x="13384" y="18978"/>
                    </a:lnTo>
                    <a:close/>
                    <a:moveTo>
                      <a:pt x="13429" y="18066"/>
                    </a:moveTo>
                    <a:lnTo>
                      <a:pt x="13399" y="17883"/>
                    </a:lnTo>
                    <a:lnTo>
                      <a:pt x="13384" y="17883"/>
                    </a:lnTo>
                    <a:lnTo>
                      <a:pt x="13354" y="18248"/>
                    </a:lnTo>
                    <a:lnTo>
                      <a:pt x="13429" y="18248"/>
                    </a:lnTo>
                    <a:lnTo>
                      <a:pt x="13429" y="18066"/>
                    </a:lnTo>
                    <a:close/>
                    <a:moveTo>
                      <a:pt x="13534" y="20745"/>
                    </a:moveTo>
                    <a:lnTo>
                      <a:pt x="13519" y="20683"/>
                    </a:lnTo>
                    <a:lnTo>
                      <a:pt x="13519" y="20745"/>
                    </a:lnTo>
                    <a:lnTo>
                      <a:pt x="13534" y="20745"/>
                    </a:lnTo>
                    <a:close/>
                    <a:moveTo>
                      <a:pt x="13832" y="18066"/>
                    </a:moveTo>
                    <a:lnTo>
                      <a:pt x="13761" y="18066"/>
                    </a:lnTo>
                    <a:lnTo>
                      <a:pt x="13728" y="17883"/>
                    </a:lnTo>
                    <a:lnTo>
                      <a:pt x="13728" y="18248"/>
                    </a:lnTo>
                    <a:lnTo>
                      <a:pt x="13832" y="18248"/>
                    </a:lnTo>
                    <a:lnTo>
                      <a:pt x="13832" y="18066"/>
                    </a:lnTo>
                    <a:close/>
                    <a:moveTo>
                      <a:pt x="13877" y="20317"/>
                    </a:moveTo>
                    <a:lnTo>
                      <a:pt x="13862" y="20195"/>
                    </a:lnTo>
                    <a:lnTo>
                      <a:pt x="13847" y="20317"/>
                    </a:lnTo>
                    <a:lnTo>
                      <a:pt x="13832" y="20378"/>
                    </a:lnTo>
                    <a:lnTo>
                      <a:pt x="13847" y="20378"/>
                    </a:lnTo>
                    <a:lnTo>
                      <a:pt x="13862" y="20439"/>
                    </a:lnTo>
                    <a:lnTo>
                      <a:pt x="13877" y="20439"/>
                    </a:lnTo>
                    <a:lnTo>
                      <a:pt x="13877" y="20317"/>
                    </a:lnTo>
                    <a:close/>
                    <a:moveTo>
                      <a:pt x="13937" y="18613"/>
                    </a:moveTo>
                    <a:lnTo>
                      <a:pt x="13922" y="18431"/>
                    </a:lnTo>
                    <a:lnTo>
                      <a:pt x="13907" y="18431"/>
                    </a:lnTo>
                    <a:lnTo>
                      <a:pt x="13877" y="18248"/>
                    </a:lnTo>
                    <a:lnTo>
                      <a:pt x="13847" y="18248"/>
                    </a:lnTo>
                    <a:lnTo>
                      <a:pt x="13858" y="18431"/>
                    </a:lnTo>
                    <a:lnTo>
                      <a:pt x="13881" y="18613"/>
                    </a:lnTo>
                    <a:lnTo>
                      <a:pt x="13937" y="18613"/>
                    </a:lnTo>
                    <a:close/>
                    <a:moveTo>
                      <a:pt x="14101" y="14084"/>
                    </a:moveTo>
                    <a:lnTo>
                      <a:pt x="14086" y="14023"/>
                    </a:lnTo>
                    <a:lnTo>
                      <a:pt x="14056" y="13962"/>
                    </a:lnTo>
                    <a:lnTo>
                      <a:pt x="14042" y="13962"/>
                    </a:lnTo>
                    <a:lnTo>
                      <a:pt x="14042" y="14023"/>
                    </a:lnTo>
                    <a:lnTo>
                      <a:pt x="14027" y="14084"/>
                    </a:lnTo>
                    <a:lnTo>
                      <a:pt x="14027" y="14145"/>
                    </a:lnTo>
                    <a:lnTo>
                      <a:pt x="14056" y="14145"/>
                    </a:lnTo>
                    <a:lnTo>
                      <a:pt x="14071" y="14084"/>
                    </a:lnTo>
                    <a:lnTo>
                      <a:pt x="14101" y="14084"/>
                    </a:lnTo>
                    <a:close/>
                    <a:moveTo>
                      <a:pt x="14669" y="19645"/>
                    </a:moveTo>
                    <a:lnTo>
                      <a:pt x="14654" y="19583"/>
                    </a:lnTo>
                    <a:lnTo>
                      <a:pt x="14654" y="19645"/>
                    </a:lnTo>
                    <a:lnTo>
                      <a:pt x="14639" y="19706"/>
                    </a:lnTo>
                    <a:lnTo>
                      <a:pt x="14669" y="19645"/>
                    </a:lnTo>
                    <a:close/>
                    <a:moveTo>
                      <a:pt x="14699" y="19522"/>
                    </a:moveTo>
                    <a:lnTo>
                      <a:pt x="14684" y="19400"/>
                    </a:lnTo>
                    <a:lnTo>
                      <a:pt x="14684" y="19339"/>
                    </a:lnTo>
                    <a:lnTo>
                      <a:pt x="14669" y="19339"/>
                    </a:lnTo>
                    <a:lnTo>
                      <a:pt x="14669" y="19461"/>
                    </a:lnTo>
                    <a:lnTo>
                      <a:pt x="14684" y="19461"/>
                    </a:lnTo>
                    <a:lnTo>
                      <a:pt x="14699" y="19522"/>
                    </a:lnTo>
                    <a:close/>
                    <a:moveTo>
                      <a:pt x="15162" y="16606"/>
                    </a:moveTo>
                    <a:lnTo>
                      <a:pt x="15154" y="16515"/>
                    </a:lnTo>
                    <a:lnTo>
                      <a:pt x="15147" y="16606"/>
                    </a:lnTo>
                    <a:lnTo>
                      <a:pt x="15162" y="16606"/>
                    </a:lnTo>
                    <a:close/>
                    <a:moveTo>
                      <a:pt x="15356" y="912"/>
                    </a:moveTo>
                    <a:lnTo>
                      <a:pt x="15351" y="977"/>
                    </a:lnTo>
                    <a:lnTo>
                      <a:pt x="15356" y="1008"/>
                    </a:lnTo>
                    <a:lnTo>
                      <a:pt x="15356" y="912"/>
                    </a:lnTo>
                    <a:close/>
                    <a:moveTo>
                      <a:pt x="15446" y="1095"/>
                    </a:moveTo>
                    <a:lnTo>
                      <a:pt x="15416" y="912"/>
                    </a:lnTo>
                    <a:lnTo>
                      <a:pt x="15386" y="912"/>
                    </a:lnTo>
                    <a:lnTo>
                      <a:pt x="15401" y="1095"/>
                    </a:lnTo>
                    <a:lnTo>
                      <a:pt x="15446" y="1095"/>
                    </a:lnTo>
                    <a:close/>
                    <a:moveTo>
                      <a:pt x="15461" y="912"/>
                    </a:moveTo>
                    <a:lnTo>
                      <a:pt x="15446" y="912"/>
                    </a:lnTo>
                    <a:lnTo>
                      <a:pt x="15461" y="973"/>
                    </a:lnTo>
                    <a:lnTo>
                      <a:pt x="15461" y="912"/>
                    </a:lnTo>
                    <a:close/>
                    <a:moveTo>
                      <a:pt x="15464" y="985"/>
                    </a:moveTo>
                    <a:lnTo>
                      <a:pt x="15461" y="973"/>
                    </a:lnTo>
                    <a:lnTo>
                      <a:pt x="15461" y="1004"/>
                    </a:lnTo>
                    <a:lnTo>
                      <a:pt x="15464" y="985"/>
                    </a:lnTo>
                    <a:close/>
                    <a:moveTo>
                      <a:pt x="15476" y="1095"/>
                    </a:moveTo>
                    <a:lnTo>
                      <a:pt x="15461" y="1095"/>
                    </a:lnTo>
                    <a:lnTo>
                      <a:pt x="15461" y="1004"/>
                    </a:lnTo>
                    <a:lnTo>
                      <a:pt x="15446" y="1095"/>
                    </a:lnTo>
                    <a:lnTo>
                      <a:pt x="15453" y="1095"/>
                    </a:lnTo>
                    <a:lnTo>
                      <a:pt x="15476" y="1277"/>
                    </a:lnTo>
                    <a:lnTo>
                      <a:pt x="15476" y="1095"/>
                    </a:lnTo>
                    <a:close/>
                    <a:moveTo>
                      <a:pt x="15505" y="730"/>
                    </a:moveTo>
                    <a:lnTo>
                      <a:pt x="15476" y="730"/>
                    </a:lnTo>
                    <a:lnTo>
                      <a:pt x="15476" y="912"/>
                    </a:lnTo>
                    <a:lnTo>
                      <a:pt x="15464" y="985"/>
                    </a:lnTo>
                    <a:lnTo>
                      <a:pt x="15490" y="1095"/>
                    </a:lnTo>
                    <a:lnTo>
                      <a:pt x="15490" y="912"/>
                    </a:lnTo>
                    <a:lnTo>
                      <a:pt x="15505" y="730"/>
                    </a:lnTo>
                    <a:close/>
                    <a:moveTo>
                      <a:pt x="15510" y="19830"/>
                    </a:moveTo>
                    <a:lnTo>
                      <a:pt x="15490" y="19891"/>
                    </a:lnTo>
                    <a:lnTo>
                      <a:pt x="15505" y="19891"/>
                    </a:lnTo>
                    <a:lnTo>
                      <a:pt x="15510" y="19830"/>
                    </a:lnTo>
                    <a:close/>
                    <a:moveTo>
                      <a:pt x="15550" y="19708"/>
                    </a:moveTo>
                    <a:lnTo>
                      <a:pt x="15520" y="19708"/>
                    </a:lnTo>
                    <a:lnTo>
                      <a:pt x="15510" y="19830"/>
                    </a:lnTo>
                    <a:lnTo>
                      <a:pt x="15550" y="19708"/>
                    </a:lnTo>
                    <a:close/>
                    <a:moveTo>
                      <a:pt x="15610" y="20133"/>
                    </a:moveTo>
                    <a:lnTo>
                      <a:pt x="15595" y="20133"/>
                    </a:lnTo>
                    <a:lnTo>
                      <a:pt x="15610" y="20195"/>
                    </a:lnTo>
                    <a:lnTo>
                      <a:pt x="15610" y="20133"/>
                    </a:lnTo>
                    <a:close/>
                    <a:moveTo>
                      <a:pt x="15625" y="20561"/>
                    </a:moveTo>
                    <a:lnTo>
                      <a:pt x="15595" y="20500"/>
                    </a:lnTo>
                    <a:lnTo>
                      <a:pt x="15580" y="20439"/>
                    </a:lnTo>
                    <a:lnTo>
                      <a:pt x="15550" y="20378"/>
                    </a:lnTo>
                    <a:lnTo>
                      <a:pt x="15535" y="20439"/>
                    </a:lnTo>
                    <a:lnTo>
                      <a:pt x="15580" y="20622"/>
                    </a:lnTo>
                    <a:lnTo>
                      <a:pt x="15595" y="20622"/>
                    </a:lnTo>
                    <a:lnTo>
                      <a:pt x="15610" y="20561"/>
                    </a:lnTo>
                    <a:lnTo>
                      <a:pt x="15625" y="20561"/>
                    </a:lnTo>
                    <a:close/>
                    <a:moveTo>
                      <a:pt x="15640" y="20622"/>
                    </a:moveTo>
                    <a:lnTo>
                      <a:pt x="15625" y="20622"/>
                    </a:lnTo>
                    <a:lnTo>
                      <a:pt x="15625" y="20683"/>
                    </a:lnTo>
                    <a:lnTo>
                      <a:pt x="15640" y="20622"/>
                    </a:lnTo>
                    <a:close/>
                    <a:moveTo>
                      <a:pt x="15715" y="1277"/>
                    </a:moveTo>
                    <a:lnTo>
                      <a:pt x="15700" y="1277"/>
                    </a:lnTo>
                    <a:lnTo>
                      <a:pt x="15715" y="1460"/>
                    </a:lnTo>
                    <a:lnTo>
                      <a:pt x="15715" y="1277"/>
                    </a:lnTo>
                    <a:close/>
                    <a:moveTo>
                      <a:pt x="15731" y="1264"/>
                    </a:moveTo>
                    <a:lnTo>
                      <a:pt x="15700" y="1095"/>
                    </a:lnTo>
                    <a:lnTo>
                      <a:pt x="15715" y="1277"/>
                    </a:lnTo>
                    <a:lnTo>
                      <a:pt x="15729" y="1277"/>
                    </a:lnTo>
                    <a:lnTo>
                      <a:pt x="15731" y="1264"/>
                    </a:lnTo>
                    <a:close/>
                    <a:moveTo>
                      <a:pt x="15864" y="17153"/>
                    </a:moveTo>
                    <a:lnTo>
                      <a:pt x="15849" y="16971"/>
                    </a:lnTo>
                    <a:lnTo>
                      <a:pt x="15834" y="16971"/>
                    </a:lnTo>
                    <a:lnTo>
                      <a:pt x="15834" y="17153"/>
                    </a:lnTo>
                    <a:lnTo>
                      <a:pt x="15849" y="17153"/>
                    </a:lnTo>
                    <a:lnTo>
                      <a:pt x="15849" y="17336"/>
                    </a:lnTo>
                    <a:lnTo>
                      <a:pt x="15864" y="17336"/>
                    </a:lnTo>
                    <a:lnTo>
                      <a:pt x="15864" y="17153"/>
                    </a:lnTo>
                    <a:close/>
                    <a:moveTo>
                      <a:pt x="15909" y="14416"/>
                    </a:moveTo>
                    <a:lnTo>
                      <a:pt x="15901" y="14416"/>
                    </a:lnTo>
                    <a:lnTo>
                      <a:pt x="15909" y="14477"/>
                    </a:lnTo>
                    <a:lnTo>
                      <a:pt x="15909" y="14416"/>
                    </a:lnTo>
                    <a:close/>
                    <a:moveTo>
                      <a:pt x="15931" y="14781"/>
                    </a:moveTo>
                    <a:lnTo>
                      <a:pt x="15926" y="14599"/>
                    </a:lnTo>
                    <a:lnTo>
                      <a:pt x="15924" y="14599"/>
                    </a:lnTo>
                    <a:lnTo>
                      <a:pt x="15909" y="14477"/>
                    </a:lnTo>
                    <a:lnTo>
                      <a:pt x="15909" y="14599"/>
                    </a:lnTo>
                    <a:lnTo>
                      <a:pt x="15922" y="14781"/>
                    </a:lnTo>
                    <a:lnTo>
                      <a:pt x="15931" y="14781"/>
                    </a:lnTo>
                    <a:close/>
                    <a:moveTo>
                      <a:pt x="16611" y="18978"/>
                    </a:moveTo>
                    <a:lnTo>
                      <a:pt x="16581" y="18978"/>
                    </a:lnTo>
                    <a:lnTo>
                      <a:pt x="16566" y="19161"/>
                    </a:lnTo>
                    <a:lnTo>
                      <a:pt x="16596" y="19161"/>
                    </a:lnTo>
                    <a:lnTo>
                      <a:pt x="16611" y="18978"/>
                    </a:lnTo>
                    <a:close/>
                    <a:moveTo>
                      <a:pt x="16641" y="16424"/>
                    </a:moveTo>
                    <a:lnTo>
                      <a:pt x="16579" y="16424"/>
                    </a:lnTo>
                    <a:lnTo>
                      <a:pt x="16479" y="16241"/>
                    </a:lnTo>
                    <a:lnTo>
                      <a:pt x="16432" y="16059"/>
                    </a:lnTo>
                    <a:lnTo>
                      <a:pt x="16402" y="16424"/>
                    </a:lnTo>
                    <a:lnTo>
                      <a:pt x="16521" y="16424"/>
                    </a:lnTo>
                    <a:lnTo>
                      <a:pt x="16488" y="16606"/>
                    </a:lnTo>
                    <a:lnTo>
                      <a:pt x="16576" y="16606"/>
                    </a:lnTo>
                    <a:lnTo>
                      <a:pt x="16641" y="16424"/>
                    </a:lnTo>
                    <a:close/>
                    <a:moveTo>
                      <a:pt x="17358" y="21168"/>
                    </a:moveTo>
                    <a:lnTo>
                      <a:pt x="17328" y="20986"/>
                    </a:lnTo>
                    <a:lnTo>
                      <a:pt x="17313" y="20986"/>
                    </a:lnTo>
                    <a:lnTo>
                      <a:pt x="17298" y="21168"/>
                    </a:lnTo>
                    <a:lnTo>
                      <a:pt x="17268" y="21168"/>
                    </a:lnTo>
                    <a:lnTo>
                      <a:pt x="17268" y="20986"/>
                    </a:lnTo>
                    <a:lnTo>
                      <a:pt x="17134" y="20803"/>
                    </a:lnTo>
                    <a:lnTo>
                      <a:pt x="17156" y="20986"/>
                    </a:lnTo>
                    <a:lnTo>
                      <a:pt x="17178" y="20986"/>
                    </a:lnTo>
                    <a:lnTo>
                      <a:pt x="17223" y="21351"/>
                    </a:lnTo>
                    <a:lnTo>
                      <a:pt x="17251" y="21351"/>
                    </a:lnTo>
                    <a:lnTo>
                      <a:pt x="17330" y="21168"/>
                    </a:lnTo>
                    <a:lnTo>
                      <a:pt x="17358" y="21168"/>
                    </a:lnTo>
                    <a:close/>
                    <a:moveTo>
                      <a:pt x="17612" y="17153"/>
                    </a:moveTo>
                    <a:lnTo>
                      <a:pt x="17567" y="17153"/>
                    </a:lnTo>
                    <a:lnTo>
                      <a:pt x="17552" y="17336"/>
                    </a:lnTo>
                    <a:lnTo>
                      <a:pt x="17544" y="17336"/>
                    </a:lnTo>
                    <a:lnTo>
                      <a:pt x="17589" y="17518"/>
                    </a:lnTo>
                    <a:lnTo>
                      <a:pt x="17612" y="17518"/>
                    </a:lnTo>
                    <a:lnTo>
                      <a:pt x="17612" y="17153"/>
                    </a:lnTo>
                    <a:close/>
                    <a:moveTo>
                      <a:pt x="105" y="8646"/>
                    </a:moveTo>
                    <a:lnTo>
                      <a:pt x="90" y="8707"/>
                    </a:lnTo>
                    <a:lnTo>
                      <a:pt x="105" y="8707"/>
                    </a:lnTo>
                    <a:lnTo>
                      <a:pt x="105" y="8646"/>
                    </a:lnTo>
                    <a:close/>
                    <a:moveTo>
                      <a:pt x="134" y="9672"/>
                    </a:moveTo>
                    <a:lnTo>
                      <a:pt x="120" y="9489"/>
                    </a:lnTo>
                    <a:lnTo>
                      <a:pt x="0" y="9489"/>
                    </a:lnTo>
                    <a:lnTo>
                      <a:pt x="0" y="9854"/>
                    </a:lnTo>
                    <a:lnTo>
                      <a:pt x="46" y="9854"/>
                    </a:lnTo>
                    <a:lnTo>
                      <a:pt x="75" y="9672"/>
                    </a:lnTo>
                    <a:lnTo>
                      <a:pt x="134" y="9672"/>
                    </a:lnTo>
                    <a:close/>
                    <a:moveTo>
                      <a:pt x="299" y="7938"/>
                    </a:moveTo>
                    <a:lnTo>
                      <a:pt x="269" y="8029"/>
                    </a:lnTo>
                    <a:lnTo>
                      <a:pt x="284" y="8029"/>
                    </a:lnTo>
                    <a:lnTo>
                      <a:pt x="299" y="7938"/>
                    </a:lnTo>
                    <a:close/>
                    <a:moveTo>
                      <a:pt x="314" y="12801"/>
                    </a:moveTo>
                    <a:lnTo>
                      <a:pt x="299" y="12801"/>
                    </a:lnTo>
                    <a:lnTo>
                      <a:pt x="299" y="12862"/>
                    </a:lnTo>
                    <a:lnTo>
                      <a:pt x="314" y="12862"/>
                    </a:lnTo>
                    <a:lnTo>
                      <a:pt x="314" y="12801"/>
                    </a:lnTo>
                    <a:close/>
                    <a:moveTo>
                      <a:pt x="19031" y="16606"/>
                    </a:moveTo>
                    <a:lnTo>
                      <a:pt x="19016" y="16606"/>
                    </a:lnTo>
                    <a:lnTo>
                      <a:pt x="19001" y="16424"/>
                    </a:lnTo>
                    <a:lnTo>
                      <a:pt x="19001" y="16606"/>
                    </a:lnTo>
                    <a:lnTo>
                      <a:pt x="18986" y="16606"/>
                    </a:lnTo>
                    <a:lnTo>
                      <a:pt x="18986" y="16788"/>
                    </a:lnTo>
                    <a:lnTo>
                      <a:pt x="19016" y="16788"/>
                    </a:lnTo>
                    <a:lnTo>
                      <a:pt x="19031" y="16606"/>
                    </a:lnTo>
                    <a:close/>
                    <a:moveTo>
                      <a:pt x="19120" y="17153"/>
                    </a:moveTo>
                    <a:lnTo>
                      <a:pt x="19061" y="17153"/>
                    </a:lnTo>
                    <a:lnTo>
                      <a:pt x="19046" y="17336"/>
                    </a:lnTo>
                    <a:lnTo>
                      <a:pt x="19090" y="17336"/>
                    </a:lnTo>
                    <a:lnTo>
                      <a:pt x="19120" y="17153"/>
                    </a:lnTo>
                    <a:close/>
                    <a:moveTo>
                      <a:pt x="19150" y="3024"/>
                    </a:moveTo>
                    <a:lnTo>
                      <a:pt x="19135" y="2902"/>
                    </a:lnTo>
                    <a:lnTo>
                      <a:pt x="19135" y="2841"/>
                    </a:lnTo>
                    <a:lnTo>
                      <a:pt x="19105" y="2841"/>
                    </a:lnTo>
                    <a:lnTo>
                      <a:pt x="19105" y="2657"/>
                    </a:lnTo>
                    <a:lnTo>
                      <a:pt x="19098" y="2688"/>
                    </a:lnTo>
                    <a:lnTo>
                      <a:pt x="19098" y="2810"/>
                    </a:lnTo>
                    <a:lnTo>
                      <a:pt x="19090" y="2841"/>
                    </a:lnTo>
                    <a:lnTo>
                      <a:pt x="19090" y="2779"/>
                    </a:lnTo>
                    <a:lnTo>
                      <a:pt x="19098" y="2810"/>
                    </a:lnTo>
                    <a:lnTo>
                      <a:pt x="19098" y="2688"/>
                    </a:lnTo>
                    <a:lnTo>
                      <a:pt x="19090" y="2718"/>
                    </a:lnTo>
                    <a:lnTo>
                      <a:pt x="19046" y="2718"/>
                    </a:lnTo>
                    <a:lnTo>
                      <a:pt x="19150" y="3146"/>
                    </a:lnTo>
                    <a:lnTo>
                      <a:pt x="19150" y="3024"/>
                    </a:lnTo>
                    <a:close/>
                    <a:moveTo>
                      <a:pt x="19165" y="3207"/>
                    </a:moveTo>
                    <a:lnTo>
                      <a:pt x="19150" y="3146"/>
                    </a:lnTo>
                    <a:lnTo>
                      <a:pt x="19150" y="3207"/>
                    </a:lnTo>
                    <a:lnTo>
                      <a:pt x="19135" y="3207"/>
                    </a:lnTo>
                    <a:lnTo>
                      <a:pt x="19135" y="3268"/>
                    </a:lnTo>
                    <a:lnTo>
                      <a:pt x="19150" y="3268"/>
                    </a:lnTo>
                    <a:lnTo>
                      <a:pt x="19165" y="3329"/>
                    </a:lnTo>
                    <a:lnTo>
                      <a:pt x="19165" y="3207"/>
                    </a:lnTo>
                    <a:close/>
                    <a:moveTo>
                      <a:pt x="19210" y="2779"/>
                    </a:moveTo>
                    <a:lnTo>
                      <a:pt x="19195" y="2779"/>
                    </a:lnTo>
                    <a:lnTo>
                      <a:pt x="19165" y="2718"/>
                    </a:lnTo>
                    <a:lnTo>
                      <a:pt x="19150" y="2718"/>
                    </a:lnTo>
                    <a:lnTo>
                      <a:pt x="19150" y="2841"/>
                    </a:lnTo>
                    <a:lnTo>
                      <a:pt x="19165" y="2841"/>
                    </a:lnTo>
                    <a:lnTo>
                      <a:pt x="19180" y="2902"/>
                    </a:lnTo>
                    <a:lnTo>
                      <a:pt x="19210" y="2902"/>
                    </a:lnTo>
                    <a:lnTo>
                      <a:pt x="19210" y="2779"/>
                    </a:lnTo>
                    <a:close/>
                    <a:moveTo>
                      <a:pt x="19225" y="17518"/>
                    </a:moveTo>
                    <a:lnTo>
                      <a:pt x="19215" y="17577"/>
                    </a:lnTo>
                    <a:lnTo>
                      <a:pt x="19225" y="17701"/>
                    </a:lnTo>
                    <a:lnTo>
                      <a:pt x="19225" y="17518"/>
                    </a:lnTo>
                    <a:close/>
                    <a:moveTo>
                      <a:pt x="19225" y="2902"/>
                    </a:moveTo>
                    <a:lnTo>
                      <a:pt x="19210" y="2902"/>
                    </a:lnTo>
                    <a:lnTo>
                      <a:pt x="19225" y="2963"/>
                    </a:lnTo>
                    <a:lnTo>
                      <a:pt x="19225" y="2902"/>
                    </a:lnTo>
                    <a:close/>
                    <a:moveTo>
                      <a:pt x="19255" y="2963"/>
                    </a:moveTo>
                    <a:lnTo>
                      <a:pt x="19225" y="2963"/>
                    </a:lnTo>
                    <a:lnTo>
                      <a:pt x="19225" y="3024"/>
                    </a:lnTo>
                    <a:lnTo>
                      <a:pt x="19240" y="3085"/>
                    </a:lnTo>
                    <a:lnTo>
                      <a:pt x="19240" y="3024"/>
                    </a:lnTo>
                    <a:lnTo>
                      <a:pt x="19255" y="2963"/>
                    </a:lnTo>
                    <a:close/>
                    <a:moveTo>
                      <a:pt x="19270" y="3146"/>
                    </a:moveTo>
                    <a:lnTo>
                      <a:pt x="19255" y="3146"/>
                    </a:lnTo>
                    <a:lnTo>
                      <a:pt x="19240" y="3085"/>
                    </a:lnTo>
                    <a:lnTo>
                      <a:pt x="19240" y="3390"/>
                    </a:lnTo>
                    <a:lnTo>
                      <a:pt x="19255" y="3329"/>
                    </a:lnTo>
                    <a:lnTo>
                      <a:pt x="19255" y="3207"/>
                    </a:lnTo>
                    <a:lnTo>
                      <a:pt x="19270" y="3146"/>
                    </a:lnTo>
                    <a:close/>
                    <a:moveTo>
                      <a:pt x="19285" y="3024"/>
                    </a:moveTo>
                    <a:lnTo>
                      <a:pt x="19270" y="2963"/>
                    </a:lnTo>
                    <a:lnTo>
                      <a:pt x="19270" y="3024"/>
                    </a:lnTo>
                    <a:lnTo>
                      <a:pt x="19285" y="3024"/>
                    </a:lnTo>
                    <a:close/>
                    <a:moveTo>
                      <a:pt x="19285" y="2902"/>
                    </a:moveTo>
                    <a:lnTo>
                      <a:pt x="19270" y="2841"/>
                    </a:lnTo>
                    <a:lnTo>
                      <a:pt x="19270" y="2902"/>
                    </a:lnTo>
                    <a:lnTo>
                      <a:pt x="19255" y="2963"/>
                    </a:lnTo>
                    <a:lnTo>
                      <a:pt x="19285" y="2963"/>
                    </a:lnTo>
                    <a:lnTo>
                      <a:pt x="19285" y="2902"/>
                    </a:lnTo>
                    <a:close/>
                    <a:moveTo>
                      <a:pt x="19315" y="3024"/>
                    </a:moveTo>
                    <a:lnTo>
                      <a:pt x="19285" y="3024"/>
                    </a:lnTo>
                    <a:lnTo>
                      <a:pt x="19285" y="3085"/>
                    </a:lnTo>
                    <a:lnTo>
                      <a:pt x="19300" y="3085"/>
                    </a:lnTo>
                    <a:lnTo>
                      <a:pt x="19315" y="3024"/>
                    </a:lnTo>
                    <a:close/>
                    <a:moveTo>
                      <a:pt x="19372" y="17983"/>
                    </a:moveTo>
                    <a:lnTo>
                      <a:pt x="19359" y="17883"/>
                    </a:lnTo>
                    <a:lnTo>
                      <a:pt x="19344" y="18066"/>
                    </a:lnTo>
                    <a:lnTo>
                      <a:pt x="19372" y="17983"/>
                    </a:lnTo>
                    <a:close/>
                    <a:moveTo>
                      <a:pt x="19524" y="18978"/>
                    </a:moveTo>
                    <a:lnTo>
                      <a:pt x="19509" y="18978"/>
                    </a:lnTo>
                    <a:lnTo>
                      <a:pt x="19494" y="19161"/>
                    </a:lnTo>
                    <a:lnTo>
                      <a:pt x="19524" y="19161"/>
                    </a:lnTo>
                    <a:lnTo>
                      <a:pt x="19524" y="18978"/>
                    </a:lnTo>
                    <a:close/>
                    <a:moveTo>
                      <a:pt x="329" y="12923"/>
                    </a:moveTo>
                    <a:lnTo>
                      <a:pt x="314" y="12923"/>
                    </a:lnTo>
                    <a:lnTo>
                      <a:pt x="314" y="12984"/>
                    </a:lnTo>
                    <a:lnTo>
                      <a:pt x="329" y="12984"/>
                    </a:lnTo>
                    <a:lnTo>
                      <a:pt x="329" y="12923"/>
                    </a:lnTo>
                    <a:close/>
                    <a:moveTo>
                      <a:pt x="344" y="12984"/>
                    </a:moveTo>
                    <a:lnTo>
                      <a:pt x="329" y="12984"/>
                    </a:lnTo>
                    <a:lnTo>
                      <a:pt x="329" y="13045"/>
                    </a:lnTo>
                    <a:lnTo>
                      <a:pt x="344" y="13045"/>
                    </a:lnTo>
                    <a:lnTo>
                      <a:pt x="344" y="12984"/>
                    </a:lnTo>
                    <a:close/>
                    <a:moveTo>
                      <a:pt x="344" y="12774"/>
                    </a:moveTo>
                    <a:lnTo>
                      <a:pt x="329" y="12591"/>
                    </a:lnTo>
                    <a:lnTo>
                      <a:pt x="329" y="12774"/>
                    </a:lnTo>
                    <a:lnTo>
                      <a:pt x="344" y="12774"/>
                    </a:lnTo>
                    <a:close/>
                    <a:moveTo>
                      <a:pt x="373" y="13167"/>
                    </a:moveTo>
                    <a:lnTo>
                      <a:pt x="359" y="13167"/>
                    </a:lnTo>
                    <a:lnTo>
                      <a:pt x="359" y="13228"/>
                    </a:lnTo>
                    <a:lnTo>
                      <a:pt x="373" y="13228"/>
                    </a:lnTo>
                    <a:lnTo>
                      <a:pt x="373" y="13167"/>
                    </a:lnTo>
                    <a:close/>
                    <a:moveTo>
                      <a:pt x="418" y="13534"/>
                    </a:moveTo>
                    <a:lnTo>
                      <a:pt x="388" y="13534"/>
                    </a:lnTo>
                    <a:lnTo>
                      <a:pt x="403" y="13595"/>
                    </a:lnTo>
                    <a:lnTo>
                      <a:pt x="418" y="13534"/>
                    </a:lnTo>
                    <a:close/>
                    <a:moveTo>
                      <a:pt x="478" y="13840"/>
                    </a:moveTo>
                    <a:lnTo>
                      <a:pt x="463" y="13901"/>
                    </a:lnTo>
                    <a:lnTo>
                      <a:pt x="433" y="13962"/>
                    </a:lnTo>
                    <a:lnTo>
                      <a:pt x="448" y="14023"/>
                    </a:lnTo>
                    <a:lnTo>
                      <a:pt x="478" y="14023"/>
                    </a:lnTo>
                    <a:lnTo>
                      <a:pt x="478" y="13840"/>
                    </a:lnTo>
                    <a:close/>
                    <a:moveTo>
                      <a:pt x="627" y="14267"/>
                    </a:moveTo>
                    <a:lnTo>
                      <a:pt x="598" y="14267"/>
                    </a:lnTo>
                    <a:lnTo>
                      <a:pt x="612" y="14328"/>
                    </a:lnTo>
                    <a:lnTo>
                      <a:pt x="627" y="14267"/>
                    </a:lnTo>
                    <a:close/>
                    <a:moveTo>
                      <a:pt x="1270" y="16895"/>
                    </a:moveTo>
                    <a:lnTo>
                      <a:pt x="1255" y="16834"/>
                    </a:lnTo>
                    <a:lnTo>
                      <a:pt x="1255" y="16895"/>
                    </a:lnTo>
                    <a:lnTo>
                      <a:pt x="1270" y="16895"/>
                    </a:lnTo>
                    <a:close/>
                    <a:moveTo>
                      <a:pt x="20136" y="20073"/>
                    </a:moveTo>
                    <a:lnTo>
                      <a:pt x="20121" y="20073"/>
                    </a:lnTo>
                    <a:lnTo>
                      <a:pt x="20136" y="20256"/>
                    </a:lnTo>
                    <a:lnTo>
                      <a:pt x="20136" y="20073"/>
                    </a:lnTo>
                    <a:close/>
                    <a:moveTo>
                      <a:pt x="20300" y="20378"/>
                    </a:moveTo>
                    <a:lnTo>
                      <a:pt x="20256" y="20378"/>
                    </a:lnTo>
                    <a:lnTo>
                      <a:pt x="20226" y="20439"/>
                    </a:lnTo>
                    <a:lnTo>
                      <a:pt x="20226" y="20500"/>
                    </a:lnTo>
                    <a:lnTo>
                      <a:pt x="20211" y="20622"/>
                    </a:lnTo>
                    <a:lnTo>
                      <a:pt x="20211" y="20683"/>
                    </a:lnTo>
                    <a:lnTo>
                      <a:pt x="20241" y="20683"/>
                    </a:lnTo>
                    <a:lnTo>
                      <a:pt x="20256" y="20622"/>
                    </a:lnTo>
                    <a:lnTo>
                      <a:pt x="20285" y="20622"/>
                    </a:lnTo>
                    <a:lnTo>
                      <a:pt x="20285" y="20561"/>
                    </a:lnTo>
                    <a:lnTo>
                      <a:pt x="20300" y="20439"/>
                    </a:lnTo>
                    <a:lnTo>
                      <a:pt x="20300" y="20378"/>
                    </a:lnTo>
                    <a:close/>
                    <a:moveTo>
                      <a:pt x="20300" y="19708"/>
                    </a:moveTo>
                    <a:lnTo>
                      <a:pt x="20271" y="19708"/>
                    </a:lnTo>
                    <a:lnTo>
                      <a:pt x="20285" y="19526"/>
                    </a:lnTo>
                    <a:lnTo>
                      <a:pt x="20211" y="19526"/>
                    </a:lnTo>
                    <a:lnTo>
                      <a:pt x="20256" y="19708"/>
                    </a:lnTo>
                    <a:lnTo>
                      <a:pt x="20285" y="19891"/>
                    </a:lnTo>
                    <a:lnTo>
                      <a:pt x="20300" y="19891"/>
                    </a:lnTo>
                    <a:lnTo>
                      <a:pt x="20300" y="19708"/>
                    </a:lnTo>
                    <a:close/>
                    <a:moveTo>
                      <a:pt x="20300" y="19526"/>
                    </a:moveTo>
                    <a:lnTo>
                      <a:pt x="20285" y="19343"/>
                    </a:lnTo>
                    <a:lnTo>
                      <a:pt x="20285" y="19526"/>
                    </a:lnTo>
                    <a:lnTo>
                      <a:pt x="20300" y="19526"/>
                    </a:lnTo>
                    <a:close/>
                    <a:moveTo>
                      <a:pt x="20510" y="21355"/>
                    </a:moveTo>
                    <a:lnTo>
                      <a:pt x="20495" y="21294"/>
                    </a:lnTo>
                    <a:lnTo>
                      <a:pt x="20465" y="21233"/>
                    </a:lnTo>
                    <a:lnTo>
                      <a:pt x="20450" y="21172"/>
                    </a:lnTo>
                    <a:lnTo>
                      <a:pt x="20435" y="21172"/>
                    </a:lnTo>
                    <a:lnTo>
                      <a:pt x="20435" y="21050"/>
                    </a:lnTo>
                    <a:lnTo>
                      <a:pt x="20450" y="20989"/>
                    </a:lnTo>
                    <a:lnTo>
                      <a:pt x="20450" y="20928"/>
                    </a:lnTo>
                    <a:lnTo>
                      <a:pt x="20465" y="20867"/>
                    </a:lnTo>
                    <a:lnTo>
                      <a:pt x="20435" y="20745"/>
                    </a:lnTo>
                    <a:lnTo>
                      <a:pt x="20427" y="20683"/>
                    </a:lnTo>
                    <a:lnTo>
                      <a:pt x="20420" y="20622"/>
                    </a:lnTo>
                    <a:lnTo>
                      <a:pt x="20420" y="20500"/>
                    </a:lnTo>
                    <a:lnTo>
                      <a:pt x="20390" y="20500"/>
                    </a:lnTo>
                    <a:lnTo>
                      <a:pt x="20390" y="20683"/>
                    </a:lnTo>
                    <a:lnTo>
                      <a:pt x="20375" y="20683"/>
                    </a:lnTo>
                    <a:lnTo>
                      <a:pt x="20375" y="20622"/>
                    </a:lnTo>
                    <a:lnTo>
                      <a:pt x="20390" y="20683"/>
                    </a:lnTo>
                    <a:lnTo>
                      <a:pt x="20390" y="20500"/>
                    </a:lnTo>
                    <a:lnTo>
                      <a:pt x="20375" y="20439"/>
                    </a:lnTo>
                    <a:lnTo>
                      <a:pt x="20360" y="20439"/>
                    </a:lnTo>
                    <a:lnTo>
                      <a:pt x="20360" y="20928"/>
                    </a:lnTo>
                    <a:lnTo>
                      <a:pt x="20345" y="20989"/>
                    </a:lnTo>
                    <a:lnTo>
                      <a:pt x="20345" y="21111"/>
                    </a:lnTo>
                    <a:lnTo>
                      <a:pt x="20330" y="21233"/>
                    </a:lnTo>
                    <a:lnTo>
                      <a:pt x="20330" y="21142"/>
                    </a:lnTo>
                    <a:lnTo>
                      <a:pt x="20328" y="21050"/>
                    </a:lnTo>
                    <a:lnTo>
                      <a:pt x="20324" y="20958"/>
                    </a:lnTo>
                    <a:lnTo>
                      <a:pt x="20315" y="20867"/>
                    </a:lnTo>
                    <a:lnTo>
                      <a:pt x="20345" y="20867"/>
                    </a:lnTo>
                    <a:lnTo>
                      <a:pt x="20360" y="20928"/>
                    </a:lnTo>
                    <a:lnTo>
                      <a:pt x="20360" y="20439"/>
                    </a:lnTo>
                    <a:lnTo>
                      <a:pt x="20345" y="20439"/>
                    </a:lnTo>
                    <a:lnTo>
                      <a:pt x="20285" y="20683"/>
                    </a:lnTo>
                    <a:lnTo>
                      <a:pt x="20300" y="20683"/>
                    </a:lnTo>
                    <a:lnTo>
                      <a:pt x="20280" y="20775"/>
                    </a:lnTo>
                    <a:lnTo>
                      <a:pt x="20246" y="20958"/>
                    </a:lnTo>
                    <a:lnTo>
                      <a:pt x="20226" y="21050"/>
                    </a:lnTo>
                    <a:lnTo>
                      <a:pt x="20211" y="21050"/>
                    </a:lnTo>
                    <a:lnTo>
                      <a:pt x="20211" y="21172"/>
                    </a:lnTo>
                    <a:lnTo>
                      <a:pt x="20226" y="21172"/>
                    </a:lnTo>
                    <a:lnTo>
                      <a:pt x="20226" y="21111"/>
                    </a:lnTo>
                    <a:lnTo>
                      <a:pt x="20241" y="21050"/>
                    </a:lnTo>
                    <a:lnTo>
                      <a:pt x="20256" y="21111"/>
                    </a:lnTo>
                    <a:lnTo>
                      <a:pt x="20256" y="21172"/>
                    </a:lnTo>
                    <a:lnTo>
                      <a:pt x="20271" y="21233"/>
                    </a:lnTo>
                    <a:lnTo>
                      <a:pt x="20293" y="21289"/>
                    </a:lnTo>
                    <a:lnTo>
                      <a:pt x="20313" y="21355"/>
                    </a:lnTo>
                    <a:lnTo>
                      <a:pt x="20331" y="21422"/>
                    </a:lnTo>
                    <a:lnTo>
                      <a:pt x="20345" y="21478"/>
                    </a:lnTo>
                    <a:lnTo>
                      <a:pt x="20345" y="21294"/>
                    </a:lnTo>
                    <a:lnTo>
                      <a:pt x="20405" y="21294"/>
                    </a:lnTo>
                    <a:lnTo>
                      <a:pt x="20405" y="21417"/>
                    </a:lnTo>
                    <a:lnTo>
                      <a:pt x="20390" y="21478"/>
                    </a:lnTo>
                    <a:lnTo>
                      <a:pt x="20390" y="21600"/>
                    </a:lnTo>
                    <a:lnTo>
                      <a:pt x="20435" y="21600"/>
                    </a:lnTo>
                    <a:lnTo>
                      <a:pt x="20435" y="21539"/>
                    </a:lnTo>
                    <a:lnTo>
                      <a:pt x="20465" y="21478"/>
                    </a:lnTo>
                    <a:lnTo>
                      <a:pt x="20495" y="21478"/>
                    </a:lnTo>
                    <a:lnTo>
                      <a:pt x="20495" y="21417"/>
                    </a:lnTo>
                    <a:lnTo>
                      <a:pt x="20510" y="21417"/>
                    </a:lnTo>
                    <a:lnTo>
                      <a:pt x="20510" y="21355"/>
                    </a:lnTo>
                    <a:close/>
                    <a:moveTo>
                      <a:pt x="21128" y="8810"/>
                    </a:moveTo>
                    <a:lnTo>
                      <a:pt x="21122" y="8759"/>
                    </a:lnTo>
                    <a:lnTo>
                      <a:pt x="21122" y="8805"/>
                    </a:lnTo>
                    <a:lnTo>
                      <a:pt x="21128" y="8810"/>
                    </a:lnTo>
                    <a:close/>
                    <a:moveTo>
                      <a:pt x="21301" y="5839"/>
                    </a:moveTo>
                    <a:lnTo>
                      <a:pt x="21286" y="5839"/>
                    </a:lnTo>
                    <a:lnTo>
                      <a:pt x="21301" y="6022"/>
                    </a:lnTo>
                    <a:lnTo>
                      <a:pt x="21301" y="5839"/>
                    </a:lnTo>
                    <a:close/>
                    <a:moveTo>
                      <a:pt x="21436" y="16241"/>
                    </a:moveTo>
                    <a:lnTo>
                      <a:pt x="21404" y="16241"/>
                    </a:lnTo>
                    <a:lnTo>
                      <a:pt x="21347" y="16424"/>
                    </a:lnTo>
                    <a:lnTo>
                      <a:pt x="21346" y="16424"/>
                    </a:lnTo>
                    <a:lnTo>
                      <a:pt x="21376" y="16606"/>
                    </a:lnTo>
                    <a:lnTo>
                      <a:pt x="21391" y="16788"/>
                    </a:lnTo>
                    <a:lnTo>
                      <a:pt x="21406" y="16788"/>
                    </a:lnTo>
                    <a:lnTo>
                      <a:pt x="21406" y="16606"/>
                    </a:lnTo>
                    <a:lnTo>
                      <a:pt x="21391" y="16606"/>
                    </a:lnTo>
                    <a:lnTo>
                      <a:pt x="21406" y="16424"/>
                    </a:lnTo>
                    <a:lnTo>
                      <a:pt x="21421" y="16424"/>
                    </a:lnTo>
                    <a:lnTo>
                      <a:pt x="21436" y="16241"/>
                    </a:lnTo>
                    <a:close/>
                    <a:moveTo>
                      <a:pt x="21451" y="5839"/>
                    </a:moveTo>
                    <a:lnTo>
                      <a:pt x="21421" y="5839"/>
                    </a:lnTo>
                    <a:lnTo>
                      <a:pt x="21421" y="6022"/>
                    </a:lnTo>
                    <a:lnTo>
                      <a:pt x="21436" y="6022"/>
                    </a:lnTo>
                    <a:lnTo>
                      <a:pt x="21451" y="5839"/>
                    </a:lnTo>
                    <a:close/>
                    <a:moveTo>
                      <a:pt x="21466" y="5475"/>
                    </a:moveTo>
                    <a:lnTo>
                      <a:pt x="21391" y="5475"/>
                    </a:lnTo>
                    <a:lnTo>
                      <a:pt x="21361" y="5657"/>
                    </a:lnTo>
                    <a:lnTo>
                      <a:pt x="21421" y="5839"/>
                    </a:lnTo>
                    <a:lnTo>
                      <a:pt x="21451" y="5657"/>
                    </a:lnTo>
                    <a:lnTo>
                      <a:pt x="21466" y="5657"/>
                    </a:lnTo>
                    <a:lnTo>
                      <a:pt x="21466" y="5475"/>
                    </a:lnTo>
                    <a:close/>
                    <a:moveTo>
                      <a:pt x="21480" y="5657"/>
                    </a:moveTo>
                    <a:lnTo>
                      <a:pt x="21466" y="5657"/>
                    </a:lnTo>
                    <a:lnTo>
                      <a:pt x="21466" y="5839"/>
                    </a:lnTo>
                    <a:lnTo>
                      <a:pt x="21480" y="5839"/>
                    </a:lnTo>
                    <a:lnTo>
                      <a:pt x="21480" y="5657"/>
                    </a:lnTo>
                    <a:close/>
                    <a:moveTo>
                      <a:pt x="21555" y="14756"/>
                    </a:moveTo>
                    <a:lnTo>
                      <a:pt x="21510" y="14573"/>
                    </a:lnTo>
                    <a:lnTo>
                      <a:pt x="21495" y="14695"/>
                    </a:lnTo>
                    <a:lnTo>
                      <a:pt x="21495" y="14756"/>
                    </a:lnTo>
                    <a:lnTo>
                      <a:pt x="21480" y="14878"/>
                    </a:lnTo>
                    <a:lnTo>
                      <a:pt x="21495" y="14878"/>
                    </a:lnTo>
                    <a:lnTo>
                      <a:pt x="21510" y="14939"/>
                    </a:lnTo>
                    <a:lnTo>
                      <a:pt x="21525" y="14817"/>
                    </a:lnTo>
                    <a:lnTo>
                      <a:pt x="21540" y="14817"/>
                    </a:lnTo>
                    <a:lnTo>
                      <a:pt x="21555" y="14756"/>
                    </a:lnTo>
                    <a:close/>
                    <a:moveTo>
                      <a:pt x="21585" y="9257"/>
                    </a:moveTo>
                    <a:lnTo>
                      <a:pt x="21570" y="9196"/>
                    </a:lnTo>
                    <a:lnTo>
                      <a:pt x="21570" y="9257"/>
                    </a:lnTo>
                    <a:lnTo>
                      <a:pt x="21585" y="9257"/>
                    </a:lnTo>
                    <a:close/>
                    <a:moveTo>
                      <a:pt x="21600" y="8951"/>
                    </a:moveTo>
                    <a:lnTo>
                      <a:pt x="21585" y="8890"/>
                    </a:lnTo>
                    <a:lnTo>
                      <a:pt x="21585" y="8951"/>
                    </a:lnTo>
                    <a:lnTo>
                      <a:pt x="21570" y="9012"/>
                    </a:lnTo>
                    <a:lnTo>
                      <a:pt x="21600" y="9012"/>
                    </a:lnTo>
                    <a:lnTo>
                      <a:pt x="21600" y="8951"/>
                    </a:lnTo>
                    <a:close/>
                    <a:moveTo>
                      <a:pt x="1300" y="16956"/>
                    </a:moveTo>
                    <a:lnTo>
                      <a:pt x="1285" y="16956"/>
                    </a:lnTo>
                    <a:lnTo>
                      <a:pt x="1270" y="17017"/>
                    </a:lnTo>
                    <a:lnTo>
                      <a:pt x="1285" y="17078"/>
                    </a:lnTo>
                    <a:lnTo>
                      <a:pt x="1300" y="17017"/>
                    </a:lnTo>
                    <a:lnTo>
                      <a:pt x="1300" y="16956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158" name="object 20"/>
            <p:cNvGrpSpPr/>
            <p:nvPr/>
          </p:nvGrpSpPr>
          <p:grpSpPr>
            <a:xfrm>
              <a:off x="76746" y="82886"/>
              <a:ext cx="6092190" cy="1475660"/>
              <a:chOff x="0" y="0"/>
              <a:chExt cx="6092189" cy="1475658"/>
            </a:xfrm>
          </p:grpSpPr>
          <p:sp>
            <p:nvSpPr>
              <p:cNvPr id="4079" name="Forma"/>
              <p:cNvSpPr/>
              <p:nvPr/>
            </p:nvSpPr>
            <p:spPr>
              <a:xfrm>
                <a:off x="0" y="491191"/>
                <a:ext cx="2131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2962" y="10799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80" name="Forma"/>
              <p:cNvSpPr/>
              <p:nvPr/>
            </p:nvSpPr>
            <p:spPr>
              <a:xfrm>
                <a:off x="17042" y="484778"/>
                <a:ext cx="17058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04" y="16199"/>
                    </a:lnTo>
                    <a:lnTo>
                      <a:pt x="0" y="21600"/>
                    </a:lnTo>
                    <a:lnTo>
                      <a:pt x="16213" y="21600"/>
                    </a:lnTo>
                    <a:lnTo>
                      <a:pt x="16213" y="16199"/>
                    </a:lnTo>
                    <a:lnTo>
                      <a:pt x="21600" y="5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81" name="Triangolo"/>
              <p:cNvSpPr/>
              <p:nvPr/>
            </p:nvSpPr>
            <p:spPr>
              <a:xfrm>
                <a:off x="29882" y="4763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82" name="Forma"/>
              <p:cNvSpPr/>
              <p:nvPr/>
            </p:nvSpPr>
            <p:spPr>
              <a:xfrm>
                <a:off x="44805" y="6442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00" y="0"/>
                    </a:lnTo>
                    <a:lnTo>
                      <a:pt x="10800" y="10817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83" name="Triangolo"/>
              <p:cNvSpPr/>
              <p:nvPr/>
            </p:nvSpPr>
            <p:spPr>
              <a:xfrm>
                <a:off x="51199" y="64216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84" name="Forma"/>
              <p:cNvSpPr/>
              <p:nvPr/>
            </p:nvSpPr>
            <p:spPr>
              <a:xfrm>
                <a:off x="115100" y="86542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7207" y="10799"/>
                    </a:lnTo>
                    <a:lnTo>
                      <a:pt x="14414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85" name="Forma"/>
              <p:cNvSpPr/>
              <p:nvPr/>
            </p:nvSpPr>
            <p:spPr>
              <a:xfrm>
                <a:off x="119411" y="8484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86" name="Forma"/>
              <p:cNvSpPr/>
              <p:nvPr/>
            </p:nvSpPr>
            <p:spPr>
              <a:xfrm>
                <a:off x="123672" y="8569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3"/>
                    </a:lnTo>
                    <a:lnTo>
                      <a:pt x="0" y="21600"/>
                    </a:lnTo>
                    <a:lnTo>
                      <a:pt x="21600" y="10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87" name="Forma"/>
              <p:cNvSpPr/>
              <p:nvPr/>
            </p:nvSpPr>
            <p:spPr>
              <a:xfrm>
                <a:off x="933653" y="123298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7199"/>
                    </a:lnTo>
                    <a:lnTo>
                      <a:pt x="0" y="14401"/>
                    </a:lnTo>
                    <a:lnTo>
                      <a:pt x="7207" y="21600"/>
                    </a:lnTo>
                    <a:lnTo>
                      <a:pt x="14414" y="21600"/>
                    </a:lnTo>
                    <a:lnTo>
                      <a:pt x="14414" y="14401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88" name="Forma"/>
              <p:cNvSpPr/>
              <p:nvPr/>
            </p:nvSpPr>
            <p:spPr>
              <a:xfrm>
                <a:off x="1093577" y="1228998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14401"/>
                    </a:lnTo>
                    <a:lnTo>
                      <a:pt x="10784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78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89" name="Forma"/>
              <p:cNvSpPr/>
              <p:nvPr/>
            </p:nvSpPr>
            <p:spPr>
              <a:xfrm>
                <a:off x="1104188" y="1241761"/>
                <a:ext cx="17057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9"/>
                    </a:moveTo>
                    <a:lnTo>
                      <a:pt x="16196" y="9252"/>
                    </a:lnTo>
                    <a:lnTo>
                      <a:pt x="16196" y="6165"/>
                    </a:lnTo>
                    <a:lnTo>
                      <a:pt x="5405" y="0"/>
                    </a:lnTo>
                    <a:lnTo>
                      <a:pt x="0" y="0"/>
                    </a:lnTo>
                    <a:lnTo>
                      <a:pt x="81" y="6414"/>
                    </a:lnTo>
                    <a:lnTo>
                      <a:pt x="676" y="11952"/>
                    </a:lnTo>
                    <a:lnTo>
                      <a:pt x="2285" y="16919"/>
                    </a:lnTo>
                    <a:lnTo>
                      <a:pt x="5405" y="21600"/>
                    </a:lnTo>
                    <a:lnTo>
                      <a:pt x="21600" y="123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90" name="Forma"/>
              <p:cNvSpPr/>
              <p:nvPr/>
            </p:nvSpPr>
            <p:spPr>
              <a:xfrm>
                <a:off x="1117021" y="12992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84"/>
                    </a:moveTo>
                    <a:lnTo>
                      <a:pt x="14381" y="0"/>
                    </a:lnTo>
                    <a:lnTo>
                      <a:pt x="0" y="10715"/>
                    </a:lnTo>
                    <a:lnTo>
                      <a:pt x="0" y="18723"/>
                    </a:lnTo>
                    <a:lnTo>
                      <a:pt x="21600" y="21600"/>
                    </a:lnTo>
                    <a:lnTo>
                      <a:pt x="21600" y="26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91" name="Triangolo"/>
              <p:cNvSpPr/>
              <p:nvPr/>
            </p:nvSpPr>
            <p:spPr>
              <a:xfrm>
                <a:off x="1117021" y="12375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92" name="Forma"/>
              <p:cNvSpPr/>
              <p:nvPr/>
            </p:nvSpPr>
            <p:spPr>
              <a:xfrm>
                <a:off x="1125499" y="1311319"/>
                <a:ext cx="29846" cy="19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87"/>
                    </a:moveTo>
                    <a:lnTo>
                      <a:pt x="18520" y="7640"/>
                    </a:lnTo>
                    <a:lnTo>
                      <a:pt x="13410" y="4876"/>
                    </a:lnTo>
                    <a:lnTo>
                      <a:pt x="2032" y="1098"/>
                    </a:lnTo>
                    <a:lnTo>
                      <a:pt x="0" y="0"/>
                    </a:lnTo>
                    <a:lnTo>
                      <a:pt x="0" y="7640"/>
                    </a:lnTo>
                    <a:lnTo>
                      <a:pt x="3088" y="12293"/>
                    </a:lnTo>
                    <a:lnTo>
                      <a:pt x="3088" y="21600"/>
                    </a:lnTo>
                    <a:lnTo>
                      <a:pt x="21600" y="7640"/>
                    </a:lnTo>
                    <a:lnTo>
                      <a:pt x="21600" y="29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93" name="Forma"/>
              <p:cNvSpPr/>
              <p:nvPr/>
            </p:nvSpPr>
            <p:spPr>
              <a:xfrm>
                <a:off x="1129766" y="1224743"/>
                <a:ext cx="25579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9"/>
                    </a:moveTo>
                    <a:lnTo>
                      <a:pt x="14403" y="0"/>
                    </a:lnTo>
                    <a:lnTo>
                      <a:pt x="3603" y="0"/>
                    </a:lnTo>
                    <a:lnTo>
                      <a:pt x="0" y="14399"/>
                    </a:lnTo>
                    <a:lnTo>
                      <a:pt x="0" y="21600"/>
                    </a:lnTo>
                    <a:lnTo>
                      <a:pt x="5405" y="20461"/>
                    </a:lnTo>
                    <a:lnTo>
                      <a:pt x="16205" y="15518"/>
                    </a:lnTo>
                    <a:lnTo>
                      <a:pt x="21600" y="143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94" name="Quadrato"/>
              <p:cNvSpPr/>
              <p:nvPr/>
            </p:nvSpPr>
            <p:spPr>
              <a:xfrm>
                <a:off x="1155394" y="131408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95" name="Forma"/>
              <p:cNvSpPr/>
              <p:nvPr/>
            </p:nvSpPr>
            <p:spPr>
              <a:xfrm>
                <a:off x="1161789" y="1322559"/>
                <a:ext cx="12701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3"/>
                    </a:moveTo>
                    <a:lnTo>
                      <a:pt x="10785" y="540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8"/>
                    </a:lnTo>
                    <a:lnTo>
                      <a:pt x="21600" y="54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96" name="Forma"/>
              <p:cNvSpPr/>
              <p:nvPr/>
            </p:nvSpPr>
            <p:spPr>
              <a:xfrm>
                <a:off x="1121244" y="1280026"/>
                <a:ext cx="63946" cy="25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0"/>
                    </a:moveTo>
                    <a:lnTo>
                      <a:pt x="19215" y="12262"/>
                    </a:lnTo>
                    <a:lnTo>
                      <a:pt x="13904" y="9339"/>
                    </a:lnTo>
                    <a:lnTo>
                      <a:pt x="11519" y="7200"/>
                    </a:lnTo>
                    <a:lnTo>
                      <a:pt x="11519" y="10800"/>
                    </a:lnTo>
                    <a:lnTo>
                      <a:pt x="10081" y="10800"/>
                    </a:lnTo>
                    <a:lnTo>
                      <a:pt x="10081" y="14400"/>
                    </a:lnTo>
                    <a:lnTo>
                      <a:pt x="8640" y="14400"/>
                    </a:lnTo>
                    <a:lnTo>
                      <a:pt x="7199" y="10800"/>
                    </a:lnTo>
                    <a:lnTo>
                      <a:pt x="7199" y="3600"/>
                    </a:lnTo>
                    <a:lnTo>
                      <a:pt x="5757" y="3600"/>
                    </a:lnTo>
                    <a:lnTo>
                      <a:pt x="4320" y="0"/>
                    </a:lnTo>
                    <a:lnTo>
                      <a:pt x="2879" y="0"/>
                    </a:lnTo>
                    <a:lnTo>
                      <a:pt x="2879" y="7200"/>
                    </a:lnTo>
                    <a:lnTo>
                      <a:pt x="0" y="7200"/>
                    </a:lnTo>
                    <a:lnTo>
                      <a:pt x="22" y="14454"/>
                    </a:lnTo>
                    <a:lnTo>
                      <a:pt x="957" y="16797"/>
                    </a:lnTo>
                    <a:lnTo>
                      <a:pt x="1429" y="14454"/>
                    </a:lnTo>
                    <a:lnTo>
                      <a:pt x="1437" y="10800"/>
                    </a:lnTo>
                    <a:lnTo>
                      <a:pt x="2879" y="10800"/>
                    </a:lnTo>
                    <a:lnTo>
                      <a:pt x="4320" y="14400"/>
                    </a:lnTo>
                    <a:lnTo>
                      <a:pt x="4320" y="21600"/>
                    </a:lnTo>
                    <a:lnTo>
                      <a:pt x="5757" y="21600"/>
                    </a:lnTo>
                    <a:lnTo>
                      <a:pt x="5757" y="18000"/>
                    </a:lnTo>
                    <a:lnTo>
                      <a:pt x="7199" y="18000"/>
                    </a:lnTo>
                    <a:lnTo>
                      <a:pt x="12081" y="15915"/>
                    </a:lnTo>
                    <a:lnTo>
                      <a:pt x="16019" y="14852"/>
                    </a:lnTo>
                    <a:lnTo>
                      <a:pt x="19146" y="14454"/>
                    </a:lnTo>
                    <a:lnTo>
                      <a:pt x="21600" y="14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97" name="Triangolo"/>
              <p:cNvSpPr/>
              <p:nvPr/>
            </p:nvSpPr>
            <p:spPr>
              <a:xfrm>
                <a:off x="1249184" y="11950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98" name="Forma"/>
              <p:cNvSpPr/>
              <p:nvPr/>
            </p:nvSpPr>
            <p:spPr>
              <a:xfrm>
                <a:off x="1498587" y="13055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99" name="Triangolo"/>
              <p:cNvSpPr/>
              <p:nvPr/>
            </p:nvSpPr>
            <p:spPr>
              <a:xfrm>
                <a:off x="1504981" y="13098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00" name="Triangolo"/>
              <p:cNvSpPr/>
              <p:nvPr/>
            </p:nvSpPr>
            <p:spPr>
              <a:xfrm>
                <a:off x="1585982" y="10249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01" name="Forma"/>
              <p:cNvSpPr/>
              <p:nvPr/>
            </p:nvSpPr>
            <p:spPr>
              <a:xfrm>
                <a:off x="1617960" y="1156709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0784" y="7186"/>
                    </a:lnTo>
                    <a:lnTo>
                      <a:pt x="0" y="0"/>
                    </a:lnTo>
                    <a:lnTo>
                      <a:pt x="0" y="14394"/>
                    </a:lnTo>
                    <a:lnTo>
                      <a:pt x="10784" y="14394"/>
                    </a:lnTo>
                    <a:lnTo>
                      <a:pt x="21600" y="21600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02" name="Forma"/>
              <p:cNvSpPr/>
              <p:nvPr/>
            </p:nvSpPr>
            <p:spPr>
              <a:xfrm>
                <a:off x="1811896" y="984498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1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03" name="Triangolo"/>
              <p:cNvSpPr/>
              <p:nvPr/>
            </p:nvSpPr>
            <p:spPr>
              <a:xfrm>
                <a:off x="1820468" y="9738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04" name="Forma"/>
              <p:cNvSpPr/>
              <p:nvPr/>
            </p:nvSpPr>
            <p:spPr>
              <a:xfrm>
                <a:off x="1841741" y="0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185" y="0"/>
                    </a:lnTo>
                    <a:lnTo>
                      <a:pt x="0" y="0"/>
                    </a:lnTo>
                    <a:lnTo>
                      <a:pt x="718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05" name="Forma"/>
              <p:cNvSpPr/>
              <p:nvPr/>
            </p:nvSpPr>
            <p:spPr>
              <a:xfrm>
                <a:off x="1875840" y="16986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415" y="7201"/>
                    </a:lnTo>
                    <a:lnTo>
                      <a:pt x="7208" y="0"/>
                    </a:lnTo>
                    <a:lnTo>
                      <a:pt x="7208" y="7201"/>
                    </a:lnTo>
                    <a:lnTo>
                      <a:pt x="0" y="14399"/>
                    </a:lnTo>
                    <a:lnTo>
                      <a:pt x="7208" y="14399"/>
                    </a:lnTo>
                    <a:lnTo>
                      <a:pt x="14415" y="21600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06" name="Triangolo"/>
              <p:cNvSpPr/>
              <p:nvPr/>
            </p:nvSpPr>
            <p:spPr>
              <a:xfrm>
                <a:off x="1890807" y="12609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07" name="Triangolo"/>
              <p:cNvSpPr/>
              <p:nvPr/>
            </p:nvSpPr>
            <p:spPr>
              <a:xfrm>
                <a:off x="1897201" y="12736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2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08" name="Forma"/>
              <p:cNvSpPr/>
              <p:nvPr/>
            </p:nvSpPr>
            <p:spPr>
              <a:xfrm>
                <a:off x="1909953" y="1256672"/>
                <a:ext cx="2984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5110" y="13667"/>
                    </a:lnTo>
                    <a:lnTo>
                      <a:pt x="10800" y="6737"/>
                    </a:lnTo>
                    <a:lnTo>
                      <a:pt x="16489" y="186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09" name="Forma"/>
              <p:cNvSpPr/>
              <p:nvPr/>
            </p:nvSpPr>
            <p:spPr>
              <a:xfrm>
                <a:off x="1931263" y="128431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20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10" name="Forma"/>
              <p:cNvSpPr/>
              <p:nvPr/>
            </p:nvSpPr>
            <p:spPr>
              <a:xfrm>
                <a:off x="1948363" y="12906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11" name="Forma"/>
              <p:cNvSpPr/>
              <p:nvPr/>
            </p:nvSpPr>
            <p:spPr>
              <a:xfrm>
                <a:off x="1944052" y="1258767"/>
                <a:ext cx="18124" cy="34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4"/>
                    </a:moveTo>
                    <a:lnTo>
                      <a:pt x="18740" y="5652"/>
                    </a:lnTo>
                    <a:lnTo>
                      <a:pt x="10171" y="0"/>
                    </a:lnTo>
                    <a:lnTo>
                      <a:pt x="7144" y="4475"/>
                    </a:lnTo>
                    <a:lnTo>
                      <a:pt x="3027" y="14424"/>
                    </a:lnTo>
                    <a:lnTo>
                      <a:pt x="0" y="18899"/>
                    </a:lnTo>
                    <a:lnTo>
                      <a:pt x="5086" y="18899"/>
                    </a:lnTo>
                    <a:lnTo>
                      <a:pt x="10171" y="21600"/>
                    </a:lnTo>
                    <a:lnTo>
                      <a:pt x="18740" y="15948"/>
                    </a:lnTo>
                    <a:lnTo>
                      <a:pt x="21600" y="108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12" name="Forma"/>
              <p:cNvSpPr/>
              <p:nvPr/>
            </p:nvSpPr>
            <p:spPr>
              <a:xfrm>
                <a:off x="1956841" y="1235412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14414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13" name="Forma"/>
              <p:cNvSpPr/>
              <p:nvPr/>
            </p:nvSpPr>
            <p:spPr>
              <a:xfrm>
                <a:off x="1986686" y="124816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414" y="21600"/>
                    </a:lnTo>
                    <a:lnTo>
                      <a:pt x="14414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14" name="Forma"/>
              <p:cNvSpPr/>
              <p:nvPr/>
            </p:nvSpPr>
            <p:spPr>
              <a:xfrm>
                <a:off x="1973897" y="1254512"/>
                <a:ext cx="59691" cy="55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9"/>
                    </a:moveTo>
                    <a:lnTo>
                      <a:pt x="19284" y="5141"/>
                    </a:lnTo>
                    <a:lnTo>
                      <a:pt x="14656" y="1509"/>
                    </a:lnTo>
                    <a:lnTo>
                      <a:pt x="12344" y="0"/>
                    </a:lnTo>
                    <a:lnTo>
                      <a:pt x="10800" y="0"/>
                    </a:lnTo>
                    <a:lnTo>
                      <a:pt x="9256" y="1662"/>
                    </a:lnTo>
                    <a:lnTo>
                      <a:pt x="7716" y="1662"/>
                    </a:lnTo>
                    <a:lnTo>
                      <a:pt x="7716" y="3325"/>
                    </a:lnTo>
                    <a:lnTo>
                      <a:pt x="9256" y="3325"/>
                    </a:lnTo>
                    <a:lnTo>
                      <a:pt x="6944" y="8049"/>
                    </a:lnTo>
                    <a:lnTo>
                      <a:pt x="2316" y="16876"/>
                    </a:lnTo>
                    <a:lnTo>
                      <a:pt x="0" y="21600"/>
                    </a:lnTo>
                    <a:lnTo>
                      <a:pt x="2555" y="21575"/>
                    </a:lnTo>
                    <a:lnTo>
                      <a:pt x="5400" y="21397"/>
                    </a:lnTo>
                    <a:lnTo>
                      <a:pt x="8245" y="20901"/>
                    </a:lnTo>
                    <a:lnTo>
                      <a:pt x="10800" y="19943"/>
                    </a:lnTo>
                    <a:lnTo>
                      <a:pt x="12344" y="19943"/>
                    </a:lnTo>
                    <a:lnTo>
                      <a:pt x="13884" y="21600"/>
                    </a:lnTo>
                    <a:lnTo>
                      <a:pt x="18512" y="21600"/>
                    </a:lnTo>
                    <a:lnTo>
                      <a:pt x="17813" y="19943"/>
                    </a:lnTo>
                    <a:lnTo>
                      <a:pt x="17358" y="18851"/>
                    </a:lnTo>
                    <a:lnTo>
                      <a:pt x="15042" y="12723"/>
                    </a:lnTo>
                    <a:lnTo>
                      <a:pt x="13884" y="9969"/>
                    </a:lnTo>
                    <a:lnTo>
                      <a:pt x="18512" y="8312"/>
                    </a:lnTo>
                    <a:lnTo>
                      <a:pt x="21600" y="66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15" name="Forma"/>
              <p:cNvSpPr/>
              <p:nvPr/>
            </p:nvSpPr>
            <p:spPr>
              <a:xfrm>
                <a:off x="2031498" y="12609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16" name="Forma"/>
              <p:cNvSpPr/>
              <p:nvPr/>
            </p:nvSpPr>
            <p:spPr>
              <a:xfrm>
                <a:off x="2140166" y="1226903"/>
                <a:ext cx="1705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6195" y="10799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5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17" name="Forma"/>
              <p:cNvSpPr/>
              <p:nvPr/>
            </p:nvSpPr>
            <p:spPr>
              <a:xfrm>
                <a:off x="2155132" y="125667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784" y="10799"/>
                    </a:lnTo>
                    <a:lnTo>
                      <a:pt x="10784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18" name="Triangolo"/>
              <p:cNvSpPr/>
              <p:nvPr/>
            </p:nvSpPr>
            <p:spPr>
              <a:xfrm>
                <a:off x="2161527" y="12247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19" name="Forma"/>
              <p:cNvSpPr/>
              <p:nvPr/>
            </p:nvSpPr>
            <p:spPr>
              <a:xfrm>
                <a:off x="2157222" y="1267276"/>
                <a:ext cx="21311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8"/>
                    </a:moveTo>
                    <a:lnTo>
                      <a:pt x="4312" y="0"/>
                    </a:lnTo>
                    <a:lnTo>
                      <a:pt x="4312" y="8645"/>
                    </a:lnTo>
                    <a:lnTo>
                      <a:pt x="0" y="12955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17288" y="17278"/>
                    </a:lnTo>
                    <a:lnTo>
                      <a:pt x="21600" y="172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20" name="Forma"/>
              <p:cNvSpPr/>
              <p:nvPr/>
            </p:nvSpPr>
            <p:spPr>
              <a:xfrm>
                <a:off x="2182799" y="1222648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7208" y="0"/>
                    </a:lnTo>
                    <a:lnTo>
                      <a:pt x="0" y="10801"/>
                    </a:lnTo>
                    <a:lnTo>
                      <a:pt x="7208" y="10801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21" name="Triangolo"/>
              <p:cNvSpPr/>
              <p:nvPr/>
            </p:nvSpPr>
            <p:spPr>
              <a:xfrm>
                <a:off x="2323528" y="12120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22" name="Forma"/>
              <p:cNvSpPr/>
              <p:nvPr/>
            </p:nvSpPr>
            <p:spPr>
              <a:xfrm>
                <a:off x="2355392" y="1216247"/>
                <a:ext cx="14987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5469" y="10795"/>
                    </a:lnTo>
                    <a:lnTo>
                      <a:pt x="15469" y="3591"/>
                    </a:lnTo>
                    <a:lnTo>
                      <a:pt x="9318" y="3591"/>
                    </a:lnTo>
                    <a:lnTo>
                      <a:pt x="3168" y="0"/>
                    </a:lnTo>
                    <a:lnTo>
                      <a:pt x="0" y="12483"/>
                    </a:lnTo>
                    <a:lnTo>
                      <a:pt x="860" y="18902"/>
                    </a:lnTo>
                    <a:lnTo>
                      <a:pt x="7488" y="21256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23" name="Forma"/>
              <p:cNvSpPr/>
              <p:nvPr/>
            </p:nvSpPr>
            <p:spPr>
              <a:xfrm>
                <a:off x="2374646" y="1220489"/>
                <a:ext cx="21324" cy="25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862" y="16195"/>
                    </a:lnTo>
                    <a:lnTo>
                      <a:pt x="11333" y="10800"/>
                    </a:lnTo>
                    <a:lnTo>
                      <a:pt x="7629" y="5405"/>
                    </a:lnTo>
                    <a:lnTo>
                      <a:pt x="4322" y="0"/>
                    </a:lnTo>
                    <a:lnTo>
                      <a:pt x="4322" y="7200"/>
                    </a:lnTo>
                    <a:lnTo>
                      <a:pt x="0" y="10800"/>
                    </a:lnTo>
                    <a:lnTo>
                      <a:pt x="0" y="18000"/>
                    </a:lnTo>
                    <a:lnTo>
                      <a:pt x="12955" y="180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24" name="Quadrato"/>
              <p:cNvSpPr/>
              <p:nvPr/>
            </p:nvSpPr>
            <p:spPr>
              <a:xfrm>
                <a:off x="3048291" y="124603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25" name="Forma"/>
              <p:cNvSpPr/>
              <p:nvPr/>
            </p:nvSpPr>
            <p:spPr>
              <a:xfrm>
                <a:off x="3086620" y="990847"/>
                <a:ext cx="17045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16208" y="4323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17290"/>
                    </a:lnTo>
                    <a:lnTo>
                      <a:pt x="5392" y="17290"/>
                    </a:lnTo>
                    <a:lnTo>
                      <a:pt x="10800" y="21600"/>
                    </a:lnTo>
                    <a:lnTo>
                      <a:pt x="16208" y="17290"/>
                    </a:lnTo>
                    <a:lnTo>
                      <a:pt x="16208" y="8645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26" name="Triangolo"/>
              <p:cNvSpPr/>
              <p:nvPr/>
            </p:nvSpPr>
            <p:spPr>
              <a:xfrm>
                <a:off x="3114370" y="12375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27" name="Quadrato"/>
              <p:cNvSpPr/>
              <p:nvPr/>
            </p:nvSpPr>
            <p:spPr>
              <a:xfrm>
                <a:off x="3120770" y="123753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28" name="Quadrato"/>
              <p:cNvSpPr/>
              <p:nvPr/>
            </p:nvSpPr>
            <p:spPr>
              <a:xfrm>
                <a:off x="3193243" y="125454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29" name="Forma"/>
              <p:cNvSpPr/>
              <p:nvPr/>
            </p:nvSpPr>
            <p:spPr>
              <a:xfrm>
                <a:off x="3227298" y="901541"/>
                <a:ext cx="17057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404" y="0"/>
                    </a:lnTo>
                    <a:lnTo>
                      <a:pt x="5404" y="7201"/>
                    </a:lnTo>
                    <a:lnTo>
                      <a:pt x="0" y="7201"/>
                    </a:lnTo>
                    <a:lnTo>
                      <a:pt x="0" y="14399"/>
                    </a:lnTo>
                    <a:lnTo>
                      <a:pt x="5404" y="14399"/>
                    </a:lnTo>
                    <a:lnTo>
                      <a:pt x="108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30" name="Forma"/>
              <p:cNvSpPr/>
              <p:nvPr/>
            </p:nvSpPr>
            <p:spPr>
              <a:xfrm>
                <a:off x="3244405" y="897287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31" name="Forma"/>
              <p:cNvSpPr/>
              <p:nvPr/>
            </p:nvSpPr>
            <p:spPr>
              <a:xfrm>
                <a:off x="3240100" y="914305"/>
                <a:ext cx="29833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2"/>
                    </a:moveTo>
                    <a:lnTo>
                      <a:pt x="16929" y="6077"/>
                    </a:lnTo>
                    <a:lnTo>
                      <a:pt x="11954" y="4322"/>
                    </a:lnTo>
                    <a:lnTo>
                      <a:pt x="6409" y="2568"/>
                    </a:lnTo>
                    <a:lnTo>
                      <a:pt x="0" y="0"/>
                    </a:lnTo>
                    <a:lnTo>
                      <a:pt x="0" y="8632"/>
                    </a:lnTo>
                    <a:lnTo>
                      <a:pt x="3080" y="12955"/>
                    </a:lnTo>
                    <a:lnTo>
                      <a:pt x="3080" y="21600"/>
                    </a:lnTo>
                    <a:lnTo>
                      <a:pt x="7715" y="21536"/>
                    </a:lnTo>
                    <a:lnTo>
                      <a:pt x="12340" y="21058"/>
                    </a:lnTo>
                    <a:lnTo>
                      <a:pt x="16975" y="19781"/>
                    </a:lnTo>
                    <a:lnTo>
                      <a:pt x="21600" y="17278"/>
                    </a:lnTo>
                    <a:lnTo>
                      <a:pt x="21600" y="863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32" name="Forma"/>
              <p:cNvSpPr/>
              <p:nvPr/>
            </p:nvSpPr>
            <p:spPr>
              <a:xfrm>
                <a:off x="3286988" y="888790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7186"/>
                    </a:lnTo>
                    <a:lnTo>
                      <a:pt x="0" y="14394"/>
                    </a:lnTo>
                    <a:lnTo>
                      <a:pt x="7207" y="14394"/>
                    </a:lnTo>
                    <a:lnTo>
                      <a:pt x="7207" y="21600"/>
                    </a:lnTo>
                    <a:lnTo>
                      <a:pt x="14415" y="21600"/>
                    </a:lnTo>
                    <a:lnTo>
                      <a:pt x="14415" y="14394"/>
                    </a:lnTo>
                    <a:lnTo>
                      <a:pt x="21600" y="71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33" name="Triangolo"/>
              <p:cNvSpPr/>
              <p:nvPr/>
            </p:nvSpPr>
            <p:spPr>
              <a:xfrm>
                <a:off x="3576942" y="12673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34" name="Forma"/>
              <p:cNvSpPr/>
              <p:nvPr/>
            </p:nvSpPr>
            <p:spPr>
              <a:xfrm>
                <a:off x="3574808" y="1237507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99" y="14414"/>
                    </a:lnTo>
                    <a:lnTo>
                      <a:pt x="10799" y="7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35" name="Forma"/>
              <p:cNvSpPr/>
              <p:nvPr/>
            </p:nvSpPr>
            <p:spPr>
              <a:xfrm>
                <a:off x="3585426" y="1228998"/>
                <a:ext cx="25578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393" y="7199"/>
                    </a:lnTo>
                    <a:lnTo>
                      <a:pt x="7196" y="0"/>
                    </a:lnTo>
                    <a:lnTo>
                      <a:pt x="3593" y="0"/>
                    </a:lnTo>
                    <a:lnTo>
                      <a:pt x="3593" y="7199"/>
                    </a:lnTo>
                    <a:lnTo>
                      <a:pt x="0" y="14401"/>
                    </a:lnTo>
                    <a:lnTo>
                      <a:pt x="7196" y="14401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36" name="Triangolo"/>
              <p:cNvSpPr/>
              <p:nvPr/>
            </p:nvSpPr>
            <p:spPr>
              <a:xfrm>
                <a:off x="3947845" y="120777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37" name="Triangolo"/>
              <p:cNvSpPr/>
              <p:nvPr/>
            </p:nvSpPr>
            <p:spPr>
              <a:xfrm>
                <a:off x="4011790" y="12332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38" name="Forma"/>
              <p:cNvSpPr/>
              <p:nvPr/>
            </p:nvSpPr>
            <p:spPr>
              <a:xfrm>
                <a:off x="4787671" y="1334789"/>
                <a:ext cx="25579" cy="30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04"/>
                    </a:moveTo>
                    <a:lnTo>
                      <a:pt x="13664" y="996"/>
                    </a:lnTo>
                    <a:lnTo>
                      <a:pt x="6746" y="0"/>
                    </a:lnTo>
                    <a:lnTo>
                      <a:pt x="1855" y="2978"/>
                    </a:lnTo>
                    <a:lnTo>
                      <a:pt x="0" y="12502"/>
                    </a:lnTo>
                    <a:lnTo>
                      <a:pt x="7197" y="18568"/>
                    </a:lnTo>
                    <a:lnTo>
                      <a:pt x="14393" y="21600"/>
                    </a:lnTo>
                    <a:lnTo>
                      <a:pt x="15015" y="18323"/>
                    </a:lnTo>
                    <a:lnTo>
                      <a:pt x="16645" y="13643"/>
                    </a:lnTo>
                    <a:lnTo>
                      <a:pt x="18951" y="8383"/>
                    </a:lnTo>
                    <a:lnTo>
                      <a:pt x="21600" y="3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39" name="Quadrato"/>
              <p:cNvSpPr/>
              <p:nvPr/>
            </p:nvSpPr>
            <p:spPr>
              <a:xfrm>
                <a:off x="4813293" y="133109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40" name="Triangolo"/>
              <p:cNvSpPr/>
              <p:nvPr/>
            </p:nvSpPr>
            <p:spPr>
              <a:xfrm>
                <a:off x="4823949" y="13395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41" name="Forma"/>
              <p:cNvSpPr/>
              <p:nvPr/>
            </p:nvSpPr>
            <p:spPr>
              <a:xfrm>
                <a:off x="4832477" y="13332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42" name="Quadrato"/>
              <p:cNvSpPr/>
              <p:nvPr/>
            </p:nvSpPr>
            <p:spPr>
              <a:xfrm>
                <a:off x="5192725" y="145016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43" name="Forma"/>
              <p:cNvSpPr/>
              <p:nvPr/>
            </p:nvSpPr>
            <p:spPr>
              <a:xfrm>
                <a:off x="5188420" y="1428871"/>
                <a:ext cx="12790" cy="21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4392" y="4320"/>
                    </a:lnTo>
                    <a:lnTo>
                      <a:pt x="7185" y="0"/>
                    </a:lnTo>
                    <a:lnTo>
                      <a:pt x="0" y="4320"/>
                    </a:lnTo>
                    <a:lnTo>
                      <a:pt x="0" y="17280"/>
                    </a:lnTo>
                    <a:lnTo>
                      <a:pt x="7185" y="17280"/>
                    </a:lnTo>
                    <a:lnTo>
                      <a:pt x="14392" y="21600"/>
                    </a:lnTo>
                    <a:lnTo>
                      <a:pt x="14392" y="17280"/>
                    </a:lnTo>
                    <a:lnTo>
                      <a:pt x="21600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44" name="Forma"/>
              <p:cNvSpPr/>
              <p:nvPr/>
            </p:nvSpPr>
            <p:spPr>
              <a:xfrm>
                <a:off x="5226786" y="1437380"/>
                <a:ext cx="21312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7287" y="0"/>
                    </a:lnTo>
                    <a:lnTo>
                      <a:pt x="12962" y="0"/>
                    </a:lnTo>
                    <a:lnTo>
                      <a:pt x="4326" y="7201"/>
                    </a:lnTo>
                    <a:lnTo>
                      <a:pt x="0" y="21600"/>
                    </a:lnTo>
                    <a:lnTo>
                      <a:pt x="8638" y="21600"/>
                    </a:lnTo>
                    <a:lnTo>
                      <a:pt x="17287" y="14399"/>
                    </a:lnTo>
                    <a:lnTo>
                      <a:pt x="21600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45" name="Forma"/>
              <p:cNvSpPr/>
              <p:nvPr/>
            </p:nvSpPr>
            <p:spPr>
              <a:xfrm>
                <a:off x="5256631" y="1431030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4393" y="0"/>
                    </a:lnTo>
                    <a:lnTo>
                      <a:pt x="10789" y="5417"/>
                    </a:lnTo>
                    <a:lnTo>
                      <a:pt x="718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6" y="10799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46" name="Forma"/>
              <p:cNvSpPr/>
              <p:nvPr/>
            </p:nvSpPr>
            <p:spPr>
              <a:xfrm>
                <a:off x="5218265" y="1365091"/>
                <a:ext cx="51156" cy="72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76"/>
                    </a:moveTo>
                    <a:lnTo>
                      <a:pt x="14398" y="11434"/>
                    </a:lnTo>
                    <a:lnTo>
                      <a:pt x="12596" y="10163"/>
                    </a:lnTo>
                    <a:lnTo>
                      <a:pt x="12596" y="11434"/>
                    </a:lnTo>
                    <a:lnTo>
                      <a:pt x="10800" y="10163"/>
                    </a:lnTo>
                    <a:lnTo>
                      <a:pt x="12596" y="10163"/>
                    </a:lnTo>
                    <a:lnTo>
                      <a:pt x="8998" y="8895"/>
                    </a:lnTo>
                    <a:lnTo>
                      <a:pt x="7196" y="7624"/>
                    </a:lnTo>
                    <a:lnTo>
                      <a:pt x="3598" y="6353"/>
                    </a:lnTo>
                    <a:lnTo>
                      <a:pt x="7196" y="5081"/>
                    </a:lnTo>
                    <a:lnTo>
                      <a:pt x="8998" y="3810"/>
                    </a:lnTo>
                    <a:lnTo>
                      <a:pt x="12596" y="2539"/>
                    </a:lnTo>
                    <a:lnTo>
                      <a:pt x="9615" y="1605"/>
                    </a:lnTo>
                    <a:lnTo>
                      <a:pt x="6301" y="793"/>
                    </a:lnTo>
                    <a:lnTo>
                      <a:pt x="2981" y="216"/>
                    </a:lnTo>
                    <a:lnTo>
                      <a:pt x="0" y="0"/>
                    </a:lnTo>
                    <a:lnTo>
                      <a:pt x="1067" y="1905"/>
                    </a:lnTo>
                    <a:lnTo>
                      <a:pt x="2531" y="5715"/>
                    </a:lnTo>
                    <a:lnTo>
                      <a:pt x="3598" y="7624"/>
                    </a:lnTo>
                    <a:lnTo>
                      <a:pt x="3598" y="11434"/>
                    </a:lnTo>
                    <a:lnTo>
                      <a:pt x="1796" y="10163"/>
                    </a:lnTo>
                    <a:lnTo>
                      <a:pt x="3598" y="12705"/>
                    </a:lnTo>
                    <a:lnTo>
                      <a:pt x="3598" y="15248"/>
                    </a:lnTo>
                    <a:lnTo>
                      <a:pt x="10800" y="20329"/>
                    </a:lnTo>
                    <a:lnTo>
                      <a:pt x="14398" y="20329"/>
                    </a:lnTo>
                    <a:lnTo>
                      <a:pt x="14398" y="21600"/>
                    </a:lnTo>
                    <a:lnTo>
                      <a:pt x="16028" y="19695"/>
                    </a:lnTo>
                    <a:lnTo>
                      <a:pt x="19970" y="15881"/>
                    </a:lnTo>
                    <a:lnTo>
                      <a:pt x="21600" y="1397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47" name="Forma"/>
              <p:cNvSpPr/>
              <p:nvPr/>
            </p:nvSpPr>
            <p:spPr>
              <a:xfrm>
                <a:off x="5271598" y="13970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5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48" name="Forma"/>
              <p:cNvSpPr/>
              <p:nvPr/>
            </p:nvSpPr>
            <p:spPr>
              <a:xfrm>
                <a:off x="5286476" y="1399103"/>
                <a:ext cx="46890" cy="5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2"/>
                    </a:moveTo>
                    <a:lnTo>
                      <a:pt x="15709" y="1800"/>
                    </a:lnTo>
                    <a:lnTo>
                      <a:pt x="11783" y="1800"/>
                    </a:lnTo>
                    <a:lnTo>
                      <a:pt x="11783" y="0"/>
                    </a:lnTo>
                    <a:lnTo>
                      <a:pt x="3926" y="0"/>
                    </a:lnTo>
                    <a:lnTo>
                      <a:pt x="0" y="1800"/>
                    </a:lnTo>
                    <a:lnTo>
                      <a:pt x="3926" y="1800"/>
                    </a:lnTo>
                    <a:lnTo>
                      <a:pt x="5090" y="6917"/>
                    </a:lnTo>
                    <a:lnTo>
                      <a:pt x="6687" y="16478"/>
                    </a:lnTo>
                    <a:lnTo>
                      <a:pt x="7852" y="21600"/>
                    </a:lnTo>
                    <a:lnTo>
                      <a:pt x="11104" y="17575"/>
                    </a:lnTo>
                    <a:lnTo>
                      <a:pt x="14726" y="13726"/>
                    </a:lnTo>
                    <a:lnTo>
                      <a:pt x="18347" y="10212"/>
                    </a:lnTo>
                    <a:lnTo>
                      <a:pt x="21600" y="72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49" name="Forma"/>
              <p:cNvSpPr/>
              <p:nvPr/>
            </p:nvSpPr>
            <p:spPr>
              <a:xfrm>
                <a:off x="5559323" y="1462895"/>
                <a:ext cx="17057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6" y="0"/>
                    </a:lnTo>
                    <a:lnTo>
                      <a:pt x="10792" y="7199"/>
                    </a:lnTo>
                    <a:lnTo>
                      <a:pt x="5404" y="7199"/>
                    </a:lnTo>
                    <a:lnTo>
                      <a:pt x="5404" y="14401"/>
                    </a:lnTo>
                    <a:lnTo>
                      <a:pt x="0" y="21600"/>
                    </a:lnTo>
                    <a:lnTo>
                      <a:pt x="10792" y="14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50" name="Forma"/>
              <p:cNvSpPr/>
              <p:nvPr/>
            </p:nvSpPr>
            <p:spPr>
              <a:xfrm>
                <a:off x="5591340" y="1458640"/>
                <a:ext cx="12701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5401"/>
                    </a:lnTo>
                    <a:lnTo>
                      <a:pt x="0" y="5401"/>
                    </a:lnTo>
                    <a:lnTo>
                      <a:pt x="10800" y="10800"/>
                    </a:lnTo>
                    <a:lnTo>
                      <a:pt x="10800" y="162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51" name="Quadrato"/>
              <p:cNvSpPr/>
              <p:nvPr/>
            </p:nvSpPr>
            <p:spPr>
              <a:xfrm>
                <a:off x="5751214" y="128005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52" name="Triangolo"/>
              <p:cNvSpPr/>
              <p:nvPr/>
            </p:nvSpPr>
            <p:spPr>
              <a:xfrm>
                <a:off x="5751214" y="12630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53" name="Triangolo"/>
              <p:cNvSpPr/>
              <p:nvPr/>
            </p:nvSpPr>
            <p:spPr>
              <a:xfrm>
                <a:off x="5751214" y="12587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54" name="Triangolo"/>
              <p:cNvSpPr/>
              <p:nvPr/>
            </p:nvSpPr>
            <p:spPr>
              <a:xfrm>
                <a:off x="5759741" y="13310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55" name="Forma"/>
              <p:cNvSpPr/>
              <p:nvPr/>
            </p:nvSpPr>
            <p:spPr>
              <a:xfrm>
                <a:off x="5798070" y="1367238"/>
                <a:ext cx="2131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7275" y="0"/>
                    </a:lnTo>
                    <a:lnTo>
                      <a:pt x="4313" y="0"/>
                    </a:lnTo>
                    <a:lnTo>
                      <a:pt x="4313" y="10799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56" name="Forma"/>
              <p:cNvSpPr/>
              <p:nvPr/>
            </p:nvSpPr>
            <p:spPr>
              <a:xfrm>
                <a:off x="5819381" y="1365091"/>
                <a:ext cx="12790" cy="12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393" y="7186"/>
                    </a:ln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7186"/>
                    </a:lnTo>
                    <a:lnTo>
                      <a:pt x="0" y="7186"/>
                    </a:lnTo>
                    <a:lnTo>
                      <a:pt x="0" y="14392"/>
                    </a:lnTo>
                    <a:lnTo>
                      <a:pt x="14393" y="14392"/>
                    </a:lnTo>
                    <a:lnTo>
                      <a:pt x="21600" y="21600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57" name="Triangolo"/>
              <p:cNvSpPr/>
              <p:nvPr/>
            </p:nvSpPr>
            <p:spPr>
              <a:xfrm>
                <a:off x="6079489" y="6293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236" name="object 21"/>
            <p:cNvGrpSpPr/>
            <p:nvPr/>
          </p:nvGrpSpPr>
          <p:grpSpPr>
            <a:xfrm>
              <a:off x="643801" y="956818"/>
              <a:ext cx="5043387" cy="576213"/>
              <a:chOff x="0" y="0"/>
              <a:chExt cx="5043386" cy="576211"/>
            </a:xfrm>
          </p:grpSpPr>
          <p:sp>
            <p:nvSpPr>
              <p:cNvPr id="4159" name="Quadrato"/>
              <p:cNvSpPr/>
              <p:nvPr/>
            </p:nvSpPr>
            <p:spPr>
              <a:xfrm>
                <a:off x="0" y="270046"/>
                <a:ext cx="127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60" name="Quadrato"/>
              <p:cNvSpPr/>
              <p:nvPr/>
            </p:nvSpPr>
            <p:spPr>
              <a:xfrm>
                <a:off x="332536" y="44440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61" name="Quadrato"/>
              <p:cNvSpPr/>
              <p:nvPr/>
            </p:nvSpPr>
            <p:spPr>
              <a:xfrm>
                <a:off x="500938" y="41463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62" name="Forma"/>
              <p:cNvSpPr/>
              <p:nvPr/>
            </p:nvSpPr>
            <p:spPr>
              <a:xfrm>
                <a:off x="498766" y="231736"/>
                <a:ext cx="12790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9"/>
                    </a:moveTo>
                    <a:lnTo>
                      <a:pt x="14393" y="5399"/>
                    </a:lnTo>
                    <a:lnTo>
                      <a:pt x="14393" y="0"/>
                    </a:lnTo>
                    <a:lnTo>
                      <a:pt x="7186" y="0"/>
                    </a:lnTo>
                    <a:lnTo>
                      <a:pt x="7186" y="5399"/>
                    </a:lnTo>
                    <a:lnTo>
                      <a:pt x="0" y="16199"/>
                    </a:lnTo>
                    <a:lnTo>
                      <a:pt x="0" y="21600"/>
                    </a:lnTo>
                    <a:lnTo>
                      <a:pt x="21600" y="53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63" name="Forma"/>
              <p:cNvSpPr/>
              <p:nvPr/>
            </p:nvSpPr>
            <p:spPr>
              <a:xfrm>
                <a:off x="511555" y="410349"/>
                <a:ext cx="17045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5392" y="14401"/>
                    </a:lnTo>
                    <a:lnTo>
                      <a:pt x="53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64" name="Forma"/>
              <p:cNvSpPr/>
              <p:nvPr/>
            </p:nvSpPr>
            <p:spPr>
              <a:xfrm>
                <a:off x="528611" y="397598"/>
                <a:ext cx="21312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7275" y="7186"/>
                    </a:lnTo>
                    <a:lnTo>
                      <a:pt x="8638" y="0"/>
                    </a:lnTo>
                    <a:lnTo>
                      <a:pt x="4313" y="0"/>
                    </a:lnTo>
                    <a:lnTo>
                      <a:pt x="4313" y="7186"/>
                    </a:lnTo>
                    <a:lnTo>
                      <a:pt x="0" y="7186"/>
                    </a:lnTo>
                    <a:lnTo>
                      <a:pt x="0" y="21600"/>
                    </a:lnTo>
                    <a:lnTo>
                      <a:pt x="4313" y="14392"/>
                    </a:lnTo>
                    <a:lnTo>
                      <a:pt x="8638" y="14392"/>
                    </a:lnTo>
                    <a:lnTo>
                      <a:pt x="17275" y="21600"/>
                    </a:lnTo>
                    <a:lnTo>
                      <a:pt x="21600" y="21600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65" name="Forma"/>
              <p:cNvSpPr/>
              <p:nvPr/>
            </p:nvSpPr>
            <p:spPr>
              <a:xfrm>
                <a:off x="556361" y="2296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0799"/>
                    </a:lnTo>
                    <a:lnTo>
                      <a:pt x="10800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66" name="Forma"/>
              <p:cNvSpPr/>
              <p:nvPr/>
            </p:nvSpPr>
            <p:spPr>
              <a:xfrm>
                <a:off x="451865" y="133933"/>
                <a:ext cx="119368" cy="97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49"/>
                    </a:moveTo>
                    <a:lnTo>
                      <a:pt x="20830" y="12209"/>
                    </a:lnTo>
                    <a:lnTo>
                      <a:pt x="19215" y="12768"/>
                    </a:lnTo>
                    <a:lnTo>
                      <a:pt x="16273" y="13531"/>
                    </a:lnTo>
                    <a:lnTo>
                      <a:pt x="15430" y="13822"/>
                    </a:lnTo>
                    <a:lnTo>
                      <a:pt x="15430" y="17844"/>
                    </a:lnTo>
                    <a:lnTo>
                      <a:pt x="14657" y="18784"/>
                    </a:lnTo>
                    <a:lnTo>
                      <a:pt x="13888" y="18784"/>
                    </a:lnTo>
                    <a:lnTo>
                      <a:pt x="13888" y="17844"/>
                    </a:lnTo>
                    <a:lnTo>
                      <a:pt x="14657" y="16905"/>
                    </a:lnTo>
                    <a:lnTo>
                      <a:pt x="15430" y="17844"/>
                    </a:lnTo>
                    <a:lnTo>
                      <a:pt x="15430" y="13822"/>
                    </a:lnTo>
                    <a:lnTo>
                      <a:pt x="14657" y="14086"/>
                    </a:lnTo>
                    <a:lnTo>
                      <a:pt x="14657" y="15965"/>
                    </a:lnTo>
                    <a:lnTo>
                      <a:pt x="13888" y="15025"/>
                    </a:lnTo>
                    <a:lnTo>
                      <a:pt x="13888" y="14086"/>
                    </a:lnTo>
                    <a:lnTo>
                      <a:pt x="14657" y="14086"/>
                    </a:lnTo>
                    <a:lnTo>
                      <a:pt x="14657" y="13149"/>
                    </a:lnTo>
                    <a:lnTo>
                      <a:pt x="15430" y="11270"/>
                    </a:lnTo>
                    <a:lnTo>
                      <a:pt x="15430" y="10330"/>
                    </a:lnTo>
                    <a:lnTo>
                      <a:pt x="14285" y="8922"/>
                    </a:lnTo>
                    <a:lnTo>
                      <a:pt x="13212" y="7511"/>
                    </a:lnTo>
                    <a:lnTo>
                      <a:pt x="13115" y="7365"/>
                    </a:lnTo>
                    <a:lnTo>
                      <a:pt x="13115" y="13149"/>
                    </a:lnTo>
                    <a:lnTo>
                      <a:pt x="11571" y="13149"/>
                    </a:lnTo>
                    <a:lnTo>
                      <a:pt x="11571" y="14086"/>
                    </a:lnTo>
                    <a:lnTo>
                      <a:pt x="10029" y="14086"/>
                    </a:lnTo>
                    <a:lnTo>
                      <a:pt x="10029" y="13149"/>
                    </a:lnTo>
                    <a:lnTo>
                      <a:pt x="11571" y="13149"/>
                    </a:lnTo>
                    <a:lnTo>
                      <a:pt x="11571" y="12209"/>
                    </a:lnTo>
                    <a:lnTo>
                      <a:pt x="13115" y="12209"/>
                    </a:lnTo>
                    <a:lnTo>
                      <a:pt x="13115" y="7365"/>
                    </a:lnTo>
                    <a:lnTo>
                      <a:pt x="12438" y="6339"/>
                    </a:lnTo>
                    <a:lnTo>
                      <a:pt x="12284" y="6103"/>
                    </a:lnTo>
                    <a:lnTo>
                      <a:pt x="12047" y="5635"/>
                    </a:lnTo>
                    <a:lnTo>
                      <a:pt x="11571" y="4695"/>
                    </a:lnTo>
                    <a:lnTo>
                      <a:pt x="10801" y="4695"/>
                    </a:lnTo>
                    <a:lnTo>
                      <a:pt x="10029" y="5635"/>
                    </a:lnTo>
                    <a:lnTo>
                      <a:pt x="10029" y="1877"/>
                    </a:lnTo>
                    <a:lnTo>
                      <a:pt x="8751" y="1318"/>
                    </a:lnTo>
                    <a:lnTo>
                      <a:pt x="5906" y="555"/>
                    </a:lnTo>
                    <a:lnTo>
                      <a:pt x="4628" y="0"/>
                    </a:lnTo>
                    <a:lnTo>
                      <a:pt x="4628" y="937"/>
                    </a:lnTo>
                    <a:lnTo>
                      <a:pt x="3858" y="937"/>
                    </a:lnTo>
                    <a:lnTo>
                      <a:pt x="3858" y="1877"/>
                    </a:lnTo>
                    <a:lnTo>
                      <a:pt x="2314" y="1877"/>
                    </a:lnTo>
                    <a:lnTo>
                      <a:pt x="1542" y="937"/>
                    </a:lnTo>
                    <a:lnTo>
                      <a:pt x="1542" y="1877"/>
                    </a:lnTo>
                    <a:lnTo>
                      <a:pt x="772" y="1877"/>
                    </a:lnTo>
                    <a:lnTo>
                      <a:pt x="772" y="2816"/>
                    </a:lnTo>
                    <a:lnTo>
                      <a:pt x="0" y="2816"/>
                    </a:lnTo>
                    <a:lnTo>
                      <a:pt x="0" y="6575"/>
                    </a:lnTo>
                    <a:lnTo>
                      <a:pt x="772" y="7511"/>
                    </a:lnTo>
                    <a:lnTo>
                      <a:pt x="772" y="3756"/>
                    </a:lnTo>
                    <a:lnTo>
                      <a:pt x="3858" y="7511"/>
                    </a:lnTo>
                    <a:lnTo>
                      <a:pt x="6557" y="6398"/>
                    </a:lnTo>
                    <a:lnTo>
                      <a:pt x="8680" y="6339"/>
                    </a:lnTo>
                    <a:lnTo>
                      <a:pt x="9933" y="8041"/>
                    </a:lnTo>
                    <a:lnTo>
                      <a:pt x="10029" y="12209"/>
                    </a:lnTo>
                    <a:lnTo>
                      <a:pt x="9257" y="12209"/>
                    </a:lnTo>
                    <a:lnTo>
                      <a:pt x="8487" y="11270"/>
                    </a:lnTo>
                    <a:lnTo>
                      <a:pt x="7786" y="12678"/>
                    </a:lnTo>
                    <a:lnTo>
                      <a:pt x="6099" y="15497"/>
                    </a:lnTo>
                    <a:lnTo>
                      <a:pt x="5401" y="16905"/>
                    </a:lnTo>
                    <a:lnTo>
                      <a:pt x="6173" y="17844"/>
                    </a:lnTo>
                    <a:lnTo>
                      <a:pt x="7715" y="17844"/>
                    </a:lnTo>
                    <a:lnTo>
                      <a:pt x="8487" y="18784"/>
                    </a:lnTo>
                    <a:lnTo>
                      <a:pt x="9257" y="17844"/>
                    </a:lnTo>
                    <a:lnTo>
                      <a:pt x="9257" y="18784"/>
                    </a:lnTo>
                    <a:lnTo>
                      <a:pt x="8487" y="18784"/>
                    </a:lnTo>
                    <a:lnTo>
                      <a:pt x="8487" y="19724"/>
                    </a:lnTo>
                    <a:lnTo>
                      <a:pt x="9257" y="20660"/>
                    </a:lnTo>
                    <a:lnTo>
                      <a:pt x="10029" y="19724"/>
                    </a:lnTo>
                    <a:lnTo>
                      <a:pt x="11571" y="19724"/>
                    </a:lnTo>
                    <a:lnTo>
                      <a:pt x="11571" y="20660"/>
                    </a:lnTo>
                    <a:lnTo>
                      <a:pt x="10801" y="21600"/>
                    </a:lnTo>
                    <a:lnTo>
                      <a:pt x="16202" y="21600"/>
                    </a:lnTo>
                    <a:lnTo>
                      <a:pt x="20830" y="18784"/>
                    </a:lnTo>
                    <a:lnTo>
                      <a:pt x="20830" y="16905"/>
                    </a:lnTo>
                    <a:lnTo>
                      <a:pt x="21600" y="15965"/>
                    </a:lnTo>
                    <a:lnTo>
                      <a:pt x="21600" y="131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67" name="Forma"/>
              <p:cNvSpPr/>
              <p:nvPr/>
            </p:nvSpPr>
            <p:spPr>
              <a:xfrm>
                <a:off x="573417" y="2657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68" name="Forma"/>
              <p:cNvSpPr/>
              <p:nvPr/>
            </p:nvSpPr>
            <p:spPr>
              <a:xfrm>
                <a:off x="558444" y="240245"/>
                <a:ext cx="25591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2"/>
                    </a:moveTo>
                    <a:lnTo>
                      <a:pt x="17998" y="4322"/>
                    </a:lnTo>
                    <a:lnTo>
                      <a:pt x="10794" y="0"/>
                    </a:lnTo>
                    <a:lnTo>
                      <a:pt x="7203" y="0"/>
                    </a:lnTo>
                    <a:lnTo>
                      <a:pt x="3602" y="4322"/>
                    </a:lnTo>
                    <a:lnTo>
                      <a:pt x="3602" y="8645"/>
                    </a:lnTo>
                    <a:lnTo>
                      <a:pt x="0" y="12967"/>
                    </a:lnTo>
                    <a:lnTo>
                      <a:pt x="7203" y="17277"/>
                    </a:lnTo>
                    <a:lnTo>
                      <a:pt x="10794" y="21600"/>
                    </a:lnTo>
                    <a:lnTo>
                      <a:pt x="17998" y="21600"/>
                    </a:lnTo>
                    <a:lnTo>
                      <a:pt x="17998" y="17277"/>
                    </a:lnTo>
                    <a:lnTo>
                      <a:pt x="21600" y="8645"/>
                    </a:lnTo>
                    <a:lnTo>
                      <a:pt x="21600" y="432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69" name="Forma"/>
              <p:cNvSpPr/>
              <p:nvPr/>
            </p:nvSpPr>
            <p:spPr>
              <a:xfrm>
                <a:off x="422020" y="423112"/>
                <a:ext cx="170537" cy="78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10"/>
                    </a:moveTo>
                    <a:lnTo>
                      <a:pt x="20789" y="12953"/>
                    </a:lnTo>
                    <a:lnTo>
                      <a:pt x="19169" y="10397"/>
                    </a:lnTo>
                    <a:lnTo>
                      <a:pt x="18360" y="9341"/>
                    </a:lnTo>
                    <a:lnTo>
                      <a:pt x="17550" y="10397"/>
                    </a:lnTo>
                    <a:lnTo>
                      <a:pt x="15930" y="12953"/>
                    </a:lnTo>
                    <a:lnTo>
                      <a:pt x="15121" y="14010"/>
                    </a:lnTo>
                    <a:lnTo>
                      <a:pt x="15121" y="12841"/>
                    </a:lnTo>
                    <a:lnTo>
                      <a:pt x="14580" y="11673"/>
                    </a:lnTo>
                    <a:lnTo>
                      <a:pt x="14580" y="12841"/>
                    </a:lnTo>
                    <a:lnTo>
                      <a:pt x="14040" y="14010"/>
                    </a:lnTo>
                    <a:lnTo>
                      <a:pt x="10800" y="10509"/>
                    </a:lnTo>
                    <a:lnTo>
                      <a:pt x="11197" y="7880"/>
                    </a:lnTo>
                    <a:lnTo>
                      <a:pt x="11543" y="5254"/>
                    </a:lnTo>
                    <a:lnTo>
                      <a:pt x="11788" y="2625"/>
                    </a:lnTo>
                    <a:lnTo>
                      <a:pt x="11839" y="1168"/>
                    </a:lnTo>
                    <a:lnTo>
                      <a:pt x="11879" y="0"/>
                    </a:lnTo>
                    <a:lnTo>
                      <a:pt x="11340" y="0"/>
                    </a:lnTo>
                    <a:lnTo>
                      <a:pt x="10800" y="1168"/>
                    </a:lnTo>
                    <a:lnTo>
                      <a:pt x="10260" y="1168"/>
                    </a:lnTo>
                    <a:lnTo>
                      <a:pt x="10260" y="0"/>
                    </a:lnTo>
                    <a:lnTo>
                      <a:pt x="9721" y="1168"/>
                    </a:lnTo>
                    <a:lnTo>
                      <a:pt x="9180" y="2336"/>
                    </a:lnTo>
                    <a:lnTo>
                      <a:pt x="8101" y="2336"/>
                    </a:lnTo>
                    <a:lnTo>
                      <a:pt x="8101" y="4669"/>
                    </a:lnTo>
                    <a:lnTo>
                      <a:pt x="7560" y="4669"/>
                    </a:lnTo>
                    <a:lnTo>
                      <a:pt x="7560" y="5837"/>
                    </a:lnTo>
                    <a:lnTo>
                      <a:pt x="7163" y="8445"/>
                    </a:lnTo>
                    <a:lnTo>
                      <a:pt x="6817" y="10945"/>
                    </a:lnTo>
                    <a:lnTo>
                      <a:pt x="6573" y="13225"/>
                    </a:lnTo>
                    <a:lnTo>
                      <a:pt x="6481" y="15177"/>
                    </a:lnTo>
                    <a:lnTo>
                      <a:pt x="0" y="15177"/>
                    </a:lnTo>
                    <a:lnTo>
                      <a:pt x="5350" y="18936"/>
                    </a:lnTo>
                    <a:lnTo>
                      <a:pt x="10800" y="21600"/>
                    </a:lnTo>
                    <a:lnTo>
                      <a:pt x="16250" y="20760"/>
                    </a:lnTo>
                    <a:lnTo>
                      <a:pt x="21600" y="140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70" name="Forma"/>
              <p:cNvSpPr/>
              <p:nvPr/>
            </p:nvSpPr>
            <p:spPr>
              <a:xfrm>
                <a:off x="571232" y="325297"/>
                <a:ext cx="21325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4"/>
                    </a:moveTo>
                    <a:lnTo>
                      <a:pt x="8645" y="6174"/>
                    </a:lnTo>
                    <a:lnTo>
                      <a:pt x="8645" y="0"/>
                    </a:lnTo>
                    <a:lnTo>
                      <a:pt x="0" y="0"/>
                    </a:lnTo>
                    <a:lnTo>
                      <a:pt x="0" y="6174"/>
                    </a:lnTo>
                    <a:lnTo>
                      <a:pt x="4323" y="6174"/>
                    </a:lnTo>
                    <a:lnTo>
                      <a:pt x="4323" y="9261"/>
                    </a:lnTo>
                    <a:lnTo>
                      <a:pt x="8645" y="9261"/>
                    </a:lnTo>
                    <a:lnTo>
                      <a:pt x="8645" y="15426"/>
                    </a:lnTo>
                    <a:lnTo>
                      <a:pt x="17278" y="21600"/>
                    </a:lnTo>
                    <a:lnTo>
                      <a:pt x="17278" y="15426"/>
                    </a:lnTo>
                    <a:lnTo>
                      <a:pt x="21600" y="12348"/>
                    </a:lnTo>
                    <a:lnTo>
                      <a:pt x="21600" y="61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71" name="Forma"/>
              <p:cNvSpPr/>
              <p:nvPr/>
            </p:nvSpPr>
            <p:spPr>
              <a:xfrm>
                <a:off x="594734" y="197713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82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782" y="14401"/>
                    </a:lnTo>
                    <a:lnTo>
                      <a:pt x="10782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72" name="Triangolo"/>
              <p:cNvSpPr/>
              <p:nvPr/>
            </p:nvSpPr>
            <p:spPr>
              <a:xfrm>
                <a:off x="660812" y="1339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73" name="Forma"/>
              <p:cNvSpPr/>
              <p:nvPr/>
            </p:nvSpPr>
            <p:spPr>
              <a:xfrm>
                <a:off x="688523" y="3083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8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74" name="Quadrato"/>
              <p:cNvSpPr/>
              <p:nvPr/>
            </p:nvSpPr>
            <p:spPr>
              <a:xfrm>
                <a:off x="688523" y="28279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75" name="Forma"/>
              <p:cNvSpPr/>
              <p:nvPr/>
            </p:nvSpPr>
            <p:spPr>
              <a:xfrm>
                <a:off x="827036" y="350811"/>
                <a:ext cx="38368" cy="38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4"/>
                    </a:moveTo>
                    <a:lnTo>
                      <a:pt x="19197" y="2414"/>
                    </a:lnTo>
                    <a:lnTo>
                      <a:pt x="14400" y="0"/>
                    </a:lnTo>
                    <a:lnTo>
                      <a:pt x="11997" y="0"/>
                    </a:lnTo>
                    <a:lnTo>
                      <a:pt x="2402" y="9654"/>
                    </a:lnTo>
                    <a:lnTo>
                      <a:pt x="2402" y="12068"/>
                    </a:lnTo>
                    <a:lnTo>
                      <a:pt x="0" y="14474"/>
                    </a:lnTo>
                    <a:lnTo>
                      <a:pt x="5326" y="17155"/>
                    </a:lnTo>
                    <a:lnTo>
                      <a:pt x="10203" y="21413"/>
                    </a:lnTo>
                    <a:lnTo>
                      <a:pt x="14178" y="21600"/>
                    </a:lnTo>
                    <a:lnTo>
                      <a:pt x="16802" y="12068"/>
                    </a:lnTo>
                    <a:lnTo>
                      <a:pt x="14400" y="12068"/>
                    </a:lnTo>
                    <a:lnTo>
                      <a:pt x="14400" y="7241"/>
                    </a:lnTo>
                    <a:lnTo>
                      <a:pt x="19197" y="7241"/>
                    </a:lnTo>
                    <a:lnTo>
                      <a:pt x="19197" y="4827"/>
                    </a:lnTo>
                    <a:lnTo>
                      <a:pt x="21600" y="241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76" name="Forma"/>
              <p:cNvSpPr/>
              <p:nvPr/>
            </p:nvSpPr>
            <p:spPr>
              <a:xfrm>
                <a:off x="856881" y="363575"/>
                <a:ext cx="68213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9"/>
                    </a:moveTo>
                    <a:lnTo>
                      <a:pt x="16537" y="9980"/>
                    </a:lnTo>
                    <a:lnTo>
                      <a:pt x="11474" y="7326"/>
                    </a:lnTo>
                    <a:lnTo>
                      <a:pt x="6410" y="4100"/>
                    </a:lnTo>
                    <a:lnTo>
                      <a:pt x="1347" y="0"/>
                    </a:lnTo>
                    <a:lnTo>
                      <a:pt x="1347" y="3087"/>
                    </a:lnTo>
                    <a:lnTo>
                      <a:pt x="0" y="6174"/>
                    </a:lnTo>
                    <a:lnTo>
                      <a:pt x="3016" y="10312"/>
                    </a:lnTo>
                    <a:lnTo>
                      <a:pt x="5903" y="13887"/>
                    </a:lnTo>
                    <a:lnTo>
                      <a:pt x="8542" y="17453"/>
                    </a:lnTo>
                    <a:lnTo>
                      <a:pt x="10798" y="21600"/>
                    </a:lnTo>
                    <a:lnTo>
                      <a:pt x="13034" y="21554"/>
                    </a:lnTo>
                    <a:lnTo>
                      <a:pt x="15523" y="21213"/>
                    </a:lnTo>
                    <a:lnTo>
                      <a:pt x="18013" y="20301"/>
                    </a:lnTo>
                    <a:lnTo>
                      <a:pt x="20248" y="18513"/>
                    </a:lnTo>
                    <a:lnTo>
                      <a:pt x="20248" y="15426"/>
                    </a:lnTo>
                    <a:lnTo>
                      <a:pt x="21600" y="123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77" name="Forma"/>
              <p:cNvSpPr/>
              <p:nvPr/>
            </p:nvSpPr>
            <p:spPr>
              <a:xfrm>
                <a:off x="925093" y="389089"/>
                <a:ext cx="21311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7" y="0"/>
                    </a:lnTo>
                    <a:lnTo>
                      <a:pt x="4325" y="5403"/>
                    </a:lnTo>
                    <a:lnTo>
                      <a:pt x="0" y="5403"/>
                    </a:lnTo>
                    <a:lnTo>
                      <a:pt x="8637" y="16212"/>
                    </a:lnTo>
                    <a:lnTo>
                      <a:pt x="17288" y="21600"/>
                    </a:lnTo>
                    <a:lnTo>
                      <a:pt x="17288" y="16212"/>
                    </a:lnTo>
                    <a:lnTo>
                      <a:pt x="21600" y="54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78" name="Forma"/>
              <p:cNvSpPr/>
              <p:nvPr/>
            </p:nvSpPr>
            <p:spPr>
              <a:xfrm>
                <a:off x="950715" y="3912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79" name="Quadrato"/>
              <p:cNvSpPr/>
              <p:nvPr/>
            </p:nvSpPr>
            <p:spPr>
              <a:xfrm>
                <a:off x="954976" y="40612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80" name="Triangolo"/>
              <p:cNvSpPr/>
              <p:nvPr/>
            </p:nvSpPr>
            <p:spPr>
              <a:xfrm>
                <a:off x="980560" y="4188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81" name="Quadrato"/>
              <p:cNvSpPr/>
              <p:nvPr/>
            </p:nvSpPr>
            <p:spPr>
              <a:xfrm>
                <a:off x="1018927" y="36360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82" name="Triangolo"/>
              <p:cNvSpPr/>
              <p:nvPr/>
            </p:nvSpPr>
            <p:spPr>
              <a:xfrm>
                <a:off x="1082878" y="595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83" name="Forma"/>
              <p:cNvSpPr/>
              <p:nvPr/>
            </p:nvSpPr>
            <p:spPr>
              <a:xfrm>
                <a:off x="1144695" y="61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84" name="Triangolo"/>
              <p:cNvSpPr/>
              <p:nvPr/>
            </p:nvSpPr>
            <p:spPr>
              <a:xfrm>
                <a:off x="1176667" y="3763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85" name="Forma"/>
              <p:cNvSpPr/>
              <p:nvPr/>
            </p:nvSpPr>
            <p:spPr>
              <a:xfrm>
                <a:off x="1244840" y="11056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1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86" name="Triangolo"/>
              <p:cNvSpPr/>
              <p:nvPr/>
            </p:nvSpPr>
            <p:spPr>
              <a:xfrm>
                <a:off x="1296041" y="1382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87" name="Quadrato"/>
              <p:cNvSpPr/>
              <p:nvPr/>
            </p:nvSpPr>
            <p:spPr>
              <a:xfrm>
                <a:off x="1336541" y="5741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88" name="Forma"/>
              <p:cNvSpPr/>
              <p:nvPr/>
            </p:nvSpPr>
            <p:spPr>
              <a:xfrm>
                <a:off x="1440992" y="425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89" name="Forma"/>
              <p:cNvSpPr/>
              <p:nvPr/>
            </p:nvSpPr>
            <p:spPr>
              <a:xfrm>
                <a:off x="1462309" y="3784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90" name="Forma"/>
              <p:cNvSpPr/>
              <p:nvPr/>
            </p:nvSpPr>
            <p:spPr>
              <a:xfrm>
                <a:off x="1490020" y="425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0818" y="10785"/>
                    </a:lnTo>
                    <a:lnTo>
                      <a:pt x="1081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91" name="Forma"/>
              <p:cNvSpPr/>
              <p:nvPr/>
            </p:nvSpPr>
            <p:spPr>
              <a:xfrm>
                <a:off x="1617922" y="340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5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92" name="Triangolo"/>
              <p:cNvSpPr/>
              <p:nvPr/>
            </p:nvSpPr>
            <p:spPr>
              <a:xfrm>
                <a:off x="1624317" y="318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93" name="Forma"/>
              <p:cNvSpPr/>
              <p:nvPr/>
            </p:nvSpPr>
            <p:spPr>
              <a:xfrm>
                <a:off x="1666900" y="85051"/>
                <a:ext cx="1278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94" name="Triangolo"/>
              <p:cNvSpPr/>
              <p:nvPr/>
            </p:nvSpPr>
            <p:spPr>
              <a:xfrm>
                <a:off x="1671211" y="680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81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95" name="Triangolo"/>
              <p:cNvSpPr/>
              <p:nvPr/>
            </p:nvSpPr>
            <p:spPr>
              <a:xfrm>
                <a:off x="1671211" y="61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96" name="Forma"/>
              <p:cNvSpPr/>
              <p:nvPr/>
            </p:nvSpPr>
            <p:spPr>
              <a:xfrm>
                <a:off x="1677606" y="78637"/>
                <a:ext cx="12701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1" y="7201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801" y="143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97" name="Forma"/>
              <p:cNvSpPr/>
              <p:nvPr/>
            </p:nvSpPr>
            <p:spPr>
              <a:xfrm>
                <a:off x="1654111" y="23354"/>
                <a:ext cx="34113" cy="4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1"/>
                    </a:moveTo>
                    <a:lnTo>
                      <a:pt x="18898" y="2161"/>
                    </a:lnTo>
                    <a:lnTo>
                      <a:pt x="18898" y="0"/>
                    </a:lnTo>
                    <a:lnTo>
                      <a:pt x="16196" y="2161"/>
                    </a:lnTo>
                    <a:lnTo>
                      <a:pt x="13502" y="2161"/>
                    </a:lnTo>
                    <a:lnTo>
                      <a:pt x="8098" y="0"/>
                    </a:lnTo>
                    <a:lnTo>
                      <a:pt x="5404" y="0"/>
                    </a:lnTo>
                    <a:lnTo>
                      <a:pt x="5404" y="15118"/>
                    </a:lnTo>
                    <a:lnTo>
                      <a:pt x="2702" y="15118"/>
                    </a:lnTo>
                    <a:lnTo>
                      <a:pt x="2702" y="17279"/>
                    </a:lnTo>
                    <a:lnTo>
                      <a:pt x="0" y="17279"/>
                    </a:lnTo>
                    <a:lnTo>
                      <a:pt x="0" y="19439"/>
                    </a:lnTo>
                    <a:lnTo>
                      <a:pt x="5404" y="19439"/>
                    </a:lnTo>
                    <a:lnTo>
                      <a:pt x="8098" y="21600"/>
                    </a:lnTo>
                    <a:lnTo>
                      <a:pt x="13502" y="21600"/>
                    </a:lnTo>
                    <a:lnTo>
                      <a:pt x="13502" y="19439"/>
                    </a:lnTo>
                    <a:lnTo>
                      <a:pt x="16196" y="17279"/>
                    </a:lnTo>
                    <a:lnTo>
                      <a:pt x="17804" y="14041"/>
                    </a:lnTo>
                    <a:lnTo>
                      <a:pt x="19992" y="7559"/>
                    </a:lnTo>
                    <a:lnTo>
                      <a:pt x="21600" y="43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98" name="Quadrato"/>
              <p:cNvSpPr/>
              <p:nvPr/>
            </p:nvSpPr>
            <p:spPr>
              <a:xfrm>
                <a:off x="1701050" y="5315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99" name="Forma"/>
              <p:cNvSpPr/>
              <p:nvPr/>
            </p:nvSpPr>
            <p:spPr>
              <a:xfrm>
                <a:off x="1796979" y="23354"/>
                <a:ext cx="12701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785" y="7201"/>
                    </a:lnTo>
                    <a:lnTo>
                      <a:pt x="10785" y="0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785" y="21600"/>
                    </a:lnTo>
                    <a:lnTo>
                      <a:pt x="10785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00" name="Forma"/>
              <p:cNvSpPr/>
              <p:nvPr/>
            </p:nvSpPr>
            <p:spPr>
              <a:xfrm>
                <a:off x="1816163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01" name="Quadrato"/>
              <p:cNvSpPr/>
              <p:nvPr/>
            </p:nvSpPr>
            <p:spPr>
              <a:xfrm>
                <a:off x="1841741" y="4890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02" name="Forma"/>
              <p:cNvSpPr/>
              <p:nvPr/>
            </p:nvSpPr>
            <p:spPr>
              <a:xfrm>
                <a:off x="1841702" y="31863"/>
                <a:ext cx="12790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12"/>
                    </a:moveTo>
                    <a:lnTo>
                      <a:pt x="14393" y="10808"/>
                    </a:lnTo>
                    <a:lnTo>
                      <a:pt x="14393" y="5404"/>
                    </a:lnTo>
                    <a:lnTo>
                      <a:pt x="7186" y="0"/>
                    </a:lnTo>
                    <a:lnTo>
                      <a:pt x="7186" y="5404"/>
                    </a:lnTo>
                    <a:lnTo>
                      <a:pt x="0" y="16212"/>
                    </a:lnTo>
                    <a:lnTo>
                      <a:pt x="0" y="21600"/>
                    </a:lnTo>
                    <a:lnTo>
                      <a:pt x="7186" y="21600"/>
                    </a:lnTo>
                    <a:lnTo>
                      <a:pt x="14393" y="16212"/>
                    </a:lnTo>
                    <a:lnTo>
                      <a:pt x="21600" y="1621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03" name="Forma"/>
              <p:cNvSpPr/>
              <p:nvPr/>
            </p:nvSpPr>
            <p:spPr>
              <a:xfrm>
                <a:off x="1854491" y="44627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393" y="7186"/>
                    </a:lnTo>
                    <a:lnTo>
                      <a:pt x="7186" y="0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7186" y="14392"/>
                    </a:lnTo>
                    <a:lnTo>
                      <a:pt x="14393" y="21600"/>
                    </a:lnTo>
                    <a:lnTo>
                      <a:pt x="14393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04" name="Quadrato"/>
              <p:cNvSpPr/>
              <p:nvPr/>
            </p:nvSpPr>
            <p:spPr>
              <a:xfrm>
                <a:off x="2054910" y="38486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05" name="Quadrato"/>
              <p:cNvSpPr/>
              <p:nvPr/>
            </p:nvSpPr>
            <p:spPr>
              <a:xfrm>
                <a:off x="2242489" y="31682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06" name="Forma"/>
              <p:cNvSpPr/>
              <p:nvPr/>
            </p:nvSpPr>
            <p:spPr>
              <a:xfrm>
                <a:off x="2255240" y="329551"/>
                <a:ext cx="17044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16209" y="4323"/>
                    </a:lnTo>
                    <a:lnTo>
                      <a:pt x="5391" y="0"/>
                    </a:lnTo>
                    <a:lnTo>
                      <a:pt x="0" y="0"/>
                    </a:lnTo>
                    <a:lnTo>
                      <a:pt x="0" y="8645"/>
                    </a:lnTo>
                    <a:lnTo>
                      <a:pt x="5391" y="12968"/>
                    </a:lnTo>
                    <a:lnTo>
                      <a:pt x="5391" y="21600"/>
                    </a:lnTo>
                    <a:lnTo>
                      <a:pt x="10801" y="17278"/>
                    </a:lnTo>
                    <a:lnTo>
                      <a:pt x="10801" y="12968"/>
                    </a:lnTo>
                    <a:lnTo>
                      <a:pt x="16209" y="12968"/>
                    </a:lnTo>
                    <a:lnTo>
                      <a:pt x="21600" y="8645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07" name="Forma"/>
              <p:cNvSpPr/>
              <p:nvPr/>
            </p:nvSpPr>
            <p:spPr>
              <a:xfrm>
                <a:off x="2270201" y="3253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08" name="Forma"/>
              <p:cNvSpPr/>
              <p:nvPr/>
            </p:nvSpPr>
            <p:spPr>
              <a:xfrm>
                <a:off x="2250973" y="338060"/>
                <a:ext cx="59691" cy="38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0"/>
                    </a:moveTo>
                    <a:lnTo>
                      <a:pt x="18369" y="7427"/>
                    </a:lnTo>
                    <a:lnTo>
                      <a:pt x="12487" y="2172"/>
                    </a:lnTo>
                    <a:lnTo>
                      <a:pt x="9256" y="0"/>
                    </a:lnTo>
                    <a:lnTo>
                      <a:pt x="7716" y="0"/>
                    </a:lnTo>
                    <a:lnTo>
                      <a:pt x="6172" y="2402"/>
                    </a:lnTo>
                    <a:lnTo>
                      <a:pt x="6172" y="4796"/>
                    </a:lnTo>
                    <a:lnTo>
                      <a:pt x="4628" y="7198"/>
                    </a:lnTo>
                    <a:lnTo>
                      <a:pt x="1544" y="7198"/>
                    </a:lnTo>
                    <a:lnTo>
                      <a:pt x="1544" y="9600"/>
                    </a:lnTo>
                    <a:lnTo>
                      <a:pt x="0" y="12001"/>
                    </a:lnTo>
                    <a:lnTo>
                      <a:pt x="1544" y="12001"/>
                    </a:lnTo>
                    <a:lnTo>
                      <a:pt x="1544" y="14403"/>
                    </a:lnTo>
                    <a:lnTo>
                      <a:pt x="3083" y="14403"/>
                    </a:lnTo>
                    <a:lnTo>
                      <a:pt x="3083" y="19206"/>
                    </a:lnTo>
                    <a:lnTo>
                      <a:pt x="4628" y="19206"/>
                    </a:lnTo>
                    <a:lnTo>
                      <a:pt x="6172" y="21600"/>
                    </a:lnTo>
                    <a:lnTo>
                      <a:pt x="6172" y="19206"/>
                    </a:lnTo>
                    <a:lnTo>
                      <a:pt x="7711" y="16804"/>
                    </a:lnTo>
                    <a:lnTo>
                      <a:pt x="6172" y="16804"/>
                    </a:lnTo>
                    <a:lnTo>
                      <a:pt x="6172" y="14403"/>
                    </a:lnTo>
                    <a:lnTo>
                      <a:pt x="4628" y="14403"/>
                    </a:lnTo>
                    <a:lnTo>
                      <a:pt x="4628" y="12001"/>
                    </a:lnTo>
                    <a:lnTo>
                      <a:pt x="6172" y="9600"/>
                    </a:lnTo>
                    <a:lnTo>
                      <a:pt x="7711" y="12001"/>
                    </a:lnTo>
                    <a:lnTo>
                      <a:pt x="7711" y="14403"/>
                    </a:lnTo>
                    <a:lnTo>
                      <a:pt x="12344" y="14403"/>
                    </a:lnTo>
                    <a:lnTo>
                      <a:pt x="12344" y="21600"/>
                    </a:lnTo>
                    <a:lnTo>
                      <a:pt x="15428" y="21600"/>
                    </a:lnTo>
                    <a:lnTo>
                      <a:pt x="15428" y="19206"/>
                    </a:lnTo>
                    <a:lnTo>
                      <a:pt x="16972" y="19206"/>
                    </a:lnTo>
                    <a:lnTo>
                      <a:pt x="16972" y="16804"/>
                    </a:lnTo>
                    <a:lnTo>
                      <a:pt x="18511" y="16804"/>
                    </a:lnTo>
                    <a:lnTo>
                      <a:pt x="18511" y="19206"/>
                    </a:lnTo>
                    <a:lnTo>
                      <a:pt x="20056" y="16804"/>
                    </a:lnTo>
                    <a:lnTo>
                      <a:pt x="20056" y="12001"/>
                    </a:lnTo>
                    <a:lnTo>
                      <a:pt x="21600" y="9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09" name="Forma"/>
              <p:cNvSpPr/>
              <p:nvPr/>
            </p:nvSpPr>
            <p:spPr>
              <a:xfrm>
                <a:off x="2306395" y="373290"/>
                <a:ext cx="25579" cy="2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78"/>
                    </a:moveTo>
                    <a:lnTo>
                      <a:pt x="16141" y="4232"/>
                    </a:lnTo>
                    <a:lnTo>
                      <a:pt x="10350" y="2697"/>
                    </a:lnTo>
                    <a:lnTo>
                      <a:pt x="3883" y="1162"/>
                    </a:lnTo>
                    <a:lnTo>
                      <a:pt x="0" y="0"/>
                    </a:lnTo>
                    <a:lnTo>
                      <a:pt x="0" y="6478"/>
                    </a:lnTo>
                    <a:lnTo>
                      <a:pt x="3604" y="10258"/>
                    </a:lnTo>
                    <a:lnTo>
                      <a:pt x="7197" y="17819"/>
                    </a:lnTo>
                    <a:lnTo>
                      <a:pt x="10800" y="21600"/>
                    </a:lnTo>
                    <a:lnTo>
                      <a:pt x="17997" y="21600"/>
                    </a:lnTo>
                    <a:lnTo>
                      <a:pt x="17997" y="17819"/>
                    </a:lnTo>
                    <a:lnTo>
                      <a:pt x="21600" y="10258"/>
                    </a:lnTo>
                    <a:lnTo>
                      <a:pt x="21600" y="6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10" name="Triangolo"/>
              <p:cNvSpPr/>
              <p:nvPr/>
            </p:nvSpPr>
            <p:spPr>
              <a:xfrm>
                <a:off x="2502554" y="3295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11" name="Forma"/>
              <p:cNvSpPr/>
              <p:nvPr/>
            </p:nvSpPr>
            <p:spPr>
              <a:xfrm>
                <a:off x="2553664" y="346557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15" y="7199"/>
                    </a:lnTo>
                    <a:lnTo>
                      <a:pt x="7208" y="0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7208" y="14401"/>
                    </a:lnTo>
                    <a:lnTo>
                      <a:pt x="14415" y="21600"/>
                    </a:lnTo>
                    <a:lnTo>
                      <a:pt x="14415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12" name="Forma"/>
              <p:cNvSpPr/>
              <p:nvPr/>
            </p:nvSpPr>
            <p:spPr>
              <a:xfrm>
                <a:off x="2592031" y="308292"/>
                <a:ext cx="25592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2"/>
                    </a:moveTo>
                    <a:lnTo>
                      <a:pt x="16197" y="6077"/>
                    </a:lnTo>
                    <a:lnTo>
                      <a:pt x="5403" y="2568"/>
                    </a:lnTo>
                    <a:lnTo>
                      <a:pt x="0" y="0"/>
                    </a:lnTo>
                    <a:lnTo>
                      <a:pt x="3602" y="4322"/>
                    </a:lnTo>
                    <a:lnTo>
                      <a:pt x="10795" y="21600"/>
                    </a:lnTo>
                    <a:lnTo>
                      <a:pt x="17998" y="21600"/>
                    </a:lnTo>
                    <a:lnTo>
                      <a:pt x="17998" y="17278"/>
                    </a:lnTo>
                    <a:lnTo>
                      <a:pt x="21600" y="12955"/>
                    </a:lnTo>
                    <a:lnTo>
                      <a:pt x="21600" y="863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13" name="Forma"/>
              <p:cNvSpPr/>
              <p:nvPr/>
            </p:nvSpPr>
            <p:spPr>
              <a:xfrm>
                <a:off x="2604820" y="287019"/>
                <a:ext cx="21324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9"/>
                    </a:moveTo>
                    <a:lnTo>
                      <a:pt x="17278" y="7201"/>
                    </a:lnTo>
                    <a:lnTo>
                      <a:pt x="12968" y="7201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12968" y="21600"/>
                    </a:lnTo>
                    <a:lnTo>
                      <a:pt x="17278" y="21600"/>
                    </a:lnTo>
                    <a:lnTo>
                      <a:pt x="17278" y="14399"/>
                    </a:lnTo>
                    <a:lnTo>
                      <a:pt x="21600" y="143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14" name="Forma"/>
              <p:cNvSpPr/>
              <p:nvPr/>
            </p:nvSpPr>
            <p:spPr>
              <a:xfrm>
                <a:off x="3278428" y="323202"/>
                <a:ext cx="1705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89" y="0"/>
                    </a:lnTo>
                    <a:lnTo>
                      <a:pt x="0" y="10799"/>
                    </a:lnTo>
                    <a:lnTo>
                      <a:pt x="5389" y="10799"/>
                    </a:lnTo>
                    <a:lnTo>
                      <a:pt x="107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15" name="Forma"/>
              <p:cNvSpPr/>
              <p:nvPr/>
            </p:nvSpPr>
            <p:spPr>
              <a:xfrm>
                <a:off x="3353079" y="33171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1" y="0"/>
                    </a:lnTo>
                    <a:lnTo>
                      <a:pt x="10801" y="10799"/>
                    </a:lnTo>
                    <a:lnTo>
                      <a:pt x="0" y="10799"/>
                    </a:lnTo>
                    <a:lnTo>
                      <a:pt x="1080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16" name="Triangolo"/>
              <p:cNvSpPr/>
              <p:nvPr/>
            </p:nvSpPr>
            <p:spPr>
              <a:xfrm>
                <a:off x="3623798" y="1892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17" name="Triangolo"/>
              <p:cNvSpPr/>
              <p:nvPr/>
            </p:nvSpPr>
            <p:spPr>
              <a:xfrm>
                <a:off x="3664299" y="3550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18" name="Forma"/>
              <p:cNvSpPr/>
              <p:nvPr/>
            </p:nvSpPr>
            <p:spPr>
              <a:xfrm>
                <a:off x="4054347" y="138175"/>
                <a:ext cx="29846" cy="46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43"/>
                    </a:moveTo>
                    <a:lnTo>
                      <a:pt x="12335" y="1964"/>
                    </a:lnTo>
                    <a:lnTo>
                      <a:pt x="6168" y="1964"/>
                    </a:lnTo>
                    <a:lnTo>
                      <a:pt x="6168" y="0"/>
                    </a:lnTo>
                    <a:lnTo>
                      <a:pt x="3907" y="2979"/>
                    </a:lnTo>
                    <a:lnTo>
                      <a:pt x="1930" y="6139"/>
                    </a:lnTo>
                    <a:lnTo>
                      <a:pt x="524" y="9668"/>
                    </a:lnTo>
                    <a:lnTo>
                      <a:pt x="0" y="13743"/>
                    </a:lnTo>
                    <a:lnTo>
                      <a:pt x="4146" y="15526"/>
                    </a:lnTo>
                    <a:lnTo>
                      <a:pt x="11278" y="19818"/>
                    </a:lnTo>
                    <a:lnTo>
                      <a:pt x="15424" y="21600"/>
                    </a:lnTo>
                    <a:lnTo>
                      <a:pt x="15424" y="19636"/>
                    </a:lnTo>
                    <a:lnTo>
                      <a:pt x="18512" y="15707"/>
                    </a:lnTo>
                    <a:lnTo>
                      <a:pt x="21600" y="1374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19" name="Forma"/>
              <p:cNvSpPr/>
              <p:nvPr/>
            </p:nvSpPr>
            <p:spPr>
              <a:xfrm>
                <a:off x="4201471" y="4231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20" name="Triangolo"/>
              <p:cNvSpPr/>
              <p:nvPr/>
            </p:nvSpPr>
            <p:spPr>
              <a:xfrm>
                <a:off x="4229182" y="4401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21" name="Forma"/>
              <p:cNvSpPr/>
              <p:nvPr/>
            </p:nvSpPr>
            <p:spPr>
              <a:xfrm>
                <a:off x="4412462" y="312546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393" y="7186"/>
                    </a:lnTo>
                    <a:lnTo>
                      <a:pt x="7207" y="0"/>
                    </a:lnTo>
                    <a:lnTo>
                      <a:pt x="7207" y="7186"/>
                    </a:lnTo>
                    <a:lnTo>
                      <a:pt x="0" y="14392"/>
                    </a:lnTo>
                    <a:lnTo>
                      <a:pt x="14393" y="14392"/>
                    </a:lnTo>
                    <a:lnTo>
                      <a:pt x="14393" y="21600"/>
                    </a:lnTo>
                    <a:lnTo>
                      <a:pt x="21600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22" name="Forma"/>
              <p:cNvSpPr/>
              <p:nvPr/>
            </p:nvSpPr>
            <p:spPr>
              <a:xfrm>
                <a:off x="4508430" y="4592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0784" y="0"/>
                    </a:lnTo>
                    <a:lnTo>
                      <a:pt x="0" y="10785"/>
                    </a:lnTo>
                    <a:lnTo>
                      <a:pt x="10784" y="21600"/>
                    </a:lnTo>
                    <a:lnTo>
                      <a:pt x="21600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23" name="Triangolo"/>
              <p:cNvSpPr/>
              <p:nvPr/>
            </p:nvSpPr>
            <p:spPr>
              <a:xfrm>
                <a:off x="4514824" y="465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24" name="Forma"/>
              <p:cNvSpPr/>
              <p:nvPr/>
            </p:nvSpPr>
            <p:spPr>
              <a:xfrm>
                <a:off x="4608575" y="129679"/>
                <a:ext cx="12790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4322"/>
                    </a:lnTo>
                    <a:lnTo>
                      <a:pt x="0" y="4322"/>
                    </a:lnTo>
                    <a:lnTo>
                      <a:pt x="7186" y="8632"/>
                    </a:lnTo>
                    <a:lnTo>
                      <a:pt x="7186" y="17277"/>
                    </a:lnTo>
                    <a:lnTo>
                      <a:pt x="14393" y="21600"/>
                    </a:lnTo>
                    <a:lnTo>
                      <a:pt x="14393" y="863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25" name="Forma"/>
              <p:cNvSpPr/>
              <p:nvPr/>
            </p:nvSpPr>
            <p:spPr>
              <a:xfrm>
                <a:off x="4463618" y="478395"/>
                <a:ext cx="170536" cy="97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4"/>
                    </a:moveTo>
                    <a:lnTo>
                      <a:pt x="21060" y="4695"/>
                    </a:lnTo>
                    <a:lnTo>
                      <a:pt x="19658" y="2261"/>
                    </a:lnTo>
                    <a:lnTo>
                      <a:pt x="18360" y="0"/>
                    </a:lnTo>
                    <a:lnTo>
                      <a:pt x="18360" y="940"/>
                    </a:lnTo>
                    <a:lnTo>
                      <a:pt x="17820" y="1879"/>
                    </a:lnTo>
                    <a:lnTo>
                      <a:pt x="15087" y="2261"/>
                    </a:lnTo>
                    <a:lnTo>
                      <a:pt x="12555" y="2112"/>
                    </a:lnTo>
                    <a:lnTo>
                      <a:pt x="10226" y="1613"/>
                    </a:lnTo>
                    <a:lnTo>
                      <a:pt x="8099" y="940"/>
                    </a:lnTo>
                    <a:lnTo>
                      <a:pt x="8099" y="2819"/>
                    </a:lnTo>
                    <a:lnTo>
                      <a:pt x="8902" y="5811"/>
                    </a:lnTo>
                    <a:lnTo>
                      <a:pt x="8033" y="7042"/>
                    </a:lnTo>
                    <a:lnTo>
                      <a:pt x="6658" y="7572"/>
                    </a:lnTo>
                    <a:lnTo>
                      <a:pt x="5940" y="8453"/>
                    </a:lnTo>
                    <a:lnTo>
                      <a:pt x="4404" y="6487"/>
                    </a:lnTo>
                    <a:lnTo>
                      <a:pt x="1536" y="2906"/>
                    </a:lnTo>
                    <a:lnTo>
                      <a:pt x="0" y="940"/>
                    </a:lnTo>
                    <a:lnTo>
                      <a:pt x="1620" y="6574"/>
                    </a:lnTo>
                    <a:lnTo>
                      <a:pt x="2160" y="6574"/>
                    </a:lnTo>
                    <a:lnTo>
                      <a:pt x="2160" y="8453"/>
                    </a:lnTo>
                    <a:lnTo>
                      <a:pt x="1620" y="8453"/>
                    </a:lnTo>
                    <a:lnTo>
                      <a:pt x="2160" y="9389"/>
                    </a:lnTo>
                    <a:lnTo>
                      <a:pt x="3240" y="10329"/>
                    </a:lnTo>
                    <a:lnTo>
                      <a:pt x="3780" y="11268"/>
                    </a:lnTo>
                    <a:lnTo>
                      <a:pt x="7139" y="14791"/>
                    </a:lnTo>
                    <a:lnTo>
                      <a:pt x="9989" y="14087"/>
                    </a:lnTo>
                    <a:lnTo>
                      <a:pt x="12438" y="11268"/>
                    </a:lnTo>
                    <a:lnTo>
                      <a:pt x="14580" y="8453"/>
                    </a:lnTo>
                    <a:lnTo>
                      <a:pt x="15389" y="11108"/>
                    </a:lnTo>
                    <a:lnTo>
                      <a:pt x="16200" y="13498"/>
                    </a:lnTo>
                    <a:lnTo>
                      <a:pt x="17009" y="15716"/>
                    </a:lnTo>
                    <a:lnTo>
                      <a:pt x="17820" y="17842"/>
                    </a:lnTo>
                    <a:lnTo>
                      <a:pt x="19980" y="21600"/>
                    </a:lnTo>
                    <a:lnTo>
                      <a:pt x="19980" y="20660"/>
                    </a:lnTo>
                    <a:lnTo>
                      <a:pt x="20519" y="19721"/>
                    </a:lnTo>
                    <a:lnTo>
                      <a:pt x="19980" y="18781"/>
                    </a:lnTo>
                    <a:lnTo>
                      <a:pt x="18899" y="17842"/>
                    </a:lnTo>
                    <a:lnTo>
                      <a:pt x="18360" y="16902"/>
                    </a:lnTo>
                    <a:lnTo>
                      <a:pt x="18275" y="13938"/>
                    </a:lnTo>
                    <a:lnTo>
                      <a:pt x="17952" y="8453"/>
                    </a:lnTo>
                    <a:lnTo>
                      <a:pt x="17904" y="7659"/>
                    </a:lnTo>
                    <a:lnTo>
                      <a:pt x="17820" y="4695"/>
                    </a:lnTo>
                    <a:lnTo>
                      <a:pt x="18714" y="5253"/>
                    </a:lnTo>
                    <a:lnTo>
                      <a:pt x="20706" y="6016"/>
                    </a:lnTo>
                    <a:lnTo>
                      <a:pt x="21600" y="6574"/>
                    </a:lnTo>
                    <a:lnTo>
                      <a:pt x="21600" y="56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26" name="Forma"/>
              <p:cNvSpPr/>
              <p:nvPr/>
            </p:nvSpPr>
            <p:spPr>
              <a:xfrm>
                <a:off x="4634153" y="508164"/>
                <a:ext cx="29846" cy="4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23"/>
                    </a:moveTo>
                    <a:lnTo>
                      <a:pt x="18512" y="15123"/>
                    </a:lnTo>
                    <a:lnTo>
                      <a:pt x="15424" y="12961"/>
                    </a:lnTo>
                    <a:lnTo>
                      <a:pt x="15424" y="8638"/>
                    </a:lnTo>
                    <a:lnTo>
                      <a:pt x="18512" y="6484"/>
                    </a:lnTo>
                    <a:lnTo>
                      <a:pt x="18512" y="2162"/>
                    </a:lnTo>
                    <a:lnTo>
                      <a:pt x="9256" y="2162"/>
                    </a:lnTo>
                    <a:lnTo>
                      <a:pt x="3080" y="4323"/>
                    </a:lnTo>
                    <a:lnTo>
                      <a:pt x="3080" y="2162"/>
                    </a:lnTo>
                    <a:lnTo>
                      <a:pt x="0" y="0"/>
                    </a:lnTo>
                    <a:lnTo>
                      <a:pt x="0" y="6477"/>
                    </a:lnTo>
                    <a:lnTo>
                      <a:pt x="6168" y="6477"/>
                    </a:lnTo>
                    <a:lnTo>
                      <a:pt x="6168" y="8638"/>
                    </a:lnTo>
                    <a:lnTo>
                      <a:pt x="3080" y="12961"/>
                    </a:lnTo>
                    <a:lnTo>
                      <a:pt x="3080" y="15123"/>
                    </a:lnTo>
                    <a:lnTo>
                      <a:pt x="9256" y="15123"/>
                    </a:lnTo>
                    <a:lnTo>
                      <a:pt x="9256" y="19445"/>
                    </a:lnTo>
                    <a:lnTo>
                      <a:pt x="6168" y="21600"/>
                    </a:lnTo>
                    <a:lnTo>
                      <a:pt x="12344" y="19445"/>
                    </a:lnTo>
                    <a:lnTo>
                      <a:pt x="15424" y="17284"/>
                    </a:lnTo>
                    <a:lnTo>
                      <a:pt x="21600" y="151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27" name="Triangolo"/>
              <p:cNvSpPr/>
              <p:nvPr/>
            </p:nvSpPr>
            <p:spPr>
              <a:xfrm>
                <a:off x="4681093" y="1807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28" name="Forma"/>
              <p:cNvSpPr/>
              <p:nvPr/>
            </p:nvSpPr>
            <p:spPr>
              <a:xfrm>
                <a:off x="4678959" y="1658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1080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29" name="Quadrato"/>
              <p:cNvSpPr/>
              <p:nvPr/>
            </p:nvSpPr>
            <p:spPr>
              <a:xfrm>
                <a:off x="4685353" y="17648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30" name="Triangolo"/>
              <p:cNvSpPr/>
              <p:nvPr/>
            </p:nvSpPr>
            <p:spPr>
              <a:xfrm>
                <a:off x="4710938" y="19987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31" name="Forma"/>
              <p:cNvSpPr/>
              <p:nvPr/>
            </p:nvSpPr>
            <p:spPr>
              <a:xfrm>
                <a:off x="4774844" y="193471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392" y="7186"/>
                    </a:lnTo>
                    <a:lnTo>
                      <a:pt x="7185" y="0"/>
                    </a:lnTo>
                    <a:lnTo>
                      <a:pt x="7185" y="7186"/>
                    </a:lnTo>
                    <a:lnTo>
                      <a:pt x="0" y="7186"/>
                    </a:lnTo>
                    <a:lnTo>
                      <a:pt x="0" y="14392"/>
                    </a:lnTo>
                    <a:lnTo>
                      <a:pt x="7185" y="14392"/>
                    </a:lnTo>
                    <a:lnTo>
                      <a:pt x="14392" y="21600"/>
                    </a:lnTo>
                    <a:lnTo>
                      <a:pt x="21600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32" name="Triangolo"/>
              <p:cNvSpPr/>
              <p:nvPr/>
            </p:nvSpPr>
            <p:spPr>
              <a:xfrm>
                <a:off x="4800460" y="2062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33" name="Forma"/>
              <p:cNvSpPr/>
              <p:nvPr/>
            </p:nvSpPr>
            <p:spPr>
              <a:xfrm>
                <a:off x="4966690" y="384834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3" y="7201"/>
                    </a:lnTo>
                    <a:lnTo>
                      <a:pt x="7185" y="0"/>
                    </a:lnTo>
                    <a:lnTo>
                      <a:pt x="7185" y="7201"/>
                    </a:lnTo>
                    <a:lnTo>
                      <a:pt x="0" y="7201"/>
                    </a:lnTo>
                    <a:lnTo>
                      <a:pt x="0" y="14399"/>
                    </a:lnTo>
                    <a:lnTo>
                      <a:pt x="14393" y="14399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34" name="Forma"/>
              <p:cNvSpPr/>
              <p:nvPr/>
            </p:nvSpPr>
            <p:spPr>
              <a:xfrm>
                <a:off x="5030686" y="263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35" name="Forma"/>
              <p:cNvSpPr/>
              <p:nvPr/>
            </p:nvSpPr>
            <p:spPr>
              <a:xfrm>
                <a:off x="537133" y="372084"/>
                <a:ext cx="3990430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57"/>
                    </a:moveTo>
                    <a:lnTo>
                      <a:pt x="21577" y="21600"/>
                    </a:lnTo>
                    <a:lnTo>
                      <a:pt x="21600" y="21600"/>
                    </a:lnTo>
                    <a:lnTo>
                      <a:pt x="21600" y="20857"/>
                    </a:lnTo>
                    <a:close/>
                    <a:moveTo>
                      <a:pt x="46" y="13407"/>
                    </a:moveTo>
                    <a:lnTo>
                      <a:pt x="23" y="13407"/>
                    </a:lnTo>
                    <a:lnTo>
                      <a:pt x="46" y="14152"/>
                    </a:lnTo>
                    <a:lnTo>
                      <a:pt x="46" y="13407"/>
                    </a:lnTo>
                    <a:close/>
                    <a:moveTo>
                      <a:pt x="9577" y="0"/>
                    </a:moveTo>
                    <a:lnTo>
                      <a:pt x="9554" y="0"/>
                    </a:lnTo>
                    <a:lnTo>
                      <a:pt x="9577" y="211"/>
                    </a:lnTo>
                    <a:lnTo>
                      <a:pt x="9577" y="0"/>
                    </a:lnTo>
                    <a:close/>
                    <a:moveTo>
                      <a:pt x="23" y="13407"/>
                    </a:moveTo>
                    <a:lnTo>
                      <a:pt x="0" y="13407"/>
                    </a:lnTo>
                    <a:lnTo>
                      <a:pt x="23" y="14152"/>
                    </a:lnTo>
                    <a:lnTo>
                      <a:pt x="23" y="13407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302" name="object 22"/>
            <p:cNvGrpSpPr/>
            <p:nvPr/>
          </p:nvGrpSpPr>
          <p:grpSpPr>
            <a:xfrm>
              <a:off x="982732" y="980204"/>
              <a:ext cx="4845186" cy="469870"/>
              <a:chOff x="0" y="0"/>
              <a:chExt cx="4845184" cy="469868"/>
            </a:xfrm>
          </p:grpSpPr>
          <p:sp>
            <p:nvSpPr>
              <p:cNvPr id="4237" name="Forma"/>
              <p:cNvSpPr/>
              <p:nvPr/>
            </p:nvSpPr>
            <p:spPr>
              <a:xfrm>
                <a:off x="0" y="1764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10799"/>
                    </a:lnTo>
                    <a:lnTo>
                      <a:pt x="10816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38" name="Forma"/>
              <p:cNvSpPr/>
              <p:nvPr/>
            </p:nvSpPr>
            <p:spPr>
              <a:xfrm>
                <a:off x="8528" y="1849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99" y="10799"/>
                    </a:lnTo>
                    <a:lnTo>
                      <a:pt x="10799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39" name="Triangolo"/>
              <p:cNvSpPr/>
              <p:nvPr/>
            </p:nvSpPr>
            <p:spPr>
              <a:xfrm>
                <a:off x="34112" y="1488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40" name="Triangolo"/>
              <p:cNvSpPr/>
              <p:nvPr/>
            </p:nvSpPr>
            <p:spPr>
              <a:xfrm>
                <a:off x="95929" y="1956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41" name="Forma"/>
              <p:cNvSpPr/>
              <p:nvPr/>
            </p:nvSpPr>
            <p:spPr>
              <a:xfrm>
                <a:off x="147046" y="216859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7186" y="14401"/>
                    </a:lnTo>
                    <a:lnTo>
                      <a:pt x="1439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42" name="Forma"/>
              <p:cNvSpPr/>
              <p:nvPr/>
            </p:nvSpPr>
            <p:spPr>
              <a:xfrm>
                <a:off x="172663" y="1126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43" name="Forma"/>
              <p:cNvSpPr/>
              <p:nvPr/>
            </p:nvSpPr>
            <p:spPr>
              <a:xfrm>
                <a:off x="204641" y="2062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44" name="Forma"/>
              <p:cNvSpPr/>
              <p:nvPr/>
            </p:nvSpPr>
            <p:spPr>
              <a:xfrm>
                <a:off x="204641" y="1445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45" name="Forma"/>
              <p:cNvSpPr/>
              <p:nvPr/>
            </p:nvSpPr>
            <p:spPr>
              <a:xfrm>
                <a:off x="219513" y="142462"/>
                <a:ext cx="1278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15" y="0"/>
                    </a:lnTo>
                    <a:lnTo>
                      <a:pt x="0" y="10799"/>
                    </a:lnTo>
                    <a:lnTo>
                      <a:pt x="7207" y="10799"/>
                    </a:lnTo>
                    <a:lnTo>
                      <a:pt x="144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46" name="Forma"/>
              <p:cNvSpPr/>
              <p:nvPr/>
            </p:nvSpPr>
            <p:spPr>
              <a:xfrm>
                <a:off x="223780" y="24878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2" y="10799"/>
                    </a:lnTo>
                    <a:lnTo>
                      <a:pt x="7207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47" name="Forma"/>
              <p:cNvSpPr/>
              <p:nvPr/>
            </p:nvSpPr>
            <p:spPr>
              <a:xfrm>
                <a:off x="225958" y="1956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2" y="0"/>
                    </a:lnTo>
                    <a:lnTo>
                      <a:pt x="0" y="21600"/>
                    </a:lnTo>
                    <a:lnTo>
                      <a:pt x="107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48" name="Forma"/>
              <p:cNvSpPr/>
              <p:nvPr/>
            </p:nvSpPr>
            <p:spPr>
              <a:xfrm>
                <a:off x="225958" y="153067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82" y="0"/>
                    </a:lnTo>
                    <a:lnTo>
                      <a:pt x="10782" y="7199"/>
                    </a:lnTo>
                    <a:lnTo>
                      <a:pt x="0" y="14401"/>
                    </a:lnTo>
                    <a:lnTo>
                      <a:pt x="10782" y="21600"/>
                    </a:lnTo>
                    <a:lnTo>
                      <a:pt x="10782" y="14401"/>
                    </a:lnTo>
                    <a:lnTo>
                      <a:pt x="21600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49" name="Forma"/>
              <p:cNvSpPr/>
              <p:nvPr/>
            </p:nvSpPr>
            <p:spPr>
              <a:xfrm>
                <a:off x="240836" y="178581"/>
                <a:ext cx="12790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4320"/>
                    </a:lnTo>
                    <a:lnTo>
                      <a:pt x="0" y="12960"/>
                    </a:lnTo>
                    <a:lnTo>
                      <a:pt x="0" y="17280"/>
                    </a:lnTo>
                    <a:lnTo>
                      <a:pt x="7207" y="17280"/>
                    </a:lnTo>
                    <a:lnTo>
                      <a:pt x="7207" y="21600"/>
                    </a:lnTo>
                    <a:lnTo>
                      <a:pt x="14393" y="21600"/>
                    </a:lnTo>
                    <a:lnTo>
                      <a:pt x="14393" y="12960"/>
                    </a:lnTo>
                    <a:lnTo>
                      <a:pt x="21600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50" name="Forma"/>
              <p:cNvSpPr/>
              <p:nvPr/>
            </p:nvSpPr>
            <p:spPr>
              <a:xfrm>
                <a:off x="232301" y="148812"/>
                <a:ext cx="46903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4"/>
                    </a:moveTo>
                    <a:lnTo>
                      <a:pt x="18623" y="4340"/>
                    </a:lnTo>
                    <a:lnTo>
                      <a:pt x="15464" y="3087"/>
                    </a:lnTo>
                    <a:lnTo>
                      <a:pt x="11938" y="1834"/>
                    </a:lnTo>
                    <a:lnTo>
                      <a:pt x="7855" y="0"/>
                    </a:lnTo>
                    <a:lnTo>
                      <a:pt x="7855" y="3087"/>
                    </a:lnTo>
                    <a:lnTo>
                      <a:pt x="5896" y="9261"/>
                    </a:lnTo>
                    <a:lnTo>
                      <a:pt x="5896" y="12348"/>
                    </a:lnTo>
                    <a:lnTo>
                      <a:pt x="1966" y="12348"/>
                    </a:lnTo>
                    <a:lnTo>
                      <a:pt x="1966" y="15435"/>
                    </a:lnTo>
                    <a:lnTo>
                      <a:pt x="0" y="18513"/>
                    </a:lnTo>
                    <a:lnTo>
                      <a:pt x="3931" y="21600"/>
                    </a:lnTo>
                    <a:lnTo>
                      <a:pt x="5896" y="21600"/>
                    </a:lnTo>
                    <a:lnTo>
                      <a:pt x="5896" y="18513"/>
                    </a:lnTo>
                    <a:lnTo>
                      <a:pt x="7855" y="15435"/>
                    </a:lnTo>
                    <a:lnTo>
                      <a:pt x="13745" y="15435"/>
                    </a:lnTo>
                    <a:lnTo>
                      <a:pt x="13745" y="12348"/>
                    </a:lnTo>
                    <a:lnTo>
                      <a:pt x="15710" y="12348"/>
                    </a:lnTo>
                    <a:lnTo>
                      <a:pt x="15710" y="18513"/>
                    </a:lnTo>
                    <a:lnTo>
                      <a:pt x="19634" y="18513"/>
                    </a:lnTo>
                    <a:lnTo>
                      <a:pt x="19634" y="15435"/>
                    </a:lnTo>
                    <a:lnTo>
                      <a:pt x="21600" y="9261"/>
                    </a:lnTo>
                    <a:lnTo>
                      <a:pt x="21600" y="61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51" name="Triangolo"/>
              <p:cNvSpPr/>
              <p:nvPr/>
            </p:nvSpPr>
            <p:spPr>
              <a:xfrm>
                <a:off x="338931" y="1105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52" name="Forma"/>
              <p:cNvSpPr/>
              <p:nvPr/>
            </p:nvSpPr>
            <p:spPr>
              <a:xfrm>
                <a:off x="554228" y="32745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53" name="Forma"/>
              <p:cNvSpPr/>
              <p:nvPr/>
            </p:nvSpPr>
            <p:spPr>
              <a:xfrm>
                <a:off x="588340" y="3529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54" name="Triangolo"/>
              <p:cNvSpPr/>
              <p:nvPr/>
            </p:nvSpPr>
            <p:spPr>
              <a:xfrm>
                <a:off x="594734" y="3487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55" name="Forma"/>
              <p:cNvSpPr/>
              <p:nvPr/>
            </p:nvSpPr>
            <p:spPr>
              <a:xfrm>
                <a:off x="831342" y="16372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8"/>
                    </a:moveTo>
                    <a:lnTo>
                      <a:pt x="10816" y="0"/>
                    </a:lnTo>
                    <a:lnTo>
                      <a:pt x="10816" y="10818"/>
                    </a:lnTo>
                    <a:lnTo>
                      <a:pt x="0" y="1081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56" name="Forma"/>
              <p:cNvSpPr/>
              <p:nvPr/>
            </p:nvSpPr>
            <p:spPr>
              <a:xfrm>
                <a:off x="846219" y="178581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7208" y="7199"/>
                    </a:ln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57" name="Triangolo"/>
              <p:cNvSpPr/>
              <p:nvPr/>
            </p:nvSpPr>
            <p:spPr>
              <a:xfrm>
                <a:off x="995483" y="1743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58" name="Forma"/>
              <p:cNvSpPr/>
              <p:nvPr/>
            </p:nvSpPr>
            <p:spPr>
              <a:xfrm>
                <a:off x="948543" y="131807"/>
                <a:ext cx="63946" cy="42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20159" y="4323"/>
                    </a:lnTo>
                    <a:lnTo>
                      <a:pt x="18721" y="2161"/>
                    </a:lnTo>
                    <a:lnTo>
                      <a:pt x="20159" y="2161"/>
                    </a:lnTo>
                    <a:lnTo>
                      <a:pt x="20159" y="0"/>
                    </a:lnTo>
                    <a:lnTo>
                      <a:pt x="15839" y="0"/>
                    </a:lnTo>
                    <a:lnTo>
                      <a:pt x="12823" y="1619"/>
                    </a:lnTo>
                    <a:lnTo>
                      <a:pt x="7336" y="4858"/>
                    </a:lnTo>
                    <a:lnTo>
                      <a:pt x="4320" y="6478"/>
                    </a:lnTo>
                    <a:lnTo>
                      <a:pt x="2879" y="7561"/>
                    </a:lnTo>
                    <a:lnTo>
                      <a:pt x="2879" y="6478"/>
                    </a:lnTo>
                    <a:lnTo>
                      <a:pt x="1437" y="4323"/>
                    </a:lnTo>
                    <a:lnTo>
                      <a:pt x="0" y="6478"/>
                    </a:lnTo>
                    <a:lnTo>
                      <a:pt x="1437" y="6478"/>
                    </a:lnTo>
                    <a:lnTo>
                      <a:pt x="2398" y="7922"/>
                    </a:lnTo>
                    <a:lnTo>
                      <a:pt x="1437" y="8639"/>
                    </a:lnTo>
                    <a:lnTo>
                      <a:pt x="1437" y="10800"/>
                    </a:lnTo>
                    <a:lnTo>
                      <a:pt x="0" y="10800"/>
                    </a:lnTo>
                    <a:lnTo>
                      <a:pt x="7919" y="17013"/>
                    </a:lnTo>
                    <a:lnTo>
                      <a:pt x="11746" y="19613"/>
                    </a:lnTo>
                    <a:lnTo>
                      <a:pt x="15839" y="21600"/>
                    </a:lnTo>
                    <a:lnTo>
                      <a:pt x="15839" y="19446"/>
                    </a:lnTo>
                    <a:lnTo>
                      <a:pt x="17280" y="17284"/>
                    </a:lnTo>
                    <a:lnTo>
                      <a:pt x="15839" y="15123"/>
                    </a:lnTo>
                    <a:lnTo>
                      <a:pt x="17280" y="15123"/>
                    </a:lnTo>
                    <a:lnTo>
                      <a:pt x="17280" y="12961"/>
                    </a:lnTo>
                    <a:lnTo>
                      <a:pt x="18721" y="12961"/>
                    </a:lnTo>
                    <a:lnTo>
                      <a:pt x="18721" y="8639"/>
                    </a:lnTo>
                    <a:lnTo>
                      <a:pt x="20159" y="6478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59" name="Triangolo"/>
              <p:cNvSpPr/>
              <p:nvPr/>
            </p:nvSpPr>
            <p:spPr>
              <a:xfrm>
                <a:off x="1012533" y="1318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60" name="Forma"/>
              <p:cNvSpPr/>
              <p:nvPr/>
            </p:nvSpPr>
            <p:spPr>
              <a:xfrm>
                <a:off x="1025277" y="131807"/>
                <a:ext cx="25579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603" y="4322"/>
                    </a:lnTo>
                    <a:lnTo>
                      <a:pt x="3603" y="8645"/>
                    </a:lnTo>
                    <a:lnTo>
                      <a:pt x="7207" y="12955"/>
                    </a:lnTo>
                    <a:lnTo>
                      <a:pt x="0" y="12955"/>
                    </a:lnTo>
                    <a:lnTo>
                      <a:pt x="0" y="17277"/>
                    </a:lnTo>
                    <a:lnTo>
                      <a:pt x="3603" y="21600"/>
                    </a:lnTo>
                    <a:lnTo>
                      <a:pt x="10800" y="12955"/>
                    </a:lnTo>
                    <a:lnTo>
                      <a:pt x="14403" y="43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61" name="Forma"/>
              <p:cNvSpPr/>
              <p:nvPr/>
            </p:nvSpPr>
            <p:spPr>
              <a:xfrm>
                <a:off x="1129773" y="3465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10799" y="10783"/>
                    </a:lnTo>
                    <a:lnTo>
                      <a:pt x="0" y="10783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62" name="Quadrato"/>
              <p:cNvSpPr/>
              <p:nvPr/>
            </p:nvSpPr>
            <p:spPr>
              <a:xfrm>
                <a:off x="1178801" y="7230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63" name="Forma"/>
              <p:cNvSpPr/>
              <p:nvPr/>
            </p:nvSpPr>
            <p:spPr>
              <a:xfrm>
                <a:off x="1296041" y="2019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10800" y="21600"/>
                    </a:lnTo>
                    <a:lnTo>
                      <a:pt x="108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64" name="Forma"/>
              <p:cNvSpPr/>
              <p:nvPr/>
            </p:nvSpPr>
            <p:spPr>
              <a:xfrm>
                <a:off x="1285335" y="51009"/>
                <a:ext cx="25578" cy="34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6"/>
                    </a:moveTo>
                    <a:lnTo>
                      <a:pt x="16205" y="3791"/>
                    </a:lnTo>
                    <a:lnTo>
                      <a:pt x="5405" y="1597"/>
                    </a:lnTo>
                    <a:lnTo>
                      <a:pt x="0" y="0"/>
                    </a:lnTo>
                    <a:lnTo>
                      <a:pt x="0" y="18906"/>
                    </a:lnTo>
                    <a:lnTo>
                      <a:pt x="3604" y="18906"/>
                    </a:lnTo>
                    <a:lnTo>
                      <a:pt x="7207" y="21600"/>
                    </a:lnTo>
                    <a:lnTo>
                      <a:pt x="10468" y="17551"/>
                    </a:lnTo>
                    <a:lnTo>
                      <a:pt x="18340" y="9453"/>
                    </a:lnTo>
                    <a:lnTo>
                      <a:pt x="21600" y="5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65" name="Quadrato"/>
              <p:cNvSpPr/>
              <p:nvPr/>
            </p:nvSpPr>
            <p:spPr>
              <a:xfrm>
                <a:off x="1306696" y="5102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66" name="Forma"/>
              <p:cNvSpPr/>
              <p:nvPr/>
            </p:nvSpPr>
            <p:spPr>
              <a:xfrm>
                <a:off x="1315180" y="46755"/>
                <a:ext cx="17057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0808" y="7206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5404" y="14392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67" name="Forma"/>
              <p:cNvSpPr/>
              <p:nvPr/>
            </p:nvSpPr>
            <p:spPr>
              <a:xfrm>
                <a:off x="1315180" y="255136"/>
                <a:ext cx="25578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4" y="0"/>
                    </a:lnTo>
                    <a:lnTo>
                      <a:pt x="10800" y="5404"/>
                    </a:lnTo>
                    <a:lnTo>
                      <a:pt x="3604" y="5404"/>
                    </a:lnTo>
                    <a:lnTo>
                      <a:pt x="3604" y="10792"/>
                    </a:lnTo>
                    <a:lnTo>
                      <a:pt x="0" y="16196"/>
                    </a:lnTo>
                    <a:lnTo>
                      <a:pt x="3604" y="16196"/>
                    </a:lnTo>
                    <a:lnTo>
                      <a:pt x="10800" y="21600"/>
                    </a:lnTo>
                    <a:lnTo>
                      <a:pt x="14404" y="21600"/>
                    </a:lnTo>
                    <a:lnTo>
                      <a:pt x="21600" y="107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68" name="Forma"/>
              <p:cNvSpPr/>
              <p:nvPr/>
            </p:nvSpPr>
            <p:spPr>
              <a:xfrm>
                <a:off x="1327969" y="114789"/>
                <a:ext cx="21324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7278" y="7199"/>
                    </a:lnTo>
                    <a:lnTo>
                      <a:pt x="8645" y="0"/>
                    </a:lnTo>
                    <a:lnTo>
                      <a:pt x="4322" y="0"/>
                    </a:lnTo>
                    <a:lnTo>
                      <a:pt x="4322" y="7199"/>
                    </a:lnTo>
                    <a:lnTo>
                      <a:pt x="0" y="14401"/>
                    </a:lnTo>
                    <a:lnTo>
                      <a:pt x="4322" y="21600"/>
                    </a:lnTo>
                    <a:lnTo>
                      <a:pt x="17278" y="21600"/>
                    </a:lnTo>
                    <a:lnTo>
                      <a:pt x="17278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69" name="Triangolo"/>
              <p:cNvSpPr/>
              <p:nvPr/>
            </p:nvSpPr>
            <p:spPr>
              <a:xfrm>
                <a:off x="1345069" y="1063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70" name="Quadrato"/>
              <p:cNvSpPr/>
              <p:nvPr/>
            </p:nvSpPr>
            <p:spPr>
              <a:xfrm>
                <a:off x="1349330" y="17010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71" name="Forma"/>
              <p:cNvSpPr/>
              <p:nvPr/>
            </p:nvSpPr>
            <p:spPr>
              <a:xfrm>
                <a:off x="1351464" y="114789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1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801" y="1440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72" name="Forma"/>
              <p:cNvSpPr/>
              <p:nvPr/>
            </p:nvSpPr>
            <p:spPr>
              <a:xfrm>
                <a:off x="1428203" y="106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8" y="0"/>
                    </a:lnTo>
                    <a:lnTo>
                      <a:pt x="10818" y="10799"/>
                    </a:lnTo>
                    <a:lnTo>
                      <a:pt x="0" y="10799"/>
                    </a:lnTo>
                    <a:lnTo>
                      <a:pt x="10818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73" name="Forma"/>
              <p:cNvSpPr/>
              <p:nvPr/>
            </p:nvSpPr>
            <p:spPr>
              <a:xfrm>
                <a:off x="1434560" y="19139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2"/>
                    </a:moveTo>
                    <a:lnTo>
                      <a:pt x="14392" y="10782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10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74" name="Forma"/>
              <p:cNvSpPr/>
              <p:nvPr/>
            </p:nvSpPr>
            <p:spPr>
              <a:xfrm>
                <a:off x="1579505" y="216859"/>
                <a:ext cx="29846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8"/>
                    </a:moveTo>
                    <a:lnTo>
                      <a:pt x="16490" y="6839"/>
                    </a:lnTo>
                    <a:lnTo>
                      <a:pt x="10800" y="3371"/>
                    </a:lnTo>
                    <a:lnTo>
                      <a:pt x="5110" y="935"/>
                    </a:lnTo>
                    <a:lnTo>
                      <a:pt x="0" y="0"/>
                    </a:lnTo>
                    <a:lnTo>
                      <a:pt x="4633" y="4888"/>
                    </a:lnTo>
                    <a:lnTo>
                      <a:pt x="13888" y="16712"/>
                    </a:lnTo>
                    <a:lnTo>
                      <a:pt x="18512" y="21600"/>
                    </a:lnTo>
                    <a:lnTo>
                      <a:pt x="18512" y="16212"/>
                    </a:lnTo>
                    <a:lnTo>
                      <a:pt x="21600" y="16212"/>
                    </a:lnTo>
                    <a:lnTo>
                      <a:pt x="21600" y="108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75" name="Forma"/>
              <p:cNvSpPr/>
              <p:nvPr/>
            </p:nvSpPr>
            <p:spPr>
              <a:xfrm>
                <a:off x="1850269" y="3253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0" y="10799"/>
                    </a:lnTo>
                    <a:lnTo>
                      <a:pt x="1080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76" name="Forma"/>
              <p:cNvSpPr/>
              <p:nvPr/>
            </p:nvSpPr>
            <p:spPr>
              <a:xfrm>
                <a:off x="1858797" y="3168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2"/>
                    </a:moveTo>
                    <a:lnTo>
                      <a:pt x="10782" y="0"/>
                    </a:lnTo>
                    <a:lnTo>
                      <a:pt x="10782" y="1078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77" name="Triangolo"/>
              <p:cNvSpPr/>
              <p:nvPr/>
            </p:nvSpPr>
            <p:spPr>
              <a:xfrm>
                <a:off x="1865192" y="3146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78" name="Forma"/>
              <p:cNvSpPr/>
              <p:nvPr/>
            </p:nvSpPr>
            <p:spPr>
              <a:xfrm>
                <a:off x="1831041" y="335934"/>
                <a:ext cx="76734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13"/>
                    </a:moveTo>
                    <a:lnTo>
                      <a:pt x="19802" y="15721"/>
                    </a:lnTo>
                    <a:lnTo>
                      <a:pt x="16202" y="8966"/>
                    </a:lnTo>
                    <a:lnTo>
                      <a:pt x="14400" y="6174"/>
                    </a:lnTo>
                    <a:lnTo>
                      <a:pt x="14400" y="0"/>
                    </a:lnTo>
                    <a:lnTo>
                      <a:pt x="12001" y="0"/>
                    </a:lnTo>
                    <a:lnTo>
                      <a:pt x="12001" y="3087"/>
                    </a:lnTo>
                    <a:lnTo>
                      <a:pt x="13195" y="6165"/>
                    </a:lnTo>
                    <a:lnTo>
                      <a:pt x="9620" y="6119"/>
                    </a:lnTo>
                    <a:lnTo>
                      <a:pt x="6149" y="5787"/>
                    </a:lnTo>
                    <a:lnTo>
                      <a:pt x="2906" y="4865"/>
                    </a:lnTo>
                    <a:lnTo>
                      <a:pt x="0" y="3087"/>
                    </a:lnTo>
                    <a:lnTo>
                      <a:pt x="1612" y="7713"/>
                    </a:lnTo>
                    <a:lnTo>
                      <a:pt x="4387" y="16974"/>
                    </a:lnTo>
                    <a:lnTo>
                      <a:pt x="5999" y="21600"/>
                    </a:lnTo>
                    <a:lnTo>
                      <a:pt x="9620" y="21554"/>
                    </a:lnTo>
                    <a:lnTo>
                      <a:pt x="13349" y="21213"/>
                    </a:lnTo>
                    <a:lnTo>
                      <a:pt x="17307" y="20300"/>
                    </a:lnTo>
                    <a:lnTo>
                      <a:pt x="21600" y="185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79" name="Forma"/>
              <p:cNvSpPr/>
              <p:nvPr/>
            </p:nvSpPr>
            <p:spPr>
              <a:xfrm>
                <a:off x="1877942" y="297656"/>
                <a:ext cx="38368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19834" y="12758"/>
                    </a:lnTo>
                    <a:lnTo>
                      <a:pt x="18296" y="8643"/>
                    </a:lnTo>
                    <a:lnTo>
                      <a:pt x="17210" y="4521"/>
                    </a:lnTo>
                    <a:lnTo>
                      <a:pt x="16795" y="0"/>
                    </a:lnTo>
                    <a:lnTo>
                      <a:pt x="2395" y="6482"/>
                    </a:lnTo>
                    <a:lnTo>
                      <a:pt x="2395" y="10804"/>
                    </a:lnTo>
                    <a:lnTo>
                      <a:pt x="0" y="12957"/>
                    </a:lnTo>
                    <a:lnTo>
                      <a:pt x="0" y="15118"/>
                    </a:lnTo>
                    <a:lnTo>
                      <a:pt x="19198" y="21600"/>
                    </a:lnTo>
                    <a:lnTo>
                      <a:pt x="21600" y="19440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80" name="Forma"/>
              <p:cNvSpPr/>
              <p:nvPr/>
            </p:nvSpPr>
            <p:spPr>
              <a:xfrm>
                <a:off x="1907774" y="340188"/>
                <a:ext cx="12790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4"/>
                    </a:moveTo>
                    <a:lnTo>
                      <a:pt x="14415" y="5404"/>
                    </a:lnTo>
                    <a:lnTo>
                      <a:pt x="7208" y="0"/>
                    </a:lnTo>
                    <a:lnTo>
                      <a:pt x="7208" y="5404"/>
                    </a:lnTo>
                    <a:lnTo>
                      <a:pt x="0" y="16196"/>
                    </a:lnTo>
                    <a:lnTo>
                      <a:pt x="0" y="21600"/>
                    </a:lnTo>
                    <a:lnTo>
                      <a:pt x="21600" y="5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81" name="Triangolo"/>
              <p:cNvSpPr/>
              <p:nvPr/>
            </p:nvSpPr>
            <p:spPr>
              <a:xfrm>
                <a:off x="2116728" y="9781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82" name="Forma"/>
              <p:cNvSpPr/>
              <p:nvPr/>
            </p:nvSpPr>
            <p:spPr>
              <a:xfrm>
                <a:off x="2123123" y="1126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5" y="0"/>
                    </a:lnTo>
                    <a:lnTo>
                      <a:pt x="0" y="10799"/>
                    </a:lnTo>
                    <a:lnTo>
                      <a:pt x="10785" y="10799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83" name="Triangolo"/>
              <p:cNvSpPr/>
              <p:nvPr/>
            </p:nvSpPr>
            <p:spPr>
              <a:xfrm>
                <a:off x="2184940" y="1828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84" name="Forma"/>
              <p:cNvSpPr/>
              <p:nvPr/>
            </p:nvSpPr>
            <p:spPr>
              <a:xfrm>
                <a:off x="2359730" y="63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85" name="Triangolo"/>
              <p:cNvSpPr/>
              <p:nvPr/>
            </p:nvSpPr>
            <p:spPr>
              <a:xfrm>
                <a:off x="2363997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86" name="Triangolo"/>
              <p:cNvSpPr/>
              <p:nvPr/>
            </p:nvSpPr>
            <p:spPr>
              <a:xfrm>
                <a:off x="2867063" y="3019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87" name="Triangolo"/>
              <p:cNvSpPr/>
              <p:nvPr/>
            </p:nvSpPr>
            <p:spPr>
              <a:xfrm>
                <a:off x="2871324" y="3146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88" name="Triangolo"/>
              <p:cNvSpPr/>
              <p:nvPr/>
            </p:nvSpPr>
            <p:spPr>
              <a:xfrm>
                <a:off x="2871324" y="3115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97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89" name="Forma"/>
              <p:cNvSpPr/>
              <p:nvPr/>
            </p:nvSpPr>
            <p:spPr>
              <a:xfrm>
                <a:off x="2871324" y="3072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14"/>
                    </a:lnTo>
                    <a:lnTo>
                      <a:pt x="10797" y="21600"/>
                    </a:lnTo>
                    <a:lnTo>
                      <a:pt x="21600" y="144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90" name="Quadrato"/>
              <p:cNvSpPr/>
              <p:nvPr/>
            </p:nvSpPr>
            <p:spPr>
              <a:xfrm>
                <a:off x="2875591" y="31894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91" name="Quadrato"/>
              <p:cNvSpPr/>
              <p:nvPr/>
            </p:nvSpPr>
            <p:spPr>
              <a:xfrm>
                <a:off x="2879852" y="30194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92" name="Forma"/>
              <p:cNvSpPr/>
              <p:nvPr/>
            </p:nvSpPr>
            <p:spPr>
              <a:xfrm>
                <a:off x="4064997" y="276396"/>
                <a:ext cx="17058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808" y="7201"/>
                    </a:lnTo>
                    <a:lnTo>
                      <a:pt x="5405" y="0"/>
                    </a:lnTo>
                    <a:lnTo>
                      <a:pt x="0" y="0"/>
                    </a:lnTo>
                    <a:lnTo>
                      <a:pt x="16212" y="21600"/>
                    </a:lnTo>
                    <a:lnTo>
                      <a:pt x="16212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93" name="Forma"/>
              <p:cNvSpPr/>
              <p:nvPr/>
            </p:nvSpPr>
            <p:spPr>
              <a:xfrm>
                <a:off x="4244068" y="318929"/>
                <a:ext cx="12789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5" y="0"/>
                    </a:lnTo>
                    <a:lnTo>
                      <a:pt x="7185" y="7185"/>
                    </a:lnTo>
                    <a:lnTo>
                      <a:pt x="0" y="7185"/>
                    </a:lnTo>
                    <a:lnTo>
                      <a:pt x="0" y="14393"/>
                    </a:lnTo>
                    <a:lnTo>
                      <a:pt x="7185" y="14393"/>
                    </a:lnTo>
                    <a:lnTo>
                      <a:pt x="1439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94" name="Forma"/>
              <p:cNvSpPr/>
              <p:nvPr/>
            </p:nvSpPr>
            <p:spPr>
              <a:xfrm>
                <a:off x="4293134" y="4571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5" y="10799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95" name="Forma"/>
              <p:cNvSpPr/>
              <p:nvPr/>
            </p:nvSpPr>
            <p:spPr>
              <a:xfrm>
                <a:off x="4476459" y="2019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84" y="0"/>
                    </a:lnTo>
                    <a:lnTo>
                      <a:pt x="10784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96" name="Forma"/>
              <p:cNvSpPr/>
              <p:nvPr/>
            </p:nvSpPr>
            <p:spPr>
              <a:xfrm>
                <a:off x="4602182" y="314674"/>
                <a:ext cx="17045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08" y="14392"/>
                    </a:lnTo>
                    <a:lnTo>
                      <a:pt x="16208" y="7208"/>
                    </a:lnTo>
                    <a:lnTo>
                      <a:pt x="10800" y="0"/>
                    </a:lnTo>
                    <a:lnTo>
                      <a:pt x="0" y="14392"/>
                    </a:lnTo>
                    <a:lnTo>
                      <a:pt x="5392" y="14392"/>
                    </a:lnTo>
                    <a:lnTo>
                      <a:pt x="1620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97" name="Forma"/>
              <p:cNvSpPr/>
              <p:nvPr/>
            </p:nvSpPr>
            <p:spPr>
              <a:xfrm>
                <a:off x="4789761" y="408235"/>
                <a:ext cx="17057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6196" y="14396"/>
                    </a:lnTo>
                    <a:lnTo>
                      <a:pt x="16196" y="10795"/>
                    </a:lnTo>
                    <a:lnTo>
                      <a:pt x="10792" y="10795"/>
                    </a:lnTo>
                    <a:lnTo>
                      <a:pt x="10792" y="3591"/>
                    </a:lnTo>
                    <a:lnTo>
                      <a:pt x="5404" y="3591"/>
                    </a:lnTo>
                    <a:lnTo>
                      <a:pt x="0" y="0"/>
                    </a:lnTo>
                    <a:lnTo>
                      <a:pt x="0" y="3591"/>
                    </a:lnTo>
                    <a:lnTo>
                      <a:pt x="5404" y="7193"/>
                    </a:lnTo>
                    <a:lnTo>
                      <a:pt x="5404" y="17999"/>
                    </a:lnTo>
                    <a:lnTo>
                      <a:pt x="10792" y="17999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98" name="Forma"/>
              <p:cNvSpPr/>
              <p:nvPr/>
            </p:nvSpPr>
            <p:spPr>
              <a:xfrm>
                <a:off x="4798283" y="399726"/>
                <a:ext cx="12802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4400" y="0"/>
                    </a:lnTo>
                    <a:lnTo>
                      <a:pt x="7200" y="0"/>
                    </a:lnTo>
                    <a:lnTo>
                      <a:pt x="7200" y="7206"/>
                    </a:lnTo>
                    <a:lnTo>
                      <a:pt x="0" y="14414"/>
                    </a:lnTo>
                    <a:lnTo>
                      <a:pt x="7200" y="14414"/>
                    </a:lnTo>
                    <a:lnTo>
                      <a:pt x="7200" y="21600"/>
                    </a:lnTo>
                    <a:lnTo>
                      <a:pt x="14400" y="21600"/>
                    </a:lnTo>
                    <a:lnTo>
                      <a:pt x="14400" y="14392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99" name="Forma"/>
              <p:cNvSpPr/>
              <p:nvPr/>
            </p:nvSpPr>
            <p:spPr>
              <a:xfrm>
                <a:off x="4806817" y="412477"/>
                <a:ext cx="29846" cy="25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6922" y="5061"/>
                    </a:lnTo>
                    <a:lnTo>
                      <a:pt x="11958" y="3600"/>
                    </a:lnTo>
                    <a:lnTo>
                      <a:pt x="6407" y="2138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3088" y="14400"/>
                    </a:lnTo>
                    <a:lnTo>
                      <a:pt x="3088" y="18000"/>
                    </a:lnTo>
                    <a:lnTo>
                      <a:pt x="9256" y="18000"/>
                    </a:lnTo>
                    <a:lnTo>
                      <a:pt x="12344" y="21600"/>
                    </a:lnTo>
                    <a:lnTo>
                      <a:pt x="18512" y="21600"/>
                    </a:lnTo>
                    <a:lnTo>
                      <a:pt x="18512" y="18000"/>
                    </a:lnTo>
                    <a:lnTo>
                      <a:pt x="21600" y="108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00" name="Forma"/>
              <p:cNvSpPr/>
              <p:nvPr/>
            </p:nvSpPr>
            <p:spPr>
              <a:xfrm>
                <a:off x="4811084" y="395471"/>
                <a:ext cx="34101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95" y="0"/>
                    </a:lnTo>
                    <a:lnTo>
                      <a:pt x="2695" y="5404"/>
                    </a:lnTo>
                    <a:lnTo>
                      <a:pt x="0" y="5404"/>
                    </a:lnTo>
                    <a:lnTo>
                      <a:pt x="0" y="10808"/>
                    </a:lnTo>
                    <a:lnTo>
                      <a:pt x="4087" y="14002"/>
                    </a:lnTo>
                    <a:lnTo>
                      <a:pt x="8439" y="16196"/>
                    </a:lnTo>
                    <a:lnTo>
                      <a:pt x="13290" y="18406"/>
                    </a:lnTo>
                    <a:lnTo>
                      <a:pt x="18897" y="21600"/>
                    </a:lnTo>
                    <a:lnTo>
                      <a:pt x="18897" y="16196"/>
                    </a:lnTo>
                    <a:lnTo>
                      <a:pt x="21600" y="54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01" name="Quadrato"/>
              <p:cNvSpPr/>
              <p:nvPr/>
            </p:nvSpPr>
            <p:spPr>
              <a:xfrm>
                <a:off x="995483" y="161607"/>
                <a:ext cx="12701" cy="12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304" name="object 23"/>
          <p:cNvSpPr txBox="1"/>
          <p:nvPr/>
        </p:nvSpPr>
        <p:spPr>
          <a:xfrm>
            <a:off x="10914941" y="2026962"/>
            <a:ext cx="615886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5700" spc="345">
                <a:latin typeface="Georgia"/>
                <a:ea typeface="Georgia"/>
                <a:cs typeface="Georgia"/>
                <a:sym typeface="Georgia"/>
              </a:defRPr>
            </a:pPr>
            <a:r>
              <a:t>MADRE</a:t>
            </a:r>
            <a:r>
              <a:rPr spc="40"/>
              <a:t> </a:t>
            </a:r>
            <a:r>
              <a:rPr spc="325"/>
              <a:t>TERESA</a:t>
            </a:r>
          </a:p>
        </p:txBody>
      </p:sp>
      <p:sp>
        <p:nvSpPr>
          <p:cNvPr id="4305" name="object 24"/>
          <p:cNvSpPr txBox="1"/>
          <p:nvPr/>
        </p:nvSpPr>
        <p:spPr>
          <a:xfrm>
            <a:off x="590532" y="3260175"/>
            <a:ext cx="8077201" cy="5839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lnSpc>
                <a:spcPct val="116500"/>
              </a:lnSpc>
              <a:spcBef>
                <a:spcPts val="100"/>
              </a:spcBef>
              <a:tabLst>
                <a:tab pos="1054100" algn="l"/>
              </a:tabLst>
              <a:defRPr sz="2200" spc="15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Maria	</a:t>
            </a:r>
            <a:r>
              <a:rPr spc="50" dirty="0"/>
              <a:t>ci</a:t>
            </a:r>
            <a:r>
              <a:rPr spc="85" dirty="0"/>
              <a:t> </a:t>
            </a:r>
            <a:r>
              <a:rPr spc="30" dirty="0" err="1"/>
              <a:t>offre</a:t>
            </a:r>
            <a:r>
              <a:rPr spc="85" dirty="0"/>
              <a:t> </a:t>
            </a:r>
            <a:r>
              <a:rPr spc="70" dirty="0"/>
              <a:t>un</a:t>
            </a:r>
            <a:r>
              <a:rPr spc="85" dirty="0"/>
              <a:t> </a:t>
            </a:r>
            <a:r>
              <a:rPr spc="15" dirty="0" err="1"/>
              <a:t>grande</a:t>
            </a:r>
            <a:r>
              <a:rPr spc="85" dirty="0"/>
              <a:t> </a:t>
            </a:r>
            <a:r>
              <a:rPr spc="0" dirty="0" err="1"/>
              <a:t>modello</a:t>
            </a:r>
            <a:r>
              <a:rPr spc="85" dirty="0"/>
              <a:t> </a:t>
            </a:r>
            <a:r>
              <a:rPr spc="45" dirty="0"/>
              <a:t>di</a:t>
            </a:r>
            <a:r>
              <a:rPr spc="85" dirty="0"/>
              <a:t> </a:t>
            </a:r>
            <a:r>
              <a:rPr spc="4" dirty="0" err="1"/>
              <a:t>questa</a:t>
            </a:r>
            <a:r>
              <a:rPr spc="85" dirty="0"/>
              <a:t> </a:t>
            </a:r>
            <a:r>
              <a:rPr spc="159" dirty="0" err="1"/>
              <a:t>virt</a:t>
            </a:r>
            <a:r>
              <a:rPr sz="1700" spc="160" dirty="0" err="1"/>
              <a:t>ù</a:t>
            </a:r>
            <a:r>
              <a:rPr spc="159" dirty="0"/>
              <a:t>,</a:t>
            </a:r>
            <a:r>
              <a:rPr spc="85" dirty="0"/>
              <a:t> </a:t>
            </a:r>
            <a:r>
              <a:rPr spc="50" dirty="0" err="1"/>
              <a:t>ella</a:t>
            </a:r>
            <a:r>
              <a:rPr spc="85" dirty="0"/>
              <a:t> </a:t>
            </a:r>
            <a:r>
              <a:rPr spc="70" dirty="0"/>
              <a:t>fu </a:t>
            </a:r>
            <a:r>
              <a:rPr spc="-680" dirty="0"/>
              <a:t> </a:t>
            </a:r>
            <a:r>
              <a:rPr spc="79" dirty="0"/>
              <a:t>la </a:t>
            </a:r>
            <a:r>
              <a:rPr spc="75" dirty="0"/>
              <a:t>prima</a:t>
            </a:r>
            <a:r>
              <a:rPr spc="85" dirty="0"/>
              <a:t> </a:t>
            </a:r>
            <a:r>
              <a:rPr spc="50" dirty="0"/>
              <a:t>a</a:t>
            </a:r>
            <a:r>
              <a:rPr spc="85" dirty="0"/>
              <a:t> </a:t>
            </a:r>
            <a:r>
              <a:rPr spc="45" dirty="0"/>
              <a:t>di</a:t>
            </a:r>
            <a:r>
              <a:rPr spc="79" dirty="0"/>
              <a:t> </a:t>
            </a:r>
            <a:r>
              <a:rPr spc="45" dirty="0" err="1"/>
              <a:t>tutte</a:t>
            </a:r>
            <a:r>
              <a:rPr spc="85" dirty="0"/>
              <a:t> </a:t>
            </a:r>
            <a:r>
              <a:rPr spc="25" dirty="0"/>
              <a:t>le</a:t>
            </a:r>
            <a:r>
              <a:rPr spc="85" dirty="0"/>
              <a:t> </a:t>
            </a:r>
            <a:r>
              <a:rPr spc="65" dirty="0" err="1"/>
              <a:t>vergini</a:t>
            </a:r>
            <a:r>
              <a:rPr spc="65" dirty="0"/>
              <a:t>.</a:t>
            </a:r>
            <a:r>
              <a:rPr spc="79" dirty="0"/>
              <a:t> </a:t>
            </a:r>
            <a:r>
              <a:rPr spc="39" dirty="0"/>
              <a:t>Tutte</a:t>
            </a:r>
            <a:r>
              <a:rPr spc="85" dirty="0"/>
              <a:t> </a:t>
            </a:r>
            <a:r>
              <a:rPr spc="25" dirty="0"/>
              <a:t>le</a:t>
            </a:r>
            <a:r>
              <a:rPr spc="85" dirty="0"/>
              <a:t> </a:t>
            </a:r>
            <a:r>
              <a:rPr spc="70" dirty="0" err="1"/>
              <a:t>altre</a:t>
            </a:r>
            <a:r>
              <a:rPr spc="85" dirty="0"/>
              <a:t> </a:t>
            </a:r>
            <a:r>
              <a:rPr spc="75" dirty="0" err="1"/>
              <a:t>vergini</a:t>
            </a:r>
            <a:r>
              <a:rPr spc="79" dirty="0"/>
              <a:t> </a:t>
            </a:r>
            <a:r>
              <a:rPr spc="50" dirty="0"/>
              <a:t>a </a:t>
            </a:r>
            <a:r>
              <a:rPr spc="55" dirty="0"/>
              <a:t> </a:t>
            </a:r>
            <a:r>
              <a:rPr spc="19" dirty="0" err="1"/>
              <a:t>differenza</a:t>
            </a:r>
            <a:r>
              <a:rPr spc="90" dirty="0"/>
              <a:t> </a:t>
            </a:r>
            <a:r>
              <a:rPr spc="45" dirty="0"/>
              <a:t>di</a:t>
            </a:r>
            <a:r>
              <a:rPr spc="90" dirty="0"/>
              <a:t> </a:t>
            </a:r>
            <a:r>
              <a:rPr dirty="0"/>
              <a:t>Maria</a:t>
            </a:r>
            <a:r>
              <a:rPr spc="90" dirty="0"/>
              <a:t> </a:t>
            </a:r>
            <a:r>
              <a:rPr spc="-39" dirty="0" err="1"/>
              <a:t>possono</a:t>
            </a:r>
            <a:r>
              <a:rPr spc="90" dirty="0"/>
              <a:t> </a:t>
            </a:r>
            <a:r>
              <a:rPr spc="-9" dirty="0" err="1"/>
              <a:t>essere</a:t>
            </a:r>
            <a:r>
              <a:rPr spc="90" dirty="0"/>
              <a:t> </a:t>
            </a:r>
            <a:r>
              <a:rPr spc="-9" dirty="0" err="1"/>
              <a:t>occasione</a:t>
            </a:r>
            <a:r>
              <a:rPr spc="90" dirty="0"/>
              <a:t> </a:t>
            </a:r>
            <a:r>
              <a:rPr spc="45" dirty="0"/>
              <a:t>di</a:t>
            </a:r>
            <a:r>
              <a:rPr spc="90" dirty="0"/>
              <a:t> </a:t>
            </a:r>
            <a:r>
              <a:rPr spc="-15" dirty="0" err="1"/>
              <a:t>peccato</a:t>
            </a:r>
            <a:r>
              <a:rPr spc="-15" dirty="0"/>
              <a:t> </a:t>
            </a:r>
            <a:r>
              <a:rPr spc="-9" dirty="0"/>
              <a:t> </a:t>
            </a:r>
            <a:r>
              <a:rPr spc="25" dirty="0"/>
              <a:t>per</a:t>
            </a:r>
            <a:r>
              <a:rPr spc="79" dirty="0"/>
              <a:t> la</a:t>
            </a:r>
            <a:r>
              <a:rPr spc="85" dirty="0"/>
              <a:t> </a:t>
            </a:r>
            <a:r>
              <a:rPr spc="25" dirty="0" err="1"/>
              <a:t>loro</a:t>
            </a:r>
            <a:r>
              <a:rPr spc="85" dirty="0"/>
              <a:t> </a:t>
            </a:r>
            <a:r>
              <a:rPr spc="-25" dirty="0" err="1"/>
              <a:t>bellezza</a:t>
            </a:r>
            <a:r>
              <a:rPr spc="-25" dirty="0"/>
              <a:t>,</a:t>
            </a:r>
            <a:r>
              <a:rPr spc="85" dirty="0"/>
              <a:t> </a:t>
            </a:r>
            <a:r>
              <a:rPr spc="60" dirty="0"/>
              <a:t>ma</a:t>
            </a:r>
            <a:r>
              <a:rPr spc="85" dirty="0"/>
              <a:t> </a:t>
            </a:r>
            <a:r>
              <a:rPr dirty="0"/>
              <a:t>Maria</a:t>
            </a:r>
            <a:r>
              <a:rPr spc="85" dirty="0"/>
              <a:t> </a:t>
            </a:r>
            <a:r>
              <a:rPr spc="15" dirty="0"/>
              <a:t>non</a:t>
            </a:r>
            <a:r>
              <a:rPr spc="79" dirty="0"/>
              <a:t> </a:t>
            </a:r>
            <a:r>
              <a:rPr spc="9" dirty="0"/>
              <a:t>lo</a:t>
            </a:r>
            <a:r>
              <a:rPr spc="85" dirty="0"/>
              <a:t> </a:t>
            </a:r>
            <a:r>
              <a:rPr spc="70" dirty="0"/>
              <a:t>fu</a:t>
            </a:r>
            <a:r>
              <a:rPr spc="85" dirty="0"/>
              <a:t> </a:t>
            </a:r>
            <a:r>
              <a:rPr spc="60" dirty="0" err="1"/>
              <a:t>mai</a:t>
            </a:r>
            <a:r>
              <a:rPr spc="60" dirty="0"/>
              <a:t>,</a:t>
            </a:r>
            <a:r>
              <a:rPr spc="85" dirty="0"/>
              <a:t> </a:t>
            </a:r>
            <a:r>
              <a:rPr spc="50" dirty="0" err="1"/>
              <a:t>ella</a:t>
            </a:r>
            <a:r>
              <a:rPr spc="50" dirty="0"/>
              <a:t> </a:t>
            </a:r>
            <a:r>
              <a:rPr spc="55" dirty="0"/>
              <a:t> </a:t>
            </a:r>
            <a:r>
              <a:rPr spc="45" dirty="0" err="1"/>
              <a:t>infondeva</a:t>
            </a:r>
            <a:r>
              <a:rPr spc="79" dirty="0"/>
              <a:t> </a:t>
            </a:r>
            <a:r>
              <a:rPr spc="50" dirty="0"/>
              <a:t>a</a:t>
            </a:r>
            <a:r>
              <a:rPr spc="85" dirty="0"/>
              <a:t> </a:t>
            </a:r>
            <a:r>
              <a:rPr spc="55" dirty="0"/>
              <a:t>chi</a:t>
            </a:r>
            <a:r>
              <a:rPr spc="85" dirty="0"/>
              <a:t> </a:t>
            </a:r>
            <a:r>
              <a:rPr spc="79" dirty="0"/>
              <a:t>la</a:t>
            </a:r>
            <a:r>
              <a:rPr spc="85" dirty="0"/>
              <a:t> </a:t>
            </a:r>
            <a:r>
              <a:rPr spc="100" dirty="0" err="1"/>
              <a:t>ammirava</a:t>
            </a:r>
            <a:r>
              <a:rPr spc="85" dirty="0"/>
              <a:t> </a:t>
            </a:r>
            <a:r>
              <a:rPr spc="35" dirty="0" err="1"/>
              <a:t>pensieri</a:t>
            </a:r>
            <a:r>
              <a:rPr spc="85" dirty="0"/>
              <a:t> </a:t>
            </a:r>
            <a:r>
              <a:rPr spc="-65" dirty="0"/>
              <a:t>e</a:t>
            </a:r>
            <a:r>
              <a:rPr spc="85" dirty="0"/>
              <a:t> </a:t>
            </a:r>
            <a:r>
              <a:rPr spc="45" dirty="0" err="1"/>
              <a:t>sentimenti</a:t>
            </a:r>
            <a:r>
              <a:rPr spc="85" dirty="0"/>
              <a:t> </a:t>
            </a:r>
            <a:r>
              <a:rPr spc="45" dirty="0"/>
              <a:t>di </a:t>
            </a:r>
            <a:r>
              <a:rPr spc="50" dirty="0"/>
              <a:t> </a:t>
            </a:r>
            <a:r>
              <a:rPr spc="-15" dirty="0" err="1"/>
              <a:t>purezza</a:t>
            </a:r>
            <a:r>
              <a:rPr spc="-15" dirty="0"/>
              <a:t>.</a:t>
            </a:r>
          </a:p>
          <a:p>
            <a:pPr marR="240029" indent="248284" algn="ctr">
              <a:lnSpc>
                <a:spcPct val="116500"/>
              </a:lnSpc>
              <a:defRPr sz="2200" spc="24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“</a:t>
            </a:r>
            <a:r>
              <a:rPr spc="70" dirty="0"/>
              <a:t>La</a:t>
            </a:r>
            <a:r>
              <a:rPr spc="90" dirty="0"/>
              <a:t> </a:t>
            </a:r>
            <a:r>
              <a:rPr spc="-30" dirty="0" err="1"/>
              <a:t>bellezza</a:t>
            </a:r>
            <a:r>
              <a:rPr spc="90" dirty="0"/>
              <a:t> </a:t>
            </a:r>
            <a:r>
              <a:rPr spc="35" dirty="0" err="1"/>
              <a:t>della</a:t>
            </a:r>
            <a:r>
              <a:rPr spc="85" dirty="0"/>
              <a:t> </a:t>
            </a:r>
            <a:r>
              <a:rPr spc="45" dirty="0"/>
              <a:t>Beata</a:t>
            </a:r>
            <a:r>
              <a:rPr spc="90" dirty="0"/>
              <a:t> </a:t>
            </a:r>
            <a:r>
              <a:rPr spc="50" dirty="0" err="1"/>
              <a:t>Vergine</a:t>
            </a:r>
            <a:r>
              <a:rPr spc="90" dirty="0"/>
              <a:t> </a:t>
            </a:r>
            <a:r>
              <a:rPr spc="50" dirty="0" err="1"/>
              <a:t>induceva</a:t>
            </a:r>
            <a:r>
              <a:rPr spc="85" dirty="0"/>
              <a:t> </a:t>
            </a:r>
            <a:r>
              <a:rPr spc="79" dirty="0" err="1"/>
              <a:t>alla</a:t>
            </a:r>
            <a:r>
              <a:rPr spc="90" dirty="0"/>
              <a:t> </a:t>
            </a:r>
            <a:r>
              <a:rPr spc="65" dirty="0" err="1"/>
              <a:t>castit</a:t>
            </a:r>
            <a:r>
              <a:rPr sz="2000" spc="65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000" spc="65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2000" spc="-625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50" dirty="0" err="1"/>
              <a:t>quanti</a:t>
            </a:r>
            <a:r>
              <a:rPr spc="79" dirty="0"/>
              <a:t> la</a:t>
            </a:r>
            <a:r>
              <a:rPr spc="85" dirty="0"/>
              <a:t> </a:t>
            </a:r>
            <a:r>
              <a:rPr spc="60" dirty="0" err="1"/>
              <a:t>guardavano</a:t>
            </a:r>
            <a:r>
              <a:rPr spc="60" dirty="0"/>
              <a:t>”</a:t>
            </a:r>
            <a:r>
              <a:rPr spc="79" dirty="0"/>
              <a:t> </a:t>
            </a:r>
            <a:r>
              <a:rPr spc="19" dirty="0"/>
              <a:t>(Tommaso</a:t>
            </a:r>
            <a:r>
              <a:rPr spc="85" dirty="0"/>
              <a:t> </a:t>
            </a:r>
            <a:r>
              <a:rPr spc="35" dirty="0" err="1"/>
              <a:t>d’Aquino</a:t>
            </a:r>
            <a:r>
              <a:rPr spc="35" dirty="0"/>
              <a:t>).</a:t>
            </a:r>
          </a:p>
          <a:p>
            <a:pPr>
              <a:defRPr sz="2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spc="35" dirty="0"/>
          </a:p>
          <a:p>
            <a:pPr marR="57785" indent="64768" algn="ctr">
              <a:lnSpc>
                <a:spcPct val="116500"/>
              </a:lnSpc>
              <a:defRPr sz="2200" spc="15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Maria</a:t>
            </a:r>
            <a:r>
              <a:rPr spc="79" dirty="0"/>
              <a:t> </a:t>
            </a:r>
            <a:r>
              <a:rPr sz="2000" spc="85" dirty="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000" spc="14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65" dirty="0" err="1"/>
              <a:t>pura</a:t>
            </a:r>
            <a:r>
              <a:rPr spc="85" dirty="0"/>
              <a:t> </a:t>
            </a:r>
            <a:r>
              <a:rPr spc="-65" dirty="0"/>
              <a:t>e</a:t>
            </a:r>
            <a:r>
              <a:rPr spc="85" dirty="0"/>
              <a:t> </a:t>
            </a:r>
            <a:r>
              <a:rPr spc="55" dirty="0"/>
              <a:t>ama</a:t>
            </a:r>
            <a:r>
              <a:rPr spc="85" dirty="0"/>
              <a:t> </a:t>
            </a:r>
            <a:r>
              <a:rPr spc="79" dirty="0"/>
              <a:t>la </a:t>
            </a:r>
            <a:r>
              <a:rPr spc="-15" dirty="0" err="1"/>
              <a:t>purezza</a:t>
            </a:r>
            <a:r>
              <a:rPr spc="-15" dirty="0"/>
              <a:t>,</a:t>
            </a:r>
            <a:r>
              <a:rPr spc="85" dirty="0"/>
              <a:t> </a:t>
            </a:r>
            <a:r>
              <a:rPr spc="65" dirty="0" err="1"/>
              <a:t>contraria</a:t>
            </a:r>
            <a:r>
              <a:rPr spc="85" dirty="0"/>
              <a:t> </a:t>
            </a:r>
            <a:r>
              <a:rPr spc="50" dirty="0"/>
              <a:t>a</a:t>
            </a:r>
            <a:r>
              <a:rPr spc="85" dirty="0"/>
              <a:t> </a:t>
            </a:r>
            <a:r>
              <a:rPr spc="-4" dirty="0" err="1"/>
              <a:t>ogni</a:t>
            </a:r>
            <a:r>
              <a:rPr spc="85" dirty="0"/>
              <a:t> </a:t>
            </a:r>
            <a:r>
              <a:rPr spc="35" dirty="0" err="1"/>
              <a:t>sorta</a:t>
            </a:r>
            <a:r>
              <a:rPr spc="85" dirty="0"/>
              <a:t> </a:t>
            </a:r>
            <a:r>
              <a:rPr spc="45" dirty="0"/>
              <a:t>di </a:t>
            </a:r>
            <a:r>
              <a:rPr spc="-685" dirty="0"/>
              <a:t> </a:t>
            </a:r>
            <a:r>
              <a:rPr spc="85" dirty="0" err="1"/>
              <a:t>impurit</a:t>
            </a:r>
            <a:r>
              <a:rPr sz="2000" spc="85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85" dirty="0"/>
              <a:t>.</a:t>
            </a:r>
          </a:p>
          <a:p>
            <a:pPr marR="416559" indent="424180" algn="ctr">
              <a:lnSpc>
                <a:spcPct val="116500"/>
              </a:lnSpc>
              <a:defRPr sz="2200" spc="7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La</a:t>
            </a:r>
            <a:r>
              <a:rPr spc="79" dirty="0"/>
              <a:t> </a:t>
            </a:r>
            <a:r>
              <a:rPr spc="35" dirty="0" err="1"/>
              <a:t>sua</a:t>
            </a:r>
            <a:r>
              <a:rPr spc="85" dirty="0"/>
              <a:t> </a:t>
            </a:r>
            <a:r>
              <a:rPr spc="85" dirty="0" err="1"/>
              <a:t>verginit</a:t>
            </a:r>
            <a:r>
              <a:rPr sz="2000" spc="85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000" spc="14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15" dirty="0"/>
              <a:t>non</a:t>
            </a:r>
            <a:r>
              <a:rPr spc="85" dirty="0"/>
              <a:t> </a:t>
            </a:r>
            <a:r>
              <a:rPr sz="2000" spc="85" dirty="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000" spc="14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4" dirty="0" err="1"/>
              <a:t>messa</a:t>
            </a:r>
            <a:r>
              <a:rPr spc="79" dirty="0"/>
              <a:t> </a:t>
            </a:r>
            <a:r>
              <a:rPr spc="95" dirty="0"/>
              <a:t>in</a:t>
            </a:r>
            <a:r>
              <a:rPr spc="85" dirty="0"/>
              <a:t> </a:t>
            </a:r>
            <a:r>
              <a:rPr spc="9" dirty="0" err="1"/>
              <a:t>discussione</a:t>
            </a:r>
            <a:r>
              <a:rPr spc="9" dirty="0"/>
              <a:t>,</a:t>
            </a:r>
            <a:r>
              <a:rPr spc="85" dirty="0"/>
              <a:t> </a:t>
            </a:r>
            <a:r>
              <a:rPr spc="79" dirty="0"/>
              <a:t>la</a:t>
            </a:r>
            <a:r>
              <a:rPr spc="85" dirty="0"/>
              <a:t> </a:t>
            </a:r>
            <a:r>
              <a:rPr spc="35" dirty="0" err="1"/>
              <a:t>sua</a:t>
            </a:r>
            <a:r>
              <a:rPr spc="35" dirty="0"/>
              <a:t> </a:t>
            </a:r>
            <a:r>
              <a:rPr spc="-680" dirty="0"/>
              <a:t> </a:t>
            </a:r>
            <a:r>
              <a:rPr spc="79" dirty="0" err="1"/>
              <a:t>maternit</a:t>
            </a:r>
            <a:r>
              <a:rPr sz="2000" spc="79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000" spc="135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2000" spc="85" dirty="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000" spc="14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-4" dirty="0" err="1"/>
              <a:t>estesa</a:t>
            </a:r>
            <a:r>
              <a:rPr spc="85" dirty="0"/>
              <a:t> </a:t>
            </a:r>
            <a:r>
              <a:rPr spc="50" dirty="0"/>
              <a:t>a</a:t>
            </a:r>
            <a:r>
              <a:rPr spc="79" dirty="0"/>
              <a:t> </a:t>
            </a:r>
            <a:r>
              <a:rPr spc="39" dirty="0" err="1"/>
              <a:t>tutto</a:t>
            </a:r>
            <a:r>
              <a:rPr spc="85" dirty="0"/>
              <a:t> </a:t>
            </a:r>
            <a:r>
              <a:rPr spc="114" dirty="0"/>
              <a:t>il</a:t>
            </a:r>
            <a:r>
              <a:rPr spc="79" dirty="0"/>
              <a:t> </a:t>
            </a:r>
            <a:r>
              <a:rPr spc="-9" dirty="0" err="1"/>
              <a:t>genere</a:t>
            </a:r>
            <a:r>
              <a:rPr spc="85" dirty="0"/>
              <a:t> </a:t>
            </a:r>
            <a:r>
              <a:rPr spc="25" dirty="0" err="1"/>
              <a:t>umano</a:t>
            </a:r>
            <a:r>
              <a:rPr spc="25" dirty="0"/>
              <a:t>:</a:t>
            </a:r>
            <a:r>
              <a:rPr spc="85" dirty="0"/>
              <a:t> </a:t>
            </a:r>
            <a:r>
              <a:rPr spc="-9" dirty="0" err="1"/>
              <a:t>essa</a:t>
            </a:r>
            <a:r>
              <a:rPr spc="79" dirty="0"/>
              <a:t> </a:t>
            </a:r>
            <a:r>
              <a:rPr sz="2000" spc="85" dirty="0">
                <a:latin typeface="Tahoma"/>
                <a:ea typeface="Tahoma"/>
                <a:cs typeface="Tahoma"/>
                <a:sym typeface="Tahoma"/>
              </a:rPr>
              <a:t>è </a:t>
            </a:r>
            <a:r>
              <a:rPr sz="2000" spc="9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39" dirty="0" err="1"/>
              <a:t>proclamata</a:t>
            </a:r>
            <a:r>
              <a:rPr spc="85" dirty="0"/>
              <a:t> </a:t>
            </a:r>
            <a:r>
              <a:rPr spc="55" dirty="0"/>
              <a:t>"</a:t>
            </a:r>
            <a:r>
              <a:rPr spc="55" dirty="0" err="1"/>
              <a:t>madre</a:t>
            </a:r>
            <a:r>
              <a:rPr spc="85" dirty="0"/>
              <a:t> </a:t>
            </a:r>
            <a:r>
              <a:rPr spc="45" dirty="0"/>
              <a:t>di</a:t>
            </a:r>
            <a:r>
              <a:rPr spc="85" dirty="0"/>
              <a:t> </a:t>
            </a:r>
            <a:r>
              <a:rPr spc="79" dirty="0"/>
              <a:t>tutti</a:t>
            </a:r>
            <a:r>
              <a:rPr spc="85" dirty="0"/>
              <a:t> </a:t>
            </a:r>
            <a:r>
              <a:rPr spc="39" dirty="0" err="1"/>
              <a:t>gli</a:t>
            </a:r>
            <a:r>
              <a:rPr spc="85" dirty="0"/>
              <a:t> </a:t>
            </a:r>
            <a:r>
              <a:rPr spc="60" dirty="0" err="1"/>
              <a:t>uomini</a:t>
            </a:r>
            <a:r>
              <a:rPr spc="60" dirty="0"/>
              <a:t>",</a:t>
            </a:r>
            <a:r>
              <a:rPr spc="85" dirty="0"/>
              <a:t> </a:t>
            </a:r>
            <a:r>
              <a:rPr spc="9" dirty="0" err="1"/>
              <a:t>fonte</a:t>
            </a:r>
            <a:r>
              <a:rPr spc="85" dirty="0"/>
              <a:t> </a:t>
            </a:r>
            <a:r>
              <a:rPr spc="45" dirty="0"/>
              <a:t>di </a:t>
            </a:r>
            <a:r>
              <a:rPr spc="50" dirty="0"/>
              <a:t> misericordia</a:t>
            </a:r>
            <a:r>
              <a:rPr spc="79" dirty="0"/>
              <a:t> </a:t>
            </a:r>
            <a:r>
              <a:rPr spc="25" dirty="0"/>
              <a:t>per</a:t>
            </a:r>
            <a:r>
              <a:rPr spc="85" dirty="0"/>
              <a:t> </a:t>
            </a:r>
            <a:r>
              <a:rPr spc="79" dirty="0"/>
              <a:t>tutti </a:t>
            </a:r>
            <a:r>
              <a:rPr spc="120" dirty="0" err="1"/>
              <a:t>i</a:t>
            </a:r>
            <a:r>
              <a:rPr spc="85" dirty="0"/>
              <a:t> </a:t>
            </a:r>
            <a:r>
              <a:rPr spc="19" dirty="0" err="1"/>
              <a:t>fedeli</a:t>
            </a:r>
            <a:r>
              <a:rPr spc="19" dirty="0"/>
              <a:t>.</a:t>
            </a:r>
          </a:p>
        </p:txBody>
      </p:sp>
      <p:sp>
        <p:nvSpPr>
          <p:cNvPr id="4306" name="object 25"/>
          <p:cNvSpPr txBox="1"/>
          <p:nvPr/>
        </p:nvSpPr>
        <p:spPr>
          <a:xfrm>
            <a:off x="10356777" y="3411928"/>
            <a:ext cx="7275195" cy="4998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635" marR="5080" indent="11429" algn="ctr">
              <a:lnSpc>
                <a:spcPct val="119000"/>
              </a:lnSpc>
              <a:defRPr sz="2100" spc="16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Maria</a:t>
            </a:r>
            <a:r>
              <a:rPr spc="90"/>
              <a:t> </a:t>
            </a:r>
            <a:r>
              <a:rPr spc="40"/>
              <a:t>Teresa</a:t>
            </a:r>
            <a:r>
              <a:rPr spc="90"/>
              <a:t> </a:t>
            </a:r>
            <a:r>
              <a:rPr spc="60"/>
              <a:t>si</a:t>
            </a:r>
            <a:r>
              <a:rPr spc="90"/>
              <a:t> </a:t>
            </a:r>
            <a:r>
              <a:rPr spc="40"/>
              <a:t>esprime</a:t>
            </a:r>
            <a:r>
              <a:rPr spc="90"/>
              <a:t> </a:t>
            </a:r>
            <a:r>
              <a:rPr spc="80"/>
              <a:t>sulla</a:t>
            </a:r>
            <a:r>
              <a:rPr spc="90"/>
              <a:t> </a:t>
            </a:r>
            <a:r>
              <a:rPr spc="65"/>
              <a:t>castit</a:t>
            </a:r>
            <a:r>
              <a:rPr sz="2000" spc="65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65"/>
              <a:t>,</a:t>
            </a:r>
            <a:r>
              <a:rPr spc="95"/>
              <a:t> </a:t>
            </a:r>
            <a:r>
              <a:rPr spc="69"/>
              <a:t>nella</a:t>
            </a:r>
            <a:r>
              <a:rPr spc="90"/>
              <a:t> </a:t>
            </a:r>
            <a:r>
              <a:rPr spc="50"/>
              <a:t>sua </a:t>
            </a:r>
            <a:r>
              <a:rPr spc="55"/>
              <a:t> </a:t>
            </a:r>
            <a:r>
              <a:rPr spc="65"/>
              <a:t>visione</a:t>
            </a:r>
            <a:r>
              <a:rPr spc="85"/>
              <a:t> </a:t>
            </a:r>
            <a:r>
              <a:rPr spc="170"/>
              <a:t>Il</a:t>
            </a:r>
            <a:r>
              <a:rPr spc="90"/>
              <a:t> </a:t>
            </a:r>
            <a:r>
              <a:rPr spc="45"/>
              <a:t>voto</a:t>
            </a:r>
            <a:r>
              <a:rPr spc="85"/>
              <a:t> </a:t>
            </a:r>
            <a:r>
              <a:rPr spc="55"/>
              <a:t>di</a:t>
            </a:r>
            <a:r>
              <a:rPr spc="90"/>
              <a:t> </a:t>
            </a:r>
            <a:r>
              <a:rPr spc="75"/>
              <a:t>castit</a:t>
            </a:r>
            <a:r>
              <a:rPr sz="2000" spc="75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000" spc="12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34"/>
              <a:t>non</a:t>
            </a:r>
            <a:r>
              <a:rPr spc="90"/>
              <a:t> </a:t>
            </a:r>
            <a:r>
              <a:rPr sz="2000" spc="7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000" spc="13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80"/>
              <a:t>una</a:t>
            </a:r>
            <a:r>
              <a:rPr spc="85"/>
              <a:t> </a:t>
            </a:r>
            <a:r>
              <a:rPr spc="30"/>
              <a:t>semplice</a:t>
            </a:r>
            <a:r>
              <a:rPr spc="90"/>
              <a:t> </a:t>
            </a:r>
            <a:r>
              <a:rPr spc="80"/>
              <a:t>lista</a:t>
            </a:r>
            <a:r>
              <a:rPr spc="85"/>
              <a:t> </a:t>
            </a:r>
            <a:r>
              <a:rPr spc="55"/>
              <a:t>di </a:t>
            </a:r>
            <a:r>
              <a:rPr spc="60"/>
              <a:t> </a:t>
            </a:r>
            <a:r>
              <a:rPr spc="40"/>
              <a:t>proibizioni</a:t>
            </a:r>
            <a:r>
              <a:rPr spc="85"/>
              <a:t> </a:t>
            </a:r>
            <a:r>
              <a:rPr spc="75"/>
              <a:t>ma</a:t>
            </a:r>
            <a:r>
              <a:rPr spc="90"/>
              <a:t> </a:t>
            </a:r>
            <a:r>
              <a:rPr spc="50"/>
              <a:t>rappresenta</a:t>
            </a:r>
            <a:r>
              <a:rPr spc="90"/>
              <a:t> </a:t>
            </a:r>
            <a:r>
              <a:rPr spc="45"/>
              <a:t>l’amore,</a:t>
            </a:r>
            <a:r>
              <a:rPr spc="90"/>
              <a:t> tutti </a:t>
            </a:r>
            <a:r>
              <a:rPr spc="50"/>
              <a:t>gli</a:t>
            </a:r>
            <a:r>
              <a:rPr spc="90"/>
              <a:t> </a:t>
            </a:r>
            <a:r>
              <a:rPr spc="69"/>
              <a:t>uomini </a:t>
            </a:r>
            <a:r>
              <a:rPr spc="75"/>
              <a:t> </a:t>
            </a:r>
            <a:r>
              <a:rPr spc="-15"/>
              <a:t>sono</a:t>
            </a:r>
            <a:r>
              <a:rPr spc="85"/>
              <a:t> </a:t>
            </a:r>
            <a:r>
              <a:rPr spc="80"/>
              <a:t>chiamati</a:t>
            </a:r>
            <a:r>
              <a:rPr spc="90"/>
              <a:t> </a:t>
            </a:r>
            <a:r>
              <a:rPr spc="30"/>
              <a:t>ad</a:t>
            </a:r>
            <a:r>
              <a:rPr spc="90"/>
              <a:t> </a:t>
            </a:r>
            <a:r>
              <a:rPr spc="69"/>
              <a:t>amare</a:t>
            </a:r>
            <a:r>
              <a:rPr spc="90"/>
              <a:t> </a:t>
            </a:r>
            <a:r>
              <a:rPr spc="34"/>
              <a:t>Dio</a:t>
            </a:r>
            <a:r>
              <a:rPr spc="90"/>
              <a:t> </a:t>
            </a:r>
            <a:r>
              <a:rPr spc="5"/>
              <a:t>con</a:t>
            </a:r>
            <a:r>
              <a:rPr spc="90"/>
              <a:t> </a:t>
            </a:r>
            <a:r>
              <a:rPr spc="120"/>
              <a:t>il</a:t>
            </a:r>
            <a:r>
              <a:rPr spc="90"/>
              <a:t> </a:t>
            </a:r>
            <a:r>
              <a:rPr spc="25"/>
              <a:t>cuore,</a:t>
            </a:r>
            <a:r>
              <a:rPr spc="90"/>
              <a:t> </a:t>
            </a:r>
            <a:r>
              <a:rPr spc="69"/>
              <a:t>l’anima, </a:t>
            </a:r>
            <a:r>
              <a:rPr spc="75"/>
              <a:t> </a:t>
            </a:r>
            <a:r>
              <a:rPr spc="40"/>
              <a:t>l’intelligenza</a:t>
            </a:r>
            <a:r>
              <a:rPr spc="90"/>
              <a:t> </a:t>
            </a:r>
            <a:r>
              <a:rPr spc="-45"/>
              <a:t>e</a:t>
            </a:r>
            <a:r>
              <a:rPr spc="95"/>
              <a:t> </a:t>
            </a:r>
            <a:r>
              <a:rPr spc="34"/>
              <a:t>le</a:t>
            </a:r>
            <a:r>
              <a:rPr spc="95"/>
              <a:t> </a:t>
            </a:r>
            <a:r>
              <a:rPr spc="0"/>
              <a:t>forze</a:t>
            </a:r>
            <a:r>
              <a:rPr spc="95"/>
              <a:t> </a:t>
            </a:r>
            <a:r>
              <a:rPr spc="-15"/>
              <a:t>e,</a:t>
            </a:r>
            <a:r>
              <a:rPr spc="95"/>
              <a:t> </a:t>
            </a:r>
            <a:r>
              <a:rPr spc="40"/>
              <a:t>per</a:t>
            </a:r>
            <a:r>
              <a:rPr spc="95"/>
              <a:t> </a:t>
            </a:r>
            <a:r>
              <a:rPr spc="45"/>
              <a:t>amore</a:t>
            </a:r>
            <a:r>
              <a:rPr spc="90"/>
              <a:t> </a:t>
            </a:r>
            <a:r>
              <a:rPr spc="55"/>
              <a:t>di</a:t>
            </a:r>
            <a:r>
              <a:rPr spc="95"/>
              <a:t> </a:t>
            </a:r>
            <a:r>
              <a:rPr spc="30"/>
              <a:t>Dio,</a:t>
            </a:r>
            <a:r>
              <a:rPr spc="95"/>
              <a:t> </a:t>
            </a:r>
            <a:r>
              <a:rPr spc="30"/>
              <a:t>ad</a:t>
            </a:r>
            <a:r>
              <a:rPr spc="95"/>
              <a:t> </a:t>
            </a:r>
            <a:r>
              <a:rPr spc="69"/>
              <a:t>amare </a:t>
            </a:r>
            <a:r>
              <a:rPr spc="-650"/>
              <a:t> </a:t>
            </a:r>
            <a:r>
              <a:rPr spc="120"/>
              <a:t>il</a:t>
            </a:r>
            <a:r>
              <a:rPr spc="85"/>
              <a:t> </a:t>
            </a:r>
            <a:r>
              <a:rPr spc="45"/>
              <a:t>proprio</a:t>
            </a:r>
            <a:r>
              <a:rPr spc="90"/>
              <a:t> </a:t>
            </a:r>
            <a:r>
              <a:rPr spc="30"/>
              <a:t>prossimo.</a:t>
            </a:r>
          </a:p>
          <a:p>
            <a:pPr>
              <a:defRPr sz="22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spc="30"/>
          </a:p>
          <a:p>
            <a:pPr algn="ctr">
              <a:defRPr sz="2100" spc="69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''Una</a:t>
            </a:r>
            <a:r>
              <a:rPr spc="90"/>
              <a:t> </a:t>
            </a:r>
            <a:r>
              <a:rPr spc="30"/>
              <a:t>donna</a:t>
            </a:r>
            <a:r>
              <a:rPr spc="90"/>
              <a:t> </a:t>
            </a:r>
            <a:r>
              <a:rPr spc="20"/>
              <a:t>sposata</a:t>
            </a:r>
            <a:r>
              <a:rPr spc="95"/>
              <a:t> </a:t>
            </a:r>
            <a:r>
              <a:rPr spc="90"/>
              <a:t>pu</a:t>
            </a:r>
            <a:r>
              <a:rPr sz="1600" spc="90"/>
              <a:t>ò</a:t>
            </a:r>
            <a:r>
              <a:rPr sz="1600" spc="234"/>
              <a:t> </a:t>
            </a:r>
            <a:r>
              <a:t>amare</a:t>
            </a:r>
            <a:r>
              <a:rPr spc="95"/>
              <a:t> </a:t>
            </a:r>
            <a:r>
              <a:rPr spc="34"/>
              <a:t>soltanto</a:t>
            </a:r>
            <a:r>
              <a:rPr spc="90"/>
              <a:t> </a:t>
            </a:r>
            <a:r>
              <a:rPr spc="85"/>
              <a:t>un</a:t>
            </a:r>
            <a:r>
              <a:rPr spc="90"/>
              <a:t> </a:t>
            </a:r>
            <a:r>
              <a:rPr spc="10"/>
              <a:t>uomo.</a:t>
            </a:r>
          </a:p>
          <a:p>
            <a:pPr algn="ctr">
              <a:spcBef>
                <a:spcPts val="400"/>
              </a:spcBef>
              <a:defRPr sz="2100" spc="9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Noi </a:t>
            </a:r>
            <a:r>
              <a:rPr spc="15"/>
              <a:t>possiamo</a:t>
            </a:r>
            <a:r>
              <a:t> </a:t>
            </a:r>
            <a:r>
              <a:rPr spc="69"/>
              <a:t>amare</a:t>
            </a:r>
            <a:r>
              <a:t> </a:t>
            </a:r>
            <a:r>
              <a:rPr spc="50"/>
              <a:t>tutto</a:t>
            </a:r>
            <a:r>
              <a:t> </a:t>
            </a:r>
            <a:r>
              <a:rPr spc="120"/>
              <a:t>il</a:t>
            </a:r>
            <a:r>
              <a:t> </a:t>
            </a:r>
            <a:r>
              <a:rPr spc="5"/>
              <a:t>mondo</a:t>
            </a:r>
            <a:r>
              <a:t> </a:t>
            </a:r>
            <a:r>
              <a:rPr spc="104"/>
              <a:t>in</a:t>
            </a:r>
            <a:r>
              <a:t> </a:t>
            </a:r>
            <a:r>
              <a:rPr spc="30"/>
              <a:t>Dio.</a:t>
            </a:r>
          </a:p>
          <a:p>
            <a:pPr algn="ctr">
              <a:spcBef>
                <a:spcPts val="400"/>
              </a:spcBef>
              <a:defRPr sz="2100" spc="17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Il</a:t>
            </a:r>
            <a:r>
              <a:rPr spc="85"/>
              <a:t> </a:t>
            </a:r>
            <a:r>
              <a:rPr spc="45"/>
              <a:t>voto</a:t>
            </a:r>
            <a:r>
              <a:rPr spc="85"/>
              <a:t> </a:t>
            </a:r>
            <a:r>
              <a:rPr spc="55"/>
              <a:t>di</a:t>
            </a:r>
            <a:r>
              <a:rPr spc="90"/>
              <a:t> </a:t>
            </a:r>
            <a:r>
              <a:rPr spc="75"/>
              <a:t>castit</a:t>
            </a:r>
            <a:r>
              <a:rPr sz="2000" spc="75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000" spc="12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34"/>
              <a:t>non</a:t>
            </a:r>
            <a:r>
              <a:rPr spc="85"/>
              <a:t> </a:t>
            </a:r>
            <a:r>
              <a:rPr spc="60"/>
              <a:t>ci</a:t>
            </a:r>
            <a:r>
              <a:rPr spc="90"/>
              <a:t> </a:t>
            </a:r>
            <a:r>
              <a:rPr spc="80"/>
              <a:t>mutila.</a:t>
            </a:r>
          </a:p>
          <a:p>
            <a:pPr marR="229234" indent="236854" algn="ctr">
              <a:lnSpc>
                <a:spcPct val="119000"/>
              </a:lnSpc>
              <a:defRPr sz="2100" spc="6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Anzi,</a:t>
            </a:r>
            <a:r>
              <a:rPr spc="95"/>
              <a:t> </a:t>
            </a:r>
            <a:r>
              <a:rPr spc="-20"/>
              <a:t>se</a:t>
            </a:r>
            <a:r>
              <a:rPr spc="95"/>
              <a:t> </a:t>
            </a:r>
            <a:r>
              <a:rPr spc="40"/>
              <a:t>osservato</a:t>
            </a:r>
            <a:r>
              <a:rPr spc="100"/>
              <a:t> </a:t>
            </a:r>
            <a:r>
              <a:rPr spc="5"/>
              <a:t>con</a:t>
            </a:r>
            <a:r>
              <a:rPr spc="95"/>
              <a:t> </a:t>
            </a:r>
            <a:r>
              <a:rPr spc="25"/>
              <a:t>gioia,</a:t>
            </a:r>
            <a:r>
              <a:rPr spc="100"/>
              <a:t> </a:t>
            </a:r>
            <a:r>
              <a:t>ci</a:t>
            </a:r>
            <a:r>
              <a:rPr spc="95"/>
              <a:t> </a:t>
            </a:r>
            <a:r>
              <a:rPr spc="34"/>
              <a:t>permette</a:t>
            </a:r>
            <a:r>
              <a:rPr spc="100"/>
              <a:t> </a:t>
            </a:r>
            <a:r>
              <a:rPr spc="55"/>
              <a:t>di</a:t>
            </a:r>
            <a:r>
              <a:rPr spc="95"/>
              <a:t> </a:t>
            </a:r>
            <a:r>
              <a:rPr spc="110"/>
              <a:t>vivere </a:t>
            </a:r>
            <a:r>
              <a:rPr spc="-650"/>
              <a:t> </a:t>
            </a:r>
            <a:r>
              <a:rPr spc="69"/>
              <a:t>nella</a:t>
            </a:r>
            <a:r>
              <a:rPr spc="85"/>
              <a:t> </a:t>
            </a:r>
            <a:r>
              <a:rPr spc="-10"/>
              <a:t>pienezza''.</a:t>
            </a:r>
          </a:p>
        </p:txBody>
      </p:sp>
      <p:sp>
        <p:nvSpPr>
          <p:cNvPr id="4307" name="object 26"/>
          <p:cNvSpPr/>
          <p:nvPr/>
        </p:nvSpPr>
        <p:spPr>
          <a:xfrm flipV="1">
            <a:off x="9512255" y="4549578"/>
            <a:ext cx="1" cy="4810195"/>
          </a:xfrm>
          <a:prstGeom prst="line">
            <a:avLst/>
          </a:prstGeom>
          <a:ln w="4762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1" name="object 2"/>
          <p:cNvGrpSpPr/>
          <p:nvPr/>
        </p:nvGrpSpPr>
        <p:grpSpPr>
          <a:xfrm>
            <a:off x="7105978" y="850002"/>
            <a:ext cx="635149" cy="836267"/>
            <a:chOff x="0" y="0"/>
            <a:chExt cx="635148" cy="836266"/>
          </a:xfrm>
        </p:grpSpPr>
        <p:sp>
          <p:nvSpPr>
            <p:cNvPr id="4309" name="Forma"/>
            <p:cNvSpPr/>
            <p:nvPr/>
          </p:nvSpPr>
          <p:spPr>
            <a:xfrm>
              <a:off x="0" y="0"/>
              <a:ext cx="635148" cy="83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17" y="21600"/>
                  </a:moveTo>
                  <a:lnTo>
                    <a:pt x="5917" y="18323"/>
                  </a:lnTo>
                  <a:lnTo>
                    <a:pt x="9309" y="18323"/>
                  </a:lnTo>
                  <a:lnTo>
                    <a:pt x="10920" y="18252"/>
                  </a:lnTo>
                  <a:lnTo>
                    <a:pt x="12451" y="18043"/>
                  </a:lnTo>
                  <a:lnTo>
                    <a:pt x="13895" y="17703"/>
                  </a:lnTo>
                  <a:lnTo>
                    <a:pt x="15242" y="17240"/>
                  </a:lnTo>
                  <a:lnTo>
                    <a:pt x="16484" y="16660"/>
                  </a:lnTo>
                  <a:lnTo>
                    <a:pt x="17612" y="15972"/>
                  </a:lnTo>
                  <a:lnTo>
                    <a:pt x="18618" y="15181"/>
                  </a:lnTo>
                  <a:lnTo>
                    <a:pt x="19493" y="14296"/>
                  </a:lnTo>
                  <a:lnTo>
                    <a:pt x="20229" y="13323"/>
                  </a:lnTo>
                  <a:lnTo>
                    <a:pt x="20816" y="12269"/>
                  </a:lnTo>
                  <a:lnTo>
                    <a:pt x="21246" y="11143"/>
                  </a:lnTo>
                  <a:lnTo>
                    <a:pt x="21510" y="9950"/>
                  </a:lnTo>
                  <a:lnTo>
                    <a:pt x="21600" y="8698"/>
                  </a:lnTo>
                  <a:lnTo>
                    <a:pt x="21499" y="7608"/>
                  </a:lnTo>
                  <a:lnTo>
                    <a:pt x="21203" y="6535"/>
                  </a:lnTo>
                  <a:lnTo>
                    <a:pt x="20722" y="5494"/>
                  </a:lnTo>
                  <a:lnTo>
                    <a:pt x="20066" y="4499"/>
                  </a:lnTo>
                  <a:lnTo>
                    <a:pt x="19244" y="3566"/>
                  </a:lnTo>
                  <a:lnTo>
                    <a:pt x="18266" y="2709"/>
                  </a:lnTo>
                  <a:lnTo>
                    <a:pt x="17143" y="1943"/>
                  </a:lnTo>
                  <a:lnTo>
                    <a:pt x="15885" y="1283"/>
                  </a:lnTo>
                  <a:lnTo>
                    <a:pt x="14500" y="744"/>
                  </a:lnTo>
                  <a:lnTo>
                    <a:pt x="13000" y="341"/>
                  </a:lnTo>
                  <a:lnTo>
                    <a:pt x="11394" y="88"/>
                  </a:lnTo>
                  <a:lnTo>
                    <a:pt x="9691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5917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10" name="Forma"/>
            <p:cNvSpPr/>
            <p:nvPr/>
          </p:nvSpPr>
          <p:spPr>
            <a:xfrm>
              <a:off x="173994" y="157278"/>
              <a:ext cx="282775" cy="39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8058" y="0"/>
                  </a:lnTo>
                  <a:lnTo>
                    <a:pt x="12063" y="430"/>
                  </a:lnTo>
                  <a:lnTo>
                    <a:pt x="15411" y="1616"/>
                  </a:lnTo>
                  <a:lnTo>
                    <a:pt x="18071" y="3404"/>
                  </a:lnTo>
                  <a:lnTo>
                    <a:pt x="20010" y="5639"/>
                  </a:lnTo>
                  <a:lnTo>
                    <a:pt x="21197" y="8166"/>
                  </a:lnTo>
                  <a:lnTo>
                    <a:pt x="21600" y="10830"/>
                  </a:lnTo>
                  <a:lnTo>
                    <a:pt x="21292" y="13285"/>
                  </a:lnTo>
                  <a:lnTo>
                    <a:pt x="20380" y="15547"/>
                  </a:lnTo>
                  <a:lnTo>
                    <a:pt x="18878" y="17547"/>
                  </a:lnTo>
                  <a:lnTo>
                    <a:pt x="16802" y="19220"/>
                  </a:lnTo>
                  <a:lnTo>
                    <a:pt x="14168" y="20497"/>
                  </a:lnTo>
                  <a:lnTo>
                    <a:pt x="10990" y="21313"/>
                  </a:lnTo>
                  <a:lnTo>
                    <a:pt x="7284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318" name="object 3"/>
          <p:cNvGrpSpPr/>
          <p:nvPr/>
        </p:nvGrpSpPr>
        <p:grpSpPr>
          <a:xfrm>
            <a:off x="7832123" y="1107019"/>
            <a:ext cx="1858468" cy="593773"/>
            <a:chOff x="0" y="0"/>
            <a:chExt cx="1858466" cy="593772"/>
          </a:xfrm>
        </p:grpSpPr>
        <p:grpSp>
          <p:nvGrpSpPr>
            <p:cNvPr id="4316" name="object 4"/>
            <p:cNvGrpSpPr/>
            <p:nvPr/>
          </p:nvGrpSpPr>
          <p:grpSpPr>
            <a:xfrm>
              <a:off x="0" y="-1"/>
              <a:ext cx="1858467" cy="593774"/>
              <a:chOff x="0" y="0"/>
              <a:chExt cx="1858466" cy="593772"/>
            </a:xfrm>
          </p:grpSpPr>
          <p:sp>
            <p:nvSpPr>
              <p:cNvPr id="4312" name="Forma"/>
              <p:cNvSpPr/>
              <p:nvPr/>
            </p:nvSpPr>
            <p:spPr>
              <a:xfrm>
                <a:off x="0" y="0"/>
                <a:ext cx="592402" cy="591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20" y="0"/>
                    </a:moveTo>
                    <a:lnTo>
                      <a:pt x="8978" y="142"/>
                    </a:lnTo>
                    <a:lnTo>
                      <a:pt x="7326" y="551"/>
                    </a:lnTo>
                    <a:lnTo>
                      <a:pt x="5787" y="1207"/>
                    </a:lnTo>
                    <a:lnTo>
                      <a:pt x="4383" y="2087"/>
                    </a:lnTo>
                    <a:lnTo>
                      <a:pt x="3135" y="3169"/>
                    </a:lnTo>
                    <a:lnTo>
                      <a:pt x="2064" y="4430"/>
                    </a:lnTo>
                    <a:lnTo>
                      <a:pt x="1194" y="5848"/>
                    </a:lnTo>
                    <a:lnTo>
                      <a:pt x="545" y="7402"/>
                    </a:lnTo>
                    <a:lnTo>
                      <a:pt x="140" y="9068"/>
                    </a:lnTo>
                    <a:lnTo>
                      <a:pt x="0" y="10825"/>
                    </a:lnTo>
                    <a:lnTo>
                      <a:pt x="140" y="12561"/>
                    </a:lnTo>
                    <a:lnTo>
                      <a:pt x="545" y="14212"/>
                    </a:lnTo>
                    <a:lnTo>
                      <a:pt x="1194" y="15755"/>
                    </a:lnTo>
                    <a:lnTo>
                      <a:pt x="2064" y="17168"/>
                    </a:lnTo>
                    <a:lnTo>
                      <a:pt x="3135" y="18426"/>
                    </a:lnTo>
                    <a:lnTo>
                      <a:pt x="4383" y="19507"/>
                    </a:lnTo>
                    <a:lnTo>
                      <a:pt x="5787" y="20388"/>
                    </a:lnTo>
                    <a:lnTo>
                      <a:pt x="7326" y="21046"/>
                    </a:lnTo>
                    <a:lnTo>
                      <a:pt x="8978" y="21458"/>
                    </a:lnTo>
                    <a:lnTo>
                      <a:pt x="10720" y="21600"/>
                    </a:lnTo>
                    <a:lnTo>
                      <a:pt x="12467" y="21458"/>
                    </a:lnTo>
                    <a:lnTo>
                      <a:pt x="14130" y="21046"/>
                    </a:lnTo>
                    <a:lnTo>
                      <a:pt x="15687" y="20388"/>
                    </a:lnTo>
                    <a:lnTo>
                      <a:pt x="17113" y="19507"/>
                    </a:lnTo>
                    <a:lnTo>
                      <a:pt x="18385" y="18426"/>
                    </a:lnTo>
                    <a:lnTo>
                      <a:pt x="19479" y="17168"/>
                    </a:lnTo>
                    <a:lnTo>
                      <a:pt x="20372" y="15755"/>
                    </a:lnTo>
                    <a:lnTo>
                      <a:pt x="21038" y="14212"/>
                    </a:lnTo>
                    <a:lnTo>
                      <a:pt x="21456" y="12561"/>
                    </a:lnTo>
                    <a:lnTo>
                      <a:pt x="21600" y="10825"/>
                    </a:lnTo>
                    <a:lnTo>
                      <a:pt x="21456" y="9068"/>
                    </a:lnTo>
                    <a:lnTo>
                      <a:pt x="21038" y="7402"/>
                    </a:lnTo>
                    <a:lnTo>
                      <a:pt x="20372" y="5848"/>
                    </a:lnTo>
                    <a:lnTo>
                      <a:pt x="19479" y="4430"/>
                    </a:lnTo>
                    <a:lnTo>
                      <a:pt x="18385" y="3169"/>
                    </a:lnTo>
                    <a:lnTo>
                      <a:pt x="17113" y="2087"/>
                    </a:lnTo>
                    <a:lnTo>
                      <a:pt x="15687" y="1207"/>
                    </a:lnTo>
                    <a:lnTo>
                      <a:pt x="14130" y="551"/>
                    </a:lnTo>
                    <a:lnTo>
                      <a:pt x="12467" y="142"/>
                    </a:lnTo>
                    <a:lnTo>
                      <a:pt x="10720" y="0"/>
                    </a:lnTo>
                    <a:close/>
                  </a:path>
                </a:pathLst>
              </a:custGeom>
              <a:noFill/>
              <a:ln w="42088" cap="flat">
                <a:solidFill>
                  <a:srgbClr val="596D7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13" name="Forma"/>
              <p:cNvSpPr/>
              <p:nvPr/>
            </p:nvSpPr>
            <p:spPr>
              <a:xfrm>
                <a:off x="642909" y="12604"/>
                <a:ext cx="588293" cy="581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59" y="10133"/>
                    </a:moveTo>
                    <a:lnTo>
                      <a:pt x="6469" y="0"/>
                    </a:lnTo>
                    <a:lnTo>
                      <a:pt x="0" y="0"/>
                    </a:lnTo>
                    <a:lnTo>
                      <a:pt x="11258" y="21600"/>
                    </a:lnTo>
                    <a:lnTo>
                      <a:pt x="21600" y="0"/>
                    </a:lnTo>
                    <a:lnTo>
                      <a:pt x="15906" y="0"/>
                    </a:lnTo>
                    <a:lnTo>
                      <a:pt x="11459" y="10133"/>
                    </a:lnTo>
                    <a:close/>
                  </a:path>
                </a:pathLst>
              </a:custGeom>
              <a:noFill/>
              <a:ln w="42088" cap="flat">
                <a:solidFill>
                  <a:srgbClr val="596D7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14" name="Forma"/>
              <p:cNvSpPr/>
              <p:nvPr/>
            </p:nvSpPr>
            <p:spPr>
              <a:xfrm>
                <a:off x="1281682" y="0"/>
                <a:ext cx="576785" cy="591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00" y="13736"/>
                    </a:moveTo>
                    <a:lnTo>
                      <a:pt x="15226" y="14683"/>
                    </a:lnTo>
                    <a:lnTo>
                      <a:pt x="14118" y="15333"/>
                    </a:lnTo>
                    <a:lnTo>
                      <a:pt x="12855" y="15707"/>
                    </a:lnTo>
                    <a:lnTo>
                      <a:pt x="11513" y="15827"/>
                    </a:lnTo>
                    <a:lnTo>
                      <a:pt x="11050" y="15816"/>
                    </a:lnTo>
                    <a:lnTo>
                      <a:pt x="10600" y="15777"/>
                    </a:lnTo>
                    <a:lnTo>
                      <a:pt x="10165" y="15701"/>
                    </a:lnTo>
                    <a:lnTo>
                      <a:pt x="9748" y="15577"/>
                    </a:lnTo>
                    <a:lnTo>
                      <a:pt x="21600" y="7303"/>
                    </a:lnTo>
                    <a:lnTo>
                      <a:pt x="20986" y="5884"/>
                    </a:lnTo>
                    <a:lnTo>
                      <a:pt x="20134" y="4537"/>
                    </a:lnTo>
                    <a:lnTo>
                      <a:pt x="19062" y="3300"/>
                    </a:lnTo>
                    <a:lnTo>
                      <a:pt x="17787" y="2207"/>
                    </a:lnTo>
                    <a:lnTo>
                      <a:pt x="16326" y="1295"/>
                    </a:lnTo>
                    <a:lnTo>
                      <a:pt x="14698" y="599"/>
                    </a:lnTo>
                    <a:lnTo>
                      <a:pt x="12920" y="156"/>
                    </a:lnTo>
                    <a:lnTo>
                      <a:pt x="11010" y="0"/>
                    </a:lnTo>
                    <a:lnTo>
                      <a:pt x="9221" y="142"/>
                    </a:lnTo>
                    <a:lnTo>
                      <a:pt x="7525" y="551"/>
                    </a:lnTo>
                    <a:lnTo>
                      <a:pt x="5944" y="1207"/>
                    </a:lnTo>
                    <a:lnTo>
                      <a:pt x="4502" y="2087"/>
                    </a:lnTo>
                    <a:lnTo>
                      <a:pt x="3219" y="3169"/>
                    </a:lnTo>
                    <a:lnTo>
                      <a:pt x="2120" y="4430"/>
                    </a:lnTo>
                    <a:lnTo>
                      <a:pt x="1226" y="5848"/>
                    </a:lnTo>
                    <a:lnTo>
                      <a:pt x="560" y="7402"/>
                    </a:lnTo>
                    <a:lnTo>
                      <a:pt x="144" y="9068"/>
                    </a:lnTo>
                    <a:lnTo>
                      <a:pt x="0" y="10825"/>
                    </a:lnTo>
                    <a:lnTo>
                      <a:pt x="150" y="12561"/>
                    </a:lnTo>
                    <a:lnTo>
                      <a:pt x="584" y="14212"/>
                    </a:lnTo>
                    <a:lnTo>
                      <a:pt x="1279" y="15755"/>
                    </a:lnTo>
                    <a:lnTo>
                      <a:pt x="2212" y="17168"/>
                    </a:lnTo>
                    <a:lnTo>
                      <a:pt x="3359" y="18426"/>
                    </a:lnTo>
                    <a:lnTo>
                      <a:pt x="4699" y="19507"/>
                    </a:lnTo>
                    <a:lnTo>
                      <a:pt x="6207" y="20388"/>
                    </a:lnTo>
                    <a:lnTo>
                      <a:pt x="7861" y="21046"/>
                    </a:lnTo>
                    <a:lnTo>
                      <a:pt x="9637" y="21458"/>
                    </a:lnTo>
                    <a:lnTo>
                      <a:pt x="11513" y="21600"/>
                    </a:lnTo>
                    <a:lnTo>
                      <a:pt x="13393" y="21463"/>
                    </a:lnTo>
                    <a:lnTo>
                      <a:pt x="15213" y="21067"/>
                    </a:lnTo>
                    <a:lnTo>
                      <a:pt x="16920" y="20432"/>
                    </a:lnTo>
                    <a:lnTo>
                      <a:pt x="18461" y="19578"/>
                    </a:lnTo>
                    <a:lnTo>
                      <a:pt x="19786" y="18527"/>
                    </a:lnTo>
                    <a:lnTo>
                      <a:pt x="20841" y="17298"/>
                    </a:lnTo>
                    <a:lnTo>
                      <a:pt x="16100" y="13736"/>
                    </a:lnTo>
                    <a:close/>
                  </a:path>
                </a:pathLst>
              </a:custGeom>
              <a:noFill/>
              <a:ln w="42088" cap="flat">
                <a:solidFill>
                  <a:srgbClr val="596D7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15" name="Forma"/>
              <p:cNvSpPr/>
              <p:nvPr/>
            </p:nvSpPr>
            <p:spPr>
              <a:xfrm>
                <a:off x="161662" y="159471"/>
                <a:ext cx="268254" cy="274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57" y="21600"/>
                    </a:moveTo>
                    <a:lnTo>
                      <a:pt x="7295" y="21088"/>
                    </a:lnTo>
                    <a:lnTo>
                      <a:pt x="4370" y="19634"/>
                    </a:lnTo>
                    <a:lnTo>
                      <a:pt x="2061" y="17354"/>
                    </a:lnTo>
                    <a:lnTo>
                      <a:pt x="545" y="14370"/>
                    </a:lnTo>
                    <a:lnTo>
                      <a:pt x="0" y="10800"/>
                    </a:lnTo>
                    <a:lnTo>
                      <a:pt x="545" y="7263"/>
                    </a:lnTo>
                    <a:lnTo>
                      <a:pt x="2061" y="4283"/>
                    </a:lnTo>
                    <a:lnTo>
                      <a:pt x="4370" y="1991"/>
                    </a:lnTo>
                    <a:lnTo>
                      <a:pt x="7295" y="520"/>
                    </a:lnTo>
                    <a:lnTo>
                      <a:pt x="10657" y="0"/>
                    </a:lnTo>
                    <a:lnTo>
                      <a:pt x="14192" y="520"/>
                    </a:lnTo>
                    <a:lnTo>
                      <a:pt x="17206" y="1991"/>
                    </a:lnTo>
                    <a:lnTo>
                      <a:pt x="19546" y="4283"/>
                    </a:lnTo>
                    <a:lnTo>
                      <a:pt x="21061" y="7263"/>
                    </a:lnTo>
                    <a:lnTo>
                      <a:pt x="21600" y="10800"/>
                    </a:lnTo>
                    <a:lnTo>
                      <a:pt x="21061" y="14370"/>
                    </a:lnTo>
                    <a:lnTo>
                      <a:pt x="19546" y="17354"/>
                    </a:lnTo>
                    <a:lnTo>
                      <a:pt x="17206" y="19634"/>
                    </a:lnTo>
                    <a:lnTo>
                      <a:pt x="14192" y="21088"/>
                    </a:lnTo>
                    <a:lnTo>
                      <a:pt x="10657" y="21600"/>
                    </a:lnTo>
                    <a:close/>
                  </a:path>
                </a:pathLst>
              </a:custGeom>
              <a:noFill/>
              <a:ln w="42088" cap="flat">
                <a:solidFill>
                  <a:srgbClr val="596D7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4317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2303" y="138426"/>
              <a:ext cx="253074" cy="216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321" name="object 6"/>
          <p:cNvGrpSpPr/>
          <p:nvPr/>
        </p:nvGrpSpPr>
        <p:grpSpPr>
          <a:xfrm>
            <a:off x="9804027" y="929737"/>
            <a:ext cx="751843" cy="768864"/>
            <a:chOff x="0" y="0"/>
            <a:chExt cx="751842" cy="768862"/>
          </a:xfrm>
        </p:grpSpPr>
        <p:sp>
          <p:nvSpPr>
            <p:cNvPr id="4319" name="Forma"/>
            <p:cNvSpPr/>
            <p:nvPr/>
          </p:nvSpPr>
          <p:spPr>
            <a:xfrm>
              <a:off x="-1" y="177282"/>
              <a:ext cx="324425" cy="57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"/>
                  </a:moveTo>
                  <a:lnTo>
                    <a:pt x="20900" y="39"/>
                  </a:lnTo>
                  <a:lnTo>
                    <a:pt x="20252" y="11"/>
                  </a:lnTo>
                  <a:lnTo>
                    <a:pt x="19622" y="1"/>
                  </a:lnTo>
                  <a:lnTo>
                    <a:pt x="18973" y="0"/>
                  </a:lnTo>
                  <a:lnTo>
                    <a:pt x="16759" y="108"/>
                  </a:lnTo>
                  <a:lnTo>
                    <a:pt x="14560" y="448"/>
                  </a:lnTo>
                  <a:lnTo>
                    <a:pt x="12475" y="1047"/>
                  </a:lnTo>
                  <a:lnTo>
                    <a:pt x="10599" y="1931"/>
                  </a:lnTo>
                  <a:lnTo>
                    <a:pt x="10599" y="470"/>
                  </a:lnTo>
                  <a:lnTo>
                    <a:pt x="0" y="470"/>
                  </a:lnTo>
                  <a:lnTo>
                    <a:pt x="0" y="21600"/>
                  </a:lnTo>
                  <a:lnTo>
                    <a:pt x="10599" y="21600"/>
                  </a:lnTo>
                  <a:lnTo>
                    <a:pt x="10599" y="11055"/>
                  </a:lnTo>
                  <a:lnTo>
                    <a:pt x="11214" y="8826"/>
                  </a:lnTo>
                  <a:lnTo>
                    <a:pt x="12873" y="7229"/>
                  </a:lnTo>
                  <a:lnTo>
                    <a:pt x="15302" y="6268"/>
                  </a:lnTo>
                  <a:lnTo>
                    <a:pt x="18225" y="5947"/>
                  </a:lnTo>
                  <a:lnTo>
                    <a:pt x="19112" y="5963"/>
                  </a:lnTo>
                  <a:lnTo>
                    <a:pt x="19967" y="6014"/>
                  </a:lnTo>
                  <a:lnTo>
                    <a:pt x="20796" y="6106"/>
                  </a:lnTo>
                  <a:lnTo>
                    <a:pt x="21600" y="6243"/>
                  </a:lnTo>
                  <a:lnTo>
                    <a:pt x="21600" y="92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20" name="Forma"/>
            <p:cNvSpPr/>
            <p:nvPr/>
          </p:nvSpPr>
          <p:spPr>
            <a:xfrm>
              <a:off x="372616" y="-1"/>
              <a:ext cx="379227" cy="76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461"/>
                  </a:moveTo>
                  <a:lnTo>
                    <a:pt x="21600" y="5335"/>
                  </a:lnTo>
                  <a:lnTo>
                    <a:pt x="13937" y="5335"/>
                  </a:lnTo>
                  <a:lnTo>
                    <a:pt x="13937" y="0"/>
                  </a:lnTo>
                  <a:lnTo>
                    <a:pt x="4854" y="3248"/>
                  </a:lnTo>
                  <a:lnTo>
                    <a:pt x="4854" y="5335"/>
                  </a:lnTo>
                  <a:lnTo>
                    <a:pt x="0" y="5335"/>
                  </a:lnTo>
                  <a:lnTo>
                    <a:pt x="0" y="9461"/>
                  </a:lnTo>
                  <a:lnTo>
                    <a:pt x="4854" y="9461"/>
                  </a:lnTo>
                  <a:lnTo>
                    <a:pt x="4854" y="14664"/>
                  </a:lnTo>
                  <a:lnTo>
                    <a:pt x="5104" y="15991"/>
                  </a:lnTo>
                  <a:lnTo>
                    <a:pt x="5830" y="17207"/>
                  </a:lnTo>
                  <a:lnTo>
                    <a:pt x="7000" y="18300"/>
                  </a:lnTo>
                  <a:lnTo>
                    <a:pt x="8578" y="19258"/>
                  </a:lnTo>
                  <a:lnTo>
                    <a:pt x="10532" y="20069"/>
                  </a:lnTo>
                  <a:lnTo>
                    <a:pt x="12826" y="20720"/>
                  </a:lnTo>
                  <a:lnTo>
                    <a:pt x="15427" y="21201"/>
                  </a:lnTo>
                  <a:lnTo>
                    <a:pt x="18300" y="21498"/>
                  </a:lnTo>
                  <a:lnTo>
                    <a:pt x="21413" y="21600"/>
                  </a:lnTo>
                  <a:lnTo>
                    <a:pt x="21413" y="17158"/>
                  </a:lnTo>
                  <a:lnTo>
                    <a:pt x="18493" y="17002"/>
                  </a:lnTo>
                  <a:lnTo>
                    <a:pt x="16118" y="16522"/>
                  </a:lnTo>
                  <a:lnTo>
                    <a:pt x="14521" y="15707"/>
                  </a:lnTo>
                  <a:lnTo>
                    <a:pt x="13937" y="14541"/>
                  </a:lnTo>
                  <a:lnTo>
                    <a:pt x="13937" y="9461"/>
                  </a:lnTo>
                  <a:lnTo>
                    <a:pt x="21600" y="9461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325" name="object 7"/>
          <p:cNvGrpSpPr/>
          <p:nvPr/>
        </p:nvGrpSpPr>
        <p:grpSpPr>
          <a:xfrm>
            <a:off x="10630055" y="833287"/>
            <a:ext cx="575688" cy="865313"/>
            <a:chOff x="0" y="0"/>
            <a:chExt cx="575686" cy="865312"/>
          </a:xfrm>
        </p:grpSpPr>
        <p:sp>
          <p:nvSpPr>
            <p:cNvPr id="4322" name="Forma"/>
            <p:cNvSpPr/>
            <p:nvPr/>
          </p:nvSpPr>
          <p:spPr>
            <a:xfrm>
              <a:off x="171527" y="0"/>
              <a:ext cx="238112" cy="20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67"/>
                  </a:moveTo>
                  <a:lnTo>
                    <a:pt x="8053" y="21600"/>
                  </a:lnTo>
                  <a:lnTo>
                    <a:pt x="21600" y="21600"/>
                  </a:lnTo>
                  <a:lnTo>
                    <a:pt x="9570" y="0"/>
                  </a:lnTo>
                  <a:lnTo>
                    <a:pt x="0" y="7767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23" name="Forma"/>
            <p:cNvSpPr/>
            <p:nvPr/>
          </p:nvSpPr>
          <p:spPr>
            <a:xfrm>
              <a:off x="0" y="273731"/>
              <a:ext cx="575687" cy="59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17" y="460"/>
                  </a:moveTo>
                  <a:lnTo>
                    <a:pt x="15617" y="1891"/>
                  </a:lnTo>
                  <a:lnTo>
                    <a:pt x="14684" y="1182"/>
                  </a:lnTo>
                  <a:lnTo>
                    <a:pt x="13393" y="578"/>
                  </a:lnTo>
                  <a:lnTo>
                    <a:pt x="11921" y="158"/>
                  </a:lnTo>
                  <a:lnTo>
                    <a:pt x="10445" y="0"/>
                  </a:lnTo>
                  <a:lnTo>
                    <a:pt x="8771" y="142"/>
                  </a:lnTo>
                  <a:lnTo>
                    <a:pt x="7176" y="551"/>
                  </a:lnTo>
                  <a:lnTo>
                    <a:pt x="5682" y="1207"/>
                  </a:lnTo>
                  <a:lnTo>
                    <a:pt x="4313" y="2087"/>
                  </a:lnTo>
                  <a:lnTo>
                    <a:pt x="3091" y="3169"/>
                  </a:lnTo>
                  <a:lnTo>
                    <a:pt x="2039" y="4430"/>
                  </a:lnTo>
                  <a:lnTo>
                    <a:pt x="1182" y="5848"/>
                  </a:lnTo>
                  <a:lnTo>
                    <a:pt x="541" y="7402"/>
                  </a:lnTo>
                  <a:lnTo>
                    <a:pt x="139" y="9068"/>
                  </a:lnTo>
                  <a:lnTo>
                    <a:pt x="0" y="10825"/>
                  </a:lnTo>
                  <a:lnTo>
                    <a:pt x="135" y="12561"/>
                  </a:lnTo>
                  <a:lnTo>
                    <a:pt x="528" y="14212"/>
                  </a:lnTo>
                  <a:lnTo>
                    <a:pt x="1156" y="15755"/>
                  </a:lnTo>
                  <a:lnTo>
                    <a:pt x="2001" y="17168"/>
                  </a:lnTo>
                  <a:lnTo>
                    <a:pt x="3041" y="18426"/>
                  </a:lnTo>
                  <a:lnTo>
                    <a:pt x="4255" y="19507"/>
                  </a:lnTo>
                  <a:lnTo>
                    <a:pt x="5623" y="20388"/>
                  </a:lnTo>
                  <a:lnTo>
                    <a:pt x="7125" y="21046"/>
                  </a:lnTo>
                  <a:lnTo>
                    <a:pt x="8739" y="21458"/>
                  </a:lnTo>
                  <a:lnTo>
                    <a:pt x="10445" y="21600"/>
                  </a:lnTo>
                  <a:lnTo>
                    <a:pt x="11939" y="21466"/>
                  </a:lnTo>
                  <a:lnTo>
                    <a:pt x="13409" y="21082"/>
                  </a:lnTo>
                  <a:lnTo>
                    <a:pt x="14690" y="20477"/>
                  </a:lnTo>
                  <a:lnTo>
                    <a:pt x="15617" y="19679"/>
                  </a:lnTo>
                  <a:lnTo>
                    <a:pt x="15617" y="21150"/>
                  </a:lnTo>
                  <a:lnTo>
                    <a:pt x="21600" y="21150"/>
                  </a:lnTo>
                  <a:lnTo>
                    <a:pt x="21600" y="460"/>
                  </a:lnTo>
                  <a:lnTo>
                    <a:pt x="15617" y="46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24" name="Forma"/>
            <p:cNvSpPr/>
            <p:nvPr/>
          </p:nvSpPr>
          <p:spPr>
            <a:xfrm>
              <a:off x="161663" y="433204"/>
              <a:ext cx="261403" cy="27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6" y="21600"/>
                  </a:moveTo>
                  <a:lnTo>
                    <a:pt x="7486" y="21089"/>
                  </a:lnTo>
                  <a:lnTo>
                    <a:pt x="4485" y="19634"/>
                  </a:lnTo>
                  <a:lnTo>
                    <a:pt x="2115" y="17354"/>
                  </a:lnTo>
                  <a:lnTo>
                    <a:pt x="559" y="14370"/>
                  </a:lnTo>
                  <a:lnTo>
                    <a:pt x="0" y="10800"/>
                  </a:lnTo>
                  <a:lnTo>
                    <a:pt x="559" y="7263"/>
                  </a:lnTo>
                  <a:lnTo>
                    <a:pt x="2115" y="4283"/>
                  </a:lnTo>
                  <a:lnTo>
                    <a:pt x="4485" y="1991"/>
                  </a:lnTo>
                  <a:lnTo>
                    <a:pt x="7486" y="520"/>
                  </a:lnTo>
                  <a:lnTo>
                    <a:pt x="10936" y="0"/>
                  </a:lnTo>
                  <a:lnTo>
                    <a:pt x="14392" y="520"/>
                  </a:lnTo>
                  <a:lnTo>
                    <a:pt x="17331" y="1991"/>
                  </a:lnTo>
                  <a:lnTo>
                    <a:pt x="19607" y="4283"/>
                  </a:lnTo>
                  <a:lnTo>
                    <a:pt x="21078" y="7263"/>
                  </a:lnTo>
                  <a:lnTo>
                    <a:pt x="21600" y="10800"/>
                  </a:lnTo>
                  <a:lnTo>
                    <a:pt x="21078" y="14370"/>
                  </a:lnTo>
                  <a:lnTo>
                    <a:pt x="19607" y="17354"/>
                  </a:lnTo>
                  <a:lnTo>
                    <a:pt x="17331" y="19634"/>
                  </a:lnTo>
                  <a:lnTo>
                    <a:pt x="14392" y="21089"/>
                  </a:lnTo>
                  <a:lnTo>
                    <a:pt x="10936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643" name="object 9"/>
          <p:cNvGrpSpPr/>
          <p:nvPr/>
        </p:nvGrpSpPr>
        <p:grpSpPr>
          <a:xfrm>
            <a:off x="978711" y="2271774"/>
            <a:ext cx="5987860" cy="1542378"/>
            <a:chOff x="0" y="0"/>
            <a:chExt cx="5987858" cy="1542376"/>
          </a:xfrm>
        </p:grpSpPr>
        <p:grpSp>
          <p:nvGrpSpPr>
            <p:cNvPr id="4402" name="object 10"/>
            <p:cNvGrpSpPr/>
            <p:nvPr/>
          </p:nvGrpSpPr>
          <p:grpSpPr>
            <a:xfrm>
              <a:off x="30181" y="30340"/>
              <a:ext cx="5957679" cy="1512037"/>
              <a:chOff x="0" y="0"/>
              <a:chExt cx="5957677" cy="1512036"/>
            </a:xfrm>
          </p:grpSpPr>
          <p:sp>
            <p:nvSpPr>
              <p:cNvPr id="4326" name="Forma"/>
              <p:cNvSpPr/>
              <p:nvPr/>
            </p:nvSpPr>
            <p:spPr>
              <a:xfrm>
                <a:off x="0" y="589540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6"/>
                    </a:moveTo>
                    <a:lnTo>
                      <a:pt x="10783" y="10816"/>
                    </a:lnTo>
                    <a:lnTo>
                      <a:pt x="10783" y="0"/>
                    </a:lnTo>
                    <a:lnTo>
                      <a:pt x="0" y="1081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27" name="Forma"/>
              <p:cNvSpPr/>
              <p:nvPr/>
            </p:nvSpPr>
            <p:spPr>
              <a:xfrm>
                <a:off x="10407" y="636435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69"/>
                    </a:moveTo>
                    <a:lnTo>
                      <a:pt x="16194" y="13358"/>
                    </a:lnTo>
                    <a:lnTo>
                      <a:pt x="5406" y="3911"/>
                    </a:lnTo>
                    <a:lnTo>
                      <a:pt x="0" y="0"/>
                    </a:lnTo>
                    <a:lnTo>
                      <a:pt x="3604" y="4317"/>
                    </a:lnTo>
                    <a:lnTo>
                      <a:pt x="10800" y="21600"/>
                    </a:lnTo>
                    <a:lnTo>
                      <a:pt x="14404" y="21600"/>
                    </a:lnTo>
                    <a:lnTo>
                      <a:pt x="17996" y="17269"/>
                    </a:lnTo>
                    <a:lnTo>
                      <a:pt x="21600" y="172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28" name="Forma"/>
              <p:cNvSpPr/>
              <p:nvPr/>
            </p:nvSpPr>
            <p:spPr>
              <a:xfrm>
                <a:off x="34765" y="648589"/>
                <a:ext cx="16232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98"/>
                    </a:moveTo>
                    <a:lnTo>
                      <a:pt x="16209" y="3598"/>
                    </a:lnTo>
                    <a:lnTo>
                      <a:pt x="5408" y="0"/>
                    </a:lnTo>
                    <a:lnTo>
                      <a:pt x="0" y="0"/>
                    </a:lnTo>
                    <a:lnTo>
                      <a:pt x="0" y="10805"/>
                    </a:lnTo>
                    <a:lnTo>
                      <a:pt x="5408" y="14403"/>
                    </a:lnTo>
                    <a:lnTo>
                      <a:pt x="5408" y="18002"/>
                    </a:lnTo>
                    <a:lnTo>
                      <a:pt x="10801" y="18002"/>
                    </a:lnTo>
                    <a:lnTo>
                      <a:pt x="10801" y="21600"/>
                    </a:lnTo>
                    <a:lnTo>
                      <a:pt x="16209" y="21600"/>
                    </a:lnTo>
                    <a:lnTo>
                      <a:pt x="16209" y="14403"/>
                    </a:lnTo>
                    <a:lnTo>
                      <a:pt x="21600" y="10805"/>
                    </a:lnTo>
                    <a:lnTo>
                      <a:pt x="21600" y="35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29" name="Forma"/>
              <p:cNvSpPr/>
              <p:nvPr/>
            </p:nvSpPr>
            <p:spPr>
              <a:xfrm>
                <a:off x="54800" y="4740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72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208" y="14385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30" name="Forma"/>
              <p:cNvSpPr/>
              <p:nvPr/>
            </p:nvSpPr>
            <p:spPr>
              <a:xfrm>
                <a:off x="489413" y="1301242"/>
                <a:ext cx="48718" cy="3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01"/>
                    </a:moveTo>
                    <a:lnTo>
                      <a:pt x="18002" y="8096"/>
                    </a:lnTo>
                    <a:lnTo>
                      <a:pt x="16200" y="5398"/>
                    </a:lnTo>
                    <a:lnTo>
                      <a:pt x="16200" y="8096"/>
                    </a:lnTo>
                    <a:lnTo>
                      <a:pt x="16093" y="8257"/>
                    </a:lnTo>
                    <a:lnTo>
                      <a:pt x="15327" y="7217"/>
                    </a:lnTo>
                    <a:lnTo>
                      <a:pt x="12827" y="4391"/>
                    </a:lnTo>
                    <a:lnTo>
                      <a:pt x="10659" y="2064"/>
                    </a:lnTo>
                    <a:lnTo>
                      <a:pt x="8998" y="0"/>
                    </a:lnTo>
                    <a:lnTo>
                      <a:pt x="6582" y="4052"/>
                    </a:lnTo>
                    <a:lnTo>
                      <a:pt x="2421" y="12149"/>
                    </a:lnTo>
                    <a:lnTo>
                      <a:pt x="0" y="16202"/>
                    </a:lnTo>
                    <a:lnTo>
                      <a:pt x="1802" y="16202"/>
                    </a:lnTo>
                    <a:lnTo>
                      <a:pt x="5400" y="18901"/>
                    </a:lnTo>
                    <a:lnTo>
                      <a:pt x="10800" y="18901"/>
                    </a:lnTo>
                    <a:lnTo>
                      <a:pt x="12602" y="16202"/>
                    </a:lnTo>
                    <a:lnTo>
                      <a:pt x="14398" y="16202"/>
                    </a:lnTo>
                    <a:lnTo>
                      <a:pt x="14398" y="21600"/>
                    </a:lnTo>
                    <a:lnTo>
                      <a:pt x="18002" y="16202"/>
                    </a:lnTo>
                    <a:lnTo>
                      <a:pt x="16200" y="16202"/>
                    </a:lnTo>
                    <a:lnTo>
                      <a:pt x="16200" y="10804"/>
                    </a:lnTo>
                    <a:lnTo>
                      <a:pt x="18002" y="10804"/>
                    </a:lnTo>
                    <a:lnTo>
                      <a:pt x="18002" y="16202"/>
                    </a:lnTo>
                    <a:lnTo>
                      <a:pt x="19798" y="16202"/>
                    </a:lnTo>
                    <a:lnTo>
                      <a:pt x="21600" y="189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31" name="Forma"/>
              <p:cNvSpPr/>
              <p:nvPr/>
            </p:nvSpPr>
            <p:spPr>
              <a:xfrm>
                <a:off x="599014" y="226999"/>
                <a:ext cx="20308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5"/>
                    </a:moveTo>
                    <a:lnTo>
                      <a:pt x="17277" y="8649"/>
                    </a:lnTo>
                    <a:lnTo>
                      <a:pt x="17277" y="4331"/>
                    </a:lnTo>
                    <a:lnTo>
                      <a:pt x="12954" y="0"/>
                    </a:lnTo>
                    <a:lnTo>
                      <a:pt x="4323" y="8649"/>
                    </a:lnTo>
                    <a:lnTo>
                      <a:pt x="0" y="17282"/>
                    </a:lnTo>
                    <a:lnTo>
                      <a:pt x="4323" y="17282"/>
                    </a:lnTo>
                    <a:lnTo>
                      <a:pt x="12954" y="21600"/>
                    </a:lnTo>
                    <a:lnTo>
                      <a:pt x="17277" y="21600"/>
                    </a:lnTo>
                    <a:lnTo>
                      <a:pt x="17277" y="17282"/>
                    </a:lnTo>
                    <a:lnTo>
                      <a:pt x="21600" y="129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32" name="Forma"/>
              <p:cNvSpPr/>
              <p:nvPr/>
            </p:nvSpPr>
            <p:spPr>
              <a:xfrm>
                <a:off x="866946" y="1333665"/>
                <a:ext cx="56820" cy="32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70" y="0"/>
                    </a:lnTo>
                    <a:lnTo>
                      <a:pt x="4987" y="4051"/>
                    </a:lnTo>
                    <a:lnTo>
                      <a:pt x="3664" y="8102"/>
                    </a:lnTo>
                    <a:lnTo>
                      <a:pt x="2047" y="12154"/>
                    </a:lnTo>
                    <a:lnTo>
                      <a:pt x="0" y="16204"/>
                    </a:lnTo>
                    <a:lnTo>
                      <a:pt x="2312" y="17803"/>
                    </a:lnTo>
                    <a:lnTo>
                      <a:pt x="6942" y="19993"/>
                    </a:lnTo>
                    <a:lnTo>
                      <a:pt x="9255" y="21600"/>
                    </a:lnTo>
                    <a:lnTo>
                      <a:pt x="9255" y="18902"/>
                    </a:lnTo>
                    <a:lnTo>
                      <a:pt x="7715" y="13498"/>
                    </a:lnTo>
                    <a:lnTo>
                      <a:pt x="7715" y="10800"/>
                    </a:lnTo>
                    <a:lnTo>
                      <a:pt x="18515" y="10800"/>
                    </a:lnTo>
                    <a:lnTo>
                      <a:pt x="20060" y="8102"/>
                    </a:lnTo>
                    <a:lnTo>
                      <a:pt x="20060" y="27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33" name="Forma"/>
              <p:cNvSpPr/>
              <p:nvPr/>
            </p:nvSpPr>
            <p:spPr>
              <a:xfrm>
                <a:off x="921479" y="13273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4"/>
                    </a:moveTo>
                    <a:lnTo>
                      <a:pt x="10800" y="10784"/>
                    </a:lnTo>
                    <a:lnTo>
                      <a:pt x="10800" y="0"/>
                    </a:lnTo>
                    <a:lnTo>
                      <a:pt x="0" y="10784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7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34" name="Forma"/>
              <p:cNvSpPr/>
              <p:nvPr/>
            </p:nvSpPr>
            <p:spPr>
              <a:xfrm>
                <a:off x="927829" y="1337729"/>
                <a:ext cx="20296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4"/>
                    </a:moveTo>
                    <a:lnTo>
                      <a:pt x="17289" y="4317"/>
                    </a:lnTo>
                    <a:lnTo>
                      <a:pt x="12963" y="4317"/>
                    </a:lnTo>
                    <a:lnTo>
                      <a:pt x="4325" y="0"/>
                    </a:lnTo>
                    <a:lnTo>
                      <a:pt x="4325" y="8634"/>
                    </a:lnTo>
                    <a:lnTo>
                      <a:pt x="0" y="12952"/>
                    </a:lnTo>
                    <a:lnTo>
                      <a:pt x="0" y="21600"/>
                    </a:lnTo>
                    <a:lnTo>
                      <a:pt x="17289" y="12952"/>
                    </a:lnTo>
                    <a:lnTo>
                      <a:pt x="21600" y="86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35" name="Forma"/>
              <p:cNvSpPr/>
              <p:nvPr/>
            </p:nvSpPr>
            <p:spPr>
              <a:xfrm>
                <a:off x="949896" y="13354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7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36" name="Triangolo"/>
              <p:cNvSpPr/>
              <p:nvPr/>
            </p:nvSpPr>
            <p:spPr>
              <a:xfrm>
                <a:off x="1327416" y="12847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37" name="Forma"/>
              <p:cNvSpPr/>
              <p:nvPr/>
            </p:nvSpPr>
            <p:spPr>
              <a:xfrm>
                <a:off x="1337824" y="1276921"/>
                <a:ext cx="36538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7"/>
                    </a:moveTo>
                    <a:lnTo>
                      <a:pt x="16240" y="9543"/>
                    </a:lnTo>
                    <a:lnTo>
                      <a:pt x="11104" y="6169"/>
                    </a:lnTo>
                    <a:lnTo>
                      <a:pt x="6411" y="2794"/>
                    </a:lnTo>
                    <a:lnTo>
                      <a:pt x="2403" y="0"/>
                    </a:lnTo>
                    <a:lnTo>
                      <a:pt x="4805" y="6169"/>
                    </a:lnTo>
                    <a:lnTo>
                      <a:pt x="7200" y="9253"/>
                    </a:lnTo>
                    <a:lnTo>
                      <a:pt x="9603" y="15431"/>
                    </a:lnTo>
                    <a:lnTo>
                      <a:pt x="4805" y="12337"/>
                    </a:lnTo>
                    <a:lnTo>
                      <a:pt x="0" y="12337"/>
                    </a:lnTo>
                    <a:lnTo>
                      <a:pt x="5030" y="14658"/>
                    </a:lnTo>
                    <a:lnTo>
                      <a:pt x="14175" y="19289"/>
                    </a:lnTo>
                    <a:lnTo>
                      <a:pt x="19197" y="21600"/>
                    </a:lnTo>
                    <a:lnTo>
                      <a:pt x="19197" y="18516"/>
                    </a:lnTo>
                    <a:lnTo>
                      <a:pt x="21600" y="15431"/>
                    </a:lnTo>
                    <a:lnTo>
                      <a:pt x="21600" y="123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38" name="Triangolo"/>
              <p:cNvSpPr/>
              <p:nvPr/>
            </p:nvSpPr>
            <p:spPr>
              <a:xfrm>
                <a:off x="1621726" y="483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39" name="Forma"/>
              <p:cNvSpPr/>
              <p:nvPr/>
            </p:nvSpPr>
            <p:spPr>
              <a:xfrm>
                <a:off x="1670703" y="32422"/>
                <a:ext cx="40590" cy="36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01"/>
                    </a:moveTo>
                    <a:lnTo>
                      <a:pt x="18363" y="15224"/>
                    </a:lnTo>
                    <a:lnTo>
                      <a:pt x="11882" y="6375"/>
                    </a:lnTo>
                    <a:lnTo>
                      <a:pt x="8638" y="2398"/>
                    </a:lnTo>
                    <a:lnTo>
                      <a:pt x="6482" y="2398"/>
                    </a:lnTo>
                    <a:lnTo>
                      <a:pt x="6482" y="4804"/>
                    </a:lnTo>
                    <a:lnTo>
                      <a:pt x="4319" y="6007"/>
                    </a:lnTo>
                    <a:lnTo>
                      <a:pt x="4319" y="2398"/>
                    </a:lnTo>
                    <a:lnTo>
                      <a:pt x="6482" y="0"/>
                    </a:lnTo>
                    <a:lnTo>
                      <a:pt x="2156" y="0"/>
                    </a:lnTo>
                    <a:lnTo>
                      <a:pt x="2156" y="2398"/>
                    </a:lnTo>
                    <a:lnTo>
                      <a:pt x="0" y="4804"/>
                    </a:lnTo>
                    <a:lnTo>
                      <a:pt x="2156" y="4804"/>
                    </a:lnTo>
                    <a:lnTo>
                      <a:pt x="3596" y="6405"/>
                    </a:lnTo>
                    <a:lnTo>
                      <a:pt x="2156" y="7202"/>
                    </a:lnTo>
                    <a:lnTo>
                      <a:pt x="2156" y="11999"/>
                    </a:lnTo>
                    <a:lnTo>
                      <a:pt x="10800" y="21600"/>
                    </a:lnTo>
                    <a:lnTo>
                      <a:pt x="15119" y="21600"/>
                    </a:lnTo>
                    <a:lnTo>
                      <a:pt x="17281" y="19201"/>
                    </a:lnTo>
                    <a:lnTo>
                      <a:pt x="21600" y="19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40" name="Forma"/>
              <p:cNvSpPr/>
              <p:nvPr/>
            </p:nvSpPr>
            <p:spPr>
              <a:xfrm>
                <a:off x="1873662" y="36474"/>
                <a:ext cx="28424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4"/>
                    </a:moveTo>
                    <a:lnTo>
                      <a:pt x="18512" y="3608"/>
                    </a:lnTo>
                    <a:lnTo>
                      <a:pt x="15432" y="3608"/>
                    </a:lnTo>
                    <a:lnTo>
                      <a:pt x="15432" y="0"/>
                    </a:lnTo>
                    <a:lnTo>
                      <a:pt x="9255" y="0"/>
                    </a:lnTo>
                    <a:lnTo>
                      <a:pt x="6177" y="3608"/>
                    </a:lnTo>
                    <a:lnTo>
                      <a:pt x="0" y="3608"/>
                    </a:lnTo>
                    <a:lnTo>
                      <a:pt x="3088" y="7204"/>
                    </a:lnTo>
                    <a:lnTo>
                      <a:pt x="3088" y="10800"/>
                    </a:lnTo>
                    <a:lnTo>
                      <a:pt x="6177" y="14396"/>
                    </a:lnTo>
                    <a:lnTo>
                      <a:pt x="9255" y="14396"/>
                    </a:lnTo>
                    <a:lnTo>
                      <a:pt x="15432" y="21600"/>
                    </a:lnTo>
                    <a:lnTo>
                      <a:pt x="15432" y="17992"/>
                    </a:lnTo>
                    <a:lnTo>
                      <a:pt x="18512" y="14396"/>
                    </a:lnTo>
                    <a:lnTo>
                      <a:pt x="18512" y="7204"/>
                    </a:lnTo>
                    <a:lnTo>
                      <a:pt x="21600" y="72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41" name="Forma"/>
              <p:cNvSpPr/>
              <p:nvPr/>
            </p:nvSpPr>
            <p:spPr>
              <a:xfrm>
                <a:off x="1987067" y="13455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193"/>
                    </a:lnTo>
                    <a:lnTo>
                      <a:pt x="7208" y="14385"/>
                    </a:lnTo>
                    <a:lnTo>
                      <a:pt x="7208" y="21600"/>
                    </a:lnTo>
                    <a:lnTo>
                      <a:pt x="14415" y="14385"/>
                    </a:lnTo>
                    <a:lnTo>
                      <a:pt x="14415" y="719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42" name="Forma"/>
              <p:cNvSpPr/>
              <p:nvPr/>
            </p:nvSpPr>
            <p:spPr>
              <a:xfrm>
                <a:off x="2113171" y="1256652"/>
                <a:ext cx="36539" cy="36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98" y="14854"/>
                    </a:lnTo>
                    <a:lnTo>
                      <a:pt x="17996" y="9003"/>
                    </a:lnTo>
                    <a:lnTo>
                      <a:pt x="16202" y="4046"/>
                    </a:lnTo>
                    <a:lnTo>
                      <a:pt x="14400" y="0"/>
                    </a:lnTo>
                    <a:lnTo>
                      <a:pt x="12185" y="1835"/>
                    </a:lnTo>
                    <a:lnTo>
                      <a:pt x="9303" y="3896"/>
                    </a:lnTo>
                    <a:lnTo>
                      <a:pt x="5961" y="6415"/>
                    </a:lnTo>
                    <a:lnTo>
                      <a:pt x="2402" y="9604"/>
                    </a:lnTo>
                    <a:lnTo>
                      <a:pt x="2402" y="12003"/>
                    </a:lnTo>
                    <a:lnTo>
                      <a:pt x="0" y="1440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43" name="Forma"/>
              <p:cNvSpPr/>
              <p:nvPr/>
            </p:nvSpPr>
            <p:spPr>
              <a:xfrm>
                <a:off x="2807068" y="1305293"/>
                <a:ext cx="12701" cy="3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98"/>
                    </a:moveTo>
                    <a:lnTo>
                      <a:pt x="14392" y="8102"/>
                    </a:lnTo>
                    <a:lnTo>
                      <a:pt x="7208" y="539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34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44" name="Quadrato"/>
              <p:cNvSpPr/>
              <p:nvPr/>
            </p:nvSpPr>
            <p:spPr>
              <a:xfrm>
                <a:off x="2823305" y="128069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45" name="Forma"/>
              <p:cNvSpPr/>
              <p:nvPr/>
            </p:nvSpPr>
            <p:spPr>
              <a:xfrm>
                <a:off x="2888519" y="1228267"/>
                <a:ext cx="60885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25"/>
                    </a:moveTo>
                    <a:lnTo>
                      <a:pt x="20163" y="12341"/>
                    </a:lnTo>
                    <a:lnTo>
                      <a:pt x="14986" y="9549"/>
                    </a:lnTo>
                    <a:lnTo>
                      <a:pt x="5173" y="2803"/>
                    </a:lnTo>
                    <a:lnTo>
                      <a:pt x="0" y="0"/>
                    </a:lnTo>
                    <a:lnTo>
                      <a:pt x="5398" y="5113"/>
                    </a:lnTo>
                    <a:lnTo>
                      <a:pt x="16202" y="16488"/>
                    </a:lnTo>
                    <a:lnTo>
                      <a:pt x="21600" y="21600"/>
                    </a:lnTo>
                    <a:lnTo>
                      <a:pt x="21600" y="154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46" name="Triangolo"/>
              <p:cNvSpPr/>
              <p:nvPr/>
            </p:nvSpPr>
            <p:spPr>
              <a:xfrm>
                <a:off x="2949149" y="124016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47" name="Forma"/>
              <p:cNvSpPr/>
              <p:nvPr/>
            </p:nvSpPr>
            <p:spPr>
              <a:xfrm>
                <a:off x="2951175" y="12462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17" y="10817"/>
                    </a:lnTo>
                    <a:lnTo>
                      <a:pt x="10817" y="0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48" name="Forma"/>
              <p:cNvSpPr/>
              <p:nvPr/>
            </p:nvSpPr>
            <p:spPr>
              <a:xfrm>
                <a:off x="3369297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49" name="Forma"/>
              <p:cNvSpPr/>
              <p:nvPr/>
            </p:nvSpPr>
            <p:spPr>
              <a:xfrm>
                <a:off x="3351282" y="1293126"/>
                <a:ext cx="40603" cy="48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2"/>
                    </a:moveTo>
                    <a:lnTo>
                      <a:pt x="19438" y="3603"/>
                    </a:lnTo>
                    <a:lnTo>
                      <a:pt x="19438" y="1804"/>
                    </a:lnTo>
                    <a:lnTo>
                      <a:pt x="12958" y="1804"/>
                    </a:lnTo>
                    <a:lnTo>
                      <a:pt x="8641" y="0"/>
                    </a:lnTo>
                    <a:lnTo>
                      <a:pt x="8641" y="1804"/>
                    </a:lnTo>
                    <a:lnTo>
                      <a:pt x="0" y="8998"/>
                    </a:lnTo>
                    <a:lnTo>
                      <a:pt x="4527" y="11981"/>
                    </a:lnTo>
                    <a:lnTo>
                      <a:pt x="12756" y="18618"/>
                    </a:lnTo>
                    <a:lnTo>
                      <a:pt x="17282" y="21600"/>
                    </a:lnTo>
                    <a:lnTo>
                      <a:pt x="19438" y="17997"/>
                    </a:lnTo>
                    <a:lnTo>
                      <a:pt x="19438" y="16198"/>
                    </a:lnTo>
                    <a:lnTo>
                      <a:pt x="20519" y="14400"/>
                    </a:lnTo>
                    <a:lnTo>
                      <a:pt x="19438" y="14400"/>
                    </a:lnTo>
                    <a:lnTo>
                      <a:pt x="15120" y="17997"/>
                    </a:lnTo>
                    <a:lnTo>
                      <a:pt x="15120" y="12602"/>
                    </a:lnTo>
                    <a:lnTo>
                      <a:pt x="19438" y="12602"/>
                    </a:lnTo>
                    <a:lnTo>
                      <a:pt x="20877" y="13802"/>
                    </a:lnTo>
                    <a:lnTo>
                      <a:pt x="21600" y="12602"/>
                    </a:lnTo>
                    <a:lnTo>
                      <a:pt x="21600" y="54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50" name="Forma"/>
              <p:cNvSpPr/>
              <p:nvPr/>
            </p:nvSpPr>
            <p:spPr>
              <a:xfrm>
                <a:off x="3385528" y="12948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801"/>
                    </a:lnTo>
                    <a:lnTo>
                      <a:pt x="10817" y="10801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51" name="Forma"/>
              <p:cNvSpPr/>
              <p:nvPr/>
            </p:nvSpPr>
            <p:spPr>
              <a:xfrm>
                <a:off x="3375640" y="1256652"/>
                <a:ext cx="20296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87"/>
                    </a:moveTo>
                    <a:lnTo>
                      <a:pt x="17289" y="16187"/>
                    </a:lnTo>
                    <a:lnTo>
                      <a:pt x="12963" y="10791"/>
                    </a:lnTo>
                    <a:lnTo>
                      <a:pt x="12963" y="0"/>
                    </a:lnTo>
                    <a:lnTo>
                      <a:pt x="4325" y="0"/>
                    </a:lnTo>
                    <a:lnTo>
                      <a:pt x="0" y="5395"/>
                    </a:lnTo>
                    <a:lnTo>
                      <a:pt x="4325" y="5395"/>
                    </a:lnTo>
                    <a:lnTo>
                      <a:pt x="4325" y="10791"/>
                    </a:lnTo>
                    <a:lnTo>
                      <a:pt x="8651" y="10791"/>
                    </a:lnTo>
                    <a:lnTo>
                      <a:pt x="8651" y="16187"/>
                    </a:lnTo>
                    <a:lnTo>
                      <a:pt x="4325" y="21600"/>
                    </a:lnTo>
                    <a:lnTo>
                      <a:pt x="17289" y="21600"/>
                    </a:lnTo>
                    <a:lnTo>
                      <a:pt x="21600" y="161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52" name="Forma"/>
              <p:cNvSpPr/>
              <p:nvPr/>
            </p:nvSpPr>
            <p:spPr>
              <a:xfrm>
                <a:off x="3393649" y="12604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7192"/>
                    </a:lnTo>
                    <a:lnTo>
                      <a:pt x="0" y="7192"/>
                    </a:lnTo>
                    <a:lnTo>
                      <a:pt x="0" y="14385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53" name="Triangolo"/>
              <p:cNvSpPr/>
              <p:nvPr/>
            </p:nvSpPr>
            <p:spPr>
              <a:xfrm>
                <a:off x="3464693" y="12725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54" name="Forma"/>
              <p:cNvSpPr/>
              <p:nvPr/>
            </p:nvSpPr>
            <p:spPr>
              <a:xfrm>
                <a:off x="3470783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55" name="Triangolo"/>
              <p:cNvSpPr/>
              <p:nvPr/>
            </p:nvSpPr>
            <p:spPr>
              <a:xfrm>
                <a:off x="3476866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56" name="Quadrato"/>
              <p:cNvSpPr/>
              <p:nvPr/>
            </p:nvSpPr>
            <p:spPr>
              <a:xfrm>
                <a:off x="3480923" y="126448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57" name="Triangolo"/>
              <p:cNvSpPr/>
              <p:nvPr/>
            </p:nvSpPr>
            <p:spPr>
              <a:xfrm>
                <a:off x="3480923" y="12604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58" name="Forma"/>
              <p:cNvSpPr/>
              <p:nvPr/>
            </p:nvSpPr>
            <p:spPr>
              <a:xfrm>
                <a:off x="3489305" y="1240434"/>
                <a:ext cx="26074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38"/>
                    </a:moveTo>
                    <a:lnTo>
                      <a:pt x="21443" y="10027"/>
                    </a:lnTo>
                    <a:lnTo>
                      <a:pt x="20685" y="6169"/>
                    </a:lnTo>
                    <a:lnTo>
                      <a:pt x="20180" y="3084"/>
                    </a:lnTo>
                    <a:lnTo>
                      <a:pt x="13457" y="3084"/>
                    </a:lnTo>
                    <a:lnTo>
                      <a:pt x="13457" y="0"/>
                    </a:lnTo>
                    <a:lnTo>
                      <a:pt x="10090" y="0"/>
                    </a:lnTo>
                    <a:lnTo>
                      <a:pt x="6724" y="3084"/>
                    </a:lnTo>
                    <a:lnTo>
                      <a:pt x="3367" y="3084"/>
                    </a:lnTo>
                    <a:lnTo>
                      <a:pt x="3367" y="6169"/>
                    </a:lnTo>
                    <a:lnTo>
                      <a:pt x="0" y="9263"/>
                    </a:lnTo>
                    <a:lnTo>
                      <a:pt x="0" y="15431"/>
                    </a:lnTo>
                    <a:lnTo>
                      <a:pt x="3367" y="18515"/>
                    </a:lnTo>
                    <a:lnTo>
                      <a:pt x="3367" y="21600"/>
                    </a:lnTo>
                    <a:lnTo>
                      <a:pt x="13457" y="21600"/>
                    </a:lnTo>
                    <a:lnTo>
                      <a:pt x="16813" y="18515"/>
                    </a:lnTo>
                    <a:lnTo>
                      <a:pt x="20864" y="18515"/>
                    </a:lnTo>
                    <a:lnTo>
                      <a:pt x="21600" y="1523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59" name="Forma"/>
              <p:cNvSpPr/>
              <p:nvPr/>
            </p:nvSpPr>
            <p:spPr>
              <a:xfrm>
                <a:off x="3509346" y="12604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385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60" name="Forma"/>
              <p:cNvSpPr/>
              <p:nvPr/>
            </p:nvSpPr>
            <p:spPr>
              <a:xfrm>
                <a:off x="3521519" y="125637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392" y="0"/>
                    </a:lnTo>
                    <a:lnTo>
                      <a:pt x="7208" y="0"/>
                    </a:lnTo>
                    <a:lnTo>
                      <a:pt x="0" y="7199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61" name="Forma"/>
              <p:cNvSpPr/>
              <p:nvPr/>
            </p:nvSpPr>
            <p:spPr>
              <a:xfrm>
                <a:off x="3879005" y="0"/>
                <a:ext cx="3653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1"/>
                    </a:moveTo>
                    <a:lnTo>
                      <a:pt x="16802" y="4317"/>
                    </a:lnTo>
                    <a:lnTo>
                      <a:pt x="16802" y="0"/>
                    </a:lnTo>
                    <a:lnTo>
                      <a:pt x="12823" y="3234"/>
                    </a:lnTo>
                    <a:lnTo>
                      <a:pt x="3979" y="9717"/>
                    </a:lnTo>
                    <a:lnTo>
                      <a:pt x="0" y="12951"/>
                    </a:lnTo>
                    <a:lnTo>
                      <a:pt x="5398" y="16132"/>
                    </a:lnTo>
                    <a:lnTo>
                      <a:pt x="10804" y="18893"/>
                    </a:lnTo>
                    <a:lnTo>
                      <a:pt x="16201" y="20855"/>
                    </a:lnTo>
                    <a:lnTo>
                      <a:pt x="21600" y="21600"/>
                    </a:lnTo>
                    <a:lnTo>
                      <a:pt x="19198" y="17269"/>
                    </a:lnTo>
                    <a:lnTo>
                      <a:pt x="21600" y="17269"/>
                    </a:lnTo>
                    <a:lnTo>
                      <a:pt x="21600" y="129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62" name="Forma"/>
              <p:cNvSpPr/>
              <p:nvPr/>
            </p:nvSpPr>
            <p:spPr>
              <a:xfrm>
                <a:off x="3943953" y="1235367"/>
                <a:ext cx="52782" cy="60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9"/>
                    </a:moveTo>
                    <a:lnTo>
                      <a:pt x="19105" y="8151"/>
                    </a:lnTo>
                    <a:lnTo>
                      <a:pt x="14121" y="6982"/>
                    </a:lnTo>
                    <a:lnTo>
                      <a:pt x="11631" y="6128"/>
                    </a:lnTo>
                    <a:lnTo>
                      <a:pt x="11631" y="3242"/>
                    </a:lnTo>
                    <a:lnTo>
                      <a:pt x="14952" y="3242"/>
                    </a:lnTo>
                    <a:lnTo>
                      <a:pt x="18274" y="4683"/>
                    </a:lnTo>
                    <a:lnTo>
                      <a:pt x="19937" y="4683"/>
                    </a:lnTo>
                    <a:lnTo>
                      <a:pt x="17785" y="3242"/>
                    </a:lnTo>
                    <a:lnTo>
                      <a:pt x="14017" y="723"/>
                    </a:lnTo>
                    <a:lnTo>
                      <a:pt x="9968" y="0"/>
                    </a:lnTo>
                    <a:lnTo>
                      <a:pt x="5920" y="3062"/>
                    </a:lnTo>
                    <a:lnTo>
                      <a:pt x="0" y="10450"/>
                    </a:lnTo>
                    <a:lnTo>
                      <a:pt x="3794" y="13625"/>
                    </a:lnTo>
                    <a:lnTo>
                      <a:pt x="6647" y="18561"/>
                    </a:lnTo>
                    <a:lnTo>
                      <a:pt x="10748" y="21600"/>
                    </a:lnTo>
                    <a:lnTo>
                      <a:pt x="18274" y="19098"/>
                    </a:lnTo>
                    <a:lnTo>
                      <a:pt x="18274" y="16217"/>
                    </a:lnTo>
                    <a:lnTo>
                      <a:pt x="14952" y="16217"/>
                    </a:lnTo>
                    <a:lnTo>
                      <a:pt x="11631" y="14776"/>
                    </a:lnTo>
                    <a:lnTo>
                      <a:pt x="8310" y="14776"/>
                    </a:lnTo>
                    <a:lnTo>
                      <a:pt x="8310" y="10450"/>
                    </a:lnTo>
                    <a:lnTo>
                      <a:pt x="10826" y="10676"/>
                    </a:lnTo>
                    <a:lnTo>
                      <a:pt x="13497" y="11172"/>
                    </a:lnTo>
                    <a:lnTo>
                      <a:pt x="16486" y="11665"/>
                    </a:lnTo>
                    <a:lnTo>
                      <a:pt x="19937" y="11891"/>
                    </a:lnTo>
                    <a:lnTo>
                      <a:pt x="19937" y="10450"/>
                    </a:lnTo>
                    <a:lnTo>
                      <a:pt x="21600" y="900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63" name="Forma"/>
              <p:cNvSpPr/>
              <p:nvPr/>
            </p:nvSpPr>
            <p:spPr>
              <a:xfrm>
                <a:off x="4065746" y="1289075"/>
                <a:ext cx="20295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7274" y="3598"/>
                    </a:lnTo>
                    <a:lnTo>
                      <a:pt x="8637" y="3598"/>
                    </a:lnTo>
                    <a:lnTo>
                      <a:pt x="4312" y="0"/>
                    </a:lnTo>
                    <a:lnTo>
                      <a:pt x="0" y="0"/>
                    </a:lnTo>
                    <a:lnTo>
                      <a:pt x="0" y="10806"/>
                    </a:lnTo>
                    <a:lnTo>
                      <a:pt x="4312" y="14404"/>
                    </a:lnTo>
                    <a:lnTo>
                      <a:pt x="12949" y="18002"/>
                    </a:lnTo>
                    <a:lnTo>
                      <a:pt x="17274" y="21600"/>
                    </a:lnTo>
                    <a:lnTo>
                      <a:pt x="17274" y="18002"/>
                    </a:lnTo>
                    <a:lnTo>
                      <a:pt x="21600" y="10806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64" name="Triangolo"/>
              <p:cNvSpPr/>
              <p:nvPr/>
            </p:nvSpPr>
            <p:spPr>
              <a:xfrm>
                <a:off x="4373994" y="13111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6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65" name="Forma"/>
              <p:cNvSpPr/>
              <p:nvPr/>
            </p:nvSpPr>
            <p:spPr>
              <a:xfrm>
                <a:off x="4398613" y="1248537"/>
                <a:ext cx="121781" cy="81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20478" y="16200"/>
                    </a:lnTo>
                    <a:lnTo>
                      <a:pt x="20093" y="15828"/>
                    </a:lnTo>
                    <a:lnTo>
                      <a:pt x="17347" y="13331"/>
                    </a:lnTo>
                    <a:lnTo>
                      <a:pt x="15840" y="11879"/>
                    </a:lnTo>
                    <a:lnTo>
                      <a:pt x="14401" y="14041"/>
                    </a:lnTo>
                    <a:lnTo>
                      <a:pt x="14401" y="16200"/>
                    </a:lnTo>
                    <a:lnTo>
                      <a:pt x="13680" y="15121"/>
                    </a:lnTo>
                    <a:lnTo>
                      <a:pt x="13680" y="12962"/>
                    </a:lnTo>
                    <a:lnTo>
                      <a:pt x="11520" y="9721"/>
                    </a:lnTo>
                    <a:lnTo>
                      <a:pt x="11159" y="8641"/>
                    </a:lnTo>
                    <a:lnTo>
                      <a:pt x="10799" y="7562"/>
                    </a:lnTo>
                    <a:lnTo>
                      <a:pt x="10080" y="7562"/>
                    </a:lnTo>
                    <a:lnTo>
                      <a:pt x="9427" y="5772"/>
                    </a:lnTo>
                    <a:lnTo>
                      <a:pt x="7852" y="1790"/>
                    </a:lnTo>
                    <a:lnTo>
                      <a:pt x="7199" y="0"/>
                    </a:lnTo>
                    <a:lnTo>
                      <a:pt x="6918" y="2818"/>
                    </a:lnTo>
                    <a:lnTo>
                      <a:pt x="5490" y="3914"/>
                    </a:lnTo>
                    <a:lnTo>
                      <a:pt x="3656" y="4405"/>
                    </a:lnTo>
                    <a:lnTo>
                      <a:pt x="2160" y="5400"/>
                    </a:lnTo>
                    <a:lnTo>
                      <a:pt x="719" y="5400"/>
                    </a:lnTo>
                    <a:lnTo>
                      <a:pt x="0" y="6483"/>
                    </a:lnTo>
                    <a:lnTo>
                      <a:pt x="0" y="8641"/>
                    </a:lnTo>
                    <a:lnTo>
                      <a:pt x="719" y="9721"/>
                    </a:lnTo>
                    <a:lnTo>
                      <a:pt x="719" y="11879"/>
                    </a:lnTo>
                    <a:lnTo>
                      <a:pt x="5039" y="8641"/>
                    </a:lnTo>
                    <a:lnTo>
                      <a:pt x="5760" y="8641"/>
                    </a:lnTo>
                    <a:lnTo>
                      <a:pt x="5760" y="11879"/>
                    </a:lnTo>
                    <a:lnTo>
                      <a:pt x="6481" y="14041"/>
                    </a:lnTo>
                    <a:lnTo>
                      <a:pt x="7920" y="15121"/>
                    </a:lnTo>
                    <a:lnTo>
                      <a:pt x="8639" y="16200"/>
                    </a:lnTo>
                    <a:lnTo>
                      <a:pt x="9359" y="16200"/>
                    </a:lnTo>
                    <a:lnTo>
                      <a:pt x="9359" y="15121"/>
                    </a:lnTo>
                    <a:lnTo>
                      <a:pt x="10080" y="15121"/>
                    </a:lnTo>
                    <a:lnTo>
                      <a:pt x="9359" y="16200"/>
                    </a:lnTo>
                    <a:lnTo>
                      <a:pt x="10080" y="16200"/>
                    </a:lnTo>
                    <a:lnTo>
                      <a:pt x="9359" y="17279"/>
                    </a:lnTo>
                    <a:lnTo>
                      <a:pt x="15840" y="20521"/>
                    </a:lnTo>
                    <a:lnTo>
                      <a:pt x="17279" y="20521"/>
                    </a:lnTo>
                    <a:lnTo>
                      <a:pt x="18719" y="21600"/>
                    </a:lnTo>
                    <a:lnTo>
                      <a:pt x="20161" y="21600"/>
                    </a:lnTo>
                    <a:lnTo>
                      <a:pt x="20879" y="20521"/>
                    </a:lnTo>
                    <a:lnTo>
                      <a:pt x="20879" y="18362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66" name="Forma"/>
              <p:cNvSpPr/>
              <p:nvPr/>
            </p:nvSpPr>
            <p:spPr>
              <a:xfrm>
                <a:off x="4520133" y="1317459"/>
                <a:ext cx="12701" cy="1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5401"/>
                    </a:lnTo>
                    <a:lnTo>
                      <a:pt x="0" y="16199"/>
                    </a:lnTo>
                    <a:lnTo>
                      <a:pt x="0" y="21600"/>
                    </a:lnTo>
                    <a:lnTo>
                      <a:pt x="7208" y="16199"/>
                    </a:lnTo>
                    <a:lnTo>
                      <a:pt x="14392" y="5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67" name="Forma"/>
              <p:cNvSpPr/>
              <p:nvPr/>
            </p:nvSpPr>
            <p:spPr>
              <a:xfrm>
                <a:off x="4574933" y="747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4"/>
                    </a:moveTo>
                    <a:lnTo>
                      <a:pt x="10784" y="1078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107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68" name="Forma"/>
              <p:cNvSpPr/>
              <p:nvPr/>
            </p:nvSpPr>
            <p:spPr>
              <a:xfrm>
                <a:off x="4536624" y="1301242"/>
                <a:ext cx="64961" cy="52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7"/>
                    </a:moveTo>
                    <a:lnTo>
                      <a:pt x="19362" y="11214"/>
                    </a:lnTo>
                    <a:lnTo>
                      <a:pt x="14387" y="3738"/>
                    </a:lnTo>
                    <a:lnTo>
                      <a:pt x="12149" y="0"/>
                    </a:lnTo>
                    <a:lnTo>
                      <a:pt x="9324" y="260"/>
                    </a:lnTo>
                    <a:lnTo>
                      <a:pt x="4176" y="1400"/>
                    </a:lnTo>
                    <a:lnTo>
                      <a:pt x="1351" y="1661"/>
                    </a:lnTo>
                    <a:lnTo>
                      <a:pt x="1351" y="4982"/>
                    </a:lnTo>
                    <a:lnTo>
                      <a:pt x="0" y="8309"/>
                    </a:lnTo>
                    <a:lnTo>
                      <a:pt x="4050" y="12021"/>
                    </a:lnTo>
                    <a:lnTo>
                      <a:pt x="8099" y="15576"/>
                    </a:lnTo>
                    <a:lnTo>
                      <a:pt x="12149" y="18825"/>
                    </a:lnTo>
                    <a:lnTo>
                      <a:pt x="16199" y="21600"/>
                    </a:lnTo>
                    <a:lnTo>
                      <a:pt x="21600" y="1495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69" name="Triangolo"/>
              <p:cNvSpPr/>
              <p:nvPr/>
            </p:nvSpPr>
            <p:spPr>
              <a:xfrm>
                <a:off x="4597260" y="605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70" name="Forma"/>
              <p:cNvSpPr/>
              <p:nvPr/>
            </p:nvSpPr>
            <p:spPr>
              <a:xfrm>
                <a:off x="4585341" y="1353934"/>
                <a:ext cx="24359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6194" y="5064"/>
                    </a:lnTo>
                    <a:lnTo>
                      <a:pt x="5406" y="2143"/>
                    </a:lnTo>
                    <a:lnTo>
                      <a:pt x="0" y="0"/>
                    </a:lnTo>
                    <a:lnTo>
                      <a:pt x="3604" y="7207"/>
                    </a:lnTo>
                    <a:lnTo>
                      <a:pt x="3604" y="21600"/>
                    </a:lnTo>
                    <a:lnTo>
                      <a:pt x="8942" y="18848"/>
                    </a:lnTo>
                    <a:lnTo>
                      <a:pt x="13953" y="15758"/>
                    </a:lnTo>
                    <a:lnTo>
                      <a:pt x="18278" y="11990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71" name="Forma"/>
              <p:cNvSpPr/>
              <p:nvPr/>
            </p:nvSpPr>
            <p:spPr>
              <a:xfrm>
                <a:off x="4609699" y="1353934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31"/>
                    </a:moveTo>
                    <a:lnTo>
                      <a:pt x="14393" y="4331"/>
                    </a:lnTo>
                    <a:lnTo>
                      <a:pt x="10800" y="0"/>
                    </a:lnTo>
                    <a:lnTo>
                      <a:pt x="3604" y="0"/>
                    </a:lnTo>
                    <a:lnTo>
                      <a:pt x="3604" y="4331"/>
                    </a:lnTo>
                    <a:lnTo>
                      <a:pt x="0" y="8648"/>
                    </a:lnTo>
                    <a:lnTo>
                      <a:pt x="7197" y="17283"/>
                    </a:lnTo>
                    <a:lnTo>
                      <a:pt x="14393" y="21600"/>
                    </a:lnTo>
                    <a:lnTo>
                      <a:pt x="21600" y="12965"/>
                    </a:lnTo>
                    <a:lnTo>
                      <a:pt x="21600" y="43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72" name="Forma"/>
              <p:cNvSpPr/>
              <p:nvPr/>
            </p:nvSpPr>
            <p:spPr>
              <a:xfrm>
                <a:off x="4634058" y="1349883"/>
                <a:ext cx="20296" cy="16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75" y="5396"/>
                    </a:lnTo>
                    <a:lnTo>
                      <a:pt x="8637" y="5396"/>
                    </a:lnTo>
                    <a:lnTo>
                      <a:pt x="0" y="10809"/>
                    </a:lnTo>
                    <a:lnTo>
                      <a:pt x="8637" y="16204"/>
                    </a:lnTo>
                    <a:lnTo>
                      <a:pt x="12962" y="16204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73" name="Forma"/>
              <p:cNvSpPr/>
              <p:nvPr/>
            </p:nvSpPr>
            <p:spPr>
              <a:xfrm>
                <a:off x="4706861" y="949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4392" y="0"/>
                    </a:lnTo>
                    <a:lnTo>
                      <a:pt x="0" y="0"/>
                    </a:lnTo>
                    <a:lnTo>
                      <a:pt x="0" y="10783"/>
                    </a:lnTo>
                    <a:lnTo>
                      <a:pt x="7208" y="21600"/>
                    </a:lnTo>
                    <a:lnTo>
                      <a:pt x="14392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74" name="Quadrato"/>
              <p:cNvSpPr/>
              <p:nvPr/>
            </p:nvSpPr>
            <p:spPr>
              <a:xfrm>
                <a:off x="5120919" y="139014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75" name="Forma"/>
              <p:cNvSpPr/>
              <p:nvPr/>
            </p:nvSpPr>
            <p:spPr>
              <a:xfrm>
                <a:off x="5141474" y="1402588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1"/>
                    </a:moveTo>
                    <a:lnTo>
                      <a:pt x="0" y="0"/>
                    </a:lnTo>
                    <a:lnTo>
                      <a:pt x="0" y="4317"/>
                    </a:lnTo>
                    <a:lnTo>
                      <a:pt x="3604" y="8634"/>
                    </a:lnTo>
                    <a:lnTo>
                      <a:pt x="3604" y="12951"/>
                    </a:lnTo>
                    <a:lnTo>
                      <a:pt x="7208" y="17269"/>
                    </a:lnTo>
                    <a:lnTo>
                      <a:pt x="14404" y="17269"/>
                    </a:lnTo>
                    <a:lnTo>
                      <a:pt x="18008" y="21600"/>
                    </a:lnTo>
                    <a:lnTo>
                      <a:pt x="18008" y="17269"/>
                    </a:lnTo>
                    <a:lnTo>
                      <a:pt x="21600" y="17269"/>
                    </a:lnTo>
                    <a:lnTo>
                      <a:pt x="21600" y="129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76" name="Forma"/>
              <p:cNvSpPr/>
              <p:nvPr/>
            </p:nvSpPr>
            <p:spPr>
              <a:xfrm>
                <a:off x="5547157" y="14448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77" name="Forma"/>
              <p:cNvSpPr/>
              <p:nvPr/>
            </p:nvSpPr>
            <p:spPr>
              <a:xfrm>
                <a:off x="5545125" y="12523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78" name="Forma"/>
              <p:cNvSpPr/>
              <p:nvPr/>
            </p:nvSpPr>
            <p:spPr>
              <a:xfrm>
                <a:off x="5553246" y="14367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00" y="0"/>
                    </a:lnTo>
                    <a:lnTo>
                      <a:pt x="1080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79" name="Forma"/>
              <p:cNvSpPr/>
              <p:nvPr/>
            </p:nvSpPr>
            <p:spPr>
              <a:xfrm>
                <a:off x="5531186" y="1224216"/>
                <a:ext cx="32475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6194" y="4317"/>
                    </a:lnTo>
                    <a:lnTo>
                      <a:pt x="13499" y="0"/>
                    </a:lnTo>
                    <a:lnTo>
                      <a:pt x="5398" y="0"/>
                    </a:lnTo>
                    <a:lnTo>
                      <a:pt x="2695" y="4317"/>
                    </a:lnTo>
                    <a:lnTo>
                      <a:pt x="0" y="4317"/>
                    </a:lnTo>
                    <a:lnTo>
                      <a:pt x="0" y="17283"/>
                    </a:lnTo>
                    <a:lnTo>
                      <a:pt x="4089" y="17960"/>
                    </a:lnTo>
                    <a:lnTo>
                      <a:pt x="8431" y="19448"/>
                    </a:lnTo>
                    <a:lnTo>
                      <a:pt x="13288" y="20923"/>
                    </a:lnTo>
                    <a:lnTo>
                      <a:pt x="18897" y="21600"/>
                    </a:lnTo>
                    <a:lnTo>
                      <a:pt x="18897" y="17283"/>
                    </a:lnTo>
                    <a:lnTo>
                      <a:pt x="21600" y="8648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80" name="Forma"/>
              <p:cNvSpPr/>
              <p:nvPr/>
            </p:nvSpPr>
            <p:spPr>
              <a:xfrm>
                <a:off x="5559596" y="1402314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6196" y="7200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400"/>
                    </a:lnTo>
                    <a:lnTo>
                      <a:pt x="21600" y="144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81" name="Forma"/>
              <p:cNvSpPr/>
              <p:nvPr/>
            </p:nvSpPr>
            <p:spPr>
              <a:xfrm>
                <a:off x="5571515" y="120368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0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82" name="Forma"/>
              <p:cNvSpPr/>
              <p:nvPr/>
            </p:nvSpPr>
            <p:spPr>
              <a:xfrm>
                <a:off x="5555532" y="1110716"/>
                <a:ext cx="36539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01"/>
                    </a:moveTo>
                    <a:lnTo>
                      <a:pt x="16201" y="13163"/>
                    </a:lnTo>
                    <a:lnTo>
                      <a:pt x="5406" y="4838"/>
                    </a:lnTo>
                    <a:lnTo>
                      <a:pt x="0" y="0"/>
                    </a:lnTo>
                    <a:lnTo>
                      <a:pt x="0" y="10794"/>
                    </a:lnTo>
                    <a:lnTo>
                      <a:pt x="2402" y="18001"/>
                    </a:lnTo>
                    <a:lnTo>
                      <a:pt x="2402" y="21600"/>
                    </a:lnTo>
                    <a:lnTo>
                      <a:pt x="7425" y="21543"/>
                    </a:lnTo>
                    <a:lnTo>
                      <a:pt x="12005" y="21149"/>
                    </a:lnTo>
                    <a:lnTo>
                      <a:pt x="16577" y="20077"/>
                    </a:lnTo>
                    <a:lnTo>
                      <a:pt x="21600" y="180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83" name="Forma"/>
              <p:cNvSpPr/>
              <p:nvPr/>
            </p:nvSpPr>
            <p:spPr>
              <a:xfrm>
                <a:off x="5567711" y="1414741"/>
                <a:ext cx="28424" cy="4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958" y="3824"/>
                    </a:lnTo>
                    <a:lnTo>
                      <a:pt x="3088" y="0"/>
                    </a:lnTo>
                    <a:lnTo>
                      <a:pt x="3088" y="1799"/>
                    </a:lnTo>
                    <a:lnTo>
                      <a:pt x="0" y="3604"/>
                    </a:lnTo>
                    <a:lnTo>
                      <a:pt x="5115" y="7682"/>
                    </a:lnTo>
                    <a:lnTo>
                      <a:pt x="10800" y="11928"/>
                    </a:lnTo>
                    <a:lnTo>
                      <a:pt x="16485" y="1651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84" name="Forma"/>
              <p:cNvSpPr/>
              <p:nvPr/>
            </p:nvSpPr>
            <p:spPr>
              <a:xfrm>
                <a:off x="5539301" y="1455280"/>
                <a:ext cx="60885" cy="56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14"/>
                    </a:moveTo>
                    <a:lnTo>
                      <a:pt x="17550" y="7956"/>
                    </a:lnTo>
                    <a:lnTo>
                      <a:pt x="14039" y="8487"/>
                    </a:lnTo>
                    <a:lnTo>
                      <a:pt x="11070" y="9014"/>
                    </a:lnTo>
                    <a:lnTo>
                      <a:pt x="8642" y="9256"/>
                    </a:lnTo>
                    <a:lnTo>
                      <a:pt x="6952" y="6941"/>
                    </a:lnTo>
                    <a:lnTo>
                      <a:pt x="5939" y="4630"/>
                    </a:lnTo>
                    <a:lnTo>
                      <a:pt x="5200" y="2315"/>
                    </a:lnTo>
                    <a:lnTo>
                      <a:pt x="4321" y="0"/>
                    </a:lnTo>
                    <a:lnTo>
                      <a:pt x="2879" y="0"/>
                    </a:lnTo>
                    <a:lnTo>
                      <a:pt x="1438" y="1542"/>
                    </a:lnTo>
                    <a:lnTo>
                      <a:pt x="2879" y="1542"/>
                    </a:lnTo>
                    <a:lnTo>
                      <a:pt x="4321" y="3083"/>
                    </a:lnTo>
                    <a:lnTo>
                      <a:pt x="4321" y="4630"/>
                    </a:lnTo>
                    <a:lnTo>
                      <a:pt x="2879" y="7714"/>
                    </a:lnTo>
                    <a:lnTo>
                      <a:pt x="2879" y="10798"/>
                    </a:lnTo>
                    <a:lnTo>
                      <a:pt x="0" y="10798"/>
                    </a:lnTo>
                    <a:lnTo>
                      <a:pt x="0" y="21600"/>
                    </a:lnTo>
                    <a:lnTo>
                      <a:pt x="1438" y="20058"/>
                    </a:lnTo>
                    <a:lnTo>
                      <a:pt x="4321" y="20058"/>
                    </a:lnTo>
                    <a:lnTo>
                      <a:pt x="5758" y="21600"/>
                    </a:lnTo>
                    <a:lnTo>
                      <a:pt x="11521" y="21600"/>
                    </a:lnTo>
                    <a:lnTo>
                      <a:pt x="14400" y="20058"/>
                    </a:lnTo>
                    <a:lnTo>
                      <a:pt x="14400" y="18512"/>
                    </a:lnTo>
                    <a:lnTo>
                      <a:pt x="15842" y="16970"/>
                    </a:lnTo>
                    <a:lnTo>
                      <a:pt x="15842" y="15428"/>
                    </a:lnTo>
                    <a:lnTo>
                      <a:pt x="17148" y="13354"/>
                    </a:lnTo>
                    <a:lnTo>
                      <a:pt x="20298" y="9787"/>
                    </a:lnTo>
                    <a:lnTo>
                      <a:pt x="20631" y="9256"/>
                    </a:lnTo>
                    <a:lnTo>
                      <a:pt x="21600" y="771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85" name="Forma"/>
              <p:cNvSpPr/>
              <p:nvPr/>
            </p:nvSpPr>
            <p:spPr>
              <a:xfrm>
                <a:off x="5547417" y="1272870"/>
                <a:ext cx="56833" cy="7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7"/>
                    </a:moveTo>
                    <a:lnTo>
                      <a:pt x="20055" y="17051"/>
                    </a:lnTo>
                    <a:lnTo>
                      <a:pt x="20055" y="15915"/>
                    </a:lnTo>
                    <a:lnTo>
                      <a:pt x="18516" y="13642"/>
                    </a:lnTo>
                    <a:lnTo>
                      <a:pt x="16971" y="13642"/>
                    </a:lnTo>
                    <a:lnTo>
                      <a:pt x="16971" y="12506"/>
                    </a:lnTo>
                    <a:lnTo>
                      <a:pt x="15427" y="12506"/>
                    </a:lnTo>
                    <a:lnTo>
                      <a:pt x="15427" y="13642"/>
                    </a:lnTo>
                    <a:lnTo>
                      <a:pt x="13887" y="13642"/>
                    </a:lnTo>
                    <a:lnTo>
                      <a:pt x="13887" y="12506"/>
                    </a:lnTo>
                    <a:lnTo>
                      <a:pt x="12342" y="11366"/>
                    </a:lnTo>
                    <a:lnTo>
                      <a:pt x="10802" y="11366"/>
                    </a:lnTo>
                    <a:lnTo>
                      <a:pt x="9258" y="10230"/>
                    </a:lnTo>
                    <a:lnTo>
                      <a:pt x="9258" y="9094"/>
                    </a:lnTo>
                    <a:lnTo>
                      <a:pt x="10802" y="7958"/>
                    </a:lnTo>
                    <a:lnTo>
                      <a:pt x="12342" y="7958"/>
                    </a:lnTo>
                    <a:lnTo>
                      <a:pt x="13887" y="9094"/>
                    </a:lnTo>
                    <a:lnTo>
                      <a:pt x="12342" y="10230"/>
                    </a:lnTo>
                    <a:lnTo>
                      <a:pt x="12342" y="11366"/>
                    </a:lnTo>
                    <a:lnTo>
                      <a:pt x="15427" y="11366"/>
                    </a:lnTo>
                    <a:lnTo>
                      <a:pt x="15427" y="10230"/>
                    </a:lnTo>
                    <a:lnTo>
                      <a:pt x="16971" y="10230"/>
                    </a:lnTo>
                    <a:lnTo>
                      <a:pt x="16971" y="9094"/>
                    </a:lnTo>
                    <a:lnTo>
                      <a:pt x="20055" y="9094"/>
                    </a:lnTo>
                    <a:lnTo>
                      <a:pt x="18516" y="7958"/>
                    </a:lnTo>
                    <a:lnTo>
                      <a:pt x="18516" y="6821"/>
                    </a:lnTo>
                    <a:lnTo>
                      <a:pt x="16971" y="5681"/>
                    </a:lnTo>
                    <a:lnTo>
                      <a:pt x="16971" y="7958"/>
                    </a:lnTo>
                    <a:lnTo>
                      <a:pt x="15427" y="7958"/>
                    </a:lnTo>
                    <a:lnTo>
                      <a:pt x="13887" y="6821"/>
                    </a:lnTo>
                    <a:lnTo>
                      <a:pt x="13887" y="4545"/>
                    </a:lnTo>
                    <a:lnTo>
                      <a:pt x="10802" y="4545"/>
                    </a:lnTo>
                    <a:lnTo>
                      <a:pt x="10802" y="5681"/>
                    </a:lnTo>
                    <a:lnTo>
                      <a:pt x="9258" y="5681"/>
                    </a:lnTo>
                    <a:lnTo>
                      <a:pt x="9258" y="6821"/>
                    </a:lnTo>
                    <a:lnTo>
                      <a:pt x="7713" y="6821"/>
                    </a:lnTo>
                    <a:lnTo>
                      <a:pt x="6173" y="5681"/>
                    </a:lnTo>
                    <a:lnTo>
                      <a:pt x="6173" y="3409"/>
                    </a:lnTo>
                    <a:lnTo>
                      <a:pt x="4629" y="2272"/>
                    </a:lnTo>
                    <a:lnTo>
                      <a:pt x="1545" y="1136"/>
                    </a:lnTo>
                    <a:lnTo>
                      <a:pt x="0" y="0"/>
                    </a:lnTo>
                    <a:lnTo>
                      <a:pt x="24" y="1881"/>
                    </a:lnTo>
                    <a:lnTo>
                      <a:pt x="193" y="3979"/>
                    </a:lnTo>
                    <a:lnTo>
                      <a:pt x="651" y="6073"/>
                    </a:lnTo>
                    <a:lnTo>
                      <a:pt x="1545" y="7958"/>
                    </a:lnTo>
                    <a:lnTo>
                      <a:pt x="3084" y="7958"/>
                    </a:lnTo>
                    <a:lnTo>
                      <a:pt x="4629" y="6821"/>
                    </a:lnTo>
                    <a:lnTo>
                      <a:pt x="6173" y="6821"/>
                    </a:lnTo>
                    <a:lnTo>
                      <a:pt x="6173" y="7958"/>
                    </a:lnTo>
                    <a:lnTo>
                      <a:pt x="4629" y="9094"/>
                    </a:lnTo>
                    <a:lnTo>
                      <a:pt x="1545" y="9094"/>
                    </a:lnTo>
                    <a:lnTo>
                      <a:pt x="1545" y="10230"/>
                    </a:lnTo>
                    <a:lnTo>
                      <a:pt x="3084" y="11366"/>
                    </a:lnTo>
                    <a:lnTo>
                      <a:pt x="4629" y="11366"/>
                    </a:lnTo>
                    <a:lnTo>
                      <a:pt x="4629" y="10230"/>
                    </a:lnTo>
                    <a:lnTo>
                      <a:pt x="6173" y="10230"/>
                    </a:lnTo>
                    <a:lnTo>
                      <a:pt x="7713" y="11366"/>
                    </a:lnTo>
                    <a:lnTo>
                      <a:pt x="6173" y="12506"/>
                    </a:lnTo>
                    <a:lnTo>
                      <a:pt x="4629" y="12506"/>
                    </a:lnTo>
                    <a:lnTo>
                      <a:pt x="3084" y="13642"/>
                    </a:lnTo>
                    <a:lnTo>
                      <a:pt x="3084" y="14779"/>
                    </a:lnTo>
                    <a:lnTo>
                      <a:pt x="1545" y="15915"/>
                    </a:lnTo>
                    <a:lnTo>
                      <a:pt x="5015" y="17443"/>
                    </a:lnTo>
                    <a:lnTo>
                      <a:pt x="11956" y="20072"/>
                    </a:lnTo>
                    <a:lnTo>
                      <a:pt x="15427" y="21600"/>
                    </a:lnTo>
                    <a:lnTo>
                      <a:pt x="18516" y="20464"/>
                    </a:lnTo>
                    <a:lnTo>
                      <a:pt x="20055" y="20464"/>
                    </a:lnTo>
                    <a:lnTo>
                      <a:pt x="21600" y="193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86" name="Forma"/>
              <p:cNvSpPr/>
              <p:nvPr/>
            </p:nvSpPr>
            <p:spPr>
              <a:xfrm>
                <a:off x="5603989" y="14063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0" y="7199"/>
                    </a:lnTo>
                    <a:lnTo>
                      <a:pt x="14392" y="21600"/>
                    </a:lnTo>
                    <a:lnTo>
                      <a:pt x="14392" y="14399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87" name="Forma"/>
              <p:cNvSpPr/>
              <p:nvPr/>
            </p:nvSpPr>
            <p:spPr>
              <a:xfrm>
                <a:off x="5754186" y="117125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07" y="14399"/>
                    </a:lnTo>
                    <a:lnTo>
                      <a:pt x="14407" y="7199"/>
                    </a:lnTo>
                    <a:lnTo>
                      <a:pt x="7192" y="0"/>
                    </a:lnTo>
                    <a:lnTo>
                      <a:pt x="7192" y="7199"/>
                    </a:lnTo>
                    <a:lnTo>
                      <a:pt x="0" y="14399"/>
                    </a:lnTo>
                    <a:lnTo>
                      <a:pt x="7192" y="14399"/>
                    </a:lnTo>
                    <a:lnTo>
                      <a:pt x="1440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88" name="Forma"/>
              <p:cNvSpPr/>
              <p:nvPr/>
            </p:nvSpPr>
            <p:spPr>
              <a:xfrm>
                <a:off x="5762567" y="1106665"/>
                <a:ext cx="16232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0"/>
                    </a:moveTo>
                    <a:lnTo>
                      <a:pt x="10801" y="540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5392" y="21600"/>
                    </a:lnTo>
                    <a:lnTo>
                      <a:pt x="16209" y="16200"/>
                    </a:lnTo>
                    <a:lnTo>
                      <a:pt x="21600" y="16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89" name="Quadrato"/>
              <p:cNvSpPr/>
              <p:nvPr/>
            </p:nvSpPr>
            <p:spPr>
              <a:xfrm>
                <a:off x="5774480" y="111855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90" name="Triangolo"/>
              <p:cNvSpPr/>
              <p:nvPr/>
            </p:nvSpPr>
            <p:spPr>
              <a:xfrm>
                <a:off x="5798838" y="4821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91" name="Forma"/>
              <p:cNvSpPr/>
              <p:nvPr/>
            </p:nvSpPr>
            <p:spPr>
              <a:xfrm>
                <a:off x="5782862" y="1086396"/>
                <a:ext cx="40590" cy="36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8"/>
                    </a:moveTo>
                    <a:lnTo>
                      <a:pt x="19444" y="7198"/>
                    </a:lnTo>
                    <a:lnTo>
                      <a:pt x="17281" y="4798"/>
                    </a:lnTo>
                    <a:lnTo>
                      <a:pt x="12456" y="3377"/>
                    </a:lnTo>
                    <a:lnTo>
                      <a:pt x="7833" y="2399"/>
                    </a:lnTo>
                    <a:lnTo>
                      <a:pt x="3609" y="1421"/>
                    </a:lnTo>
                    <a:lnTo>
                      <a:pt x="0" y="0"/>
                    </a:lnTo>
                    <a:lnTo>
                      <a:pt x="3575" y="5400"/>
                    </a:lnTo>
                    <a:lnTo>
                      <a:pt x="11543" y="16200"/>
                    </a:lnTo>
                    <a:lnTo>
                      <a:pt x="15125" y="21600"/>
                    </a:lnTo>
                    <a:lnTo>
                      <a:pt x="15828" y="19351"/>
                    </a:lnTo>
                    <a:lnTo>
                      <a:pt x="17552" y="16200"/>
                    </a:lnTo>
                    <a:lnTo>
                      <a:pt x="19680" y="12154"/>
                    </a:lnTo>
                    <a:lnTo>
                      <a:pt x="21600" y="71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92" name="Forma"/>
              <p:cNvSpPr/>
              <p:nvPr/>
            </p:nvSpPr>
            <p:spPr>
              <a:xfrm>
                <a:off x="5807220" y="470230"/>
                <a:ext cx="20296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87"/>
                    </a:moveTo>
                    <a:lnTo>
                      <a:pt x="17275" y="10791"/>
                    </a:lnTo>
                    <a:lnTo>
                      <a:pt x="17275" y="5395"/>
                    </a:lnTo>
                    <a:lnTo>
                      <a:pt x="12963" y="0"/>
                    </a:lnTo>
                    <a:lnTo>
                      <a:pt x="0" y="16187"/>
                    </a:lnTo>
                    <a:lnTo>
                      <a:pt x="8638" y="21600"/>
                    </a:lnTo>
                    <a:lnTo>
                      <a:pt x="17275" y="21600"/>
                    </a:lnTo>
                    <a:lnTo>
                      <a:pt x="21600" y="161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93" name="Forma"/>
              <p:cNvSpPr/>
              <p:nvPr/>
            </p:nvSpPr>
            <p:spPr>
              <a:xfrm>
                <a:off x="5799105" y="328345"/>
                <a:ext cx="28411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4"/>
                    </a:moveTo>
                    <a:lnTo>
                      <a:pt x="16975" y="11144"/>
                    </a:lnTo>
                    <a:lnTo>
                      <a:pt x="7715" y="3260"/>
                    </a:lnTo>
                    <a:lnTo>
                      <a:pt x="3080" y="0"/>
                    </a:lnTo>
                    <a:lnTo>
                      <a:pt x="3080" y="3599"/>
                    </a:lnTo>
                    <a:lnTo>
                      <a:pt x="0" y="3599"/>
                    </a:lnTo>
                    <a:lnTo>
                      <a:pt x="0" y="7196"/>
                    </a:lnTo>
                    <a:lnTo>
                      <a:pt x="4625" y="10467"/>
                    </a:lnTo>
                    <a:lnTo>
                      <a:pt x="13885" y="18341"/>
                    </a:lnTo>
                    <a:lnTo>
                      <a:pt x="18510" y="21600"/>
                    </a:lnTo>
                    <a:lnTo>
                      <a:pt x="21600" y="18002"/>
                    </a:lnTo>
                    <a:lnTo>
                      <a:pt x="21600" y="14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94" name="Forma"/>
              <p:cNvSpPr/>
              <p:nvPr/>
            </p:nvSpPr>
            <p:spPr>
              <a:xfrm>
                <a:off x="5839694" y="628319"/>
                <a:ext cx="44655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3"/>
                    </a:moveTo>
                    <a:lnTo>
                      <a:pt x="19634" y="3083"/>
                    </a:lnTo>
                    <a:lnTo>
                      <a:pt x="15708" y="0"/>
                    </a:lnTo>
                    <a:lnTo>
                      <a:pt x="13742" y="0"/>
                    </a:lnTo>
                    <a:lnTo>
                      <a:pt x="13742" y="3083"/>
                    </a:lnTo>
                    <a:lnTo>
                      <a:pt x="11783" y="6176"/>
                    </a:lnTo>
                    <a:lnTo>
                      <a:pt x="0" y="15425"/>
                    </a:lnTo>
                    <a:lnTo>
                      <a:pt x="2943" y="17261"/>
                    </a:lnTo>
                    <a:lnTo>
                      <a:pt x="8834" y="19764"/>
                    </a:lnTo>
                    <a:lnTo>
                      <a:pt x="11783" y="21600"/>
                    </a:lnTo>
                    <a:lnTo>
                      <a:pt x="11783" y="18507"/>
                    </a:lnTo>
                    <a:lnTo>
                      <a:pt x="21600" y="3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95" name="Triangolo"/>
              <p:cNvSpPr/>
              <p:nvPr/>
            </p:nvSpPr>
            <p:spPr>
              <a:xfrm>
                <a:off x="5924683" y="10212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96" name="Forma"/>
              <p:cNvSpPr/>
              <p:nvPr/>
            </p:nvSpPr>
            <p:spPr>
              <a:xfrm>
                <a:off x="5934824" y="10192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10800"/>
                    </a:lnTo>
                    <a:lnTo>
                      <a:pt x="10817" y="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97" name="Forma"/>
              <p:cNvSpPr/>
              <p:nvPr/>
            </p:nvSpPr>
            <p:spPr>
              <a:xfrm>
                <a:off x="5832595" y="908024"/>
                <a:ext cx="112637" cy="109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00"/>
                    </a:moveTo>
                    <a:lnTo>
                      <a:pt x="17501" y="6075"/>
                    </a:lnTo>
                    <a:lnTo>
                      <a:pt x="13329" y="4000"/>
                    </a:lnTo>
                    <a:lnTo>
                      <a:pt x="9011" y="1925"/>
                    </a:lnTo>
                    <a:lnTo>
                      <a:pt x="4476" y="0"/>
                    </a:lnTo>
                    <a:lnTo>
                      <a:pt x="2918" y="2401"/>
                    </a:lnTo>
                    <a:lnTo>
                      <a:pt x="2141" y="3201"/>
                    </a:lnTo>
                    <a:lnTo>
                      <a:pt x="6809" y="8000"/>
                    </a:lnTo>
                    <a:lnTo>
                      <a:pt x="6809" y="8800"/>
                    </a:lnTo>
                    <a:lnTo>
                      <a:pt x="6033" y="9602"/>
                    </a:lnTo>
                    <a:lnTo>
                      <a:pt x="6033" y="10401"/>
                    </a:lnTo>
                    <a:lnTo>
                      <a:pt x="5253" y="10401"/>
                    </a:lnTo>
                    <a:lnTo>
                      <a:pt x="5253" y="9602"/>
                    </a:lnTo>
                    <a:lnTo>
                      <a:pt x="4476" y="9602"/>
                    </a:lnTo>
                    <a:lnTo>
                      <a:pt x="4476" y="10401"/>
                    </a:lnTo>
                    <a:lnTo>
                      <a:pt x="3697" y="11201"/>
                    </a:lnTo>
                    <a:lnTo>
                      <a:pt x="4476" y="11201"/>
                    </a:lnTo>
                    <a:lnTo>
                      <a:pt x="4476" y="12001"/>
                    </a:lnTo>
                    <a:lnTo>
                      <a:pt x="5253" y="12001"/>
                    </a:lnTo>
                    <a:lnTo>
                      <a:pt x="5253" y="13602"/>
                    </a:lnTo>
                    <a:lnTo>
                      <a:pt x="4474" y="14402"/>
                    </a:lnTo>
                    <a:lnTo>
                      <a:pt x="3697" y="13602"/>
                    </a:lnTo>
                    <a:lnTo>
                      <a:pt x="3697" y="12800"/>
                    </a:lnTo>
                    <a:lnTo>
                      <a:pt x="2918" y="12001"/>
                    </a:lnTo>
                    <a:lnTo>
                      <a:pt x="2141" y="12001"/>
                    </a:lnTo>
                    <a:lnTo>
                      <a:pt x="1361" y="11201"/>
                    </a:lnTo>
                    <a:lnTo>
                      <a:pt x="972" y="13950"/>
                    </a:lnTo>
                    <a:lnTo>
                      <a:pt x="0" y="17001"/>
                    </a:lnTo>
                    <a:lnTo>
                      <a:pt x="485" y="19750"/>
                    </a:lnTo>
                    <a:lnTo>
                      <a:pt x="4474" y="21600"/>
                    </a:lnTo>
                    <a:lnTo>
                      <a:pt x="13561" y="19800"/>
                    </a:lnTo>
                    <a:lnTo>
                      <a:pt x="16931" y="19201"/>
                    </a:lnTo>
                    <a:lnTo>
                      <a:pt x="17708" y="17602"/>
                    </a:lnTo>
                    <a:lnTo>
                      <a:pt x="17708" y="16800"/>
                    </a:lnTo>
                    <a:lnTo>
                      <a:pt x="18488" y="15201"/>
                    </a:lnTo>
                    <a:lnTo>
                      <a:pt x="18802" y="14402"/>
                    </a:lnTo>
                    <a:lnTo>
                      <a:pt x="19194" y="13402"/>
                    </a:lnTo>
                    <a:lnTo>
                      <a:pt x="20611" y="10401"/>
                    </a:lnTo>
                    <a:lnTo>
                      <a:pt x="20896" y="9800"/>
                    </a:lnTo>
                    <a:lnTo>
                      <a:pt x="21600" y="80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98" name="Forma"/>
              <p:cNvSpPr/>
              <p:nvPr/>
            </p:nvSpPr>
            <p:spPr>
              <a:xfrm>
                <a:off x="5938888" y="9908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6"/>
                    </a:lnTo>
                    <a:lnTo>
                      <a:pt x="10817" y="21600"/>
                    </a:lnTo>
                    <a:lnTo>
                      <a:pt x="10817" y="108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99" name="Triangolo"/>
              <p:cNvSpPr/>
              <p:nvPr/>
            </p:nvSpPr>
            <p:spPr>
              <a:xfrm>
                <a:off x="5944977" y="99289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00" name="Forma"/>
              <p:cNvSpPr/>
              <p:nvPr/>
            </p:nvSpPr>
            <p:spPr>
              <a:xfrm>
                <a:off x="5941180" y="1000994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0799" y="7200"/>
                    </a:lnTo>
                    <a:lnTo>
                      <a:pt x="10799" y="0"/>
                    </a:lnTo>
                    <a:lnTo>
                      <a:pt x="5408" y="0"/>
                    </a:lnTo>
                    <a:lnTo>
                      <a:pt x="0" y="7200"/>
                    </a:lnTo>
                    <a:lnTo>
                      <a:pt x="0" y="21600"/>
                    </a:lnTo>
                    <a:lnTo>
                      <a:pt x="5408" y="14400"/>
                    </a:lnTo>
                    <a:lnTo>
                      <a:pt x="10799" y="144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01" name="Forma"/>
              <p:cNvSpPr/>
              <p:nvPr/>
            </p:nvSpPr>
            <p:spPr>
              <a:xfrm>
                <a:off x="525951" y="1301242"/>
                <a:ext cx="3909201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" y="3598"/>
                    </a:moveTo>
                    <a:lnTo>
                      <a:pt x="0" y="3598"/>
                    </a:lnTo>
                    <a:lnTo>
                      <a:pt x="22" y="7196"/>
                    </a:lnTo>
                    <a:lnTo>
                      <a:pt x="22" y="3598"/>
                    </a:lnTo>
                    <a:close/>
                    <a:moveTo>
                      <a:pt x="15836" y="21600"/>
                    </a:moveTo>
                    <a:lnTo>
                      <a:pt x="15828" y="20405"/>
                    </a:lnTo>
                    <a:lnTo>
                      <a:pt x="15824" y="21600"/>
                    </a:lnTo>
                    <a:lnTo>
                      <a:pt x="15836" y="21600"/>
                    </a:lnTo>
                    <a:close/>
                    <a:moveTo>
                      <a:pt x="21600" y="0"/>
                    </a:moveTo>
                    <a:lnTo>
                      <a:pt x="21578" y="3598"/>
                    </a:lnTo>
                    <a:lnTo>
                      <a:pt x="21555" y="10794"/>
                    </a:lnTo>
                    <a:lnTo>
                      <a:pt x="21510" y="14403"/>
                    </a:lnTo>
                    <a:lnTo>
                      <a:pt x="21555" y="14403"/>
                    </a:lnTo>
                    <a:lnTo>
                      <a:pt x="21578" y="18002"/>
                    </a:lnTo>
                    <a:lnTo>
                      <a:pt x="21578" y="10794"/>
                    </a:lnTo>
                    <a:lnTo>
                      <a:pt x="21600" y="7196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417" name="object 11"/>
            <p:cNvGrpSpPr/>
            <p:nvPr/>
          </p:nvGrpSpPr>
          <p:grpSpPr>
            <a:xfrm>
              <a:off x="0" y="0"/>
              <a:ext cx="5922646" cy="1518057"/>
              <a:chOff x="0" y="0"/>
              <a:chExt cx="5922645" cy="1518056"/>
            </a:xfrm>
          </p:grpSpPr>
          <p:sp>
            <p:nvSpPr>
              <p:cNvPr id="4403" name="Quadrato"/>
              <p:cNvSpPr/>
              <p:nvPr/>
            </p:nvSpPr>
            <p:spPr>
              <a:xfrm>
                <a:off x="5004968" y="146508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04" name="Quadrato"/>
              <p:cNvSpPr/>
              <p:nvPr/>
            </p:nvSpPr>
            <p:spPr>
              <a:xfrm>
                <a:off x="5009025" y="147319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05" name="Triangolo"/>
              <p:cNvSpPr/>
              <p:nvPr/>
            </p:nvSpPr>
            <p:spPr>
              <a:xfrm>
                <a:off x="5013083" y="14772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06" name="Forma"/>
              <p:cNvSpPr/>
              <p:nvPr/>
            </p:nvSpPr>
            <p:spPr>
              <a:xfrm>
                <a:off x="5021465" y="1473193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09" y="14401"/>
                    </a:lnTo>
                    <a:lnTo>
                      <a:pt x="5392" y="0"/>
                    </a:lnTo>
                    <a:lnTo>
                      <a:pt x="5392" y="7201"/>
                    </a:lnTo>
                    <a:lnTo>
                      <a:pt x="0" y="14401"/>
                    </a:lnTo>
                    <a:lnTo>
                      <a:pt x="10801" y="14401"/>
                    </a:lnTo>
                    <a:lnTo>
                      <a:pt x="162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07" name="Forma"/>
              <p:cNvSpPr/>
              <p:nvPr/>
            </p:nvSpPr>
            <p:spPr>
              <a:xfrm>
                <a:off x="5347982" y="14833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1080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08" name="Forma"/>
              <p:cNvSpPr/>
              <p:nvPr/>
            </p:nvSpPr>
            <p:spPr>
              <a:xfrm>
                <a:off x="5347982" y="14711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0" y="0"/>
                    </a:lnTo>
                    <a:lnTo>
                      <a:pt x="0" y="0"/>
                    </a:lnTo>
                    <a:lnTo>
                      <a:pt x="10800" y="10801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09" name="Forma"/>
              <p:cNvSpPr/>
              <p:nvPr/>
            </p:nvSpPr>
            <p:spPr>
              <a:xfrm>
                <a:off x="5350008" y="1500479"/>
                <a:ext cx="12701" cy="1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8"/>
                    </a:moveTo>
                    <a:lnTo>
                      <a:pt x="16803" y="0"/>
                    </a:lnTo>
                    <a:lnTo>
                      <a:pt x="0" y="11628"/>
                    </a:lnTo>
                    <a:lnTo>
                      <a:pt x="7207" y="16606"/>
                    </a:lnTo>
                    <a:lnTo>
                      <a:pt x="14414" y="16606"/>
                    </a:lnTo>
                    <a:lnTo>
                      <a:pt x="21600" y="21600"/>
                    </a:lnTo>
                    <a:lnTo>
                      <a:pt x="21600" y="66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10" name="Triangolo"/>
              <p:cNvSpPr/>
              <p:nvPr/>
            </p:nvSpPr>
            <p:spPr>
              <a:xfrm>
                <a:off x="5354072" y="14927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8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11" name="Triangolo"/>
              <p:cNvSpPr/>
              <p:nvPr/>
            </p:nvSpPr>
            <p:spPr>
              <a:xfrm>
                <a:off x="5360162" y="146711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12" name="Forma"/>
              <p:cNvSpPr/>
              <p:nvPr/>
            </p:nvSpPr>
            <p:spPr>
              <a:xfrm>
                <a:off x="5384514" y="15035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10816" y="21600"/>
                    </a:lnTo>
                    <a:lnTo>
                      <a:pt x="10816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13" name="Forma"/>
              <p:cNvSpPr/>
              <p:nvPr/>
            </p:nvSpPr>
            <p:spPr>
              <a:xfrm>
                <a:off x="5407101" y="1441030"/>
                <a:ext cx="28424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6967" y="5065"/>
                    </a:lnTo>
                    <a:lnTo>
                      <a:pt x="7711" y="2143"/>
                    </a:lnTo>
                    <a:lnTo>
                      <a:pt x="3088" y="0"/>
                    </a:lnTo>
                    <a:lnTo>
                      <a:pt x="3088" y="3599"/>
                    </a:lnTo>
                    <a:lnTo>
                      <a:pt x="0" y="3599"/>
                    </a:lnTo>
                    <a:lnTo>
                      <a:pt x="0" y="7196"/>
                    </a:lnTo>
                    <a:lnTo>
                      <a:pt x="3088" y="10806"/>
                    </a:lnTo>
                    <a:lnTo>
                      <a:pt x="9255" y="14404"/>
                    </a:lnTo>
                    <a:lnTo>
                      <a:pt x="12344" y="21600"/>
                    </a:lnTo>
                    <a:lnTo>
                      <a:pt x="18512" y="14404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14" name="Forma"/>
              <p:cNvSpPr/>
              <p:nvPr/>
            </p:nvSpPr>
            <p:spPr>
              <a:xfrm>
                <a:off x="5423344" y="1465351"/>
                <a:ext cx="32475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3" y="5115"/>
                    </a:lnTo>
                    <a:lnTo>
                      <a:pt x="2365" y="10800"/>
                    </a:lnTo>
                    <a:lnTo>
                      <a:pt x="2661" y="16495"/>
                    </a:lnTo>
                    <a:lnTo>
                      <a:pt x="270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15" name="Forma"/>
              <p:cNvSpPr/>
              <p:nvPr/>
            </p:nvSpPr>
            <p:spPr>
              <a:xfrm>
                <a:off x="0" y="0"/>
                <a:ext cx="5922646" cy="1447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68"/>
                    </a:moveTo>
                    <a:lnTo>
                      <a:pt x="21556" y="11179"/>
                    </a:lnTo>
                    <a:lnTo>
                      <a:pt x="21513" y="10989"/>
                    </a:lnTo>
                    <a:lnTo>
                      <a:pt x="21473" y="10611"/>
                    </a:lnTo>
                    <a:lnTo>
                      <a:pt x="21319" y="10611"/>
                    </a:lnTo>
                    <a:lnTo>
                      <a:pt x="21319" y="10232"/>
                    </a:lnTo>
                    <a:lnTo>
                      <a:pt x="21304" y="10232"/>
                    </a:lnTo>
                    <a:lnTo>
                      <a:pt x="21304" y="10421"/>
                    </a:lnTo>
                    <a:lnTo>
                      <a:pt x="21274" y="10421"/>
                    </a:lnTo>
                    <a:lnTo>
                      <a:pt x="21274" y="10232"/>
                    </a:lnTo>
                    <a:lnTo>
                      <a:pt x="21260" y="10232"/>
                    </a:lnTo>
                    <a:lnTo>
                      <a:pt x="21260" y="12695"/>
                    </a:lnTo>
                    <a:lnTo>
                      <a:pt x="21185" y="12695"/>
                    </a:lnTo>
                    <a:lnTo>
                      <a:pt x="21185" y="12884"/>
                    </a:lnTo>
                    <a:lnTo>
                      <a:pt x="21200" y="12884"/>
                    </a:lnTo>
                    <a:lnTo>
                      <a:pt x="21200" y="13074"/>
                    </a:lnTo>
                    <a:lnTo>
                      <a:pt x="21185" y="13074"/>
                    </a:lnTo>
                    <a:lnTo>
                      <a:pt x="21185" y="12884"/>
                    </a:lnTo>
                    <a:lnTo>
                      <a:pt x="21171" y="12884"/>
                    </a:lnTo>
                    <a:lnTo>
                      <a:pt x="21156" y="12695"/>
                    </a:lnTo>
                    <a:lnTo>
                      <a:pt x="21156" y="12884"/>
                    </a:lnTo>
                    <a:lnTo>
                      <a:pt x="21141" y="13074"/>
                    </a:lnTo>
                    <a:lnTo>
                      <a:pt x="21141" y="13453"/>
                    </a:lnTo>
                    <a:lnTo>
                      <a:pt x="21130" y="13263"/>
                    </a:lnTo>
                    <a:lnTo>
                      <a:pt x="21121" y="13263"/>
                    </a:lnTo>
                    <a:lnTo>
                      <a:pt x="21114" y="13074"/>
                    </a:lnTo>
                    <a:lnTo>
                      <a:pt x="21122" y="13074"/>
                    </a:lnTo>
                    <a:lnTo>
                      <a:pt x="21132" y="13263"/>
                    </a:lnTo>
                    <a:lnTo>
                      <a:pt x="21139" y="13263"/>
                    </a:lnTo>
                    <a:lnTo>
                      <a:pt x="21141" y="13453"/>
                    </a:lnTo>
                    <a:lnTo>
                      <a:pt x="21141" y="13074"/>
                    </a:lnTo>
                    <a:lnTo>
                      <a:pt x="21126" y="13074"/>
                    </a:lnTo>
                    <a:lnTo>
                      <a:pt x="21126" y="12884"/>
                    </a:lnTo>
                    <a:lnTo>
                      <a:pt x="21156" y="12884"/>
                    </a:lnTo>
                    <a:lnTo>
                      <a:pt x="21156" y="12695"/>
                    </a:lnTo>
                    <a:lnTo>
                      <a:pt x="21185" y="12695"/>
                    </a:lnTo>
                    <a:lnTo>
                      <a:pt x="21200" y="12505"/>
                    </a:lnTo>
                    <a:lnTo>
                      <a:pt x="21245" y="12505"/>
                    </a:lnTo>
                    <a:lnTo>
                      <a:pt x="21260" y="12695"/>
                    </a:lnTo>
                    <a:lnTo>
                      <a:pt x="21260" y="10232"/>
                    </a:lnTo>
                    <a:lnTo>
                      <a:pt x="21245" y="10232"/>
                    </a:lnTo>
                    <a:lnTo>
                      <a:pt x="21245" y="10421"/>
                    </a:lnTo>
                    <a:lnTo>
                      <a:pt x="21215" y="10421"/>
                    </a:lnTo>
                    <a:lnTo>
                      <a:pt x="21215" y="10232"/>
                    </a:lnTo>
                    <a:lnTo>
                      <a:pt x="21171" y="10232"/>
                    </a:lnTo>
                    <a:lnTo>
                      <a:pt x="21146" y="10042"/>
                    </a:lnTo>
                    <a:lnTo>
                      <a:pt x="21215" y="10042"/>
                    </a:lnTo>
                    <a:lnTo>
                      <a:pt x="21230" y="10232"/>
                    </a:lnTo>
                    <a:lnTo>
                      <a:pt x="21230" y="10042"/>
                    </a:lnTo>
                    <a:lnTo>
                      <a:pt x="21245" y="10042"/>
                    </a:lnTo>
                    <a:lnTo>
                      <a:pt x="21245" y="9663"/>
                    </a:lnTo>
                    <a:lnTo>
                      <a:pt x="21260" y="9663"/>
                    </a:lnTo>
                    <a:lnTo>
                      <a:pt x="21260" y="9853"/>
                    </a:lnTo>
                    <a:lnTo>
                      <a:pt x="21274" y="9853"/>
                    </a:lnTo>
                    <a:lnTo>
                      <a:pt x="21289" y="9663"/>
                    </a:lnTo>
                    <a:lnTo>
                      <a:pt x="21304" y="9663"/>
                    </a:lnTo>
                    <a:lnTo>
                      <a:pt x="21319" y="9853"/>
                    </a:lnTo>
                    <a:lnTo>
                      <a:pt x="21378" y="9853"/>
                    </a:lnTo>
                    <a:lnTo>
                      <a:pt x="21378" y="9663"/>
                    </a:lnTo>
                    <a:lnTo>
                      <a:pt x="21334" y="9663"/>
                    </a:lnTo>
                    <a:lnTo>
                      <a:pt x="21365" y="9474"/>
                    </a:lnTo>
                    <a:lnTo>
                      <a:pt x="21421" y="9474"/>
                    </a:lnTo>
                    <a:lnTo>
                      <a:pt x="21452" y="9284"/>
                    </a:lnTo>
                    <a:lnTo>
                      <a:pt x="21452" y="9474"/>
                    </a:lnTo>
                    <a:lnTo>
                      <a:pt x="21437" y="9474"/>
                    </a:lnTo>
                    <a:lnTo>
                      <a:pt x="21437" y="9663"/>
                    </a:lnTo>
                    <a:lnTo>
                      <a:pt x="21511" y="9663"/>
                    </a:lnTo>
                    <a:lnTo>
                      <a:pt x="21570" y="9474"/>
                    </a:lnTo>
                    <a:lnTo>
                      <a:pt x="21570" y="9284"/>
                    </a:lnTo>
                    <a:lnTo>
                      <a:pt x="21556" y="9284"/>
                    </a:lnTo>
                    <a:lnTo>
                      <a:pt x="21556" y="9095"/>
                    </a:lnTo>
                    <a:lnTo>
                      <a:pt x="21535" y="9138"/>
                    </a:lnTo>
                    <a:lnTo>
                      <a:pt x="21526" y="9101"/>
                    </a:lnTo>
                    <a:lnTo>
                      <a:pt x="21526" y="9158"/>
                    </a:lnTo>
                    <a:lnTo>
                      <a:pt x="21467" y="9284"/>
                    </a:lnTo>
                    <a:lnTo>
                      <a:pt x="21445" y="9095"/>
                    </a:lnTo>
                    <a:lnTo>
                      <a:pt x="21422" y="8905"/>
                    </a:lnTo>
                    <a:lnTo>
                      <a:pt x="21529" y="8905"/>
                    </a:lnTo>
                    <a:lnTo>
                      <a:pt x="21526" y="8919"/>
                    </a:lnTo>
                    <a:lnTo>
                      <a:pt x="21556" y="8919"/>
                    </a:lnTo>
                    <a:lnTo>
                      <a:pt x="21556" y="8859"/>
                    </a:lnTo>
                    <a:lnTo>
                      <a:pt x="21541" y="8799"/>
                    </a:lnTo>
                    <a:lnTo>
                      <a:pt x="21541" y="8859"/>
                    </a:lnTo>
                    <a:lnTo>
                      <a:pt x="21538" y="8870"/>
                    </a:lnTo>
                    <a:lnTo>
                      <a:pt x="21526" y="8716"/>
                    </a:lnTo>
                    <a:lnTo>
                      <a:pt x="21424" y="8716"/>
                    </a:lnTo>
                    <a:lnTo>
                      <a:pt x="21393" y="8905"/>
                    </a:lnTo>
                    <a:lnTo>
                      <a:pt x="21408" y="8905"/>
                    </a:lnTo>
                    <a:lnTo>
                      <a:pt x="21408" y="9095"/>
                    </a:lnTo>
                    <a:lnTo>
                      <a:pt x="21393" y="9095"/>
                    </a:lnTo>
                    <a:lnTo>
                      <a:pt x="21378" y="8905"/>
                    </a:lnTo>
                    <a:lnTo>
                      <a:pt x="21363" y="8905"/>
                    </a:lnTo>
                    <a:lnTo>
                      <a:pt x="21334" y="8716"/>
                    </a:lnTo>
                    <a:lnTo>
                      <a:pt x="21304" y="8716"/>
                    </a:lnTo>
                    <a:lnTo>
                      <a:pt x="21289" y="8905"/>
                    </a:lnTo>
                    <a:lnTo>
                      <a:pt x="21274" y="8905"/>
                    </a:lnTo>
                    <a:lnTo>
                      <a:pt x="21304" y="9095"/>
                    </a:lnTo>
                    <a:lnTo>
                      <a:pt x="21319" y="9095"/>
                    </a:lnTo>
                    <a:lnTo>
                      <a:pt x="21304" y="9284"/>
                    </a:lnTo>
                    <a:lnTo>
                      <a:pt x="21282" y="9284"/>
                    </a:lnTo>
                    <a:lnTo>
                      <a:pt x="21237" y="9474"/>
                    </a:lnTo>
                    <a:lnTo>
                      <a:pt x="21171" y="9474"/>
                    </a:lnTo>
                    <a:lnTo>
                      <a:pt x="21171" y="9663"/>
                    </a:lnTo>
                    <a:lnTo>
                      <a:pt x="21156" y="9853"/>
                    </a:lnTo>
                    <a:lnTo>
                      <a:pt x="21156" y="9663"/>
                    </a:lnTo>
                    <a:lnTo>
                      <a:pt x="21171" y="9663"/>
                    </a:lnTo>
                    <a:lnTo>
                      <a:pt x="21171" y="9474"/>
                    </a:lnTo>
                    <a:lnTo>
                      <a:pt x="21156" y="9474"/>
                    </a:lnTo>
                    <a:lnTo>
                      <a:pt x="21141" y="9663"/>
                    </a:lnTo>
                    <a:lnTo>
                      <a:pt x="21111" y="9663"/>
                    </a:lnTo>
                    <a:lnTo>
                      <a:pt x="21097" y="9474"/>
                    </a:lnTo>
                    <a:lnTo>
                      <a:pt x="21092" y="9474"/>
                    </a:lnTo>
                    <a:lnTo>
                      <a:pt x="21092" y="9663"/>
                    </a:lnTo>
                    <a:lnTo>
                      <a:pt x="21067" y="9663"/>
                    </a:lnTo>
                    <a:lnTo>
                      <a:pt x="21067" y="9474"/>
                    </a:lnTo>
                    <a:lnTo>
                      <a:pt x="21092" y="9663"/>
                    </a:lnTo>
                    <a:lnTo>
                      <a:pt x="21092" y="9474"/>
                    </a:lnTo>
                    <a:lnTo>
                      <a:pt x="21082" y="9474"/>
                    </a:lnTo>
                    <a:lnTo>
                      <a:pt x="21082" y="9284"/>
                    </a:lnTo>
                    <a:lnTo>
                      <a:pt x="21111" y="9474"/>
                    </a:lnTo>
                    <a:lnTo>
                      <a:pt x="21156" y="9474"/>
                    </a:lnTo>
                    <a:lnTo>
                      <a:pt x="21156" y="9095"/>
                    </a:lnTo>
                    <a:lnTo>
                      <a:pt x="21171" y="9095"/>
                    </a:lnTo>
                    <a:lnTo>
                      <a:pt x="21171" y="9284"/>
                    </a:lnTo>
                    <a:lnTo>
                      <a:pt x="21185" y="9284"/>
                    </a:lnTo>
                    <a:lnTo>
                      <a:pt x="21185" y="9095"/>
                    </a:lnTo>
                    <a:lnTo>
                      <a:pt x="21252" y="9095"/>
                    </a:lnTo>
                    <a:lnTo>
                      <a:pt x="21273" y="8919"/>
                    </a:lnTo>
                    <a:lnTo>
                      <a:pt x="21274" y="8919"/>
                    </a:lnTo>
                    <a:lnTo>
                      <a:pt x="21274" y="8799"/>
                    </a:lnTo>
                    <a:lnTo>
                      <a:pt x="21260" y="8799"/>
                    </a:lnTo>
                    <a:lnTo>
                      <a:pt x="21230" y="8738"/>
                    </a:lnTo>
                    <a:lnTo>
                      <a:pt x="21219" y="8738"/>
                    </a:lnTo>
                    <a:lnTo>
                      <a:pt x="21215" y="8716"/>
                    </a:lnTo>
                    <a:lnTo>
                      <a:pt x="21130" y="8625"/>
                    </a:lnTo>
                    <a:lnTo>
                      <a:pt x="21130" y="9095"/>
                    </a:lnTo>
                    <a:lnTo>
                      <a:pt x="21082" y="9095"/>
                    </a:lnTo>
                    <a:lnTo>
                      <a:pt x="21082" y="8716"/>
                    </a:lnTo>
                    <a:lnTo>
                      <a:pt x="21101" y="8905"/>
                    </a:lnTo>
                    <a:lnTo>
                      <a:pt x="21117" y="8905"/>
                    </a:lnTo>
                    <a:lnTo>
                      <a:pt x="21130" y="9095"/>
                    </a:lnTo>
                    <a:lnTo>
                      <a:pt x="21130" y="8625"/>
                    </a:lnTo>
                    <a:lnTo>
                      <a:pt x="21037" y="8526"/>
                    </a:lnTo>
                    <a:lnTo>
                      <a:pt x="21171" y="8526"/>
                    </a:lnTo>
                    <a:lnTo>
                      <a:pt x="21215" y="8716"/>
                    </a:lnTo>
                    <a:lnTo>
                      <a:pt x="21257" y="8526"/>
                    </a:lnTo>
                    <a:lnTo>
                      <a:pt x="21336" y="8337"/>
                    </a:lnTo>
                    <a:lnTo>
                      <a:pt x="21378" y="8147"/>
                    </a:lnTo>
                    <a:lnTo>
                      <a:pt x="21265" y="8147"/>
                    </a:lnTo>
                    <a:lnTo>
                      <a:pt x="21234" y="7958"/>
                    </a:lnTo>
                    <a:lnTo>
                      <a:pt x="21274" y="7768"/>
                    </a:lnTo>
                    <a:lnTo>
                      <a:pt x="21215" y="7389"/>
                    </a:lnTo>
                    <a:lnTo>
                      <a:pt x="21200" y="7200"/>
                    </a:lnTo>
                    <a:lnTo>
                      <a:pt x="21260" y="7200"/>
                    </a:lnTo>
                    <a:lnTo>
                      <a:pt x="21245" y="7389"/>
                    </a:lnTo>
                    <a:lnTo>
                      <a:pt x="21319" y="7389"/>
                    </a:lnTo>
                    <a:lnTo>
                      <a:pt x="21343" y="7200"/>
                    </a:lnTo>
                    <a:lnTo>
                      <a:pt x="21398" y="7011"/>
                    </a:lnTo>
                    <a:lnTo>
                      <a:pt x="21422" y="6821"/>
                    </a:lnTo>
                    <a:lnTo>
                      <a:pt x="21422" y="6442"/>
                    </a:lnTo>
                    <a:lnTo>
                      <a:pt x="21425" y="6253"/>
                    </a:lnTo>
                    <a:lnTo>
                      <a:pt x="21435" y="6063"/>
                    </a:lnTo>
                    <a:lnTo>
                      <a:pt x="21437" y="5874"/>
                    </a:lnTo>
                    <a:lnTo>
                      <a:pt x="21422" y="6063"/>
                    </a:lnTo>
                    <a:lnTo>
                      <a:pt x="21408" y="6063"/>
                    </a:lnTo>
                    <a:lnTo>
                      <a:pt x="21393" y="6253"/>
                    </a:lnTo>
                    <a:lnTo>
                      <a:pt x="21378" y="6063"/>
                    </a:lnTo>
                    <a:lnTo>
                      <a:pt x="21393" y="6063"/>
                    </a:lnTo>
                    <a:lnTo>
                      <a:pt x="21393" y="5874"/>
                    </a:lnTo>
                    <a:lnTo>
                      <a:pt x="21378" y="5874"/>
                    </a:lnTo>
                    <a:lnTo>
                      <a:pt x="21348" y="6063"/>
                    </a:lnTo>
                    <a:lnTo>
                      <a:pt x="21334" y="6253"/>
                    </a:lnTo>
                    <a:lnTo>
                      <a:pt x="21289" y="6253"/>
                    </a:lnTo>
                    <a:lnTo>
                      <a:pt x="21260" y="6063"/>
                    </a:lnTo>
                    <a:lnTo>
                      <a:pt x="21245" y="6063"/>
                    </a:lnTo>
                    <a:lnTo>
                      <a:pt x="21245" y="5874"/>
                    </a:lnTo>
                    <a:lnTo>
                      <a:pt x="21230" y="5874"/>
                    </a:lnTo>
                    <a:lnTo>
                      <a:pt x="21215" y="5684"/>
                    </a:lnTo>
                    <a:lnTo>
                      <a:pt x="21200" y="5684"/>
                    </a:lnTo>
                    <a:lnTo>
                      <a:pt x="21200" y="5495"/>
                    </a:lnTo>
                    <a:lnTo>
                      <a:pt x="21215" y="5495"/>
                    </a:lnTo>
                    <a:lnTo>
                      <a:pt x="21215" y="5305"/>
                    </a:lnTo>
                    <a:lnTo>
                      <a:pt x="21200" y="5116"/>
                    </a:lnTo>
                    <a:lnTo>
                      <a:pt x="21185" y="5116"/>
                    </a:lnTo>
                    <a:lnTo>
                      <a:pt x="21185" y="4926"/>
                    </a:lnTo>
                    <a:lnTo>
                      <a:pt x="21230" y="4926"/>
                    </a:lnTo>
                    <a:lnTo>
                      <a:pt x="21230" y="4737"/>
                    </a:lnTo>
                    <a:lnTo>
                      <a:pt x="21199" y="4547"/>
                    </a:lnTo>
                    <a:lnTo>
                      <a:pt x="21142" y="4358"/>
                    </a:lnTo>
                    <a:lnTo>
                      <a:pt x="21111" y="4168"/>
                    </a:lnTo>
                    <a:lnTo>
                      <a:pt x="21058" y="4358"/>
                    </a:lnTo>
                    <a:lnTo>
                      <a:pt x="21010" y="4358"/>
                    </a:lnTo>
                    <a:lnTo>
                      <a:pt x="20964" y="4168"/>
                    </a:lnTo>
                    <a:lnTo>
                      <a:pt x="20963" y="16295"/>
                    </a:lnTo>
                    <a:lnTo>
                      <a:pt x="20949" y="16484"/>
                    </a:lnTo>
                    <a:lnTo>
                      <a:pt x="20949" y="16295"/>
                    </a:lnTo>
                    <a:lnTo>
                      <a:pt x="20963" y="16295"/>
                    </a:lnTo>
                    <a:lnTo>
                      <a:pt x="20963" y="4168"/>
                    </a:lnTo>
                    <a:lnTo>
                      <a:pt x="20934" y="4168"/>
                    </a:lnTo>
                    <a:lnTo>
                      <a:pt x="20934" y="7579"/>
                    </a:lnTo>
                    <a:lnTo>
                      <a:pt x="20919" y="7768"/>
                    </a:lnTo>
                    <a:lnTo>
                      <a:pt x="20919" y="7579"/>
                    </a:lnTo>
                    <a:lnTo>
                      <a:pt x="20904" y="7389"/>
                    </a:lnTo>
                    <a:lnTo>
                      <a:pt x="20904" y="8716"/>
                    </a:lnTo>
                    <a:lnTo>
                      <a:pt x="20860" y="8716"/>
                    </a:lnTo>
                    <a:lnTo>
                      <a:pt x="20875" y="8526"/>
                    </a:lnTo>
                    <a:lnTo>
                      <a:pt x="20904" y="8526"/>
                    </a:lnTo>
                    <a:lnTo>
                      <a:pt x="20904" y="7389"/>
                    </a:lnTo>
                    <a:lnTo>
                      <a:pt x="20919" y="7389"/>
                    </a:lnTo>
                    <a:lnTo>
                      <a:pt x="20919" y="7579"/>
                    </a:lnTo>
                    <a:lnTo>
                      <a:pt x="20934" y="7579"/>
                    </a:lnTo>
                    <a:lnTo>
                      <a:pt x="20934" y="4168"/>
                    </a:lnTo>
                    <a:lnTo>
                      <a:pt x="20919" y="4168"/>
                    </a:lnTo>
                    <a:lnTo>
                      <a:pt x="20848" y="3979"/>
                    </a:lnTo>
                    <a:lnTo>
                      <a:pt x="20773" y="3789"/>
                    </a:lnTo>
                    <a:lnTo>
                      <a:pt x="20756" y="3833"/>
                    </a:lnTo>
                    <a:lnTo>
                      <a:pt x="20756" y="15347"/>
                    </a:lnTo>
                    <a:lnTo>
                      <a:pt x="20727" y="15537"/>
                    </a:lnTo>
                    <a:lnTo>
                      <a:pt x="20708" y="15537"/>
                    </a:lnTo>
                    <a:lnTo>
                      <a:pt x="20717" y="15726"/>
                    </a:lnTo>
                    <a:lnTo>
                      <a:pt x="20724" y="15726"/>
                    </a:lnTo>
                    <a:lnTo>
                      <a:pt x="20727" y="15916"/>
                    </a:lnTo>
                    <a:lnTo>
                      <a:pt x="20716" y="15726"/>
                    </a:lnTo>
                    <a:lnTo>
                      <a:pt x="20706" y="15726"/>
                    </a:lnTo>
                    <a:lnTo>
                      <a:pt x="20699" y="15537"/>
                    </a:lnTo>
                    <a:lnTo>
                      <a:pt x="20697" y="15537"/>
                    </a:lnTo>
                    <a:lnTo>
                      <a:pt x="20697" y="15347"/>
                    </a:lnTo>
                    <a:lnTo>
                      <a:pt x="20756" y="15347"/>
                    </a:lnTo>
                    <a:lnTo>
                      <a:pt x="20756" y="3833"/>
                    </a:lnTo>
                    <a:lnTo>
                      <a:pt x="20700" y="3979"/>
                    </a:lnTo>
                    <a:lnTo>
                      <a:pt x="20660" y="4101"/>
                    </a:lnTo>
                    <a:lnTo>
                      <a:pt x="20660" y="15916"/>
                    </a:lnTo>
                    <a:lnTo>
                      <a:pt x="20627" y="16105"/>
                    </a:lnTo>
                    <a:lnTo>
                      <a:pt x="20593" y="16105"/>
                    </a:lnTo>
                    <a:lnTo>
                      <a:pt x="20593" y="16484"/>
                    </a:lnTo>
                    <a:lnTo>
                      <a:pt x="20578" y="16484"/>
                    </a:lnTo>
                    <a:lnTo>
                      <a:pt x="20564" y="16295"/>
                    </a:lnTo>
                    <a:lnTo>
                      <a:pt x="20460" y="16295"/>
                    </a:lnTo>
                    <a:lnTo>
                      <a:pt x="20460" y="16105"/>
                    </a:lnTo>
                    <a:lnTo>
                      <a:pt x="20490" y="16105"/>
                    </a:lnTo>
                    <a:lnTo>
                      <a:pt x="20504" y="15916"/>
                    </a:lnTo>
                    <a:lnTo>
                      <a:pt x="20534" y="15916"/>
                    </a:lnTo>
                    <a:lnTo>
                      <a:pt x="20564" y="16105"/>
                    </a:lnTo>
                    <a:lnTo>
                      <a:pt x="20593" y="16105"/>
                    </a:lnTo>
                    <a:lnTo>
                      <a:pt x="20627" y="15916"/>
                    </a:lnTo>
                    <a:lnTo>
                      <a:pt x="20660" y="15916"/>
                    </a:lnTo>
                    <a:lnTo>
                      <a:pt x="20660" y="4101"/>
                    </a:lnTo>
                    <a:lnTo>
                      <a:pt x="20638" y="4168"/>
                    </a:lnTo>
                    <a:lnTo>
                      <a:pt x="20549" y="4168"/>
                    </a:lnTo>
                    <a:lnTo>
                      <a:pt x="20399" y="3979"/>
                    </a:lnTo>
                    <a:lnTo>
                      <a:pt x="20249" y="3600"/>
                    </a:lnTo>
                    <a:lnTo>
                      <a:pt x="20120" y="3440"/>
                    </a:lnTo>
                    <a:lnTo>
                      <a:pt x="20120" y="16863"/>
                    </a:lnTo>
                    <a:lnTo>
                      <a:pt x="20105" y="16863"/>
                    </a:lnTo>
                    <a:lnTo>
                      <a:pt x="20105" y="17242"/>
                    </a:lnTo>
                    <a:lnTo>
                      <a:pt x="20031" y="17621"/>
                    </a:lnTo>
                    <a:lnTo>
                      <a:pt x="20033" y="17432"/>
                    </a:lnTo>
                    <a:lnTo>
                      <a:pt x="20043" y="17053"/>
                    </a:lnTo>
                    <a:lnTo>
                      <a:pt x="20046" y="16863"/>
                    </a:lnTo>
                    <a:lnTo>
                      <a:pt x="20031" y="16863"/>
                    </a:lnTo>
                    <a:lnTo>
                      <a:pt x="20016" y="16674"/>
                    </a:lnTo>
                    <a:lnTo>
                      <a:pt x="20075" y="16674"/>
                    </a:lnTo>
                    <a:lnTo>
                      <a:pt x="20075" y="16863"/>
                    </a:lnTo>
                    <a:lnTo>
                      <a:pt x="20090" y="16863"/>
                    </a:lnTo>
                    <a:lnTo>
                      <a:pt x="20090" y="16674"/>
                    </a:lnTo>
                    <a:lnTo>
                      <a:pt x="20105" y="16674"/>
                    </a:lnTo>
                    <a:lnTo>
                      <a:pt x="20120" y="16863"/>
                    </a:lnTo>
                    <a:lnTo>
                      <a:pt x="20120" y="3440"/>
                    </a:lnTo>
                    <a:lnTo>
                      <a:pt x="20096" y="3411"/>
                    </a:lnTo>
                    <a:lnTo>
                      <a:pt x="20001" y="3411"/>
                    </a:lnTo>
                    <a:lnTo>
                      <a:pt x="20001" y="19326"/>
                    </a:lnTo>
                    <a:lnTo>
                      <a:pt x="19901" y="19326"/>
                    </a:lnTo>
                    <a:lnTo>
                      <a:pt x="19868" y="19263"/>
                    </a:lnTo>
                    <a:lnTo>
                      <a:pt x="20001" y="19326"/>
                    </a:lnTo>
                    <a:lnTo>
                      <a:pt x="20001" y="3411"/>
                    </a:lnTo>
                    <a:lnTo>
                      <a:pt x="19935" y="3411"/>
                    </a:lnTo>
                    <a:lnTo>
                      <a:pt x="19868" y="3560"/>
                    </a:lnTo>
                    <a:lnTo>
                      <a:pt x="19868" y="17432"/>
                    </a:lnTo>
                    <a:lnTo>
                      <a:pt x="19705" y="17432"/>
                    </a:lnTo>
                    <a:lnTo>
                      <a:pt x="19720" y="17242"/>
                    </a:lnTo>
                    <a:lnTo>
                      <a:pt x="19720" y="17053"/>
                    </a:lnTo>
                    <a:lnTo>
                      <a:pt x="19705" y="16863"/>
                    </a:lnTo>
                    <a:lnTo>
                      <a:pt x="19720" y="16863"/>
                    </a:lnTo>
                    <a:lnTo>
                      <a:pt x="19720" y="17053"/>
                    </a:lnTo>
                    <a:lnTo>
                      <a:pt x="19749" y="17053"/>
                    </a:lnTo>
                    <a:lnTo>
                      <a:pt x="19749" y="17242"/>
                    </a:lnTo>
                    <a:lnTo>
                      <a:pt x="19764" y="17242"/>
                    </a:lnTo>
                    <a:lnTo>
                      <a:pt x="19779" y="17053"/>
                    </a:lnTo>
                    <a:lnTo>
                      <a:pt x="19809" y="17053"/>
                    </a:lnTo>
                    <a:lnTo>
                      <a:pt x="19868" y="17432"/>
                    </a:lnTo>
                    <a:lnTo>
                      <a:pt x="19868" y="3560"/>
                    </a:lnTo>
                    <a:lnTo>
                      <a:pt x="19764" y="3789"/>
                    </a:lnTo>
                    <a:lnTo>
                      <a:pt x="19764" y="16863"/>
                    </a:lnTo>
                    <a:lnTo>
                      <a:pt x="19749" y="16863"/>
                    </a:lnTo>
                    <a:lnTo>
                      <a:pt x="19720" y="16674"/>
                    </a:lnTo>
                    <a:lnTo>
                      <a:pt x="19764" y="16674"/>
                    </a:lnTo>
                    <a:lnTo>
                      <a:pt x="19764" y="3789"/>
                    </a:lnTo>
                    <a:lnTo>
                      <a:pt x="19735" y="3789"/>
                    </a:lnTo>
                    <a:lnTo>
                      <a:pt x="19720" y="3600"/>
                    </a:lnTo>
                    <a:lnTo>
                      <a:pt x="19675" y="3505"/>
                    </a:lnTo>
                    <a:lnTo>
                      <a:pt x="19675" y="16863"/>
                    </a:lnTo>
                    <a:lnTo>
                      <a:pt x="19631" y="16863"/>
                    </a:lnTo>
                    <a:lnTo>
                      <a:pt x="19631" y="16674"/>
                    </a:lnTo>
                    <a:lnTo>
                      <a:pt x="19653" y="16674"/>
                    </a:lnTo>
                    <a:lnTo>
                      <a:pt x="19675" y="16863"/>
                    </a:lnTo>
                    <a:lnTo>
                      <a:pt x="19675" y="3505"/>
                    </a:lnTo>
                    <a:lnTo>
                      <a:pt x="19632" y="3411"/>
                    </a:lnTo>
                    <a:lnTo>
                      <a:pt x="19616" y="3363"/>
                    </a:lnTo>
                    <a:lnTo>
                      <a:pt x="19616" y="18379"/>
                    </a:lnTo>
                    <a:lnTo>
                      <a:pt x="19601" y="18379"/>
                    </a:lnTo>
                    <a:lnTo>
                      <a:pt x="19601" y="18189"/>
                    </a:lnTo>
                    <a:lnTo>
                      <a:pt x="19616" y="18379"/>
                    </a:lnTo>
                    <a:lnTo>
                      <a:pt x="19616" y="3363"/>
                    </a:lnTo>
                    <a:lnTo>
                      <a:pt x="19587" y="3272"/>
                    </a:lnTo>
                    <a:lnTo>
                      <a:pt x="19587" y="18758"/>
                    </a:lnTo>
                    <a:lnTo>
                      <a:pt x="19572" y="18947"/>
                    </a:lnTo>
                    <a:lnTo>
                      <a:pt x="19587" y="19137"/>
                    </a:lnTo>
                    <a:lnTo>
                      <a:pt x="19572" y="19137"/>
                    </a:lnTo>
                    <a:lnTo>
                      <a:pt x="19572" y="18947"/>
                    </a:lnTo>
                    <a:lnTo>
                      <a:pt x="19542" y="18947"/>
                    </a:lnTo>
                    <a:lnTo>
                      <a:pt x="19527" y="19137"/>
                    </a:lnTo>
                    <a:lnTo>
                      <a:pt x="19468" y="19137"/>
                    </a:lnTo>
                    <a:lnTo>
                      <a:pt x="19468" y="18947"/>
                    </a:lnTo>
                    <a:lnTo>
                      <a:pt x="19409" y="18947"/>
                    </a:lnTo>
                    <a:lnTo>
                      <a:pt x="19409" y="18758"/>
                    </a:lnTo>
                    <a:lnTo>
                      <a:pt x="19379" y="18758"/>
                    </a:lnTo>
                    <a:lnTo>
                      <a:pt x="19365" y="18947"/>
                    </a:lnTo>
                    <a:lnTo>
                      <a:pt x="19350" y="18947"/>
                    </a:lnTo>
                    <a:lnTo>
                      <a:pt x="19350" y="20274"/>
                    </a:lnTo>
                    <a:lnTo>
                      <a:pt x="19335" y="20274"/>
                    </a:lnTo>
                    <a:lnTo>
                      <a:pt x="19350" y="20084"/>
                    </a:lnTo>
                    <a:lnTo>
                      <a:pt x="19350" y="18947"/>
                    </a:lnTo>
                    <a:lnTo>
                      <a:pt x="19335" y="18758"/>
                    </a:lnTo>
                    <a:lnTo>
                      <a:pt x="19379" y="18758"/>
                    </a:lnTo>
                    <a:lnTo>
                      <a:pt x="19379" y="18568"/>
                    </a:lnTo>
                    <a:lnTo>
                      <a:pt x="19394" y="18568"/>
                    </a:lnTo>
                    <a:lnTo>
                      <a:pt x="19394" y="18379"/>
                    </a:lnTo>
                    <a:lnTo>
                      <a:pt x="19320" y="18274"/>
                    </a:lnTo>
                    <a:lnTo>
                      <a:pt x="19320" y="18758"/>
                    </a:lnTo>
                    <a:lnTo>
                      <a:pt x="19290" y="18758"/>
                    </a:lnTo>
                    <a:lnTo>
                      <a:pt x="19290" y="18568"/>
                    </a:lnTo>
                    <a:lnTo>
                      <a:pt x="19320" y="18758"/>
                    </a:lnTo>
                    <a:lnTo>
                      <a:pt x="19320" y="18274"/>
                    </a:lnTo>
                    <a:lnTo>
                      <a:pt x="19261" y="18189"/>
                    </a:lnTo>
                    <a:lnTo>
                      <a:pt x="19348" y="18189"/>
                    </a:lnTo>
                    <a:lnTo>
                      <a:pt x="19364" y="18092"/>
                    </a:lnTo>
                    <a:lnTo>
                      <a:pt x="19320" y="17811"/>
                    </a:lnTo>
                    <a:lnTo>
                      <a:pt x="19290" y="17811"/>
                    </a:lnTo>
                    <a:lnTo>
                      <a:pt x="19290" y="18000"/>
                    </a:lnTo>
                    <a:lnTo>
                      <a:pt x="19128" y="18000"/>
                    </a:lnTo>
                    <a:lnTo>
                      <a:pt x="19128" y="19137"/>
                    </a:lnTo>
                    <a:lnTo>
                      <a:pt x="19118" y="19137"/>
                    </a:lnTo>
                    <a:lnTo>
                      <a:pt x="19089" y="18947"/>
                    </a:lnTo>
                    <a:lnTo>
                      <a:pt x="19113" y="18947"/>
                    </a:lnTo>
                    <a:lnTo>
                      <a:pt x="19128" y="19137"/>
                    </a:lnTo>
                    <a:lnTo>
                      <a:pt x="19128" y="18000"/>
                    </a:lnTo>
                    <a:lnTo>
                      <a:pt x="19063" y="18000"/>
                    </a:lnTo>
                    <a:lnTo>
                      <a:pt x="19039" y="17811"/>
                    </a:lnTo>
                    <a:lnTo>
                      <a:pt x="19068" y="17621"/>
                    </a:lnTo>
                    <a:lnTo>
                      <a:pt x="19054" y="17621"/>
                    </a:lnTo>
                    <a:lnTo>
                      <a:pt x="19068" y="17432"/>
                    </a:lnTo>
                    <a:lnTo>
                      <a:pt x="18950" y="17432"/>
                    </a:lnTo>
                    <a:lnTo>
                      <a:pt x="18950" y="17242"/>
                    </a:lnTo>
                    <a:lnTo>
                      <a:pt x="18965" y="17242"/>
                    </a:lnTo>
                    <a:lnTo>
                      <a:pt x="18980" y="17432"/>
                    </a:lnTo>
                    <a:lnTo>
                      <a:pt x="18980" y="17242"/>
                    </a:lnTo>
                    <a:lnTo>
                      <a:pt x="18994" y="17242"/>
                    </a:lnTo>
                    <a:lnTo>
                      <a:pt x="18994" y="17053"/>
                    </a:lnTo>
                    <a:lnTo>
                      <a:pt x="18965" y="16863"/>
                    </a:lnTo>
                    <a:lnTo>
                      <a:pt x="18950" y="16674"/>
                    </a:lnTo>
                    <a:lnTo>
                      <a:pt x="18935" y="16674"/>
                    </a:lnTo>
                    <a:lnTo>
                      <a:pt x="18935" y="17242"/>
                    </a:lnTo>
                    <a:lnTo>
                      <a:pt x="18920" y="17242"/>
                    </a:lnTo>
                    <a:lnTo>
                      <a:pt x="18920" y="17053"/>
                    </a:lnTo>
                    <a:lnTo>
                      <a:pt x="18935" y="17242"/>
                    </a:lnTo>
                    <a:lnTo>
                      <a:pt x="18935" y="16674"/>
                    </a:lnTo>
                    <a:lnTo>
                      <a:pt x="18920" y="16674"/>
                    </a:lnTo>
                    <a:lnTo>
                      <a:pt x="18920" y="16863"/>
                    </a:lnTo>
                    <a:lnTo>
                      <a:pt x="18906" y="16863"/>
                    </a:lnTo>
                    <a:lnTo>
                      <a:pt x="18906" y="17053"/>
                    </a:lnTo>
                    <a:lnTo>
                      <a:pt x="18861" y="16674"/>
                    </a:lnTo>
                    <a:lnTo>
                      <a:pt x="18920" y="16674"/>
                    </a:lnTo>
                    <a:lnTo>
                      <a:pt x="18891" y="16484"/>
                    </a:lnTo>
                    <a:lnTo>
                      <a:pt x="18817" y="16484"/>
                    </a:lnTo>
                    <a:lnTo>
                      <a:pt x="18817" y="18189"/>
                    </a:lnTo>
                    <a:lnTo>
                      <a:pt x="18802" y="18379"/>
                    </a:lnTo>
                    <a:lnTo>
                      <a:pt x="18769" y="18379"/>
                    </a:lnTo>
                    <a:lnTo>
                      <a:pt x="18702" y="18189"/>
                    </a:lnTo>
                    <a:lnTo>
                      <a:pt x="18669" y="18000"/>
                    </a:lnTo>
                    <a:lnTo>
                      <a:pt x="18684" y="18000"/>
                    </a:lnTo>
                    <a:lnTo>
                      <a:pt x="18817" y="18189"/>
                    </a:lnTo>
                    <a:lnTo>
                      <a:pt x="18817" y="16484"/>
                    </a:lnTo>
                    <a:lnTo>
                      <a:pt x="18684" y="16484"/>
                    </a:lnTo>
                    <a:lnTo>
                      <a:pt x="18669" y="16674"/>
                    </a:lnTo>
                    <a:lnTo>
                      <a:pt x="18624" y="16674"/>
                    </a:lnTo>
                    <a:lnTo>
                      <a:pt x="18624" y="18189"/>
                    </a:lnTo>
                    <a:lnTo>
                      <a:pt x="18580" y="18189"/>
                    </a:lnTo>
                    <a:lnTo>
                      <a:pt x="18565" y="18000"/>
                    </a:lnTo>
                    <a:lnTo>
                      <a:pt x="18565" y="18189"/>
                    </a:lnTo>
                    <a:lnTo>
                      <a:pt x="18550" y="18189"/>
                    </a:lnTo>
                    <a:lnTo>
                      <a:pt x="18550" y="18000"/>
                    </a:lnTo>
                    <a:lnTo>
                      <a:pt x="18595" y="18000"/>
                    </a:lnTo>
                    <a:lnTo>
                      <a:pt x="18609" y="18189"/>
                    </a:lnTo>
                    <a:lnTo>
                      <a:pt x="18609" y="18000"/>
                    </a:lnTo>
                    <a:lnTo>
                      <a:pt x="18624" y="18189"/>
                    </a:lnTo>
                    <a:lnTo>
                      <a:pt x="18624" y="16674"/>
                    </a:lnTo>
                    <a:lnTo>
                      <a:pt x="18600" y="16674"/>
                    </a:lnTo>
                    <a:lnTo>
                      <a:pt x="18572" y="16484"/>
                    </a:lnTo>
                    <a:lnTo>
                      <a:pt x="18545" y="16484"/>
                    </a:lnTo>
                    <a:lnTo>
                      <a:pt x="18521" y="16295"/>
                    </a:lnTo>
                    <a:lnTo>
                      <a:pt x="18506" y="16295"/>
                    </a:lnTo>
                    <a:lnTo>
                      <a:pt x="18506" y="16105"/>
                    </a:lnTo>
                    <a:lnTo>
                      <a:pt x="18461" y="16105"/>
                    </a:lnTo>
                    <a:lnTo>
                      <a:pt x="18461" y="15916"/>
                    </a:lnTo>
                    <a:lnTo>
                      <a:pt x="18521" y="15916"/>
                    </a:lnTo>
                    <a:lnTo>
                      <a:pt x="18521" y="15726"/>
                    </a:lnTo>
                    <a:lnTo>
                      <a:pt x="18535" y="15726"/>
                    </a:lnTo>
                    <a:lnTo>
                      <a:pt x="18565" y="15916"/>
                    </a:lnTo>
                    <a:lnTo>
                      <a:pt x="18595" y="15916"/>
                    </a:lnTo>
                    <a:lnTo>
                      <a:pt x="18609" y="16105"/>
                    </a:lnTo>
                    <a:lnTo>
                      <a:pt x="18640" y="16105"/>
                    </a:lnTo>
                    <a:lnTo>
                      <a:pt x="18669" y="16295"/>
                    </a:lnTo>
                    <a:lnTo>
                      <a:pt x="18697" y="16295"/>
                    </a:lnTo>
                    <a:lnTo>
                      <a:pt x="18728" y="16484"/>
                    </a:lnTo>
                    <a:lnTo>
                      <a:pt x="18730" y="16295"/>
                    </a:lnTo>
                    <a:lnTo>
                      <a:pt x="18741" y="16105"/>
                    </a:lnTo>
                    <a:lnTo>
                      <a:pt x="18832" y="16105"/>
                    </a:lnTo>
                    <a:lnTo>
                      <a:pt x="18861" y="16295"/>
                    </a:lnTo>
                    <a:lnTo>
                      <a:pt x="18861" y="16105"/>
                    </a:lnTo>
                    <a:lnTo>
                      <a:pt x="18846" y="16105"/>
                    </a:lnTo>
                    <a:lnTo>
                      <a:pt x="18846" y="15916"/>
                    </a:lnTo>
                    <a:lnTo>
                      <a:pt x="18861" y="15916"/>
                    </a:lnTo>
                    <a:lnTo>
                      <a:pt x="18886" y="15726"/>
                    </a:lnTo>
                    <a:lnTo>
                      <a:pt x="18953" y="15726"/>
                    </a:lnTo>
                    <a:lnTo>
                      <a:pt x="18994" y="15537"/>
                    </a:lnTo>
                    <a:lnTo>
                      <a:pt x="18964" y="15726"/>
                    </a:lnTo>
                    <a:lnTo>
                      <a:pt x="18939" y="15916"/>
                    </a:lnTo>
                    <a:lnTo>
                      <a:pt x="18919" y="15916"/>
                    </a:lnTo>
                    <a:lnTo>
                      <a:pt x="18906" y="16105"/>
                    </a:lnTo>
                    <a:lnTo>
                      <a:pt x="18891" y="16105"/>
                    </a:lnTo>
                    <a:lnTo>
                      <a:pt x="18906" y="16295"/>
                    </a:lnTo>
                    <a:lnTo>
                      <a:pt x="18980" y="16295"/>
                    </a:lnTo>
                    <a:lnTo>
                      <a:pt x="18980" y="16484"/>
                    </a:lnTo>
                    <a:lnTo>
                      <a:pt x="18965" y="16484"/>
                    </a:lnTo>
                    <a:lnTo>
                      <a:pt x="18965" y="16674"/>
                    </a:lnTo>
                    <a:lnTo>
                      <a:pt x="18994" y="16674"/>
                    </a:lnTo>
                    <a:lnTo>
                      <a:pt x="18994" y="16484"/>
                    </a:lnTo>
                    <a:lnTo>
                      <a:pt x="19009" y="16484"/>
                    </a:lnTo>
                    <a:lnTo>
                      <a:pt x="19009" y="16295"/>
                    </a:lnTo>
                    <a:lnTo>
                      <a:pt x="19024" y="16295"/>
                    </a:lnTo>
                    <a:lnTo>
                      <a:pt x="19039" y="16484"/>
                    </a:lnTo>
                    <a:lnTo>
                      <a:pt x="19024" y="16674"/>
                    </a:lnTo>
                    <a:lnTo>
                      <a:pt x="18994" y="16674"/>
                    </a:lnTo>
                    <a:lnTo>
                      <a:pt x="18994" y="16863"/>
                    </a:lnTo>
                    <a:lnTo>
                      <a:pt x="19024" y="16863"/>
                    </a:lnTo>
                    <a:lnTo>
                      <a:pt x="19068" y="16674"/>
                    </a:lnTo>
                    <a:lnTo>
                      <a:pt x="19083" y="16484"/>
                    </a:lnTo>
                    <a:lnTo>
                      <a:pt x="19098" y="16484"/>
                    </a:lnTo>
                    <a:lnTo>
                      <a:pt x="19128" y="16674"/>
                    </a:lnTo>
                    <a:lnTo>
                      <a:pt x="19202" y="16674"/>
                    </a:lnTo>
                    <a:lnTo>
                      <a:pt x="19216" y="16484"/>
                    </a:lnTo>
                    <a:lnTo>
                      <a:pt x="19256" y="16484"/>
                    </a:lnTo>
                    <a:lnTo>
                      <a:pt x="19239" y="16674"/>
                    </a:lnTo>
                    <a:lnTo>
                      <a:pt x="19202" y="16674"/>
                    </a:lnTo>
                    <a:lnTo>
                      <a:pt x="19142" y="17053"/>
                    </a:lnTo>
                    <a:lnTo>
                      <a:pt x="19142" y="16863"/>
                    </a:lnTo>
                    <a:lnTo>
                      <a:pt x="19113" y="16863"/>
                    </a:lnTo>
                    <a:lnTo>
                      <a:pt x="19113" y="17053"/>
                    </a:lnTo>
                    <a:lnTo>
                      <a:pt x="19128" y="17053"/>
                    </a:lnTo>
                    <a:lnTo>
                      <a:pt x="19128" y="17242"/>
                    </a:lnTo>
                    <a:lnTo>
                      <a:pt x="19113" y="17242"/>
                    </a:lnTo>
                    <a:lnTo>
                      <a:pt x="19113" y="17432"/>
                    </a:lnTo>
                    <a:lnTo>
                      <a:pt x="19083" y="17432"/>
                    </a:lnTo>
                    <a:lnTo>
                      <a:pt x="19083" y="17621"/>
                    </a:lnTo>
                    <a:lnTo>
                      <a:pt x="19114" y="17621"/>
                    </a:lnTo>
                    <a:lnTo>
                      <a:pt x="19171" y="17432"/>
                    </a:lnTo>
                    <a:lnTo>
                      <a:pt x="19231" y="17432"/>
                    </a:lnTo>
                    <a:lnTo>
                      <a:pt x="19246" y="17242"/>
                    </a:lnTo>
                    <a:lnTo>
                      <a:pt x="19216" y="17242"/>
                    </a:lnTo>
                    <a:lnTo>
                      <a:pt x="19216" y="17053"/>
                    </a:lnTo>
                    <a:lnTo>
                      <a:pt x="19246" y="17053"/>
                    </a:lnTo>
                    <a:lnTo>
                      <a:pt x="19261" y="17242"/>
                    </a:lnTo>
                    <a:lnTo>
                      <a:pt x="19261" y="17432"/>
                    </a:lnTo>
                    <a:lnTo>
                      <a:pt x="19246" y="17432"/>
                    </a:lnTo>
                    <a:lnTo>
                      <a:pt x="19231" y="17621"/>
                    </a:lnTo>
                    <a:lnTo>
                      <a:pt x="19246" y="17621"/>
                    </a:lnTo>
                    <a:lnTo>
                      <a:pt x="19261" y="17811"/>
                    </a:lnTo>
                    <a:lnTo>
                      <a:pt x="19276" y="17811"/>
                    </a:lnTo>
                    <a:lnTo>
                      <a:pt x="19290" y="17621"/>
                    </a:lnTo>
                    <a:lnTo>
                      <a:pt x="19314" y="17621"/>
                    </a:lnTo>
                    <a:lnTo>
                      <a:pt x="19326" y="17432"/>
                    </a:lnTo>
                    <a:lnTo>
                      <a:pt x="19335" y="17242"/>
                    </a:lnTo>
                    <a:lnTo>
                      <a:pt x="19276" y="17242"/>
                    </a:lnTo>
                    <a:lnTo>
                      <a:pt x="19290" y="17053"/>
                    </a:lnTo>
                    <a:lnTo>
                      <a:pt x="19276" y="17053"/>
                    </a:lnTo>
                    <a:lnTo>
                      <a:pt x="19276" y="16863"/>
                    </a:lnTo>
                    <a:lnTo>
                      <a:pt x="19290" y="16674"/>
                    </a:lnTo>
                    <a:lnTo>
                      <a:pt x="19305" y="16674"/>
                    </a:lnTo>
                    <a:lnTo>
                      <a:pt x="19290" y="16484"/>
                    </a:lnTo>
                    <a:lnTo>
                      <a:pt x="19305" y="16484"/>
                    </a:lnTo>
                    <a:lnTo>
                      <a:pt x="19305" y="16674"/>
                    </a:lnTo>
                    <a:lnTo>
                      <a:pt x="19320" y="16674"/>
                    </a:lnTo>
                    <a:lnTo>
                      <a:pt x="19350" y="17053"/>
                    </a:lnTo>
                    <a:lnTo>
                      <a:pt x="19320" y="17053"/>
                    </a:lnTo>
                    <a:lnTo>
                      <a:pt x="19335" y="17242"/>
                    </a:lnTo>
                    <a:lnTo>
                      <a:pt x="19379" y="17242"/>
                    </a:lnTo>
                    <a:lnTo>
                      <a:pt x="19439" y="17432"/>
                    </a:lnTo>
                    <a:lnTo>
                      <a:pt x="19424" y="17621"/>
                    </a:lnTo>
                    <a:lnTo>
                      <a:pt x="19379" y="17621"/>
                    </a:lnTo>
                    <a:lnTo>
                      <a:pt x="19320" y="17811"/>
                    </a:lnTo>
                    <a:lnTo>
                      <a:pt x="19424" y="17811"/>
                    </a:lnTo>
                    <a:lnTo>
                      <a:pt x="19409" y="18000"/>
                    </a:lnTo>
                    <a:lnTo>
                      <a:pt x="19395" y="18089"/>
                    </a:lnTo>
                    <a:lnTo>
                      <a:pt x="19413" y="18189"/>
                    </a:lnTo>
                    <a:lnTo>
                      <a:pt x="19498" y="18189"/>
                    </a:lnTo>
                    <a:lnTo>
                      <a:pt x="19483" y="18379"/>
                    </a:lnTo>
                    <a:lnTo>
                      <a:pt x="19468" y="18379"/>
                    </a:lnTo>
                    <a:lnTo>
                      <a:pt x="19468" y="18568"/>
                    </a:lnTo>
                    <a:lnTo>
                      <a:pt x="19453" y="18568"/>
                    </a:lnTo>
                    <a:lnTo>
                      <a:pt x="19468" y="18758"/>
                    </a:lnTo>
                    <a:lnTo>
                      <a:pt x="19587" y="18758"/>
                    </a:lnTo>
                    <a:lnTo>
                      <a:pt x="19587" y="3272"/>
                    </a:lnTo>
                    <a:lnTo>
                      <a:pt x="19587" y="18379"/>
                    </a:lnTo>
                    <a:lnTo>
                      <a:pt x="19587" y="18568"/>
                    </a:lnTo>
                    <a:lnTo>
                      <a:pt x="19557" y="18568"/>
                    </a:lnTo>
                    <a:lnTo>
                      <a:pt x="19557" y="18379"/>
                    </a:lnTo>
                    <a:lnTo>
                      <a:pt x="19587" y="18379"/>
                    </a:lnTo>
                    <a:lnTo>
                      <a:pt x="19587" y="3272"/>
                    </a:lnTo>
                    <a:lnTo>
                      <a:pt x="19570" y="3221"/>
                    </a:lnTo>
                    <a:lnTo>
                      <a:pt x="19505" y="3221"/>
                    </a:lnTo>
                    <a:lnTo>
                      <a:pt x="19409" y="3411"/>
                    </a:lnTo>
                    <a:lnTo>
                      <a:pt x="19083" y="3411"/>
                    </a:lnTo>
                    <a:lnTo>
                      <a:pt x="19068" y="3221"/>
                    </a:lnTo>
                    <a:lnTo>
                      <a:pt x="19054" y="3221"/>
                    </a:lnTo>
                    <a:lnTo>
                      <a:pt x="19054" y="16295"/>
                    </a:lnTo>
                    <a:lnTo>
                      <a:pt x="19039" y="16295"/>
                    </a:lnTo>
                    <a:lnTo>
                      <a:pt x="19054" y="16105"/>
                    </a:lnTo>
                    <a:lnTo>
                      <a:pt x="19054" y="3221"/>
                    </a:lnTo>
                    <a:lnTo>
                      <a:pt x="18991" y="3221"/>
                    </a:lnTo>
                    <a:lnTo>
                      <a:pt x="18835" y="3032"/>
                    </a:lnTo>
                    <a:lnTo>
                      <a:pt x="18758" y="3032"/>
                    </a:lnTo>
                    <a:lnTo>
                      <a:pt x="18724" y="2842"/>
                    </a:lnTo>
                    <a:lnTo>
                      <a:pt x="18687" y="2842"/>
                    </a:lnTo>
                    <a:lnTo>
                      <a:pt x="18645" y="2653"/>
                    </a:lnTo>
                    <a:lnTo>
                      <a:pt x="18595" y="2463"/>
                    </a:lnTo>
                    <a:lnTo>
                      <a:pt x="18554" y="2463"/>
                    </a:lnTo>
                    <a:lnTo>
                      <a:pt x="18500" y="2653"/>
                    </a:lnTo>
                    <a:lnTo>
                      <a:pt x="18447" y="2653"/>
                    </a:lnTo>
                    <a:lnTo>
                      <a:pt x="18447" y="17242"/>
                    </a:lnTo>
                    <a:lnTo>
                      <a:pt x="18432" y="17242"/>
                    </a:lnTo>
                    <a:lnTo>
                      <a:pt x="18417" y="17053"/>
                    </a:lnTo>
                    <a:lnTo>
                      <a:pt x="18387" y="17053"/>
                    </a:lnTo>
                    <a:lnTo>
                      <a:pt x="18387" y="17242"/>
                    </a:lnTo>
                    <a:lnTo>
                      <a:pt x="18343" y="17242"/>
                    </a:lnTo>
                    <a:lnTo>
                      <a:pt x="18343" y="17621"/>
                    </a:lnTo>
                    <a:lnTo>
                      <a:pt x="18330" y="17811"/>
                    </a:lnTo>
                    <a:lnTo>
                      <a:pt x="18297" y="18000"/>
                    </a:lnTo>
                    <a:lnTo>
                      <a:pt x="18343" y="18000"/>
                    </a:lnTo>
                    <a:lnTo>
                      <a:pt x="18343" y="18189"/>
                    </a:lnTo>
                    <a:lnTo>
                      <a:pt x="18225" y="18189"/>
                    </a:lnTo>
                    <a:lnTo>
                      <a:pt x="18210" y="18379"/>
                    </a:lnTo>
                    <a:lnTo>
                      <a:pt x="18254" y="18379"/>
                    </a:lnTo>
                    <a:lnTo>
                      <a:pt x="18269" y="18568"/>
                    </a:lnTo>
                    <a:lnTo>
                      <a:pt x="18121" y="18568"/>
                    </a:lnTo>
                    <a:lnTo>
                      <a:pt x="18121" y="18379"/>
                    </a:lnTo>
                    <a:lnTo>
                      <a:pt x="18136" y="18379"/>
                    </a:lnTo>
                    <a:lnTo>
                      <a:pt x="18151" y="18189"/>
                    </a:lnTo>
                    <a:lnTo>
                      <a:pt x="18210" y="18189"/>
                    </a:lnTo>
                    <a:lnTo>
                      <a:pt x="18210" y="18000"/>
                    </a:lnTo>
                    <a:lnTo>
                      <a:pt x="18225" y="18000"/>
                    </a:lnTo>
                    <a:lnTo>
                      <a:pt x="18210" y="17811"/>
                    </a:lnTo>
                    <a:lnTo>
                      <a:pt x="18225" y="17811"/>
                    </a:lnTo>
                    <a:lnTo>
                      <a:pt x="18239" y="17621"/>
                    </a:lnTo>
                    <a:lnTo>
                      <a:pt x="18284" y="17621"/>
                    </a:lnTo>
                    <a:lnTo>
                      <a:pt x="18284" y="17811"/>
                    </a:lnTo>
                    <a:lnTo>
                      <a:pt x="18328" y="17621"/>
                    </a:lnTo>
                    <a:lnTo>
                      <a:pt x="18343" y="17621"/>
                    </a:lnTo>
                    <a:lnTo>
                      <a:pt x="18343" y="17242"/>
                    </a:lnTo>
                    <a:lnTo>
                      <a:pt x="18304" y="17242"/>
                    </a:lnTo>
                    <a:lnTo>
                      <a:pt x="18338" y="16863"/>
                    </a:lnTo>
                    <a:lnTo>
                      <a:pt x="18358" y="16863"/>
                    </a:lnTo>
                    <a:lnTo>
                      <a:pt x="18417" y="17053"/>
                    </a:lnTo>
                    <a:lnTo>
                      <a:pt x="18432" y="17053"/>
                    </a:lnTo>
                    <a:lnTo>
                      <a:pt x="18447" y="17242"/>
                    </a:lnTo>
                    <a:lnTo>
                      <a:pt x="18447" y="2653"/>
                    </a:lnTo>
                    <a:lnTo>
                      <a:pt x="18417" y="2653"/>
                    </a:lnTo>
                    <a:lnTo>
                      <a:pt x="18417" y="15916"/>
                    </a:lnTo>
                    <a:lnTo>
                      <a:pt x="18373" y="15916"/>
                    </a:lnTo>
                    <a:lnTo>
                      <a:pt x="18387" y="15726"/>
                    </a:lnTo>
                    <a:lnTo>
                      <a:pt x="18150" y="15726"/>
                    </a:lnTo>
                    <a:lnTo>
                      <a:pt x="18136" y="15664"/>
                    </a:lnTo>
                    <a:lnTo>
                      <a:pt x="18136" y="16105"/>
                    </a:lnTo>
                    <a:lnTo>
                      <a:pt x="18121" y="16295"/>
                    </a:lnTo>
                    <a:lnTo>
                      <a:pt x="18121" y="16105"/>
                    </a:lnTo>
                    <a:lnTo>
                      <a:pt x="18136" y="16105"/>
                    </a:lnTo>
                    <a:lnTo>
                      <a:pt x="18136" y="15664"/>
                    </a:lnTo>
                    <a:lnTo>
                      <a:pt x="18106" y="15537"/>
                    </a:lnTo>
                    <a:lnTo>
                      <a:pt x="18106" y="18379"/>
                    </a:lnTo>
                    <a:lnTo>
                      <a:pt x="18077" y="18379"/>
                    </a:lnTo>
                    <a:lnTo>
                      <a:pt x="18091" y="18189"/>
                    </a:lnTo>
                    <a:lnTo>
                      <a:pt x="18106" y="18189"/>
                    </a:lnTo>
                    <a:lnTo>
                      <a:pt x="18106" y="15537"/>
                    </a:lnTo>
                    <a:lnTo>
                      <a:pt x="18077" y="15537"/>
                    </a:lnTo>
                    <a:lnTo>
                      <a:pt x="18091" y="15726"/>
                    </a:lnTo>
                    <a:lnTo>
                      <a:pt x="18078" y="15726"/>
                    </a:lnTo>
                    <a:lnTo>
                      <a:pt x="18076" y="15714"/>
                    </a:lnTo>
                    <a:lnTo>
                      <a:pt x="18076" y="16674"/>
                    </a:lnTo>
                    <a:lnTo>
                      <a:pt x="18062" y="16674"/>
                    </a:lnTo>
                    <a:lnTo>
                      <a:pt x="18062" y="16484"/>
                    </a:lnTo>
                    <a:lnTo>
                      <a:pt x="18076" y="16674"/>
                    </a:lnTo>
                    <a:lnTo>
                      <a:pt x="18076" y="15714"/>
                    </a:lnTo>
                    <a:lnTo>
                      <a:pt x="18060" y="15537"/>
                    </a:lnTo>
                    <a:lnTo>
                      <a:pt x="18062" y="15537"/>
                    </a:lnTo>
                    <a:lnTo>
                      <a:pt x="18032" y="15347"/>
                    </a:lnTo>
                    <a:lnTo>
                      <a:pt x="18323" y="15347"/>
                    </a:lnTo>
                    <a:lnTo>
                      <a:pt x="18417" y="15726"/>
                    </a:lnTo>
                    <a:lnTo>
                      <a:pt x="18417" y="2653"/>
                    </a:lnTo>
                    <a:lnTo>
                      <a:pt x="18373" y="2653"/>
                    </a:lnTo>
                    <a:lnTo>
                      <a:pt x="18373" y="2842"/>
                    </a:lnTo>
                    <a:lnTo>
                      <a:pt x="18343" y="2842"/>
                    </a:lnTo>
                    <a:lnTo>
                      <a:pt x="18343" y="2653"/>
                    </a:lnTo>
                    <a:lnTo>
                      <a:pt x="18328" y="2653"/>
                    </a:lnTo>
                    <a:lnTo>
                      <a:pt x="18328" y="2463"/>
                    </a:lnTo>
                    <a:lnTo>
                      <a:pt x="18313" y="2463"/>
                    </a:lnTo>
                    <a:lnTo>
                      <a:pt x="18313" y="2274"/>
                    </a:lnTo>
                    <a:lnTo>
                      <a:pt x="18299" y="2274"/>
                    </a:lnTo>
                    <a:lnTo>
                      <a:pt x="18299" y="2084"/>
                    </a:lnTo>
                    <a:lnTo>
                      <a:pt x="18284" y="2084"/>
                    </a:lnTo>
                    <a:lnTo>
                      <a:pt x="18284" y="2274"/>
                    </a:lnTo>
                    <a:lnTo>
                      <a:pt x="18231" y="2463"/>
                    </a:lnTo>
                    <a:lnTo>
                      <a:pt x="18130" y="2653"/>
                    </a:lnTo>
                    <a:lnTo>
                      <a:pt x="18077" y="2842"/>
                    </a:lnTo>
                    <a:lnTo>
                      <a:pt x="18055" y="2653"/>
                    </a:lnTo>
                    <a:lnTo>
                      <a:pt x="18034" y="2463"/>
                    </a:lnTo>
                    <a:lnTo>
                      <a:pt x="18017" y="2463"/>
                    </a:lnTo>
                    <a:lnTo>
                      <a:pt x="18017" y="17432"/>
                    </a:lnTo>
                    <a:lnTo>
                      <a:pt x="17988" y="17432"/>
                    </a:lnTo>
                    <a:lnTo>
                      <a:pt x="18002" y="17242"/>
                    </a:lnTo>
                    <a:lnTo>
                      <a:pt x="18017" y="17432"/>
                    </a:lnTo>
                    <a:lnTo>
                      <a:pt x="18017" y="16863"/>
                    </a:lnTo>
                    <a:lnTo>
                      <a:pt x="18008" y="17053"/>
                    </a:lnTo>
                    <a:lnTo>
                      <a:pt x="18004" y="17053"/>
                    </a:lnTo>
                    <a:lnTo>
                      <a:pt x="18017" y="16863"/>
                    </a:lnTo>
                    <a:lnTo>
                      <a:pt x="18017" y="15347"/>
                    </a:lnTo>
                    <a:lnTo>
                      <a:pt x="18002" y="15537"/>
                    </a:lnTo>
                    <a:lnTo>
                      <a:pt x="17996" y="15537"/>
                    </a:lnTo>
                    <a:lnTo>
                      <a:pt x="17996" y="17053"/>
                    </a:lnTo>
                    <a:lnTo>
                      <a:pt x="17988" y="17242"/>
                    </a:lnTo>
                    <a:lnTo>
                      <a:pt x="17958" y="17242"/>
                    </a:lnTo>
                    <a:lnTo>
                      <a:pt x="17943" y="17432"/>
                    </a:lnTo>
                    <a:lnTo>
                      <a:pt x="17928" y="17432"/>
                    </a:lnTo>
                    <a:lnTo>
                      <a:pt x="17914" y="17242"/>
                    </a:lnTo>
                    <a:lnTo>
                      <a:pt x="17891" y="17242"/>
                    </a:lnTo>
                    <a:lnTo>
                      <a:pt x="17847" y="17053"/>
                    </a:lnTo>
                    <a:lnTo>
                      <a:pt x="17780" y="17053"/>
                    </a:lnTo>
                    <a:lnTo>
                      <a:pt x="17758" y="17242"/>
                    </a:lnTo>
                    <a:lnTo>
                      <a:pt x="17736" y="17242"/>
                    </a:lnTo>
                    <a:lnTo>
                      <a:pt x="17767" y="17432"/>
                    </a:lnTo>
                    <a:lnTo>
                      <a:pt x="17823" y="17621"/>
                    </a:lnTo>
                    <a:lnTo>
                      <a:pt x="17810" y="17621"/>
                    </a:lnTo>
                    <a:lnTo>
                      <a:pt x="17810" y="19705"/>
                    </a:lnTo>
                    <a:lnTo>
                      <a:pt x="17780" y="19705"/>
                    </a:lnTo>
                    <a:lnTo>
                      <a:pt x="17780" y="19516"/>
                    </a:lnTo>
                    <a:lnTo>
                      <a:pt x="17810" y="19516"/>
                    </a:lnTo>
                    <a:lnTo>
                      <a:pt x="17810" y="17621"/>
                    </a:lnTo>
                    <a:lnTo>
                      <a:pt x="17748" y="17621"/>
                    </a:lnTo>
                    <a:lnTo>
                      <a:pt x="17738" y="17432"/>
                    </a:lnTo>
                    <a:lnTo>
                      <a:pt x="17736" y="17242"/>
                    </a:lnTo>
                    <a:lnTo>
                      <a:pt x="17699" y="17242"/>
                    </a:lnTo>
                    <a:lnTo>
                      <a:pt x="17682" y="17432"/>
                    </a:lnTo>
                    <a:lnTo>
                      <a:pt x="17677" y="17432"/>
                    </a:lnTo>
                    <a:lnTo>
                      <a:pt x="17677" y="20084"/>
                    </a:lnTo>
                    <a:lnTo>
                      <a:pt x="17662" y="20274"/>
                    </a:lnTo>
                    <a:lnTo>
                      <a:pt x="17648" y="20084"/>
                    </a:lnTo>
                    <a:lnTo>
                      <a:pt x="17610" y="20084"/>
                    </a:lnTo>
                    <a:lnTo>
                      <a:pt x="17588" y="19895"/>
                    </a:lnTo>
                    <a:lnTo>
                      <a:pt x="17538" y="19895"/>
                    </a:lnTo>
                    <a:lnTo>
                      <a:pt x="17593" y="19705"/>
                    </a:lnTo>
                    <a:lnTo>
                      <a:pt x="17618" y="19516"/>
                    </a:lnTo>
                    <a:lnTo>
                      <a:pt x="17618" y="19705"/>
                    </a:lnTo>
                    <a:lnTo>
                      <a:pt x="17632" y="19516"/>
                    </a:lnTo>
                    <a:lnTo>
                      <a:pt x="17647" y="19516"/>
                    </a:lnTo>
                    <a:lnTo>
                      <a:pt x="17662" y="19705"/>
                    </a:lnTo>
                    <a:lnTo>
                      <a:pt x="17662" y="19895"/>
                    </a:lnTo>
                    <a:lnTo>
                      <a:pt x="17677" y="19895"/>
                    </a:lnTo>
                    <a:lnTo>
                      <a:pt x="17677" y="17432"/>
                    </a:lnTo>
                    <a:lnTo>
                      <a:pt x="17638" y="17432"/>
                    </a:lnTo>
                    <a:lnTo>
                      <a:pt x="17626" y="17811"/>
                    </a:lnTo>
                    <a:lnTo>
                      <a:pt x="17618" y="17811"/>
                    </a:lnTo>
                    <a:lnTo>
                      <a:pt x="17618" y="18189"/>
                    </a:lnTo>
                    <a:lnTo>
                      <a:pt x="17588" y="18189"/>
                    </a:lnTo>
                    <a:lnTo>
                      <a:pt x="17588" y="18000"/>
                    </a:lnTo>
                    <a:lnTo>
                      <a:pt x="17573" y="18000"/>
                    </a:lnTo>
                    <a:lnTo>
                      <a:pt x="17551" y="18189"/>
                    </a:lnTo>
                    <a:lnTo>
                      <a:pt x="17507" y="18189"/>
                    </a:lnTo>
                    <a:lnTo>
                      <a:pt x="17484" y="18379"/>
                    </a:lnTo>
                    <a:lnTo>
                      <a:pt x="17470" y="18379"/>
                    </a:lnTo>
                    <a:lnTo>
                      <a:pt x="17470" y="18189"/>
                    </a:lnTo>
                    <a:lnTo>
                      <a:pt x="17455" y="18189"/>
                    </a:lnTo>
                    <a:lnTo>
                      <a:pt x="17477" y="18000"/>
                    </a:lnTo>
                    <a:lnTo>
                      <a:pt x="17440" y="18000"/>
                    </a:lnTo>
                    <a:lnTo>
                      <a:pt x="17440" y="18379"/>
                    </a:lnTo>
                    <a:lnTo>
                      <a:pt x="17410" y="18189"/>
                    </a:lnTo>
                    <a:lnTo>
                      <a:pt x="17440" y="18189"/>
                    </a:lnTo>
                    <a:lnTo>
                      <a:pt x="17440" y="18000"/>
                    </a:lnTo>
                    <a:lnTo>
                      <a:pt x="17432" y="18000"/>
                    </a:lnTo>
                    <a:lnTo>
                      <a:pt x="17395" y="17811"/>
                    </a:lnTo>
                    <a:lnTo>
                      <a:pt x="17395" y="18000"/>
                    </a:lnTo>
                    <a:lnTo>
                      <a:pt x="17351" y="18000"/>
                    </a:lnTo>
                    <a:lnTo>
                      <a:pt x="17349" y="18189"/>
                    </a:lnTo>
                    <a:lnTo>
                      <a:pt x="17339" y="18379"/>
                    </a:lnTo>
                    <a:lnTo>
                      <a:pt x="17327" y="18379"/>
                    </a:lnTo>
                    <a:lnTo>
                      <a:pt x="17315" y="18189"/>
                    </a:lnTo>
                    <a:lnTo>
                      <a:pt x="17307" y="18000"/>
                    </a:lnTo>
                    <a:lnTo>
                      <a:pt x="17277" y="18000"/>
                    </a:lnTo>
                    <a:lnTo>
                      <a:pt x="17262" y="17811"/>
                    </a:lnTo>
                    <a:lnTo>
                      <a:pt x="17260" y="17621"/>
                    </a:lnTo>
                    <a:lnTo>
                      <a:pt x="17256" y="17432"/>
                    </a:lnTo>
                    <a:lnTo>
                      <a:pt x="17247" y="17432"/>
                    </a:lnTo>
                    <a:lnTo>
                      <a:pt x="17279" y="17242"/>
                    </a:lnTo>
                    <a:lnTo>
                      <a:pt x="17309" y="17053"/>
                    </a:lnTo>
                    <a:lnTo>
                      <a:pt x="17341" y="16863"/>
                    </a:lnTo>
                    <a:lnTo>
                      <a:pt x="17381" y="16674"/>
                    </a:lnTo>
                    <a:lnTo>
                      <a:pt x="17464" y="16674"/>
                    </a:lnTo>
                    <a:lnTo>
                      <a:pt x="17499" y="16863"/>
                    </a:lnTo>
                    <a:lnTo>
                      <a:pt x="17529" y="16863"/>
                    </a:lnTo>
                    <a:lnTo>
                      <a:pt x="17558" y="16674"/>
                    </a:lnTo>
                    <a:lnTo>
                      <a:pt x="17573" y="16674"/>
                    </a:lnTo>
                    <a:lnTo>
                      <a:pt x="17588" y="16863"/>
                    </a:lnTo>
                    <a:lnTo>
                      <a:pt x="17795" y="16863"/>
                    </a:lnTo>
                    <a:lnTo>
                      <a:pt x="17795" y="16674"/>
                    </a:lnTo>
                    <a:lnTo>
                      <a:pt x="17840" y="16674"/>
                    </a:lnTo>
                    <a:lnTo>
                      <a:pt x="17840" y="16863"/>
                    </a:lnTo>
                    <a:lnTo>
                      <a:pt x="17869" y="16863"/>
                    </a:lnTo>
                    <a:lnTo>
                      <a:pt x="17914" y="17242"/>
                    </a:lnTo>
                    <a:lnTo>
                      <a:pt x="17958" y="17242"/>
                    </a:lnTo>
                    <a:lnTo>
                      <a:pt x="17971" y="17053"/>
                    </a:lnTo>
                    <a:lnTo>
                      <a:pt x="17996" y="17053"/>
                    </a:lnTo>
                    <a:lnTo>
                      <a:pt x="17996" y="15537"/>
                    </a:lnTo>
                    <a:lnTo>
                      <a:pt x="17943" y="15537"/>
                    </a:lnTo>
                    <a:lnTo>
                      <a:pt x="17943" y="15158"/>
                    </a:lnTo>
                    <a:lnTo>
                      <a:pt x="17973" y="15347"/>
                    </a:lnTo>
                    <a:lnTo>
                      <a:pt x="18017" y="15347"/>
                    </a:lnTo>
                    <a:lnTo>
                      <a:pt x="18017" y="2463"/>
                    </a:lnTo>
                    <a:lnTo>
                      <a:pt x="18016" y="2463"/>
                    </a:lnTo>
                    <a:lnTo>
                      <a:pt x="18002" y="2274"/>
                    </a:lnTo>
                    <a:lnTo>
                      <a:pt x="17928" y="2093"/>
                    </a:lnTo>
                    <a:lnTo>
                      <a:pt x="17928" y="15158"/>
                    </a:lnTo>
                    <a:lnTo>
                      <a:pt x="17909" y="15347"/>
                    </a:lnTo>
                    <a:lnTo>
                      <a:pt x="17874" y="15347"/>
                    </a:lnTo>
                    <a:lnTo>
                      <a:pt x="17854" y="15537"/>
                    </a:lnTo>
                    <a:lnTo>
                      <a:pt x="17854" y="15347"/>
                    </a:lnTo>
                    <a:lnTo>
                      <a:pt x="17884" y="15158"/>
                    </a:lnTo>
                    <a:lnTo>
                      <a:pt x="17928" y="15158"/>
                    </a:lnTo>
                    <a:lnTo>
                      <a:pt x="17928" y="2093"/>
                    </a:lnTo>
                    <a:lnTo>
                      <a:pt x="17925" y="2084"/>
                    </a:lnTo>
                    <a:lnTo>
                      <a:pt x="17882" y="2084"/>
                    </a:lnTo>
                    <a:lnTo>
                      <a:pt x="17859" y="2274"/>
                    </a:lnTo>
                    <a:lnTo>
                      <a:pt x="17840" y="2653"/>
                    </a:lnTo>
                    <a:lnTo>
                      <a:pt x="17756" y="2463"/>
                    </a:lnTo>
                    <a:lnTo>
                      <a:pt x="17529" y="2463"/>
                    </a:lnTo>
                    <a:lnTo>
                      <a:pt x="17440" y="2084"/>
                    </a:lnTo>
                    <a:lnTo>
                      <a:pt x="17440" y="1895"/>
                    </a:lnTo>
                    <a:lnTo>
                      <a:pt x="17395" y="1895"/>
                    </a:lnTo>
                    <a:lnTo>
                      <a:pt x="17381" y="2084"/>
                    </a:lnTo>
                    <a:lnTo>
                      <a:pt x="17336" y="2084"/>
                    </a:lnTo>
                    <a:lnTo>
                      <a:pt x="17336" y="16295"/>
                    </a:lnTo>
                    <a:lnTo>
                      <a:pt x="17303" y="16484"/>
                    </a:lnTo>
                    <a:lnTo>
                      <a:pt x="17268" y="16674"/>
                    </a:lnTo>
                    <a:lnTo>
                      <a:pt x="17230" y="16863"/>
                    </a:lnTo>
                    <a:lnTo>
                      <a:pt x="17188" y="17053"/>
                    </a:lnTo>
                    <a:lnTo>
                      <a:pt x="17224" y="16863"/>
                    </a:lnTo>
                    <a:lnTo>
                      <a:pt x="17262" y="16674"/>
                    </a:lnTo>
                    <a:lnTo>
                      <a:pt x="17301" y="16484"/>
                    </a:lnTo>
                    <a:lnTo>
                      <a:pt x="17336" y="16295"/>
                    </a:lnTo>
                    <a:lnTo>
                      <a:pt x="17336" y="2084"/>
                    </a:lnTo>
                    <a:lnTo>
                      <a:pt x="17173" y="2084"/>
                    </a:lnTo>
                    <a:lnTo>
                      <a:pt x="17173" y="15726"/>
                    </a:lnTo>
                    <a:lnTo>
                      <a:pt x="17159" y="15726"/>
                    </a:lnTo>
                    <a:lnTo>
                      <a:pt x="17159" y="15916"/>
                    </a:lnTo>
                    <a:lnTo>
                      <a:pt x="17144" y="16105"/>
                    </a:lnTo>
                    <a:lnTo>
                      <a:pt x="17144" y="16295"/>
                    </a:lnTo>
                    <a:lnTo>
                      <a:pt x="17129" y="16295"/>
                    </a:lnTo>
                    <a:lnTo>
                      <a:pt x="17144" y="16105"/>
                    </a:lnTo>
                    <a:lnTo>
                      <a:pt x="17099" y="16105"/>
                    </a:lnTo>
                    <a:lnTo>
                      <a:pt x="17099" y="15916"/>
                    </a:lnTo>
                    <a:lnTo>
                      <a:pt x="17159" y="15916"/>
                    </a:lnTo>
                    <a:lnTo>
                      <a:pt x="17159" y="15726"/>
                    </a:lnTo>
                    <a:lnTo>
                      <a:pt x="17099" y="15726"/>
                    </a:lnTo>
                    <a:lnTo>
                      <a:pt x="17070" y="15537"/>
                    </a:lnTo>
                    <a:lnTo>
                      <a:pt x="17025" y="15537"/>
                    </a:lnTo>
                    <a:lnTo>
                      <a:pt x="17055" y="15347"/>
                    </a:lnTo>
                    <a:lnTo>
                      <a:pt x="17099" y="15347"/>
                    </a:lnTo>
                    <a:lnTo>
                      <a:pt x="17085" y="15537"/>
                    </a:lnTo>
                    <a:lnTo>
                      <a:pt x="17159" y="15537"/>
                    </a:lnTo>
                    <a:lnTo>
                      <a:pt x="17173" y="15726"/>
                    </a:lnTo>
                    <a:lnTo>
                      <a:pt x="17173" y="2084"/>
                    </a:lnTo>
                    <a:lnTo>
                      <a:pt x="17168" y="2084"/>
                    </a:lnTo>
                    <a:lnTo>
                      <a:pt x="17107" y="1895"/>
                    </a:lnTo>
                    <a:lnTo>
                      <a:pt x="16981" y="1895"/>
                    </a:lnTo>
                    <a:lnTo>
                      <a:pt x="16981" y="15158"/>
                    </a:lnTo>
                    <a:lnTo>
                      <a:pt x="16966" y="15158"/>
                    </a:lnTo>
                    <a:lnTo>
                      <a:pt x="16966" y="14968"/>
                    </a:lnTo>
                    <a:lnTo>
                      <a:pt x="16981" y="14968"/>
                    </a:lnTo>
                    <a:lnTo>
                      <a:pt x="16981" y="1895"/>
                    </a:lnTo>
                    <a:lnTo>
                      <a:pt x="16956" y="1705"/>
                    </a:lnTo>
                    <a:lnTo>
                      <a:pt x="16902" y="1516"/>
                    </a:lnTo>
                    <a:lnTo>
                      <a:pt x="16862" y="1516"/>
                    </a:lnTo>
                    <a:lnTo>
                      <a:pt x="16848" y="1705"/>
                    </a:lnTo>
                    <a:lnTo>
                      <a:pt x="16826" y="1705"/>
                    </a:lnTo>
                    <a:lnTo>
                      <a:pt x="16850" y="1895"/>
                    </a:lnTo>
                    <a:lnTo>
                      <a:pt x="16892" y="1895"/>
                    </a:lnTo>
                    <a:lnTo>
                      <a:pt x="16803" y="2084"/>
                    </a:lnTo>
                    <a:lnTo>
                      <a:pt x="16803" y="17621"/>
                    </a:lnTo>
                    <a:lnTo>
                      <a:pt x="16759" y="17621"/>
                    </a:lnTo>
                    <a:lnTo>
                      <a:pt x="16744" y="17811"/>
                    </a:lnTo>
                    <a:lnTo>
                      <a:pt x="16788" y="17811"/>
                    </a:lnTo>
                    <a:lnTo>
                      <a:pt x="16788" y="18758"/>
                    </a:lnTo>
                    <a:lnTo>
                      <a:pt x="16774" y="18758"/>
                    </a:lnTo>
                    <a:lnTo>
                      <a:pt x="16744" y="18568"/>
                    </a:lnTo>
                    <a:lnTo>
                      <a:pt x="16788" y="18568"/>
                    </a:lnTo>
                    <a:lnTo>
                      <a:pt x="16788" y="17811"/>
                    </a:lnTo>
                    <a:lnTo>
                      <a:pt x="16774" y="18000"/>
                    </a:lnTo>
                    <a:lnTo>
                      <a:pt x="16670" y="18000"/>
                    </a:lnTo>
                    <a:lnTo>
                      <a:pt x="16729" y="17811"/>
                    </a:lnTo>
                    <a:lnTo>
                      <a:pt x="16714" y="17811"/>
                    </a:lnTo>
                    <a:lnTo>
                      <a:pt x="16700" y="17621"/>
                    </a:lnTo>
                    <a:lnTo>
                      <a:pt x="16685" y="17621"/>
                    </a:lnTo>
                    <a:lnTo>
                      <a:pt x="16685" y="17432"/>
                    </a:lnTo>
                    <a:lnTo>
                      <a:pt x="16700" y="17432"/>
                    </a:lnTo>
                    <a:lnTo>
                      <a:pt x="16700" y="17242"/>
                    </a:lnTo>
                    <a:lnTo>
                      <a:pt x="16714" y="17053"/>
                    </a:lnTo>
                    <a:lnTo>
                      <a:pt x="16737" y="17053"/>
                    </a:lnTo>
                    <a:lnTo>
                      <a:pt x="16781" y="17242"/>
                    </a:lnTo>
                    <a:lnTo>
                      <a:pt x="16803" y="17432"/>
                    </a:lnTo>
                    <a:lnTo>
                      <a:pt x="16803" y="2084"/>
                    </a:lnTo>
                    <a:lnTo>
                      <a:pt x="16788" y="2084"/>
                    </a:lnTo>
                    <a:lnTo>
                      <a:pt x="16788" y="15726"/>
                    </a:lnTo>
                    <a:lnTo>
                      <a:pt x="16774" y="15726"/>
                    </a:lnTo>
                    <a:lnTo>
                      <a:pt x="16788" y="15916"/>
                    </a:lnTo>
                    <a:lnTo>
                      <a:pt x="16759" y="15916"/>
                    </a:lnTo>
                    <a:lnTo>
                      <a:pt x="16759" y="15726"/>
                    </a:lnTo>
                    <a:lnTo>
                      <a:pt x="16729" y="15726"/>
                    </a:lnTo>
                    <a:lnTo>
                      <a:pt x="16729" y="16674"/>
                    </a:lnTo>
                    <a:lnTo>
                      <a:pt x="16592" y="16863"/>
                    </a:lnTo>
                    <a:lnTo>
                      <a:pt x="16466" y="16863"/>
                    </a:lnTo>
                    <a:lnTo>
                      <a:pt x="16226" y="16484"/>
                    </a:lnTo>
                    <a:lnTo>
                      <a:pt x="16211" y="16484"/>
                    </a:lnTo>
                    <a:lnTo>
                      <a:pt x="16196" y="16579"/>
                    </a:lnTo>
                    <a:lnTo>
                      <a:pt x="16196" y="16484"/>
                    </a:lnTo>
                    <a:lnTo>
                      <a:pt x="16137" y="16484"/>
                    </a:lnTo>
                    <a:lnTo>
                      <a:pt x="16137" y="16105"/>
                    </a:lnTo>
                    <a:lnTo>
                      <a:pt x="16152" y="16295"/>
                    </a:lnTo>
                    <a:lnTo>
                      <a:pt x="16241" y="16295"/>
                    </a:lnTo>
                    <a:lnTo>
                      <a:pt x="16226" y="16105"/>
                    </a:lnTo>
                    <a:lnTo>
                      <a:pt x="16211" y="16105"/>
                    </a:lnTo>
                    <a:lnTo>
                      <a:pt x="16241" y="15726"/>
                    </a:lnTo>
                    <a:lnTo>
                      <a:pt x="16256" y="15726"/>
                    </a:lnTo>
                    <a:lnTo>
                      <a:pt x="16270" y="15916"/>
                    </a:lnTo>
                    <a:lnTo>
                      <a:pt x="16273" y="15726"/>
                    </a:lnTo>
                    <a:lnTo>
                      <a:pt x="16283" y="15537"/>
                    </a:lnTo>
                    <a:lnTo>
                      <a:pt x="16285" y="15347"/>
                    </a:lnTo>
                    <a:lnTo>
                      <a:pt x="16256" y="15347"/>
                    </a:lnTo>
                    <a:lnTo>
                      <a:pt x="16226" y="15537"/>
                    </a:lnTo>
                    <a:lnTo>
                      <a:pt x="16196" y="15537"/>
                    </a:lnTo>
                    <a:lnTo>
                      <a:pt x="16181" y="15347"/>
                    </a:lnTo>
                    <a:lnTo>
                      <a:pt x="16181" y="15537"/>
                    </a:lnTo>
                    <a:lnTo>
                      <a:pt x="16122" y="15537"/>
                    </a:lnTo>
                    <a:lnTo>
                      <a:pt x="16122" y="15347"/>
                    </a:lnTo>
                    <a:lnTo>
                      <a:pt x="16107" y="15347"/>
                    </a:lnTo>
                    <a:lnTo>
                      <a:pt x="16093" y="15537"/>
                    </a:lnTo>
                    <a:lnTo>
                      <a:pt x="16078" y="15537"/>
                    </a:lnTo>
                    <a:lnTo>
                      <a:pt x="16078" y="16295"/>
                    </a:lnTo>
                    <a:lnTo>
                      <a:pt x="16048" y="16295"/>
                    </a:lnTo>
                    <a:lnTo>
                      <a:pt x="16078" y="16105"/>
                    </a:lnTo>
                    <a:lnTo>
                      <a:pt x="16078" y="15537"/>
                    </a:lnTo>
                    <a:lnTo>
                      <a:pt x="16048" y="15537"/>
                    </a:lnTo>
                    <a:lnTo>
                      <a:pt x="16033" y="15347"/>
                    </a:lnTo>
                    <a:lnTo>
                      <a:pt x="16033" y="16863"/>
                    </a:lnTo>
                    <a:lnTo>
                      <a:pt x="16019" y="16674"/>
                    </a:lnTo>
                    <a:lnTo>
                      <a:pt x="16033" y="16674"/>
                    </a:lnTo>
                    <a:lnTo>
                      <a:pt x="16033" y="16295"/>
                    </a:lnTo>
                    <a:lnTo>
                      <a:pt x="16004" y="16484"/>
                    </a:lnTo>
                    <a:lnTo>
                      <a:pt x="15974" y="16484"/>
                    </a:lnTo>
                    <a:lnTo>
                      <a:pt x="15974" y="16863"/>
                    </a:lnTo>
                    <a:lnTo>
                      <a:pt x="15959" y="16863"/>
                    </a:lnTo>
                    <a:lnTo>
                      <a:pt x="15959" y="16674"/>
                    </a:lnTo>
                    <a:lnTo>
                      <a:pt x="15945" y="16674"/>
                    </a:lnTo>
                    <a:lnTo>
                      <a:pt x="15945" y="16484"/>
                    </a:lnTo>
                    <a:lnTo>
                      <a:pt x="15959" y="16484"/>
                    </a:lnTo>
                    <a:lnTo>
                      <a:pt x="15959" y="16674"/>
                    </a:lnTo>
                    <a:lnTo>
                      <a:pt x="15974" y="16674"/>
                    </a:lnTo>
                    <a:lnTo>
                      <a:pt x="15974" y="16484"/>
                    </a:lnTo>
                    <a:lnTo>
                      <a:pt x="15989" y="16295"/>
                    </a:lnTo>
                    <a:lnTo>
                      <a:pt x="16033" y="16295"/>
                    </a:lnTo>
                    <a:lnTo>
                      <a:pt x="16033" y="15347"/>
                    </a:lnTo>
                    <a:lnTo>
                      <a:pt x="16004" y="15347"/>
                    </a:lnTo>
                    <a:lnTo>
                      <a:pt x="16004" y="15916"/>
                    </a:lnTo>
                    <a:lnTo>
                      <a:pt x="16001" y="16105"/>
                    </a:lnTo>
                    <a:lnTo>
                      <a:pt x="15995" y="16105"/>
                    </a:lnTo>
                    <a:lnTo>
                      <a:pt x="15985" y="16295"/>
                    </a:lnTo>
                    <a:lnTo>
                      <a:pt x="15930" y="16295"/>
                    </a:lnTo>
                    <a:lnTo>
                      <a:pt x="15930" y="17242"/>
                    </a:lnTo>
                    <a:lnTo>
                      <a:pt x="15885" y="17242"/>
                    </a:lnTo>
                    <a:lnTo>
                      <a:pt x="15871" y="17053"/>
                    </a:lnTo>
                    <a:lnTo>
                      <a:pt x="15885" y="16863"/>
                    </a:lnTo>
                    <a:lnTo>
                      <a:pt x="15841" y="16863"/>
                    </a:lnTo>
                    <a:lnTo>
                      <a:pt x="15856" y="17053"/>
                    </a:lnTo>
                    <a:lnTo>
                      <a:pt x="15856" y="17242"/>
                    </a:lnTo>
                    <a:lnTo>
                      <a:pt x="15811" y="17242"/>
                    </a:lnTo>
                    <a:lnTo>
                      <a:pt x="15792" y="17053"/>
                    </a:lnTo>
                    <a:lnTo>
                      <a:pt x="15757" y="17053"/>
                    </a:lnTo>
                    <a:lnTo>
                      <a:pt x="15737" y="16863"/>
                    </a:lnTo>
                    <a:lnTo>
                      <a:pt x="15841" y="16863"/>
                    </a:lnTo>
                    <a:lnTo>
                      <a:pt x="15856" y="16674"/>
                    </a:lnTo>
                    <a:lnTo>
                      <a:pt x="15900" y="16674"/>
                    </a:lnTo>
                    <a:lnTo>
                      <a:pt x="15885" y="16863"/>
                    </a:lnTo>
                    <a:lnTo>
                      <a:pt x="15900" y="17053"/>
                    </a:lnTo>
                    <a:lnTo>
                      <a:pt x="15915" y="17053"/>
                    </a:lnTo>
                    <a:lnTo>
                      <a:pt x="15930" y="17242"/>
                    </a:lnTo>
                    <a:lnTo>
                      <a:pt x="15930" y="16295"/>
                    </a:lnTo>
                    <a:lnTo>
                      <a:pt x="15915" y="16295"/>
                    </a:lnTo>
                    <a:lnTo>
                      <a:pt x="16004" y="15916"/>
                    </a:lnTo>
                    <a:lnTo>
                      <a:pt x="16004" y="15347"/>
                    </a:lnTo>
                    <a:lnTo>
                      <a:pt x="16019" y="15158"/>
                    </a:lnTo>
                    <a:lnTo>
                      <a:pt x="16048" y="15158"/>
                    </a:lnTo>
                    <a:lnTo>
                      <a:pt x="16048" y="14968"/>
                    </a:lnTo>
                    <a:lnTo>
                      <a:pt x="15945" y="14968"/>
                    </a:lnTo>
                    <a:lnTo>
                      <a:pt x="15959" y="14779"/>
                    </a:lnTo>
                    <a:lnTo>
                      <a:pt x="15967" y="14779"/>
                    </a:lnTo>
                    <a:lnTo>
                      <a:pt x="15946" y="14589"/>
                    </a:lnTo>
                    <a:lnTo>
                      <a:pt x="15932" y="14589"/>
                    </a:lnTo>
                    <a:lnTo>
                      <a:pt x="15942" y="14770"/>
                    </a:lnTo>
                    <a:lnTo>
                      <a:pt x="15885" y="14589"/>
                    </a:lnTo>
                    <a:lnTo>
                      <a:pt x="15871" y="14589"/>
                    </a:lnTo>
                    <a:lnTo>
                      <a:pt x="15885" y="14779"/>
                    </a:lnTo>
                    <a:lnTo>
                      <a:pt x="15885" y="16295"/>
                    </a:lnTo>
                    <a:lnTo>
                      <a:pt x="15871" y="16484"/>
                    </a:lnTo>
                    <a:lnTo>
                      <a:pt x="15826" y="16484"/>
                    </a:lnTo>
                    <a:lnTo>
                      <a:pt x="15841" y="16295"/>
                    </a:lnTo>
                    <a:lnTo>
                      <a:pt x="15856" y="16295"/>
                    </a:lnTo>
                    <a:lnTo>
                      <a:pt x="15871" y="16484"/>
                    </a:lnTo>
                    <a:lnTo>
                      <a:pt x="15871" y="16295"/>
                    </a:lnTo>
                    <a:lnTo>
                      <a:pt x="15885" y="16295"/>
                    </a:lnTo>
                    <a:lnTo>
                      <a:pt x="15885" y="14779"/>
                    </a:lnTo>
                    <a:lnTo>
                      <a:pt x="15856" y="14779"/>
                    </a:lnTo>
                    <a:lnTo>
                      <a:pt x="15856" y="14589"/>
                    </a:lnTo>
                    <a:lnTo>
                      <a:pt x="15811" y="14589"/>
                    </a:lnTo>
                    <a:lnTo>
                      <a:pt x="15811" y="16484"/>
                    </a:lnTo>
                    <a:lnTo>
                      <a:pt x="15797" y="16674"/>
                    </a:lnTo>
                    <a:lnTo>
                      <a:pt x="15782" y="16674"/>
                    </a:lnTo>
                    <a:lnTo>
                      <a:pt x="15797" y="16484"/>
                    </a:lnTo>
                    <a:lnTo>
                      <a:pt x="15811" y="16484"/>
                    </a:lnTo>
                    <a:lnTo>
                      <a:pt x="15811" y="14589"/>
                    </a:lnTo>
                    <a:lnTo>
                      <a:pt x="15814" y="14400"/>
                    </a:lnTo>
                    <a:lnTo>
                      <a:pt x="15821" y="14400"/>
                    </a:lnTo>
                    <a:lnTo>
                      <a:pt x="15830" y="14211"/>
                    </a:lnTo>
                    <a:lnTo>
                      <a:pt x="15863" y="14211"/>
                    </a:lnTo>
                    <a:lnTo>
                      <a:pt x="15908" y="14400"/>
                    </a:lnTo>
                    <a:lnTo>
                      <a:pt x="15915" y="14400"/>
                    </a:lnTo>
                    <a:lnTo>
                      <a:pt x="15915" y="14211"/>
                    </a:lnTo>
                    <a:lnTo>
                      <a:pt x="15900" y="14211"/>
                    </a:lnTo>
                    <a:lnTo>
                      <a:pt x="15900" y="14021"/>
                    </a:lnTo>
                    <a:lnTo>
                      <a:pt x="15885" y="14021"/>
                    </a:lnTo>
                    <a:lnTo>
                      <a:pt x="15961" y="13832"/>
                    </a:lnTo>
                    <a:lnTo>
                      <a:pt x="16032" y="13832"/>
                    </a:lnTo>
                    <a:lnTo>
                      <a:pt x="16100" y="14021"/>
                    </a:lnTo>
                    <a:lnTo>
                      <a:pt x="16167" y="14211"/>
                    </a:lnTo>
                    <a:lnTo>
                      <a:pt x="16180" y="14400"/>
                    </a:lnTo>
                    <a:lnTo>
                      <a:pt x="16212" y="14589"/>
                    </a:lnTo>
                    <a:lnTo>
                      <a:pt x="16226" y="14779"/>
                    </a:lnTo>
                    <a:lnTo>
                      <a:pt x="16256" y="14779"/>
                    </a:lnTo>
                    <a:lnTo>
                      <a:pt x="16256" y="14968"/>
                    </a:lnTo>
                    <a:lnTo>
                      <a:pt x="16211" y="14968"/>
                    </a:lnTo>
                    <a:lnTo>
                      <a:pt x="16211" y="15158"/>
                    </a:lnTo>
                    <a:lnTo>
                      <a:pt x="16241" y="15347"/>
                    </a:lnTo>
                    <a:lnTo>
                      <a:pt x="16256" y="15347"/>
                    </a:lnTo>
                    <a:lnTo>
                      <a:pt x="16270" y="15158"/>
                    </a:lnTo>
                    <a:lnTo>
                      <a:pt x="16300" y="15158"/>
                    </a:lnTo>
                    <a:lnTo>
                      <a:pt x="16324" y="14968"/>
                    </a:lnTo>
                    <a:lnTo>
                      <a:pt x="16379" y="14779"/>
                    </a:lnTo>
                    <a:lnTo>
                      <a:pt x="16300" y="14779"/>
                    </a:lnTo>
                    <a:lnTo>
                      <a:pt x="16330" y="14589"/>
                    </a:lnTo>
                    <a:lnTo>
                      <a:pt x="16359" y="14400"/>
                    </a:lnTo>
                    <a:lnTo>
                      <a:pt x="16315" y="14400"/>
                    </a:lnTo>
                    <a:lnTo>
                      <a:pt x="16315" y="14211"/>
                    </a:lnTo>
                    <a:lnTo>
                      <a:pt x="16300" y="14211"/>
                    </a:lnTo>
                    <a:lnTo>
                      <a:pt x="16285" y="14400"/>
                    </a:lnTo>
                    <a:lnTo>
                      <a:pt x="16300" y="14400"/>
                    </a:lnTo>
                    <a:lnTo>
                      <a:pt x="16270" y="14589"/>
                    </a:lnTo>
                    <a:lnTo>
                      <a:pt x="16270" y="14400"/>
                    </a:lnTo>
                    <a:lnTo>
                      <a:pt x="16256" y="14211"/>
                    </a:lnTo>
                    <a:lnTo>
                      <a:pt x="16211" y="14211"/>
                    </a:lnTo>
                    <a:lnTo>
                      <a:pt x="16236" y="14021"/>
                    </a:lnTo>
                    <a:lnTo>
                      <a:pt x="16315" y="14021"/>
                    </a:lnTo>
                    <a:lnTo>
                      <a:pt x="16315" y="14211"/>
                    </a:lnTo>
                    <a:lnTo>
                      <a:pt x="16433" y="14211"/>
                    </a:lnTo>
                    <a:lnTo>
                      <a:pt x="16418" y="14400"/>
                    </a:lnTo>
                    <a:lnTo>
                      <a:pt x="16478" y="14400"/>
                    </a:lnTo>
                    <a:lnTo>
                      <a:pt x="16463" y="14589"/>
                    </a:lnTo>
                    <a:lnTo>
                      <a:pt x="16492" y="14589"/>
                    </a:lnTo>
                    <a:lnTo>
                      <a:pt x="16522" y="14779"/>
                    </a:lnTo>
                    <a:lnTo>
                      <a:pt x="16537" y="14779"/>
                    </a:lnTo>
                    <a:lnTo>
                      <a:pt x="16552" y="14968"/>
                    </a:lnTo>
                    <a:lnTo>
                      <a:pt x="16566" y="14968"/>
                    </a:lnTo>
                    <a:lnTo>
                      <a:pt x="16566" y="15158"/>
                    </a:lnTo>
                    <a:lnTo>
                      <a:pt x="16552" y="15347"/>
                    </a:lnTo>
                    <a:lnTo>
                      <a:pt x="16529" y="15347"/>
                    </a:lnTo>
                    <a:lnTo>
                      <a:pt x="16485" y="15158"/>
                    </a:lnTo>
                    <a:lnTo>
                      <a:pt x="16463" y="14968"/>
                    </a:lnTo>
                    <a:lnTo>
                      <a:pt x="16463" y="15158"/>
                    </a:lnTo>
                    <a:lnTo>
                      <a:pt x="16448" y="15158"/>
                    </a:lnTo>
                    <a:lnTo>
                      <a:pt x="16448" y="15347"/>
                    </a:lnTo>
                    <a:lnTo>
                      <a:pt x="16315" y="15158"/>
                    </a:lnTo>
                    <a:lnTo>
                      <a:pt x="16300" y="15347"/>
                    </a:lnTo>
                    <a:lnTo>
                      <a:pt x="16315" y="15347"/>
                    </a:lnTo>
                    <a:lnTo>
                      <a:pt x="16330" y="15537"/>
                    </a:lnTo>
                    <a:lnTo>
                      <a:pt x="16344" y="15537"/>
                    </a:lnTo>
                    <a:lnTo>
                      <a:pt x="16344" y="15347"/>
                    </a:lnTo>
                    <a:lnTo>
                      <a:pt x="16359" y="15347"/>
                    </a:lnTo>
                    <a:lnTo>
                      <a:pt x="16359" y="15537"/>
                    </a:lnTo>
                    <a:lnTo>
                      <a:pt x="16426" y="15537"/>
                    </a:lnTo>
                    <a:lnTo>
                      <a:pt x="16453" y="15726"/>
                    </a:lnTo>
                    <a:lnTo>
                      <a:pt x="16492" y="15726"/>
                    </a:lnTo>
                    <a:lnTo>
                      <a:pt x="16478" y="15537"/>
                    </a:lnTo>
                    <a:lnTo>
                      <a:pt x="16522" y="15537"/>
                    </a:lnTo>
                    <a:lnTo>
                      <a:pt x="16507" y="15726"/>
                    </a:lnTo>
                    <a:lnTo>
                      <a:pt x="16685" y="16105"/>
                    </a:lnTo>
                    <a:lnTo>
                      <a:pt x="16670" y="16105"/>
                    </a:lnTo>
                    <a:lnTo>
                      <a:pt x="16670" y="16295"/>
                    </a:lnTo>
                    <a:lnTo>
                      <a:pt x="16685" y="16295"/>
                    </a:lnTo>
                    <a:lnTo>
                      <a:pt x="16729" y="16674"/>
                    </a:lnTo>
                    <a:lnTo>
                      <a:pt x="16729" y="15726"/>
                    </a:lnTo>
                    <a:lnTo>
                      <a:pt x="16718" y="15726"/>
                    </a:lnTo>
                    <a:lnTo>
                      <a:pt x="16696" y="15347"/>
                    </a:lnTo>
                    <a:lnTo>
                      <a:pt x="16685" y="15347"/>
                    </a:lnTo>
                    <a:lnTo>
                      <a:pt x="16663" y="15158"/>
                    </a:lnTo>
                    <a:lnTo>
                      <a:pt x="16618" y="15158"/>
                    </a:lnTo>
                    <a:lnTo>
                      <a:pt x="16596" y="14968"/>
                    </a:lnTo>
                    <a:lnTo>
                      <a:pt x="16611" y="14779"/>
                    </a:lnTo>
                    <a:lnTo>
                      <a:pt x="16644" y="14968"/>
                    </a:lnTo>
                    <a:lnTo>
                      <a:pt x="16729" y="14968"/>
                    </a:lnTo>
                    <a:lnTo>
                      <a:pt x="16714" y="15158"/>
                    </a:lnTo>
                    <a:lnTo>
                      <a:pt x="16700" y="15158"/>
                    </a:lnTo>
                    <a:lnTo>
                      <a:pt x="16722" y="15347"/>
                    </a:lnTo>
                    <a:lnTo>
                      <a:pt x="16766" y="15537"/>
                    </a:lnTo>
                    <a:lnTo>
                      <a:pt x="16774" y="15537"/>
                    </a:lnTo>
                    <a:lnTo>
                      <a:pt x="16788" y="15726"/>
                    </a:lnTo>
                    <a:lnTo>
                      <a:pt x="16788" y="2084"/>
                    </a:lnTo>
                    <a:lnTo>
                      <a:pt x="16774" y="2084"/>
                    </a:lnTo>
                    <a:lnTo>
                      <a:pt x="16774" y="1895"/>
                    </a:lnTo>
                    <a:lnTo>
                      <a:pt x="16685" y="1895"/>
                    </a:lnTo>
                    <a:lnTo>
                      <a:pt x="16655" y="1516"/>
                    </a:lnTo>
                    <a:lnTo>
                      <a:pt x="16609" y="1516"/>
                    </a:lnTo>
                    <a:lnTo>
                      <a:pt x="16582" y="1705"/>
                    </a:lnTo>
                    <a:lnTo>
                      <a:pt x="16581" y="1705"/>
                    </a:lnTo>
                    <a:lnTo>
                      <a:pt x="16581" y="14779"/>
                    </a:lnTo>
                    <a:lnTo>
                      <a:pt x="16566" y="14779"/>
                    </a:lnTo>
                    <a:lnTo>
                      <a:pt x="16566" y="14589"/>
                    </a:lnTo>
                    <a:lnTo>
                      <a:pt x="16581" y="14779"/>
                    </a:lnTo>
                    <a:lnTo>
                      <a:pt x="16581" y="1705"/>
                    </a:lnTo>
                    <a:lnTo>
                      <a:pt x="16552" y="1705"/>
                    </a:lnTo>
                    <a:lnTo>
                      <a:pt x="16502" y="1326"/>
                    </a:lnTo>
                    <a:lnTo>
                      <a:pt x="16368" y="1326"/>
                    </a:lnTo>
                    <a:lnTo>
                      <a:pt x="16285" y="1516"/>
                    </a:lnTo>
                    <a:lnTo>
                      <a:pt x="16358" y="1895"/>
                    </a:lnTo>
                    <a:lnTo>
                      <a:pt x="16400" y="2274"/>
                    </a:lnTo>
                    <a:lnTo>
                      <a:pt x="16414" y="2653"/>
                    </a:lnTo>
                    <a:lnTo>
                      <a:pt x="16404" y="3032"/>
                    </a:lnTo>
                    <a:lnTo>
                      <a:pt x="16348" y="2463"/>
                    </a:lnTo>
                    <a:lnTo>
                      <a:pt x="16294" y="2084"/>
                    </a:lnTo>
                    <a:lnTo>
                      <a:pt x="16260" y="1705"/>
                    </a:lnTo>
                    <a:lnTo>
                      <a:pt x="16243" y="1516"/>
                    </a:lnTo>
                    <a:lnTo>
                      <a:pt x="16219" y="1316"/>
                    </a:lnTo>
                    <a:lnTo>
                      <a:pt x="16219" y="6063"/>
                    </a:lnTo>
                    <a:lnTo>
                      <a:pt x="16174" y="6253"/>
                    </a:lnTo>
                    <a:lnTo>
                      <a:pt x="16152" y="6253"/>
                    </a:lnTo>
                    <a:lnTo>
                      <a:pt x="16152" y="6063"/>
                    </a:lnTo>
                    <a:lnTo>
                      <a:pt x="16219" y="6063"/>
                    </a:lnTo>
                    <a:lnTo>
                      <a:pt x="16219" y="1316"/>
                    </a:lnTo>
                    <a:lnTo>
                      <a:pt x="16196" y="1137"/>
                    </a:lnTo>
                    <a:lnTo>
                      <a:pt x="16009" y="1137"/>
                    </a:lnTo>
                    <a:lnTo>
                      <a:pt x="15945" y="1326"/>
                    </a:lnTo>
                    <a:lnTo>
                      <a:pt x="15930" y="1137"/>
                    </a:lnTo>
                    <a:lnTo>
                      <a:pt x="15885" y="1137"/>
                    </a:lnTo>
                    <a:lnTo>
                      <a:pt x="15885" y="1516"/>
                    </a:lnTo>
                    <a:lnTo>
                      <a:pt x="15871" y="1516"/>
                    </a:lnTo>
                    <a:lnTo>
                      <a:pt x="15885" y="1326"/>
                    </a:lnTo>
                    <a:lnTo>
                      <a:pt x="15885" y="1137"/>
                    </a:lnTo>
                    <a:lnTo>
                      <a:pt x="15752" y="1137"/>
                    </a:lnTo>
                    <a:lnTo>
                      <a:pt x="15762" y="1264"/>
                    </a:lnTo>
                    <a:lnTo>
                      <a:pt x="15773" y="1326"/>
                    </a:lnTo>
                    <a:lnTo>
                      <a:pt x="15801" y="1326"/>
                    </a:lnTo>
                    <a:lnTo>
                      <a:pt x="15826" y="1516"/>
                    </a:lnTo>
                    <a:lnTo>
                      <a:pt x="15797" y="1516"/>
                    </a:lnTo>
                    <a:lnTo>
                      <a:pt x="15797" y="16295"/>
                    </a:lnTo>
                    <a:lnTo>
                      <a:pt x="15782" y="16484"/>
                    </a:lnTo>
                    <a:lnTo>
                      <a:pt x="15767" y="16484"/>
                    </a:lnTo>
                    <a:lnTo>
                      <a:pt x="15752" y="16674"/>
                    </a:lnTo>
                    <a:lnTo>
                      <a:pt x="15737" y="16674"/>
                    </a:lnTo>
                    <a:lnTo>
                      <a:pt x="15708" y="16484"/>
                    </a:lnTo>
                    <a:lnTo>
                      <a:pt x="15708" y="16674"/>
                    </a:lnTo>
                    <a:lnTo>
                      <a:pt x="15678" y="16863"/>
                    </a:lnTo>
                    <a:lnTo>
                      <a:pt x="15663" y="16863"/>
                    </a:lnTo>
                    <a:lnTo>
                      <a:pt x="15663" y="16674"/>
                    </a:lnTo>
                    <a:lnTo>
                      <a:pt x="15708" y="16674"/>
                    </a:lnTo>
                    <a:lnTo>
                      <a:pt x="15708" y="16484"/>
                    </a:lnTo>
                    <a:lnTo>
                      <a:pt x="15678" y="16484"/>
                    </a:lnTo>
                    <a:lnTo>
                      <a:pt x="15663" y="16390"/>
                    </a:lnTo>
                    <a:lnTo>
                      <a:pt x="15663" y="16484"/>
                    </a:lnTo>
                    <a:lnTo>
                      <a:pt x="15649" y="16674"/>
                    </a:lnTo>
                    <a:lnTo>
                      <a:pt x="15634" y="16674"/>
                    </a:lnTo>
                    <a:lnTo>
                      <a:pt x="15604" y="16484"/>
                    </a:lnTo>
                    <a:lnTo>
                      <a:pt x="15589" y="16484"/>
                    </a:lnTo>
                    <a:lnTo>
                      <a:pt x="15575" y="16674"/>
                    </a:lnTo>
                    <a:lnTo>
                      <a:pt x="15545" y="16863"/>
                    </a:lnTo>
                    <a:lnTo>
                      <a:pt x="15530" y="16674"/>
                    </a:lnTo>
                    <a:lnTo>
                      <a:pt x="15500" y="16674"/>
                    </a:lnTo>
                    <a:lnTo>
                      <a:pt x="15486" y="16484"/>
                    </a:lnTo>
                    <a:lnTo>
                      <a:pt x="15575" y="16295"/>
                    </a:lnTo>
                    <a:lnTo>
                      <a:pt x="15575" y="16484"/>
                    </a:lnTo>
                    <a:lnTo>
                      <a:pt x="15589" y="16484"/>
                    </a:lnTo>
                    <a:lnTo>
                      <a:pt x="15604" y="16295"/>
                    </a:lnTo>
                    <a:lnTo>
                      <a:pt x="15619" y="16484"/>
                    </a:lnTo>
                    <a:lnTo>
                      <a:pt x="15663" y="16484"/>
                    </a:lnTo>
                    <a:lnTo>
                      <a:pt x="15663" y="16390"/>
                    </a:lnTo>
                    <a:lnTo>
                      <a:pt x="15649" y="16295"/>
                    </a:lnTo>
                    <a:lnTo>
                      <a:pt x="15663" y="16295"/>
                    </a:lnTo>
                    <a:lnTo>
                      <a:pt x="15723" y="16484"/>
                    </a:lnTo>
                    <a:lnTo>
                      <a:pt x="15737" y="16484"/>
                    </a:lnTo>
                    <a:lnTo>
                      <a:pt x="15737" y="16295"/>
                    </a:lnTo>
                    <a:lnTo>
                      <a:pt x="15752" y="16295"/>
                    </a:lnTo>
                    <a:lnTo>
                      <a:pt x="15752" y="16105"/>
                    </a:lnTo>
                    <a:lnTo>
                      <a:pt x="15737" y="16105"/>
                    </a:lnTo>
                    <a:lnTo>
                      <a:pt x="15678" y="15916"/>
                    </a:lnTo>
                    <a:lnTo>
                      <a:pt x="15703" y="15916"/>
                    </a:lnTo>
                    <a:lnTo>
                      <a:pt x="15757" y="16105"/>
                    </a:lnTo>
                    <a:lnTo>
                      <a:pt x="15782" y="16105"/>
                    </a:lnTo>
                    <a:lnTo>
                      <a:pt x="15767" y="16295"/>
                    </a:lnTo>
                    <a:lnTo>
                      <a:pt x="15768" y="16295"/>
                    </a:lnTo>
                    <a:lnTo>
                      <a:pt x="15767" y="16298"/>
                    </a:lnTo>
                    <a:lnTo>
                      <a:pt x="15782" y="16298"/>
                    </a:lnTo>
                    <a:lnTo>
                      <a:pt x="15782" y="16295"/>
                    </a:lnTo>
                    <a:lnTo>
                      <a:pt x="15797" y="16295"/>
                    </a:lnTo>
                    <a:lnTo>
                      <a:pt x="15797" y="1516"/>
                    </a:lnTo>
                    <a:lnTo>
                      <a:pt x="15723" y="1516"/>
                    </a:lnTo>
                    <a:lnTo>
                      <a:pt x="15723" y="1326"/>
                    </a:lnTo>
                    <a:lnTo>
                      <a:pt x="15678" y="1326"/>
                    </a:lnTo>
                    <a:lnTo>
                      <a:pt x="15693" y="1516"/>
                    </a:lnTo>
                    <a:lnTo>
                      <a:pt x="15663" y="1516"/>
                    </a:lnTo>
                    <a:lnTo>
                      <a:pt x="15663" y="1137"/>
                    </a:lnTo>
                    <a:lnTo>
                      <a:pt x="15604" y="1137"/>
                    </a:lnTo>
                    <a:lnTo>
                      <a:pt x="15604" y="14968"/>
                    </a:lnTo>
                    <a:lnTo>
                      <a:pt x="15589" y="15158"/>
                    </a:lnTo>
                    <a:lnTo>
                      <a:pt x="15589" y="14968"/>
                    </a:lnTo>
                    <a:lnTo>
                      <a:pt x="15604" y="14968"/>
                    </a:lnTo>
                    <a:lnTo>
                      <a:pt x="15604" y="14779"/>
                    </a:lnTo>
                    <a:lnTo>
                      <a:pt x="15589" y="14779"/>
                    </a:lnTo>
                    <a:lnTo>
                      <a:pt x="15575" y="14968"/>
                    </a:lnTo>
                    <a:lnTo>
                      <a:pt x="15561" y="14779"/>
                    </a:lnTo>
                    <a:lnTo>
                      <a:pt x="15529" y="14589"/>
                    </a:lnTo>
                    <a:lnTo>
                      <a:pt x="15515" y="14400"/>
                    </a:lnTo>
                    <a:lnTo>
                      <a:pt x="15575" y="14400"/>
                    </a:lnTo>
                    <a:lnTo>
                      <a:pt x="15589" y="14589"/>
                    </a:lnTo>
                    <a:lnTo>
                      <a:pt x="15604" y="14589"/>
                    </a:lnTo>
                    <a:lnTo>
                      <a:pt x="15604" y="1326"/>
                    </a:lnTo>
                    <a:lnTo>
                      <a:pt x="15589" y="1326"/>
                    </a:lnTo>
                    <a:lnTo>
                      <a:pt x="15589" y="1516"/>
                    </a:lnTo>
                    <a:lnTo>
                      <a:pt x="15559" y="1326"/>
                    </a:lnTo>
                    <a:lnTo>
                      <a:pt x="15508" y="1326"/>
                    </a:lnTo>
                    <a:lnTo>
                      <a:pt x="15486" y="1137"/>
                    </a:lnTo>
                    <a:lnTo>
                      <a:pt x="15426" y="1326"/>
                    </a:lnTo>
                    <a:lnTo>
                      <a:pt x="15426" y="16674"/>
                    </a:lnTo>
                    <a:lnTo>
                      <a:pt x="15409" y="16648"/>
                    </a:lnTo>
                    <a:lnTo>
                      <a:pt x="15323" y="16526"/>
                    </a:lnTo>
                    <a:lnTo>
                      <a:pt x="15323" y="16863"/>
                    </a:lnTo>
                    <a:lnTo>
                      <a:pt x="15308" y="16863"/>
                    </a:lnTo>
                    <a:lnTo>
                      <a:pt x="15308" y="16674"/>
                    </a:lnTo>
                    <a:lnTo>
                      <a:pt x="15323" y="16863"/>
                    </a:lnTo>
                    <a:lnTo>
                      <a:pt x="15323" y="16526"/>
                    </a:lnTo>
                    <a:lnTo>
                      <a:pt x="15293" y="16484"/>
                    </a:lnTo>
                    <a:lnTo>
                      <a:pt x="15278" y="16484"/>
                    </a:lnTo>
                    <a:lnTo>
                      <a:pt x="15264" y="16674"/>
                    </a:lnTo>
                    <a:lnTo>
                      <a:pt x="15234" y="16674"/>
                    </a:lnTo>
                    <a:lnTo>
                      <a:pt x="15219" y="16863"/>
                    </a:lnTo>
                    <a:lnTo>
                      <a:pt x="15219" y="17053"/>
                    </a:lnTo>
                    <a:lnTo>
                      <a:pt x="15204" y="16863"/>
                    </a:lnTo>
                    <a:lnTo>
                      <a:pt x="15219" y="16863"/>
                    </a:lnTo>
                    <a:lnTo>
                      <a:pt x="15219" y="16674"/>
                    </a:lnTo>
                    <a:lnTo>
                      <a:pt x="15160" y="16484"/>
                    </a:lnTo>
                    <a:lnTo>
                      <a:pt x="15130" y="16484"/>
                    </a:lnTo>
                    <a:lnTo>
                      <a:pt x="15130" y="16295"/>
                    </a:lnTo>
                    <a:lnTo>
                      <a:pt x="15175" y="16295"/>
                    </a:lnTo>
                    <a:lnTo>
                      <a:pt x="15160" y="16484"/>
                    </a:lnTo>
                    <a:lnTo>
                      <a:pt x="15175" y="16484"/>
                    </a:lnTo>
                    <a:lnTo>
                      <a:pt x="15190" y="16295"/>
                    </a:lnTo>
                    <a:lnTo>
                      <a:pt x="15234" y="16295"/>
                    </a:lnTo>
                    <a:lnTo>
                      <a:pt x="15249" y="16484"/>
                    </a:lnTo>
                    <a:lnTo>
                      <a:pt x="15278" y="16484"/>
                    </a:lnTo>
                    <a:lnTo>
                      <a:pt x="15290" y="16295"/>
                    </a:lnTo>
                    <a:lnTo>
                      <a:pt x="15318" y="16295"/>
                    </a:lnTo>
                    <a:lnTo>
                      <a:pt x="15338" y="16105"/>
                    </a:lnTo>
                    <a:lnTo>
                      <a:pt x="15360" y="16295"/>
                    </a:lnTo>
                    <a:lnTo>
                      <a:pt x="15404" y="16484"/>
                    </a:lnTo>
                    <a:lnTo>
                      <a:pt x="15421" y="16623"/>
                    </a:lnTo>
                    <a:lnTo>
                      <a:pt x="15426" y="16674"/>
                    </a:lnTo>
                    <a:lnTo>
                      <a:pt x="15426" y="1326"/>
                    </a:lnTo>
                    <a:lnTo>
                      <a:pt x="15397" y="1326"/>
                    </a:lnTo>
                    <a:lnTo>
                      <a:pt x="15382" y="1137"/>
                    </a:lnTo>
                    <a:lnTo>
                      <a:pt x="15367" y="1137"/>
                    </a:lnTo>
                    <a:lnTo>
                      <a:pt x="15367" y="1326"/>
                    </a:lnTo>
                    <a:lnTo>
                      <a:pt x="15323" y="1326"/>
                    </a:lnTo>
                    <a:lnTo>
                      <a:pt x="15352" y="1137"/>
                    </a:lnTo>
                    <a:lnTo>
                      <a:pt x="15278" y="1137"/>
                    </a:lnTo>
                    <a:lnTo>
                      <a:pt x="15278" y="1326"/>
                    </a:lnTo>
                    <a:lnTo>
                      <a:pt x="15249" y="1137"/>
                    </a:lnTo>
                    <a:lnTo>
                      <a:pt x="15278" y="1137"/>
                    </a:lnTo>
                    <a:lnTo>
                      <a:pt x="15293" y="947"/>
                    </a:lnTo>
                    <a:lnTo>
                      <a:pt x="15264" y="947"/>
                    </a:lnTo>
                    <a:lnTo>
                      <a:pt x="15264" y="758"/>
                    </a:lnTo>
                    <a:lnTo>
                      <a:pt x="15249" y="758"/>
                    </a:lnTo>
                    <a:lnTo>
                      <a:pt x="15249" y="947"/>
                    </a:lnTo>
                    <a:lnTo>
                      <a:pt x="15219" y="947"/>
                    </a:lnTo>
                    <a:lnTo>
                      <a:pt x="15219" y="14211"/>
                    </a:lnTo>
                    <a:lnTo>
                      <a:pt x="15204" y="14211"/>
                    </a:lnTo>
                    <a:lnTo>
                      <a:pt x="15190" y="14021"/>
                    </a:lnTo>
                    <a:lnTo>
                      <a:pt x="15219" y="14211"/>
                    </a:lnTo>
                    <a:lnTo>
                      <a:pt x="15219" y="947"/>
                    </a:lnTo>
                    <a:lnTo>
                      <a:pt x="15145" y="947"/>
                    </a:lnTo>
                    <a:lnTo>
                      <a:pt x="15175" y="1137"/>
                    </a:lnTo>
                    <a:lnTo>
                      <a:pt x="15175" y="14589"/>
                    </a:lnTo>
                    <a:lnTo>
                      <a:pt x="15120" y="14589"/>
                    </a:lnTo>
                    <a:lnTo>
                      <a:pt x="15120" y="17031"/>
                    </a:lnTo>
                    <a:lnTo>
                      <a:pt x="14953" y="16674"/>
                    </a:lnTo>
                    <a:lnTo>
                      <a:pt x="14938" y="16674"/>
                    </a:lnTo>
                    <a:lnTo>
                      <a:pt x="14908" y="16484"/>
                    </a:lnTo>
                    <a:lnTo>
                      <a:pt x="14894" y="16484"/>
                    </a:lnTo>
                    <a:lnTo>
                      <a:pt x="14894" y="16295"/>
                    </a:lnTo>
                    <a:lnTo>
                      <a:pt x="14933" y="16295"/>
                    </a:lnTo>
                    <a:lnTo>
                      <a:pt x="14987" y="16484"/>
                    </a:lnTo>
                    <a:lnTo>
                      <a:pt x="15012" y="16484"/>
                    </a:lnTo>
                    <a:lnTo>
                      <a:pt x="14968" y="16105"/>
                    </a:lnTo>
                    <a:lnTo>
                      <a:pt x="15027" y="16105"/>
                    </a:lnTo>
                    <a:lnTo>
                      <a:pt x="15027" y="16295"/>
                    </a:lnTo>
                    <a:lnTo>
                      <a:pt x="15116" y="16295"/>
                    </a:lnTo>
                    <a:lnTo>
                      <a:pt x="15101" y="16484"/>
                    </a:lnTo>
                    <a:lnTo>
                      <a:pt x="15101" y="16674"/>
                    </a:lnTo>
                    <a:lnTo>
                      <a:pt x="15110" y="16863"/>
                    </a:lnTo>
                    <a:lnTo>
                      <a:pt x="15120" y="17031"/>
                    </a:lnTo>
                    <a:lnTo>
                      <a:pt x="15120" y="14589"/>
                    </a:lnTo>
                    <a:lnTo>
                      <a:pt x="15027" y="14589"/>
                    </a:lnTo>
                    <a:lnTo>
                      <a:pt x="15027" y="14400"/>
                    </a:lnTo>
                    <a:lnTo>
                      <a:pt x="15012" y="14589"/>
                    </a:lnTo>
                    <a:lnTo>
                      <a:pt x="14908" y="14589"/>
                    </a:lnTo>
                    <a:lnTo>
                      <a:pt x="14908" y="15916"/>
                    </a:lnTo>
                    <a:lnTo>
                      <a:pt x="14894" y="15916"/>
                    </a:lnTo>
                    <a:lnTo>
                      <a:pt x="14894" y="16105"/>
                    </a:lnTo>
                    <a:lnTo>
                      <a:pt x="14849" y="16105"/>
                    </a:lnTo>
                    <a:lnTo>
                      <a:pt x="14849" y="16295"/>
                    </a:lnTo>
                    <a:lnTo>
                      <a:pt x="14879" y="16295"/>
                    </a:lnTo>
                    <a:lnTo>
                      <a:pt x="14864" y="16484"/>
                    </a:lnTo>
                    <a:lnTo>
                      <a:pt x="14849" y="16484"/>
                    </a:lnTo>
                    <a:lnTo>
                      <a:pt x="14834" y="16295"/>
                    </a:lnTo>
                    <a:lnTo>
                      <a:pt x="14805" y="16484"/>
                    </a:lnTo>
                    <a:lnTo>
                      <a:pt x="14790" y="16484"/>
                    </a:lnTo>
                    <a:lnTo>
                      <a:pt x="14805" y="16295"/>
                    </a:lnTo>
                    <a:lnTo>
                      <a:pt x="14790" y="16295"/>
                    </a:lnTo>
                    <a:lnTo>
                      <a:pt x="14790" y="16105"/>
                    </a:lnTo>
                    <a:lnTo>
                      <a:pt x="14805" y="16105"/>
                    </a:lnTo>
                    <a:lnTo>
                      <a:pt x="14805" y="15916"/>
                    </a:lnTo>
                    <a:lnTo>
                      <a:pt x="14834" y="15916"/>
                    </a:lnTo>
                    <a:lnTo>
                      <a:pt x="14849" y="16105"/>
                    </a:lnTo>
                    <a:lnTo>
                      <a:pt x="14849" y="15916"/>
                    </a:lnTo>
                    <a:lnTo>
                      <a:pt x="14864" y="15916"/>
                    </a:lnTo>
                    <a:lnTo>
                      <a:pt x="14879" y="15726"/>
                    </a:lnTo>
                    <a:lnTo>
                      <a:pt x="14908" y="15726"/>
                    </a:lnTo>
                    <a:lnTo>
                      <a:pt x="14908" y="14589"/>
                    </a:lnTo>
                    <a:lnTo>
                      <a:pt x="14834" y="14589"/>
                    </a:lnTo>
                    <a:lnTo>
                      <a:pt x="14821" y="14779"/>
                    </a:lnTo>
                    <a:lnTo>
                      <a:pt x="14788" y="14968"/>
                    </a:lnTo>
                    <a:lnTo>
                      <a:pt x="14775" y="14968"/>
                    </a:lnTo>
                    <a:lnTo>
                      <a:pt x="14775" y="16105"/>
                    </a:lnTo>
                    <a:lnTo>
                      <a:pt x="14760" y="16295"/>
                    </a:lnTo>
                    <a:lnTo>
                      <a:pt x="14760" y="16484"/>
                    </a:lnTo>
                    <a:lnTo>
                      <a:pt x="14775" y="16484"/>
                    </a:lnTo>
                    <a:lnTo>
                      <a:pt x="14731" y="16579"/>
                    </a:lnTo>
                    <a:lnTo>
                      <a:pt x="14747" y="16484"/>
                    </a:lnTo>
                    <a:lnTo>
                      <a:pt x="14760" y="16295"/>
                    </a:lnTo>
                    <a:lnTo>
                      <a:pt x="14686" y="16295"/>
                    </a:lnTo>
                    <a:lnTo>
                      <a:pt x="14686" y="16484"/>
                    </a:lnTo>
                    <a:lnTo>
                      <a:pt x="14677" y="16422"/>
                    </a:lnTo>
                    <a:lnTo>
                      <a:pt x="14677" y="16674"/>
                    </a:lnTo>
                    <a:lnTo>
                      <a:pt x="14671" y="16674"/>
                    </a:lnTo>
                    <a:lnTo>
                      <a:pt x="14671" y="17811"/>
                    </a:lnTo>
                    <a:lnTo>
                      <a:pt x="14627" y="17811"/>
                    </a:lnTo>
                    <a:lnTo>
                      <a:pt x="14642" y="17621"/>
                    </a:lnTo>
                    <a:lnTo>
                      <a:pt x="14671" y="17811"/>
                    </a:lnTo>
                    <a:lnTo>
                      <a:pt x="14671" y="16674"/>
                    </a:lnTo>
                    <a:lnTo>
                      <a:pt x="14670" y="16674"/>
                    </a:lnTo>
                    <a:lnTo>
                      <a:pt x="14647" y="16484"/>
                    </a:lnTo>
                    <a:lnTo>
                      <a:pt x="14622" y="16295"/>
                    </a:lnTo>
                    <a:lnTo>
                      <a:pt x="14597" y="16295"/>
                    </a:lnTo>
                    <a:lnTo>
                      <a:pt x="14597" y="16105"/>
                    </a:lnTo>
                    <a:lnTo>
                      <a:pt x="14627" y="16105"/>
                    </a:lnTo>
                    <a:lnTo>
                      <a:pt x="14642" y="16295"/>
                    </a:lnTo>
                    <a:lnTo>
                      <a:pt x="14622" y="16295"/>
                    </a:lnTo>
                    <a:lnTo>
                      <a:pt x="14677" y="16674"/>
                    </a:lnTo>
                    <a:lnTo>
                      <a:pt x="14677" y="16422"/>
                    </a:lnTo>
                    <a:lnTo>
                      <a:pt x="14657" y="16295"/>
                    </a:lnTo>
                    <a:lnTo>
                      <a:pt x="14671" y="16295"/>
                    </a:lnTo>
                    <a:lnTo>
                      <a:pt x="14686" y="16105"/>
                    </a:lnTo>
                    <a:lnTo>
                      <a:pt x="14775" y="16105"/>
                    </a:lnTo>
                    <a:lnTo>
                      <a:pt x="14775" y="14968"/>
                    </a:lnTo>
                    <a:lnTo>
                      <a:pt x="14760" y="15158"/>
                    </a:lnTo>
                    <a:lnTo>
                      <a:pt x="14686" y="15158"/>
                    </a:lnTo>
                    <a:lnTo>
                      <a:pt x="14677" y="14968"/>
                    </a:lnTo>
                    <a:lnTo>
                      <a:pt x="14671" y="14968"/>
                    </a:lnTo>
                    <a:lnTo>
                      <a:pt x="14665" y="14779"/>
                    </a:lnTo>
                    <a:lnTo>
                      <a:pt x="14701" y="14779"/>
                    </a:lnTo>
                    <a:lnTo>
                      <a:pt x="14731" y="14968"/>
                    </a:lnTo>
                    <a:lnTo>
                      <a:pt x="14745" y="14968"/>
                    </a:lnTo>
                    <a:lnTo>
                      <a:pt x="14745" y="14779"/>
                    </a:lnTo>
                    <a:lnTo>
                      <a:pt x="14731" y="14779"/>
                    </a:lnTo>
                    <a:lnTo>
                      <a:pt x="14724" y="14589"/>
                    </a:lnTo>
                    <a:lnTo>
                      <a:pt x="14819" y="14589"/>
                    </a:lnTo>
                    <a:lnTo>
                      <a:pt x="14864" y="14211"/>
                    </a:lnTo>
                    <a:lnTo>
                      <a:pt x="14886" y="14211"/>
                    </a:lnTo>
                    <a:lnTo>
                      <a:pt x="14908" y="14021"/>
                    </a:lnTo>
                    <a:lnTo>
                      <a:pt x="14939" y="14211"/>
                    </a:lnTo>
                    <a:lnTo>
                      <a:pt x="14996" y="14211"/>
                    </a:lnTo>
                    <a:lnTo>
                      <a:pt x="15027" y="14400"/>
                    </a:lnTo>
                    <a:lnTo>
                      <a:pt x="15027" y="14211"/>
                    </a:lnTo>
                    <a:lnTo>
                      <a:pt x="15116" y="13832"/>
                    </a:lnTo>
                    <a:lnTo>
                      <a:pt x="15116" y="14021"/>
                    </a:lnTo>
                    <a:lnTo>
                      <a:pt x="15130" y="14021"/>
                    </a:lnTo>
                    <a:lnTo>
                      <a:pt x="15130" y="14211"/>
                    </a:lnTo>
                    <a:lnTo>
                      <a:pt x="15145" y="14211"/>
                    </a:lnTo>
                    <a:lnTo>
                      <a:pt x="15175" y="14589"/>
                    </a:lnTo>
                    <a:lnTo>
                      <a:pt x="15175" y="1137"/>
                    </a:lnTo>
                    <a:lnTo>
                      <a:pt x="15145" y="1326"/>
                    </a:lnTo>
                    <a:lnTo>
                      <a:pt x="15101" y="1326"/>
                    </a:lnTo>
                    <a:lnTo>
                      <a:pt x="15101" y="1137"/>
                    </a:lnTo>
                    <a:lnTo>
                      <a:pt x="15116" y="1137"/>
                    </a:lnTo>
                    <a:lnTo>
                      <a:pt x="15116" y="947"/>
                    </a:lnTo>
                    <a:lnTo>
                      <a:pt x="15043" y="758"/>
                    </a:lnTo>
                    <a:lnTo>
                      <a:pt x="14977" y="947"/>
                    </a:lnTo>
                    <a:lnTo>
                      <a:pt x="14914" y="947"/>
                    </a:lnTo>
                    <a:lnTo>
                      <a:pt x="14849" y="1137"/>
                    </a:lnTo>
                    <a:lnTo>
                      <a:pt x="14805" y="1137"/>
                    </a:lnTo>
                    <a:lnTo>
                      <a:pt x="14738" y="947"/>
                    </a:lnTo>
                    <a:lnTo>
                      <a:pt x="14673" y="758"/>
                    </a:lnTo>
                    <a:lnTo>
                      <a:pt x="14611" y="758"/>
                    </a:lnTo>
                    <a:lnTo>
                      <a:pt x="14553" y="568"/>
                    </a:lnTo>
                    <a:lnTo>
                      <a:pt x="14517" y="568"/>
                    </a:lnTo>
                    <a:lnTo>
                      <a:pt x="14475" y="758"/>
                    </a:lnTo>
                    <a:lnTo>
                      <a:pt x="14428" y="758"/>
                    </a:lnTo>
                    <a:lnTo>
                      <a:pt x="14375" y="947"/>
                    </a:lnTo>
                    <a:lnTo>
                      <a:pt x="14346" y="947"/>
                    </a:lnTo>
                    <a:lnTo>
                      <a:pt x="14301" y="1042"/>
                    </a:lnTo>
                    <a:lnTo>
                      <a:pt x="14301" y="16295"/>
                    </a:lnTo>
                    <a:lnTo>
                      <a:pt x="14287" y="16295"/>
                    </a:lnTo>
                    <a:lnTo>
                      <a:pt x="14301" y="16484"/>
                    </a:lnTo>
                    <a:lnTo>
                      <a:pt x="14242" y="16484"/>
                    </a:lnTo>
                    <a:lnTo>
                      <a:pt x="14242" y="16295"/>
                    </a:lnTo>
                    <a:lnTo>
                      <a:pt x="14257" y="16295"/>
                    </a:lnTo>
                    <a:lnTo>
                      <a:pt x="14257" y="16105"/>
                    </a:lnTo>
                    <a:lnTo>
                      <a:pt x="14301" y="16105"/>
                    </a:lnTo>
                    <a:lnTo>
                      <a:pt x="14301" y="1042"/>
                    </a:lnTo>
                    <a:lnTo>
                      <a:pt x="14257" y="1137"/>
                    </a:lnTo>
                    <a:lnTo>
                      <a:pt x="14212" y="1137"/>
                    </a:lnTo>
                    <a:lnTo>
                      <a:pt x="14212" y="14211"/>
                    </a:lnTo>
                    <a:lnTo>
                      <a:pt x="14183" y="14211"/>
                    </a:lnTo>
                    <a:lnTo>
                      <a:pt x="14168" y="14400"/>
                    </a:lnTo>
                    <a:lnTo>
                      <a:pt x="14094" y="14400"/>
                    </a:lnTo>
                    <a:lnTo>
                      <a:pt x="14094" y="18568"/>
                    </a:lnTo>
                    <a:lnTo>
                      <a:pt x="14064" y="18758"/>
                    </a:lnTo>
                    <a:lnTo>
                      <a:pt x="14064" y="18568"/>
                    </a:lnTo>
                    <a:lnTo>
                      <a:pt x="14094" y="18568"/>
                    </a:lnTo>
                    <a:lnTo>
                      <a:pt x="14094" y="14400"/>
                    </a:lnTo>
                    <a:lnTo>
                      <a:pt x="14079" y="14400"/>
                    </a:lnTo>
                    <a:lnTo>
                      <a:pt x="14079" y="17811"/>
                    </a:lnTo>
                    <a:lnTo>
                      <a:pt x="14050" y="18184"/>
                    </a:lnTo>
                    <a:lnTo>
                      <a:pt x="14035" y="18379"/>
                    </a:lnTo>
                    <a:lnTo>
                      <a:pt x="14039" y="18379"/>
                    </a:lnTo>
                    <a:lnTo>
                      <a:pt x="14050" y="18568"/>
                    </a:lnTo>
                    <a:lnTo>
                      <a:pt x="14050" y="18758"/>
                    </a:lnTo>
                    <a:lnTo>
                      <a:pt x="14020" y="18947"/>
                    </a:lnTo>
                    <a:lnTo>
                      <a:pt x="14005" y="18947"/>
                    </a:lnTo>
                    <a:lnTo>
                      <a:pt x="13990" y="18758"/>
                    </a:lnTo>
                    <a:lnTo>
                      <a:pt x="13976" y="18758"/>
                    </a:lnTo>
                    <a:lnTo>
                      <a:pt x="13976" y="18568"/>
                    </a:lnTo>
                    <a:lnTo>
                      <a:pt x="13990" y="18758"/>
                    </a:lnTo>
                    <a:lnTo>
                      <a:pt x="14005" y="18758"/>
                    </a:lnTo>
                    <a:lnTo>
                      <a:pt x="14005" y="18947"/>
                    </a:lnTo>
                    <a:lnTo>
                      <a:pt x="14035" y="18758"/>
                    </a:lnTo>
                    <a:lnTo>
                      <a:pt x="14050" y="18758"/>
                    </a:lnTo>
                    <a:lnTo>
                      <a:pt x="14050" y="18568"/>
                    </a:lnTo>
                    <a:lnTo>
                      <a:pt x="13990" y="18568"/>
                    </a:lnTo>
                    <a:lnTo>
                      <a:pt x="13990" y="18379"/>
                    </a:lnTo>
                    <a:lnTo>
                      <a:pt x="13946" y="18379"/>
                    </a:lnTo>
                    <a:lnTo>
                      <a:pt x="13946" y="18189"/>
                    </a:lnTo>
                    <a:lnTo>
                      <a:pt x="13887" y="18189"/>
                    </a:lnTo>
                    <a:lnTo>
                      <a:pt x="13881" y="18152"/>
                    </a:lnTo>
                    <a:lnTo>
                      <a:pt x="13883" y="18189"/>
                    </a:lnTo>
                    <a:lnTo>
                      <a:pt x="13905" y="18379"/>
                    </a:lnTo>
                    <a:lnTo>
                      <a:pt x="13916" y="18568"/>
                    </a:lnTo>
                    <a:lnTo>
                      <a:pt x="13931" y="18505"/>
                    </a:lnTo>
                    <a:lnTo>
                      <a:pt x="13931" y="18568"/>
                    </a:lnTo>
                    <a:lnTo>
                      <a:pt x="13916" y="18568"/>
                    </a:lnTo>
                    <a:lnTo>
                      <a:pt x="13872" y="18758"/>
                    </a:lnTo>
                    <a:lnTo>
                      <a:pt x="13679" y="18758"/>
                    </a:lnTo>
                    <a:lnTo>
                      <a:pt x="13666" y="18568"/>
                    </a:lnTo>
                    <a:lnTo>
                      <a:pt x="13635" y="18206"/>
                    </a:lnTo>
                    <a:lnTo>
                      <a:pt x="13635" y="18758"/>
                    </a:lnTo>
                    <a:lnTo>
                      <a:pt x="13613" y="18947"/>
                    </a:lnTo>
                    <a:lnTo>
                      <a:pt x="13589" y="18947"/>
                    </a:lnTo>
                    <a:lnTo>
                      <a:pt x="13562" y="19137"/>
                    </a:lnTo>
                    <a:lnTo>
                      <a:pt x="13531" y="19137"/>
                    </a:lnTo>
                    <a:lnTo>
                      <a:pt x="13517" y="18947"/>
                    </a:lnTo>
                    <a:lnTo>
                      <a:pt x="13546" y="18947"/>
                    </a:lnTo>
                    <a:lnTo>
                      <a:pt x="13561" y="18758"/>
                    </a:lnTo>
                    <a:lnTo>
                      <a:pt x="13635" y="18758"/>
                    </a:lnTo>
                    <a:lnTo>
                      <a:pt x="13635" y="18206"/>
                    </a:lnTo>
                    <a:lnTo>
                      <a:pt x="13634" y="18189"/>
                    </a:lnTo>
                    <a:lnTo>
                      <a:pt x="13591" y="18189"/>
                    </a:lnTo>
                    <a:lnTo>
                      <a:pt x="13576" y="18000"/>
                    </a:lnTo>
                    <a:lnTo>
                      <a:pt x="13666" y="18000"/>
                    </a:lnTo>
                    <a:lnTo>
                      <a:pt x="13723" y="17811"/>
                    </a:lnTo>
                    <a:lnTo>
                      <a:pt x="13739" y="17811"/>
                    </a:lnTo>
                    <a:lnTo>
                      <a:pt x="13739" y="18000"/>
                    </a:lnTo>
                    <a:lnTo>
                      <a:pt x="13857" y="18000"/>
                    </a:lnTo>
                    <a:lnTo>
                      <a:pt x="13881" y="18152"/>
                    </a:lnTo>
                    <a:lnTo>
                      <a:pt x="13872" y="18000"/>
                    </a:lnTo>
                    <a:lnTo>
                      <a:pt x="13887" y="17811"/>
                    </a:lnTo>
                    <a:lnTo>
                      <a:pt x="13754" y="17811"/>
                    </a:lnTo>
                    <a:lnTo>
                      <a:pt x="13754" y="17621"/>
                    </a:lnTo>
                    <a:lnTo>
                      <a:pt x="13739" y="17621"/>
                    </a:lnTo>
                    <a:lnTo>
                      <a:pt x="13739" y="17432"/>
                    </a:lnTo>
                    <a:lnTo>
                      <a:pt x="13768" y="17242"/>
                    </a:lnTo>
                    <a:lnTo>
                      <a:pt x="13783" y="17242"/>
                    </a:lnTo>
                    <a:lnTo>
                      <a:pt x="13816" y="17432"/>
                    </a:lnTo>
                    <a:lnTo>
                      <a:pt x="13883" y="17621"/>
                    </a:lnTo>
                    <a:lnTo>
                      <a:pt x="13916" y="17811"/>
                    </a:lnTo>
                    <a:lnTo>
                      <a:pt x="13961" y="17811"/>
                    </a:lnTo>
                    <a:lnTo>
                      <a:pt x="13976" y="18000"/>
                    </a:lnTo>
                    <a:lnTo>
                      <a:pt x="13990" y="18000"/>
                    </a:lnTo>
                    <a:lnTo>
                      <a:pt x="14005" y="18189"/>
                    </a:lnTo>
                    <a:lnTo>
                      <a:pt x="14005" y="18000"/>
                    </a:lnTo>
                    <a:lnTo>
                      <a:pt x="14020" y="18000"/>
                    </a:lnTo>
                    <a:lnTo>
                      <a:pt x="14050" y="17811"/>
                    </a:lnTo>
                    <a:lnTo>
                      <a:pt x="14079" y="17811"/>
                    </a:lnTo>
                    <a:lnTo>
                      <a:pt x="14079" y="14400"/>
                    </a:lnTo>
                    <a:lnTo>
                      <a:pt x="14070" y="14400"/>
                    </a:lnTo>
                    <a:lnTo>
                      <a:pt x="14039" y="14211"/>
                    </a:lnTo>
                    <a:lnTo>
                      <a:pt x="14035" y="14021"/>
                    </a:lnTo>
                    <a:lnTo>
                      <a:pt x="14050" y="13832"/>
                    </a:lnTo>
                    <a:lnTo>
                      <a:pt x="14064" y="13832"/>
                    </a:lnTo>
                    <a:lnTo>
                      <a:pt x="14064" y="13879"/>
                    </a:lnTo>
                    <a:lnTo>
                      <a:pt x="14050" y="13939"/>
                    </a:lnTo>
                    <a:lnTo>
                      <a:pt x="14050" y="14000"/>
                    </a:lnTo>
                    <a:lnTo>
                      <a:pt x="14079" y="14000"/>
                    </a:lnTo>
                    <a:lnTo>
                      <a:pt x="14094" y="13939"/>
                    </a:lnTo>
                    <a:lnTo>
                      <a:pt x="14124" y="13939"/>
                    </a:lnTo>
                    <a:lnTo>
                      <a:pt x="14109" y="13879"/>
                    </a:lnTo>
                    <a:lnTo>
                      <a:pt x="14079" y="13818"/>
                    </a:lnTo>
                    <a:lnTo>
                      <a:pt x="14064" y="13818"/>
                    </a:lnTo>
                    <a:lnTo>
                      <a:pt x="14064" y="13642"/>
                    </a:lnTo>
                    <a:lnTo>
                      <a:pt x="14109" y="13453"/>
                    </a:lnTo>
                    <a:lnTo>
                      <a:pt x="14109" y="13642"/>
                    </a:lnTo>
                    <a:lnTo>
                      <a:pt x="14124" y="13642"/>
                    </a:lnTo>
                    <a:lnTo>
                      <a:pt x="14124" y="13832"/>
                    </a:lnTo>
                    <a:lnTo>
                      <a:pt x="14146" y="13832"/>
                    </a:lnTo>
                    <a:lnTo>
                      <a:pt x="14190" y="14021"/>
                    </a:lnTo>
                    <a:lnTo>
                      <a:pt x="14212" y="14021"/>
                    </a:lnTo>
                    <a:lnTo>
                      <a:pt x="14212" y="1137"/>
                    </a:lnTo>
                    <a:lnTo>
                      <a:pt x="14183" y="947"/>
                    </a:lnTo>
                    <a:lnTo>
                      <a:pt x="14168" y="947"/>
                    </a:lnTo>
                    <a:lnTo>
                      <a:pt x="14183" y="758"/>
                    </a:lnTo>
                    <a:lnTo>
                      <a:pt x="14161" y="758"/>
                    </a:lnTo>
                    <a:lnTo>
                      <a:pt x="14161" y="13547"/>
                    </a:lnTo>
                    <a:lnTo>
                      <a:pt x="14153" y="13642"/>
                    </a:lnTo>
                    <a:lnTo>
                      <a:pt x="14153" y="13453"/>
                    </a:lnTo>
                    <a:lnTo>
                      <a:pt x="14161" y="13547"/>
                    </a:lnTo>
                    <a:lnTo>
                      <a:pt x="14161" y="758"/>
                    </a:lnTo>
                    <a:lnTo>
                      <a:pt x="14103" y="758"/>
                    </a:lnTo>
                    <a:lnTo>
                      <a:pt x="14064" y="568"/>
                    </a:lnTo>
                    <a:lnTo>
                      <a:pt x="14035" y="568"/>
                    </a:lnTo>
                    <a:lnTo>
                      <a:pt x="13961" y="751"/>
                    </a:lnTo>
                    <a:lnTo>
                      <a:pt x="13961" y="12884"/>
                    </a:lnTo>
                    <a:lnTo>
                      <a:pt x="13946" y="12884"/>
                    </a:lnTo>
                    <a:lnTo>
                      <a:pt x="13961" y="12695"/>
                    </a:lnTo>
                    <a:lnTo>
                      <a:pt x="13961" y="751"/>
                    </a:lnTo>
                    <a:lnTo>
                      <a:pt x="13958" y="758"/>
                    </a:lnTo>
                    <a:lnTo>
                      <a:pt x="13887" y="568"/>
                    </a:lnTo>
                    <a:lnTo>
                      <a:pt x="13827" y="568"/>
                    </a:lnTo>
                    <a:lnTo>
                      <a:pt x="13783" y="379"/>
                    </a:lnTo>
                    <a:lnTo>
                      <a:pt x="13783" y="14400"/>
                    </a:lnTo>
                    <a:lnTo>
                      <a:pt x="13724" y="14400"/>
                    </a:lnTo>
                    <a:lnTo>
                      <a:pt x="13724" y="17242"/>
                    </a:lnTo>
                    <a:lnTo>
                      <a:pt x="13709" y="17432"/>
                    </a:lnTo>
                    <a:lnTo>
                      <a:pt x="13724" y="17432"/>
                    </a:lnTo>
                    <a:lnTo>
                      <a:pt x="13724" y="17621"/>
                    </a:lnTo>
                    <a:lnTo>
                      <a:pt x="13709" y="17621"/>
                    </a:lnTo>
                    <a:lnTo>
                      <a:pt x="13709" y="17432"/>
                    </a:lnTo>
                    <a:lnTo>
                      <a:pt x="13641" y="17432"/>
                    </a:lnTo>
                    <a:lnTo>
                      <a:pt x="13629" y="17621"/>
                    </a:lnTo>
                    <a:lnTo>
                      <a:pt x="13605" y="17621"/>
                    </a:lnTo>
                    <a:lnTo>
                      <a:pt x="13591" y="17811"/>
                    </a:lnTo>
                    <a:lnTo>
                      <a:pt x="13576" y="17811"/>
                    </a:lnTo>
                    <a:lnTo>
                      <a:pt x="13576" y="17621"/>
                    </a:lnTo>
                    <a:lnTo>
                      <a:pt x="13561" y="17621"/>
                    </a:lnTo>
                    <a:lnTo>
                      <a:pt x="13561" y="18000"/>
                    </a:lnTo>
                    <a:lnTo>
                      <a:pt x="13546" y="18189"/>
                    </a:lnTo>
                    <a:lnTo>
                      <a:pt x="13457" y="18189"/>
                    </a:lnTo>
                    <a:lnTo>
                      <a:pt x="13443" y="18379"/>
                    </a:lnTo>
                    <a:lnTo>
                      <a:pt x="13517" y="18379"/>
                    </a:lnTo>
                    <a:lnTo>
                      <a:pt x="13561" y="18568"/>
                    </a:lnTo>
                    <a:lnTo>
                      <a:pt x="13517" y="18568"/>
                    </a:lnTo>
                    <a:lnTo>
                      <a:pt x="13517" y="18758"/>
                    </a:lnTo>
                    <a:lnTo>
                      <a:pt x="13428" y="18758"/>
                    </a:lnTo>
                    <a:lnTo>
                      <a:pt x="13428" y="18947"/>
                    </a:lnTo>
                    <a:lnTo>
                      <a:pt x="13398" y="18947"/>
                    </a:lnTo>
                    <a:lnTo>
                      <a:pt x="13398" y="19137"/>
                    </a:lnTo>
                    <a:lnTo>
                      <a:pt x="13369" y="19137"/>
                    </a:lnTo>
                    <a:lnTo>
                      <a:pt x="13369" y="18947"/>
                    </a:lnTo>
                    <a:lnTo>
                      <a:pt x="13354" y="18947"/>
                    </a:lnTo>
                    <a:lnTo>
                      <a:pt x="13221" y="18758"/>
                    </a:lnTo>
                    <a:lnTo>
                      <a:pt x="13221" y="18947"/>
                    </a:lnTo>
                    <a:lnTo>
                      <a:pt x="13058" y="18947"/>
                    </a:lnTo>
                    <a:lnTo>
                      <a:pt x="13015" y="18758"/>
                    </a:lnTo>
                    <a:lnTo>
                      <a:pt x="12939" y="18758"/>
                    </a:lnTo>
                    <a:lnTo>
                      <a:pt x="12954" y="18568"/>
                    </a:lnTo>
                    <a:lnTo>
                      <a:pt x="12924" y="18568"/>
                    </a:lnTo>
                    <a:lnTo>
                      <a:pt x="12924" y="17811"/>
                    </a:lnTo>
                    <a:lnTo>
                      <a:pt x="12961" y="17811"/>
                    </a:lnTo>
                    <a:lnTo>
                      <a:pt x="13006" y="17621"/>
                    </a:lnTo>
                    <a:lnTo>
                      <a:pt x="13028" y="17621"/>
                    </a:lnTo>
                    <a:lnTo>
                      <a:pt x="13028" y="17811"/>
                    </a:lnTo>
                    <a:lnTo>
                      <a:pt x="13043" y="17811"/>
                    </a:lnTo>
                    <a:lnTo>
                      <a:pt x="13045" y="18000"/>
                    </a:lnTo>
                    <a:lnTo>
                      <a:pt x="13055" y="18189"/>
                    </a:lnTo>
                    <a:lnTo>
                      <a:pt x="13058" y="18379"/>
                    </a:lnTo>
                    <a:lnTo>
                      <a:pt x="13043" y="18568"/>
                    </a:lnTo>
                    <a:lnTo>
                      <a:pt x="13102" y="18568"/>
                    </a:lnTo>
                    <a:lnTo>
                      <a:pt x="13132" y="18379"/>
                    </a:lnTo>
                    <a:lnTo>
                      <a:pt x="13117" y="18379"/>
                    </a:lnTo>
                    <a:lnTo>
                      <a:pt x="13206" y="18189"/>
                    </a:lnTo>
                    <a:lnTo>
                      <a:pt x="13221" y="18189"/>
                    </a:lnTo>
                    <a:lnTo>
                      <a:pt x="13221" y="18379"/>
                    </a:lnTo>
                    <a:lnTo>
                      <a:pt x="13250" y="18379"/>
                    </a:lnTo>
                    <a:lnTo>
                      <a:pt x="13283" y="18568"/>
                    </a:lnTo>
                    <a:lnTo>
                      <a:pt x="13369" y="18568"/>
                    </a:lnTo>
                    <a:lnTo>
                      <a:pt x="13370" y="18379"/>
                    </a:lnTo>
                    <a:lnTo>
                      <a:pt x="13375" y="18189"/>
                    </a:lnTo>
                    <a:lnTo>
                      <a:pt x="13413" y="18189"/>
                    </a:lnTo>
                    <a:lnTo>
                      <a:pt x="13428" y="18000"/>
                    </a:lnTo>
                    <a:lnTo>
                      <a:pt x="13457" y="18000"/>
                    </a:lnTo>
                    <a:lnTo>
                      <a:pt x="13457" y="17811"/>
                    </a:lnTo>
                    <a:lnTo>
                      <a:pt x="13398" y="17811"/>
                    </a:lnTo>
                    <a:lnTo>
                      <a:pt x="13398" y="18000"/>
                    </a:lnTo>
                    <a:lnTo>
                      <a:pt x="13264" y="18000"/>
                    </a:lnTo>
                    <a:lnTo>
                      <a:pt x="13296" y="17811"/>
                    </a:lnTo>
                    <a:lnTo>
                      <a:pt x="13309" y="17621"/>
                    </a:lnTo>
                    <a:lnTo>
                      <a:pt x="13332" y="17621"/>
                    </a:lnTo>
                    <a:lnTo>
                      <a:pt x="13376" y="17811"/>
                    </a:lnTo>
                    <a:lnTo>
                      <a:pt x="13398" y="17811"/>
                    </a:lnTo>
                    <a:lnTo>
                      <a:pt x="13398" y="17621"/>
                    </a:lnTo>
                    <a:lnTo>
                      <a:pt x="13354" y="17621"/>
                    </a:lnTo>
                    <a:lnTo>
                      <a:pt x="13369" y="17432"/>
                    </a:lnTo>
                    <a:lnTo>
                      <a:pt x="13398" y="17621"/>
                    </a:lnTo>
                    <a:lnTo>
                      <a:pt x="13428" y="17621"/>
                    </a:lnTo>
                    <a:lnTo>
                      <a:pt x="13487" y="17811"/>
                    </a:lnTo>
                    <a:lnTo>
                      <a:pt x="13533" y="17811"/>
                    </a:lnTo>
                    <a:lnTo>
                      <a:pt x="13560" y="18000"/>
                    </a:lnTo>
                    <a:lnTo>
                      <a:pt x="13561" y="18000"/>
                    </a:lnTo>
                    <a:lnTo>
                      <a:pt x="13561" y="17432"/>
                    </a:lnTo>
                    <a:lnTo>
                      <a:pt x="13531" y="17432"/>
                    </a:lnTo>
                    <a:lnTo>
                      <a:pt x="13517" y="17242"/>
                    </a:lnTo>
                    <a:lnTo>
                      <a:pt x="13502" y="17242"/>
                    </a:lnTo>
                    <a:lnTo>
                      <a:pt x="13502" y="17053"/>
                    </a:lnTo>
                    <a:lnTo>
                      <a:pt x="13517" y="17053"/>
                    </a:lnTo>
                    <a:lnTo>
                      <a:pt x="13531" y="17242"/>
                    </a:lnTo>
                    <a:lnTo>
                      <a:pt x="13546" y="17242"/>
                    </a:lnTo>
                    <a:lnTo>
                      <a:pt x="13561" y="17432"/>
                    </a:lnTo>
                    <a:lnTo>
                      <a:pt x="13561" y="17242"/>
                    </a:lnTo>
                    <a:lnTo>
                      <a:pt x="13694" y="17242"/>
                    </a:lnTo>
                    <a:lnTo>
                      <a:pt x="13724" y="17053"/>
                    </a:lnTo>
                    <a:lnTo>
                      <a:pt x="13724" y="14400"/>
                    </a:lnTo>
                    <a:lnTo>
                      <a:pt x="13657" y="14400"/>
                    </a:lnTo>
                    <a:lnTo>
                      <a:pt x="13591" y="14290"/>
                    </a:lnTo>
                    <a:lnTo>
                      <a:pt x="13591" y="15916"/>
                    </a:lnTo>
                    <a:lnTo>
                      <a:pt x="13546" y="16295"/>
                    </a:lnTo>
                    <a:lnTo>
                      <a:pt x="13502" y="15916"/>
                    </a:lnTo>
                    <a:lnTo>
                      <a:pt x="13502" y="15726"/>
                    </a:lnTo>
                    <a:lnTo>
                      <a:pt x="13524" y="15726"/>
                    </a:lnTo>
                    <a:lnTo>
                      <a:pt x="13568" y="15916"/>
                    </a:lnTo>
                    <a:lnTo>
                      <a:pt x="13591" y="15916"/>
                    </a:lnTo>
                    <a:lnTo>
                      <a:pt x="13591" y="14290"/>
                    </a:lnTo>
                    <a:lnTo>
                      <a:pt x="13543" y="14211"/>
                    </a:lnTo>
                    <a:lnTo>
                      <a:pt x="13457" y="14137"/>
                    </a:lnTo>
                    <a:lnTo>
                      <a:pt x="13457" y="15537"/>
                    </a:lnTo>
                    <a:lnTo>
                      <a:pt x="13443" y="15537"/>
                    </a:lnTo>
                    <a:lnTo>
                      <a:pt x="13428" y="15726"/>
                    </a:lnTo>
                    <a:lnTo>
                      <a:pt x="13457" y="15726"/>
                    </a:lnTo>
                    <a:lnTo>
                      <a:pt x="13457" y="15916"/>
                    </a:lnTo>
                    <a:lnTo>
                      <a:pt x="13433" y="15916"/>
                    </a:lnTo>
                    <a:lnTo>
                      <a:pt x="13413" y="16105"/>
                    </a:lnTo>
                    <a:lnTo>
                      <a:pt x="13413" y="15916"/>
                    </a:lnTo>
                    <a:lnTo>
                      <a:pt x="13428" y="15916"/>
                    </a:lnTo>
                    <a:lnTo>
                      <a:pt x="13428" y="15726"/>
                    </a:lnTo>
                    <a:lnTo>
                      <a:pt x="13398" y="15726"/>
                    </a:lnTo>
                    <a:lnTo>
                      <a:pt x="13383" y="15537"/>
                    </a:lnTo>
                    <a:lnTo>
                      <a:pt x="13324" y="15537"/>
                    </a:lnTo>
                    <a:lnTo>
                      <a:pt x="13324" y="15347"/>
                    </a:lnTo>
                    <a:lnTo>
                      <a:pt x="13339" y="15347"/>
                    </a:lnTo>
                    <a:lnTo>
                      <a:pt x="13354" y="15537"/>
                    </a:lnTo>
                    <a:lnTo>
                      <a:pt x="13369" y="15347"/>
                    </a:lnTo>
                    <a:lnTo>
                      <a:pt x="13383" y="15347"/>
                    </a:lnTo>
                    <a:lnTo>
                      <a:pt x="13383" y="15537"/>
                    </a:lnTo>
                    <a:lnTo>
                      <a:pt x="13428" y="15537"/>
                    </a:lnTo>
                    <a:lnTo>
                      <a:pt x="13428" y="15347"/>
                    </a:lnTo>
                    <a:lnTo>
                      <a:pt x="13457" y="15347"/>
                    </a:lnTo>
                    <a:lnTo>
                      <a:pt x="13457" y="14137"/>
                    </a:lnTo>
                    <a:lnTo>
                      <a:pt x="13324" y="14021"/>
                    </a:lnTo>
                    <a:lnTo>
                      <a:pt x="13251" y="14021"/>
                    </a:lnTo>
                    <a:lnTo>
                      <a:pt x="13221" y="14211"/>
                    </a:lnTo>
                    <a:lnTo>
                      <a:pt x="13221" y="14021"/>
                    </a:lnTo>
                    <a:lnTo>
                      <a:pt x="13222" y="14021"/>
                    </a:lnTo>
                    <a:lnTo>
                      <a:pt x="13227" y="13832"/>
                    </a:lnTo>
                    <a:lnTo>
                      <a:pt x="13235" y="13642"/>
                    </a:lnTo>
                    <a:lnTo>
                      <a:pt x="13191" y="13453"/>
                    </a:lnTo>
                    <a:lnTo>
                      <a:pt x="13358" y="13263"/>
                    </a:lnTo>
                    <a:lnTo>
                      <a:pt x="13498" y="13453"/>
                    </a:lnTo>
                    <a:lnTo>
                      <a:pt x="13632" y="13832"/>
                    </a:lnTo>
                    <a:lnTo>
                      <a:pt x="13783" y="14400"/>
                    </a:lnTo>
                    <a:lnTo>
                      <a:pt x="13783" y="379"/>
                    </a:lnTo>
                    <a:lnTo>
                      <a:pt x="13604" y="379"/>
                    </a:lnTo>
                    <a:lnTo>
                      <a:pt x="13546" y="568"/>
                    </a:lnTo>
                    <a:lnTo>
                      <a:pt x="13457" y="568"/>
                    </a:lnTo>
                    <a:lnTo>
                      <a:pt x="13435" y="758"/>
                    </a:lnTo>
                    <a:lnTo>
                      <a:pt x="13265" y="758"/>
                    </a:lnTo>
                    <a:lnTo>
                      <a:pt x="13187" y="568"/>
                    </a:lnTo>
                    <a:lnTo>
                      <a:pt x="13106" y="379"/>
                    </a:lnTo>
                    <a:lnTo>
                      <a:pt x="13073" y="379"/>
                    </a:lnTo>
                    <a:lnTo>
                      <a:pt x="13073" y="15726"/>
                    </a:lnTo>
                    <a:lnTo>
                      <a:pt x="13043" y="15916"/>
                    </a:lnTo>
                    <a:lnTo>
                      <a:pt x="13043" y="15537"/>
                    </a:lnTo>
                    <a:lnTo>
                      <a:pt x="13073" y="15537"/>
                    </a:lnTo>
                    <a:lnTo>
                      <a:pt x="13073" y="379"/>
                    </a:lnTo>
                    <a:lnTo>
                      <a:pt x="13034" y="379"/>
                    </a:lnTo>
                    <a:lnTo>
                      <a:pt x="13034" y="15537"/>
                    </a:lnTo>
                    <a:lnTo>
                      <a:pt x="13032" y="15537"/>
                    </a:lnTo>
                    <a:lnTo>
                      <a:pt x="13028" y="15458"/>
                    </a:lnTo>
                    <a:lnTo>
                      <a:pt x="13028" y="15916"/>
                    </a:lnTo>
                    <a:lnTo>
                      <a:pt x="13013" y="15726"/>
                    </a:lnTo>
                    <a:lnTo>
                      <a:pt x="13028" y="15726"/>
                    </a:lnTo>
                    <a:lnTo>
                      <a:pt x="13028" y="15458"/>
                    </a:lnTo>
                    <a:lnTo>
                      <a:pt x="13024" y="15382"/>
                    </a:lnTo>
                    <a:lnTo>
                      <a:pt x="13034" y="15537"/>
                    </a:lnTo>
                    <a:lnTo>
                      <a:pt x="13034" y="379"/>
                    </a:lnTo>
                    <a:lnTo>
                      <a:pt x="13022" y="379"/>
                    </a:lnTo>
                    <a:lnTo>
                      <a:pt x="13022" y="15347"/>
                    </a:lnTo>
                    <a:lnTo>
                      <a:pt x="13016" y="15347"/>
                    </a:lnTo>
                    <a:lnTo>
                      <a:pt x="13013" y="15158"/>
                    </a:lnTo>
                    <a:lnTo>
                      <a:pt x="13022" y="15347"/>
                    </a:lnTo>
                    <a:lnTo>
                      <a:pt x="13022" y="379"/>
                    </a:lnTo>
                    <a:lnTo>
                      <a:pt x="12924" y="379"/>
                    </a:lnTo>
                    <a:lnTo>
                      <a:pt x="12924" y="16105"/>
                    </a:lnTo>
                    <a:lnTo>
                      <a:pt x="12895" y="16105"/>
                    </a:lnTo>
                    <a:lnTo>
                      <a:pt x="12910" y="16295"/>
                    </a:lnTo>
                    <a:lnTo>
                      <a:pt x="12924" y="16295"/>
                    </a:lnTo>
                    <a:lnTo>
                      <a:pt x="12924" y="16484"/>
                    </a:lnTo>
                    <a:lnTo>
                      <a:pt x="12910" y="16484"/>
                    </a:lnTo>
                    <a:lnTo>
                      <a:pt x="12910" y="18758"/>
                    </a:lnTo>
                    <a:lnTo>
                      <a:pt x="12895" y="18758"/>
                    </a:lnTo>
                    <a:lnTo>
                      <a:pt x="12880" y="18568"/>
                    </a:lnTo>
                    <a:lnTo>
                      <a:pt x="12910" y="18568"/>
                    </a:lnTo>
                    <a:lnTo>
                      <a:pt x="12910" y="18000"/>
                    </a:lnTo>
                    <a:lnTo>
                      <a:pt x="12896" y="18000"/>
                    </a:lnTo>
                    <a:lnTo>
                      <a:pt x="12864" y="18379"/>
                    </a:lnTo>
                    <a:lnTo>
                      <a:pt x="12821" y="18379"/>
                    </a:lnTo>
                    <a:lnTo>
                      <a:pt x="12779" y="18189"/>
                    </a:lnTo>
                    <a:lnTo>
                      <a:pt x="12710" y="18023"/>
                    </a:lnTo>
                    <a:lnTo>
                      <a:pt x="12710" y="18758"/>
                    </a:lnTo>
                    <a:lnTo>
                      <a:pt x="12614" y="18758"/>
                    </a:lnTo>
                    <a:lnTo>
                      <a:pt x="12614" y="18568"/>
                    </a:lnTo>
                    <a:lnTo>
                      <a:pt x="12628" y="18379"/>
                    </a:lnTo>
                    <a:lnTo>
                      <a:pt x="12658" y="18379"/>
                    </a:lnTo>
                    <a:lnTo>
                      <a:pt x="12643" y="18568"/>
                    </a:lnTo>
                    <a:lnTo>
                      <a:pt x="12665" y="18568"/>
                    </a:lnTo>
                    <a:lnTo>
                      <a:pt x="12710" y="18758"/>
                    </a:lnTo>
                    <a:lnTo>
                      <a:pt x="12710" y="18023"/>
                    </a:lnTo>
                    <a:lnTo>
                      <a:pt x="12700" y="18000"/>
                    </a:lnTo>
                    <a:lnTo>
                      <a:pt x="12658" y="18000"/>
                    </a:lnTo>
                    <a:lnTo>
                      <a:pt x="12683" y="17811"/>
                    </a:lnTo>
                    <a:lnTo>
                      <a:pt x="12737" y="17811"/>
                    </a:lnTo>
                    <a:lnTo>
                      <a:pt x="12762" y="17621"/>
                    </a:lnTo>
                    <a:lnTo>
                      <a:pt x="12797" y="17811"/>
                    </a:lnTo>
                    <a:lnTo>
                      <a:pt x="12874" y="17811"/>
                    </a:lnTo>
                    <a:lnTo>
                      <a:pt x="12910" y="18000"/>
                    </a:lnTo>
                    <a:lnTo>
                      <a:pt x="12910" y="16484"/>
                    </a:lnTo>
                    <a:lnTo>
                      <a:pt x="12850" y="16484"/>
                    </a:lnTo>
                    <a:lnTo>
                      <a:pt x="12836" y="16295"/>
                    </a:lnTo>
                    <a:lnTo>
                      <a:pt x="12850" y="16105"/>
                    </a:lnTo>
                    <a:lnTo>
                      <a:pt x="12850" y="16295"/>
                    </a:lnTo>
                    <a:lnTo>
                      <a:pt x="12880" y="16295"/>
                    </a:lnTo>
                    <a:lnTo>
                      <a:pt x="12895" y="16105"/>
                    </a:lnTo>
                    <a:lnTo>
                      <a:pt x="12865" y="16105"/>
                    </a:lnTo>
                    <a:lnTo>
                      <a:pt x="12880" y="15916"/>
                    </a:lnTo>
                    <a:lnTo>
                      <a:pt x="12806" y="15916"/>
                    </a:lnTo>
                    <a:lnTo>
                      <a:pt x="12806" y="15537"/>
                    </a:lnTo>
                    <a:lnTo>
                      <a:pt x="12821" y="15537"/>
                    </a:lnTo>
                    <a:lnTo>
                      <a:pt x="12836" y="15726"/>
                    </a:lnTo>
                    <a:lnTo>
                      <a:pt x="12910" y="15726"/>
                    </a:lnTo>
                    <a:lnTo>
                      <a:pt x="12910" y="15916"/>
                    </a:lnTo>
                    <a:lnTo>
                      <a:pt x="12924" y="15916"/>
                    </a:lnTo>
                    <a:lnTo>
                      <a:pt x="12924" y="379"/>
                    </a:lnTo>
                    <a:lnTo>
                      <a:pt x="12910" y="379"/>
                    </a:lnTo>
                    <a:lnTo>
                      <a:pt x="12910" y="568"/>
                    </a:lnTo>
                    <a:lnTo>
                      <a:pt x="12895" y="379"/>
                    </a:lnTo>
                    <a:lnTo>
                      <a:pt x="12791" y="379"/>
                    </a:lnTo>
                    <a:lnTo>
                      <a:pt x="12791" y="271"/>
                    </a:lnTo>
                    <a:lnTo>
                      <a:pt x="12776" y="271"/>
                    </a:lnTo>
                    <a:lnTo>
                      <a:pt x="12776" y="13832"/>
                    </a:lnTo>
                    <a:lnTo>
                      <a:pt x="12678" y="13832"/>
                    </a:lnTo>
                    <a:lnTo>
                      <a:pt x="12624" y="14021"/>
                    </a:lnTo>
                    <a:lnTo>
                      <a:pt x="12569" y="14021"/>
                    </a:lnTo>
                    <a:lnTo>
                      <a:pt x="12554" y="13768"/>
                    </a:lnTo>
                    <a:lnTo>
                      <a:pt x="12554" y="18379"/>
                    </a:lnTo>
                    <a:lnTo>
                      <a:pt x="12510" y="18189"/>
                    </a:lnTo>
                    <a:lnTo>
                      <a:pt x="12554" y="18189"/>
                    </a:lnTo>
                    <a:lnTo>
                      <a:pt x="12554" y="13768"/>
                    </a:lnTo>
                    <a:lnTo>
                      <a:pt x="12525" y="13263"/>
                    </a:lnTo>
                    <a:lnTo>
                      <a:pt x="12702" y="13074"/>
                    </a:lnTo>
                    <a:lnTo>
                      <a:pt x="12745" y="13453"/>
                    </a:lnTo>
                    <a:lnTo>
                      <a:pt x="12763" y="13642"/>
                    </a:lnTo>
                    <a:lnTo>
                      <a:pt x="12776" y="13832"/>
                    </a:lnTo>
                    <a:lnTo>
                      <a:pt x="12776" y="271"/>
                    </a:lnTo>
                    <a:lnTo>
                      <a:pt x="12747" y="332"/>
                    </a:lnTo>
                    <a:lnTo>
                      <a:pt x="12770" y="379"/>
                    </a:lnTo>
                    <a:lnTo>
                      <a:pt x="12747" y="379"/>
                    </a:lnTo>
                    <a:lnTo>
                      <a:pt x="12700" y="189"/>
                    </a:lnTo>
                    <a:lnTo>
                      <a:pt x="12651" y="189"/>
                    </a:lnTo>
                    <a:lnTo>
                      <a:pt x="12601" y="0"/>
                    </a:lnTo>
                    <a:lnTo>
                      <a:pt x="12406" y="0"/>
                    </a:lnTo>
                    <a:lnTo>
                      <a:pt x="12404" y="189"/>
                    </a:lnTo>
                    <a:lnTo>
                      <a:pt x="12399" y="189"/>
                    </a:lnTo>
                    <a:lnTo>
                      <a:pt x="12394" y="379"/>
                    </a:lnTo>
                    <a:lnTo>
                      <a:pt x="12392" y="568"/>
                    </a:lnTo>
                    <a:lnTo>
                      <a:pt x="12358" y="379"/>
                    </a:lnTo>
                    <a:lnTo>
                      <a:pt x="12327" y="379"/>
                    </a:lnTo>
                    <a:lnTo>
                      <a:pt x="12298" y="189"/>
                    </a:lnTo>
                    <a:lnTo>
                      <a:pt x="12278" y="189"/>
                    </a:lnTo>
                    <a:lnTo>
                      <a:pt x="12288" y="150"/>
                    </a:lnTo>
                    <a:lnTo>
                      <a:pt x="12273" y="150"/>
                    </a:lnTo>
                    <a:lnTo>
                      <a:pt x="12273" y="211"/>
                    </a:lnTo>
                    <a:lnTo>
                      <a:pt x="12258" y="211"/>
                    </a:lnTo>
                    <a:lnTo>
                      <a:pt x="12243" y="271"/>
                    </a:lnTo>
                    <a:lnTo>
                      <a:pt x="12258" y="271"/>
                    </a:lnTo>
                    <a:lnTo>
                      <a:pt x="12273" y="332"/>
                    </a:lnTo>
                    <a:lnTo>
                      <a:pt x="12273" y="379"/>
                    </a:lnTo>
                    <a:lnTo>
                      <a:pt x="12303" y="568"/>
                    </a:lnTo>
                    <a:lnTo>
                      <a:pt x="12288" y="568"/>
                    </a:lnTo>
                    <a:lnTo>
                      <a:pt x="12288" y="17811"/>
                    </a:lnTo>
                    <a:lnTo>
                      <a:pt x="12258" y="17811"/>
                    </a:lnTo>
                    <a:lnTo>
                      <a:pt x="12258" y="18000"/>
                    </a:lnTo>
                    <a:lnTo>
                      <a:pt x="12243" y="18000"/>
                    </a:lnTo>
                    <a:lnTo>
                      <a:pt x="12273" y="18189"/>
                    </a:lnTo>
                    <a:lnTo>
                      <a:pt x="12243" y="18189"/>
                    </a:lnTo>
                    <a:lnTo>
                      <a:pt x="12229" y="18000"/>
                    </a:lnTo>
                    <a:lnTo>
                      <a:pt x="12243" y="17811"/>
                    </a:lnTo>
                    <a:lnTo>
                      <a:pt x="12258" y="17811"/>
                    </a:lnTo>
                    <a:lnTo>
                      <a:pt x="12258" y="17621"/>
                    </a:lnTo>
                    <a:lnTo>
                      <a:pt x="12273" y="17621"/>
                    </a:lnTo>
                    <a:lnTo>
                      <a:pt x="12288" y="17811"/>
                    </a:lnTo>
                    <a:lnTo>
                      <a:pt x="12288" y="568"/>
                    </a:lnTo>
                    <a:lnTo>
                      <a:pt x="12258" y="568"/>
                    </a:lnTo>
                    <a:lnTo>
                      <a:pt x="12258" y="379"/>
                    </a:lnTo>
                    <a:lnTo>
                      <a:pt x="12229" y="379"/>
                    </a:lnTo>
                    <a:lnTo>
                      <a:pt x="12229" y="568"/>
                    </a:lnTo>
                    <a:lnTo>
                      <a:pt x="12214" y="568"/>
                    </a:lnTo>
                    <a:lnTo>
                      <a:pt x="12214" y="18000"/>
                    </a:lnTo>
                    <a:lnTo>
                      <a:pt x="12184" y="18000"/>
                    </a:lnTo>
                    <a:lnTo>
                      <a:pt x="12184" y="17811"/>
                    </a:lnTo>
                    <a:lnTo>
                      <a:pt x="12214" y="17811"/>
                    </a:lnTo>
                    <a:lnTo>
                      <a:pt x="12214" y="568"/>
                    </a:lnTo>
                    <a:lnTo>
                      <a:pt x="12212" y="568"/>
                    </a:lnTo>
                    <a:lnTo>
                      <a:pt x="12169" y="713"/>
                    </a:lnTo>
                    <a:lnTo>
                      <a:pt x="12169" y="17811"/>
                    </a:lnTo>
                    <a:lnTo>
                      <a:pt x="12155" y="17811"/>
                    </a:lnTo>
                    <a:lnTo>
                      <a:pt x="12155" y="18000"/>
                    </a:lnTo>
                    <a:lnTo>
                      <a:pt x="12125" y="18000"/>
                    </a:lnTo>
                    <a:lnTo>
                      <a:pt x="12140" y="17811"/>
                    </a:lnTo>
                    <a:lnTo>
                      <a:pt x="12155" y="17811"/>
                    </a:lnTo>
                    <a:lnTo>
                      <a:pt x="12155" y="17621"/>
                    </a:lnTo>
                    <a:lnTo>
                      <a:pt x="12169" y="17621"/>
                    </a:lnTo>
                    <a:lnTo>
                      <a:pt x="12169" y="713"/>
                    </a:lnTo>
                    <a:lnTo>
                      <a:pt x="12156" y="758"/>
                    </a:lnTo>
                    <a:lnTo>
                      <a:pt x="12125" y="758"/>
                    </a:lnTo>
                    <a:lnTo>
                      <a:pt x="12110" y="568"/>
                    </a:lnTo>
                    <a:lnTo>
                      <a:pt x="12081" y="568"/>
                    </a:lnTo>
                    <a:lnTo>
                      <a:pt x="12051" y="379"/>
                    </a:lnTo>
                    <a:lnTo>
                      <a:pt x="11992" y="379"/>
                    </a:lnTo>
                    <a:lnTo>
                      <a:pt x="12021" y="0"/>
                    </a:lnTo>
                    <a:lnTo>
                      <a:pt x="11933" y="0"/>
                    </a:lnTo>
                    <a:lnTo>
                      <a:pt x="11933" y="189"/>
                    </a:lnTo>
                    <a:lnTo>
                      <a:pt x="11918" y="189"/>
                    </a:lnTo>
                    <a:lnTo>
                      <a:pt x="11918" y="379"/>
                    </a:lnTo>
                    <a:lnTo>
                      <a:pt x="11947" y="379"/>
                    </a:lnTo>
                    <a:lnTo>
                      <a:pt x="11947" y="568"/>
                    </a:lnTo>
                    <a:lnTo>
                      <a:pt x="11918" y="568"/>
                    </a:lnTo>
                    <a:lnTo>
                      <a:pt x="11903" y="379"/>
                    </a:lnTo>
                    <a:lnTo>
                      <a:pt x="11903" y="189"/>
                    </a:lnTo>
                    <a:lnTo>
                      <a:pt x="11873" y="133"/>
                    </a:lnTo>
                    <a:lnTo>
                      <a:pt x="11873" y="14968"/>
                    </a:lnTo>
                    <a:lnTo>
                      <a:pt x="11859" y="14968"/>
                    </a:lnTo>
                    <a:lnTo>
                      <a:pt x="11859" y="15158"/>
                    </a:lnTo>
                    <a:lnTo>
                      <a:pt x="11850" y="15347"/>
                    </a:lnTo>
                    <a:lnTo>
                      <a:pt x="11838" y="15537"/>
                    </a:lnTo>
                    <a:lnTo>
                      <a:pt x="11829" y="15537"/>
                    </a:lnTo>
                    <a:lnTo>
                      <a:pt x="11829" y="15726"/>
                    </a:lnTo>
                    <a:lnTo>
                      <a:pt x="11814" y="15726"/>
                    </a:lnTo>
                    <a:lnTo>
                      <a:pt x="11814" y="15916"/>
                    </a:lnTo>
                    <a:lnTo>
                      <a:pt x="11829" y="16105"/>
                    </a:lnTo>
                    <a:lnTo>
                      <a:pt x="11770" y="16105"/>
                    </a:lnTo>
                    <a:lnTo>
                      <a:pt x="11787" y="16217"/>
                    </a:lnTo>
                    <a:lnTo>
                      <a:pt x="11775" y="16295"/>
                    </a:lnTo>
                    <a:lnTo>
                      <a:pt x="11711" y="16295"/>
                    </a:lnTo>
                    <a:lnTo>
                      <a:pt x="11666" y="15726"/>
                    </a:lnTo>
                    <a:lnTo>
                      <a:pt x="11666" y="17621"/>
                    </a:lnTo>
                    <a:lnTo>
                      <a:pt x="11636" y="17621"/>
                    </a:lnTo>
                    <a:lnTo>
                      <a:pt x="11651" y="17432"/>
                    </a:lnTo>
                    <a:lnTo>
                      <a:pt x="11666" y="17432"/>
                    </a:lnTo>
                    <a:lnTo>
                      <a:pt x="11666" y="15726"/>
                    </a:lnTo>
                    <a:lnTo>
                      <a:pt x="11770" y="15726"/>
                    </a:lnTo>
                    <a:lnTo>
                      <a:pt x="11688" y="15537"/>
                    </a:lnTo>
                    <a:lnTo>
                      <a:pt x="11649" y="15347"/>
                    </a:lnTo>
                    <a:lnTo>
                      <a:pt x="11679" y="15347"/>
                    </a:lnTo>
                    <a:lnTo>
                      <a:pt x="11801" y="15158"/>
                    </a:lnTo>
                    <a:lnTo>
                      <a:pt x="11859" y="15158"/>
                    </a:lnTo>
                    <a:lnTo>
                      <a:pt x="11859" y="14968"/>
                    </a:lnTo>
                    <a:lnTo>
                      <a:pt x="11842" y="14968"/>
                    </a:lnTo>
                    <a:lnTo>
                      <a:pt x="11786" y="15158"/>
                    </a:lnTo>
                    <a:lnTo>
                      <a:pt x="11755" y="15158"/>
                    </a:lnTo>
                    <a:lnTo>
                      <a:pt x="11740" y="14968"/>
                    </a:lnTo>
                    <a:lnTo>
                      <a:pt x="11696" y="14968"/>
                    </a:lnTo>
                    <a:lnTo>
                      <a:pt x="11725" y="15158"/>
                    </a:lnTo>
                    <a:lnTo>
                      <a:pt x="11651" y="15158"/>
                    </a:lnTo>
                    <a:lnTo>
                      <a:pt x="11651" y="14968"/>
                    </a:lnTo>
                    <a:lnTo>
                      <a:pt x="11666" y="14968"/>
                    </a:lnTo>
                    <a:lnTo>
                      <a:pt x="11666" y="14779"/>
                    </a:lnTo>
                    <a:lnTo>
                      <a:pt x="11681" y="14779"/>
                    </a:lnTo>
                    <a:lnTo>
                      <a:pt x="11740" y="14589"/>
                    </a:lnTo>
                    <a:lnTo>
                      <a:pt x="11755" y="14589"/>
                    </a:lnTo>
                    <a:lnTo>
                      <a:pt x="11755" y="14400"/>
                    </a:lnTo>
                    <a:lnTo>
                      <a:pt x="11740" y="14400"/>
                    </a:lnTo>
                    <a:lnTo>
                      <a:pt x="11740" y="14268"/>
                    </a:lnTo>
                    <a:lnTo>
                      <a:pt x="11723" y="14400"/>
                    </a:lnTo>
                    <a:lnTo>
                      <a:pt x="11666" y="14400"/>
                    </a:lnTo>
                    <a:lnTo>
                      <a:pt x="11666" y="14589"/>
                    </a:lnTo>
                    <a:lnTo>
                      <a:pt x="11651" y="14589"/>
                    </a:lnTo>
                    <a:lnTo>
                      <a:pt x="11651" y="14779"/>
                    </a:lnTo>
                    <a:lnTo>
                      <a:pt x="11636" y="14779"/>
                    </a:lnTo>
                    <a:lnTo>
                      <a:pt x="11636" y="15158"/>
                    </a:lnTo>
                    <a:lnTo>
                      <a:pt x="11622" y="15347"/>
                    </a:lnTo>
                    <a:lnTo>
                      <a:pt x="11607" y="15347"/>
                    </a:lnTo>
                    <a:lnTo>
                      <a:pt x="11607" y="15158"/>
                    </a:lnTo>
                    <a:lnTo>
                      <a:pt x="11622" y="15158"/>
                    </a:lnTo>
                    <a:lnTo>
                      <a:pt x="11622" y="14968"/>
                    </a:lnTo>
                    <a:lnTo>
                      <a:pt x="11636" y="14968"/>
                    </a:lnTo>
                    <a:lnTo>
                      <a:pt x="11636" y="14779"/>
                    </a:lnTo>
                    <a:lnTo>
                      <a:pt x="11612" y="14779"/>
                    </a:lnTo>
                    <a:lnTo>
                      <a:pt x="11581" y="14589"/>
                    </a:lnTo>
                    <a:lnTo>
                      <a:pt x="11555" y="14589"/>
                    </a:lnTo>
                    <a:lnTo>
                      <a:pt x="11533" y="14400"/>
                    </a:lnTo>
                    <a:lnTo>
                      <a:pt x="11533" y="15916"/>
                    </a:lnTo>
                    <a:lnTo>
                      <a:pt x="11518" y="16105"/>
                    </a:lnTo>
                    <a:lnTo>
                      <a:pt x="11488" y="16295"/>
                    </a:lnTo>
                    <a:lnTo>
                      <a:pt x="11474" y="16105"/>
                    </a:lnTo>
                    <a:lnTo>
                      <a:pt x="11503" y="16105"/>
                    </a:lnTo>
                    <a:lnTo>
                      <a:pt x="11518" y="15916"/>
                    </a:lnTo>
                    <a:lnTo>
                      <a:pt x="11533" y="15916"/>
                    </a:lnTo>
                    <a:lnTo>
                      <a:pt x="11533" y="14400"/>
                    </a:lnTo>
                    <a:lnTo>
                      <a:pt x="11518" y="14211"/>
                    </a:lnTo>
                    <a:lnTo>
                      <a:pt x="11503" y="14211"/>
                    </a:lnTo>
                    <a:lnTo>
                      <a:pt x="11488" y="14021"/>
                    </a:lnTo>
                    <a:lnTo>
                      <a:pt x="11488" y="13832"/>
                    </a:lnTo>
                    <a:lnTo>
                      <a:pt x="11474" y="13832"/>
                    </a:lnTo>
                    <a:lnTo>
                      <a:pt x="11474" y="13642"/>
                    </a:lnTo>
                    <a:lnTo>
                      <a:pt x="11444" y="13453"/>
                    </a:lnTo>
                    <a:lnTo>
                      <a:pt x="11376" y="13453"/>
                    </a:lnTo>
                    <a:lnTo>
                      <a:pt x="11364" y="13642"/>
                    </a:lnTo>
                    <a:lnTo>
                      <a:pt x="11355" y="13832"/>
                    </a:lnTo>
                    <a:lnTo>
                      <a:pt x="11389" y="13832"/>
                    </a:lnTo>
                    <a:lnTo>
                      <a:pt x="11422" y="14021"/>
                    </a:lnTo>
                    <a:lnTo>
                      <a:pt x="11474" y="14021"/>
                    </a:lnTo>
                    <a:lnTo>
                      <a:pt x="11438" y="14211"/>
                    </a:lnTo>
                    <a:lnTo>
                      <a:pt x="11326" y="14211"/>
                    </a:lnTo>
                    <a:lnTo>
                      <a:pt x="11311" y="14021"/>
                    </a:lnTo>
                    <a:lnTo>
                      <a:pt x="11311" y="15916"/>
                    </a:lnTo>
                    <a:lnTo>
                      <a:pt x="11281" y="15726"/>
                    </a:lnTo>
                    <a:lnTo>
                      <a:pt x="11296" y="15726"/>
                    </a:lnTo>
                    <a:lnTo>
                      <a:pt x="11311" y="15916"/>
                    </a:lnTo>
                    <a:lnTo>
                      <a:pt x="11311" y="14021"/>
                    </a:lnTo>
                    <a:lnTo>
                      <a:pt x="11326" y="13832"/>
                    </a:lnTo>
                    <a:lnTo>
                      <a:pt x="11296" y="13832"/>
                    </a:lnTo>
                    <a:lnTo>
                      <a:pt x="11281" y="13642"/>
                    </a:lnTo>
                    <a:lnTo>
                      <a:pt x="11296" y="13642"/>
                    </a:lnTo>
                    <a:lnTo>
                      <a:pt x="11326" y="13832"/>
                    </a:lnTo>
                    <a:lnTo>
                      <a:pt x="11340" y="13832"/>
                    </a:lnTo>
                    <a:lnTo>
                      <a:pt x="11314" y="13501"/>
                    </a:lnTo>
                    <a:lnTo>
                      <a:pt x="11326" y="13455"/>
                    </a:lnTo>
                    <a:lnTo>
                      <a:pt x="11311" y="13455"/>
                    </a:lnTo>
                    <a:lnTo>
                      <a:pt x="11311" y="13453"/>
                    </a:lnTo>
                    <a:lnTo>
                      <a:pt x="11266" y="13263"/>
                    </a:lnTo>
                    <a:lnTo>
                      <a:pt x="11266" y="15916"/>
                    </a:lnTo>
                    <a:lnTo>
                      <a:pt x="11222" y="15916"/>
                    </a:lnTo>
                    <a:lnTo>
                      <a:pt x="11237" y="15726"/>
                    </a:lnTo>
                    <a:lnTo>
                      <a:pt x="11266" y="15726"/>
                    </a:lnTo>
                    <a:lnTo>
                      <a:pt x="11266" y="13263"/>
                    </a:lnTo>
                    <a:lnTo>
                      <a:pt x="11400" y="13263"/>
                    </a:lnTo>
                    <a:lnTo>
                      <a:pt x="11414" y="13074"/>
                    </a:lnTo>
                    <a:lnTo>
                      <a:pt x="11577" y="13074"/>
                    </a:lnTo>
                    <a:lnTo>
                      <a:pt x="11622" y="13358"/>
                    </a:lnTo>
                    <a:lnTo>
                      <a:pt x="11622" y="13263"/>
                    </a:lnTo>
                    <a:lnTo>
                      <a:pt x="11636" y="13263"/>
                    </a:lnTo>
                    <a:lnTo>
                      <a:pt x="11636" y="13453"/>
                    </a:lnTo>
                    <a:lnTo>
                      <a:pt x="11681" y="13453"/>
                    </a:lnTo>
                    <a:lnTo>
                      <a:pt x="11681" y="13832"/>
                    </a:lnTo>
                    <a:lnTo>
                      <a:pt x="11696" y="13832"/>
                    </a:lnTo>
                    <a:lnTo>
                      <a:pt x="11711" y="13642"/>
                    </a:lnTo>
                    <a:lnTo>
                      <a:pt x="11725" y="13642"/>
                    </a:lnTo>
                    <a:lnTo>
                      <a:pt x="11725" y="13453"/>
                    </a:lnTo>
                    <a:lnTo>
                      <a:pt x="11814" y="13453"/>
                    </a:lnTo>
                    <a:lnTo>
                      <a:pt x="11799" y="13642"/>
                    </a:lnTo>
                    <a:lnTo>
                      <a:pt x="11770" y="13642"/>
                    </a:lnTo>
                    <a:lnTo>
                      <a:pt x="11770" y="13832"/>
                    </a:lnTo>
                    <a:lnTo>
                      <a:pt x="11755" y="13832"/>
                    </a:lnTo>
                    <a:lnTo>
                      <a:pt x="11755" y="14021"/>
                    </a:lnTo>
                    <a:lnTo>
                      <a:pt x="11770" y="14021"/>
                    </a:lnTo>
                    <a:lnTo>
                      <a:pt x="11770" y="14211"/>
                    </a:lnTo>
                    <a:lnTo>
                      <a:pt x="11747" y="14211"/>
                    </a:lnTo>
                    <a:lnTo>
                      <a:pt x="11743" y="14246"/>
                    </a:lnTo>
                    <a:lnTo>
                      <a:pt x="11755" y="14400"/>
                    </a:lnTo>
                    <a:lnTo>
                      <a:pt x="11785" y="14400"/>
                    </a:lnTo>
                    <a:lnTo>
                      <a:pt x="11770" y="14589"/>
                    </a:lnTo>
                    <a:lnTo>
                      <a:pt x="11755" y="14589"/>
                    </a:lnTo>
                    <a:lnTo>
                      <a:pt x="11755" y="14779"/>
                    </a:lnTo>
                    <a:lnTo>
                      <a:pt x="11844" y="14779"/>
                    </a:lnTo>
                    <a:lnTo>
                      <a:pt x="11873" y="14968"/>
                    </a:lnTo>
                    <a:lnTo>
                      <a:pt x="11873" y="133"/>
                    </a:lnTo>
                    <a:lnTo>
                      <a:pt x="11803" y="0"/>
                    </a:lnTo>
                    <a:lnTo>
                      <a:pt x="11616" y="0"/>
                    </a:lnTo>
                    <a:lnTo>
                      <a:pt x="11533" y="189"/>
                    </a:lnTo>
                    <a:lnTo>
                      <a:pt x="11355" y="189"/>
                    </a:lnTo>
                    <a:lnTo>
                      <a:pt x="11355" y="379"/>
                    </a:lnTo>
                    <a:lnTo>
                      <a:pt x="11340" y="379"/>
                    </a:lnTo>
                    <a:lnTo>
                      <a:pt x="11340" y="568"/>
                    </a:lnTo>
                    <a:lnTo>
                      <a:pt x="11318" y="379"/>
                    </a:lnTo>
                    <a:lnTo>
                      <a:pt x="11274" y="379"/>
                    </a:lnTo>
                    <a:lnTo>
                      <a:pt x="11257" y="233"/>
                    </a:lnTo>
                    <a:lnTo>
                      <a:pt x="11257" y="568"/>
                    </a:lnTo>
                    <a:lnTo>
                      <a:pt x="11252" y="568"/>
                    </a:lnTo>
                    <a:lnTo>
                      <a:pt x="11252" y="15537"/>
                    </a:lnTo>
                    <a:lnTo>
                      <a:pt x="11192" y="15537"/>
                    </a:lnTo>
                    <a:lnTo>
                      <a:pt x="11178" y="15726"/>
                    </a:lnTo>
                    <a:lnTo>
                      <a:pt x="11178" y="18000"/>
                    </a:lnTo>
                    <a:lnTo>
                      <a:pt x="11133" y="18000"/>
                    </a:lnTo>
                    <a:lnTo>
                      <a:pt x="11133" y="18189"/>
                    </a:lnTo>
                    <a:lnTo>
                      <a:pt x="11089" y="18189"/>
                    </a:lnTo>
                    <a:lnTo>
                      <a:pt x="11103" y="18379"/>
                    </a:lnTo>
                    <a:lnTo>
                      <a:pt x="11148" y="18379"/>
                    </a:lnTo>
                    <a:lnTo>
                      <a:pt x="11133" y="18568"/>
                    </a:lnTo>
                    <a:lnTo>
                      <a:pt x="11103" y="18379"/>
                    </a:lnTo>
                    <a:lnTo>
                      <a:pt x="11049" y="18379"/>
                    </a:lnTo>
                    <a:lnTo>
                      <a:pt x="10995" y="18568"/>
                    </a:lnTo>
                    <a:lnTo>
                      <a:pt x="10985" y="18568"/>
                    </a:lnTo>
                    <a:lnTo>
                      <a:pt x="10896" y="18189"/>
                    </a:lnTo>
                    <a:lnTo>
                      <a:pt x="10881" y="18000"/>
                    </a:lnTo>
                    <a:lnTo>
                      <a:pt x="11021" y="18000"/>
                    </a:lnTo>
                    <a:lnTo>
                      <a:pt x="11074" y="17811"/>
                    </a:lnTo>
                    <a:lnTo>
                      <a:pt x="11087" y="17811"/>
                    </a:lnTo>
                    <a:lnTo>
                      <a:pt x="11120" y="17621"/>
                    </a:lnTo>
                    <a:lnTo>
                      <a:pt x="11178" y="17621"/>
                    </a:lnTo>
                    <a:lnTo>
                      <a:pt x="11178" y="15726"/>
                    </a:lnTo>
                    <a:lnTo>
                      <a:pt x="11151" y="15726"/>
                    </a:lnTo>
                    <a:lnTo>
                      <a:pt x="11148" y="15675"/>
                    </a:lnTo>
                    <a:lnTo>
                      <a:pt x="11148" y="16484"/>
                    </a:lnTo>
                    <a:lnTo>
                      <a:pt x="11015" y="16484"/>
                    </a:lnTo>
                    <a:lnTo>
                      <a:pt x="11015" y="16674"/>
                    </a:lnTo>
                    <a:lnTo>
                      <a:pt x="11000" y="16484"/>
                    </a:lnTo>
                    <a:lnTo>
                      <a:pt x="11015" y="16484"/>
                    </a:lnTo>
                    <a:lnTo>
                      <a:pt x="11000" y="16295"/>
                    </a:lnTo>
                    <a:lnTo>
                      <a:pt x="11015" y="16105"/>
                    </a:lnTo>
                    <a:lnTo>
                      <a:pt x="11133" y="16274"/>
                    </a:lnTo>
                    <a:lnTo>
                      <a:pt x="11133" y="16105"/>
                    </a:lnTo>
                    <a:lnTo>
                      <a:pt x="11148" y="16105"/>
                    </a:lnTo>
                    <a:lnTo>
                      <a:pt x="11148" y="15675"/>
                    </a:lnTo>
                    <a:lnTo>
                      <a:pt x="11139" y="15537"/>
                    </a:lnTo>
                    <a:lnTo>
                      <a:pt x="11123" y="15537"/>
                    </a:lnTo>
                    <a:lnTo>
                      <a:pt x="11104" y="15347"/>
                    </a:lnTo>
                    <a:lnTo>
                      <a:pt x="11178" y="15347"/>
                    </a:lnTo>
                    <a:lnTo>
                      <a:pt x="11207" y="15537"/>
                    </a:lnTo>
                    <a:lnTo>
                      <a:pt x="11207" y="15347"/>
                    </a:lnTo>
                    <a:lnTo>
                      <a:pt x="11252" y="15537"/>
                    </a:lnTo>
                    <a:lnTo>
                      <a:pt x="11252" y="568"/>
                    </a:lnTo>
                    <a:lnTo>
                      <a:pt x="11237" y="568"/>
                    </a:lnTo>
                    <a:lnTo>
                      <a:pt x="11237" y="13642"/>
                    </a:lnTo>
                    <a:lnTo>
                      <a:pt x="11192" y="13642"/>
                    </a:lnTo>
                    <a:lnTo>
                      <a:pt x="11192" y="13453"/>
                    </a:lnTo>
                    <a:lnTo>
                      <a:pt x="11222" y="13453"/>
                    </a:lnTo>
                    <a:lnTo>
                      <a:pt x="11237" y="13642"/>
                    </a:lnTo>
                    <a:lnTo>
                      <a:pt x="11237" y="568"/>
                    </a:lnTo>
                    <a:lnTo>
                      <a:pt x="11138" y="568"/>
                    </a:lnTo>
                    <a:lnTo>
                      <a:pt x="11089" y="397"/>
                    </a:lnTo>
                    <a:lnTo>
                      <a:pt x="11089" y="15537"/>
                    </a:lnTo>
                    <a:lnTo>
                      <a:pt x="11015" y="15537"/>
                    </a:lnTo>
                    <a:lnTo>
                      <a:pt x="11015" y="15726"/>
                    </a:lnTo>
                    <a:lnTo>
                      <a:pt x="11000" y="15726"/>
                    </a:lnTo>
                    <a:lnTo>
                      <a:pt x="11000" y="15537"/>
                    </a:lnTo>
                    <a:lnTo>
                      <a:pt x="10911" y="15537"/>
                    </a:lnTo>
                    <a:lnTo>
                      <a:pt x="10911" y="15347"/>
                    </a:lnTo>
                    <a:lnTo>
                      <a:pt x="10941" y="15347"/>
                    </a:lnTo>
                    <a:lnTo>
                      <a:pt x="10941" y="15537"/>
                    </a:lnTo>
                    <a:lnTo>
                      <a:pt x="10970" y="15347"/>
                    </a:lnTo>
                    <a:lnTo>
                      <a:pt x="10985" y="15158"/>
                    </a:lnTo>
                    <a:lnTo>
                      <a:pt x="11000" y="15158"/>
                    </a:lnTo>
                    <a:lnTo>
                      <a:pt x="11015" y="15347"/>
                    </a:lnTo>
                    <a:lnTo>
                      <a:pt x="11044" y="15347"/>
                    </a:lnTo>
                    <a:lnTo>
                      <a:pt x="11089" y="15537"/>
                    </a:lnTo>
                    <a:lnTo>
                      <a:pt x="11089" y="397"/>
                    </a:lnTo>
                    <a:lnTo>
                      <a:pt x="11084" y="379"/>
                    </a:lnTo>
                    <a:lnTo>
                      <a:pt x="11202" y="379"/>
                    </a:lnTo>
                    <a:lnTo>
                      <a:pt x="11257" y="568"/>
                    </a:lnTo>
                    <a:lnTo>
                      <a:pt x="11257" y="233"/>
                    </a:lnTo>
                    <a:lnTo>
                      <a:pt x="11252" y="189"/>
                    </a:lnTo>
                    <a:lnTo>
                      <a:pt x="11148" y="189"/>
                    </a:lnTo>
                    <a:lnTo>
                      <a:pt x="11118" y="0"/>
                    </a:lnTo>
                    <a:lnTo>
                      <a:pt x="11096" y="189"/>
                    </a:lnTo>
                    <a:lnTo>
                      <a:pt x="11072" y="189"/>
                    </a:lnTo>
                    <a:lnTo>
                      <a:pt x="11045" y="379"/>
                    </a:lnTo>
                    <a:lnTo>
                      <a:pt x="10954" y="379"/>
                    </a:lnTo>
                    <a:lnTo>
                      <a:pt x="10954" y="13453"/>
                    </a:lnTo>
                    <a:lnTo>
                      <a:pt x="10881" y="13453"/>
                    </a:lnTo>
                    <a:lnTo>
                      <a:pt x="10881" y="15347"/>
                    </a:lnTo>
                    <a:lnTo>
                      <a:pt x="10867" y="15347"/>
                    </a:lnTo>
                    <a:lnTo>
                      <a:pt x="10867" y="17811"/>
                    </a:lnTo>
                    <a:lnTo>
                      <a:pt x="10793" y="17811"/>
                    </a:lnTo>
                    <a:lnTo>
                      <a:pt x="10793" y="17621"/>
                    </a:lnTo>
                    <a:lnTo>
                      <a:pt x="10852" y="17621"/>
                    </a:lnTo>
                    <a:lnTo>
                      <a:pt x="10867" y="17811"/>
                    </a:lnTo>
                    <a:lnTo>
                      <a:pt x="10867" y="15537"/>
                    </a:lnTo>
                    <a:lnTo>
                      <a:pt x="10807" y="15537"/>
                    </a:lnTo>
                    <a:lnTo>
                      <a:pt x="10807" y="15726"/>
                    </a:lnTo>
                    <a:lnTo>
                      <a:pt x="10793" y="15537"/>
                    </a:lnTo>
                    <a:lnTo>
                      <a:pt x="10778" y="15537"/>
                    </a:lnTo>
                    <a:lnTo>
                      <a:pt x="10763" y="15442"/>
                    </a:lnTo>
                    <a:lnTo>
                      <a:pt x="10763" y="18000"/>
                    </a:lnTo>
                    <a:lnTo>
                      <a:pt x="10748" y="18000"/>
                    </a:lnTo>
                    <a:lnTo>
                      <a:pt x="10748" y="17811"/>
                    </a:lnTo>
                    <a:lnTo>
                      <a:pt x="10763" y="17811"/>
                    </a:lnTo>
                    <a:lnTo>
                      <a:pt x="10763" y="15442"/>
                    </a:lnTo>
                    <a:lnTo>
                      <a:pt x="10748" y="15347"/>
                    </a:lnTo>
                    <a:lnTo>
                      <a:pt x="10733" y="15347"/>
                    </a:lnTo>
                    <a:lnTo>
                      <a:pt x="10733" y="15916"/>
                    </a:lnTo>
                    <a:lnTo>
                      <a:pt x="10709" y="15759"/>
                    </a:lnTo>
                    <a:lnTo>
                      <a:pt x="10709" y="17811"/>
                    </a:lnTo>
                    <a:lnTo>
                      <a:pt x="10654" y="18000"/>
                    </a:lnTo>
                    <a:lnTo>
                      <a:pt x="10630" y="18000"/>
                    </a:lnTo>
                    <a:lnTo>
                      <a:pt x="10645" y="17811"/>
                    </a:lnTo>
                    <a:lnTo>
                      <a:pt x="10709" y="17811"/>
                    </a:lnTo>
                    <a:lnTo>
                      <a:pt x="10709" y="15759"/>
                    </a:lnTo>
                    <a:lnTo>
                      <a:pt x="10704" y="15726"/>
                    </a:lnTo>
                    <a:lnTo>
                      <a:pt x="10733" y="15726"/>
                    </a:lnTo>
                    <a:lnTo>
                      <a:pt x="10733" y="15347"/>
                    </a:lnTo>
                    <a:lnTo>
                      <a:pt x="10719" y="15347"/>
                    </a:lnTo>
                    <a:lnTo>
                      <a:pt x="10719" y="15537"/>
                    </a:lnTo>
                    <a:lnTo>
                      <a:pt x="10689" y="15537"/>
                    </a:lnTo>
                    <a:lnTo>
                      <a:pt x="10689" y="17053"/>
                    </a:lnTo>
                    <a:lnTo>
                      <a:pt x="10674" y="17053"/>
                    </a:lnTo>
                    <a:lnTo>
                      <a:pt x="10659" y="16863"/>
                    </a:lnTo>
                    <a:lnTo>
                      <a:pt x="10689" y="16863"/>
                    </a:lnTo>
                    <a:lnTo>
                      <a:pt x="10689" y="15537"/>
                    </a:lnTo>
                    <a:lnTo>
                      <a:pt x="10704" y="15347"/>
                    </a:lnTo>
                    <a:lnTo>
                      <a:pt x="10704" y="15158"/>
                    </a:lnTo>
                    <a:lnTo>
                      <a:pt x="10754" y="14968"/>
                    </a:lnTo>
                    <a:lnTo>
                      <a:pt x="10798" y="14968"/>
                    </a:lnTo>
                    <a:lnTo>
                      <a:pt x="10839" y="15158"/>
                    </a:lnTo>
                    <a:lnTo>
                      <a:pt x="10881" y="15347"/>
                    </a:lnTo>
                    <a:lnTo>
                      <a:pt x="10881" y="13453"/>
                    </a:lnTo>
                    <a:lnTo>
                      <a:pt x="10867" y="13453"/>
                    </a:lnTo>
                    <a:lnTo>
                      <a:pt x="10852" y="13642"/>
                    </a:lnTo>
                    <a:lnTo>
                      <a:pt x="10822" y="13642"/>
                    </a:lnTo>
                    <a:lnTo>
                      <a:pt x="10646" y="14021"/>
                    </a:lnTo>
                    <a:lnTo>
                      <a:pt x="10562" y="14211"/>
                    </a:lnTo>
                    <a:lnTo>
                      <a:pt x="10727" y="13832"/>
                    </a:lnTo>
                    <a:lnTo>
                      <a:pt x="10807" y="13642"/>
                    </a:lnTo>
                    <a:lnTo>
                      <a:pt x="10822" y="13642"/>
                    </a:lnTo>
                    <a:lnTo>
                      <a:pt x="10822" y="13453"/>
                    </a:lnTo>
                    <a:lnTo>
                      <a:pt x="10867" y="13453"/>
                    </a:lnTo>
                    <a:lnTo>
                      <a:pt x="10867" y="13263"/>
                    </a:lnTo>
                    <a:lnTo>
                      <a:pt x="10928" y="13263"/>
                    </a:lnTo>
                    <a:lnTo>
                      <a:pt x="10954" y="13453"/>
                    </a:lnTo>
                    <a:lnTo>
                      <a:pt x="10954" y="379"/>
                    </a:lnTo>
                    <a:lnTo>
                      <a:pt x="10926" y="379"/>
                    </a:lnTo>
                    <a:lnTo>
                      <a:pt x="10926" y="568"/>
                    </a:lnTo>
                    <a:lnTo>
                      <a:pt x="10896" y="568"/>
                    </a:lnTo>
                    <a:lnTo>
                      <a:pt x="10896" y="758"/>
                    </a:lnTo>
                    <a:lnTo>
                      <a:pt x="10857" y="758"/>
                    </a:lnTo>
                    <a:lnTo>
                      <a:pt x="10870" y="568"/>
                    </a:lnTo>
                    <a:lnTo>
                      <a:pt x="10896" y="568"/>
                    </a:lnTo>
                    <a:lnTo>
                      <a:pt x="10926" y="379"/>
                    </a:lnTo>
                    <a:lnTo>
                      <a:pt x="10852" y="379"/>
                    </a:lnTo>
                    <a:lnTo>
                      <a:pt x="10852" y="758"/>
                    </a:lnTo>
                    <a:lnTo>
                      <a:pt x="10822" y="947"/>
                    </a:lnTo>
                    <a:lnTo>
                      <a:pt x="10842" y="758"/>
                    </a:lnTo>
                    <a:lnTo>
                      <a:pt x="10852" y="758"/>
                    </a:lnTo>
                    <a:lnTo>
                      <a:pt x="10852" y="379"/>
                    </a:lnTo>
                    <a:lnTo>
                      <a:pt x="10689" y="379"/>
                    </a:lnTo>
                    <a:lnTo>
                      <a:pt x="10600" y="189"/>
                    </a:lnTo>
                    <a:lnTo>
                      <a:pt x="10482" y="189"/>
                    </a:lnTo>
                    <a:lnTo>
                      <a:pt x="10439" y="379"/>
                    </a:lnTo>
                    <a:lnTo>
                      <a:pt x="10399" y="379"/>
                    </a:lnTo>
                    <a:lnTo>
                      <a:pt x="10363" y="568"/>
                    </a:lnTo>
                    <a:lnTo>
                      <a:pt x="10348" y="568"/>
                    </a:lnTo>
                    <a:lnTo>
                      <a:pt x="10348" y="14211"/>
                    </a:lnTo>
                    <a:lnTo>
                      <a:pt x="10186" y="14211"/>
                    </a:lnTo>
                    <a:lnTo>
                      <a:pt x="10186" y="14589"/>
                    </a:lnTo>
                    <a:lnTo>
                      <a:pt x="10171" y="14589"/>
                    </a:lnTo>
                    <a:lnTo>
                      <a:pt x="10171" y="14968"/>
                    </a:lnTo>
                    <a:lnTo>
                      <a:pt x="10067" y="14968"/>
                    </a:lnTo>
                    <a:lnTo>
                      <a:pt x="10052" y="15158"/>
                    </a:lnTo>
                    <a:lnTo>
                      <a:pt x="10038" y="15158"/>
                    </a:lnTo>
                    <a:lnTo>
                      <a:pt x="10038" y="14968"/>
                    </a:lnTo>
                    <a:lnTo>
                      <a:pt x="10052" y="14968"/>
                    </a:lnTo>
                    <a:lnTo>
                      <a:pt x="10052" y="14779"/>
                    </a:lnTo>
                    <a:lnTo>
                      <a:pt x="10038" y="14779"/>
                    </a:lnTo>
                    <a:lnTo>
                      <a:pt x="10052" y="14589"/>
                    </a:lnTo>
                    <a:lnTo>
                      <a:pt x="10083" y="14779"/>
                    </a:lnTo>
                    <a:lnTo>
                      <a:pt x="10140" y="14779"/>
                    </a:lnTo>
                    <a:lnTo>
                      <a:pt x="10171" y="14968"/>
                    </a:lnTo>
                    <a:lnTo>
                      <a:pt x="10171" y="14589"/>
                    </a:lnTo>
                    <a:lnTo>
                      <a:pt x="10166" y="14589"/>
                    </a:lnTo>
                    <a:lnTo>
                      <a:pt x="10131" y="14400"/>
                    </a:lnTo>
                    <a:lnTo>
                      <a:pt x="10156" y="14400"/>
                    </a:lnTo>
                    <a:lnTo>
                      <a:pt x="10186" y="14211"/>
                    </a:lnTo>
                    <a:lnTo>
                      <a:pt x="10106" y="14211"/>
                    </a:lnTo>
                    <a:lnTo>
                      <a:pt x="10071" y="14400"/>
                    </a:lnTo>
                    <a:lnTo>
                      <a:pt x="10038" y="14400"/>
                    </a:lnTo>
                    <a:lnTo>
                      <a:pt x="10038" y="14589"/>
                    </a:lnTo>
                    <a:lnTo>
                      <a:pt x="10023" y="14589"/>
                    </a:lnTo>
                    <a:lnTo>
                      <a:pt x="10023" y="14968"/>
                    </a:lnTo>
                    <a:lnTo>
                      <a:pt x="10008" y="14968"/>
                    </a:lnTo>
                    <a:lnTo>
                      <a:pt x="9993" y="14874"/>
                    </a:lnTo>
                    <a:lnTo>
                      <a:pt x="9993" y="15347"/>
                    </a:lnTo>
                    <a:lnTo>
                      <a:pt x="9978" y="15347"/>
                    </a:lnTo>
                    <a:lnTo>
                      <a:pt x="9978" y="17811"/>
                    </a:lnTo>
                    <a:lnTo>
                      <a:pt x="9949" y="17811"/>
                    </a:lnTo>
                    <a:lnTo>
                      <a:pt x="9978" y="17684"/>
                    </a:lnTo>
                    <a:lnTo>
                      <a:pt x="9978" y="16484"/>
                    </a:lnTo>
                    <a:lnTo>
                      <a:pt x="9970" y="16674"/>
                    </a:lnTo>
                    <a:lnTo>
                      <a:pt x="9958" y="16863"/>
                    </a:lnTo>
                    <a:lnTo>
                      <a:pt x="9934" y="16863"/>
                    </a:lnTo>
                    <a:lnTo>
                      <a:pt x="9934" y="17811"/>
                    </a:lnTo>
                    <a:lnTo>
                      <a:pt x="9889" y="18000"/>
                    </a:lnTo>
                    <a:lnTo>
                      <a:pt x="9904" y="17811"/>
                    </a:lnTo>
                    <a:lnTo>
                      <a:pt x="9934" y="17811"/>
                    </a:lnTo>
                    <a:lnTo>
                      <a:pt x="9934" y="16674"/>
                    </a:lnTo>
                    <a:lnTo>
                      <a:pt x="9949" y="16484"/>
                    </a:lnTo>
                    <a:lnTo>
                      <a:pt x="9978" y="16484"/>
                    </a:lnTo>
                    <a:lnTo>
                      <a:pt x="9978" y="15347"/>
                    </a:lnTo>
                    <a:lnTo>
                      <a:pt x="9870" y="15347"/>
                    </a:lnTo>
                    <a:lnTo>
                      <a:pt x="9924" y="15158"/>
                    </a:lnTo>
                    <a:lnTo>
                      <a:pt x="9949" y="14968"/>
                    </a:lnTo>
                    <a:lnTo>
                      <a:pt x="9993" y="15347"/>
                    </a:lnTo>
                    <a:lnTo>
                      <a:pt x="9993" y="14874"/>
                    </a:lnTo>
                    <a:lnTo>
                      <a:pt x="9978" y="14779"/>
                    </a:lnTo>
                    <a:lnTo>
                      <a:pt x="9964" y="14589"/>
                    </a:lnTo>
                    <a:lnTo>
                      <a:pt x="9978" y="14589"/>
                    </a:lnTo>
                    <a:lnTo>
                      <a:pt x="9978" y="14779"/>
                    </a:lnTo>
                    <a:lnTo>
                      <a:pt x="10023" y="14779"/>
                    </a:lnTo>
                    <a:lnTo>
                      <a:pt x="10023" y="14589"/>
                    </a:lnTo>
                    <a:lnTo>
                      <a:pt x="10008" y="14589"/>
                    </a:lnTo>
                    <a:lnTo>
                      <a:pt x="10023" y="14400"/>
                    </a:lnTo>
                    <a:lnTo>
                      <a:pt x="10038" y="14400"/>
                    </a:lnTo>
                    <a:lnTo>
                      <a:pt x="9958" y="14211"/>
                    </a:lnTo>
                    <a:lnTo>
                      <a:pt x="9916" y="14115"/>
                    </a:lnTo>
                    <a:lnTo>
                      <a:pt x="9916" y="14589"/>
                    </a:lnTo>
                    <a:lnTo>
                      <a:pt x="9899" y="14690"/>
                    </a:lnTo>
                    <a:lnTo>
                      <a:pt x="9911" y="14589"/>
                    </a:lnTo>
                    <a:lnTo>
                      <a:pt x="9916" y="14589"/>
                    </a:lnTo>
                    <a:lnTo>
                      <a:pt x="9916" y="14115"/>
                    </a:lnTo>
                    <a:lnTo>
                      <a:pt x="9815" y="13886"/>
                    </a:lnTo>
                    <a:lnTo>
                      <a:pt x="9815" y="15726"/>
                    </a:lnTo>
                    <a:lnTo>
                      <a:pt x="9778" y="15687"/>
                    </a:lnTo>
                    <a:lnTo>
                      <a:pt x="9778" y="15916"/>
                    </a:lnTo>
                    <a:lnTo>
                      <a:pt x="9754" y="16105"/>
                    </a:lnTo>
                    <a:lnTo>
                      <a:pt x="9728" y="16295"/>
                    </a:lnTo>
                    <a:lnTo>
                      <a:pt x="9593" y="16295"/>
                    </a:lnTo>
                    <a:lnTo>
                      <a:pt x="9608" y="16484"/>
                    </a:lnTo>
                    <a:lnTo>
                      <a:pt x="9579" y="16295"/>
                    </a:lnTo>
                    <a:lnTo>
                      <a:pt x="9593" y="16295"/>
                    </a:lnTo>
                    <a:lnTo>
                      <a:pt x="9579" y="16105"/>
                    </a:lnTo>
                    <a:lnTo>
                      <a:pt x="9564" y="16295"/>
                    </a:lnTo>
                    <a:lnTo>
                      <a:pt x="9534" y="16295"/>
                    </a:lnTo>
                    <a:lnTo>
                      <a:pt x="9534" y="16105"/>
                    </a:lnTo>
                    <a:lnTo>
                      <a:pt x="9519" y="16105"/>
                    </a:lnTo>
                    <a:lnTo>
                      <a:pt x="9505" y="15916"/>
                    </a:lnTo>
                    <a:lnTo>
                      <a:pt x="9505" y="16105"/>
                    </a:lnTo>
                    <a:lnTo>
                      <a:pt x="9519" y="16295"/>
                    </a:lnTo>
                    <a:lnTo>
                      <a:pt x="9490" y="16295"/>
                    </a:lnTo>
                    <a:lnTo>
                      <a:pt x="9490" y="16105"/>
                    </a:lnTo>
                    <a:lnTo>
                      <a:pt x="9431" y="16105"/>
                    </a:lnTo>
                    <a:lnTo>
                      <a:pt x="9416" y="16295"/>
                    </a:lnTo>
                    <a:lnTo>
                      <a:pt x="9445" y="16295"/>
                    </a:lnTo>
                    <a:lnTo>
                      <a:pt x="9445" y="16674"/>
                    </a:lnTo>
                    <a:lnTo>
                      <a:pt x="9460" y="16674"/>
                    </a:lnTo>
                    <a:lnTo>
                      <a:pt x="9453" y="16768"/>
                    </a:lnTo>
                    <a:lnTo>
                      <a:pt x="9460" y="16863"/>
                    </a:lnTo>
                    <a:lnTo>
                      <a:pt x="9579" y="16863"/>
                    </a:lnTo>
                    <a:lnTo>
                      <a:pt x="9623" y="16674"/>
                    </a:lnTo>
                    <a:lnTo>
                      <a:pt x="9653" y="16674"/>
                    </a:lnTo>
                    <a:lnTo>
                      <a:pt x="9697" y="16484"/>
                    </a:lnTo>
                    <a:lnTo>
                      <a:pt x="9682" y="16674"/>
                    </a:lnTo>
                    <a:lnTo>
                      <a:pt x="9653" y="16674"/>
                    </a:lnTo>
                    <a:lnTo>
                      <a:pt x="9667" y="16863"/>
                    </a:lnTo>
                    <a:lnTo>
                      <a:pt x="9614" y="16863"/>
                    </a:lnTo>
                    <a:lnTo>
                      <a:pt x="9667" y="17053"/>
                    </a:lnTo>
                    <a:lnTo>
                      <a:pt x="9653" y="17053"/>
                    </a:lnTo>
                    <a:lnTo>
                      <a:pt x="9653" y="17242"/>
                    </a:lnTo>
                    <a:lnTo>
                      <a:pt x="9638" y="17242"/>
                    </a:lnTo>
                    <a:lnTo>
                      <a:pt x="9638" y="18189"/>
                    </a:lnTo>
                    <a:lnTo>
                      <a:pt x="9623" y="18189"/>
                    </a:lnTo>
                    <a:lnTo>
                      <a:pt x="9623" y="18000"/>
                    </a:lnTo>
                    <a:lnTo>
                      <a:pt x="9638" y="18000"/>
                    </a:lnTo>
                    <a:lnTo>
                      <a:pt x="9638" y="17242"/>
                    </a:lnTo>
                    <a:lnTo>
                      <a:pt x="9579" y="17432"/>
                    </a:lnTo>
                    <a:lnTo>
                      <a:pt x="9564" y="17432"/>
                    </a:lnTo>
                    <a:lnTo>
                      <a:pt x="9564" y="17242"/>
                    </a:lnTo>
                    <a:lnTo>
                      <a:pt x="9549" y="17242"/>
                    </a:lnTo>
                    <a:lnTo>
                      <a:pt x="9549" y="17432"/>
                    </a:lnTo>
                    <a:lnTo>
                      <a:pt x="9534" y="17432"/>
                    </a:lnTo>
                    <a:lnTo>
                      <a:pt x="9445" y="17305"/>
                    </a:lnTo>
                    <a:lnTo>
                      <a:pt x="9445" y="18189"/>
                    </a:lnTo>
                    <a:lnTo>
                      <a:pt x="9431" y="18000"/>
                    </a:lnTo>
                    <a:lnTo>
                      <a:pt x="9445" y="18000"/>
                    </a:lnTo>
                    <a:lnTo>
                      <a:pt x="9445" y="17305"/>
                    </a:lnTo>
                    <a:lnTo>
                      <a:pt x="9401" y="17242"/>
                    </a:lnTo>
                    <a:lnTo>
                      <a:pt x="9392" y="17053"/>
                    </a:lnTo>
                    <a:lnTo>
                      <a:pt x="9380" y="16674"/>
                    </a:lnTo>
                    <a:lnTo>
                      <a:pt x="9371" y="16484"/>
                    </a:lnTo>
                    <a:lnTo>
                      <a:pt x="9401" y="16674"/>
                    </a:lnTo>
                    <a:lnTo>
                      <a:pt x="9431" y="16674"/>
                    </a:lnTo>
                    <a:lnTo>
                      <a:pt x="9431" y="16484"/>
                    </a:lnTo>
                    <a:lnTo>
                      <a:pt x="9416" y="16295"/>
                    </a:lnTo>
                    <a:lnTo>
                      <a:pt x="9386" y="16295"/>
                    </a:lnTo>
                    <a:lnTo>
                      <a:pt x="9401" y="16105"/>
                    </a:lnTo>
                    <a:lnTo>
                      <a:pt x="9386" y="16105"/>
                    </a:lnTo>
                    <a:lnTo>
                      <a:pt x="9386" y="15916"/>
                    </a:lnTo>
                    <a:lnTo>
                      <a:pt x="9401" y="15916"/>
                    </a:lnTo>
                    <a:lnTo>
                      <a:pt x="9401" y="16105"/>
                    </a:lnTo>
                    <a:lnTo>
                      <a:pt x="9431" y="16105"/>
                    </a:lnTo>
                    <a:lnTo>
                      <a:pt x="9431" y="15916"/>
                    </a:lnTo>
                    <a:lnTo>
                      <a:pt x="9534" y="15916"/>
                    </a:lnTo>
                    <a:lnTo>
                      <a:pt x="9549" y="16105"/>
                    </a:lnTo>
                    <a:lnTo>
                      <a:pt x="9564" y="16105"/>
                    </a:lnTo>
                    <a:lnTo>
                      <a:pt x="9622" y="15916"/>
                    </a:lnTo>
                    <a:lnTo>
                      <a:pt x="9778" y="15916"/>
                    </a:lnTo>
                    <a:lnTo>
                      <a:pt x="9778" y="15687"/>
                    </a:lnTo>
                    <a:lnTo>
                      <a:pt x="9638" y="15537"/>
                    </a:lnTo>
                    <a:lnTo>
                      <a:pt x="9765" y="15537"/>
                    </a:lnTo>
                    <a:lnTo>
                      <a:pt x="9801" y="15347"/>
                    </a:lnTo>
                    <a:lnTo>
                      <a:pt x="9801" y="15537"/>
                    </a:lnTo>
                    <a:lnTo>
                      <a:pt x="9815" y="15726"/>
                    </a:lnTo>
                    <a:lnTo>
                      <a:pt x="9815" y="13886"/>
                    </a:lnTo>
                    <a:lnTo>
                      <a:pt x="9792" y="13832"/>
                    </a:lnTo>
                    <a:lnTo>
                      <a:pt x="9682" y="13832"/>
                    </a:lnTo>
                    <a:lnTo>
                      <a:pt x="9667" y="13769"/>
                    </a:lnTo>
                    <a:lnTo>
                      <a:pt x="9667" y="13832"/>
                    </a:lnTo>
                    <a:lnTo>
                      <a:pt x="9648" y="14021"/>
                    </a:lnTo>
                    <a:lnTo>
                      <a:pt x="9632" y="14211"/>
                    </a:lnTo>
                    <a:lnTo>
                      <a:pt x="9620" y="14211"/>
                    </a:lnTo>
                    <a:lnTo>
                      <a:pt x="9608" y="14400"/>
                    </a:lnTo>
                    <a:lnTo>
                      <a:pt x="9593" y="14400"/>
                    </a:lnTo>
                    <a:lnTo>
                      <a:pt x="9593" y="15726"/>
                    </a:lnTo>
                    <a:lnTo>
                      <a:pt x="9579" y="15726"/>
                    </a:lnTo>
                    <a:lnTo>
                      <a:pt x="9579" y="15537"/>
                    </a:lnTo>
                    <a:lnTo>
                      <a:pt x="9593" y="15537"/>
                    </a:lnTo>
                    <a:lnTo>
                      <a:pt x="9593" y="14400"/>
                    </a:lnTo>
                    <a:lnTo>
                      <a:pt x="9579" y="14400"/>
                    </a:lnTo>
                    <a:lnTo>
                      <a:pt x="9579" y="14211"/>
                    </a:lnTo>
                    <a:lnTo>
                      <a:pt x="9564" y="14211"/>
                    </a:lnTo>
                    <a:lnTo>
                      <a:pt x="9564" y="14021"/>
                    </a:lnTo>
                    <a:lnTo>
                      <a:pt x="9601" y="14021"/>
                    </a:lnTo>
                    <a:lnTo>
                      <a:pt x="9645" y="13832"/>
                    </a:lnTo>
                    <a:lnTo>
                      <a:pt x="9667" y="13832"/>
                    </a:lnTo>
                    <a:lnTo>
                      <a:pt x="9667" y="13769"/>
                    </a:lnTo>
                    <a:lnTo>
                      <a:pt x="9638" y="13642"/>
                    </a:lnTo>
                    <a:lnTo>
                      <a:pt x="9638" y="13453"/>
                    </a:lnTo>
                    <a:lnTo>
                      <a:pt x="9667" y="13453"/>
                    </a:lnTo>
                    <a:lnTo>
                      <a:pt x="9690" y="13263"/>
                    </a:lnTo>
                    <a:lnTo>
                      <a:pt x="9845" y="13263"/>
                    </a:lnTo>
                    <a:lnTo>
                      <a:pt x="9860" y="13074"/>
                    </a:lnTo>
                    <a:lnTo>
                      <a:pt x="9875" y="13263"/>
                    </a:lnTo>
                    <a:lnTo>
                      <a:pt x="9968" y="13453"/>
                    </a:lnTo>
                    <a:lnTo>
                      <a:pt x="10056" y="13642"/>
                    </a:lnTo>
                    <a:lnTo>
                      <a:pt x="10150" y="13832"/>
                    </a:lnTo>
                    <a:lnTo>
                      <a:pt x="10282" y="13832"/>
                    </a:lnTo>
                    <a:lnTo>
                      <a:pt x="10304" y="14021"/>
                    </a:lnTo>
                    <a:lnTo>
                      <a:pt x="10326" y="14021"/>
                    </a:lnTo>
                    <a:lnTo>
                      <a:pt x="10348" y="14211"/>
                    </a:lnTo>
                    <a:lnTo>
                      <a:pt x="10348" y="568"/>
                    </a:lnTo>
                    <a:lnTo>
                      <a:pt x="10260" y="568"/>
                    </a:lnTo>
                    <a:lnTo>
                      <a:pt x="10245" y="379"/>
                    </a:lnTo>
                    <a:lnTo>
                      <a:pt x="10230" y="379"/>
                    </a:lnTo>
                    <a:lnTo>
                      <a:pt x="10166" y="189"/>
                    </a:lnTo>
                    <a:lnTo>
                      <a:pt x="9998" y="189"/>
                    </a:lnTo>
                    <a:lnTo>
                      <a:pt x="10032" y="379"/>
                    </a:lnTo>
                    <a:lnTo>
                      <a:pt x="10052" y="568"/>
                    </a:lnTo>
                    <a:lnTo>
                      <a:pt x="10006" y="568"/>
                    </a:lnTo>
                    <a:lnTo>
                      <a:pt x="9956" y="379"/>
                    </a:lnTo>
                    <a:lnTo>
                      <a:pt x="9845" y="379"/>
                    </a:lnTo>
                    <a:lnTo>
                      <a:pt x="9830" y="189"/>
                    </a:lnTo>
                    <a:lnTo>
                      <a:pt x="9831" y="0"/>
                    </a:lnTo>
                    <a:lnTo>
                      <a:pt x="9702" y="0"/>
                    </a:lnTo>
                    <a:lnTo>
                      <a:pt x="9675" y="189"/>
                    </a:lnTo>
                    <a:lnTo>
                      <a:pt x="9623" y="189"/>
                    </a:lnTo>
                    <a:lnTo>
                      <a:pt x="9488" y="0"/>
                    </a:lnTo>
                    <a:lnTo>
                      <a:pt x="9377" y="189"/>
                    </a:lnTo>
                    <a:lnTo>
                      <a:pt x="9327" y="307"/>
                    </a:lnTo>
                    <a:lnTo>
                      <a:pt x="9327" y="14589"/>
                    </a:lnTo>
                    <a:lnTo>
                      <a:pt x="9265" y="14589"/>
                    </a:lnTo>
                    <a:lnTo>
                      <a:pt x="9260" y="14400"/>
                    </a:lnTo>
                    <a:lnTo>
                      <a:pt x="9255" y="14400"/>
                    </a:lnTo>
                    <a:lnTo>
                      <a:pt x="9253" y="14211"/>
                    </a:lnTo>
                    <a:lnTo>
                      <a:pt x="9275" y="14400"/>
                    </a:lnTo>
                    <a:lnTo>
                      <a:pt x="9313" y="14400"/>
                    </a:lnTo>
                    <a:lnTo>
                      <a:pt x="9327" y="14589"/>
                    </a:lnTo>
                    <a:lnTo>
                      <a:pt x="9327" y="307"/>
                    </a:lnTo>
                    <a:lnTo>
                      <a:pt x="9296" y="379"/>
                    </a:lnTo>
                    <a:lnTo>
                      <a:pt x="9253" y="947"/>
                    </a:lnTo>
                    <a:lnTo>
                      <a:pt x="9223" y="1137"/>
                    </a:lnTo>
                    <a:lnTo>
                      <a:pt x="9149" y="1137"/>
                    </a:lnTo>
                    <a:lnTo>
                      <a:pt x="9120" y="947"/>
                    </a:lnTo>
                    <a:lnTo>
                      <a:pt x="9120" y="17621"/>
                    </a:lnTo>
                    <a:lnTo>
                      <a:pt x="9046" y="17621"/>
                    </a:lnTo>
                    <a:lnTo>
                      <a:pt x="9090" y="17432"/>
                    </a:lnTo>
                    <a:lnTo>
                      <a:pt x="9120" y="17621"/>
                    </a:lnTo>
                    <a:lnTo>
                      <a:pt x="9120" y="947"/>
                    </a:lnTo>
                    <a:lnTo>
                      <a:pt x="9100" y="947"/>
                    </a:lnTo>
                    <a:lnTo>
                      <a:pt x="9083" y="758"/>
                    </a:lnTo>
                    <a:lnTo>
                      <a:pt x="9066" y="758"/>
                    </a:lnTo>
                    <a:lnTo>
                      <a:pt x="9060" y="710"/>
                    </a:lnTo>
                    <a:lnTo>
                      <a:pt x="9060" y="17053"/>
                    </a:lnTo>
                    <a:lnTo>
                      <a:pt x="9001" y="17242"/>
                    </a:lnTo>
                    <a:lnTo>
                      <a:pt x="8845" y="17242"/>
                    </a:lnTo>
                    <a:lnTo>
                      <a:pt x="8809" y="17053"/>
                    </a:lnTo>
                    <a:lnTo>
                      <a:pt x="8824" y="17053"/>
                    </a:lnTo>
                    <a:lnTo>
                      <a:pt x="8838" y="16863"/>
                    </a:lnTo>
                    <a:lnTo>
                      <a:pt x="8720" y="16863"/>
                    </a:lnTo>
                    <a:lnTo>
                      <a:pt x="8720" y="16674"/>
                    </a:lnTo>
                    <a:lnTo>
                      <a:pt x="8705" y="16484"/>
                    </a:lnTo>
                    <a:lnTo>
                      <a:pt x="8868" y="16484"/>
                    </a:lnTo>
                    <a:lnTo>
                      <a:pt x="8868" y="16295"/>
                    </a:lnTo>
                    <a:lnTo>
                      <a:pt x="8883" y="16295"/>
                    </a:lnTo>
                    <a:lnTo>
                      <a:pt x="8868" y="16484"/>
                    </a:lnTo>
                    <a:lnTo>
                      <a:pt x="8883" y="16674"/>
                    </a:lnTo>
                    <a:lnTo>
                      <a:pt x="8912" y="16674"/>
                    </a:lnTo>
                    <a:lnTo>
                      <a:pt x="8927" y="16863"/>
                    </a:lnTo>
                    <a:lnTo>
                      <a:pt x="9060" y="16863"/>
                    </a:lnTo>
                    <a:lnTo>
                      <a:pt x="9060" y="710"/>
                    </a:lnTo>
                    <a:lnTo>
                      <a:pt x="9046" y="568"/>
                    </a:lnTo>
                    <a:lnTo>
                      <a:pt x="9046" y="15726"/>
                    </a:lnTo>
                    <a:lnTo>
                      <a:pt x="9016" y="15916"/>
                    </a:lnTo>
                    <a:lnTo>
                      <a:pt x="8986" y="15916"/>
                    </a:lnTo>
                    <a:lnTo>
                      <a:pt x="8969" y="16067"/>
                    </a:lnTo>
                    <a:lnTo>
                      <a:pt x="8957" y="15916"/>
                    </a:lnTo>
                    <a:lnTo>
                      <a:pt x="8986" y="15916"/>
                    </a:lnTo>
                    <a:lnTo>
                      <a:pt x="8986" y="15726"/>
                    </a:lnTo>
                    <a:lnTo>
                      <a:pt x="9001" y="15726"/>
                    </a:lnTo>
                    <a:lnTo>
                      <a:pt x="9001" y="15537"/>
                    </a:lnTo>
                    <a:lnTo>
                      <a:pt x="9031" y="15726"/>
                    </a:lnTo>
                    <a:lnTo>
                      <a:pt x="9046" y="15726"/>
                    </a:lnTo>
                    <a:lnTo>
                      <a:pt x="9046" y="568"/>
                    </a:lnTo>
                    <a:lnTo>
                      <a:pt x="9038" y="568"/>
                    </a:lnTo>
                    <a:lnTo>
                      <a:pt x="9038" y="13642"/>
                    </a:lnTo>
                    <a:lnTo>
                      <a:pt x="9016" y="13642"/>
                    </a:lnTo>
                    <a:lnTo>
                      <a:pt x="9005" y="13500"/>
                    </a:lnTo>
                    <a:lnTo>
                      <a:pt x="9038" y="13642"/>
                    </a:lnTo>
                    <a:lnTo>
                      <a:pt x="9038" y="568"/>
                    </a:lnTo>
                    <a:lnTo>
                      <a:pt x="9016" y="568"/>
                    </a:lnTo>
                    <a:lnTo>
                      <a:pt x="9016" y="11937"/>
                    </a:lnTo>
                    <a:lnTo>
                      <a:pt x="9001" y="11937"/>
                    </a:lnTo>
                    <a:lnTo>
                      <a:pt x="8986" y="11747"/>
                    </a:lnTo>
                    <a:lnTo>
                      <a:pt x="8986" y="11937"/>
                    </a:lnTo>
                    <a:lnTo>
                      <a:pt x="8977" y="11937"/>
                    </a:lnTo>
                    <a:lnTo>
                      <a:pt x="8972" y="11902"/>
                    </a:lnTo>
                    <a:lnTo>
                      <a:pt x="8972" y="13453"/>
                    </a:lnTo>
                    <a:lnTo>
                      <a:pt x="8932" y="13579"/>
                    </a:lnTo>
                    <a:lnTo>
                      <a:pt x="8942" y="13453"/>
                    </a:lnTo>
                    <a:lnTo>
                      <a:pt x="8972" y="13453"/>
                    </a:lnTo>
                    <a:lnTo>
                      <a:pt x="8972" y="11902"/>
                    </a:lnTo>
                    <a:lnTo>
                      <a:pt x="8949" y="11747"/>
                    </a:lnTo>
                    <a:lnTo>
                      <a:pt x="8912" y="11747"/>
                    </a:lnTo>
                    <a:lnTo>
                      <a:pt x="8912" y="13642"/>
                    </a:lnTo>
                    <a:lnTo>
                      <a:pt x="8898" y="13718"/>
                    </a:lnTo>
                    <a:lnTo>
                      <a:pt x="8898" y="15726"/>
                    </a:lnTo>
                    <a:lnTo>
                      <a:pt x="8867" y="15916"/>
                    </a:lnTo>
                    <a:lnTo>
                      <a:pt x="8816" y="15916"/>
                    </a:lnTo>
                    <a:lnTo>
                      <a:pt x="8794" y="16105"/>
                    </a:lnTo>
                    <a:lnTo>
                      <a:pt x="8794" y="15726"/>
                    </a:lnTo>
                    <a:lnTo>
                      <a:pt x="8898" y="15726"/>
                    </a:lnTo>
                    <a:lnTo>
                      <a:pt x="8898" y="13718"/>
                    </a:lnTo>
                    <a:lnTo>
                      <a:pt x="8838" y="14021"/>
                    </a:lnTo>
                    <a:lnTo>
                      <a:pt x="8809" y="13832"/>
                    </a:lnTo>
                    <a:lnTo>
                      <a:pt x="8794" y="14021"/>
                    </a:lnTo>
                    <a:lnTo>
                      <a:pt x="8779" y="13832"/>
                    </a:lnTo>
                    <a:lnTo>
                      <a:pt x="8735" y="13832"/>
                    </a:lnTo>
                    <a:lnTo>
                      <a:pt x="8735" y="16295"/>
                    </a:lnTo>
                    <a:lnTo>
                      <a:pt x="8690" y="16484"/>
                    </a:lnTo>
                    <a:lnTo>
                      <a:pt x="8720" y="16295"/>
                    </a:lnTo>
                    <a:lnTo>
                      <a:pt x="8735" y="16295"/>
                    </a:lnTo>
                    <a:lnTo>
                      <a:pt x="8735" y="15726"/>
                    </a:lnTo>
                    <a:lnTo>
                      <a:pt x="8720" y="15916"/>
                    </a:lnTo>
                    <a:lnTo>
                      <a:pt x="8705" y="15916"/>
                    </a:lnTo>
                    <a:lnTo>
                      <a:pt x="8720" y="15726"/>
                    </a:lnTo>
                    <a:lnTo>
                      <a:pt x="8735" y="15726"/>
                    </a:lnTo>
                    <a:lnTo>
                      <a:pt x="8735" y="13832"/>
                    </a:lnTo>
                    <a:lnTo>
                      <a:pt x="8720" y="13832"/>
                    </a:lnTo>
                    <a:lnTo>
                      <a:pt x="8705" y="13642"/>
                    </a:lnTo>
                    <a:lnTo>
                      <a:pt x="8705" y="14400"/>
                    </a:lnTo>
                    <a:lnTo>
                      <a:pt x="8661" y="14400"/>
                    </a:lnTo>
                    <a:lnTo>
                      <a:pt x="8619" y="14211"/>
                    </a:lnTo>
                    <a:lnTo>
                      <a:pt x="8540" y="14021"/>
                    </a:lnTo>
                    <a:lnTo>
                      <a:pt x="8498" y="14021"/>
                    </a:lnTo>
                    <a:lnTo>
                      <a:pt x="8453" y="14589"/>
                    </a:lnTo>
                    <a:lnTo>
                      <a:pt x="8424" y="14589"/>
                    </a:lnTo>
                    <a:lnTo>
                      <a:pt x="8424" y="15916"/>
                    </a:lnTo>
                    <a:lnTo>
                      <a:pt x="8404" y="16105"/>
                    </a:lnTo>
                    <a:lnTo>
                      <a:pt x="8387" y="16105"/>
                    </a:lnTo>
                    <a:lnTo>
                      <a:pt x="8359" y="16246"/>
                    </a:lnTo>
                    <a:lnTo>
                      <a:pt x="8372" y="16105"/>
                    </a:lnTo>
                    <a:lnTo>
                      <a:pt x="8409" y="15916"/>
                    </a:lnTo>
                    <a:lnTo>
                      <a:pt x="8350" y="15916"/>
                    </a:lnTo>
                    <a:lnTo>
                      <a:pt x="8350" y="17811"/>
                    </a:lnTo>
                    <a:lnTo>
                      <a:pt x="8335" y="18000"/>
                    </a:lnTo>
                    <a:lnTo>
                      <a:pt x="8335" y="17811"/>
                    </a:lnTo>
                    <a:lnTo>
                      <a:pt x="8320" y="18000"/>
                    </a:lnTo>
                    <a:lnTo>
                      <a:pt x="8305" y="18000"/>
                    </a:lnTo>
                    <a:lnTo>
                      <a:pt x="8305" y="17811"/>
                    </a:lnTo>
                    <a:lnTo>
                      <a:pt x="8350" y="17811"/>
                    </a:lnTo>
                    <a:lnTo>
                      <a:pt x="8350" y="16484"/>
                    </a:lnTo>
                    <a:lnTo>
                      <a:pt x="8335" y="16484"/>
                    </a:lnTo>
                    <a:lnTo>
                      <a:pt x="8335" y="16674"/>
                    </a:lnTo>
                    <a:lnTo>
                      <a:pt x="8320" y="16674"/>
                    </a:lnTo>
                    <a:lnTo>
                      <a:pt x="8320" y="16863"/>
                    </a:lnTo>
                    <a:lnTo>
                      <a:pt x="8291" y="17053"/>
                    </a:lnTo>
                    <a:lnTo>
                      <a:pt x="8276" y="17242"/>
                    </a:lnTo>
                    <a:lnTo>
                      <a:pt x="8261" y="17053"/>
                    </a:lnTo>
                    <a:lnTo>
                      <a:pt x="8217" y="17053"/>
                    </a:lnTo>
                    <a:lnTo>
                      <a:pt x="8225" y="16863"/>
                    </a:lnTo>
                    <a:lnTo>
                      <a:pt x="8237" y="16674"/>
                    </a:lnTo>
                    <a:lnTo>
                      <a:pt x="8231" y="16674"/>
                    </a:lnTo>
                    <a:lnTo>
                      <a:pt x="8231" y="16484"/>
                    </a:lnTo>
                    <a:lnTo>
                      <a:pt x="8276" y="16484"/>
                    </a:lnTo>
                    <a:lnTo>
                      <a:pt x="8291" y="16674"/>
                    </a:lnTo>
                    <a:lnTo>
                      <a:pt x="8305" y="16674"/>
                    </a:lnTo>
                    <a:lnTo>
                      <a:pt x="8305" y="16863"/>
                    </a:lnTo>
                    <a:lnTo>
                      <a:pt x="8320" y="16863"/>
                    </a:lnTo>
                    <a:lnTo>
                      <a:pt x="8320" y="16484"/>
                    </a:lnTo>
                    <a:lnTo>
                      <a:pt x="8335" y="16484"/>
                    </a:lnTo>
                    <a:lnTo>
                      <a:pt x="8335" y="16295"/>
                    </a:lnTo>
                    <a:lnTo>
                      <a:pt x="8350" y="16295"/>
                    </a:lnTo>
                    <a:lnTo>
                      <a:pt x="8350" y="15916"/>
                    </a:lnTo>
                    <a:lnTo>
                      <a:pt x="8305" y="15916"/>
                    </a:lnTo>
                    <a:lnTo>
                      <a:pt x="8314" y="15726"/>
                    </a:lnTo>
                    <a:lnTo>
                      <a:pt x="8326" y="15537"/>
                    </a:lnTo>
                    <a:lnTo>
                      <a:pt x="8335" y="15347"/>
                    </a:lnTo>
                    <a:lnTo>
                      <a:pt x="8291" y="15158"/>
                    </a:lnTo>
                    <a:lnTo>
                      <a:pt x="8305" y="15158"/>
                    </a:lnTo>
                    <a:lnTo>
                      <a:pt x="8335" y="15347"/>
                    </a:lnTo>
                    <a:lnTo>
                      <a:pt x="8350" y="15347"/>
                    </a:lnTo>
                    <a:lnTo>
                      <a:pt x="8372" y="15537"/>
                    </a:lnTo>
                    <a:lnTo>
                      <a:pt x="8392" y="15726"/>
                    </a:lnTo>
                    <a:lnTo>
                      <a:pt x="8410" y="15916"/>
                    </a:lnTo>
                    <a:lnTo>
                      <a:pt x="8424" y="15916"/>
                    </a:lnTo>
                    <a:lnTo>
                      <a:pt x="8424" y="14589"/>
                    </a:lnTo>
                    <a:lnTo>
                      <a:pt x="8407" y="14589"/>
                    </a:lnTo>
                    <a:lnTo>
                      <a:pt x="8381" y="14400"/>
                    </a:lnTo>
                    <a:lnTo>
                      <a:pt x="8365" y="14400"/>
                    </a:lnTo>
                    <a:lnTo>
                      <a:pt x="8365" y="14779"/>
                    </a:lnTo>
                    <a:lnTo>
                      <a:pt x="8335" y="14779"/>
                    </a:lnTo>
                    <a:lnTo>
                      <a:pt x="8335" y="14589"/>
                    </a:lnTo>
                    <a:lnTo>
                      <a:pt x="8320" y="14589"/>
                    </a:lnTo>
                    <a:lnTo>
                      <a:pt x="8320" y="14968"/>
                    </a:lnTo>
                    <a:lnTo>
                      <a:pt x="8291" y="14968"/>
                    </a:lnTo>
                    <a:lnTo>
                      <a:pt x="8276" y="15158"/>
                    </a:lnTo>
                    <a:lnTo>
                      <a:pt x="8261" y="15158"/>
                    </a:lnTo>
                    <a:lnTo>
                      <a:pt x="8261" y="15916"/>
                    </a:lnTo>
                    <a:lnTo>
                      <a:pt x="8246" y="16105"/>
                    </a:lnTo>
                    <a:lnTo>
                      <a:pt x="8143" y="16105"/>
                    </a:lnTo>
                    <a:lnTo>
                      <a:pt x="8143" y="15916"/>
                    </a:lnTo>
                    <a:lnTo>
                      <a:pt x="8261" y="15916"/>
                    </a:lnTo>
                    <a:lnTo>
                      <a:pt x="8261" y="15158"/>
                    </a:lnTo>
                    <a:lnTo>
                      <a:pt x="8246" y="15158"/>
                    </a:lnTo>
                    <a:lnTo>
                      <a:pt x="8231" y="14968"/>
                    </a:lnTo>
                    <a:lnTo>
                      <a:pt x="8246" y="14968"/>
                    </a:lnTo>
                    <a:lnTo>
                      <a:pt x="8246" y="14779"/>
                    </a:lnTo>
                    <a:lnTo>
                      <a:pt x="8320" y="14779"/>
                    </a:lnTo>
                    <a:lnTo>
                      <a:pt x="8320" y="14589"/>
                    </a:lnTo>
                    <a:lnTo>
                      <a:pt x="8274" y="14589"/>
                    </a:lnTo>
                    <a:lnTo>
                      <a:pt x="8247" y="14400"/>
                    </a:lnTo>
                    <a:lnTo>
                      <a:pt x="8335" y="14400"/>
                    </a:lnTo>
                    <a:lnTo>
                      <a:pt x="8335" y="14589"/>
                    </a:lnTo>
                    <a:lnTo>
                      <a:pt x="8365" y="14779"/>
                    </a:lnTo>
                    <a:lnTo>
                      <a:pt x="8365" y="14400"/>
                    </a:lnTo>
                    <a:lnTo>
                      <a:pt x="8352" y="14400"/>
                    </a:lnTo>
                    <a:lnTo>
                      <a:pt x="8362" y="14211"/>
                    </a:lnTo>
                    <a:lnTo>
                      <a:pt x="8365" y="14021"/>
                    </a:lnTo>
                    <a:lnTo>
                      <a:pt x="8343" y="14021"/>
                    </a:lnTo>
                    <a:lnTo>
                      <a:pt x="8322" y="13832"/>
                    </a:lnTo>
                    <a:lnTo>
                      <a:pt x="8304" y="13832"/>
                    </a:lnTo>
                    <a:lnTo>
                      <a:pt x="8291" y="13642"/>
                    </a:lnTo>
                    <a:lnTo>
                      <a:pt x="8281" y="13832"/>
                    </a:lnTo>
                    <a:lnTo>
                      <a:pt x="8292" y="14021"/>
                    </a:lnTo>
                    <a:lnTo>
                      <a:pt x="8284" y="14211"/>
                    </a:lnTo>
                    <a:lnTo>
                      <a:pt x="8217" y="14211"/>
                    </a:lnTo>
                    <a:lnTo>
                      <a:pt x="8231" y="14400"/>
                    </a:lnTo>
                    <a:lnTo>
                      <a:pt x="8217" y="14400"/>
                    </a:lnTo>
                    <a:lnTo>
                      <a:pt x="8217" y="14589"/>
                    </a:lnTo>
                    <a:lnTo>
                      <a:pt x="8202" y="14589"/>
                    </a:lnTo>
                    <a:lnTo>
                      <a:pt x="8202" y="14779"/>
                    </a:lnTo>
                    <a:lnTo>
                      <a:pt x="8024" y="14779"/>
                    </a:lnTo>
                    <a:lnTo>
                      <a:pt x="8015" y="14968"/>
                    </a:lnTo>
                    <a:lnTo>
                      <a:pt x="8009" y="14968"/>
                    </a:lnTo>
                    <a:lnTo>
                      <a:pt x="8003" y="15158"/>
                    </a:lnTo>
                    <a:lnTo>
                      <a:pt x="7995" y="15347"/>
                    </a:lnTo>
                    <a:lnTo>
                      <a:pt x="8054" y="15347"/>
                    </a:lnTo>
                    <a:lnTo>
                      <a:pt x="8069" y="15158"/>
                    </a:lnTo>
                    <a:lnTo>
                      <a:pt x="8091" y="15347"/>
                    </a:lnTo>
                    <a:lnTo>
                      <a:pt x="8115" y="15347"/>
                    </a:lnTo>
                    <a:lnTo>
                      <a:pt x="8141" y="15537"/>
                    </a:lnTo>
                    <a:lnTo>
                      <a:pt x="8172" y="15537"/>
                    </a:lnTo>
                    <a:lnTo>
                      <a:pt x="8157" y="15726"/>
                    </a:lnTo>
                    <a:lnTo>
                      <a:pt x="8098" y="15726"/>
                    </a:lnTo>
                    <a:lnTo>
                      <a:pt x="8083" y="15916"/>
                    </a:lnTo>
                    <a:lnTo>
                      <a:pt x="8113" y="15916"/>
                    </a:lnTo>
                    <a:lnTo>
                      <a:pt x="8128" y="16105"/>
                    </a:lnTo>
                    <a:lnTo>
                      <a:pt x="8128" y="16295"/>
                    </a:lnTo>
                    <a:lnTo>
                      <a:pt x="8150" y="16295"/>
                    </a:lnTo>
                    <a:lnTo>
                      <a:pt x="8194" y="16484"/>
                    </a:lnTo>
                    <a:lnTo>
                      <a:pt x="8069" y="16484"/>
                    </a:lnTo>
                    <a:lnTo>
                      <a:pt x="8054" y="16295"/>
                    </a:lnTo>
                    <a:lnTo>
                      <a:pt x="8024" y="16295"/>
                    </a:lnTo>
                    <a:lnTo>
                      <a:pt x="8024" y="16105"/>
                    </a:lnTo>
                    <a:lnTo>
                      <a:pt x="8054" y="16105"/>
                    </a:lnTo>
                    <a:lnTo>
                      <a:pt x="8054" y="16295"/>
                    </a:lnTo>
                    <a:lnTo>
                      <a:pt x="8098" y="16295"/>
                    </a:lnTo>
                    <a:lnTo>
                      <a:pt x="8069" y="16105"/>
                    </a:lnTo>
                    <a:lnTo>
                      <a:pt x="8069" y="15916"/>
                    </a:lnTo>
                    <a:lnTo>
                      <a:pt x="8054" y="15726"/>
                    </a:lnTo>
                    <a:lnTo>
                      <a:pt x="8039" y="15726"/>
                    </a:lnTo>
                    <a:lnTo>
                      <a:pt x="8024" y="15537"/>
                    </a:lnTo>
                    <a:lnTo>
                      <a:pt x="8024" y="15726"/>
                    </a:lnTo>
                    <a:lnTo>
                      <a:pt x="7950" y="15726"/>
                    </a:lnTo>
                    <a:lnTo>
                      <a:pt x="7950" y="15347"/>
                    </a:lnTo>
                    <a:lnTo>
                      <a:pt x="7980" y="15347"/>
                    </a:lnTo>
                    <a:lnTo>
                      <a:pt x="7950" y="15158"/>
                    </a:lnTo>
                    <a:lnTo>
                      <a:pt x="7935" y="15063"/>
                    </a:lnTo>
                    <a:lnTo>
                      <a:pt x="7935" y="15916"/>
                    </a:lnTo>
                    <a:lnTo>
                      <a:pt x="7921" y="15916"/>
                    </a:lnTo>
                    <a:lnTo>
                      <a:pt x="7921" y="16105"/>
                    </a:lnTo>
                    <a:lnTo>
                      <a:pt x="7876" y="15916"/>
                    </a:lnTo>
                    <a:lnTo>
                      <a:pt x="7891" y="15916"/>
                    </a:lnTo>
                    <a:lnTo>
                      <a:pt x="7921" y="15726"/>
                    </a:lnTo>
                    <a:lnTo>
                      <a:pt x="7935" y="15726"/>
                    </a:lnTo>
                    <a:lnTo>
                      <a:pt x="7935" y="15063"/>
                    </a:lnTo>
                    <a:lnTo>
                      <a:pt x="7921" y="14968"/>
                    </a:lnTo>
                    <a:lnTo>
                      <a:pt x="7861" y="14968"/>
                    </a:lnTo>
                    <a:lnTo>
                      <a:pt x="7861" y="15726"/>
                    </a:lnTo>
                    <a:lnTo>
                      <a:pt x="7806" y="15726"/>
                    </a:lnTo>
                    <a:lnTo>
                      <a:pt x="7793" y="15916"/>
                    </a:lnTo>
                    <a:lnTo>
                      <a:pt x="7777" y="15916"/>
                    </a:lnTo>
                    <a:lnTo>
                      <a:pt x="7758" y="16105"/>
                    </a:lnTo>
                    <a:lnTo>
                      <a:pt x="7713" y="15726"/>
                    </a:lnTo>
                    <a:lnTo>
                      <a:pt x="7713" y="15537"/>
                    </a:lnTo>
                    <a:lnTo>
                      <a:pt x="7684" y="15537"/>
                    </a:lnTo>
                    <a:lnTo>
                      <a:pt x="7669" y="15726"/>
                    </a:lnTo>
                    <a:lnTo>
                      <a:pt x="7654" y="15537"/>
                    </a:lnTo>
                    <a:lnTo>
                      <a:pt x="7626" y="15537"/>
                    </a:lnTo>
                    <a:lnTo>
                      <a:pt x="7624" y="15529"/>
                    </a:lnTo>
                    <a:lnTo>
                      <a:pt x="7624" y="16484"/>
                    </a:lnTo>
                    <a:lnTo>
                      <a:pt x="7593" y="16484"/>
                    </a:lnTo>
                    <a:lnTo>
                      <a:pt x="7565" y="16674"/>
                    </a:lnTo>
                    <a:lnTo>
                      <a:pt x="7506" y="16674"/>
                    </a:lnTo>
                    <a:lnTo>
                      <a:pt x="7506" y="16484"/>
                    </a:lnTo>
                    <a:lnTo>
                      <a:pt x="7521" y="16484"/>
                    </a:lnTo>
                    <a:lnTo>
                      <a:pt x="7521" y="16295"/>
                    </a:lnTo>
                    <a:lnTo>
                      <a:pt x="7580" y="16295"/>
                    </a:lnTo>
                    <a:lnTo>
                      <a:pt x="7624" y="16484"/>
                    </a:lnTo>
                    <a:lnTo>
                      <a:pt x="7624" y="15529"/>
                    </a:lnTo>
                    <a:lnTo>
                      <a:pt x="7593" y="15347"/>
                    </a:lnTo>
                    <a:lnTo>
                      <a:pt x="7580" y="15158"/>
                    </a:lnTo>
                    <a:lnTo>
                      <a:pt x="7715" y="15158"/>
                    </a:lnTo>
                    <a:lnTo>
                      <a:pt x="7732" y="15347"/>
                    </a:lnTo>
                    <a:lnTo>
                      <a:pt x="7728" y="15537"/>
                    </a:lnTo>
                    <a:lnTo>
                      <a:pt x="7713" y="15537"/>
                    </a:lnTo>
                    <a:lnTo>
                      <a:pt x="7736" y="15726"/>
                    </a:lnTo>
                    <a:lnTo>
                      <a:pt x="7802" y="15726"/>
                    </a:lnTo>
                    <a:lnTo>
                      <a:pt x="7802" y="15537"/>
                    </a:lnTo>
                    <a:lnTo>
                      <a:pt x="7846" y="15537"/>
                    </a:lnTo>
                    <a:lnTo>
                      <a:pt x="7861" y="15726"/>
                    </a:lnTo>
                    <a:lnTo>
                      <a:pt x="7861" y="14968"/>
                    </a:lnTo>
                    <a:lnTo>
                      <a:pt x="7832" y="14968"/>
                    </a:lnTo>
                    <a:lnTo>
                      <a:pt x="7817" y="15158"/>
                    </a:lnTo>
                    <a:lnTo>
                      <a:pt x="7787" y="15158"/>
                    </a:lnTo>
                    <a:lnTo>
                      <a:pt x="7787" y="15221"/>
                    </a:lnTo>
                    <a:lnTo>
                      <a:pt x="7780" y="15158"/>
                    </a:lnTo>
                    <a:lnTo>
                      <a:pt x="7735" y="14968"/>
                    </a:lnTo>
                    <a:lnTo>
                      <a:pt x="7780" y="14968"/>
                    </a:lnTo>
                    <a:lnTo>
                      <a:pt x="7802" y="15158"/>
                    </a:lnTo>
                    <a:lnTo>
                      <a:pt x="7802" y="14968"/>
                    </a:lnTo>
                    <a:lnTo>
                      <a:pt x="7803" y="14968"/>
                    </a:lnTo>
                    <a:lnTo>
                      <a:pt x="7785" y="14779"/>
                    </a:lnTo>
                    <a:lnTo>
                      <a:pt x="7765" y="14589"/>
                    </a:lnTo>
                    <a:lnTo>
                      <a:pt x="7713" y="14589"/>
                    </a:lnTo>
                    <a:lnTo>
                      <a:pt x="7684" y="14779"/>
                    </a:lnTo>
                    <a:lnTo>
                      <a:pt x="7621" y="14779"/>
                    </a:lnTo>
                    <a:lnTo>
                      <a:pt x="7554" y="14968"/>
                    </a:lnTo>
                    <a:lnTo>
                      <a:pt x="7521" y="14968"/>
                    </a:lnTo>
                    <a:lnTo>
                      <a:pt x="7513" y="15063"/>
                    </a:lnTo>
                    <a:lnTo>
                      <a:pt x="7513" y="16295"/>
                    </a:lnTo>
                    <a:lnTo>
                      <a:pt x="7491" y="16295"/>
                    </a:lnTo>
                    <a:lnTo>
                      <a:pt x="7491" y="16863"/>
                    </a:lnTo>
                    <a:lnTo>
                      <a:pt x="7424" y="17053"/>
                    </a:lnTo>
                    <a:lnTo>
                      <a:pt x="7356" y="17242"/>
                    </a:lnTo>
                    <a:lnTo>
                      <a:pt x="7285" y="17432"/>
                    </a:lnTo>
                    <a:lnTo>
                      <a:pt x="7210" y="17621"/>
                    </a:lnTo>
                    <a:lnTo>
                      <a:pt x="7277" y="17432"/>
                    </a:lnTo>
                    <a:lnTo>
                      <a:pt x="7345" y="17242"/>
                    </a:lnTo>
                    <a:lnTo>
                      <a:pt x="7416" y="17053"/>
                    </a:lnTo>
                    <a:lnTo>
                      <a:pt x="7491" y="16863"/>
                    </a:lnTo>
                    <a:lnTo>
                      <a:pt x="7476" y="16674"/>
                    </a:lnTo>
                    <a:lnTo>
                      <a:pt x="7491" y="16674"/>
                    </a:lnTo>
                    <a:lnTo>
                      <a:pt x="7491" y="16295"/>
                    </a:lnTo>
                    <a:lnTo>
                      <a:pt x="7432" y="16295"/>
                    </a:lnTo>
                    <a:lnTo>
                      <a:pt x="7432" y="16105"/>
                    </a:lnTo>
                    <a:lnTo>
                      <a:pt x="7469" y="16105"/>
                    </a:lnTo>
                    <a:lnTo>
                      <a:pt x="7513" y="16295"/>
                    </a:lnTo>
                    <a:lnTo>
                      <a:pt x="7513" y="15063"/>
                    </a:lnTo>
                    <a:lnTo>
                      <a:pt x="7491" y="15347"/>
                    </a:lnTo>
                    <a:lnTo>
                      <a:pt x="7417" y="15347"/>
                    </a:lnTo>
                    <a:lnTo>
                      <a:pt x="7417" y="16295"/>
                    </a:lnTo>
                    <a:lnTo>
                      <a:pt x="7328" y="16295"/>
                    </a:lnTo>
                    <a:lnTo>
                      <a:pt x="7343" y="16105"/>
                    </a:lnTo>
                    <a:lnTo>
                      <a:pt x="7328" y="16105"/>
                    </a:lnTo>
                    <a:lnTo>
                      <a:pt x="7313" y="16295"/>
                    </a:lnTo>
                    <a:lnTo>
                      <a:pt x="7291" y="15916"/>
                    </a:lnTo>
                    <a:lnTo>
                      <a:pt x="7280" y="15916"/>
                    </a:lnTo>
                    <a:lnTo>
                      <a:pt x="7269" y="15726"/>
                    </a:lnTo>
                    <a:lnTo>
                      <a:pt x="7388" y="15916"/>
                    </a:lnTo>
                    <a:lnTo>
                      <a:pt x="7402" y="16105"/>
                    </a:lnTo>
                    <a:lnTo>
                      <a:pt x="7417" y="16105"/>
                    </a:lnTo>
                    <a:lnTo>
                      <a:pt x="7417" y="15347"/>
                    </a:lnTo>
                    <a:lnTo>
                      <a:pt x="7388" y="15347"/>
                    </a:lnTo>
                    <a:lnTo>
                      <a:pt x="7396" y="15158"/>
                    </a:lnTo>
                    <a:lnTo>
                      <a:pt x="7408" y="14968"/>
                    </a:lnTo>
                    <a:lnTo>
                      <a:pt x="7417" y="14779"/>
                    </a:lnTo>
                    <a:lnTo>
                      <a:pt x="7373" y="14779"/>
                    </a:lnTo>
                    <a:lnTo>
                      <a:pt x="7359" y="14968"/>
                    </a:lnTo>
                    <a:lnTo>
                      <a:pt x="7327" y="15158"/>
                    </a:lnTo>
                    <a:lnTo>
                      <a:pt x="7313" y="15158"/>
                    </a:lnTo>
                    <a:lnTo>
                      <a:pt x="7311" y="14968"/>
                    </a:lnTo>
                    <a:lnTo>
                      <a:pt x="7301" y="14779"/>
                    </a:lnTo>
                    <a:lnTo>
                      <a:pt x="7358" y="14779"/>
                    </a:lnTo>
                    <a:lnTo>
                      <a:pt x="7347" y="14589"/>
                    </a:lnTo>
                    <a:lnTo>
                      <a:pt x="7325" y="14400"/>
                    </a:lnTo>
                    <a:lnTo>
                      <a:pt x="7313" y="14400"/>
                    </a:lnTo>
                    <a:lnTo>
                      <a:pt x="7284" y="14211"/>
                    </a:lnTo>
                    <a:lnTo>
                      <a:pt x="7269" y="14085"/>
                    </a:lnTo>
                    <a:lnTo>
                      <a:pt x="7269" y="14211"/>
                    </a:lnTo>
                    <a:lnTo>
                      <a:pt x="7260" y="14400"/>
                    </a:lnTo>
                    <a:lnTo>
                      <a:pt x="7248" y="14589"/>
                    </a:lnTo>
                    <a:lnTo>
                      <a:pt x="7195" y="14589"/>
                    </a:lnTo>
                    <a:lnTo>
                      <a:pt x="7195" y="17621"/>
                    </a:lnTo>
                    <a:lnTo>
                      <a:pt x="7165" y="17432"/>
                    </a:lnTo>
                    <a:lnTo>
                      <a:pt x="7195" y="17432"/>
                    </a:lnTo>
                    <a:lnTo>
                      <a:pt x="7195" y="14589"/>
                    </a:lnTo>
                    <a:lnTo>
                      <a:pt x="7175" y="14589"/>
                    </a:lnTo>
                    <a:lnTo>
                      <a:pt x="7146" y="14400"/>
                    </a:lnTo>
                    <a:lnTo>
                      <a:pt x="7091" y="14400"/>
                    </a:lnTo>
                    <a:lnTo>
                      <a:pt x="7091" y="15537"/>
                    </a:lnTo>
                    <a:lnTo>
                      <a:pt x="7055" y="15726"/>
                    </a:lnTo>
                    <a:lnTo>
                      <a:pt x="7030" y="15726"/>
                    </a:lnTo>
                    <a:lnTo>
                      <a:pt x="7014" y="15916"/>
                    </a:lnTo>
                    <a:lnTo>
                      <a:pt x="7003" y="15916"/>
                    </a:lnTo>
                    <a:lnTo>
                      <a:pt x="7003" y="16105"/>
                    </a:lnTo>
                    <a:lnTo>
                      <a:pt x="6979" y="16105"/>
                    </a:lnTo>
                    <a:lnTo>
                      <a:pt x="6967" y="16295"/>
                    </a:lnTo>
                    <a:lnTo>
                      <a:pt x="6958" y="16484"/>
                    </a:lnTo>
                    <a:lnTo>
                      <a:pt x="6943" y="16484"/>
                    </a:lnTo>
                    <a:lnTo>
                      <a:pt x="6929" y="16295"/>
                    </a:lnTo>
                    <a:lnTo>
                      <a:pt x="6929" y="16484"/>
                    </a:lnTo>
                    <a:lnTo>
                      <a:pt x="6914" y="16484"/>
                    </a:lnTo>
                    <a:lnTo>
                      <a:pt x="6914" y="16295"/>
                    </a:lnTo>
                    <a:lnTo>
                      <a:pt x="6869" y="16295"/>
                    </a:lnTo>
                    <a:lnTo>
                      <a:pt x="6869" y="16484"/>
                    </a:lnTo>
                    <a:lnTo>
                      <a:pt x="6825" y="16484"/>
                    </a:lnTo>
                    <a:lnTo>
                      <a:pt x="6795" y="16674"/>
                    </a:lnTo>
                    <a:lnTo>
                      <a:pt x="6781" y="16674"/>
                    </a:lnTo>
                    <a:lnTo>
                      <a:pt x="6758" y="16484"/>
                    </a:lnTo>
                    <a:lnTo>
                      <a:pt x="6751" y="16484"/>
                    </a:lnTo>
                    <a:lnTo>
                      <a:pt x="6751" y="16863"/>
                    </a:lnTo>
                    <a:lnTo>
                      <a:pt x="6721" y="16863"/>
                    </a:lnTo>
                    <a:lnTo>
                      <a:pt x="6736" y="17053"/>
                    </a:lnTo>
                    <a:lnTo>
                      <a:pt x="6688" y="17053"/>
                    </a:lnTo>
                    <a:lnTo>
                      <a:pt x="6621" y="16863"/>
                    </a:lnTo>
                    <a:lnTo>
                      <a:pt x="6618" y="16863"/>
                    </a:lnTo>
                    <a:lnTo>
                      <a:pt x="6618" y="18758"/>
                    </a:lnTo>
                    <a:lnTo>
                      <a:pt x="6588" y="18568"/>
                    </a:lnTo>
                    <a:lnTo>
                      <a:pt x="6499" y="18758"/>
                    </a:lnTo>
                    <a:lnTo>
                      <a:pt x="6446" y="18872"/>
                    </a:lnTo>
                    <a:lnTo>
                      <a:pt x="6455" y="18758"/>
                    </a:lnTo>
                    <a:lnTo>
                      <a:pt x="6455" y="18568"/>
                    </a:lnTo>
                    <a:lnTo>
                      <a:pt x="6484" y="18568"/>
                    </a:lnTo>
                    <a:lnTo>
                      <a:pt x="6484" y="18758"/>
                    </a:lnTo>
                    <a:lnTo>
                      <a:pt x="6499" y="18758"/>
                    </a:lnTo>
                    <a:lnTo>
                      <a:pt x="6529" y="18568"/>
                    </a:lnTo>
                    <a:lnTo>
                      <a:pt x="6496" y="18568"/>
                    </a:lnTo>
                    <a:lnTo>
                      <a:pt x="6440" y="18411"/>
                    </a:lnTo>
                    <a:lnTo>
                      <a:pt x="6440" y="18884"/>
                    </a:lnTo>
                    <a:lnTo>
                      <a:pt x="6410" y="18947"/>
                    </a:lnTo>
                    <a:lnTo>
                      <a:pt x="6410" y="18758"/>
                    </a:lnTo>
                    <a:lnTo>
                      <a:pt x="6440" y="18758"/>
                    </a:lnTo>
                    <a:lnTo>
                      <a:pt x="6440" y="18411"/>
                    </a:lnTo>
                    <a:lnTo>
                      <a:pt x="6429" y="18379"/>
                    </a:lnTo>
                    <a:lnTo>
                      <a:pt x="6396" y="18189"/>
                    </a:lnTo>
                    <a:lnTo>
                      <a:pt x="6396" y="18379"/>
                    </a:lnTo>
                    <a:lnTo>
                      <a:pt x="6381" y="18379"/>
                    </a:lnTo>
                    <a:lnTo>
                      <a:pt x="6410" y="18568"/>
                    </a:lnTo>
                    <a:lnTo>
                      <a:pt x="6396" y="18758"/>
                    </a:lnTo>
                    <a:lnTo>
                      <a:pt x="6366" y="18758"/>
                    </a:lnTo>
                    <a:lnTo>
                      <a:pt x="6366" y="18568"/>
                    </a:lnTo>
                    <a:lnTo>
                      <a:pt x="6381" y="18568"/>
                    </a:lnTo>
                    <a:lnTo>
                      <a:pt x="6381" y="18379"/>
                    </a:lnTo>
                    <a:lnTo>
                      <a:pt x="6410" y="18000"/>
                    </a:lnTo>
                    <a:lnTo>
                      <a:pt x="6496" y="18000"/>
                    </a:lnTo>
                    <a:lnTo>
                      <a:pt x="6544" y="18189"/>
                    </a:lnTo>
                    <a:lnTo>
                      <a:pt x="6562" y="18189"/>
                    </a:lnTo>
                    <a:lnTo>
                      <a:pt x="6581" y="18379"/>
                    </a:lnTo>
                    <a:lnTo>
                      <a:pt x="6603" y="18568"/>
                    </a:lnTo>
                    <a:lnTo>
                      <a:pt x="6618" y="18758"/>
                    </a:lnTo>
                    <a:lnTo>
                      <a:pt x="6618" y="16863"/>
                    </a:lnTo>
                    <a:lnTo>
                      <a:pt x="6603" y="16863"/>
                    </a:lnTo>
                    <a:lnTo>
                      <a:pt x="6618" y="16674"/>
                    </a:lnTo>
                    <a:lnTo>
                      <a:pt x="6647" y="16674"/>
                    </a:lnTo>
                    <a:lnTo>
                      <a:pt x="6662" y="16484"/>
                    </a:lnTo>
                    <a:lnTo>
                      <a:pt x="6677" y="16674"/>
                    </a:lnTo>
                    <a:lnTo>
                      <a:pt x="6677" y="16863"/>
                    </a:lnTo>
                    <a:lnTo>
                      <a:pt x="6721" y="16863"/>
                    </a:lnTo>
                    <a:lnTo>
                      <a:pt x="6692" y="16674"/>
                    </a:lnTo>
                    <a:lnTo>
                      <a:pt x="6751" y="16674"/>
                    </a:lnTo>
                    <a:lnTo>
                      <a:pt x="6751" y="16484"/>
                    </a:lnTo>
                    <a:lnTo>
                      <a:pt x="6714" y="16484"/>
                    </a:lnTo>
                    <a:lnTo>
                      <a:pt x="6692" y="16295"/>
                    </a:lnTo>
                    <a:lnTo>
                      <a:pt x="6662" y="16295"/>
                    </a:lnTo>
                    <a:lnTo>
                      <a:pt x="6632" y="16105"/>
                    </a:lnTo>
                    <a:lnTo>
                      <a:pt x="6692" y="15916"/>
                    </a:lnTo>
                    <a:lnTo>
                      <a:pt x="6677" y="15916"/>
                    </a:lnTo>
                    <a:lnTo>
                      <a:pt x="6647" y="15726"/>
                    </a:lnTo>
                    <a:lnTo>
                      <a:pt x="6706" y="15726"/>
                    </a:lnTo>
                    <a:lnTo>
                      <a:pt x="6692" y="15916"/>
                    </a:lnTo>
                    <a:lnTo>
                      <a:pt x="6721" y="15916"/>
                    </a:lnTo>
                    <a:lnTo>
                      <a:pt x="6721" y="15726"/>
                    </a:lnTo>
                    <a:lnTo>
                      <a:pt x="6720" y="15726"/>
                    </a:lnTo>
                    <a:lnTo>
                      <a:pt x="6751" y="15537"/>
                    </a:lnTo>
                    <a:lnTo>
                      <a:pt x="6766" y="15347"/>
                    </a:lnTo>
                    <a:lnTo>
                      <a:pt x="6751" y="15347"/>
                    </a:lnTo>
                    <a:lnTo>
                      <a:pt x="6751" y="15158"/>
                    </a:lnTo>
                    <a:lnTo>
                      <a:pt x="6781" y="15158"/>
                    </a:lnTo>
                    <a:lnTo>
                      <a:pt x="6781" y="15347"/>
                    </a:lnTo>
                    <a:lnTo>
                      <a:pt x="6795" y="15347"/>
                    </a:lnTo>
                    <a:lnTo>
                      <a:pt x="6880" y="14984"/>
                    </a:lnTo>
                    <a:lnTo>
                      <a:pt x="7003" y="15158"/>
                    </a:lnTo>
                    <a:lnTo>
                      <a:pt x="7025" y="15347"/>
                    </a:lnTo>
                    <a:lnTo>
                      <a:pt x="7069" y="15347"/>
                    </a:lnTo>
                    <a:lnTo>
                      <a:pt x="7091" y="15537"/>
                    </a:lnTo>
                    <a:lnTo>
                      <a:pt x="7091" y="14400"/>
                    </a:lnTo>
                    <a:lnTo>
                      <a:pt x="7032" y="14400"/>
                    </a:lnTo>
                    <a:lnTo>
                      <a:pt x="7032" y="14211"/>
                    </a:lnTo>
                    <a:lnTo>
                      <a:pt x="7017" y="14021"/>
                    </a:lnTo>
                    <a:lnTo>
                      <a:pt x="7062" y="14021"/>
                    </a:lnTo>
                    <a:lnTo>
                      <a:pt x="7047" y="14211"/>
                    </a:lnTo>
                    <a:lnTo>
                      <a:pt x="7091" y="14211"/>
                    </a:lnTo>
                    <a:lnTo>
                      <a:pt x="7125" y="14021"/>
                    </a:lnTo>
                    <a:lnTo>
                      <a:pt x="7156" y="14021"/>
                    </a:lnTo>
                    <a:lnTo>
                      <a:pt x="7185" y="13832"/>
                    </a:lnTo>
                    <a:lnTo>
                      <a:pt x="7219" y="13832"/>
                    </a:lnTo>
                    <a:lnTo>
                      <a:pt x="7231" y="14021"/>
                    </a:lnTo>
                    <a:lnTo>
                      <a:pt x="7239" y="14211"/>
                    </a:lnTo>
                    <a:lnTo>
                      <a:pt x="7239" y="14021"/>
                    </a:lnTo>
                    <a:lnTo>
                      <a:pt x="7254" y="14021"/>
                    </a:lnTo>
                    <a:lnTo>
                      <a:pt x="7254" y="14211"/>
                    </a:lnTo>
                    <a:lnTo>
                      <a:pt x="7269" y="14211"/>
                    </a:lnTo>
                    <a:lnTo>
                      <a:pt x="7269" y="14085"/>
                    </a:lnTo>
                    <a:lnTo>
                      <a:pt x="7262" y="14021"/>
                    </a:lnTo>
                    <a:lnTo>
                      <a:pt x="7269" y="14021"/>
                    </a:lnTo>
                    <a:lnTo>
                      <a:pt x="7269" y="13832"/>
                    </a:lnTo>
                    <a:lnTo>
                      <a:pt x="7313" y="13832"/>
                    </a:lnTo>
                    <a:lnTo>
                      <a:pt x="7328" y="13642"/>
                    </a:lnTo>
                    <a:lnTo>
                      <a:pt x="7373" y="13642"/>
                    </a:lnTo>
                    <a:lnTo>
                      <a:pt x="7402" y="13832"/>
                    </a:lnTo>
                    <a:lnTo>
                      <a:pt x="7462" y="13832"/>
                    </a:lnTo>
                    <a:lnTo>
                      <a:pt x="7462" y="14021"/>
                    </a:lnTo>
                    <a:lnTo>
                      <a:pt x="7447" y="14021"/>
                    </a:lnTo>
                    <a:lnTo>
                      <a:pt x="7432" y="13832"/>
                    </a:lnTo>
                    <a:lnTo>
                      <a:pt x="7432" y="14021"/>
                    </a:lnTo>
                    <a:lnTo>
                      <a:pt x="7417" y="14211"/>
                    </a:lnTo>
                    <a:lnTo>
                      <a:pt x="7432" y="14400"/>
                    </a:lnTo>
                    <a:lnTo>
                      <a:pt x="7462" y="14400"/>
                    </a:lnTo>
                    <a:lnTo>
                      <a:pt x="7462" y="14589"/>
                    </a:lnTo>
                    <a:lnTo>
                      <a:pt x="7476" y="14779"/>
                    </a:lnTo>
                    <a:lnTo>
                      <a:pt x="7515" y="14779"/>
                    </a:lnTo>
                    <a:lnTo>
                      <a:pt x="7527" y="14589"/>
                    </a:lnTo>
                    <a:lnTo>
                      <a:pt x="7535" y="14405"/>
                    </a:lnTo>
                    <a:lnTo>
                      <a:pt x="7534" y="14211"/>
                    </a:lnTo>
                    <a:lnTo>
                      <a:pt x="7529" y="14211"/>
                    </a:lnTo>
                    <a:lnTo>
                      <a:pt x="7521" y="14021"/>
                    </a:lnTo>
                    <a:lnTo>
                      <a:pt x="7491" y="14021"/>
                    </a:lnTo>
                    <a:lnTo>
                      <a:pt x="7491" y="13832"/>
                    </a:lnTo>
                    <a:lnTo>
                      <a:pt x="7536" y="13832"/>
                    </a:lnTo>
                    <a:lnTo>
                      <a:pt x="7536" y="14021"/>
                    </a:lnTo>
                    <a:lnTo>
                      <a:pt x="7580" y="14021"/>
                    </a:lnTo>
                    <a:lnTo>
                      <a:pt x="7595" y="14211"/>
                    </a:lnTo>
                    <a:lnTo>
                      <a:pt x="7583" y="14211"/>
                    </a:lnTo>
                    <a:lnTo>
                      <a:pt x="7571" y="14400"/>
                    </a:lnTo>
                    <a:lnTo>
                      <a:pt x="7555" y="14400"/>
                    </a:lnTo>
                    <a:lnTo>
                      <a:pt x="7536" y="14589"/>
                    </a:lnTo>
                    <a:lnTo>
                      <a:pt x="7639" y="14589"/>
                    </a:lnTo>
                    <a:lnTo>
                      <a:pt x="7639" y="14400"/>
                    </a:lnTo>
                    <a:lnTo>
                      <a:pt x="7669" y="14400"/>
                    </a:lnTo>
                    <a:lnTo>
                      <a:pt x="7684" y="14211"/>
                    </a:lnTo>
                    <a:lnTo>
                      <a:pt x="7728" y="14211"/>
                    </a:lnTo>
                    <a:lnTo>
                      <a:pt x="7728" y="14400"/>
                    </a:lnTo>
                    <a:lnTo>
                      <a:pt x="7743" y="14400"/>
                    </a:lnTo>
                    <a:lnTo>
                      <a:pt x="7743" y="14211"/>
                    </a:lnTo>
                    <a:lnTo>
                      <a:pt x="7772" y="14211"/>
                    </a:lnTo>
                    <a:lnTo>
                      <a:pt x="7758" y="14021"/>
                    </a:lnTo>
                    <a:lnTo>
                      <a:pt x="7678" y="14021"/>
                    </a:lnTo>
                    <a:lnTo>
                      <a:pt x="7654" y="13832"/>
                    </a:lnTo>
                    <a:lnTo>
                      <a:pt x="7624" y="14211"/>
                    </a:lnTo>
                    <a:lnTo>
                      <a:pt x="7610" y="14211"/>
                    </a:lnTo>
                    <a:lnTo>
                      <a:pt x="7595" y="14021"/>
                    </a:lnTo>
                    <a:lnTo>
                      <a:pt x="7610" y="13832"/>
                    </a:lnTo>
                    <a:lnTo>
                      <a:pt x="7565" y="13832"/>
                    </a:lnTo>
                    <a:lnTo>
                      <a:pt x="7565" y="13642"/>
                    </a:lnTo>
                    <a:lnTo>
                      <a:pt x="7580" y="13642"/>
                    </a:lnTo>
                    <a:lnTo>
                      <a:pt x="7580" y="13832"/>
                    </a:lnTo>
                    <a:lnTo>
                      <a:pt x="7595" y="13642"/>
                    </a:lnTo>
                    <a:lnTo>
                      <a:pt x="7624" y="13642"/>
                    </a:lnTo>
                    <a:lnTo>
                      <a:pt x="7624" y="13832"/>
                    </a:lnTo>
                    <a:lnTo>
                      <a:pt x="7772" y="13832"/>
                    </a:lnTo>
                    <a:lnTo>
                      <a:pt x="7772" y="14021"/>
                    </a:lnTo>
                    <a:lnTo>
                      <a:pt x="7802" y="14021"/>
                    </a:lnTo>
                    <a:lnTo>
                      <a:pt x="7787" y="13832"/>
                    </a:lnTo>
                    <a:lnTo>
                      <a:pt x="7817" y="13832"/>
                    </a:lnTo>
                    <a:lnTo>
                      <a:pt x="7817" y="14021"/>
                    </a:lnTo>
                    <a:lnTo>
                      <a:pt x="7845" y="14021"/>
                    </a:lnTo>
                    <a:lnTo>
                      <a:pt x="7877" y="13832"/>
                    </a:lnTo>
                    <a:lnTo>
                      <a:pt x="7891" y="13642"/>
                    </a:lnTo>
                    <a:lnTo>
                      <a:pt x="8128" y="13642"/>
                    </a:lnTo>
                    <a:lnTo>
                      <a:pt x="8161" y="13453"/>
                    </a:lnTo>
                    <a:lnTo>
                      <a:pt x="8193" y="13263"/>
                    </a:lnTo>
                    <a:lnTo>
                      <a:pt x="8221" y="13074"/>
                    </a:lnTo>
                    <a:lnTo>
                      <a:pt x="8246" y="12884"/>
                    </a:lnTo>
                    <a:lnTo>
                      <a:pt x="8242" y="13074"/>
                    </a:lnTo>
                    <a:lnTo>
                      <a:pt x="8211" y="13263"/>
                    </a:lnTo>
                    <a:lnTo>
                      <a:pt x="8194" y="13453"/>
                    </a:lnTo>
                    <a:lnTo>
                      <a:pt x="8231" y="13642"/>
                    </a:lnTo>
                    <a:lnTo>
                      <a:pt x="8246" y="13642"/>
                    </a:lnTo>
                    <a:lnTo>
                      <a:pt x="8261" y="13453"/>
                    </a:lnTo>
                    <a:lnTo>
                      <a:pt x="8305" y="13453"/>
                    </a:lnTo>
                    <a:lnTo>
                      <a:pt x="8365" y="13642"/>
                    </a:lnTo>
                    <a:lnTo>
                      <a:pt x="8424" y="13642"/>
                    </a:lnTo>
                    <a:lnTo>
                      <a:pt x="8409" y="13453"/>
                    </a:lnTo>
                    <a:lnTo>
                      <a:pt x="8379" y="13453"/>
                    </a:lnTo>
                    <a:lnTo>
                      <a:pt x="8407" y="13263"/>
                    </a:lnTo>
                    <a:lnTo>
                      <a:pt x="8484" y="13263"/>
                    </a:lnTo>
                    <a:lnTo>
                      <a:pt x="8527" y="13453"/>
                    </a:lnTo>
                    <a:lnTo>
                      <a:pt x="8542" y="13263"/>
                    </a:lnTo>
                    <a:lnTo>
                      <a:pt x="8518" y="13263"/>
                    </a:lnTo>
                    <a:lnTo>
                      <a:pt x="8489" y="13074"/>
                    </a:lnTo>
                    <a:lnTo>
                      <a:pt x="8524" y="13074"/>
                    </a:lnTo>
                    <a:lnTo>
                      <a:pt x="8557" y="13263"/>
                    </a:lnTo>
                    <a:lnTo>
                      <a:pt x="8572" y="13453"/>
                    </a:lnTo>
                    <a:lnTo>
                      <a:pt x="8557" y="13453"/>
                    </a:lnTo>
                    <a:lnTo>
                      <a:pt x="8577" y="13642"/>
                    </a:lnTo>
                    <a:lnTo>
                      <a:pt x="8611" y="14021"/>
                    </a:lnTo>
                    <a:lnTo>
                      <a:pt x="8631" y="14211"/>
                    </a:lnTo>
                    <a:lnTo>
                      <a:pt x="8705" y="14211"/>
                    </a:lnTo>
                    <a:lnTo>
                      <a:pt x="8705" y="13642"/>
                    </a:lnTo>
                    <a:lnTo>
                      <a:pt x="8794" y="13642"/>
                    </a:lnTo>
                    <a:lnTo>
                      <a:pt x="8794" y="13832"/>
                    </a:lnTo>
                    <a:lnTo>
                      <a:pt x="8809" y="13832"/>
                    </a:lnTo>
                    <a:lnTo>
                      <a:pt x="8809" y="13642"/>
                    </a:lnTo>
                    <a:lnTo>
                      <a:pt x="8912" y="13642"/>
                    </a:lnTo>
                    <a:lnTo>
                      <a:pt x="8912" y="11747"/>
                    </a:lnTo>
                    <a:lnTo>
                      <a:pt x="8898" y="11747"/>
                    </a:lnTo>
                    <a:lnTo>
                      <a:pt x="8912" y="11558"/>
                    </a:lnTo>
                    <a:lnTo>
                      <a:pt x="8957" y="11558"/>
                    </a:lnTo>
                    <a:lnTo>
                      <a:pt x="8986" y="11747"/>
                    </a:lnTo>
                    <a:lnTo>
                      <a:pt x="9016" y="11747"/>
                    </a:lnTo>
                    <a:lnTo>
                      <a:pt x="9016" y="568"/>
                    </a:lnTo>
                    <a:lnTo>
                      <a:pt x="9010" y="568"/>
                    </a:lnTo>
                    <a:lnTo>
                      <a:pt x="8972" y="379"/>
                    </a:lnTo>
                    <a:lnTo>
                      <a:pt x="8942" y="379"/>
                    </a:lnTo>
                    <a:lnTo>
                      <a:pt x="8942" y="758"/>
                    </a:lnTo>
                    <a:lnTo>
                      <a:pt x="8912" y="568"/>
                    </a:lnTo>
                    <a:lnTo>
                      <a:pt x="8942" y="568"/>
                    </a:lnTo>
                    <a:lnTo>
                      <a:pt x="8942" y="379"/>
                    </a:lnTo>
                    <a:lnTo>
                      <a:pt x="8824" y="379"/>
                    </a:lnTo>
                    <a:lnTo>
                      <a:pt x="8824" y="568"/>
                    </a:lnTo>
                    <a:lnTo>
                      <a:pt x="8690" y="568"/>
                    </a:lnTo>
                    <a:lnTo>
                      <a:pt x="8646" y="379"/>
                    </a:lnTo>
                    <a:lnTo>
                      <a:pt x="8587" y="379"/>
                    </a:lnTo>
                    <a:lnTo>
                      <a:pt x="8650" y="568"/>
                    </a:lnTo>
                    <a:lnTo>
                      <a:pt x="8687" y="758"/>
                    </a:lnTo>
                    <a:lnTo>
                      <a:pt x="8735" y="758"/>
                    </a:lnTo>
                    <a:lnTo>
                      <a:pt x="8667" y="947"/>
                    </a:lnTo>
                    <a:lnTo>
                      <a:pt x="8527" y="947"/>
                    </a:lnTo>
                    <a:lnTo>
                      <a:pt x="8462" y="568"/>
                    </a:lnTo>
                    <a:lnTo>
                      <a:pt x="8457" y="568"/>
                    </a:lnTo>
                    <a:lnTo>
                      <a:pt x="8457" y="13074"/>
                    </a:lnTo>
                    <a:lnTo>
                      <a:pt x="8424" y="12884"/>
                    </a:lnTo>
                    <a:lnTo>
                      <a:pt x="8409" y="13074"/>
                    </a:lnTo>
                    <a:lnTo>
                      <a:pt x="8394" y="13074"/>
                    </a:lnTo>
                    <a:lnTo>
                      <a:pt x="8379" y="13263"/>
                    </a:lnTo>
                    <a:lnTo>
                      <a:pt x="8320" y="12884"/>
                    </a:lnTo>
                    <a:lnTo>
                      <a:pt x="8424" y="12884"/>
                    </a:lnTo>
                    <a:lnTo>
                      <a:pt x="8457" y="13074"/>
                    </a:lnTo>
                    <a:lnTo>
                      <a:pt x="8457" y="568"/>
                    </a:lnTo>
                    <a:lnTo>
                      <a:pt x="8142" y="568"/>
                    </a:lnTo>
                    <a:lnTo>
                      <a:pt x="8056" y="758"/>
                    </a:lnTo>
                    <a:lnTo>
                      <a:pt x="7961" y="758"/>
                    </a:lnTo>
                    <a:lnTo>
                      <a:pt x="7861" y="947"/>
                    </a:lnTo>
                    <a:lnTo>
                      <a:pt x="7830" y="947"/>
                    </a:lnTo>
                    <a:lnTo>
                      <a:pt x="7774" y="568"/>
                    </a:lnTo>
                    <a:lnTo>
                      <a:pt x="7565" y="568"/>
                    </a:lnTo>
                    <a:lnTo>
                      <a:pt x="7550" y="758"/>
                    </a:lnTo>
                    <a:lnTo>
                      <a:pt x="7565" y="758"/>
                    </a:lnTo>
                    <a:lnTo>
                      <a:pt x="7565" y="947"/>
                    </a:lnTo>
                    <a:lnTo>
                      <a:pt x="7536" y="947"/>
                    </a:lnTo>
                    <a:lnTo>
                      <a:pt x="7536" y="1137"/>
                    </a:lnTo>
                    <a:lnTo>
                      <a:pt x="7469" y="1137"/>
                    </a:lnTo>
                    <a:lnTo>
                      <a:pt x="7447" y="947"/>
                    </a:lnTo>
                    <a:lnTo>
                      <a:pt x="7388" y="1326"/>
                    </a:lnTo>
                    <a:lnTo>
                      <a:pt x="7402" y="1516"/>
                    </a:lnTo>
                    <a:lnTo>
                      <a:pt x="7427" y="1516"/>
                    </a:lnTo>
                    <a:lnTo>
                      <a:pt x="7481" y="1705"/>
                    </a:lnTo>
                    <a:lnTo>
                      <a:pt x="7506" y="1705"/>
                    </a:lnTo>
                    <a:lnTo>
                      <a:pt x="7506" y="1516"/>
                    </a:lnTo>
                    <a:lnTo>
                      <a:pt x="7536" y="1516"/>
                    </a:lnTo>
                    <a:lnTo>
                      <a:pt x="7565" y="1895"/>
                    </a:lnTo>
                    <a:lnTo>
                      <a:pt x="7550" y="1895"/>
                    </a:lnTo>
                    <a:lnTo>
                      <a:pt x="7536" y="1705"/>
                    </a:lnTo>
                    <a:lnTo>
                      <a:pt x="7521" y="1705"/>
                    </a:lnTo>
                    <a:lnTo>
                      <a:pt x="7462" y="1895"/>
                    </a:lnTo>
                    <a:lnTo>
                      <a:pt x="7417" y="1895"/>
                    </a:lnTo>
                    <a:lnTo>
                      <a:pt x="7388" y="1516"/>
                    </a:lnTo>
                    <a:lnTo>
                      <a:pt x="7358" y="1516"/>
                    </a:lnTo>
                    <a:lnTo>
                      <a:pt x="7343" y="1326"/>
                    </a:lnTo>
                    <a:lnTo>
                      <a:pt x="7373" y="1326"/>
                    </a:lnTo>
                    <a:lnTo>
                      <a:pt x="7373" y="1137"/>
                    </a:lnTo>
                    <a:lnTo>
                      <a:pt x="7358" y="1137"/>
                    </a:lnTo>
                    <a:lnTo>
                      <a:pt x="7373" y="947"/>
                    </a:lnTo>
                    <a:lnTo>
                      <a:pt x="7299" y="947"/>
                    </a:lnTo>
                    <a:lnTo>
                      <a:pt x="7358" y="568"/>
                    </a:lnTo>
                    <a:lnTo>
                      <a:pt x="7269" y="568"/>
                    </a:lnTo>
                    <a:lnTo>
                      <a:pt x="7269" y="947"/>
                    </a:lnTo>
                    <a:lnTo>
                      <a:pt x="7238" y="1137"/>
                    </a:lnTo>
                    <a:lnTo>
                      <a:pt x="7210" y="1137"/>
                    </a:lnTo>
                    <a:lnTo>
                      <a:pt x="7210" y="2084"/>
                    </a:lnTo>
                    <a:lnTo>
                      <a:pt x="7195" y="2084"/>
                    </a:lnTo>
                    <a:lnTo>
                      <a:pt x="7165" y="1895"/>
                    </a:lnTo>
                    <a:lnTo>
                      <a:pt x="7210" y="1895"/>
                    </a:lnTo>
                    <a:lnTo>
                      <a:pt x="7210" y="1137"/>
                    </a:lnTo>
                    <a:lnTo>
                      <a:pt x="7182" y="1137"/>
                    </a:lnTo>
                    <a:lnTo>
                      <a:pt x="7151" y="947"/>
                    </a:lnTo>
                    <a:lnTo>
                      <a:pt x="7269" y="947"/>
                    </a:lnTo>
                    <a:lnTo>
                      <a:pt x="7269" y="568"/>
                    </a:lnTo>
                    <a:lnTo>
                      <a:pt x="7225" y="568"/>
                    </a:lnTo>
                    <a:lnTo>
                      <a:pt x="7136" y="947"/>
                    </a:lnTo>
                    <a:lnTo>
                      <a:pt x="7047" y="947"/>
                    </a:lnTo>
                    <a:lnTo>
                      <a:pt x="7047" y="1137"/>
                    </a:lnTo>
                    <a:lnTo>
                      <a:pt x="7032" y="1137"/>
                    </a:lnTo>
                    <a:lnTo>
                      <a:pt x="7032" y="1326"/>
                    </a:lnTo>
                    <a:lnTo>
                      <a:pt x="7003" y="1326"/>
                    </a:lnTo>
                    <a:lnTo>
                      <a:pt x="7003" y="14400"/>
                    </a:lnTo>
                    <a:lnTo>
                      <a:pt x="6970" y="14589"/>
                    </a:lnTo>
                    <a:lnTo>
                      <a:pt x="6938" y="14589"/>
                    </a:lnTo>
                    <a:lnTo>
                      <a:pt x="6909" y="14779"/>
                    </a:lnTo>
                    <a:lnTo>
                      <a:pt x="6884" y="14968"/>
                    </a:lnTo>
                    <a:lnTo>
                      <a:pt x="6840" y="14968"/>
                    </a:lnTo>
                    <a:lnTo>
                      <a:pt x="6825" y="14779"/>
                    </a:lnTo>
                    <a:lnTo>
                      <a:pt x="6810" y="14779"/>
                    </a:lnTo>
                    <a:lnTo>
                      <a:pt x="6810" y="14968"/>
                    </a:lnTo>
                    <a:lnTo>
                      <a:pt x="6766" y="14968"/>
                    </a:lnTo>
                    <a:lnTo>
                      <a:pt x="6743" y="15158"/>
                    </a:lnTo>
                    <a:lnTo>
                      <a:pt x="6721" y="15158"/>
                    </a:lnTo>
                    <a:lnTo>
                      <a:pt x="6710" y="14968"/>
                    </a:lnTo>
                    <a:lnTo>
                      <a:pt x="6688" y="14779"/>
                    </a:lnTo>
                    <a:lnTo>
                      <a:pt x="6708" y="14779"/>
                    </a:lnTo>
                    <a:lnTo>
                      <a:pt x="6736" y="14589"/>
                    </a:lnTo>
                    <a:lnTo>
                      <a:pt x="6810" y="14589"/>
                    </a:lnTo>
                    <a:lnTo>
                      <a:pt x="6825" y="14779"/>
                    </a:lnTo>
                    <a:lnTo>
                      <a:pt x="6840" y="14779"/>
                    </a:lnTo>
                    <a:lnTo>
                      <a:pt x="6840" y="14589"/>
                    </a:lnTo>
                    <a:lnTo>
                      <a:pt x="6929" y="14400"/>
                    </a:lnTo>
                    <a:lnTo>
                      <a:pt x="6810" y="14400"/>
                    </a:lnTo>
                    <a:lnTo>
                      <a:pt x="6825" y="14211"/>
                    </a:lnTo>
                    <a:lnTo>
                      <a:pt x="6855" y="14211"/>
                    </a:lnTo>
                    <a:lnTo>
                      <a:pt x="6855" y="14021"/>
                    </a:lnTo>
                    <a:lnTo>
                      <a:pt x="6840" y="14021"/>
                    </a:lnTo>
                    <a:lnTo>
                      <a:pt x="6869" y="13832"/>
                    </a:lnTo>
                    <a:lnTo>
                      <a:pt x="6884" y="13832"/>
                    </a:lnTo>
                    <a:lnTo>
                      <a:pt x="6906" y="14021"/>
                    </a:lnTo>
                    <a:lnTo>
                      <a:pt x="6929" y="14021"/>
                    </a:lnTo>
                    <a:lnTo>
                      <a:pt x="6951" y="14211"/>
                    </a:lnTo>
                    <a:lnTo>
                      <a:pt x="6988" y="14211"/>
                    </a:lnTo>
                    <a:lnTo>
                      <a:pt x="6988" y="14400"/>
                    </a:lnTo>
                    <a:lnTo>
                      <a:pt x="7003" y="14400"/>
                    </a:lnTo>
                    <a:lnTo>
                      <a:pt x="7003" y="1326"/>
                    </a:lnTo>
                    <a:lnTo>
                      <a:pt x="6997" y="1326"/>
                    </a:lnTo>
                    <a:lnTo>
                      <a:pt x="6984" y="1516"/>
                    </a:lnTo>
                    <a:lnTo>
                      <a:pt x="6958" y="1516"/>
                    </a:lnTo>
                    <a:lnTo>
                      <a:pt x="6958" y="1137"/>
                    </a:lnTo>
                    <a:lnTo>
                      <a:pt x="6943" y="1137"/>
                    </a:lnTo>
                    <a:lnTo>
                      <a:pt x="6958" y="947"/>
                    </a:lnTo>
                    <a:lnTo>
                      <a:pt x="6929" y="947"/>
                    </a:lnTo>
                    <a:lnTo>
                      <a:pt x="6929" y="1137"/>
                    </a:lnTo>
                    <a:lnTo>
                      <a:pt x="6914" y="1137"/>
                    </a:lnTo>
                    <a:lnTo>
                      <a:pt x="6914" y="947"/>
                    </a:lnTo>
                    <a:lnTo>
                      <a:pt x="6766" y="947"/>
                    </a:lnTo>
                    <a:lnTo>
                      <a:pt x="6777" y="1137"/>
                    </a:lnTo>
                    <a:lnTo>
                      <a:pt x="6790" y="1137"/>
                    </a:lnTo>
                    <a:lnTo>
                      <a:pt x="6805" y="1326"/>
                    </a:lnTo>
                    <a:lnTo>
                      <a:pt x="6855" y="1326"/>
                    </a:lnTo>
                    <a:lnTo>
                      <a:pt x="6855" y="1516"/>
                    </a:lnTo>
                    <a:lnTo>
                      <a:pt x="6840" y="1516"/>
                    </a:lnTo>
                    <a:lnTo>
                      <a:pt x="6840" y="1705"/>
                    </a:lnTo>
                    <a:lnTo>
                      <a:pt x="6825" y="1705"/>
                    </a:lnTo>
                    <a:lnTo>
                      <a:pt x="6825" y="2084"/>
                    </a:lnTo>
                    <a:lnTo>
                      <a:pt x="6795" y="2084"/>
                    </a:lnTo>
                    <a:lnTo>
                      <a:pt x="6810" y="2274"/>
                    </a:lnTo>
                    <a:lnTo>
                      <a:pt x="6810" y="6632"/>
                    </a:lnTo>
                    <a:lnTo>
                      <a:pt x="6781" y="6632"/>
                    </a:lnTo>
                    <a:lnTo>
                      <a:pt x="6795" y="6442"/>
                    </a:lnTo>
                    <a:lnTo>
                      <a:pt x="6810" y="6442"/>
                    </a:lnTo>
                    <a:lnTo>
                      <a:pt x="6810" y="2274"/>
                    </a:lnTo>
                    <a:lnTo>
                      <a:pt x="6790" y="2274"/>
                    </a:lnTo>
                    <a:lnTo>
                      <a:pt x="6756" y="2084"/>
                    </a:lnTo>
                    <a:lnTo>
                      <a:pt x="6751" y="2084"/>
                    </a:lnTo>
                    <a:lnTo>
                      <a:pt x="6751" y="1895"/>
                    </a:lnTo>
                    <a:lnTo>
                      <a:pt x="6825" y="1895"/>
                    </a:lnTo>
                    <a:lnTo>
                      <a:pt x="6825" y="1705"/>
                    </a:lnTo>
                    <a:lnTo>
                      <a:pt x="6810" y="1705"/>
                    </a:lnTo>
                    <a:lnTo>
                      <a:pt x="6810" y="1516"/>
                    </a:lnTo>
                    <a:lnTo>
                      <a:pt x="6797" y="1516"/>
                    </a:lnTo>
                    <a:lnTo>
                      <a:pt x="6781" y="1326"/>
                    </a:lnTo>
                    <a:lnTo>
                      <a:pt x="6738" y="1326"/>
                    </a:lnTo>
                    <a:lnTo>
                      <a:pt x="6705" y="1705"/>
                    </a:lnTo>
                    <a:lnTo>
                      <a:pt x="6692" y="1705"/>
                    </a:lnTo>
                    <a:lnTo>
                      <a:pt x="6692" y="1895"/>
                    </a:lnTo>
                    <a:lnTo>
                      <a:pt x="6721" y="1895"/>
                    </a:lnTo>
                    <a:lnTo>
                      <a:pt x="6736" y="2084"/>
                    </a:lnTo>
                    <a:lnTo>
                      <a:pt x="6692" y="2084"/>
                    </a:lnTo>
                    <a:lnTo>
                      <a:pt x="6692" y="1895"/>
                    </a:lnTo>
                    <a:lnTo>
                      <a:pt x="6677" y="1895"/>
                    </a:lnTo>
                    <a:lnTo>
                      <a:pt x="6662" y="1767"/>
                    </a:lnTo>
                    <a:lnTo>
                      <a:pt x="6662" y="14968"/>
                    </a:lnTo>
                    <a:lnTo>
                      <a:pt x="6632" y="14968"/>
                    </a:lnTo>
                    <a:lnTo>
                      <a:pt x="6647" y="15158"/>
                    </a:lnTo>
                    <a:lnTo>
                      <a:pt x="6627" y="15347"/>
                    </a:lnTo>
                    <a:lnTo>
                      <a:pt x="6603" y="15347"/>
                    </a:lnTo>
                    <a:lnTo>
                      <a:pt x="6603" y="16295"/>
                    </a:lnTo>
                    <a:lnTo>
                      <a:pt x="6588" y="16295"/>
                    </a:lnTo>
                    <a:lnTo>
                      <a:pt x="6588" y="16105"/>
                    </a:lnTo>
                    <a:lnTo>
                      <a:pt x="6603" y="16295"/>
                    </a:lnTo>
                    <a:lnTo>
                      <a:pt x="6603" y="15347"/>
                    </a:lnTo>
                    <a:lnTo>
                      <a:pt x="6593" y="15347"/>
                    </a:lnTo>
                    <a:lnTo>
                      <a:pt x="6573" y="15158"/>
                    </a:lnTo>
                    <a:lnTo>
                      <a:pt x="6553" y="15347"/>
                    </a:lnTo>
                    <a:lnTo>
                      <a:pt x="6519" y="15537"/>
                    </a:lnTo>
                    <a:lnTo>
                      <a:pt x="6499" y="15726"/>
                    </a:lnTo>
                    <a:lnTo>
                      <a:pt x="6514" y="15726"/>
                    </a:lnTo>
                    <a:lnTo>
                      <a:pt x="6514" y="15916"/>
                    </a:lnTo>
                    <a:lnTo>
                      <a:pt x="6588" y="15916"/>
                    </a:lnTo>
                    <a:lnTo>
                      <a:pt x="6573" y="16105"/>
                    </a:lnTo>
                    <a:lnTo>
                      <a:pt x="6558" y="16105"/>
                    </a:lnTo>
                    <a:lnTo>
                      <a:pt x="6558" y="16674"/>
                    </a:lnTo>
                    <a:lnTo>
                      <a:pt x="6544" y="16674"/>
                    </a:lnTo>
                    <a:lnTo>
                      <a:pt x="6558" y="16484"/>
                    </a:lnTo>
                    <a:lnTo>
                      <a:pt x="6558" y="16105"/>
                    </a:lnTo>
                    <a:lnTo>
                      <a:pt x="6529" y="16105"/>
                    </a:lnTo>
                    <a:lnTo>
                      <a:pt x="6499" y="15916"/>
                    </a:lnTo>
                    <a:lnTo>
                      <a:pt x="6499" y="16674"/>
                    </a:lnTo>
                    <a:lnTo>
                      <a:pt x="6447" y="16674"/>
                    </a:lnTo>
                    <a:lnTo>
                      <a:pt x="6425" y="16863"/>
                    </a:lnTo>
                    <a:lnTo>
                      <a:pt x="6351" y="16758"/>
                    </a:lnTo>
                    <a:lnTo>
                      <a:pt x="6351" y="18568"/>
                    </a:lnTo>
                    <a:lnTo>
                      <a:pt x="6322" y="18568"/>
                    </a:lnTo>
                    <a:lnTo>
                      <a:pt x="6322" y="18379"/>
                    </a:lnTo>
                    <a:lnTo>
                      <a:pt x="6336" y="18379"/>
                    </a:lnTo>
                    <a:lnTo>
                      <a:pt x="6351" y="18568"/>
                    </a:lnTo>
                    <a:lnTo>
                      <a:pt x="6351" y="16758"/>
                    </a:lnTo>
                    <a:lnTo>
                      <a:pt x="6292" y="16674"/>
                    </a:lnTo>
                    <a:lnTo>
                      <a:pt x="6277" y="16674"/>
                    </a:lnTo>
                    <a:lnTo>
                      <a:pt x="6277" y="16484"/>
                    </a:lnTo>
                    <a:lnTo>
                      <a:pt x="6292" y="16484"/>
                    </a:lnTo>
                    <a:lnTo>
                      <a:pt x="6277" y="16295"/>
                    </a:lnTo>
                    <a:lnTo>
                      <a:pt x="6248" y="16295"/>
                    </a:lnTo>
                    <a:lnTo>
                      <a:pt x="6233" y="16484"/>
                    </a:lnTo>
                    <a:lnTo>
                      <a:pt x="6203" y="16484"/>
                    </a:lnTo>
                    <a:lnTo>
                      <a:pt x="6203" y="16863"/>
                    </a:lnTo>
                    <a:lnTo>
                      <a:pt x="6188" y="16863"/>
                    </a:lnTo>
                    <a:lnTo>
                      <a:pt x="6188" y="17053"/>
                    </a:lnTo>
                    <a:lnTo>
                      <a:pt x="6144" y="17053"/>
                    </a:lnTo>
                    <a:lnTo>
                      <a:pt x="6159" y="16863"/>
                    </a:lnTo>
                    <a:lnTo>
                      <a:pt x="6085" y="16863"/>
                    </a:lnTo>
                    <a:lnTo>
                      <a:pt x="6085" y="16674"/>
                    </a:lnTo>
                    <a:lnTo>
                      <a:pt x="6070" y="16674"/>
                    </a:lnTo>
                    <a:lnTo>
                      <a:pt x="6070" y="16484"/>
                    </a:lnTo>
                    <a:lnTo>
                      <a:pt x="6088" y="16295"/>
                    </a:lnTo>
                    <a:lnTo>
                      <a:pt x="6116" y="16295"/>
                    </a:lnTo>
                    <a:lnTo>
                      <a:pt x="6147" y="16484"/>
                    </a:lnTo>
                    <a:lnTo>
                      <a:pt x="6174" y="16484"/>
                    </a:lnTo>
                    <a:lnTo>
                      <a:pt x="6203" y="16863"/>
                    </a:lnTo>
                    <a:lnTo>
                      <a:pt x="6203" y="16484"/>
                    </a:lnTo>
                    <a:lnTo>
                      <a:pt x="6218" y="16295"/>
                    </a:lnTo>
                    <a:lnTo>
                      <a:pt x="6233" y="16295"/>
                    </a:lnTo>
                    <a:lnTo>
                      <a:pt x="6233" y="16105"/>
                    </a:lnTo>
                    <a:lnTo>
                      <a:pt x="6248" y="16105"/>
                    </a:lnTo>
                    <a:lnTo>
                      <a:pt x="6248" y="15916"/>
                    </a:lnTo>
                    <a:lnTo>
                      <a:pt x="6262" y="15916"/>
                    </a:lnTo>
                    <a:lnTo>
                      <a:pt x="6262" y="15726"/>
                    </a:lnTo>
                    <a:lnTo>
                      <a:pt x="6396" y="15726"/>
                    </a:lnTo>
                    <a:lnTo>
                      <a:pt x="6396" y="15916"/>
                    </a:lnTo>
                    <a:lnTo>
                      <a:pt x="6425" y="15916"/>
                    </a:lnTo>
                    <a:lnTo>
                      <a:pt x="6410" y="16105"/>
                    </a:lnTo>
                    <a:lnTo>
                      <a:pt x="6396" y="16105"/>
                    </a:lnTo>
                    <a:lnTo>
                      <a:pt x="6420" y="16295"/>
                    </a:lnTo>
                    <a:lnTo>
                      <a:pt x="6447" y="16295"/>
                    </a:lnTo>
                    <a:lnTo>
                      <a:pt x="6475" y="16484"/>
                    </a:lnTo>
                    <a:lnTo>
                      <a:pt x="6499" y="16674"/>
                    </a:lnTo>
                    <a:lnTo>
                      <a:pt x="6499" y="15916"/>
                    </a:lnTo>
                    <a:lnTo>
                      <a:pt x="6455" y="15916"/>
                    </a:lnTo>
                    <a:lnTo>
                      <a:pt x="6470" y="15726"/>
                    </a:lnTo>
                    <a:lnTo>
                      <a:pt x="6455" y="15537"/>
                    </a:lnTo>
                    <a:lnTo>
                      <a:pt x="6455" y="15726"/>
                    </a:lnTo>
                    <a:lnTo>
                      <a:pt x="6440" y="15726"/>
                    </a:lnTo>
                    <a:lnTo>
                      <a:pt x="6455" y="15537"/>
                    </a:lnTo>
                    <a:lnTo>
                      <a:pt x="6396" y="15347"/>
                    </a:lnTo>
                    <a:lnTo>
                      <a:pt x="6366" y="15347"/>
                    </a:lnTo>
                    <a:lnTo>
                      <a:pt x="6351" y="15158"/>
                    </a:lnTo>
                    <a:lnTo>
                      <a:pt x="6307" y="15158"/>
                    </a:lnTo>
                    <a:lnTo>
                      <a:pt x="6307" y="14968"/>
                    </a:lnTo>
                    <a:lnTo>
                      <a:pt x="6277" y="14968"/>
                    </a:lnTo>
                    <a:lnTo>
                      <a:pt x="6277" y="14779"/>
                    </a:lnTo>
                    <a:lnTo>
                      <a:pt x="6322" y="14779"/>
                    </a:lnTo>
                    <a:lnTo>
                      <a:pt x="6336" y="14968"/>
                    </a:lnTo>
                    <a:lnTo>
                      <a:pt x="6337" y="14770"/>
                    </a:lnTo>
                    <a:lnTo>
                      <a:pt x="6338" y="14589"/>
                    </a:lnTo>
                    <a:lnTo>
                      <a:pt x="6343" y="14400"/>
                    </a:lnTo>
                    <a:lnTo>
                      <a:pt x="6351" y="14211"/>
                    </a:lnTo>
                    <a:lnTo>
                      <a:pt x="6376" y="14211"/>
                    </a:lnTo>
                    <a:lnTo>
                      <a:pt x="6403" y="14021"/>
                    </a:lnTo>
                    <a:lnTo>
                      <a:pt x="6430" y="14021"/>
                    </a:lnTo>
                    <a:lnTo>
                      <a:pt x="6455" y="13832"/>
                    </a:lnTo>
                    <a:lnTo>
                      <a:pt x="6470" y="13832"/>
                    </a:lnTo>
                    <a:lnTo>
                      <a:pt x="6514" y="14021"/>
                    </a:lnTo>
                    <a:lnTo>
                      <a:pt x="6603" y="14589"/>
                    </a:lnTo>
                    <a:lnTo>
                      <a:pt x="6647" y="14779"/>
                    </a:lnTo>
                    <a:lnTo>
                      <a:pt x="6662" y="14779"/>
                    </a:lnTo>
                    <a:lnTo>
                      <a:pt x="6662" y="1767"/>
                    </a:lnTo>
                    <a:lnTo>
                      <a:pt x="6655" y="1705"/>
                    </a:lnTo>
                    <a:lnTo>
                      <a:pt x="6634" y="1516"/>
                    </a:lnTo>
                    <a:lnTo>
                      <a:pt x="6617" y="1326"/>
                    </a:lnTo>
                    <a:lnTo>
                      <a:pt x="6603" y="1326"/>
                    </a:lnTo>
                    <a:lnTo>
                      <a:pt x="6535" y="1137"/>
                    </a:lnTo>
                    <a:lnTo>
                      <a:pt x="6499" y="1137"/>
                    </a:lnTo>
                    <a:lnTo>
                      <a:pt x="6499" y="13453"/>
                    </a:lnTo>
                    <a:lnTo>
                      <a:pt x="6484" y="13263"/>
                    </a:lnTo>
                    <a:lnTo>
                      <a:pt x="6499" y="13263"/>
                    </a:lnTo>
                    <a:lnTo>
                      <a:pt x="6499" y="1137"/>
                    </a:lnTo>
                    <a:lnTo>
                      <a:pt x="6479" y="1137"/>
                    </a:lnTo>
                    <a:lnTo>
                      <a:pt x="6426" y="1326"/>
                    </a:lnTo>
                    <a:lnTo>
                      <a:pt x="6366" y="1516"/>
                    </a:lnTo>
                    <a:lnTo>
                      <a:pt x="6341" y="1516"/>
                    </a:lnTo>
                    <a:lnTo>
                      <a:pt x="6307" y="1757"/>
                    </a:lnTo>
                    <a:lnTo>
                      <a:pt x="6307" y="14400"/>
                    </a:lnTo>
                    <a:lnTo>
                      <a:pt x="6277" y="14400"/>
                    </a:lnTo>
                    <a:lnTo>
                      <a:pt x="6268" y="14589"/>
                    </a:lnTo>
                    <a:lnTo>
                      <a:pt x="6256" y="14779"/>
                    </a:lnTo>
                    <a:lnTo>
                      <a:pt x="6262" y="14779"/>
                    </a:lnTo>
                    <a:lnTo>
                      <a:pt x="6233" y="14968"/>
                    </a:lnTo>
                    <a:lnTo>
                      <a:pt x="6218" y="14968"/>
                    </a:lnTo>
                    <a:lnTo>
                      <a:pt x="6218" y="15158"/>
                    </a:lnTo>
                    <a:lnTo>
                      <a:pt x="6203" y="15158"/>
                    </a:lnTo>
                    <a:lnTo>
                      <a:pt x="6233" y="15347"/>
                    </a:lnTo>
                    <a:lnTo>
                      <a:pt x="6188" y="15347"/>
                    </a:lnTo>
                    <a:lnTo>
                      <a:pt x="6188" y="15537"/>
                    </a:lnTo>
                    <a:lnTo>
                      <a:pt x="6159" y="15537"/>
                    </a:lnTo>
                    <a:lnTo>
                      <a:pt x="6159" y="15347"/>
                    </a:lnTo>
                    <a:lnTo>
                      <a:pt x="6174" y="15347"/>
                    </a:lnTo>
                    <a:lnTo>
                      <a:pt x="6188" y="15537"/>
                    </a:lnTo>
                    <a:lnTo>
                      <a:pt x="6188" y="15347"/>
                    </a:lnTo>
                    <a:lnTo>
                      <a:pt x="6203" y="15158"/>
                    </a:lnTo>
                    <a:lnTo>
                      <a:pt x="6174" y="15158"/>
                    </a:lnTo>
                    <a:lnTo>
                      <a:pt x="6174" y="14968"/>
                    </a:lnTo>
                    <a:lnTo>
                      <a:pt x="6159" y="14968"/>
                    </a:lnTo>
                    <a:lnTo>
                      <a:pt x="6159" y="15158"/>
                    </a:lnTo>
                    <a:lnTo>
                      <a:pt x="6144" y="15347"/>
                    </a:lnTo>
                    <a:lnTo>
                      <a:pt x="6085" y="15347"/>
                    </a:lnTo>
                    <a:lnTo>
                      <a:pt x="6100" y="15158"/>
                    </a:lnTo>
                    <a:lnTo>
                      <a:pt x="6144" y="15158"/>
                    </a:lnTo>
                    <a:lnTo>
                      <a:pt x="6114" y="14968"/>
                    </a:lnTo>
                    <a:lnTo>
                      <a:pt x="6144" y="14968"/>
                    </a:lnTo>
                    <a:lnTo>
                      <a:pt x="6144" y="15158"/>
                    </a:lnTo>
                    <a:lnTo>
                      <a:pt x="6159" y="15158"/>
                    </a:lnTo>
                    <a:lnTo>
                      <a:pt x="6159" y="14968"/>
                    </a:lnTo>
                    <a:lnTo>
                      <a:pt x="6144" y="14779"/>
                    </a:lnTo>
                    <a:lnTo>
                      <a:pt x="6168" y="14779"/>
                    </a:lnTo>
                    <a:lnTo>
                      <a:pt x="6183" y="14589"/>
                    </a:lnTo>
                    <a:lnTo>
                      <a:pt x="6203" y="14589"/>
                    </a:lnTo>
                    <a:lnTo>
                      <a:pt x="6203" y="14400"/>
                    </a:lnTo>
                    <a:lnTo>
                      <a:pt x="6188" y="14400"/>
                    </a:lnTo>
                    <a:lnTo>
                      <a:pt x="6174" y="14211"/>
                    </a:lnTo>
                    <a:lnTo>
                      <a:pt x="6100" y="14589"/>
                    </a:lnTo>
                    <a:lnTo>
                      <a:pt x="6076" y="14514"/>
                    </a:lnTo>
                    <a:lnTo>
                      <a:pt x="6085" y="14400"/>
                    </a:lnTo>
                    <a:lnTo>
                      <a:pt x="6100" y="14400"/>
                    </a:lnTo>
                    <a:lnTo>
                      <a:pt x="6114" y="14211"/>
                    </a:lnTo>
                    <a:lnTo>
                      <a:pt x="6254" y="14211"/>
                    </a:lnTo>
                    <a:lnTo>
                      <a:pt x="6307" y="14400"/>
                    </a:lnTo>
                    <a:lnTo>
                      <a:pt x="6307" y="1757"/>
                    </a:lnTo>
                    <a:lnTo>
                      <a:pt x="6287" y="1895"/>
                    </a:lnTo>
                    <a:lnTo>
                      <a:pt x="6262" y="1895"/>
                    </a:lnTo>
                    <a:lnTo>
                      <a:pt x="6248" y="1705"/>
                    </a:lnTo>
                    <a:lnTo>
                      <a:pt x="6233" y="1705"/>
                    </a:lnTo>
                    <a:lnTo>
                      <a:pt x="6233" y="1516"/>
                    </a:lnTo>
                    <a:lnTo>
                      <a:pt x="6218" y="1516"/>
                    </a:lnTo>
                    <a:lnTo>
                      <a:pt x="6218" y="1705"/>
                    </a:lnTo>
                    <a:lnTo>
                      <a:pt x="6188" y="1705"/>
                    </a:lnTo>
                    <a:lnTo>
                      <a:pt x="6188" y="1516"/>
                    </a:lnTo>
                    <a:lnTo>
                      <a:pt x="6203" y="1516"/>
                    </a:lnTo>
                    <a:lnTo>
                      <a:pt x="6218" y="1705"/>
                    </a:lnTo>
                    <a:lnTo>
                      <a:pt x="6218" y="1516"/>
                    </a:lnTo>
                    <a:lnTo>
                      <a:pt x="6203" y="1326"/>
                    </a:lnTo>
                    <a:lnTo>
                      <a:pt x="6218" y="1137"/>
                    </a:lnTo>
                    <a:lnTo>
                      <a:pt x="6218" y="947"/>
                    </a:lnTo>
                    <a:lnTo>
                      <a:pt x="6203" y="947"/>
                    </a:lnTo>
                    <a:lnTo>
                      <a:pt x="6159" y="758"/>
                    </a:lnTo>
                    <a:lnTo>
                      <a:pt x="6159" y="1516"/>
                    </a:lnTo>
                    <a:lnTo>
                      <a:pt x="6144" y="1705"/>
                    </a:lnTo>
                    <a:lnTo>
                      <a:pt x="6098" y="1705"/>
                    </a:lnTo>
                    <a:lnTo>
                      <a:pt x="6071" y="1516"/>
                    </a:lnTo>
                    <a:lnTo>
                      <a:pt x="6159" y="1516"/>
                    </a:lnTo>
                    <a:lnTo>
                      <a:pt x="6159" y="758"/>
                    </a:lnTo>
                    <a:lnTo>
                      <a:pt x="6144" y="758"/>
                    </a:lnTo>
                    <a:lnTo>
                      <a:pt x="6122" y="947"/>
                    </a:lnTo>
                    <a:lnTo>
                      <a:pt x="6100" y="947"/>
                    </a:lnTo>
                    <a:lnTo>
                      <a:pt x="6077" y="1137"/>
                    </a:lnTo>
                    <a:lnTo>
                      <a:pt x="6070" y="1137"/>
                    </a:lnTo>
                    <a:lnTo>
                      <a:pt x="6070" y="14495"/>
                    </a:lnTo>
                    <a:lnTo>
                      <a:pt x="6040" y="14400"/>
                    </a:lnTo>
                    <a:lnTo>
                      <a:pt x="6017" y="14400"/>
                    </a:lnTo>
                    <a:lnTo>
                      <a:pt x="6005" y="14779"/>
                    </a:lnTo>
                    <a:lnTo>
                      <a:pt x="5996" y="14779"/>
                    </a:lnTo>
                    <a:lnTo>
                      <a:pt x="5937" y="14968"/>
                    </a:lnTo>
                    <a:lnTo>
                      <a:pt x="5907" y="14968"/>
                    </a:lnTo>
                    <a:lnTo>
                      <a:pt x="5889" y="15111"/>
                    </a:lnTo>
                    <a:lnTo>
                      <a:pt x="5883" y="15158"/>
                    </a:lnTo>
                    <a:lnTo>
                      <a:pt x="5803" y="15158"/>
                    </a:lnTo>
                    <a:lnTo>
                      <a:pt x="5818" y="15347"/>
                    </a:lnTo>
                    <a:lnTo>
                      <a:pt x="5789" y="15347"/>
                    </a:lnTo>
                    <a:lnTo>
                      <a:pt x="5774" y="15537"/>
                    </a:lnTo>
                    <a:lnTo>
                      <a:pt x="5789" y="15537"/>
                    </a:lnTo>
                    <a:lnTo>
                      <a:pt x="5789" y="15726"/>
                    </a:lnTo>
                    <a:lnTo>
                      <a:pt x="5805" y="15726"/>
                    </a:lnTo>
                    <a:lnTo>
                      <a:pt x="5861" y="16105"/>
                    </a:lnTo>
                    <a:lnTo>
                      <a:pt x="5892" y="16105"/>
                    </a:lnTo>
                    <a:lnTo>
                      <a:pt x="5892" y="16295"/>
                    </a:lnTo>
                    <a:lnTo>
                      <a:pt x="5907" y="16295"/>
                    </a:lnTo>
                    <a:lnTo>
                      <a:pt x="5907" y="16484"/>
                    </a:lnTo>
                    <a:lnTo>
                      <a:pt x="5863" y="16674"/>
                    </a:lnTo>
                    <a:lnTo>
                      <a:pt x="5966" y="16674"/>
                    </a:lnTo>
                    <a:lnTo>
                      <a:pt x="5966" y="16863"/>
                    </a:lnTo>
                    <a:lnTo>
                      <a:pt x="5922" y="16863"/>
                    </a:lnTo>
                    <a:lnTo>
                      <a:pt x="5922" y="16674"/>
                    </a:lnTo>
                    <a:lnTo>
                      <a:pt x="5913" y="16863"/>
                    </a:lnTo>
                    <a:lnTo>
                      <a:pt x="5901" y="17053"/>
                    </a:lnTo>
                    <a:lnTo>
                      <a:pt x="6039" y="17053"/>
                    </a:lnTo>
                    <a:lnTo>
                      <a:pt x="6070" y="17242"/>
                    </a:lnTo>
                    <a:lnTo>
                      <a:pt x="6011" y="17432"/>
                    </a:lnTo>
                    <a:lnTo>
                      <a:pt x="5986" y="17242"/>
                    </a:lnTo>
                    <a:lnTo>
                      <a:pt x="5907" y="17242"/>
                    </a:lnTo>
                    <a:lnTo>
                      <a:pt x="5907" y="17432"/>
                    </a:lnTo>
                    <a:lnTo>
                      <a:pt x="5922" y="17432"/>
                    </a:lnTo>
                    <a:lnTo>
                      <a:pt x="5922" y="17621"/>
                    </a:lnTo>
                    <a:lnTo>
                      <a:pt x="5892" y="17621"/>
                    </a:lnTo>
                    <a:lnTo>
                      <a:pt x="5877" y="17811"/>
                    </a:lnTo>
                    <a:lnTo>
                      <a:pt x="5848" y="17811"/>
                    </a:lnTo>
                    <a:lnTo>
                      <a:pt x="5833" y="18000"/>
                    </a:lnTo>
                    <a:lnTo>
                      <a:pt x="5803" y="18000"/>
                    </a:lnTo>
                    <a:lnTo>
                      <a:pt x="5803" y="17811"/>
                    </a:lnTo>
                    <a:lnTo>
                      <a:pt x="5818" y="17811"/>
                    </a:lnTo>
                    <a:lnTo>
                      <a:pt x="5818" y="17621"/>
                    </a:lnTo>
                    <a:lnTo>
                      <a:pt x="5833" y="17621"/>
                    </a:lnTo>
                    <a:lnTo>
                      <a:pt x="5729" y="17242"/>
                    </a:lnTo>
                    <a:lnTo>
                      <a:pt x="5721" y="17432"/>
                    </a:lnTo>
                    <a:lnTo>
                      <a:pt x="5709" y="17621"/>
                    </a:lnTo>
                    <a:lnTo>
                      <a:pt x="5700" y="17811"/>
                    </a:lnTo>
                    <a:lnTo>
                      <a:pt x="5678" y="17811"/>
                    </a:lnTo>
                    <a:lnTo>
                      <a:pt x="5655" y="17621"/>
                    </a:lnTo>
                    <a:lnTo>
                      <a:pt x="5611" y="17621"/>
                    </a:lnTo>
                    <a:lnTo>
                      <a:pt x="5626" y="17432"/>
                    </a:lnTo>
                    <a:lnTo>
                      <a:pt x="5663" y="17242"/>
                    </a:lnTo>
                    <a:lnTo>
                      <a:pt x="5654" y="17053"/>
                    </a:lnTo>
                    <a:lnTo>
                      <a:pt x="5620" y="17053"/>
                    </a:lnTo>
                    <a:lnTo>
                      <a:pt x="5581" y="16863"/>
                    </a:lnTo>
                    <a:lnTo>
                      <a:pt x="5568" y="16863"/>
                    </a:lnTo>
                    <a:lnTo>
                      <a:pt x="5568" y="17432"/>
                    </a:lnTo>
                    <a:lnTo>
                      <a:pt x="5522" y="17432"/>
                    </a:lnTo>
                    <a:lnTo>
                      <a:pt x="5522" y="17242"/>
                    </a:lnTo>
                    <a:lnTo>
                      <a:pt x="5493" y="17432"/>
                    </a:lnTo>
                    <a:lnTo>
                      <a:pt x="5448" y="16863"/>
                    </a:lnTo>
                    <a:lnTo>
                      <a:pt x="5470" y="17053"/>
                    </a:lnTo>
                    <a:lnTo>
                      <a:pt x="5491" y="17053"/>
                    </a:lnTo>
                    <a:lnTo>
                      <a:pt x="5508" y="17242"/>
                    </a:lnTo>
                    <a:lnTo>
                      <a:pt x="5545" y="17242"/>
                    </a:lnTo>
                    <a:lnTo>
                      <a:pt x="5568" y="17432"/>
                    </a:lnTo>
                    <a:lnTo>
                      <a:pt x="5568" y="16863"/>
                    </a:lnTo>
                    <a:lnTo>
                      <a:pt x="5552" y="16863"/>
                    </a:lnTo>
                    <a:lnTo>
                      <a:pt x="5493" y="16674"/>
                    </a:lnTo>
                    <a:lnTo>
                      <a:pt x="5537" y="16484"/>
                    </a:lnTo>
                    <a:lnTo>
                      <a:pt x="5558" y="16295"/>
                    </a:lnTo>
                    <a:lnTo>
                      <a:pt x="5580" y="16105"/>
                    </a:lnTo>
                    <a:lnTo>
                      <a:pt x="5620" y="15916"/>
                    </a:lnTo>
                    <a:lnTo>
                      <a:pt x="5655" y="15726"/>
                    </a:lnTo>
                    <a:lnTo>
                      <a:pt x="5685" y="15726"/>
                    </a:lnTo>
                    <a:lnTo>
                      <a:pt x="5685" y="15916"/>
                    </a:lnTo>
                    <a:lnTo>
                      <a:pt x="5698" y="16105"/>
                    </a:lnTo>
                    <a:lnTo>
                      <a:pt x="5731" y="16295"/>
                    </a:lnTo>
                    <a:lnTo>
                      <a:pt x="5744" y="16484"/>
                    </a:lnTo>
                    <a:lnTo>
                      <a:pt x="5747" y="16295"/>
                    </a:lnTo>
                    <a:lnTo>
                      <a:pt x="5757" y="15916"/>
                    </a:lnTo>
                    <a:lnTo>
                      <a:pt x="5759" y="15726"/>
                    </a:lnTo>
                    <a:lnTo>
                      <a:pt x="5700" y="15726"/>
                    </a:lnTo>
                    <a:lnTo>
                      <a:pt x="5720" y="15347"/>
                    </a:lnTo>
                    <a:lnTo>
                      <a:pt x="5754" y="14968"/>
                    </a:lnTo>
                    <a:lnTo>
                      <a:pt x="5774" y="14779"/>
                    </a:lnTo>
                    <a:lnTo>
                      <a:pt x="5774" y="14589"/>
                    </a:lnTo>
                    <a:lnTo>
                      <a:pt x="5788" y="14405"/>
                    </a:lnTo>
                    <a:lnTo>
                      <a:pt x="5789" y="14211"/>
                    </a:lnTo>
                    <a:lnTo>
                      <a:pt x="5818" y="14211"/>
                    </a:lnTo>
                    <a:lnTo>
                      <a:pt x="5833" y="14400"/>
                    </a:lnTo>
                    <a:lnTo>
                      <a:pt x="5840" y="14400"/>
                    </a:lnTo>
                    <a:lnTo>
                      <a:pt x="5796" y="14589"/>
                    </a:lnTo>
                    <a:lnTo>
                      <a:pt x="5774" y="14779"/>
                    </a:lnTo>
                    <a:lnTo>
                      <a:pt x="5796" y="14779"/>
                    </a:lnTo>
                    <a:lnTo>
                      <a:pt x="5840" y="14968"/>
                    </a:lnTo>
                    <a:lnTo>
                      <a:pt x="5863" y="14968"/>
                    </a:lnTo>
                    <a:lnTo>
                      <a:pt x="5887" y="14779"/>
                    </a:lnTo>
                    <a:lnTo>
                      <a:pt x="5942" y="14589"/>
                    </a:lnTo>
                    <a:lnTo>
                      <a:pt x="5966" y="14400"/>
                    </a:lnTo>
                    <a:lnTo>
                      <a:pt x="5877" y="14400"/>
                    </a:lnTo>
                    <a:lnTo>
                      <a:pt x="5877" y="14211"/>
                    </a:lnTo>
                    <a:lnTo>
                      <a:pt x="6070" y="14211"/>
                    </a:lnTo>
                    <a:lnTo>
                      <a:pt x="6070" y="1137"/>
                    </a:lnTo>
                    <a:lnTo>
                      <a:pt x="6040" y="1137"/>
                    </a:lnTo>
                    <a:lnTo>
                      <a:pt x="6040" y="1326"/>
                    </a:lnTo>
                    <a:lnTo>
                      <a:pt x="5954" y="1516"/>
                    </a:lnTo>
                    <a:lnTo>
                      <a:pt x="5874" y="1516"/>
                    </a:lnTo>
                    <a:lnTo>
                      <a:pt x="5799" y="1326"/>
                    </a:lnTo>
                    <a:lnTo>
                      <a:pt x="5729" y="1137"/>
                    </a:lnTo>
                    <a:lnTo>
                      <a:pt x="5729" y="1326"/>
                    </a:lnTo>
                    <a:lnTo>
                      <a:pt x="5641" y="1326"/>
                    </a:lnTo>
                    <a:lnTo>
                      <a:pt x="5433" y="1587"/>
                    </a:lnTo>
                    <a:lnTo>
                      <a:pt x="5433" y="15158"/>
                    </a:lnTo>
                    <a:lnTo>
                      <a:pt x="5404" y="15158"/>
                    </a:lnTo>
                    <a:lnTo>
                      <a:pt x="5404" y="14968"/>
                    </a:lnTo>
                    <a:lnTo>
                      <a:pt x="5389" y="14968"/>
                    </a:lnTo>
                    <a:lnTo>
                      <a:pt x="5389" y="15537"/>
                    </a:lnTo>
                    <a:lnTo>
                      <a:pt x="5359" y="15347"/>
                    </a:lnTo>
                    <a:lnTo>
                      <a:pt x="5315" y="15347"/>
                    </a:lnTo>
                    <a:lnTo>
                      <a:pt x="5315" y="15158"/>
                    </a:lnTo>
                    <a:lnTo>
                      <a:pt x="5330" y="15158"/>
                    </a:lnTo>
                    <a:lnTo>
                      <a:pt x="5330" y="14968"/>
                    </a:lnTo>
                    <a:lnTo>
                      <a:pt x="5344" y="15158"/>
                    </a:lnTo>
                    <a:lnTo>
                      <a:pt x="5389" y="15537"/>
                    </a:lnTo>
                    <a:lnTo>
                      <a:pt x="5389" y="14968"/>
                    </a:lnTo>
                    <a:lnTo>
                      <a:pt x="5374" y="14968"/>
                    </a:lnTo>
                    <a:lnTo>
                      <a:pt x="5374" y="14779"/>
                    </a:lnTo>
                    <a:lnTo>
                      <a:pt x="5433" y="14779"/>
                    </a:lnTo>
                    <a:lnTo>
                      <a:pt x="5433" y="1587"/>
                    </a:lnTo>
                    <a:lnTo>
                      <a:pt x="5359" y="1680"/>
                    </a:lnTo>
                    <a:lnTo>
                      <a:pt x="5359" y="14779"/>
                    </a:lnTo>
                    <a:lnTo>
                      <a:pt x="5344" y="14779"/>
                    </a:lnTo>
                    <a:lnTo>
                      <a:pt x="5330" y="14589"/>
                    </a:lnTo>
                    <a:lnTo>
                      <a:pt x="5359" y="14589"/>
                    </a:lnTo>
                    <a:lnTo>
                      <a:pt x="5359" y="1680"/>
                    </a:lnTo>
                    <a:lnTo>
                      <a:pt x="5339" y="1705"/>
                    </a:lnTo>
                    <a:lnTo>
                      <a:pt x="5300" y="1705"/>
                    </a:lnTo>
                    <a:lnTo>
                      <a:pt x="5300" y="15347"/>
                    </a:lnTo>
                    <a:lnTo>
                      <a:pt x="5285" y="15537"/>
                    </a:lnTo>
                    <a:lnTo>
                      <a:pt x="5270" y="15537"/>
                    </a:lnTo>
                    <a:lnTo>
                      <a:pt x="5256" y="15347"/>
                    </a:lnTo>
                    <a:lnTo>
                      <a:pt x="5300" y="15347"/>
                    </a:lnTo>
                    <a:lnTo>
                      <a:pt x="5300" y="14968"/>
                    </a:lnTo>
                    <a:lnTo>
                      <a:pt x="5285" y="15158"/>
                    </a:lnTo>
                    <a:lnTo>
                      <a:pt x="5241" y="15158"/>
                    </a:lnTo>
                    <a:lnTo>
                      <a:pt x="5226" y="15347"/>
                    </a:lnTo>
                    <a:lnTo>
                      <a:pt x="5137" y="15347"/>
                    </a:lnTo>
                    <a:lnTo>
                      <a:pt x="5137" y="15158"/>
                    </a:lnTo>
                    <a:lnTo>
                      <a:pt x="5122" y="15158"/>
                    </a:lnTo>
                    <a:lnTo>
                      <a:pt x="5122" y="15537"/>
                    </a:lnTo>
                    <a:lnTo>
                      <a:pt x="5108" y="15347"/>
                    </a:lnTo>
                    <a:lnTo>
                      <a:pt x="5063" y="15347"/>
                    </a:lnTo>
                    <a:lnTo>
                      <a:pt x="5093" y="15158"/>
                    </a:lnTo>
                    <a:lnTo>
                      <a:pt x="5048" y="15158"/>
                    </a:lnTo>
                    <a:lnTo>
                      <a:pt x="5047" y="15141"/>
                    </a:lnTo>
                    <a:lnTo>
                      <a:pt x="5034" y="14968"/>
                    </a:lnTo>
                    <a:lnTo>
                      <a:pt x="5034" y="14779"/>
                    </a:lnTo>
                    <a:lnTo>
                      <a:pt x="5199" y="14779"/>
                    </a:lnTo>
                    <a:lnTo>
                      <a:pt x="5241" y="14589"/>
                    </a:lnTo>
                    <a:lnTo>
                      <a:pt x="5254" y="14779"/>
                    </a:lnTo>
                    <a:lnTo>
                      <a:pt x="5287" y="14968"/>
                    </a:lnTo>
                    <a:lnTo>
                      <a:pt x="5300" y="14968"/>
                    </a:lnTo>
                    <a:lnTo>
                      <a:pt x="5300" y="1705"/>
                    </a:lnTo>
                    <a:lnTo>
                      <a:pt x="5019" y="1705"/>
                    </a:lnTo>
                    <a:lnTo>
                      <a:pt x="4989" y="1895"/>
                    </a:lnTo>
                    <a:lnTo>
                      <a:pt x="4989" y="14968"/>
                    </a:lnTo>
                    <a:lnTo>
                      <a:pt x="4974" y="14968"/>
                    </a:lnTo>
                    <a:lnTo>
                      <a:pt x="4974" y="15158"/>
                    </a:lnTo>
                    <a:lnTo>
                      <a:pt x="4960" y="15158"/>
                    </a:lnTo>
                    <a:lnTo>
                      <a:pt x="4960" y="14968"/>
                    </a:lnTo>
                    <a:lnTo>
                      <a:pt x="4945" y="14968"/>
                    </a:lnTo>
                    <a:lnTo>
                      <a:pt x="4952" y="14921"/>
                    </a:lnTo>
                    <a:lnTo>
                      <a:pt x="4930" y="14779"/>
                    </a:lnTo>
                    <a:lnTo>
                      <a:pt x="4974" y="14779"/>
                    </a:lnTo>
                    <a:lnTo>
                      <a:pt x="4952" y="14921"/>
                    </a:lnTo>
                    <a:lnTo>
                      <a:pt x="4960" y="14968"/>
                    </a:lnTo>
                    <a:lnTo>
                      <a:pt x="4989" y="14779"/>
                    </a:lnTo>
                    <a:lnTo>
                      <a:pt x="4989" y="1895"/>
                    </a:lnTo>
                    <a:lnTo>
                      <a:pt x="4915" y="1895"/>
                    </a:lnTo>
                    <a:lnTo>
                      <a:pt x="4915" y="14968"/>
                    </a:lnTo>
                    <a:lnTo>
                      <a:pt x="4886" y="14968"/>
                    </a:lnTo>
                    <a:lnTo>
                      <a:pt x="4886" y="14779"/>
                    </a:lnTo>
                    <a:lnTo>
                      <a:pt x="4900" y="14779"/>
                    </a:lnTo>
                    <a:lnTo>
                      <a:pt x="4915" y="14968"/>
                    </a:lnTo>
                    <a:lnTo>
                      <a:pt x="4915" y="1895"/>
                    </a:lnTo>
                    <a:lnTo>
                      <a:pt x="4899" y="1895"/>
                    </a:lnTo>
                    <a:lnTo>
                      <a:pt x="4843" y="1705"/>
                    </a:lnTo>
                    <a:lnTo>
                      <a:pt x="4812" y="1705"/>
                    </a:lnTo>
                    <a:lnTo>
                      <a:pt x="4798" y="1895"/>
                    </a:lnTo>
                    <a:lnTo>
                      <a:pt x="4766" y="2084"/>
                    </a:lnTo>
                    <a:lnTo>
                      <a:pt x="4752" y="2274"/>
                    </a:lnTo>
                    <a:lnTo>
                      <a:pt x="4708" y="2274"/>
                    </a:lnTo>
                    <a:lnTo>
                      <a:pt x="4708" y="2084"/>
                    </a:lnTo>
                    <a:lnTo>
                      <a:pt x="4610" y="2084"/>
                    </a:lnTo>
                    <a:lnTo>
                      <a:pt x="4572" y="1895"/>
                    </a:lnTo>
                    <a:lnTo>
                      <a:pt x="4530" y="1895"/>
                    </a:lnTo>
                    <a:lnTo>
                      <a:pt x="4530" y="2084"/>
                    </a:lnTo>
                    <a:lnTo>
                      <a:pt x="4530" y="2084"/>
                    </a:lnTo>
                    <a:lnTo>
                      <a:pt x="4501" y="2025"/>
                    </a:lnTo>
                    <a:lnTo>
                      <a:pt x="4486" y="1964"/>
                    </a:lnTo>
                    <a:lnTo>
                      <a:pt x="4456" y="1964"/>
                    </a:lnTo>
                    <a:lnTo>
                      <a:pt x="4456" y="2084"/>
                    </a:lnTo>
                    <a:lnTo>
                      <a:pt x="4441" y="1895"/>
                    </a:lnTo>
                    <a:lnTo>
                      <a:pt x="4441" y="2274"/>
                    </a:lnTo>
                    <a:lnTo>
                      <a:pt x="4412" y="2274"/>
                    </a:lnTo>
                    <a:lnTo>
                      <a:pt x="4412" y="2084"/>
                    </a:lnTo>
                    <a:lnTo>
                      <a:pt x="4441" y="2084"/>
                    </a:lnTo>
                    <a:lnTo>
                      <a:pt x="4441" y="1895"/>
                    </a:lnTo>
                    <a:lnTo>
                      <a:pt x="4427" y="1895"/>
                    </a:lnTo>
                    <a:lnTo>
                      <a:pt x="4397" y="1920"/>
                    </a:lnTo>
                    <a:lnTo>
                      <a:pt x="4397" y="2842"/>
                    </a:lnTo>
                    <a:lnTo>
                      <a:pt x="4367" y="2842"/>
                    </a:lnTo>
                    <a:lnTo>
                      <a:pt x="4367" y="2653"/>
                    </a:lnTo>
                    <a:lnTo>
                      <a:pt x="4397" y="2653"/>
                    </a:lnTo>
                    <a:lnTo>
                      <a:pt x="4397" y="1920"/>
                    </a:lnTo>
                    <a:lnTo>
                      <a:pt x="4353" y="1958"/>
                    </a:lnTo>
                    <a:lnTo>
                      <a:pt x="4353" y="2653"/>
                    </a:lnTo>
                    <a:lnTo>
                      <a:pt x="4323" y="2653"/>
                    </a:lnTo>
                    <a:lnTo>
                      <a:pt x="4308" y="2463"/>
                    </a:lnTo>
                    <a:lnTo>
                      <a:pt x="4338" y="2463"/>
                    </a:lnTo>
                    <a:lnTo>
                      <a:pt x="4353" y="2653"/>
                    </a:lnTo>
                    <a:lnTo>
                      <a:pt x="4353" y="1958"/>
                    </a:lnTo>
                    <a:lnTo>
                      <a:pt x="4205" y="2084"/>
                    </a:lnTo>
                    <a:lnTo>
                      <a:pt x="4271" y="2084"/>
                    </a:lnTo>
                    <a:lnTo>
                      <a:pt x="4293" y="2274"/>
                    </a:lnTo>
                    <a:lnTo>
                      <a:pt x="4308" y="2084"/>
                    </a:lnTo>
                    <a:lnTo>
                      <a:pt x="4323" y="2084"/>
                    </a:lnTo>
                    <a:lnTo>
                      <a:pt x="4323" y="2274"/>
                    </a:lnTo>
                    <a:lnTo>
                      <a:pt x="4293" y="2274"/>
                    </a:lnTo>
                    <a:lnTo>
                      <a:pt x="4264" y="2463"/>
                    </a:lnTo>
                    <a:lnTo>
                      <a:pt x="4234" y="2463"/>
                    </a:lnTo>
                    <a:lnTo>
                      <a:pt x="4223" y="2274"/>
                    </a:lnTo>
                    <a:lnTo>
                      <a:pt x="4201" y="2084"/>
                    </a:lnTo>
                    <a:lnTo>
                      <a:pt x="4108" y="2084"/>
                    </a:lnTo>
                    <a:lnTo>
                      <a:pt x="4101" y="2274"/>
                    </a:lnTo>
                    <a:lnTo>
                      <a:pt x="4099" y="2463"/>
                    </a:lnTo>
                    <a:lnTo>
                      <a:pt x="4086" y="2653"/>
                    </a:lnTo>
                    <a:lnTo>
                      <a:pt x="4051" y="2842"/>
                    </a:lnTo>
                    <a:lnTo>
                      <a:pt x="3953" y="2842"/>
                    </a:lnTo>
                    <a:lnTo>
                      <a:pt x="3938" y="3032"/>
                    </a:lnTo>
                    <a:lnTo>
                      <a:pt x="3864" y="3032"/>
                    </a:lnTo>
                    <a:lnTo>
                      <a:pt x="3879" y="3221"/>
                    </a:lnTo>
                    <a:lnTo>
                      <a:pt x="3602" y="3221"/>
                    </a:lnTo>
                    <a:lnTo>
                      <a:pt x="3568" y="3392"/>
                    </a:lnTo>
                    <a:lnTo>
                      <a:pt x="3568" y="15347"/>
                    </a:lnTo>
                    <a:lnTo>
                      <a:pt x="3553" y="15158"/>
                    </a:lnTo>
                    <a:lnTo>
                      <a:pt x="3568" y="15158"/>
                    </a:lnTo>
                    <a:lnTo>
                      <a:pt x="3568" y="3392"/>
                    </a:lnTo>
                    <a:lnTo>
                      <a:pt x="3564" y="3411"/>
                    </a:lnTo>
                    <a:lnTo>
                      <a:pt x="3521" y="3600"/>
                    </a:lnTo>
                    <a:lnTo>
                      <a:pt x="3464" y="3411"/>
                    </a:lnTo>
                    <a:lnTo>
                      <a:pt x="3448" y="3411"/>
                    </a:lnTo>
                    <a:lnTo>
                      <a:pt x="3480" y="3221"/>
                    </a:lnTo>
                    <a:lnTo>
                      <a:pt x="3494" y="3032"/>
                    </a:lnTo>
                    <a:lnTo>
                      <a:pt x="3538" y="2842"/>
                    </a:lnTo>
                    <a:lnTo>
                      <a:pt x="3553" y="2842"/>
                    </a:lnTo>
                    <a:lnTo>
                      <a:pt x="3553" y="2653"/>
                    </a:lnTo>
                    <a:lnTo>
                      <a:pt x="3509" y="2653"/>
                    </a:lnTo>
                    <a:lnTo>
                      <a:pt x="3494" y="2463"/>
                    </a:lnTo>
                    <a:lnTo>
                      <a:pt x="3420" y="2463"/>
                    </a:lnTo>
                    <a:lnTo>
                      <a:pt x="3381" y="2653"/>
                    </a:lnTo>
                    <a:lnTo>
                      <a:pt x="3368" y="2653"/>
                    </a:lnTo>
                    <a:lnTo>
                      <a:pt x="3412" y="2842"/>
                    </a:lnTo>
                    <a:lnTo>
                      <a:pt x="3420" y="2842"/>
                    </a:lnTo>
                    <a:lnTo>
                      <a:pt x="3420" y="3032"/>
                    </a:lnTo>
                    <a:lnTo>
                      <a:pt x="3331" y="2842"/>
                    </a:lnTo>
                    <a:lnTo>
                      <a:pt x="3346" y="3032"/>
                    </a:lnTo>
                    <a:lnTo>
                      <a:pt x="3301" y="3032"/>
                    </a:lnTo>
                    <a:lnTo>
                      <a:pt x="3301" y="3221"/>
                    </a:lnTo>
                    <a:lnTo>
                      <a:pt x="3272" y="3221"/>
                    </a:lnTo>
                    <a:lnTo>
                      <a:pt x="3272" y="3600"/>
                    </a:lnTo>
                    <a:lnTo>
                      <a:pt x="3257" y="3600"/>
                    </a:lnTo>
                    <a:lnTo>
                      <a:pt x="3257" y="3411"/>
                    </a:lnTo>
                    <a:lnTo>
                      <a:pt x="3272" y="3411"/>
                    </a:lnTo>
                    <a:lnTo>
                      <a:pt x="3272" y="3221"/>
                    </a:lnTo>
                    <a:lnTo>
                      <a:pt x="3168" y="3221"/>
                    </a:lnTo>
                    <a:lnTo>
                      <a:pt x="3168" y="3032"/>
                    </a:lnTo>
                    <a:lnTo>
                      <a:pt x="3153" y="3032"/>
                    </a:lnTo>
                    <a:lnTo>
                      <a:pt x="3153" y="3221"/>
                    </a:lnTo>
                    <a:lnTo>
                      <a:pt x="3079" y="3221"/>
                    </a:lnTo>
                    <a:lnTo>
                      <a:pt x="2996" y="3032"/>
                    </a:lnTo>
                    <a:lnTo>
                      <a:pt x="2931" y="2899"/>
                    </a:lnTo>
                    <a:lnTo>
                      <a:pt x="2931" y="3789"/>
                    </a:lnTo>
                    <a:lnTo>
                      <a:pt x="2916" y="3789"/>
                    </a:lnTo>
                    <a:lnTo>
                      <a:pt x="2916" y="16863"/>
                    </a:lnTo>
                    <a:lnTo>
                      <a:pt x="2859" y="17053"/>
                    </a:lnTo>
                    <a:lnTo>
                      <a:pt x="2737" y="17432"/>
                    </a:lnTo>
                    <a:lnTo>
                      <a:pt x="2680" y="17621"/>
                    </a:lnTo>
                    <a:lnTo>
                      <a:pt x="2635" y="17621"/>
                    </a:lnTo>
                    <a:lnTo>
                      <a:pt x="2637" y="17242"/>
                    </a:lnTo>
                    <a:lnTo>
                      <a:pt x="2487" y="17242"/>
                    </a:lnTo>
                    <a:lnTo>
                      <a:pt x="2530" y="16863"/>
                    </a:lnTo>
                    <a:lnTo>
                      <a:pt x="2570" y="16484"/>
                    </a:lnTo>
                    <a:lnTo>
                      <a:pt x="2614" y="16295"/>
                    </a:lnTo>
                    <a:lnTo>
                      <a:pt x="2665" y="16105"/>
                    </a:lnTo>
                    <a:lnTo>
                      <a:pt x="2711" y="15916"/>
                    </a:lnTo>
                    <a:lnTo>
                      <a:pt x="2821" y="15916"/>
                    </a:lnTo>
                    <a:lnTo>
                      <a:pt x="2842" y="16295"/>
                    </a:lnTo>
                    <a:lnTo>
                      <a:pt x="2862" y="16484"/>
                    </a:lnTo>
                    <a:lnTo>
                      <a:pt x="2897" y="16863"/>
                    </a:lnTo>
                    <a:lnTo>
                      <a:pt x="2916" y="16863"/>
                    </a:lnTo>
                    <a:lnTo>
                      <a:pt x="2916" y="3789"/>
                    </a:lnTo>
                    <a:lnTo>
                      <a:pt x="2902" y="3600"/>
                    </a:lnTo>
                    <a:lnTo>
                      <a:pt x="2931" y="3600"/>
                    </a:lnTo>
                    <a:lnTo>
                      <a:pt x="2931" y="2899"/>
                    </a:lnTo>
                    <a:lnTo>
                      <a:pt x="2904" y="2842"/>
                    </a:lnTo>
                    <a:lnTo>
                      <a:pt x="2802" y="3032"/>
                    </a:lnTo>
                    <a:lnTo>
                      <a:pt x="2694" y="3411"/>
                    </a:lnTo>
                    <a:lnTo>
                      <a:pt x="2728" y="3411"/>
                    </a:lnTo>
                    <a:lnTo>
                      <a:pt x="2763" y="3600"/>
                    </a:lnTo>
                    <a:lnTo>
                      <a:pt x="2801" y="3600"/>
                    </a:lnTo>
                    <a:lnTo>
                      <a:pt x="2842" y="3789"/>
                    </a:lnTo>
                    <a:lnTo>
                      <a:pt x="2576" y="3789"/>
                    </a:lnTo>
                    <a:lnTo>
                      <a:pt x="2561" y="3979"/>
                    </a:lnTo>
                    <a:lnTo>
                      <a:pt x="2532" y="3979"/>
                    </a:lnTo>
                    <a:lnTo>
                      <a:pt x="2520" y="3789"/>
                    </a:lnTo>
                    <a:lnTo>
                      <a:pt x="2498" y="3600"/>
                    </a:lnTo>
                    <a:lnTo>
                      <a:pt x="2487" y="3411"/>
                    </a:lnTo>
                    <a:lnTo>
                      <a:pt x="2512" y="3600"/>
                    </a:lnTo>
                    <a:lnTo>
                      <a:pt x="2635" y="3600"/>
                    </a:lnTo>
                    <a:lnTo>
                      <a:pt x="2650" y="3789"/>
                    </a:lnTo>
                    <a:lnTo>
                      <a:pt x="2622" y="3411"/>
                    </a:lnTo>
                    <a:lnTo>
                      <a:pt x="2567" y="3221"/>
                    </a:lnTo>
                    <a:lnTo>
                      <a:pt x="2498" y="3221"/>
                    </a:lnTo>
                    <a:lnTo>
                      <a:pt x="2458" y="3331"/>
                    </a:lnTo>
                    <a:lnTo>
                      <a:pt x="2458" y="3979"/>
                    </a:lnTo>
                    <a:lnTo>
                      <a:pt x="2443" y="4168"/>
                    </a:lnTo>
                    <a:lnTo>
                      <a:pt x="2443" y="3979"/>
                    </a:lnTo>
                    <a:lnTo>
                      <a:pt x="2458" y="3979"/>
                    </a:lnTo>
                    <a:lnTo>
                      <a:pt x="2458" y="3331"/>
                    </a:lnTo>
                    <a:lnTo>
                      <a:pt x="2428" y="3411"/>
                    </a:lnTo>
                    <a:lnTo>
                      <a:pt x="2398" y="3411"/>
                    </a:lnTo>
                    <a:lnTo>
                      <a:pt x="2398" y="17053"/>
                    </a:lnTo>
                    <a:lnTo>
                      <a:pt x="2369" y="17053"/>
                    </a:lnTo>
                    <a:lnTo>
                      <a:pt x="2354" y="16863"/>
                    </a:lnTo>
                    <a:lnTo>
                      <a:pt x="2398" y="16863"/>
                    </a:lnTo>
                    <a:lnTo>
                      <a:pt x="2398" y="3411"/>
                    </a:lnTo>
                    <a:lnTo>
                      <a:pt x="2384" y="3411"/>
                    </a:lnTo>
                    <a:lnTo>
                      <a:pt x="2369" y="3600"/>
                    </a:lnTo>
                    <a:lnTo>
                      <a:pt x="2354" y="3600"/>
                    </a:lnTo>
                    <a:lnTo>
                      <a:pt x="2374" y="3789"/>
                    </a:lnTo>
                    <a:lnTo>
                      <a:pt x="2389" y="3979"/>
                    </a:lnTo>
                    <a:lnTo>
                      <a:pt x="2339" y="3979"/>
                    </a:lnTo>
                    <a:lnTo>
                      <a:pt x="2339" y="16863"/>
                    </a:lnTo>
                    <a:lnTo>
                      <a:pt x="2324" y="17053"/>
                    </a:lnTo>
                    <a:lnTo>
                      <a:pt x="2324" y="16863"/>
                    </a:lnTo>
                    <a:lnTo>
                      <a:pt x="2339" y="16863"/>
                    </a:lnTo>
                    <a:lnTo>
                      <a:pt x="2339" y="3979"/>
                    </a:lnTo>
                    <a:lnTo>
                      <a:pt x="2324" y="3979"/>
                    </a:lnTo>
                    <a:lnTo>
                      <a:pt x="2295" y="4168"/>
                    </a:lnTo>
                    <a:lnTo>
                      <a:pt x="2237" y="3979"/>
                    </a:lnTo>
                    <a:lnTo>
                      <a:pt x="2191" y="3979"/>
                    </a:lnTo>
                    <a:lnTo>
                      <a:pt x="2145" y="4168"/>
                    </a:lnTo>
                    <a:lnTo>
                      <a:pt x="2087" y="4358"/>
                    </a:lnTo>
                    <a:lnTo>
                      <a:pt x="1779" y="4358"/>
                    </a:lnTo>
                    <a:lnTo>
                      <a:pt x="1721" y="4462"/>
                    </a:lnTo>
                    <a:lnTo>
                      <a:pt x="1721" y="5116"/>
                    </a:lnTo>
                    <a:lnTo>
                      <a:pt x="1713" y="5116"/>
                    </a:lnTo>
                    <a:lnTo>
                      <a:pt x="1699" y="4926"/>
                    </a:lnTo>
                    <a:lnTo>
                      <a:pt x="1690" y="4926"/>
                    </a:lnTo>
                    <a:lnTo>
                      <a:pt x="1688" y="4737"/>
                    </a:lnTo>
                    <a:lnTo>
                      <a:pt x="1699" y="4926"/>
                    </a:lnTo>
                    <a:lnTo>
                      <a:pt x="1710" y="4926"/>
                    </a:lnTo>
                    <a:lnTo>
                      <a:pt x="1721" y="5116"/>
                    </a:lnTo>
                    <a:lnTo>
                      <a:pt x="1721" y="4462"/>
                    </a:lnTo>
                    <a:lnTo>
                      <a:pt x="1673" y="4547"/>
                    </a:lnTo>
                    <a:lnTo>
                      <a:pt x="1658" y="4547"/>
                    </a:lnTo>
                    <a:lnTo>
                      <a:pt x="1658" y="4737"/>
                    </a:lnTo>
                    <a:lnTo>
                      <a:pt x="1673" y="4737"/>
                    </a:lnTo>
                    <a:lnTo>
                      <a:pt x="1658" y="4926"/>
                    </a:lnTo>
                    <a:lnTo>
                      <a:pt x="1643" y="4926"/>
                    </a:lnTo>
                    <a:lnTo>
                      <a:pt x="1658" y="4737"/>
                    </a:lnTo>
                    <a:lnTo>
                      <a:pt x="1643" y="4737"/>
                    </a:lnTo>
                    <a:lnTo>
                      <a:pt x="1629" y="4926"/>
                    </a:lnTo>
                    <a:lnTo>
                      <a:pt x="1629" y="15726"/>
                    </a:lnTo>
                    <a:lnTo>
                      <a:pt x="1554" y="15726"/>
                    </a:lnTo>
                    <a:lnTo>
                      <a:pt x="1569" y="15537"/>
                    </a:lnTo>
                    <a:lnTo>
                      <a:pt x="1599" y="15537"/>
                    </a:lnTo>
                    <a:lnTo>
                      <a:pt x="1614" y="15347"/>
                    </a:lnTo>
                    <a:lnTo>
                      <a:pt x="1614" y="15537"/>
                    </a:lnTo>
                    <a:lnTo>
                      <a:pt x="1629" y="15726"/>
                    </a:lnTo>
                    <a:lnTo>
                      <a:pt x="1629" y="5116"/>
                    </a:lnTo>
                    <a:lnTo>
                      <a:pt x="1599" y="5116"/>
                    </a:lnTo>
                    <a:lnTo>
                      <a:pt x="1614" y="4926"/>
                    </a:lnTo>
                    <a:lnTo>
                      <a:pt x="1569" y="4926"/>
                    </a:lnTo>
                    <a:lnTo>
                      <a:pt x="1525" y="4547"/>
                    </a:lnTo>
                    <a:lnTo>
                      <a:pt x="1480" y="4547"/>
                    </a:lnTo>
                    <a:lnTo>
                      <a:pt x="1480" y="4737"/>
                    </a:lnTo>
                    <a:lnTo>
                      <a:pt x="1466" y="4926"/>
                    </a:lnTo>
                    <a:lnTo>
                      <a:pt x="1466" y="15347"/>
                    </a:lnTo>
                    <a:lnTo>
                      <a:pt x="1451" y="15347"/>
                    </a:lnTo>
                    <a:lnTo>
                      <a:pt x="1466" y="15537"/>
                    </a:lnTo>
                    <a:lnTo>
                      <a:pt x="1451" y="15537"/>
                    </a:lnTo>
                    <a:lnTo>
                      <a:pt x="1451" y="15347"/>
                    </a:lnTo>
                    <a:lnTo>
                      <a:pt x="1444" y="15347"/>
                    </a:lnTo>
                    <a:lnTo>
                      <a:pt x="1423" y="15158"/>
                    </a:lnTo>
                    <a:lnTo>
                      <a:pt x="1405" y="15158"/>
                    </a:lnTo>
                    <a:lnTo>
                      <a:pt x="1392" y="14968"/>
                    </a:lnTo>
                    <a:lnTo>
                      <a:pt x="1362" y="14968"/>
                    </a:lnTo>
                    <a:lnTo>
                      <a:pt x="1362" y="14779"/>
                    </a:lnTo>
                    <a:lnTo>
                      <a:pt x="1392" y="14779"/>
                    </a:lnTo>
                    <a:lnTo>
                      <a:pt x="1392" y="14589"/>
                    </a:lnTo>
                    <a:lnTo>
                      <a:pt x="1421" y="14779"/>
                    </a:lnTo>
                    <a:lnTo>
                      <a:pt x="1392" y="14779"/>
                    </a:lnTo>
                    <a:lnTo>
                      <a:pt x="1392" y="14968"/>
                    </a:lnTo>
                    <a:lnTo>
                      <a:pt x="1399" y="14968"/>
                    </a:lnTo>
                    <a:lnTo>
                      <a:pt x="1443" y="15158"/>
                    </a:lnTo>
                    <a:lnTo>
                      <a:pt x="1466" y="15158"/>
                    </a:lnTo>
                    <a:lnTo>
                      <a:pt x="1466" y="4926"/>
                    </a:lnTo>
                    <a:lnTo>
                      <a:pt x="1451" y="4737"/>
                    </a:lnTo>
                    <a:lnTo>
                      <a:pt x="1451" y="4926"/>
                    </a:lnTo>
                    <a:lnTo>
                      <a:pt x="1436" y="4926"/>
                    </a:lnTo>
                    <a:lnTo>
                      <a:pt x="1436" y="4737"/>
                    </a:lnTo>
                    <a:lnTo>
                      <a:pt x="1480" y="4737"/>
                    </a:lnTo>
                    <a:lnTo>
                      <a:pt x="1480" y="4547"/>
                    </a:lnTo>
                    <a:lnTo>
                      <a:pt x="1469" y="4547"/>
                    </a:lnTo>
                    <a:lnTo>
                      <a:pt x="1414" y="4737"/>
                    </a:lnTo>
                    <a:lnTo>
                      <a:pt x="1358" y="4737"/>
                    </a:lnTo>
                    <a:lnTo>
                      <a:pt x="1303" y="4926"/>
                    </a:lnTo>
                    <a:lnTo>
                      <a:pt x="1288" y="4926"/>
                    </a:lnTo>
                    <a:lnTo>
                      <a:pt x="1288" y="5116"/>
                    </a:lnTo>
                    <a:lnTo>
                      <a:pt x="1125" y="5116"/>
                    </a:lnTo>
                    <a:lnTo>
                      <a:pt x="1125" y="13453"/>
                    </a:lnTo>
                    <a:lnTo>
                      <a:pt x="1110" y="13453"/>
                    </a:lnTo>
                    <a:lnTo>
                      <a:pt x="1110" y="13263"/>
                    </a:lnTo>
                    <a:lnTo>
                      <a:pt x="1125" y="13263"/>
                    </a:lnTo>
                    <a:lnTo>
                      <a:pt x="1125" y="5116"/>
                    </a:lnTo>
                    <a:lnTo>
                      <a:pt x="1114" y="5495"/>
                    </a:lnTo>
                    <a:lnTo>
                      <a:pt x="1071" y="5684"/>
                    </a:lnTo>
                    <a:lnTo>
                      <a:pt x="904" y="5684"/>
                    </a:lnTo>
                    <a:lnTo>
                      <a:pt x="842" y="5874"/>
                    </a:lnTo>
                    <a:lnTo>
                      <a:pt x="711" y="5874"/>
                    </a:lnTo>
                    <a:lnTo>
                      <a:pt x="724" y="6442"/>
                    </a:lnTo>
                    <a:lnTo>
                      <a:pt x="696" y="6632"/>
                    </a:lnTo>
                    <a:lnTo>
                      <a:pt x="623" y="6821"/>
                    </a:lnTo>
                    <a:lnTo>
                      <a:pt x="622" y="6821"/>
                    </a:lnTo>
                    <a:lnTo>
                      <a:pt x="622" y="10611"/>
                    </a:lnTo>
                    <a:lnTo>
                      <a:pt x="607" y="10611"/>
                    </a:lnTo>
                    <a:lnTo>
                      <a:pt x="592" y="10421"/>
                    </a:lnTo>
                    <a:lnTo>
                      <a:pt x="622" y="10421"/>
                    </a:lnTo>
                    <a:lnTo>
                      <a:pt x="622" y="6821"/>
                    </a:lnTo>
                    <a:lnTo>
                      <a:pt x="489" y="6821"/>
                    </a:lnTo>
                    <a:lnTo>
                      <a:pt x="489" y="8337"/>
                    </a:lnTo>
                    <a:lnTo>
                      <a:pt x="474" y="8337"/>
                    </a:lnTo>
                    <a:lnTo>
                      <a:pt x="489" y="8147"/>
                    </a:lnTo>
                    <a:lnTo>
                      <a:pt x="489" y="6821"/>
                    </a:lnTo>
                    <a:lnTo>
                      <a:pt x="447" y="6821"/>
                    </a:lnTo>
                    <a:lnTo>
                      <a:pt x="409" y="7011"/>
                    </a:lnTo>
                    <a:lnTo>
                      <a:pt x="385" y="7011"/>
                    </a:lnTo>
                    <a:lnTo>
                      <a:pt x="370" y="7200"/>
                    </a:lnTo>
                    <a:lnTo>
                      <a:pt x="370" y="7389"/>
                    </a:lnTo>
                    <a:lnTo>
                      <a:pt x="385" y="7389"/>
                    </a:lnTo>
                    <a:lnTo>
                      <a:pt x="407" y="7579"/>
                    </a:lnTo>
                    <a:lnTo>
                      <a:pt x="429" y="7579"/>
                    </a:lnTo>
                    <a:lnTo>
                      <a:pt x="452" y="7768"/>
                    </a:lnTo>
                    <a:lnTo>
                      <a:pt x="415" y="7768"/>
                    </a:lnTo>
                    <a:lnTo>
                      <a:pt x="429" y="7958"/>
                    </a:lnTo>
                    <a:lnTo>
                      <a:pt x="459" y="7768"/>
                    </a:lnTo>
                    <a:lnTo>
                      <a:pt x="474" y="7768"/>
                    </a:lnTo>
                    <a:lnTo>
                      <a:pt x="459" y="7958"/>
                    </a:lnTo>
                    <a:lnTo>
                      <a:pt x="444" y="7958"/>
                    </a:lnTo>
                    <a:lnTo>
                      <a:pt x="444" y="9095"/>
                    </a:lnTo>
                    <a:lnTo>
                      <a:pt x="400" y="9095"/>
                    </a:lnTo>
                    <a:lnTo>
                      <a:pt x="400" y="8905"/>
                    </a:lnTo>
                    <a:lnTo>
                      <a:pt x="444" y="8905"/>
                    </a:lnTo>
                    <a:lnTo>
                      <a:pt x="444" y="7958"/>
                    </a:lnTo>
                    <a:lnTo>
                      <a:pt x="429" y="7958"/>
                    </a:lnTo>
                    <a:lnTo>
                      <a:pt x="370" y="8147"/>
                    </a:lnTo>
                    <a:lnTo>
                      <a:pt x="348" y="8337"/>
                    </a:lnTo>
                    <a:lnTo>
                      <a:pt x="324" y="8337"/>
                    </a:lnTo>
                    <a:lnTo>
                      <a:pt x="297" y="8526"/>
                    </a:lnTo>
                    <a:lnTo>
                      <a:pt x="266" y="8526"/>
                    </a:lnTo>
                    <a:lnTo>
                      <a:pt x="266" y="8716"/>
                    </a:lnTo>
                    <a:lnTo>
                      <a:pt x="237" y="8716"/>
                    </a:lnTo>
                    <a:lnTo>
                      <a:pt x="222" y="8526"/>
                    </a:lnTo>
                    <a:lnTo>
                      <a:pt x="0" y="9284"/>
                    </a:lnTo>
                    <a:lnTo>
                      <a:pt x="59" y="9284"/>
                    </a:lnTo>
                    <a:lnTo>
                      <a:pt x="89" y="9095"/>
                    </a:lnTo>
                    <a:lnTo>
                      <a:pt x="118" y="9095"/>
                    </a:lnTo>
                    <a:lnTo>
                      <a:pt x="133" y="8905"/>
                    </a:lnTo>
                    <a:lnTo>
                      <a:pt x="155" y="9095"/>
                    </a:lnTo>
                    <a:lnTo>
                      <a:pt x="176" y="9095"/>
                    </a:lnTo>
                    <a:lnTo>
                      <a:pt x="194" y="9284"/>
                    </a:lnTo>
                    <a:lnTo>
                      <a:pt x="148" y="9284"/>
                    </a:lnTo>
                    <a:lnTo>
                      <a:pt x="148" y="9853"/>
                    </a:lnTo>
                    <a:lnTo>
                      <a:pt x="163" y="9853"/>
                    </a:lnTo>
                    <a:lnTo>
                      <a:pt x="163" y="9663"/>
                    </a:lnTo>
                    <a:lnTo>
                      <a:pt x="281" y="9663"/>
                    </a:lnTo>
                    <a:lnTo>
                      <a:pt x="281" y="9474"/>
                    </a:lnTo>
                    <a:lnTo>
                      <a:pt x="266" y="9474"/>
                    </a:lnTo>
                    <a:lnTo>
                      <a:pt x="237" y="9284"/>
                    </a:lnTo>
                    <a:lnTo>
                      <a:pt x="221" y="9284"/>
                    </a:lnTo>
                    <a:lnTo>
                      <a:pt x="253" y="9095"/>
                    </a:lnTo>
                    <a:lnTo>
                      <a:pt x="266" y="8905"/>
                    </a:lnTo>
                    <a:lnTo>
                      <a:pt x="297" y="9095"/>
                    </a:lnTo>
                    <a:lnTo>
                      <a:pt x="322" y="9095"/>
                    </a:lnTo>
                    <a:lnTo>
                      <a:pt x="341" y="9284"/>
                    </a:lnTo>
                    <a:lnTo>
                      <a:pt x="355" y="9474"/>
                    </a:lnTo>
                    <a:lnTo>
                      <a:pt x="400" y="9474"/>
                    </a:lnTo>
                    <a:lnTo>
                      <a:pt x="415" y="9284"/>
                    </a:lnTo>
                    <a:lnTo>
                      <a:pt x="444" y="9284"/>
                    </a:lnTo>
                    <a:lnTo>
                      <a:pt x="444" y="9474"/>
                    </a:lnTo>
                    <a:lnTo>
                      <a:pt x="429" y="9474"/>
                    </a:lnTo>
                    <a:lnTo>
                      <a:pt x="429" y="9663"/>
                    </a:lnTo>
                    <a:lnTo>
                      <a:pt x="459" y="9663"/>
                    </a:lnTo>
                    <a:lnTo>
                      <a:pt x="429" y="9853"/>
                    </a:lnTo>
                    <a:lnTo>
                      <a:pt x="415" y="9663"/>
                    </a:lnTo>
                    <a:lnTo>
                      <a:pt x="370" y="9663"/>
                    </a:lnTo>
                    <a:lnTo>
                      <a:pt x="355" y="9474"/>
                    </a:lnTo>
                    <a:lnTo>
                      <a:pt x="346" y="9663"/>
                    </a:lnTo>
                    <a:lnTo>
                      <a:pt x="340" y="9663"/>
                    </a:lnTo>
                    <a:lnTo>
                      <a:pt x="335" y="9853"/>
                    </a:lnTo>
                    <a:lnTo>
                      <a:pt x="326" y="10042"/>
                    </a:lnTo>
                    <a:lnTo>
                      <a:pt x="326" y="10232"/>
                    </a:lnTo>
                    <a:lnTo>
                      <a:pt x="340" y="10232"/>
                    </a:lnTo>
                    <a:lnTo>
                      <a:pt x="340" y="10421"/>
                    </a:lnTo>
                    <a:lnTo>
                      <a:pt x="415" y="10421"/>
                    </a:lnTo>
                    <a:lnTo>
                      <a:pt x="429" y="10232"/>
                    </a:lnTo>
                    <a:lnTo>
                      <a:pt x="474" y="10232"/>
                    </a:lnTo>
                    <a:lnTo>
                      <a:pt x="474" y="10611"/>
                    </a:lnTo>
                    <a:lnTo>
                      <a:pt x="459" y="10611"/>
                    </a:lnTo>
                    <a:lnTo>
                      <a:pt x="444" y="10800"/>
                    </a:lnTo>
                    <a:lnTo>
                      <a:pt x="466" y="10800"/>
                    </a:lnTo>
                    <a:lnTo>
                      <a:pt x="511" y="10989"/>
                    </a:lnTo>
                    <a:lnTo>
                      <a:pt x="454" y="10989"/>
                    </a:lnTo>
                    <a:lnTo>
                      <a:pt x="429" y="10800"/>
                    </a:lnTo>
                    <a:lnTo>
                      <a:pt x="416" y="10989"/>
                    </a:lnTo>
                    <a:lnTo>
                      <a:pt x="384" y="11368"/>
                    </a:lnTo>
                    <a:lnTo>
                      <a:pt x="370" y="11558"/>
                    </a:lnTo>
                    <a:lnTo>
                      <a:pt x="406" y="11558"/>
                    </a:lnTo>
                    <a:lnTo>
                      <a:pt x="483" y="11747"/>
                    </a:lnTo>
                    <a:lnTo>
                      <a:pt x="518" y="11747"/>
                    </a:lnTo>
                    <a:lnTo>
                      <a:pt x="507" y="11937"/>
                    </a:lnTo>
                    <a:lnTo>
                      <a:pt x="498" y="12126"/>
                    </a:lnTo>
                    <a:lnTo>
                      <a:pt x="491" y="12126"/>
                    </a:lnTo>
                    <a:lnTo>
                      <a:pt x="489" y="12316"/>
                    </a:lnTo>
                    <a:lnTo>
                      <a:pt x="489" y="12505"/>
                    </a:lnTo>
                    <a:lnTo>
                      <a:pt x="474" y="12505"/>
                    </a:lnTo>
                    <a:lnTo>
                      <a:pt x="474" y="12695"/>
                    </a:lnTo>
                    <a:lnTo>
                      <a:pt x="503" y="12695"/>
                    </a:lnTo>
                    <a:lnTo>
                      <a:pt x="503" y="12884"/>
                    </a:lnTo>
                    <a:lnTo>
                      <a:pt x="515" y="13032"/>
                    </a:lnTo>
                    <a:lnTo>
                      <a:pt x="503" y="13032"/>
                    </a:lnTo>
                    <a:lnTo>
                      <a:pt x="503" y="13093"/>
                    </a:lnTo>
                    <a:lnTo>
                      <a:pt x="518" y="13093"/>
                    </a:lnTo>
                    <a:lnTo>
                      <a:pt x="518" y="13074"/>
                    </a:lnTo>
                    <a:lnTo>
                      <a:pt x="529" y="13074"/>
                    </a:lnTo>
                    <a:lnTo>
                      <a:pt x="542" y="13263"/>
                    </a:lnTo>
                    <a:lnTo>
                      <a:pt x="600" y="13263"/>
                    </a:lnTo>
                    <a:lnTo>
                      <a:pt x="644" y="13453"/>
                    </a:lnTo>
                    <a:lnTo>
                      <a:pt x="666" y="13453"/>
                    </a:lnTo>
                    <a:lnTo>
                      <a:pt x="681" y="13263"/>
                    </a:lnTo>
                    <a:lnTo>
                      <a:pt x="666" y="13168"/>
                    </a:lnTo>
                    <a:lnTo>
                      <a:pt x="666" y="13074"/>
                    </a:lnTo>
                    <a:lnTo>
                      <a:pt x="637" y="13074"/>
                    </a:lnTo>
                    <a:lnTo>
                      <a:pt x="607" y="12884"/>
                    </a:lnTo>
                    <a:lnTo>
                      <a:pt x="592" y="12884"/>
                    </a:lnTo>
                    <a:lnTo>
                      <a:pt x="563" y="12695"/>
                    </a:lnTo>
                    <a:lnTo>
                      <a:pt x="518" y="12695"/>
                    </a:lnTo>
                    <a:lnTo>
                      <a:pt x="518" y="12505"/>
                    </a:lnTo>
                    <a:lnTo>
                      <a:pt x="533" y="12505"/>
                    </a:lnTo>
                    <a:lnTo>
                      <a:pt x="563" y="12695"/>
                    </a:lnTo>
                    <a:lnTo>
                      <a:pt x="770" y="12695"/>
                    </a:lnTo>
                    <a:lnTo>
                      <a:pt x="681" y="13074"/>
                    </a:lnTo>
                    <a:lnTo>
                      <a:pt x="785" y="13074"/>
                    </a:lnTo>
                    <a:lnTo>
                      <a:pt x="770" y="13263"/>
                    </a:lnTo>
                    <a:lnTo>
                      <a:pt x="755" y="13263"/>
                    </a:lnTo>
                    <a:lnTo>
                      <a:pt x="775" y="13453"/>
                    </a:lnTo>
                    <a:lnTo>
                      <a:pt x="809" y="13642"/>
                    </a:lnTo>
                    <a:lnTo>
                      <a:pt x="829" y="13832"/>
                    </a:lnTo>
                    <a:lnTo>
                      <a:pt x="829" y="14021"/>
                    </a:lnTo>
                    <a:lnTo>
                      <a:pt x="859" y="14021"/>
                    </a:lnTo>
                    <a:lnTo>
                      <a:pt x="856" y="14060"/>
                    </a:lnTo>
                    <a:lnTo>
                      <a:pt x="799" y="14060"/>
                    </a:lnTo>
                    <a:lnTo>
                      <a:pt x="785" y="14121"/>
                    </a:lnTo>
                    <a:lnTo>
                      <a:pt x="799" y="14121"/>
                    </a:lnTo>
                    <a:lnTo>
                      <a:pt x="829" y="14181"/>
                    </a:lnTo>
                    <a:lnTo>
                      <a:pt x="846" y="14181"/>
                    </a:lnTo>
                    <a:lnTo>
                      <a:pt x="844" y="14211"/>
                    </a:lnTo>
                    <a:lnTo>
                      <a:pt x="825" y="14211"/>
                    </a:lnTo>
                    <a:lnTo>
                      <a:pt x="848" y="14589"/>
                    </a:lnTo>
                    <a:lnTo>
                      <a:pt x="873" y="14589"/>
                    </a:lnTo>
                    <a:lnTo>
                      <a:pt x="888" y="14400"/>
                    </a:lnTo>
                    <a:lnTo>
                      <a:pt x="903" y="14400"/>
                    </a:lnTo>
                    <a:lnTo>
                      <a:pt x="915" y="14211"/>
                    </a:lnTo>
                    <a:lnTo>
                      <a:pt x="901" y="14211"/>
                    </a:lnTo>
                    <a:lnTo>
                      <a:pt x="888" y="14021"/>
                    </a:lnTo>
                    <a:lnTo>
                      <a:pt x="903" y="14021"/>
                    </a:lnTo>
                    <a:lnTo>
                      <a:pt x="903" y="13832"/>
                    </a:lnTo>
                    <a:lnTo>
                      <a:pt x="873" y="13832"/>
                    </a:lnTo>
                    <a:lnTo>
                      <a:pt x="873" y="13642"/>
                    </a:lnTo>
                    <a:lnTo>
                      <a:pt x="859" y="13453"/>
                    </a:lnTo>
                    <a:lnTo>
                      <a:pt x="814" y="13453"/>
                    </a:lnTo>
                    <a:lnTo>
                      <a:pt x="799" y="13263"/>
                    </a:lnTo>
                    <a:lnTo>
                      <a:pt x="814" y="13074"/>
                    </a:lnTo>
                    <a:lnTo>
                      <a:pt x="836" y="13263"/>
                    </a:lnTo>
                    <a:lnTo>
                      <a:pt x="881" y="13263"/>
                    </a:lnTo>
                    <a:lnTo>
                      <a:pt x="903" y="13453"/>
                    </a:lnTo>
                    <a:lnTo>
                      <a:pt x="888" y="13453"/>
                    </a:lnTo>
                    <a:lnTo>
                      <a:pt x="873" y="13642"/>
                    </a:lnTo>
                    <a:lnTo>
                      <a:pt x="1066" y="13642"/>
                    </a:lnTo>
                    <a:lnTo>
                      <a:pt x="1066" y="13832"/>
                    </a:lnTo>
                    <a:lnTo>
                      <a:pt x="1081" y="13832"/>
                    </a:lnTo>
                    <a:lnTo>
                      <a:pt x="1081" y="14021"/>
                    </a:lnTo>
                    <a:lnTo>
                      <a:pt x="1110" y="14021"/>
                    </a:lnTo>
                    <a:lnTo>
                      <a:pt x="1096" y="13832"/>
                    </a:lnTo>
                    <a:lnTo>
                      <a:pt x="1133" y="13832"/>
                    </a:lnTo>
                    <a:lnTo>
                      <a:pt x="1177" y="14021"/>
                    </a:lnTo>
                    <a:lnTo>
                      <a:pt x="1199" y="14211"/>
                    </a:lnTo>
                    <a:lnTo>
                      <a:pt x="1229" y="14589"/>
                    </a:lnTo>
                    <a:lnTo>
                      <a:pt x="1244" y="14589"/>
                    </a:lnTo>
                    <a:lnTo>
                      <a:pt x="1258" y="14779"/>
                    </a:lnTo>
                    <a:lnTo>
                      <a:pt x="1303" y="14779"/>
                    </a:lnTo>
                    <a:lnTo>
                      <a:pt x="1261" y="14968"/>
                    </a:lnTo>
                    <a:lnTo>
                      <a:pt x="1096" y="14968"/>
                    </a:lnTo>
                    <a:lnTo>
                      <a:pt x="1081" y="15158"/>
                    </a:lnTo>
                    <a:lnTo>
                      <a:pt x="1066" y="15158"/>
                    </a:lnTo>
                    <a:lnTo>
                      <a:pt x="1040" y="15537"/>
                    </a:lnTo>
                    <a:lnTo>
                      <a:pt x="1033" y="15726"/>
                    </a:lnTo>
                    <a:lnTo>
                      <a:pt x="1081" y="15726"/>
                    </a:lnTo>
                    <a:lnTo>
                      <a:pt x="1125" y="15916"/>
                    </a:lnTo>
                    <a:lnTo>
                      <a:pt x="1326" y="15916"/>
                    </a:lnTo>
                    <a:lnTo>
                      <a:pt x="1362" y="16105"/>
                    </a:lnTo>
                    <a:lnTo>
                      <a:pt x="1362" y="15916"/>
                    </a:lnTo>
                    <a:lnTo>
                      <a:pt x="1377" y="15916"/>
                    </a:lnTo>
                    <a:lnTo>
                      <a:pt x="1377" y="15726"/>
                    </a:lnTo>
                    <a:lnTo>
                      <a:pt x="1392" y="15916"/>
                    </a:lnTo>
                    <a:lnTo>
                      <a:pt x="1436" y="15916"/>
                    </a:lnTo>
                    <a:lnTo>
                      <a:pt x="1445" y="16105"/>
                    </a:lnTo>
                    <a:lnTo>
                      <a:pt x="1457" y="16295"/>
                    </a:lnTo>
                    <a:lnTo>
                      <a:pt x="1466" y="16295"/>
                    </a:lnTo>
                    <a:lnTo>
                      <a:pt x="1540" y="16484"/>
                    </a:lnTo>
                    <a:lnTo>
                      <a:pt x="1542" y="16295"/>
                    </a:lnTo>
                    <a:lnTo>
                      <a:pt x="1546" y="16105"/>
                    </a:lnTo>
                    <a:lnTo>
                      <a:pt x="1554" y="15916"/>
                    </a:lnTo>
                    <a:lnTo>
                      <a:pt x="1646" y="16105"/>
                    </a:lnTo>
                    <a:lnTo>
                      <a:pt x="1740" y="16105"/>
                    </a:lnTo>
                    <a:lnTo>
                      <a:pt x="1833" y="15916"/>
                    </a:lnTo>
                    <a:lnTo>
                      <a:pt x="1925" y="15916"/>
                    </a:lnTo>
                    <a:lnTo>
                      <a:pt x="1925" y="16105"/>
                    </a:lnTo>
                    <a:lnTo>
                      <a:pt x="1939" y="16105"/>
                    </a:lnTo>
                    <a:lnTo>
                      <a:pt x="1939" y="16295"/>
                    </a:lnTo>
                    <a:lnTo>
                      <a:pt x="1925" y="16295"/>
                    </a:lnTo>
                    <a:lnTo>
                      <a:pt x="1925" y="16484"/>
                    </a:lnTo>
                    <a:lnTo>
                      <a:pt x="1954" y="16674"/>
                    </a:lnTo>
                    <a:lnTo>
                      <a:pt x="1984" y="16674"/>
                    </a:lnTo>
                    <a:lnTo>
                      <a:pt x="2008" y="16484"/>
                    </a:lnTo>
                    <a:lnTo>
                      <a:pt x="2036" y="16295"/>
                    </a:lnTo>
                    <a:lnTo>
                      <a:pt x="2063" y="16295"/>
                    </a:lnTo>
                    <a:lnTo>
                      <a:pt x="2087" y="16105"/>
                    </a:lnTo>
                    <a:lnTo>
                      <a:pt x="2119" y="16105"/>
                    </a:lnTo>
                    <a:lnTo>
                      <a:pt x="2150" y="16295"/>
                    </a:lnTo>
                    <a:lnTo>
                      <a:pt x="2235" y="16295"/>
                    </a:lnTo>
                    <a:lnTo>
                      <a:pt x="2250" y="16105"/>
                    </a:lnTo>
                    <a:lnTo>
                      <a:pt x="2221" y="16105"/>
                    </a:lnTo>
                    <a:lnTo>
                      <a:pt x="2221" y="15916"/>
                    </a:lnTo>
                    <a:lnTo>
                      <a:pt x="2182" y="15916"/>
                    </a:lnTo>
                    <a:lnTo>
                      <a:pt x="2081" y="15726"/>
                    </a:lnTo>
                    <a:lnTo>
                      <a:pt x="1925" y="15726"/>
                    </a:lnTo>
                    <a:lnTo>
                      <a:pt x="1925" y="15537"/>
                    </a:lnTo>
                    <a:lnTo>
                      <a:pt x="2028" y="15537"/>
                    </a:lnTo>
                    <a:lnTo>
                      <a:pt x="2028" y="15726"/>
                    </a:lnTo>
                    <a:lnTo>
                      <a:pt x="2043" y="15537"/>
                    </a:lnTo>
                    <a:lnTo>
                      <a:pt x="2161" y="15537"/>
                    </a:lnTo>
                    <a:lnTo>
                      <a:pt x="2183" y="15726"/>
                    </a:lnTo>
                    <a:lnTo>
                      <a:pt x="2204" y="15726"/>
                    </a:lnTo>
                    <a:lnTo>
                      <a:pt x="2222" y="15916"/>
                    </a:lnTo>
                    <a:lnTo>
                      <a:pt x="2235" y="15916"/>
                    </a:lnTo>
                    <a:lnTo>
                      <a:pt x="2250" y="15726"/>
                    </a:lnTo>
                    <a:lnTo>
                      <a:pt x="2250" y="15916"/>
                    </a:lnTo>
                    <a:lnTo>
                      <a:pt x="2265" y="15916"/>
                    </a:lnTo>
                    <a:lnTo>
                      <a:pt x="2265" y="16105"/>
                    </a:lnTo>
                    <a:lnTo>
                      <a:pt x="2285" y="16105"/>
                    </a:lnTo>
                    <a:lnTo>
                      <a:pt x="2319" y="16484"/>
                    </a:lnTo>
                    <a:lnTo>
                      <a:pt x="2273" y="16484"/>
                    </a:lnTo>
                    <a:lnTo>
                      <a:pt x="2250" y="16295"/>
                    </a:lnTo>
                    <a:lnTo>
                      <a:pt x="2250" y="16674"/>
                    </a:lnTo>
                    <a:lnTo>
                      <a:pt x="2324" y="16674"/>
                    </a:lnTo>
                    <a:lnTo>
                      <a:pt x="2310" y="16863"/>
                    </a:lnTo>
                    <a:lnTo>
                      <a:pt x="2280" y="16863"/>
                    </a:lnTo>
                    <a:lnTo>
                      <a:pt x="2280" y="17053"/>
                    </a:lnTo>
                    <a:lnTo>
                      <a:pt x="2295" y="17053"/>
                    </a:lnTo>
                    <a:lnTo>
                      <a:pt x="2295" y="17242"/>
                    </a:lnTo>
                    <a:lnTo>
                      <a:pt x="2265" y="17242"/>
                    </a:lnTo>
                    <a:lnTo>
                      <a:pt x="2206" y="17432"/>
                    </a:lnTo>
                    <a:lnTo>
                      <a:pt x="2184" y="17432"/>
                    </a:lnTo>
                    <a:lnTo>
                      <a:pt x="2161" y="17242"/>
                    </a:lnTo>
                    <a:lnTo>
                      <a:pt x="2139" y="17242"/>
                    </a:lnTo>
                    <a:lnTo>
                      <a:pt x="2132" y="17179"/>
                    </a:lnTo>
                    <a:lnTo>
                      <a:pt x="2132" y="17621"/>
                    </a:lnTo>
                    <a:lnTo>
                      <a:pt x="2117" y="17811"/>
                    </a:lnTo>
                    <a:lnTo>
                      <a:pt x="2117" y="17621"/>
                    </a:lnTo>
                    <a:lnTo>
                      <a:pt x="2132" y="17621"/>
                    </a:lnTo>
                    <a:lnTo>
                      <a:pt x="2132" y="17179"/>
                    </a:lnTo>
                    <a:lnTo>
                      <a:pt x="2117" y="17053"/>
                    </a:lnTo>
                    <a:lnTo>
                      <a:pt x="2073" y="17811"/>
                    </a:lnTo>
                    <a:lnTo>
                      <a:pt x="2087" y="18000"/>
                    </a:lnTo>
                    <a:lnTo>
                      <a:pt x="2102" y="18000"/>
                    </a:lnTo>
                    <a:lnTo>
                      <a:pt x="2102" y="18189"/>
                    </a:lnTo>
                    <a:lnTo>
                      <a:pt x="2043" y="18189"/>
                    </a:lnTo>
                    <a:lnTo>
                      <a:pt x="2043" y="18000"/>
                    </a:lnTo>
                    <a:lnTo>
                      <a:pt x="1658" y="18000"/>
                    </a:lnTo>
                    <a:lnTo>
                      <a:pt x="1643" y="17811"/>
                    </a:lnTo>
                    <a:lnTo>
                      <a:pt x="1614" y="17811"/>
                    </a:lnTo>
                    <a:lnTo>
                      <a:pt x="1614" y="17621"/>
                    </a:lnTo>
                    <a:lnTo>
                      <a:pt x="1599" y="17621"/>
                    </a:lnTo>
                    <a:lnTo>
                      <a:pt x="1568" y="17811"/>
                    </a:lnTo>
                    <a:lnTo>
                      <a:pt x="1480" y="17811"/>
                    </a:lnTo>
                    <a:lnTo>
                      <a:pt x="1480" y="18000"/>
                    </a:lnTo>
                    <a:lnTo>
                      <a:pt x="1510" y="18000"/>
                    </a:lnTo>
                    <a:lnTo>
                      <a:pt x="1525" y="18189"/>
                    </a:lnTo>
                    <a:lnTo>
                      <a:pt x="1658" y="18189"/>
                    </a:lnTo>
                    <a:lnTo>
                      <a:pt x="1704" y="18568"/>
                    </a:lnTo>
                    <a:lnTo>
                      <a:pt x="1773" y="18758"/>
                    </a:lnTo>
                    <a:lnTo>
                      <a:pt x="1858" y="18947"/>
                    </a:lnTo>
                    <a:lnTo>
                      <a:pt x="1954" y="19137"/>
                    </a:lnTo>
                    <a:lnTo>
                      <a:pt x="1954" y="18947"/>
                    </a:lnTo>
                    <a:lnTo>
                      <a:pt x="2013" y="18947"/>
                    </a:lnTo>
                    <a:lnTo>
                      <a:pt x="2013" y="18758"/>
                    </a:lnTo>
                    <a:lnTo>
                      <a:pt x="1999" y="18758"/>
                    </a:lnTo>
                    <a:lnTo>
                      <a:pt x="1999" y="18568"/>
                    </a:lnTo>
                    <a:lnTo>
                      <a:pt x="2028" y="18568"/>
                    </a:lnTo>
                    <a:lnTo>
                      <a:pt x="2028" y="18379"/>
                    </a:lnTo>
                    <a:lnTo>
                      <a:pt x="2073" y="18379"/>
                    </a:lnTo>
                    <a:lnTo>
                      <a:pt x="2087" y="18568"/>
                    </a:lnTo>
                    <a:lnTo>
                      <a:pt x="2043" y="18568"/>
                    </a:lnTo>
                    <a:lnTo>
                      <a:pt x="2028" y="18758"/>
                    </a:lnTo>
                    <a:lnTo>
                      <a:pt x="2087" y="18758"/>
                    </a:lnTo>
                    <a:lnTo>
                      <a:pt x="2102" y="18568"/>
                    </a:lnTo>
                    <a:lnTo>
                      <a:pt x="2117" y="18568"/>
                    </a:lnTo>
                    <a:lnTo>
                      <a:pt x="2117" y="18379"/>
                    </a:lnTo>
                    <a:lnTo>
                      <a:pt x="2132" y="18379"/>
                    </a:lnTo>
                    <a:lnTo>
                      <a:pt x="2147" y="18568"/>
                    </a:lnTo>
                    <a:lnTo>
                      <a:pt x="2132" y="18568"/>
                    </a:lnTo>
                    <a:lnTo>
                      <a:pt x="2132" y="18758"/>
                    </a:lnTo>
                    <a:lnTo>
                      <a:pt x="2161" y="18758"/>
                    </a:lnTo>
                    <a:lnTo>
                      <a:pt x="2175" y="18568"/>
                    </a:lnTo>
                    <a:lnTo>
                      <a:pt x="2207" y="18379"/>
                    </a:lnTo>
                    <a:lnTo>
                      <a:pt x="2176" y="18379"/>
                    </a:lnTo>
                    <a:lnTo>
                      <a:pt x="2206" y="18189"/>
                    </a:lnTo>
                    <a:lnTo>
                      <a:pt x="2221" y="18189"/>
                    </a:lnTo>
                    <a:lnTo>
                      <a:pt x="2221" y="18000"/>
                    </a:lnTo>
                    <a:lnTo>
                      <a:pt x="2354" y="18000"/>
                    </a:lnTo>
                    <a:lnTo>
                      <a:pt x="2339" y="18189"/>
                    </a:lnTo>
                    <a:lnTo>
                      <a:pt x="2310" y="18189"/>
                    </a:lnTo>
                    <a:lnTo>
                      <a:pt x="2295" y="18379"/>
                    </a:lnTo>
                    <a:lnTo>
                      <a:pt x="2339" y="18379"/>
                    </a:lnTo>
                    <a:lnTo>
                      <a:pt x="2354" y="18568"/>
                    </a:lnTo>
                    <a:lnTo>
                      <a:pt x="2406" y="18568"/>
                    </a:lnTo>
                    <a:lnTo>
                      <a:pt x="2433" y="18758"/>
                    </a:lnTo>
                    <a:lnTo>
                      <a:pt x="2472" y="18758"/>
                    </a:lnTo>
                    <a:lnTo>
                      <a:pt x="2472" y="18568"/>
                    </a:lnTo>
                    <a:lnTo>
                      <a:pt x="2458" y="18568"/>
                    </a:lnTo>
                    <a:lnTo>
                      <a:pt x="2458" y="18379"/>
                    </a:lnTo>
                    <a:lnTo>
                      <a:pt x="2443" y="18379"/>
                    </a:lnTo>
                    <a:lnTo>
                      <a:pt x="2443" y="18189"/>
                    </a:lnTo>
                    <a:lnTo>
                      <a:pt x="2472" y="18189"/>
                    </a:lnTo>
                    <a:lnTo>
                      <a:pt x="2487" y="18379"/>
                    </a:lnTo>
                    <a:lnTo>
                      <a:pt x="2472" y="18568"/>
                    </a:lnTo>
                    <a:lnTo>
                      <a:pt x="2487" y="18568"/>
                    </a:lnTo>
                    <a:lnTo>
                      <a:pt x="2487" y="18758"/>
                    </a:lnTo>
                    <a:lnTo>
                      <a:pt x="2472" y="18758"/>
                    </a:lnTo>
                    <a:lnTo>
                      <a:pt x="2472" y="18947"/>
                    </a:lnTo>
                    <a:lnTo>
                      <a:pt x="2398" y="18947"/>
                    </a:lnTo>
                    <a:lnTo>
                      <a:pt x="2354" y="18568"/>
                    </a:lnTo>
                    <a:lnTo>
                      <a:pt x="2310" y="18568"/>
                    </a:lnTo>
                    <a:lnTo>
                      <a:pt x="2280" y="18379"/>
                    </a:lnTo>
                    <a:lnTo>
                      <a:pt x="2269" y="18379"/>
                    </a:lnTo>
                    <a:lnTo>
                      <a:pt x="2256" y="18568"/>
                    </a:lnTo>
                    <a:lnTo>
                      <a:pt x="2240" y="18568"/>
                    </a:lnTo>
                    <a:lnTo>
                      <a:pt x="2221" y="18758"/>
                    </a:lnTo>
                    <a:lnTo>
                      <a:pt x="2310" y="18758"/>
                    </a:lnTo>
                    <a:lnTo>
                      <a:pt x="2310" y="18947"/>
                    </a:lnTo>
                    <a:lnTo>
                      <a:pt x="2280" y="18947"/>
                    </a:lnTo>
                    <a:lnTo>
                      <a:pt x="2295" y="19137"/>
                    </a:lnTo>
                    <a:lnTo>
                      <a:pt x="2310" y="19137"/>
                    </a:lnTo>
                    <a:lnTo>
                      <a:pt x="2268" y="19326"/>
                    </a:lnTo>
                    <a:lnTo>
                      <a:pt x="2230" y="19326"/>
                    </a:lnTo>
                    <a:lnTo>
                      <a:pt x="2200" y="19486"/>
                    </a:lnTo>
                    <a:lnTo>
                      <a:pt x="2202" y="19516"/>
                    </a:lnTo>
                    <a:lnTo>
                      <a:pt x="2224" y="19705"/>
                    </a:lnTo>
                    <a:lnTo>
                      <a:pt x="2235" y="19705"/>
                    </a:lnTo>
                    <a:lnTo>
                      <a:pt x="2250" y="19895"/>
                    </a:lnTo>
                    <a:lnTo>
                      <a:pt x="2250" y="20084"/>
                    </a:lnTo>
                    <a:lnTo>
                      <a:pt x="2680" y="20084"/>
                    </a:lnTo>
                    <a:lnTo>
                      <a:pt x="2671" y="19895"/>
                    </a:lnTo>
                    <a:lnTo>
                      <a:pt x="2659" y="19705"/>
                    </a:lnTo>
                    <a:lnTo>
                      <a:pt x="2650" y="19516"/>
                    </a:lnTo>
                    <a:lnTo>
                      <a:pt x="2709" y="19705"/>
                    </a:lnTo>
                    <a:lnTo>
                      <a:pt x="2709" y="19516"/>
                    </a:lnTo>
                    <a:lnTo>
                      <a:pt x="2724" y="19516"/>
                    </a:lnTo>
                    <a:lnTo>
                      <a:pt x="2724" y="19326"/>
                    </a:lnTo>
                    <a:lnTo>
                      <a:pt x="2739" y="19326"/>
                    </a:lnTo>
                    <a:lnTo>
                      <a:pt x="2768" y="19516"/>
                    </a:lnTo>
                    <a:lnTo>
                      <a:pt x="2754" y="19516"/>
                    </a:lnTo>
                    <a:lnTo>
                      <a:pt x="2773" y="19642"/>
                    </a:lnTo>
                    <a:lnTo>
                      <a:pt x="2783" y="19516"/>
                    </a:lnTo>
                    <a:lnTo>
                      <a:pt x="2902" y="19516"/>
                    </a:lnTo>
                    <a:lnTo>
                      <a:pt x="2842" y="19705"/>
                    </a:lnTo>
                    <a:lnTo>
                      <a:pt x="2828" y="19705"/>
                    </a:lnTo>
                    <a:lnTo>
                      <a:pt x="2850" y="19895"/>
                    </a:lnTo>
                    <a:lnTo>
                      <a:pt x="2887" y="19895"/>
                    </a:lnTo>
                    <a:lnTo>
                      <a:pt x="2887" y="19705"/>
                    </a:lnTo>
                    <a:lnTo>
                      <a:pt x="2902" y="19705"/>
                    </a:lnTo>
                    <a:lnTo>
                      <a:pt x="2935" y="19516"/>
                    </a:lnTo>
                    <a:lnTo>
                      <a:pt x="2966" y="19326"/>
                    </a:lnTo>
                    <a:lnTo>
                      <a:pt x="2995" y="19137"/>
                    </a:lnTo>
                    <a:lnTo>
                      <a:pt x="3020" y="19137"/>
                    </a:lnTo>
                    <a:lnTo>
                      <a:pt x="3168" y="19705"/>
                    </a:lnTo>
                    <a:lnTo>
                      <a:pt x="3180" y="19705"/>
                    </a:lnTo>
                    <a:lnTo>
                      <a:pt x="3192" y="19895"/>
                    </a:lnTo>
                    <a:lnTo>
                      <a:pt x="3227" y="19895"/>
                    </a:lnTo>
                    <a:lnTo>
                      <a:pt x="3242" y="20084"/>
                    </a:lnTo>
                    <a:lnTo>
                      <a:pt x="3301" y="20084"/>
                    </a:lnTo>
                    <a:lnTo>
                      <a:pt x="3332" y="19895"/>
                    </a:lnTo>
                    <a:lnTo>
                      <a:pt x="3420" y="19895"/>
                    </a:lnTo>
                    <a:lnTo>
                      <a:pt x="3440" y="19705"/>
                    </a:lnTo>
                    <a:lnTo>
                      <a:pt x="3474" y="19705"/>
                    </a:lnTo>
                    <a:lnTo>
                      <a:pt x="3494" y="19516"/>
                    </a:lnTo>
                    <a:lnTo>
                      <a:pt x="3494" y="19705"/>
                    </a:lnTo>
                    <a:lnTo>
                      <a:pt x="3509" y="19705"/>
                    </a:lnTo>
                    <a:lnTo>
                      <a:pt x="3523" y="19516"/>
                    </a:lnTo>
                    <a:lnTo>
                      <a:pt x="3553" y="19516"/>
                    </a:lnTo>
                    <a:lnTo>
                      <a:pt x="3568" y="19705"/>
                    </a:lnTo>
                    <a:lnTo>
                      <a:pt x="3582" y="19516"/>
                    </a:lnTo>
                    <a:lnTo>
                      <a:pt x="3620" y="19516"/>
                    </a:lnTo>
                    <a:lnTo>
                      <a:pt x="3642" y="19326"/>
                    </a:lnTo>
                    <a:lnTo>
                      <a:pt x="3553" y="19326"/>
                    </a:lnTo>
                    <a:lnTo>
                      <a:pt x="3686" y="19137"/>
                    </a:lnTo>
                    <a:lnTo>
                      <a:pt x="3701" y="19137"/>
                    </a:lnTo>
                    <a:lnTo>
                      <a:pt x="3701" y="19326"/>
                    </a:lnTo>
                    <a:lnTo>
                      <a:pt x="3716" y="19326"/>
                    </a:lnTo>
                    <a:lnTo>
                      <a:pt x="3716" y="19137"/>
                    </a:lnTo>
                    <a:lnTo>
                      <a:pt x="3805" y="18568"/>
                    </a:lnTo>
                    <a:lnTo>
                      <a:pt x="3804" y="18758"/>
                    </a:lnTo>
                    <a:lnTo>
                      <a:pt x="3812" y="18947"/>
                    </a:lnTo>
                    <a:lnTo>
                      <a:pt x="3842" y="19137"/>
                    </a:lnTo>
                    <a:lnTo>
                      <a:pt x="3933" y="19137"/>
                    </a:lnTo>
                    <a:lnTo>
                      <a:pt x="3962" y="19326"/>
                    </a:lnTo>
                    <a:lnTo>
                      <a:pt x="4027" y="19516"/>
                    </a:lnTo>
                    <a:lnTo>
                      <a:pt x="4071" y="19516"/>
                    </a:lnTo>
                    <a:lnTo>
                      <a:pt x="4071" y="19326"/>
                    </a:lnTo>
                    <a:lnTo>
                      <a:pt x="4086" y="19326"/>
                    </a:lnTo>
                    <a:lnTo>
                      <a:pt x="4097" y="19137"/>
                    </a:lnTo>
                    <a:lnTo>
                      <a:pt x="4106" y="19137"/>
                    </a:lnTo>
                    <a:lnTo>
                      <a:pt x="4107" y="19170"/>
                    </a:lnTo>
                    <a:lnTo>
                      <a:pt x="4116" y="19261"/>
                    </a:lnTo>
                    <a:lnTo>
                      <a:pt x="4160" y="19080"/>
                    </a:lnTo>
                    <a:lnTo>
                      <a:pt x="4145" y="19019"/>
                    </a:lnTo>
                    <a:lnTo>
                      <a:pt x="4145" y="18959"/>
                    </a:lnTo>
                    <a:lnTo>
                      <a:pt x="4131" y="18899"/>
                    </a:lnTo>
                    <a:lnTo>
                      <a:pt x="4145" y="18758"/>
                    </a:lnTo>
                    <a:lnTo>
                      <a:pt x="4145" y="18568"/>
                    </a:lnTo>
                    <a:lnTo>
                      <a:pt x="4134" y="18379"/>
                    </a:lnTo>
                    <a:lnTo>
                      <a:pt x="4123" y="18379"/>
                    </a:lnTo>
                    <a:lnTo>
                      <a:pt x="4101" y="18000"/>
                    </a:lnTo>
                    <a:lnTo>
                      <a:pt x="3980" y="18000"/>
                    </a:lnTo>
                    <a:lnTo>
                      <a:pt x="3938" y="17811"/>
                    </a:lnTo>
                    <a:lnTo>
                      <a:pt x="3953" y="17621"/>
                    </a:lnTo>
                    <a:lnTo>
                      <a:pt x="3968" y="17621"/>
                    </a:lnTo>
                    <a:lnTo>
                      <a:pt x="3968" y="17432"/>
                    </a:lnTo>
                    <a:lnTo>
                      <a:pt x="3937" y="17432"/>
                    </a:lnTo>
                    <a:lnTo>
                      <a:pt x="3908" y="17621"/>
                    </a:lnTo>
                    <a:lnTo>
                      <a:pt x="3849" y="17621"/>
                    </a:lnTo>
                    <a:lnTo>
                      <a:pt x="3838" y="17432"/>
                    </a:lnTo>
                    <a:lnTo>
                      <a:pt x="3816" y="17242"/>
                    </a:lnTo>
                    <a:lnTo>
                      <a:pt x="3805" y="17053"/>
                    </a:lnTo>
                    <a:lnTo>
                      <a:pt x="3820" y="17053"/>
                    </a:lnTo>
                    <a:lnTo>
                      <a:pt x="3834" y="16863"/>
                    </a:lnTo>
                    <a:lnTo>
                      <a:pt x="3775" y="16484"/>
                    </a:lnTo>
                    <a:lnTo>
                      <a:pt x="3775" y="17621"/>
                    </a:lnTo>
                    <a:lnTo>
                      <a:pt x="3764" y="17811"/>
                    </a:lnTo>
                    <a:lnTo>
                      <a:pt x="3755" y="17811"/>
                    </a:lnTo>
                    <a:lnTo>
                      <a:pt x="3748" y="18000"/>
                    </a:lnTo>
                    <a:lnTo>
                      <a:pt x="3657" y="18000"/>
                    </a:lnTo>
                    <a:lnTo>
                      <a:pt x="3672" y="17811"/>
                    </a:lnTo>
                    <a:lnTo>
                      <a:pt x="3657" y="17621"/>
                    </a:lnTo>
                    <a:lnTo>
                      <a:pt x="3657" y="17811"/>
                    </a:lnTo>
                    <a:lnTo>
                      <a:pt x="3642" y="18000"/>
                    </a:lnTo>
                    <a:lnTo>
                      <a:pt x="3627" y="17811"/>
                    </a:lnTo>
                    <a:lnTo>
                      <a:pt x="3627" y="17621"/>
                    </a:lnTo>
                    <a:lnTo>
                      <a:pt x="3642" y="17621"/>
                    </a:lnTo>
                    <a:lnTo>
                      <a:pt x="3620" y="17432"/>
                    </a:lnTo>
                    <a:lnTo>
                      <a:pt x="3599" y="17432"/>
                    </a:lnTo>
                    <a:lnTo>
                      <a:pt x="3582" y="17242"/>
                    </a:lnTo>
                    <a:lnTo>
                      <a:pt x="3553" y="17242"/>
                    </a:lnTo>
                    <a:lnTo>
                      <a:pt x="3553" y="17053"/>
                    </a:lnTo>
                    <a:lnTo>
                      <a:pt x="3551" y="17053"/>
                    </a:lnTo>
                    <a:lnTo>
                      <a:pt x="3551" y="17811"/>
                    </a:lnTo>
                    <a:lnTo>
                      <a:pt x="3538" y="17811"/>
                    </a:lnTo>
                    <a:lnTo>
                      <a:pt x="3523" y="17716"/>
                    </a:lnTo>
                    <a:lnTo>
                      <a:pt x="3523" y="18189"/>
                    </a:lnTo>
                    <a:lnTo>
                      <a:pt x="3504" y="18379"/>
                    </a:lnTo>
                    <a:lnTo>
                      <a:pt x="3486" y="18379"/>
                    </a:lnTo>
                    <a:lnTo>
                      <a:pt x="3449" y="18568"/>
                    </a:lnTo>
                    <a:lnTo>
                      <a:pt x="3449" y="18758"/>
                    </a:lnTo>
                    <a:lnTo>
                      <a:pt x="3435" y="18947"/>
                    </a:lnTo>
                    <a:lnTo>
                      <a:pt x="3420" y="18947"/>
                    </a:lnTo>
                    <a:lnTo>
                      <a:pt x="3390" y="19137"/>
                    </a:lnTo>
                    <a:lnTo>
                      <a:pt x="3357" y="19137"/>
                    </a:lnTo>
                    <a:lnTo>
                      <a:pt x="3290" y="19326"/>
                    </a:lnTo>
                    <a:lnTo>
                      <a:pt x="3242" y="19326"/>
                    </a:lnTo>
                    <a:lnTo>
                      <a:pt x="3227" y="19137"/>
                    </a:lnTo>
                    <a:lnTo>
                      <a:pt x="3241" y="19137"/>
                    </a:lnTo>
                    <a:lnTo>
                      <a:pt x="3273" y="18947"/>
                    </a:lnTo>
                    <a:lnTo>
                      <a:pt x="3353" y="18947"/>
                    </a:lnTo>
                    <a:lnTo>
                      <a:pt x="3375" y="19137"/>
                    </a:lnTo>
                    <a:lnTo>
                      <a:pt x="3375" y="18947"/>
                    </a:lnTo>
                    <a:lnTo>
                      <a:pt x="3361" y="18947"/>
                    </a:lnTo>
                    <a:lnTo>
                      <a:pt x="3361" y="18758"/>
                    </a:lnTo>
                    <a:lnTo>
                      <a:pt x="3301" y="18758"/>
                    </a:lnTo>
                    <a:lnTo>
                      <a:pt x="3301" y="18568"/>
                    </a:lnTo>
                    <a:lnTo>
                      <a:pt x="3316" y="18568"/>
                    </a:lnTo>
                    <a:lnTo>
                      <a:pt x="3301" y="18379"/>
                    </a:lnTo>
                    <a:lnTo>
                      <a:pt x="3375" y="18758"/>
                    </a:lnTo>
                    <a:lnTo>
                      <a:pt x="3435" y="18758"/>
                    </a:lnTo>
                    <a:lnTo>
                      <a:pt x="3420" y="18568"/>
                    </a:lnTo>
                    <a:lnTo>
                      <a:pt x="3390" y="18568"/>
                    </a:lnTo>
                    <a:lnTo>
                      <a:pt x="3361" y="18379"/>
                    </a:lnTo>
                    <a:lnTo>
                      <a:pt x="3420" y="18379"/>
                    </a:lnTo>
                    <a:lnTo>
                      <a:pt x="3420" y="18568"/>
                    </a:lnTo>
                    <a:lnTo>
                      <a:pt x="3435" y="18568"/>
                    </a:lnTo>
                    <a:lnTo>
                      <a:pt x="3435" y="18379"/>
                    </a:lnTo>
                    <a:lnTo>
                      <a:pt x="3457" y="18379"/>
                    </a:lnTo>
                    <a:lnTo>
                      <a:pt x="3501" y="18189"/>
                    </a:lnTo>
                    <a:lnTo>
                      <a:pt x="3523" y="18189"/>
                    </a:lnTo>
                    <a:lnTo>
                      <a:pt x="3523" y="17716"/>
                    </a:lnTo>
                    <a:lnTo>
                      <a:pt x="3509" y="17621"/>
                    </a:lnTo>
                    <a:lnTo>
                      <a:pt x="3494" y="17621"/>
                    </a:lnTo>
                    <a:lnTo>
                      <a:pt x="3503" y="17432"/>
                    </a:lnTo>
                    <a:lnTo>
                      <a:pt x="3509" y="17432"/>
                    </a:lnTo>
                    <a:lnTo>
                      <a:pt x="3515" y="17242"/>
                    </a:lnTo>
                    <a:lnTo>
                      <a:pt x="3544" y="17242"/>
                    </a:lnTo>
                    <a:lnTo>
                      <a:pt x="3538" y="17432"/>
                    </a:lnTo>
                    <a:lnTo>
                      <a:pt x="3532" y="17432"/>
                    </a:lnTo>
                    <a:lnTo>
                      <a:pt x="3523" y="17621"/>
                    </a:lnTo>
                    <a:lnTo>
                      <a:pt x="3531" y="17621"/>
                    </a:lnTo>
                    <a:lnTo>
                      <a:pt x="3551" y="17811"/>
                    </a:lnTo>
                    <a:lnTo>
                      <a:pt x="3551" y="17053"/>
                    </a:lnTo>
                    <a:lnTo>
                      <a:pt x="3509" y="17053"/>
                    </a:lnTo>
                    <a:lnTo>
                      <a:pt x="3495" y="17242"/>
                    </a:lnTo>
                    <a:lnTo>
                      <a:pt x="3463" y="17432"/>
                    </a:lnTo>
                    <a:lnTo>
                      <a:pt x="3449" y="17432"/>
                    </a:lnTo>
                    <a:lnTo>
                      <a:pt x="3441" y="17242"/>
                    </a:lnTo>
                    <a:lnTo>
                      <a:pt x="3435" y="17242"/>
                    </a:lnTo>
                    <a:lnTo>
                      <a:pt x="3429" y="17053"/>
                    </a:lnTo>
                    <a:lnTo>
                      <a:pt x="3420" y="16863"/>
                    </a:lnTo>
                    <a:lnTo>
                      <a:pt x="3568" y="16863"/>
                    </a:lnTo>
                    <a:lnTo>
                      <a:pt x="3568" y="17053"/>
                    </a:lnTo>
                    <a:lnTo>
                      <a:pt x="3642" y="17053"/>
                    </a:lnTo>
                    <a:lnTo>
                      <a:pt x="3627" y="16863"/>
                    </a:lnTo>
                    <a:lnTo>
                      <a:pt x="3657" y="16863"/>
                    </a:lnTo>
                    <a:lnTo>
                      <a:pt x="3657" y="17053"/>
                    </a:lnTo>
                    <a:lnTo>
                      <a:pt x="3672" y="17242"/>
                    </a:lnTo>
                    <a:lnTo>
                      <a:pt x="3663" y="17242"/>
                    </a:lnTo>
                    <a:lnTo>
                      <a:pt x="3651" y="17432"/>
                    </a:lnTo>
                    <a:lnTo>
                      <a:pt x="3642" y="17621"/>
                    </a:lnTo>
                    <a:lnTo>
                      <a:pt x="3775" y="17621"/>
                    </a:lnTo>
                    <a:lnTo>
                      <a:pt x="3775" y="16674"/>
                    </a:lnTo>
                    <a:lnTo>
                      <a:pt x="3760" y="16674"/>
                    </a:lnTo>
                    <a:lnTo>
                      <a:pt x="3760" y="16863"/>
                    </a:lnTo>
                    <a:lnTo>
                      <a:pt x="3731" y="16863"/>
                    </a:lnTo>
                    <a:lnTo>
                      <a:pt x="3731" y="17053"/>
                    </a:lnTo>
                    <a:lnTo>
                      <a:pt x="3716" y="17053"/>
                    </a:lnTo>
                    <a:lnTo>
                      <a:pt x="3731" y="16863"/>
                    </a:lnTo>
                    <a:lnTo>
                      <a:pt x="3686" y="16863"/>
                    </a:lnTo>
                    <a:lnTo>
                      <a:pt x="3701" y="16674"/>
                    </a:lnTo>
                    <a:lnTo>
                      <a:pt x="3716" y="16674"/>
                    </a:lnTo>
                    <a:lnTo>
                      <a:pt x="3820" y="16295"/>
                    </a:lnTo>
                    <a:lnTo>
                      <a:pt x="3716" y="16295"/>
                    </a:lnTo>
                    <a:lnTo>
                      <a:pt x="3731" y="16105"/>
                    </a:lnTo>
                    <a:lnTo>
                      <a:pt x="3716" y="16105"/>
                    </a:lnTo>
                    <a:lnTo>
                      <a:pt x="3701" y="16295"/>
                    </a:lnTo>
                    <a:lnTo>
                      <a:pt x="3672" y="16295"/>
                    </a:lnTo>
                    <a:lnTo>
                      <a:pt x="3657" y="16105"/>
                    </a:lnTo>
                    <a:lnTo>
                      <a:pt x="3627" y="16105"/>
                    </a:lnTo>
                    <a:lnTo>
                      <a:pt x="3627" y="16295"/>
                    </a:lnTo>
                    <a:lnTo>
                      <a:pt x="3598" y="16295"/>
                    </a:lnTo>
                    <a:lnTo>
                      <a:pt x="3568" y="16484"/>
                    </a:lnTo>
                    <a:lnTo>
                      <a:pt x="3553" y="16674"/>
                    </a:lnTo>
                    <a:lnTo>
                      <a:pt x="3494" y="16674"/>
                    </a:lnTo>
                    <a:lnTo>
                      <a:pt x="3494" y="16484"/>
                    </a:lnTo>
                    <a:lnTo>
                      <a:pt x="3316" y="16484"/>
                    </a:lnTo>
                    <a:lnTo>
                      <a:pt x="3316" y="18189"/>
                    </a:lnTo>
                    <a:lnTo>
                      <a:pt x="3301" y="18189"/>
                    </a:lnTo>
                    <a:lnTo>
                      <a:pt x="3287" y="18379"/>
                    </a:lnTo>
                    <a:lnTo>
                      <a:pt x="3257" y="18379"/>
                    </a:lnTo>
                    <a:lnTo>
                      <a:pt x="3242" y="18189"/>
                    </a:lnTo>
                    <a:lnTo>
                      <a:pt x="3301" y="18189"/>
                    </a:lnTo>
                    <a:lnTo>
                      <a:pt x="3301" y="18000"/>
                    </a:lnTo>
                    <a:lnTo>
                      <a:pt x="3316" y="18000"/>
                    </a:lnTo>
                    <a:lnTo>
                      <a:pt x="3316" y="16484"/>
                    </a:lnTo>
                    <a:lnTo>
                      <a:pt x="3183" y="16484"/>
                    </a:lnTo>
                    <a:lnTo>
                      <a:pt x="3183" y="17621"/>
                    </a:lnTo>
                    <a:lnTo>
                      <a:pt x="3168" y="17811"/>
                    </a:lnTo>
                    <a:lnTo>
                      <a:pt x="3109" y="17811"/>
                    </a:lnTo>
                    <a:lnTo>
                      <a:pt x="3109" y="17621"/>
                    </a:lnTo>
                    <a:lnTo>
                      <a:pt x="3079" y="17621"/>
                    </a:lnTo>
                    <a:lnTo>
                      <a:pt x="3057" y="17432"/>
                    </a:lnTo>
                    <a:lnTo>
                      <a:pt x="3013" y="17242"/>
                    </a:lnTo>
                    <a:lnTo>
                      <a:pt x="3035" y="17242"/>
                    </a:lnTo>
                    <a:lnTo>
                      <a:pt x="3065" y="17053"/>
                    </a:lnTo>
                    <a:lnTo>
                      <a:pt x="3109" y="17053"/>
                    </a:lnTo>
                    <a:lnTo>
                      <a:pt x="3120" y="17242"/>
                    </a:lnTo>
                    <a:lnTo>
                      <a:pt x="3142" y="17432"/>
                    </a:lnTo>
                    <a:lnTo>
                      <a:pt x="3153" y="17621"/>
                    </a:lnTo>
                    <a:lnTo>
                      <a:pt x="3183" y="17621"/>
                    </a:lnTo>
                    <a:lnTo>
                      <a:pt x="3183" y="16484"/>
                    </a:lnTo>
                    <a:lnTo>
                      <a:pt x="3124" y="16484"/>
                    </a:lnTo>
                    <a:lnTo>
                      <a:pt x="3137" y="16295"/>
                    </a:lnTo>
                    <a:lnTo>
                      <a:pt x="3170" y="15916"/>
                    </a:lnTo>
                    <a:lnTo>
                      <a:pt x="3183" y="15726"/>
                    </a:lnTo>
                    <a:lnTo>
                      <a:pt x="3198" y="15726"/>
                    </a:lnTo>
                    <a:lnTo>
                      <a:pt x="3213" y="15537"/>
                    </a:lnTo>
                    <a:lnTo>
                      <a:pt x="3227" y="15537"/>
                    </a:lnTo>
                    <a:lnTo>
                      <a:pt x="3205" y="15347"/>
                    </a:lnTo>
                    <a:lnTo>
                      <a:pt x="3161" y="15347"/>
                    </a:lnTo>
                    <a:lnTo>
                      <a:pt x="3139" y="15158"/>
                    </a:lnTo>
                    <a:lnTo>
                      <a:pt x="3176" y="15158"/>
                    </a:lnTo>
                    <a:lnTo>
                      <a:pt x="3220" y="15347"/>
                    </a:lnTo>
                    <a:lnTo>
                      <a:pt x="3242" y="15347"/>
                    </a:lnTo>
                    <a:lnTo>
                      <a:pt x="3242" y="15158"/>
                    </a:lnTo>
                    <a:lnTo>
                      <a:pt x="3257" y="15158"/>
                    </a:lnTo>
                    <a:lnTo>
                      <a:pt x="3257" y="14968"/>
                    </a:lnTo>
                    <a:lnTo>
                      <a:pt x="3272" y="14968"/>
                    </a:lnTo>
                    <a:lnTo>
                      <a:pt x="3272" y="14779"/>
                    </a:lnTo>
                    <a:lnTo>
                      <a:pt x="3319" y="15158"/>
                    </a:lnTo>
                    <a:lnTo>
                      <a:pt x="3418" y="15537"/>
                    </a:lnTo>
                    <a:lnTo>
                      <a:pt x="3464" y="15916"/>
                    </a:lnTo>
                    <a:lnTo>
                      <a:pt x="3479" y="15916"/>
                    </a:lnTo>
                    <a:lnTo>
                      <a:pt x="3509" y="15726"/>
                    </a:lnTo>
                    <a:lnTo>
                      <a:pt x="3494" y="15726"/>
                    </a:lnTo>
                    <a:lnTo>
                      <a:pt x="3464" y="15537"/>
                    </a:lnTo>
                    <a:lnTo>
                      <a:pt x="3449" y="15537"/>
                    </a:lnTo>
                    <a:lnTo>
                      <a:pt x="3479" y="15347"/>
                    </a:lnTo>
                    <a:lnTo>
                      <a:pt x="3464" y="15537"/>
                    </a:lnTo>
                    <a:lnTo>
                      <a:pt x="3523" y="15537"/>
                    </a:lnTo>
                    <a:lnTo>
                      <a:pt x="3523" y="15347"/>
                    </a:lnTo>
                    <a:lnTo>
                      <a:pt x="3509" y="15158"/>
                    </a:lnTo>
                    <a:lnTo>
                      <a:pt x="3523" y="15158"/>
                    </a:lnTo>
                    <a:lnTo>
                      <a:pt x="3538" y="15347"/>
                    </a:lnTo>
                    <a:lnTo>
                      <a:pt x="3538" y="15537"/>
                    </a:lnTo>
                    <a:lnTo>
                      <a:pt x="3626" y="15537"/>
                    </a:lnTo>
                    <a:lnTo>
                      <a:pt x="3657" y="15726"/>
                    </a:lnTo>
                    <a:lnTo>
                      <a:pt x="3672" y="15726"/>
                    </a:lnTo>
                    <a:lnTo>
                      <a:pt x="3672" y="15537"/>
                    </a:lnTo>
                    <a:lnTo>
                      <a:pt x="3705" y="15537"/>
                    </a:lnTo>
                    <a:lnTo>
                      <a:pt x="3771" y="15347"/>
                    </a:lnTo>
                    <a:lnTo>
                      <a:pt x="3805" y="15158"/>
                    </a:lnTo>
                    <a:lnTo>
                      <a:pt x="3849" y="15158"/>
                    </a:lnTo>
                    <a:lnTo>
                      <a:pt x="3864" y="14968"/>
                    </a:lnTo>
                    <a:lnTo>
                      <a:pt x="3923" y="14968"/>
                    </a:lnTo>
                    <a:lnTo>
                      <a:pt x="3938" y="15158"/>
                    </a:lnTo>
                    <a:lnTo>
                      <a:pt x="3997" y="15158"/>
                    </a:lnTo>
                    <a:lnTo>
                      <a:pt x="4012" y="14968"/>
                    </a:lnTo>
                    <a:lnTo>
                      <a:pt x="4027" y="14968"/>
                    </a:lnTo>
                    <a:lnTo>
                      <a:pt x="4042" y="14779"/>
                    </a:lnTo>
                    <a:lnTo>
                      <a:pt x="4042" y="14968"/>
                    </a:lnTo>
                    <a:lnTo>
                      <a:pt x="4027" y="15158"/>
                    </a:lnTo>
                    <a:lnTo>
                      <a:pt x="4056" y="14968"/>
                    </a:lnTo>
                    <a:lnTo>
                      <a:pt x="4056" y="15158"/>
                    </a:lnTo>
                    <a:lnTo>
                      <a:pt x="4071" y="15158"/>
                    </a:lnTo>
                    <a:lnTo>
                      <a:pt x="4071" y="15347"/>
                    </a:lnTo>
                    <a:lnTo>
                      <a:pt x="4101" y="15347"/>
                    </a:lnTo>
                    <a:lnTo>
                      <a:pt x="4116" y="15158"/>
                    </a:lnTo>
                    <a:lnTo>
                      <a:pt x="4130" y="15158"/>
                    </a:lnTo>
                    <a:lnTo>
                      <a:pt x="4130" y="14779"/>
                    </a:lnTo>
                    <a:lnTo>
                      <a:pt x="4219" y="14779"/>
                    </a:lnTo>
                    <a:lnTo>
                      <a:pt x="4219" y="14968"/>
                    </a:lnTo>
                    <a:lnTo>
                      <a:pt x="4234" y="14779"/>
                    </a:lnTo>
                    <a:lnTo>
                      <a:pt x="4249" y="14779"/>
                    </a:lnTo>
                    <a:lnTo>
                      <a:pt x="4271" y="15158"/>
                    </a:lnTo>
                    <a:lnTo>
                      <a:pt x="4282" y="15158"/>
                    </a:lnTo>
                    <a:lnTo>
                      <a:pt x="4293" y="15347"/>
                    </a:lnTo>
                    <a:lnTo>
                      <a:pt x="4328" y="15347"/>
                    </a:lnTo>
                    <a:lnTo>
                      <a:pt x="4353" y="15537"/>
                    </a:lnTo>
                    <a:lnTo>
                      <a:pt x="4353" y="15158"/>
                    </a:lnTo>
                    <a:lnTo>
                      <a:pt x="4367" y="15158"/>
                    </a:lnTo>
                    <a:lnTo>
                      <a:pt x="4367" y="15347"/>
                    </a:lnTo>
                    <a:lnTo>
                      <a:pt x="4397" y="15347"/>
                    </a:lnTo>
                    <a:lnTo>
                      <a:pt x="4412" y="15158"/>
                    </a:lnTo>
                    <a:lnTo>
                      <a:pt x="4441" y="15158"/>
                    </a:lnTo>
                    <a:lnTo>
                      <a:pt x="4486" y="15537"/>
                    </a:lnTo>
                    <a:lnTo>
                      <a:pt x="4515" y="15158"/>
                    </a:lnTo>
                    <a:lnTo>
                      <a:pt x="4471" y="15158"/>
                    </a:lnTo>
                    <a:lnTo>
                      <a:pt x="4486" y="14968"/>
                    </a:lnTo>
                    <a:lnTo>
                      <a:pt x="4519" y="15111"/>
                    </a:lnTo>
                    <a:lnTo>
                      <a:pt x="4530" y="14968"/>
                    </a:lnTo>
                    <a:lnTo>
                      <a:pt x="4552" y="15158"/>
                    </a:lnTo>
                    <a:lnTo>
                      <a:pt x="4589" y="15158"/>
                    </a:lnTo>
                    <a:lnTo>
                      <a:pt x="4589" y="14968"/>
                    </a:lnTo>
                    <a:lnTo>
                      <a:pt x="4649" y="14968"/>
                    </a:lnTo>
                    <a:lnTo>
                      <a:pt x="4649" y="15158"/>
                    </a:lnTo>
                    <a:lnTo>
                      <a:pt x="4752" y="15158"/>
                    </a:lnTo>
                    <a:lnTo>
                      <a:pt x="4752" y="14779"/>
                    </a:lnTo>
                    <a:lnTo>
                      <a:pt x="4767" y="14779"/>
                    </a:lnTo>
                    <a:lnTo>
                      <a:pt x="4797" y="14968"/>
                    </a:lnTo>
                    <a:lnTo>
                      <a:pt x="4782" y="15158"/>
                    </a:lnTo>
                    <a:lnTo>
                      <a:pt x="4767" y="15158"/>
                    </a:lnTo>
                    <a:lnTo>
                      <a:pt x="4756" y="15347"/>
                    </a:lnTo>
                    <a:lnTo>
                      <a:pt x="4747" y="15537"/>
                    </a:lnTo>
                    <a:lnTo>
                      <a:pt x="4740" y="15537"/>
                    </a:lnTo>
                    <a:lnTo>
                      <a:pt x="4737" y="15726"/>
                    </a:lnTo>
                    <a:lnTo>
                      <a:pt x="4723" y="15726"/>
                    </a:lnTo>
                    <a:lnTo>
                      <a:pt x="4693" y="15537"/>
                    </a:lnTo>
                    <a:lnTo>
                      <a:pt x="4678" y="15537"/>
                    </a:lnTo>
                    <a:lnTo>
                      <a:pt x="4708" y="15726"/>
                    </a:lnTo>
                    <a:lnTo>
                      <a:pt x="4604" y="15726"/>
                    </a:lnTo>
                    <a:lnTo>
                      <a:pt x="4619" y="15537"/>
                    </a:lnTo>
                    <a:lnTo>
                      <a:pt x="4560" y="15537"/>
                    </a:lnTo>
                    <a:lnTo>
                      <a:pt x="4532" y="15726"/>
                    </a:lnTo>
                    <a:lnTo>
                      <a:pt x="4501" y="15726"/>
                    </a:lnTo>
                    <a:lnTo>
                      <a:pt x="4486" y="15916"/>
                    </a:lnTo>
                    <a:lnTo>
                      <a:pt x="4540" y="15916"/>
                    </a:lnTo>
                    <a:lnTo>
                      <a:pt x="4506" y="16105"/>
                    </a:lnTo>
                    <a:lnTo>
                      <a:pt x="4486" y="16295"/>
                    </a:lnTo>
                    <a:lnTo>
                      <a:pt x="4575" y="17053"/>
                    </a:lnTo>
                    <a:lnTo>
                      <a:pt x="4604" y="17053"/>
                    </a:lnTo>
                    <a:lnTo>
                      <a:pt x="4649" y="17432"/>
                    </a:lnTo>
                    <a:lnTo>
                      <a:pt x="4737" y="17432"/>
                    </a:lnTo>
                    <a:lnTo>
                      <a:pt x="4737" y="17242"/>
                    </a:lnTo>
                    <a:lnTo>
                      <a:pt x="4752" y="17242"/>
                    </a:lnTo>
                    <a:lnTo>
                      <a:pt x="4767" y="17053"/>
                    </a:lnTo>
                    <a:lnTo>
                      <a:pt x="4752" y="17053"/>
                    </a:lnTo>
                    <a:lnTo>
                      <a:pt x="4737" y="16863"/>
                    </a:lnTo>
                    <a:lnTo>
                      <a:pt x="4663" y="16863"/>
                    </a:lnTo>
                    <a:lnTo>
                      <a:pt x="4663" y="17053"/>
                    </a:lnTo>
                    <a:lnTo>
                      <a:pt x="4649" y="17242"/>
                    </a:lnTo>
                    <a:lnTo>
                      <a:pt x="4634" y="17242"/>
                    </a:lnTo>
                    <a:lnTo>
                      <a:pt x="4634" y="17053"/>
                    </a:lnTo>
                    <a:lnTo>
                      <a:pt x="4663" y="17053"/>
                    </a:lnTo>
                    <a:lnTo>
                      <a:pt x="4663" y="16863"/>
                    </a:lnTo>
                    <a:lnTo>
                      <a:pt x="4634" y="16863"/>
                    </a:lnTo>
                    <a:lnTo>
                      <a:pt x="4619" y="17053"/>
                    </a:lnTo>
                    <a:lnTo>
                      <a:pt x="4619" y="16863"/>
                    </a:lnTo>
                    <a:lnTo>
                      <a:pt x="4634" y="16863"/>
                    </a:lnTo>
                    <a:lnTo>
                      <a:pt x="4669" y="16674"/>
                    </a:lnTo>
                    <a:lnTo>
                      <a:pt x="4752" y="16674"/>
                    </a:lnTo>
                    <a:lnTo>
                      <a:pt x="4737" y="16863"/>
                    </a:lnTo>
                    <a:lnTo>
                      <a:pt x="4812" y="16863"/>
                    </a:lnTo>
                    <a:lnTo>
                      <a:pt x="4812" y="17053"/>
                    </a:lnTo>
                    <a:lnTo>
                      <a:pt x="4909" y="17053"/>
                    </a:lnTo>
                    <a:lnTo>
                      <a:pt x="4921" y="16863"/>
                    </a:lnTo>
                    <a:lnTo>
                      <a:pt x="4930" y="16674"/>
                    </a:lnTo>
                    <a:lnTo>
                      <a:pt x="4878" y="16674"/>
                    </a:lnTo>
                    <a:lnTo>
                      <a:pt x="4854" y="16484"/>
                    </a:lnTo>
                    <a:lnTo>
                      <a:pt x="4797" y="16484"/>
                    </a:lnTo>
                    <a:lnTo>
                      <a:pt x="4853" y="16295"/>
                    </a:lnTo>
                    <a:lnTo>
                      <a:pt x="5063" y="16295"/>
                    </a:lnTo>
                    <a:lnTo>
                      <a:pt x="5113" y="16484"/>
                    </a:lnTo>
                    <a:lnTo>
                      <a:pt x="5161" y="16674"/>
                    </a:lnTo>
                    <a:lnTo>
                      <a:pt x="5190" y="17053"/>
                    </a:lnTo>
                    <a:lnTo>
                      <a:pt x="5182" y="17242"/>
                    </a:lnTo>
                    <a:lnTo>
                      <a:pt x="5152" y="17242"/>
                    </a:lnTo>
                    <a:lnTo>
                      <a:pt x="5152" y="17432"/>
                    </a:lnTo>
                    <a:lnTo>
                      <a:pt x="5137" y="17432"/>
                    </a:lnTo>
                    <a:lnTo>
                      <a:pt x="5125" y="17457"/>
                    </a:lnTo>
                    <a:lnTo>
                      <a:pt x="5145" y="17621"/>
                    </a:lnTo>
                    <a:lnTo>
                      <a:pt x="5152" y="17621"/>
                    </a:lnTo>
                    <a:lnTo>
                      <a:pt x="5177" y="17729"/>
                    </a:lnTo>
                    <a:lnTo>
                      <a:pt x="5196" y="17668"/>
                    </a:lnTo>
                    <a:lnTo>
                      <a:pt x="5196" y="17621"/>
                    </a:lnTo>
                    <a:lnTo>
                      <a:pt x="5211" y="17621"/>
                    </a:lnTo>
                    <a:lnTo>
                      <a:pt x="5196" y="17432"/>
                    </a:lnTo>
                    <a:lnTo>
                      <a:pt x="5211" y="17242"/>
                    </a:lnTo>
                    <a:lnTo>
                      <a:pt x="5256" y="17242"/>
                    </a:lnTo>
                    <a:lnTo>
                      <a:pt x="5270" y="17432"/>
                    </a:lnTo>
                    <a:lnTo>
                      <a:pt x="5270" y="17621"/>
                    </a:lnTo>
                    <a:lnTo>
                      <a:pt x="5211" y="17621"/>
                    </a:lnTo>
                    <a:lnTo>
                      <a:pt x="5196" y="17668"/>
                    </a:lnTo>
                    <a:lnTo>
                      <a:pt x="5196" y="17811"/>
                    </a:lnTo>
                    <a:lnTo>
                      <a:pt x="5177" y="17729"/>
                    </a:lnTo>
                    <a:lnTo>
                      <a:pt x="5152" y="17811"/>
                    </a:lnTo>
                    <a:lnTo>
                      <a:pt x="5122" y="17811"/>
                    </a:lnTo>
                    <a:lnTo>
                      <a:pt x="5108" y="18000"/>
                    </a:lnTo>
                    <a:lnTo>
                      <a:pt x="5057" y="18000"/>
                    </a:lnTo>
                    <a:lnTo>
                      <a:pt x="5069" y="17621"/>
                    </a:lnTo>
                    <a:lnTo>
                      <a:pt x="5122" y="17621"/>
                    </a:lnTo>
                    <a:lnTo>
                      <a:pt x="5122" y="17463"/>
                    </a:lnTo>
                    <a:lnTo>
                      <a:pt x="5048" y="17621"/>
                    </a:lnTo>
                    <a:lnTo>
                      <a:pt x="5048" y="17432"/>
                    </a:lnTo>
                    <a:lnTo>
                      <a:pt x="5034" y="17432"/>
                    </a:lnTo>
                    <a:lnTo>
                      <a:pt x="5034" y="17242"/>
                    </a:lnTo>
                    <a:lnTo>
                      <a:pt x="4974" y="17053"/>
                    </a:lnTo>
                    <a:lnTo>
                      <a:pt x="4920" y="17053"/>
                    </a:lnTo>
                    <a:lnTo>
                      <a:pt x="4936" y="17242"/>
                    </a:lnTo>
                    <a:lnTo>
                      <a:pt x="4948" y="17242"/>
                    </a:lnTo>
                    <a:lnTo>
                      <a:pt x="4960" y="17432"/>
                    </a:lnTo>
                    <a:lnTo>
                      <a:pt x="4900" y="17432"/>
                    </a:lnTo>
                    <a:lnTo>
                      <a:pt x="4945" y="17621"/>
                    </a:lnTo>
                    <a:lnTo>
                      <a:pt x="4886" y="17621"/>
                    </a:lnTo>
                    <a:lnTo>
                      <a:pt x="4886" y="17811"/>
                    </a:lnTo>
                    <a:lnTo>
                      <a:pt x="4893" y="17811"/>
                    </a:lnTo>
                    <a:lnTo>
                      <a:pt x="4917" y="18000"/>
                    </a:lnTo>
                    <a:lnTo>
                      <a:pt x="4960" y="18000"/>
                    </a:lnTo>
                    <a:lnTo>
                      <a:pt x="4945" y="17811"/>
                    </a:lnTo>
                    <a:lnTo>
                      <a:pt x="4974" y="17811"/>
                    </a:lnTo>
                    <a:lnTo>
                      <a:pt x="4974" y="18000"/>
                    </a:lnTo>
                    <a:lnTo>
                      <a:pt x="4996" y="18000"/>
                    </a:lnTo>
                    <a:lnTo>
                      <a:pt x="5017" y="18189"/>
                    </a:lnTo>
                    <a:lnTo>
                      <a:pt x="5035" y="18189"/>
                    </a:lnTo>
                    <a:lnTo>
                      <a:pt x="5048" y="18379"/>
                    </a:lnTo>
                    <a:lnTo>
                      <a:pt x="5078" y="18189"/>
                    </a:lnTo>
                    <a:lnTo>
                      <a:pt x="5108" y="18189"/>
                    </a:lnTo>
                    <a:lnTo>
                      <a:pt x="5122" y="18000"/>
                    </a:lnTo>
                    <a:lnTo>
                      <a:pt x="5167" y="18000"/>
                    </a:lnTo>
                    <a:lnTo>
                      <a:pt x="5182" y="17811"/>
                    </a:lnTo>
                    <a:lnTo>
                      <a:pt x="5182" y="18000"/>
                    </a:lnTo>
                    <a:lnTo>
                      <a:pt x="5196" y="18000"/>
                    </a:lnTo>
                    <a:lnTo>
                      <a:pt x="5196" y="18189"/>
                    </a:lnTo>
                    <a:lnTo>
                      <a:pt x="5344" y="18189"/>
                    </a:lnTo>
                    <a:lnTo>
                      <a:pt x="5354" y="18063"/>
                    </a:lnTo>
                    <a:lnTo>
                      <a:pt x="5344" y="18000"/>
                    </a:lnTo>
                    <a:lnTo>
                      <a:pt x="5330" y="18000"/>
                    </a:lnTo>
                    <a:lnTo>
                      <a:pt x="5330" y="17811"/>
                    </a:lnTo>
                    <a:lnTo>
                      <a:pt x="5367" y="17811"/>
                    </a:lnTo>
                    <a:lnTo>
                      <a:pt x="5411" y="18000"/>
                    </a:lnTo>
                    <a:lnTo>
                      <a:pt x="5419" y="18000"/>
                    </a:lnTo>
                    <a:lnTo>
                      <a:pt x="5419" y="18189"/>
                    </a:lnTo>
                    <a:lnTo>
                      <a:pt x="5404" y="18000"/>
                    </a:lnTo>
                    <a:lnTo>
                      <a:pt x="5389" y="18000"/>
                    </a:lnTo>
                    <a:lnTo>
                      <a:pt x="5403" y="18184"/>
                    </a:lnTo>
                    <a:lnTo>
                      <a:pt x="5404" y="18379"/>
                    </a:lnTo>
                    <a:lnTo>
                      <a:pt x="5493" y="18379"/>
                    </a:lnTo>
                    <a:lnTo>
                      <a:pt x="5493" y="18568"/>
                    </a:lnTo>
                    <a:lnTo>
                      <a:pt x="5522" y="18568"/>
                    </a:lnTo>
                    <a:lnTo>
                      <a:pt x="5507" y="18379"/>
                    </a:lnTo>
                    <a:lnTo>
                      <a:pt x="5567" y="18379"/>
                    </a:lnTo>
                    <a:lnTo>
                      <a:pt x="5567" y="18568"/>
                    </a:lnTo>
                    <a:lnTo>
                      <a:pt x="5626" y="18568"/>
                    </a:lnTo>
                    <a:lnTo>
                      <a:pt x="5742" y="18974"/>
                    </a:lnTo>
                    <a:lnTo>
                      <a:pt x="5744" y="18947"/>
                    </a:lnTo>
                    <a:lnTo>
                      <a:pt x="5774" y="18947"/>
                    </a:lnTo>
                    <a:lnTo>
                      <a:pt x="5774" y="18758"/>
                    </a:lnTo>
                    <a:lnTo>
                      <a:pt x="5784" y="18758"/>
                    </a:lnTo>
                    <a:lnTo>
                      <a:pt x="5838" y="18568"/>
                    </a:lnTo>
                    <a:lnTo>
                      <a:pt x="5863" y="18379"/>
                    </a:lnTo>
                    <a:lnTo>
                      <a:pt x="5863" y="18189"/>
                    </a:lnTo>
                    <a:lnTo>
                      <a:pt x="5877" y="18189"/>
                    </a:lnTo>
                    <a:lnTo>
                      <a:pt x="5899" y="18000"/>
                    </a:lnTo>
                    <a:lnTo>
                      <a:pt x="5920" y="18000"/>
                    </a:lnTo>
                    <a:lnTo>
                      <a:pt x="5938" y="17811"/>
                    </a:lnTo>
                    <a:lnTo>
                      <a:pt x="5951" y="17621"/>
                    </a:lnTo>
                    <a:lnTo>
                      <a:pt x="5937" y="17621"/>
                    </a:lnTo>
                    <a:lnTo>
                      <a:pt x="5951" y="17432"/>
                    </a:lnTo>
                    <a:lnTo>
                      <a:pt x="5996" y="17432"/>
                    </a:lnTo>
                    <a:lnTo>
                      <a:pt x="6011" y="17621"/>
                    </a:lnTo>
                    <a:lnTo>
                      <a:pt x="6025" y="17621"/>
                    </a:lnTo>
                    <a:lnTo>
                      <a:pt x="6025" y="17811"/>
                    </a:lnTo>
                    <a:lnTo>
                      <a:pt x="5996" y="18189"/>
                    </a:lnTo>
                    <a:lnTo>
                      <a:pt x="6040" y="18189"/>
                    </a:lnTo>
                    <a:lnTo>
                      <a:pt x="6129" y="18379"/>
                    </a:lnTo>
                    <a:lnTo>
                      <a:pt x="6188" y="18379"/>
                    </a:lnTo>
                    <a:lnTo>
                      <a:pt x="6203" y="18568"/>
                    </a:lnTo>
                    <a:lnTo>
                      <a:pt x="6218" y="18568"/>
                    </a:lnTo>
                    <a:lnTo>
                      <a:pt x="6233" y="18379"/>
                    </a:lnTo>
                    <a:lnTo>
                      <a:pt x="6218" y="18379"/>
                    </a:lnTo>
                    <a:lnTo>
                      <a:pt x="6188" y="18189"/>
                    </a:lnTo>
                    <a:lnTo>
                      <a:pt x="6174" y="18189"/>
                    </a:lnTo>
                    <a:lnTo>
                      <a:pt x="6144" y="18000"/>
                    </a:lnTo>
                    <a:lnTo>
                      <a:pt x="6174" y="18000"/>
                    </a:lnTo>
                    <a:lnTo>
                      <a:pt x="6174" y="17811"/>
                    </a:lnTo>
                    <a:lnTo>
                      <a:pt x="6203" y="17811"/>
                    </a:lnTo>
                    <a:lnTo>
                      <a:pt x="6203" y="18000"/>
                    </a:lnTo>
                    <a:lnTo>
                      <a:pt x="6174" y="18000"/>
                    </a:lnTo>
                    <a:lnTo>
                      <a:pt x="6203" y="18189"/>
                    </a:lnTo>
                    <a:lnTo>
                      <a:pt x="6248" y="18189"/>
                    </a:lnTo>
                    <a:lnTo>
                      <a:pt x="6262" y="18379"/>
                    </a:lnTo>
                    <a:lnTo>
                      <a:pt x="6277" y="18379"/>
                    </a:lnTo>
                    <a:lnTo>
                      <a:pt x="6292" y="18189"/>
                    </a:lnTo>
                    <a:lnTo>
                      <a:pt x="6307" y="18189"/>
                    </a:lnTo>
                    <a:lnTo>
                      <a:pt x="6307" y="18379"/>
                    </a:lnTo>
                    <a:lnTo>
                      <a:pt x="6292" y="18379"/>
                    </a:lnTo>
                    <a:lnTo>
                      <a:pt x="6292" y="18568"/>
                    </a:lnTo>
                    <a:lnTo>
                      <a:pt x="6307" y="18568"/>
                    </a:lnTo>
                    <a:lnTo>
                      <a:pt x="6307" y="18758"/>
                    </a:lnTo>
                    <a:lnTo>
                      <a:pt x="6336" y="19137"/>
                    </a:lnTo>
                    <a:lnTo>
                      <a:pt x="6347" y="19326"/>
                    </a:lnTo>
                    <a:lnTo>
                      <a:pt x="6370" y="19516"/>
                    </a:lnTo>
                    <a:lnTo>
                      <a:pt x="6381" y="19705"/>
                    </a:lnTo>
                    <a:lnTo>
                      <a:pt x="6414" y="19705"/>
                    </a:lnTo>
                    <a:lnTo>
                      <a:pt x="6449" y="19895"/>
                    </a:lnTo>
                    <a:lnTo>
                      <a:pt x="6618" y="19895"/>
                    </a:lnTo>
                    <a:lnTo>
                      <a:pt x="6603" y="19705"/>
                    </a:lnTo>
                    <a:lnTo>
                      <a:pt x="6647" y="19705"/>
                    </a:lnTo>
                    <a:lnTo>
                      <a:pt x="6618" y="19895"/>
                    </a:lnTo>
                    <a:lnTo>
                      <a:pt x="6721" y="19895"/>
                    </a:lnTo>
                    <a:lnTo>
                      <a:pt x="6736" y="20084"/>
                    </a:lnTo>
                    <a:lnTo>
                      <a:pt x="6795" y="19895"/>
                    </a:lnTo>
                    <a:lnTo>
                      <a:pt x="6810" y="19895"/>
                    </a:lnTo>
                    <a:lnTo>
                      <a:pt x="6810" y="19705"/>
                    </a:lnTo>
                    <a:lnTo>
                      <a:pt x="6803" y="19705"/>
                    </a:lnTo>
                    <a:lnTo>
                      <a:pt x="6779" y="19516"/>
                    </a:lnTo>
                    <a:lnTo>
                      <a:pt x="6721" y="19516"/>
                    </a:lnTo>
                    <a:lnTo>
                      <a:pt x="6721" y="19326"/>
                    </a:lnTo>
                    <a:lnTo>
                      <a:pt x="6677" y="19326"/>
                    </a:lnTo>
                    <a:lnTo>
                      <a:pt x="6706" y="19516"/>
                    </a:lnTo>
                    <a:lnTo>
                      <a:pt x="6692" y="19516"/>
                    </a:lnTo>
                    <a:lnTo>
                      <a:pt x="6677" y="19705"/>
                    </a:lnTo>
                    <a:lnTo>
                      <a:pt x="6656" y="19705"/>
                    </a:lnTo>
                    <a:lnTo>
                      <a:pt x="6668" y="19516"/>
                    </a:lnTo>
                    <a:lnTo>
                      <a:pt x="6677" y="19326"/>
                    </a:lnTo>
                    <a:lnTo>
                      <a:pt x="6645" y="19326"/>
                    </a:lnTo>
                    <a:lnTo>
                      <a:pt x="6635" y="18947"/>
                    </a:lnTo>
                    <a:lnTo>
                      <a:pt x="6721" y="18947"/>
                    </a:lnTo>
                    <a:lnTo>
                      <a:pt x="6721" y="18758"/>
                    </a:lnTo>
                    <a:lnTo>
                      <a:pt x="6799" y="18758"/>
                    </a:lnTo>
                    <a:lnTo>
                      <a:pt x="6866" y="18379"/>
                    </a:lnTo>
                    <a:lnTo>
                      <a:pt x="6899" y="18379"/>
                    </a:lnTo>
                    <a:lnTo>
                      <a:pt x="6870" y="18189"/>
                    </a:lnTo>
                    <a:lnTo>
                      <a:pt x="6801" y="18000"/>
                    </a:lnTo>
                    <a:lnTo>
                      <a:pt x="6751" y="18000"/>
                    </a:lnTo>
                    <a:lnTo>
                      <a:pt x="6781" y="17621"/>
                    </a:lnTo>
                    <a:lnTo>
                      <a:pt x="6862" y="17811"/>
                    </a:lnTo>
                    <a:lnTo>
                      <a:pt x="6943" y="17811"/>
                    </a:lnTo>
                    <a:lnTo>
                      <a:pt x="7014" y="18000"/>
                    </a:lnTo>
                    <a:lnTo>
                      <a:pt x="7062" y="18379"/>
                    </a:lnTo>
                    <a:lnTo>
                      <a:pt x="7084" y="18379"/>
                    </a:lnTo>
                    <a:lnTo>
                      <a:pt x="7104" y="18189"/>
                    </a:lnTo>
                    <a:lnTo>
                      <a:pt x="7149" y="18189"/>
                    </a:lnTo>
                    <a:lnTo>
                      <a:pt x="7182" y="18379"/>
                    </a:lnTo>
                    <a:lnTo>
                      <a:pt x="7195" y="18379"/>
                    </a:lnTo>
                    <a:lnTo>
                      <a:pt x="7195" y="18189"/>
                    </a:lnTo>
                    <a:lnTo>
                      <a:pt x="7217" y="18189"/>
                    </a:lnTo>
                    <a:lnTo>
                      <a:pt x="7238" y="18379"/>
                    </a:lnTo>
                    <a:lnTo>
                      <a:pt x="7254" y="18379"/>
                    </a:lnTo>
                    <a:lnTo>
                      <a:pt x="7239" y="18568"/>
                    </a:lnTo>
                    <a:lnTo>
                      <a:pt x="7254" y="18568"/>
                    </a:lnTo>
                    <a:lnTo>
                      <a:pt x="7269" y="18379"/>
                    </a:lnTo>
                    <a:lnTo>
                      <a:pt x="7284" y="18379"/>
                    </a:lnTo>
                    <a:lnTo>
                      <a:pt x="7313" y="18568"/>
                    </a:lnTo>
                    <a:lnTo>
                      <a:pt x="7328" y="18568"/>
                    </a:lnTo>
                    <a:lnTo>
                      <a:pt x="7358" y="18758"/>
                    </a:lnTo>
                    <a:lnTo>
                      <a:pt x="7388" y="18758"/>
                    </a:lnTo>
                    <a:lnTo>
                      <a:pt x="7388" y="18947"/>
                    </a:lnTo>
                    <a:lnTo>
                      <a:pt x="7402" y="18947"/>
                    </a:lnTo>
                    <a:lnTo>
                      <a:pt x="7417" y="18758"/>
                    </a:lnTo>
                    <a:lnTo>
                      <a:pt x="7432" y="18758"/>
                    </a:lnTo>
                    <a:lnTo>
                      <a:pt x="7447" y="18568"/>
                    </a:lnTo>
                    <a:lnTo>
                      <a:pt x="7462" y="18568"/>
                    </a:lnTo>
                    <a:lnTo>
                      <a:pt x="7462" y="18758"/>
                    </a:lnTo>
                    <a:lnTo>
                      <a:pt x="7506" y="18189"/>
                    </a:lnTo>
                    <a:lnTo>
                      <a:pt x="7550" y="18379"/>
                    </a:lnTo>
                    <a:lnTo>
                      <a:pt x="7595" y="18379"/>
                    </a:lnTo>
                    <a:lnTo>
                      <a:pt x="7639" y="18568"/>
                    </a:lnTo>
                    <a:lnTo>
                      <a:pt x="7684" y="18568"/>
                    </a:lnTo>
                    <a:lnTo>
                      <a:pt x="7669" y="18758"/>
                    </a:lnTo>
                    <a:lnTo>
                      <a:pt x="7669" y="18947"/>
                    </a:lnTo>
                    <a:lnTo>
                      <a:pt x="7654" y="18947"/>
                    </a:lnTo>
                    <a:lnTo>
                      <a:pt x="7654" y="19137"/>
                    </a:lnTo>
                    <a:lnTo>
                      <a:pt x="7669" y="19326"/>
                    </a:lnTo>
                    <a:lnTo>
                      <a:pt x="7698" y="19326"/>
                    </a:lnTo>
                    <a:lnTo>
                      <a:pt x="7698" y="19137"/>
                    </a:lnTo>
                    <a:lnTo>
                      <a:pt x="7728" y="19137"/>
                    </a:lnTo>
                    <a:lnTo>
                      <a:pt x="7728" y="19326"/>
                    </a:lnTo>
                    <a:lnTo>
                      <a:pt x="7772" y="19326"/>
                    </a:lnTo>
                    <a:lnTo>
                      <a:pt x="7771" y="19137"/>
                    </a:lnTo>
                    <a:lnTo>
                      <a:pt x="7766" y="19137"/>
                    </a:lnTo>
                    <a:lnTo>
                      <a:pt x="7758" y="18947"/>
                    </a:lnTo>
                    <a:lnTo>
                      <a:pt x="7728" y="18947"/>
                    </a:lnTo>
                    <a:lnTo>
                      <a:pt x="7728" y="18758"/>
                    </a:lnTo>
                    <a:lnTo>
                      <a:pt x="7787" y="18758"/>
                    </a:lnTo>
                    <a:lnTo>
                      <a:pt x="7802" y="18568"/>
                    </a:lnTo>
                    <a:lnTo>
                      <a:pt x="7817" y="18568"/>
                    </a:lnTo>
                    <a:lnTo>
                      <a:pt x="7906" y="18379"/>
                    </a:lnTo>
                    <a:lnTo>
                      <a:pt x="7891" y="18189"/>
                    </a:lnTo>
                    <a:lnTo>
                      <a:pt x="7906" y="18189"/>
                    </a:lnTo>
                    <a:lnTo>
                      <a:pt x="7906" y="18379"/>
                    </a:lnTo>
                    <a:lnTo>
                      <a:pt x="7935" y="18379"/>
                    </a:lnTo>
                    <a:lnTo>
                      <a:pt x="7935" y="18189"/>
                    </a:lnTo>
                    <a:lnTo>
                      <a:pt x="7968" y="18379"/>
                    </a:lnTo>
                    <a:lnTo>
                      <a:pt x="8000" y="18379"/>
                    </a:lnTo>
                    <a:lnTo>
                      <a:pt x="8029" y="18568"/>
                    </a:lnTo>
                    <a:lnTo>
                      <a:pt x="8054" y="18568"/>
                    </a:lnTo>
                    <a:lnTo>
                      <a:pt x="8063" y="18379"/>
                    </a:lnTo>
                    <a:lnTo>
                      <a:pt x="8075" y="18189"/>
                    </a:lnTo>
                    <a:lnTo>
                      <a:pt x="8083" y="18189"/>
                    </a:lnTo>
                    <a:lnTo>
                      <a:pt x="8069" y="18000"/>
                    </a:lnTo>
                    <a:lnTo>
                      <a:pt x="8024" y="18000"/>
                    </a:lnTo>
                    <a:lnTo>
                      <a:pt x="8024" y="17811"/>
                    </a:lnTo>
                    <a:lnTo>
                      <a:pt x="8039" y="17811"/>
                    </a:lnTo>
                    <a:lnTo>
                      <a:pt x="8048" y="17621"/>
                    </a:lnTo>
                    <a:lnTo>
                      <a:pt x="8060" y="17432"/>
                    </a:lnTo>
                    <a:lnTo>
                      <a:pt x="8054" y="17432"/>
                    </a:lnTo>
                    <a:lnTo>
                      <a:pt x="8024" y="17242"/>
                    </a:lnTo>
                    <a:lnTo>
                      <a:pt x="7995" y="17242"/>
                    </a:lnTo>
                    <a:lnTo>
                      <a:pt x="7980" y="17053"/>
                    </a:lnTo>
                    <a:lnTo>
                      <a:pt x="7980" y="17242"/>
                    </a:lnTo>
                    <a:lnTo>
                      <a:pt x="7965" y="17242"/>
                    </a:lnTo>
                    <a:lnTo>
                      <a:pt x="7965" y="17432"/>
                    </a:lnTo>
                    <a:lnTo>
                      <a:pt x="7935" y="17432"/>
                    </a:lnTo>
                    <a:lnTo>
                      <a:pt x="7935" y="17242"/>
                    </a:lnTo>
                    <a:lnTo>
                      <a:pt x="7906" y="17432"/>
                    </a:lnTo>
                    <a:lnTo>
                      <a:pt x="7906" y="17242"/>
                    </a:lnTo>
                    <a:lnTo>
                      <a:pt x="7817" y="17242"/>
                    </a:lnTo>
                    <a:lnTo>
                      <a:pt x="7802" y="17053"/>
                    </a:lnTo>
                    <a:lnTo>
                      <a:pt x="7891" y="16674"/>
                    </a:lnTo>
                    <a:lnTo>
                      <a:pt x="7861" y="16674"/>
                    </a:lnTo>
                    <a:lnTo>
                      <a:pt x="7876" y="16484"/>
                    </a:lnTo>
                    <a:lnTo>
                      <a:pt x="7891" y="16674"/>
                    </a:lnTo>
                    <a:lnTo>
                      <a:pt x="7950" y="16674"/>
                    </a:lnTo>
                    <a:lnTo>
                      <a:pt x="7950" y="16863"/>
                    </a:lnTo>
                    <a:lnTo>
                      <a:pt x="7965" y="16863"/>
                    </a:lnTo>
                    <a:lnTo>
                      <a:pt x="7965" y="16674"/>
                    </a:lnTo>
                    <a:lnTo>
                      <a:pt x="7980" y="16674"/>
                    </a:lnTo>
                    <a:lnTo>
                      <a:pt x="7995" y="16863"/>
                    </a:lnTo>
                    <a:lnTo>
                      <a:pt x="7995" y="16674"/>
                    </a:lnTo>
                    <a:lnTo>
                      <a:pt x="8024" y="16484"/>
                    </a:lnTo>
                    <a:lnTo>
                      <a:pt x="8039" y="16484"/>
                    </a:lnTo>
                    <a:lnTo>
                      <a:pt x="8059" y="16674"/>
                    </a:lnTo>
                    <a:lnTo>
                      <a:pt x="8093" y="16674"/>
                    </a:lnTo>
                    <a:lnTo>
                      <a:pt x="8113" y="16863"/>
                    </a:lnTo>
                    <a:lnTo>
                      <a:pt x="8009" y="16863"/>
                    </a:lnTo>
                    <a:lnTo>
                      <a:pt x="7995" y="17053"/>
                    </a:lnTo>
                    <a:lnTo>
                      <a:pt x="8009" y="17053"/>
                    </a:lnTo>
                    <a:lnTo>
                      <a:pt x="8039" y="17242"/>
                    </a:lnTo>
                    <a:lnTo>
                      <a:pt x="8083" y="17242"/>
                    </a:lnTo>
                    <a:lnTo>
                      <a:pt x="8083" y="17432"/>
                    </a:lnTo>
                    <a:lnTo>
                      <a:pt x="8113" y="17432"/>
                    </a:lnTo>
                    <a:lnTo>
                      <a:pt x="8113" y="17621"/>
                    </a:lnTo>
                    <a:lnTo>
                      <a:pt x="8128" y="17621"/>
                    </a:lnTo>
                    <a:lnTo>
                      <a:pt x="8128" y="17811"/>
                    </a:lnTo>
                    <a:lnTo>
                      <a:pt x="8113" y="18000"/>
                    </a:lnTo>
                    <a:lnTo>
                      <a:pt x="8113" y="18189"/>
                    </a:lnTo>
                    <a:lnTo>
                      <a:pt x="8231" y="18189"/>
                    </a:lnTo>
                    <a:lnTo>
                      <a:pt x="8220" y="18379"/>
                    </a:lnTo>
                    <a:lnTo>
                      <a:pt x="8198" y="18568"/>
                    </a:lnTo>
                    <a:lnTo>
                      <a:pt x="8217" y="18568"/>
                    </a:lnTo>
                    <a:lnTo>
                      <a:pt x="8261" y="18189"/>
                    </a:lnTo>
                    <a:lnTo>
                      <a:pt x="8276" y="18379"/>
                    </a:lnTo>
                    <a:lnTo>
                      <a:pt x="8291" y="18189"/>
                    </a:lnTo>
                    <a:lnTo>
                      <a:pt x="8282" y="18379"/>
                    </a:lnTo>
                    <a:lnTo>
                      <a:pt x="8270" y="18557"/>
                    </a:lnTo>
                    <a:lnTo>
                      <a:pt x="8261" y="18596"/>
                    </a:lnTo>
                    <a:lnTo>
                      <a:pt x="8261" y="18717"/>
                    </a:lnTo>
                    <a:lnTo>
                      <a:pt x="8263" y="18717"/>
                    </a:lnTo>
                    <a:lnTo>
                      <a:pt x="8261" y="18758"/>
                    </a:lnTo>
                    <a:lnTo>
                      <a:pt x="8267" y="18717"/>
                    </a:lnTo>
                    <a:lnTo>
                      <a:pt x="8276" y="18717"/>
                    </a:lnTo>
                    <a:lnTo>
                      <a:pt x="8291" y="18777"/>
                    </a:lnTo>
                    <a:lnTo>
                      <a:pt x="8305" y="18777"/>
                    </a:lnTo>
                    <a:lnTo>
                      <a:pt x="8291" y="18657"/>
                    </a:lnTo>
                    <a:lnTo>
                      <a:pt x="8291" y="18596"/>
                    </a:lnTo>
                    <a:lnTo>
                      <a:pt x="8289" y="18581"/>
                    </a:lnTo>
                    <a:lnTo>
                      <a:pt x="8291" y="18568"/>
                    </a:lnTo>
                    <a:lnTo>
                      <a:pt x="8462" y="18568"/>
                    </a:lnTo>
                    <a:lnTo>
                      <a:pt x="8498" y="18758"/>
                    </a:lnTo>
                    <a:lnTo>
                      <a:pt x="8498" y="18568"/>
                    </a:lnTo>
                    <a:lnTo>
                      <a:pt x="8513" y="18568"/>
                    </a:lnTo>
                    <a:lnTo>
                      <a:pt x="8527" y="18379"/>
                    </a:lnTo>
                    <a:lnTo>
                      <a:pt x="8498" y="18189"/>
                    </a:lnTo>
                    <a:lnTo>
                      <a:pt x="8513" y="18000"/>
                    </a:lnTo>
                    <a:lnTo>
                      <a:pt x="8513" y="18189"/>
                    </a:lnTo>
                    <a:lnTo>
                      <a:pt x="8527" y="18189"/>
                    </a:lnTo>
                    <a:lnTo>
                      <a:pt x="8527" y="18379"/>
                    </a:lnTo>
                    <a:lnTo>
                      <a:pt x="8602" y="18379"/>
                    </a:lnTo>
                    <a:lnTo>
                      <a:pt x="8587" y="18568"/>
                    </a:lnTo>
                    <a:lnTo>
                      <a:pt x="8572" y="18568"/>
                    </a:lnTo>
                    <a:lnTo>
                      <a:pt x="8557" y="18758"/>
                    </a:lnTo>
                    <a:lnTo>
                      <a:pt x="8572" y="18758"/>
                    </a:lnTo>
                    <a:lnTo>
                      <a:pt x="8602" y="18947"/>
                    </a:lnTo>
                    <a:lnTo>
                      <a:pt x="8616" y="19137"/>
                    </a:lnTo>
                    <a:lnTo>
                      <a:pt x="8694" y="19326"/>
                    </a:lnTo>
                    <a:lnTo>
                      <a:pt x="8770" y="19516"/>
                    </a:lnTo>
                    <a:lnTo>
                      <a:pt x="8843" y="19705"/>
                    </a:lnTo>
                    <a:lnTo>
                      <a:pt x="8912" y="19895"/>
                    </a:lnTo>
                    <a:lnTo>
                      <a:pt x="8935" y="19895"/>
                    </a:lnTo>
                    <a:lnTo>
                      <a:pt x="9001" y="19326"/>
                    </a:lnTo>
                    <a:lnTo>
                      <a:pt x="9046" y="19326"/>
                    </a:lnTo>
                    <a:lnTo>
                      <a:pt x="9046" y="19137"/>
                    </a:lnTo>
                    <a:lnTo>
                      <a:pt x="9031" y="19137"/>
                    </a:lnTo>
                    <a:lnTo>
                      <a:pt x="9031" y="18947"/>
                    </a:lnTo>
                    <a:lnTo>
                      <a:pt x="9046" y="18947"/>
                    </a:lnTo>
                    <a:lnTo>
                      <a:pt x="9077" y="18758"/>
                    </a:lnTo>
                    <a:lnTo>
                      <a:pt x="9105" y="18599"/>
                    </a:lnTo>
                    <a:lnTo>
                      <a:pt x="9118" y="18732"/>
                    </a:lnTo>
                    <a:lnTo>
                      <a:pt x="9151" y="19004"/>
                    </a:lnTo>
                    <a:lnTo>
                      <a:pt x="9164" y="19140"/>
                    </a:lnTo>
                    <a:lnTo>
                      <a:pt x="9194" y="19140"/>
                    </a:lnTo>
                    <a:lnTo>
                      <a:pt x="9223" y="19201"/>
                    </a:lnTo>
                    <a:lnTo>
                      <a:pt x="9238" y="19201"/>
                    </a:lnTo>
                    <a:lnTo>
                      <a:pt x="9238" y="19019"/>
                    </a:lnTo>
                    <a:lnTo>
                      <a:pt x="9205" y="18928"/>
                    </a:lnTo>
                    <a:lnTo>
                      <a:pt x="9171" y="18830"/>
                    </a:lnTo>
                    <a:lnTo>
                      <a:pt x="9138" y="18722"/>
                    </a:lnTo>
                    <a:lnTo>
                      <a:pt x="9105" y="18598"/>
                    </a:lnTo>
                    <a:lnTo>
                      <a:pt x="9110" y="18568"/>
                    </a:lnTo>
                    <a:lnTo>
                      <a:pt x="9152" y="18379"/>
                    </a:lnTo>
                    <a:lnTo>
                      <a:pt x="9208" y="18568"/>
                    </a:lnTo>
                    <a:lnTo>
                      <a:pt x="9253" y="18758"/>
                    </a:lnTo>
                    <a:lnTo>
                      <a:pt x="9342" y="18947"/>
                    </a:lnTo>
                    <a:lnTo>
                      <a:pt x="9386" y="19137"/>
                    </a:lnTo>
                    <a:lnTo>
                      <a:pt x="9386" y="18758"/>
                    </a:lnTo>
                    <a:lnTo>
                      <a:pt x="9355" y="18568"/>
                    </a:lnTo>
                    <a:lnTo>
                      <a:pt x="9299" y="18189"/>
                    </a:lnTo>
                    <a:lnTo>
                      <a:pt x="9298" y="18184"/>
                    </a:lnTo>
                    <a:lnTo>
                      <a:pt x="9312" y="18000"/>
                    </a:lnTo>
                    <a:lnTo>
                      <a:pt x="9342" y="18000"/>
                    </a:lnTo>
                    <a:lnTo>
                      <a:pt x="9386" y="18758"/>
                    </a:lnTo>
                    <a:lnTo>
                      <a:pt x="9416" y="18758"/>
                    </a:lnTo>
                    <a:lnTo>
                      <a:pt x="9431" y="18568"/>
                    </a:lnTo>
                    <a:lnTo>
                      <a:pt x="9460" y="18568"/>
                    </a:lnTo>
                    <a:lnTo>
                      <a:pt x="9445" y="18379"/>
                    </a:lnTo>
                    <a:lnTo>
                      <a:pt x="9460" y="18379"/>
                    </a:lnTo>
                    <a:lnTo>
                      <a:pt x="9490" y="18568"/>
                    </a:lnTo>
                    <a:lnTo>
                      <a:pt x="9502" y="18568"/>
                    </a:lnTo>
                    <a:lnTo>
                      <a:pt x="9505" y="18379"/>
                    </a:lnTo>
                    <a:lnTo>
                      <a:pt x="9549" y="18379"/>
                    </a:lnTo>
                    <a:lnTo>
                      <a:pt x="9519" y="18189"/>
                    </a:lnTo>
                    <a:lnTo>
                      <a:pt x="9534" y="18000"/>
                    </a:lnTo>
                    <a:lnTo>
                      <a:pt x="9593" y="18000"/>
                    </a:lnTo>
                    <a:lnTo>
                      <a:pt x="9564" y="18379"/>
                    </a:lnTo>
                    <a:lnTo>
                      <a:pt x="9593" y="18379"/>
                    </a:lnTo>
                    <a:lnTo>
                      <a:pt x="9623" y="18568"/>
                    </a:lnTo>
                    <a:lnTo>
                      <a:pt x="9638" y="18568"/>
                    </a:lnTo>
                    <a:lnTo>
                      <a:pt x="9653" y="18379"/>
                    </a:lnTo>
                    <a:lnTo>
                      <a:pt x="9682" y="18379"/>
                    </a:lnTo>
                    <a:lnTo>
                      <a:pt x="9667" y="18189"/>
                    </a:lnTo>
                    <a:lnTo>
                      <a:pt x="9653" y="18189"/>
                    </a:lnTo>
                    <a:lnTo>
                      <a:pt x="9667" y="18000"/>
                    </a:lnTo>
                    <a:lnTo>
                      <a:pt x="9682" y="18000"/>
                    </a:lnTo>
                    <a:lnTo>
                      <a:pt x="9712" y="17811"/>
                    </a:lnTo>
                    <a:lnTo>
                      <a:pt x="9712" y="18379"/>
                    </a:lnTo>
                    <a:lnTo>
                      <a:pt x="9682" y="18379"/>
                    </a:lnTo>
                    <a:lnTo>
                      <a:pt x="9697" y="18568"/>
                    </a:lnTo>
                    <a:lnTo>
                      <a:pt x="9697" y="18758"/>
                    </a:lnTo>
                    <a:lnTo>
                      <a:pt x="9771" y="18758"/>
                    </a:lnTo>
                    <a:lnTo>
                      <a:pt x="9771" y="18568"/>
                    </a:lnTo>
                    <a:lnTo>
                      <a:pt x="9712" y="18568"/>
                    </a:lnTo>
                    <a:lnTo>
                      <a:pt x="9727" y="18379"/>
                    </a:lnTo>
                    <a:lnTo>
                      <a:pt x="9786" y="18379"/>
                    </a:lnTo>
                    <a:lnTo>
                      <a:pt x="9786" y="18568"/>
                    </a:lnTo>
                    <a:lnTo>
                      <a:pt x="9845" y="18568"/>
                    </a:lnTo>
                    <a:lnTo>
                      <a:pt x="9860" y="18379"/>
                    </a:lnTo>
                    <a:lnTo>
                      <a:pt x="9801" y="18379"/>
                    </a:lnTo>
                    <a:lnTo>
                      <a:pt x="9801" y="18189"/>
                    </a:lnTo>
                    <a:lnTo>
                      <a:pt x="9815" y="18189"/>
                    </a:lnTo>
                    <a:lnTo>
                      <a:pt x="9815" y="18000"/>
                    </a:lnTo>
                    <a:lnTo>
                      <a:pt x="9801" y="18000"/>
                    </a:lnTo>
                    <a:lnTo>
                      <a:pt x="9786" y="17811"/>
                    </a:lnTo>
                    <a:lnTo>
                      <a:pt x="9815" y="17811"/>
                    </a:lnTo>
                    <a:lnTo>
                      <a:pt x="9815" y="18000"/>
                    </a:lnTo>
                    <a:lnTo>
                      <a:pt x="9830" y="18189"/>
                    </a:lnTo>
                    <a:lnTo>
                      <a:pt x="9875" y="18189"/>
                    </a:lnTo>
                    <a:lnTo>
                      <a:pt x="9860" y="18379"/>
                    </a:lnTo>
                    <a:lnTo>
                      <a:pt x="9875" y="18379"/>
                    </a:lnTo>
                    <a:lnTo>
                      <a:pt x="9889" y="18568"/>
                    </a:lnTo>
                    <a:lnTo>
                      <a:pt x="9904" y="18379"/>
                    </a:lnTo>
                    <a:lnTo>
                      <a:pt x="9943" y="18379"/>
                    </a:lnTo>
                    <a:lnTo>
                      <a:pt x="9955" y="18000"/>
                    </a:lnTo>
                    <a:lnTo>
                      <a:pt x="10038" y="18000"/>
                    </a:lnTo>
                    <a:lnTo>
                      <a:pt x="10097" y="17811"/>
                    </a:lnTo>
                    <a:lnTo>
                      <a:pt x="10140" y="17811"/>
                    </a:lnTo>
                    <a:lnTo>
                      <a:pt x="10156" y="17621"/>
                    </a:lnTo>
                    <a:lnTo>
                      <a:pt x="10172" y="17621"/>
                    </a:lnTo>
                    <a:lnTo>
                      <a:pt x="10186" y="17432"/>
                    </a:lnTo>
                    <a:lnTo>
                      <a:pt x="10208" y="17621"/>
                    </a:lnTo>
                    <a:lnTo>
                      <a:pt x="10232" y="17811"/>
                    </a:lnTo>
                    <a:lnTo>
                      <a:pt x="10289" y="18189"/>
                    </a:lnTo>
                    <a:lnTo>
                      <a:pt x="10292" y="18000"/>
                    </a:lnTo>
                    <a:lnTo>
                      <a:pt x="10302" y="17621"/>
                    </a:lnTo>
                    <a:lnTo>
                      <a:pt x="10304" y="17432"/>
                    </a:lnTo>
                    <a:lnTo>
                      <a:pt x="10374" y="17432"/>
                    </a:lnTo>
                    <a:lnTo>
                      <a:pt x="10366" y="17621"/>
                    </a:lnTo>
                    <a:lnTo>
                      <a:pt x="10334" y="18000"/>
                    </a:lnTo>
                    <a:lnTo>
                      <a:pt x="10496" y="18000"/>
                    </a:lnTo>
                    <a:lnTo>
                      <a:pt x="10496" y="17811"/>
                    </a:lnTo>
                    <a:lnTo>
                      <a:pt x="10585" y="17811"/>
                    </a:lnTo>
                    <a:lnTo>
                      <a:pt x="10570" y="17621"/>
                    </a:lnTo>
                    <a:lnTo>
                      <a:pt x="10630" y="17811"/>
                    </a:lnTo>
                    <a:lnTo>
                      <a:pt x="10615" y="17811"/>
                    </a:lnTo>
                    <a:lnTo>
                      <a:pt x="10615" y="18000"/>
                    </a:lnTo>
                    <a:lnTo>
                      <a:pt x="10584" y="18189"/>
                    </a:lnTo>
                    <a:lnTo>
                      <a:pt x="10528" y="18189"/>
                    </a:lnTo>
                    <a:lnTo>
                      <a:pt x="10496" y="18000"/>
                    </a:lnTo>
                    <a:lnTo>
                      <a:pt x="10496" y="18189"/>
                    </a:lnTo>
                    <a:lnTo>
                      <a:pt x="10530" y="18379"/>
                    </a:lnTo>
                    <a:lnTo>
                      <a:pt x="10719" y="18379"/>
                    </a:lnTo>
                    <a:lnTo>
                      <a:pt x="10719" y="18189"/>
                    </a:lnTo>
                    <a:lnTo>
                      <a:pt x="10733" y="18189"/>
                    </a:lnTo>
                    <a:lnTo>
                      <a:pt x="10733" y="18379"/>
                    </a:lnTo>
                    <a:lnTo>
                      <a:pt x="10778" y="18379"/>
                    </a:lnTo>
                    <a:lnTo>
                      <a:pt x="10793" y="18568"/>
                    </a:lnTo>
                    <a:lnTo>
                      <a:pt x="11015" y="19137"/>
                    </a:lnTo>
                    <a:lnTo>
                      <a:pt x="11074" y="18758"/>
                    </a:lnTo>
                    <a:lnTo>
                      <a:pt x="11148" y="18758"/>
                    </a:lnTo>
                    <a:lnTo>
                      <a:pt x="11148" y="18568"/>
                    </a:lnTo>
                    <a:lnTo>
                      <a:pt x="11163" y="18568"/>
                    </a:lnTo>
                    <a:lnTo>
                      <a:pt x="11178" y="18758"/>
                    </a:lnTo>
                    <a:lnTo>
                      <a:pt x="11178" y="18568"/>
                    </a:lnTo>
                    <a:lnTo>
                      <a:pt x="11192" y="18568"/>
                    </a:lnTo>
                    <a:lnTo>
                      <a:pt x="11192" y="18758"/>
                    </a:lnTo>
                    <a:lnTo>
                      <a:pt x="11252" y="18758"/>
                    </a:lnTo>
                    <a:lnTo>
                      <a:pt x="11252" y="18947"/>
                    </a:lnTo>
                    <a:lnTo>
                      <a:pt x="11266" y="18947"/>
                    </a:lnTo>
                    <a:lnTo>
                      <a:pt x="11266" y="19137"/>
                    </a:lnTo>
                    <a:lnTo>
                      <a:pt x="11313" y="19137"/>
                    </a:lnTo>
                    <a:lnTo>
                      <a:pt x="11339" y="19326"/>
                    </a:lnTo>
                    <a:lnTo>
                      <a:pt x="11385" y="19326"/>
                    </a:lnTo>
                    <a:lnTo>
                      <a:pt x="11400" y="19137"/>
                    </a:lnTo>
                    <a:lnTo>
                      <a:pt x="11429" y="19137"/>
                    </a:lnTo>
                    <a:lnTo>
                      <a:pt x="11405" y="18947"/>
                    </a:lnTo>
                    <a:lnTo>
                      <a:pt x="11311" y="18947"/>
                    </a:lnTo>
                    <a:lnTo>
                      <a:pt x="11281" y="18758"/>
                    </a:lnTo>
                    <a:lnTo>
                      <a:pt x="11296" y="18568"/>
                    </a:lnTo>
                    <a:lnTo>
                      <a:pt x="11311" y="18568"/>
                    </a:lnTo>
                    <a:lnTo>
                      <a:pt x="11288" y="18379"/>
                    </a:lnTo>
                    <a:lnTo>
                      <a:pt x="11207" y="18379"/>
                    </a:lnTo>
                    <a:lnTo>
                      <a:pt x="11192" y="18189"/>
                    </a:lnTo>
                    <a:lnTo>
                      <a:pt x="11266" y="18189"/>
                    </a:lnTo>
                    <a:lnTo>
                      <a:pt x="11266" y="18000"/>
                    </a:lnTo>
                    <a:lnTo>
                      <a:pt x="11281" y="18000"/>
                    </a:lnTo>
                    <a:lnTo>
                      <a:pt x="11281" y="17811"/>
                    </a:lnTo>
                    <a:lnTo>
                      <a:pt x="11414" y="17811"/>
                    </a:lnTo>
                    <a:lnTo>
                      <a:pt x="11400" y="18000"/>
                    </a:lnTo>
                    <a:lnTo>
                      <a:pt x="11681" y="18000"/>
                    </a:lnTo>
                    <a:lnTo>
                      <a:pt x="11739" y="18189"/>
                    </a:lnTo>
                    <a:lnTo>
                      <a:pt x="11860" y="18189"/>
                    </a:lnTo>
                    <a:lnTo>
                      <a:pt x="11918" y="18379"/>
                    </a:lnTo>
                    <a:lnTo>
                      <a:pt x="11953" y="18189"/>
                    </a:lnTo>
                    <a:lnTo>
                      <a:pt x="12030" y="18000"/>
                    </a:lnTo>
                    <a:lnTo>
                      <a:pt x="12066" y="17811"/>
                    </a:lnTo>
                    <a:lnTo>
                      <a:pt x="12077" y="18000"/>
                    </a:lnTo>
                    <a:lnTo>
                      <a:pt x="12099" y="18189"/>
                    </a:lnTo>
                    <a:lnTo>
                      <a:pt x="12110" y="18379"/>
                    </a:lnTo>
                    <a:lnTo>
                      <a:pt x="12133" y="18568"/>
                    </a:lnTo>
                    <a:lnTo>
                      <a:pt x="12156" y="18758"/>
                    </a:lnTo>
                    <a:lnTo>
                      <a:pt x="12183" y="18947"/>
                    </a:lnTo>
                    <a:lnTo>
                      <a:pt x="12214" y="19137"/>
                    </a:lnTo>
                    <a:lnTo>
                      <a:pt x="11693" y="19137"/>
                    </a:lnTo>
                    <a:lnTo>
                      <a:pt x="11594" y="19326"/>
                    </a:lnTo>
                    <a:lnTo>
                      <a:pt x="11548" y="19326"/>
                    </a:lnTo>
                    <a:lnTo>
                      <a:pt x="11577" y="19516"/>
                    </a:lnTo>
                    <a:lnTo>
                      <a:pt x="11765" y="19516"/>
                    </a:lnTo>
                    <a:lnTo>
                      <a:pt x="11829" y="19326"/>
                    </a:lnTo>
                    <a:lnTo>
                      <a:pt x="11973" y="19705"/>
                    </a:lnTo>
                    <a:lnTo>
                      <a:pt x="12268" y="19705"/>
                    </a:lnTo>
                    <a:lnTo>
                      <a:pt x="12421" y="19516"/>
                    </a:lnTo>
                    <a:lnTo>
                      <a:pt x="12554" y="19516"/>
                    </a:lnTo>
                    <a:lnTo>
                      <a:pt x="12569" y="19705"/>
                    </a:lnTo>
                    <a:lnTo>
                      <a:pt x="12626" y="19705"/>
                    </a:lnTo>
                    <a:lnTo>
                      <a:pt x="12705" y="19895"/>
                    </a:lnTo>
                    <a:lnTo>
                      <a:pt x="12711" y="19895"/>
                    </a:lnTo>
                    <a:lnTo>
                      <a:pt x="12634" y="19705"/>
                    </a:lnTo>
                    <a:lnTo>
                      <a:pt x="12599" y="19516"/>
                    </a:lnTo>
                    <a:lnTo>
                      <a:pt x="12599" y="19326"/>
                    </a:lnTo>
                    <a:lnTo>
                      <a:pt x="12584" y="19326"/>
                    </a:lnTo>
                    <a:lnTo>
                      <a:pt x="12584" y="19137"/>
                    </a:lnTo>
                    <a:lnTo>
                      <a:pt x="12562" y="19137"/>
                    </a:lnTo>
                    <a:lnTo>
                      <a:pt x="12540" y="18947"/>
                    </a:lnTo>
                    <a:lnTo>
                      <a:pt x="12517" y="18947"/>
                    </a:lnTo>
                    <a:lnTo>
                      <a:pt x="12495" y="18758"/>
                    </a:lnTo>
                    <a:lnTo>
                      <a:pt x="12599" y="18758"/>
                    </a:lnTo>
                    <a:lnTo>
                      <a:pt x="12599" y="18947"/>
                    </a:lnTo>
                    <a:lnTo>
                      <a:pt x="12614" y="19137"/>
                    </a:lnTo>
                    <a:lnTo>
                      <a:pt x="12643" y="19137"/>
                    </a:lnTo>
                    <a:lnTo>
                      <a:pt x="12673" y="18947"/>
                    </a:lnTo>
                    <a:lnTo>
                      <a:pt x="12732" y="18947"/>
                    </a:lnTo>
                    <a:lnTo>
                      <a:pt x="12747" y="18758"/>
                    </a:lnTo>
                    <a:lnTo>
                      <a:pt x="12821" y="18758"/>
                    </a:lnTo>
                    <a:lnTo>
                      <a:pt x="12821" y="18947"/>
                    </a:lnTo>
                    <a:lnTo>
                      <a:pt x="12806" y="18947"/>
                    </a:lnTo>
                    <a:lnTo>
                      <a:pt x="12806" y="19137"/>
                    </a:lnTo>
                    <a:lnTo>
                      <a:pt x="12791" y="19137"/>
                    </a:lnTo>
                    <a:lnTo>
                      <a:pt x="12791" y="19705"/>
                    </a:lnTo>
                    <a:lnTo>
                      <a:pt x="12836" y="19705"/>
                    </a:lnTo>
                    <a:lnTo>
                      <a:pt x="12836" y="19516"/>
                    </a:lnTo>
                    <a:lnTo>
                      <a:pt x="12850" y="19516"/>
                    </a:lnTo>
                    <a:lnTo>
                      <a:pt x="12865" y="19326"/>
                    </a:lnTo>
                    <a:lnTo>
                      <a:pt x="12910" y="19326"/>
                    </a:lnTo>
                    <a:lnTo>
                      <a:pt x="12924" y="19137"/>
                    </a:lnTo>
                    <a:lnTo>
                      <a:pt x="12939" y="19137"/>
                    </a:lnTo>
                    <a:lnTo>
                      <a:pt x="12954" y="19326"/>
                    </a:lnTo>
                    <a:lnTo>
                      <a:pt x="12984" y="19516"/>
                    </a:lnTo>
                    <a:lnTo>
                      <a:pt x="13013" y="19516"/>
                    </a:lnTo>
                    <a:lnTo>
                      <a:pt x="13073" y="19895"/>
                    </a:lnTo>
                    <a:lnTo>
                      <a:pt x="13132" y="19895"/>
                    </a:lnTo>
                    <a:lnTo>
                      <a:pt x="13161" y="19705"/>
                    </a:lnTo>
                    <a:lnTo>
                      <a:pt x="13265" y="19705"/>
                    </a:lnTo>
                    <a:lnTo>
                      <a:pt x="13265" y="19895"/>
                    </a:lnTo>
                    <a:lnTo>
                      <a:pt x="13369" y="19895"/>
                    </a:lnTo>
                    <a:lnTo>
                      <a:pt x="13383" y="19705"/>
                    </a:lnTo>
                    <a:lnTo>
                      <a:pt x="13428" y="19705"/>
                    </a:lnTo>
                    <a:lnTo>
                      <a:pt x="13428" y="19895"/>
                    </a:lnTo>
                    <a:lnTo>
                      <a:pt x="13457" y="19895"/>
                    </a:lnTo>
                    <a:lnTo>
                      <a:pt x="13457" y="19705"/>
                    </a:lnTo>
                    <a:lnTo>
                      <a:pt x="13472" y="19895"/>
                    </a:lnTo>
                    <a:lnTo>
                      <a:pt x="13487" y="19705"/>
                    </a:lnTo>
                    <a:lnTo>
                      <a:pt x="13502" y="19705"/>
                    </a:lnTo>
                    <a:lnTo>
                      <a:pt x="13531" y="19516"/>
                    </a:lnTo>
                    <a:lnTo>
                      <a:pt x="13540" y="19705"/>
                    </a:lnTo>
                    <a:lnTo>
                      <a:pt x="13552" y="19895"/>
                    </a:lnTo>
                    <a:lnTo>
                      <a:pt x="13561" y="20084"/>
                    </a:lnTo>
                    <a:lnTo>
                      <a:pt x="13561" y="19895"/>
                    </a:lnTo>
                    <a:lnTo>
                      <a:pt x="13576" y="19895"/>
                    </a:lnTo>
                    <a:lnTo>
                      <a:pt x="13576" y="19705"/>
                    </a:lnTo>
                    <a:lnTo>
                      <a:pt x="13855" y="19705"/>
                    </a:lnTo>
                    <a:lnTo>
                      <a:pt x="13946" y="19516"/>
                    </a:lnTo>
                    <a:lnTo>
                      <a:pt x="14087" y="19516"/>
                    </a:lnTo>
                    <a:lnTo>
                      <a:pt x="14109" y="19326"/>
                    </a:lnTo>
                    <a:lnTo>
                      <a:pt x="14131" y="19326"/>
                    </a:lnTo>
                    <a:lnTo>
                      <a:pt x="14153" y="19137"/>
                    </a:lnTo>
                    <a:lnTo>
                      <a:pt x="14142" y="19137"/>
                    </a:lnTo>
                    <a:lnTo>
                      <a:pt x="14133" y="18947"/>
                    </a:lnTo>
                    <a:lnTo>
                      <a:pt x="14126" y="18758"/>
                    </a:lnTo>
                    <a:lnTo>
                      <a:pt x="14124" y="18568"/>
                    </a:lnTo>
                    <a:lnTo>
                      <a:pt x="14138" y="18379"/>
                    </a:lnTo>
                    <a:lnTo>
                      <a:pt x="14138" y="18568"/>
                    </a:lnTo>
                    <a:lnTo>
                      <a:pt x="14198" y="18568"/>
                    </a:lnTo>
                    <a:lnTo>
                      <a:pt x="14198" y="18758"/>
                    </a:lnTo>
                    <a:lnTo>
                      <a:pt x="14235" y="18758"/>
                    </a:lnTo>
                    <a:lnTo>
                      <a:pt x="14279" y="18947"/>
                    </a:lnTo>
                    <a:lnTo>
                      <a:pt x="14346" y="18947"/>
                    </a:lnTo>
                    <a:lnTo>
                      <a:pt x="14390" y="18758"/>
                    </a:lnTo>
                    <a:lnTo>
                      <a:pt x="14473" y="18758"/>
                    </a:lnTo>
                    <a:lnTo>
                      <a:pt x="14509" y="18568"/>
                    </a:lnTo>
                    <a:lnTo>
                      <a:pt x="14575" y="18568"/>
                    </a:lnTo>
                    <a:lnTo>
                      <a:pt x="14620" y="18758"/>
                    </a:lnTo>
                    <a:lnTo>
                      <a:pt x="14642" y="18758"/>
                    </a:lnTo>
                    <a:lnTo>
                      <a:pt x="14642" y="18379"/>
                    </a:lnTo>
                    <a:lnTo>
                      <a:pt x="14597" y="18379"/>
                    </a:lnTo>
                    <a:lnTo>
                      <a:pt x="14612" y="18189"/>
                    </a:lnTo>
                    <a:lnTo>
                      <a:pt x="14642" y="18189"/>
                    </a:lnTo>
                    <a:lnTo>
                      <a:pt x="14657" y="18379"/>
                    </a:lnTo>
                    <a:lnTo>
                      <a:pt x="14686" y="18379"/>
                    </a:lnTo>
                    <a:lnTo>
                      <a:pt x="14701" y="18568"/>
                    </a:lnTo>
                    <a:lnTo>
                      <a:pt x="14731" y="18568"/>
                    </a:lnTo>
                    <a:lnTo>
                      <a:pt x="14745" y="18758"/>
                    </a:lnTo>
                    <a:lnTo>
                      <a:pt x="14805" y="18758"/>
                    </a:lnTo>
                    <a:lnTo>
                      <a:pt x="14819" y="18568"/>
                    </a:lnTo>
                    <a:lnTo>
                      <a:pt x="14855" y="18568"/>
                    </a:lnTo>
                    <a:lnTo>
                      <a:pt x="14932" y="18758"/>
                    </a:lnTo>
                    <a:lnTo>
                      <a:pt x="15086" y="18758"/>
                    </a:lnTo>
                    <a:lnTo>
                      <a:pt x="15086" y="18947"/>
                    </a:lnTo>
                    <a:lnTo>
                      <a:pt x="15101" y="18758"/>
                    </a:lnTo>
                    <a:lnTo>
                      <a:pt x="15323" y="18568"/>
                    </a:lnTo>
                    <a:lnTo>
                      <a:pt x="15323" y="18758"/>
                    </a:lnTo>
                    <a:lnTo>
                      <a:pt x="15338" y="18947"/>
                    </a:lnTo>
                    <a:lnTo>
                      <a:pt x="15308" y="18947"/>
                    </a:lnTo>
                    <a:lnTo>
                      <a:pt x="15293" y="19137"/>
                    </a:lnTo>
                    <a:lnTo>
                      <a:pt x="15323" y="19137"/>
                    </a:lnTo>
                    <a:lnTo>
                      <a:pt x="15352" y="19326"/>
                    </a:lnTo>
                    <a:lnTo>
                      <a:pt x="15367" y="19326"/>
                    </a:lnTo>
                    <a:lnTo>
                      <a:pt x="15382" y="19137"/>
                    </a:lnTo>
                    <a:lnTo>
                      <a:pt x="15426" y="19137"/>
                    </a:lnTo>
                    <a:lnTo>
                      <a:pt x="15367" y="19326"/>
                    </a:lnTo>
                    <a:lnTo>
                      <a:pt x="15441" y="19326"/>
                    </a:lnTo>
                    <a:lnTo>
                      <a:pt x="15484" y="19137"/>
                    </a:lnTo>
                    <a:lnTo>
                      <a:pt x="15575" y="19137"/>
                    </a:lnTo>
                    <a:lnTo>
                      <a:pt x="15575" y="19326"/>
                    </a:lnTo>
                    <a:lnTo>
                      <a:pt x="15560" y="19516"/>
                    </a:lnTo>
                    <a:lnTo>
                      <a:pt x="15589" y="19516"/>
                    </a:lnTo>
                    <a:lnTo>
                      <a:pt x="15619" y="19705"/>
                    </a:lnTo>
                    <a:lnTo>
                      <a:pt x="15619" y="19516"/>
                    </a:lnTo>
                    <a:lnTo>
                      <a:pt x="15604" y="19516"/>
                    </a:lnTo>
                    <a:lnTo>
                      <a:pt x="15589" y="19326"/>
                    </a:lnTo>
                    <a:lnTo>
                      <a:pt x="15589" y="19137"/>
                    </a:lnTo>
                    <a:lnTo>
                      <a:pt x="15663" y="19137"/>
                    </a:lnTo>
                    <a:lnTo>
                      <a:pt x="15678" y="19326"/>
                    </a:lnTo>
                    <a:lnTo>
                      <a:pt x="15693" y="19326"/>
                    </a:lnTo>
                    <a:lnTo>
                      <a:pt x="15708" y="19137"/>
                    </a:lnTo>
                    <a:lnTo>
                      <a:pt x="15776" y="19137"/>
                    </a:lnTo>
                    <a:lnTo>
                      <a:pt x="15814" y="18947"/>
                    </a:lnTo>
                    <a:lnTo>
                      <a:pt x="15930" y="18947"/>
                    </a:lnTo>
                    <a:lnTo>
                      <a:pt x="15930" y="18758"/>
                    </a:lnTo>
                    <a:lnTo>
                      <a:pt x="15945" y="18758"/>
                    </a:lnTo>
                    <a:lnTo>
                      <a:pt x="15945" y="18568"/>
                    </a:lnTo>
                    <a:lnTo>
                      <a:pt x="15974" y="18568"/>
                    </a:lnTo>
                    <a:lnTo>
                      <a:pt x="15945" y="18947"/>
                    </a:lnTo>
                    <a:lnTo>
                      <a:pt x="15993" y="19137"/>
                    </a:lnTo>
                    <a:lnTo>
                      <a:pt x="16063" y="19326"/>
                    </a:lnTo>
                    <a:lnTo>
                      <a:pt x="16144" y="19516"/>
                    </a:lnTo>
                    <a:lnTo>
                      <a:pt x="16293" y="19516"/>
                    </a:lnTo>
                    <a:lnTo>
                      <a:pt x="16315" y="19326"/>
                    </a:lnTo>
                    <a:lnTo>
                      <a:pt x="16330" y="19516"/>
                    </a:lnTo>
                    <a:lnTo>
                      <a:pt x="16330" y="19326"/>
                    </a:lnTo>
                    <a:lnTo>
                      <a:pt x="16385" y="19137"/>
                    </a:lnTo>
                    <a:lnTo>
                      <a:pt x="16439" y="19137"/>
                    </a:lnTo>
                    <a:lnTo>
                      <a:pt x="16490" y="18947"/>
                    </a:lnTo>
                    <a:lnTo>
                      <a:pt x="16552" y="18947"/>
                    </a:lnTo>
                    <a:lnTo>
                      <a:pt x="16566" y="18758"/>
                    </a:lnTo>
                    <a:lnTo>
                      <a:pt x="16581" y="18758"/>
                    </a:lnTo>
                    <a:lnTo>
                      <a:pt x="16670" y="18568"/>
                    </a:lnTo>
                    <a:lnTo>
                      <a:pt x="16670" y="18947"/>
                    </a:lnTo>
                    <a:lnTo>
                      <a:pt x="16685" y="19137"/>
                    </a:lnTo>
                    <a:lnTo>
                      <a:pt x="16700" y="19137"/>
                    </a:lnTo>
                    <a:lnTo>
                      <a:pt x="16714" y="19326"/>
                    </a:lnTo>
                    <a:lnTo>
                      <a:pt x="16759" y="19326"/>
                    </a:lnTo>
                    <a:lnTo>
                      <a:pt x="16783" y="19516"/>
                    </a:lnTo>
                    <a:lnTo>
                      <a:pt x="16838" y="19705"/>
                    </a:lnTo>
                    <a:lnTo>
                      <a:pt x="16862" y="19895"/>
                    </a:lnTo>
                    <a:lnTo>
                      <a:pt x="16981" y="19895"/>
                    </a:lnTo>
                    <a:lnTo>
                      <a:pt x="16996" y="20084"/>
                    </a:lnTo>
                    <a:lnTo>
                      <a:pt x="16981" y="20274"/>
                    </a:lnTo>
                    <a:lnTo>
                      <a:pt x="17025" y="20274"/>
                    </a:lnTo>
                    <a:lnTo>
                      <a:pt x="17055" y="20084"/>
                    </a:lnTo>
                    <a:lnTo>
                      <a:pt x="17011" y="19895"/>
                    </a:lnTo>
                    <a:lnTo>
                      <a:pt x="17055" y="19705"/>
                    </a:lnTo>
                    <a:lnTo>
                      <a:pt x="17070" y="19705"/>
                    </a:lnTo>
                    <a:lnTo>
                      <a:pt x="17137" y="19516"/>
                    </a:lnTo>
                    <a:lnTo>
                      <a:pt x="17205" y="19326"/>
                    </a:lnTo>
                    <a:lnTo>
                      <a:pt x="17276" y="19326"/>
                    </a:lnTo>
                    <a:lnTo>
                      <a:pt x="17351" y="19705"/>
                    </a:lnTo>
                    <a:lnTo>
                      <a:pt x="17367" y="19895"/>
                    </a:lnTo>
                    <a:lnTo>
                      <a:pt x="17455" y="19895"/>
                    </a:lnTo>
                    <a:lnTo>
                      <a:pt x="17466" y="20084"/>
                    </a:lnTo>
                    <a:lnTo>
                      <a:pt x="17477" y="20084"/>
                    </a:lnTo>
                    <a:lnTo>
                      <a:pt x="17499" y="20463"/>
                    </a:lnTo>
                    <a:lnTo>
                      <a:pt x="17484" y="20463"/>
                    </a:lnTo>
                    <a:lnTo>
                      <a:pt x="17498" y="20653"/>
                    </a:lnTo>
                    <a:lnTo>
                      <a:pt x="17530" y="20842"/>
                    </a:lnTo>
                    <a:lnTo>
                      <a:pt x="17544" y="21032"/>
                    </a:lnTo>
                    <a:lnTo>
                      <a:pt x="17432" y="21032"/>
                    </a:lnTo>
                    <a:lnTo>
                      <a:pt x="17410" y="20842"/>
                    </a:lnTo>
                    <a:lnTo>
                      <a:pt x="17262" y="20842"/>
                    </a:lnTo>
                    <a:lnTo>
                      <a:pt x="17156" y="20691"/>
                    </a:lnTo>
                    <a:lnTo>
                      <a:pt x="17173" y="20842"/>
                    </a:lnTo>
                    <a:lnTo>
                      <a:pt x="17196" y="20842"/>
                    </a:lnTo>
                    <a:lnTo>
                      <a:pt x="17218" y="21032"/>
                    </a:lnTo>
                    <a:lnTo>
                      <a:pt x="17203" y="21221"/>
                    </a:lnTo>
                    <a:lnTo>
                      <a:pt x="17245" y="21032"/>
                    </a:lnTo>
                    <a:lnTo>
                      <a:pt x="17377" y="21032"/>
                    </a:lnTo>
                    <a:lnTo>
                      <a:pt x="17410" y="21600"/>
                    </a:lnTo>
                    <a:lnTo>
                      <a:pt x="17491" y="21411"/>
                    </a:lnTo>
                    <a:lnTo>
                      <a:pt x="17575" y="21221"/>
                    </a:lnTo>
                    <a:lnTo>
                      <a:pt x="17766" y="21221"/>
                    </a:lnTo>
                    <a:lnTo>
                      <a:pt x="17766" y="21032"/>
                    </a:lnTo>
                    <a:lnTo>
                      <a:pt x="17751" y="20842"/>
                    </a:lnTo>
                    <a:lnTo>
                      <a:pt x="17677" y="20842"/>
                    </a:lnTo>
                    <a:lnTo>
                      <a:pt x="17692" y="20653"/>
                    </a:lnTo>
                    <a:lnTo>
                      <a:pt x="17731" y="20653"/>
                    </a:lnTo>
                    <a:lnTo>
                      <a:pt x="17786" y="20463"/>
                    </a:lnTo>
                    <a:lnTo>
                      <a:pt x="17721" y="20463"/>
                    </a:lnTo>
                    <a:lnTo>
                      <a:pt x="17736" y="20274"/>
                    </a:lnTo>
                    <a:lnTo>
                      <a:pt x="17751" y="20274"/>
                    </a:lnTo>
                    <a:lnTo>
                      <a:pt x="17766" y="20084"/>
                    </a:lnTo>
                    <a:lnTo>
                      <a:pt x="17780" y="20084"/>
                    </a:lnTo>
                    <a:lnTo>
                      <a:pt x="17795" y="20274"/>
                    </a:lnTo>
                    <a:lnTo>
                      <a:pt x="17825" y="20274"/>
                    </a:lnTo>
                    <a:lnTo>
                      <a:pt x="17825" y="20463"/>
                    </a:lnTo>
                    <a:lnTo>
                      <a:pt x="17988" y="20463"/>
                    </a:lnTo>
                    <a:lnTo>
                      <a:pt x="18047" y="20274"/>
                    </a:lnTo>
                    <a:lnTo>
                      <a:pt x="18062" y="20274"/>
                    </a:lnTo>
                    <a:lnTo>
                      <a:pt x="18062" y="20084"/>
                    </a:lnTo>
                    <a:lnTo>
                      <a:pt x="18145" y="20084"/>
                    </a:lnTo>
                    <a:lnTo>
                      <a:pt x="18210" y="20274"/>
                    </a:lnTo>
                    <a:lnTo>
                      <a:pt x="18264" y="20274"/>
                    </a:lnTo>
                    <a:lnTo>
                      <a:pt x="18299" y="20653"/>
                    </a:lnTo>
                    <a:lnTo>
                      <a:pt x="18310" y="20463"/>
                    </a:lnTo>
                    <a:lnTo>
                      <a:pt x="18323" y="20274"/>
                    </a:lnTo>
                    <a:lnTo>
                      <a:pt x="18338" y="20084"/>
                    </a:lnTo>
                    <a:lnTo>
                      <a:pt x="18358" y="19705"/>
                    </a:lnTo>
                    <a:lnTo>
                      <a:pt x="18396" y="19895"/>
                    </a:lnTo>
                    <a:lnTo>
                      <a:pt x="18441" y="19895"/>
                    </a:lnTo>
                    <a:lnTo>
                      <a:pt x="18489" y="20084"/>
                    </a:lnTo>
                    <a:lnTo>
                      <a:pt x="18535" y="20084"/>
                    </a:lnTo>
                    <a:lnTo>
                      <a:pt x="18547" y="20274"/>
                    </a:lnTo>
                    <a:lnTo>
                      <a:pt x="18560" y="20463"/>
                    </a:lnTo>
                    <a:lnTo>
                      <a:pt x="18575" y="20653"/>
                    </a:lnTo>
                    <a:lnTo>
                      <a:pt x="18595" y="20842"/>
                    </a:lnTo>
                    <a:lnTo>
                      <a:pt x="18659" y="20653"/>
                    </a:lnTo>
                    <a:lnTo>
                      <a:pt x="18782" y="20463"/>
                    </a:lnTo>
                    <a:lnTo>
                      <a:pt x="18832" y="20463"/>
                    </a:lnTo>
                    <a:lnTo>
                      <a:pt x="19098" y="21032"/>
                    </a:lnTo>
                    <a:lnTo>
                      <a:pt x="19320" y="21032"/>
                    </a:lnTo>
                    <a:lnTo>
                      <a:pt x="19350" y="20842"/>
                    </a:lnTo>
                    <a:lnTo>
                      <a:pt x="19335" y="20842"/>
                    </a:lnTo>
                    <a:lnTo>
                      <a:pt x="19365" y="20653"/>
                    </a:lnTo>
                    <a:lnTo>
                      <a:pt x="19379" y="20653"/>
                    </a:lnTo>
                    <a:lnTo>
                      <a:pt x="19378" y="20539"/>
                    </a:lnTo>
                    <a:lnTo>
                      <a:pt x="19373" y="20463"/>
                    </a:lnTo>
                    <a:lnTo>
                      <a:pt x="19365" y="20274"/>
                    </a:lnTo>
                    <a:lnTo>
                      <a:pt x="19373" y="20463"/>
                    </a:lnTo>
                    <a:lnTo>
                      <a:pt x="20046" y="20463"/>
                    </a:lnTo>
                    <a:lnTo>
                      <a:pt x="20037" y="20274"/>
                    </a:lnTo>
                    <a:lnTo>
                      <a:pt x="20025" y="20084"/>
                    </a:lnTo>
                    <a:lnTo>
                      <a:pt x="20016" y="19895"/>
                    </a:lnTo>
                    <a:lnTo>
                      <a:pt x="20046" y="19895"/>
                    </a:lnTo>
                    <a:lnTo>
                      <a:pt x="20060" y="20084"/>
                    </a:lnTo>
                    <a:lnTo>
                      <a:pt x="20075" y="20084"/>
                    </a:lnTo>
                    <a:lnTo>
                      <a:pt x="20090" y="19895"/>
                    </a:lnTo>
                    <a:lnTo>
                      <a:pt x="20060" y="19895"/>
                    </a:lnTo>
                    <a:lnTo>
                      <a:pt x="20060" y="19705"/>
                    </a:lnTo>
                    <a:lnTo>
                      <a:pt x="20031" y="19705"/>
                    </a:lnTo>
                    <a:lnTo>
                      <a:pt x="20031" y="19516"/>
                    </a:lnTo>
                    <a:lnTo>
                      <a:pt x="20046" y="19516"/>
                    </a:lnTo>
                    <a:lnTo>
                      <a:pt x="20046" y="19705"/>
                    </a:lnTo>
                    <a:lnTo>
                      <a:pt x="20060" y="19516"/>
                    </a:lnTo>
                    <a:lnTo>
                      <a:pt x="20060" y="19705"/>
                    </a:lnTo>
                    <a:lnTo>
                      <a:pt x="20120" y="19705"/>
                    </a:lnTo>
                    <a:lnTo>
                      <a:pt x="20120" y="19895"/>
                    </a:lnTo>
                    <a:lnTo>
                      <a:pt x="20164" y="19895"/>
                    </a:lnTo>
                    <a:lnTo>
                      <a:pt x="20164" y="19516"/>
                    </a:lnTo>
                    <a:lnTo>
                      <a:pt x="20179" y="19326"/>
                    </a:lnTo>
                    <a:lnTo>
                      <a:pt x="20179" y="18947"/>
                    </a:lnTo>
                    <a:lnTo>
                      <a:pt x="20194" y="18947"/>
                    </a:lnTo>
                    <a:lnTo>
                      <a:pt x="20194" y="19137"/>
                    </a:lnTo>
                    <a:lnTo>
                      <a:pt x="20312" y="19137"/>
                    </a:lnTo>
                    <a:lnTo>
                      <a:pt x="20327" y="18947"/>
                    </a:lnTo>
                    <a:lnTo>
                      <a:pt x="20342" y="18947"/>
                    </a:lnTo>
                    <a:lnTo>
                      <a:pt x="20364" y="18758"/>
                    </a:lnTo>
                    <a:lnTo>
                      <a:pt x="20384" y="18758"/>
                    </a:lnTo>
                    <a:lnTo>
                      <a:pt x="20402" y="18568"/>
                    </a:lnTo>
                    <a:lnTo>
                      <a:pt x="20416" y="18379"/>
                    </a:lnTo>
                    <a:lnTo>
                      <a:pt x="20393" y="18379"/>
                    </a:lnTo>
                    <a:lnTo>
                      <a:pt x="20349" y="18189"/>
                    </a:lnTo>
                    <a:lnTo>
                      <a:pt x="20327" y="18189"/>
                    </a:lnTo>
                    <a:lnTo>
                      <a:pt x="20327" y="18000"/>
                    </a:lnTo>
                    <a:lnTo>
                      <a:pt x="20325" y="18000"/>
                    </a:lnTo>
                    <a:lnTo>
                      <a:pt x="20321" y="17811"/>
                    </a:lnTo>
                    <a:lnTo>
                      <a:pt x="20312" y="17621"/>
                    </a:lnTo>
                    <a:lnTo>
                      <a:pt x="20312" y="18379"/>
                    </a:lnTo>
                    <a:lnTo>
                      <a:pt x="20297" y="18379"/>
                    </a:lnTo>
                    <a:lnTo>
                      <a:pt x="20300" y="18568"/>
                    </a:lnTo>
                    <a:lnTo>
                      <a:pt x="20284" y="18758"/>
                    </a:lnTo>
                    <a:lnTo>
                      <a:pt x="20179" y="18758"/>
                    </a:lnTo>
                    <a:lnTo>
                      <a:pt x="20179" y="18568"/>
                    </a:lnTo>
                    <a:lnTo>
                      <a:pt x="20164" y="18568"/>
                    </a:lnTo>
                    <a:lnTo>
                      <a:pt x="20223" y="18379"/>
                    </a:lnTo>
                    <a:lnTo>
                      <a:pt x="20253" y="18000"/>
                    </a:lnTo>
                    <a:lnTo>
                      <a:pt x="20282" y="18000"/>
                    </a:lnTo>
                    <a:lnTo>
                      <a:pt x="20297" y="18189"/>
                    </a:lnTo>
                    <a:lnTo>
                      <a:pt x="20312" y="18189"/>
                    </a:lnTo>
                    <a:lnTo>
                      <a:pt x="20312" y="17621"/>
                    </a:lnTo>
                    <a:lnTo>
                      <a:pt x="20281" y="17621"/>
                    </a:lnTo>
                    <a:lnTo>
                      <a:pt x="20225" y="17432"/>
                    </a:lnTo>
                    <a:lnTo>
                      <a:pt x="20297" y="17432"/>
                    </a:lnTo>
                    <a:lnTo>
                      <a:pt x="20312" y="17242"/>
                    </a:lnTo>
                    <a:lnTo>
                      <a:pt x="20327" y="17242"/>
                    </a:lnTo>
                    <a:lnTo>
                      <a:pt x="20356" y="17053"/>
                    </a:lnTo>
                    <a:lnTo>
                      <a:pt x="20392" y="16863"/>
                    </a:lnTo>
                    <a:lnTo>
                      <a:pt x="20519" y="16863"/>
                    </a:lnTo>
                    <a:lnTo>
                      <a:pt x="20519" y="16674"/>
                    </a:lnTo>
                    <a:lnTo>
                      <a:pt x="20534" y="16674"/>
                    </a:lnTo>
                    <a:lnTo>
                      <a:pt x="20549" y="16863"/>
                    </a:lnTo>
                    <a:lnTo>
                      <a:pt x="20534" y="16863"/>
                    </a:lnTo>
                    <a:lnTo>
                      <a:pt x="20556" y="17053"/>
                    </a:lnTo>
                    <a:lnTo>
                      <a:pt x="20594" y="17053"/>
                    </a:lnTo>
                    <a:lnTo>
                      <a:pt x="20608" y="17242"/>
                    </a:lnTo>
                    <a:lnTo>
                      <a:pt x="20673" y="17242"/>
                    </a:lnTo>
                    <a:lnTo>
                      <a:pt x="20702" y="17053"/>
                    </a:lnTo>
                    <a:lnTo>
                      <a:pt x="20826" y="17053"/>
                    </a:lnTo>
                    <a:lnTo>
                      <a:pt x="21026" y="17242"/>
                    </a:lnTo>
                    <a:lnTo>
                      <a:pt x="21126" y="17242"/>
                    </a:lnTo>
                    <a:lnTo>
                      <a:pt x="21141" y="17053"/>
                    </a:lnTo>
                    <a:lnTo>
                      <a:pt x="21156" y="17053"/>
                    </a:lnTo>
                    <a:lnTo>
                      <a:pt x="21171" y="16863"/>
                    </a:lnTo>
                    <a:lnTo>
                      <a:pt x="21052" y="16863"/>
                    </a:lnTo>
                    <a:lnTo>
                      <a:pt x="21083" y="16674"/>
                    </a:lnTo>
                    <a:lnTo>
                      <a:pt x="21108" y="16674"/>
                    </a:lnTo>
                    <a:lnTo>
                      <a:pt x="21127" y="16484"/>
                    </a:lnTo>
                    <a:lnTo>
                      <a:pt x="21126" y="16484"/>
                    </a:lnTo>
                    <a:lnTo>
                      <a:pt x="21126" y="16295"/>
                    </a:lnTo>
                    <a:lnTo>
                      <a:pt x="21111" y="16295"/>
                    </a:lnTo>
                    <a:lnTo>
                      <a:pt x="21147" y="16105"/>
                    </a:lnTo>
                    <a:lnTo>
                      <a:pt x="21185" y="16105"/>
                    </a:lnTo>
                    <a:lnTo>
                      <a:pt x="21224" y="15916"/>
                    </a:lnTo>
                    <a:lnTo>
                      <a:pt x="21260" y="15726"/>
                    </a:lnTo>
                    <a:lnTo>
                      <a:pt x="21274" y="15726"/>
                    </a:lnTo>
                    <a:lnTo>
                      <a:pt x="21296" y="15537"/>
                    </a:lnTo>
                    <a:lnTo>
                      <a:pt x="21317" y="15347"/>
                    </a:lnTo>
                    <a:lnTo>
                      <a:pt x="21335" y="15158"/>
                    </a:lnTo>
                    <a:lnTo>
                      <a:pt x="21348" y="14968"/>
                    </a:lnTo>
                    <a:lnTo>
                      <a:pt x="21378" y="14968"/>
                    </a:lnTo>
                    <a:lnTo>
                      <a:pt x="21378" y="14779"/>
                    </a:lnTo>
                    <a:lnTo>
                      <a:pt x="21393" y="14779"/>
                    </a:lnTo>
                    <a:lnTo>
                      <a:pt x="21408" y="14589"/>
                    </a:lnTo>
                    <a:lnTo>
                      <a:pt x="21393" y="14589"/>
                    </a:lnTo>
                    <a:lnTo>
                      <a:pt x="21382" y="14400"/>
                    </a:lnTo>
                    <a:lnTo>
                      <a:pt x="21372" y="14400"/>
                    </a:lnTo>
                    <a:lnTo>
                      <a:pt x="21366" y="14211"/>
                    </a:lnTo>
                    <a:lnTo>
                      <a:pt x="21363" y="14021"/>
                    </a:lnTo>
                    <a:lnTo>
                      <a:pt x="21365" y="13832"/>
                    </a:lnTo>
                    <a:lnTo>
                      <a:pt x="21376" y="13453"/>
                    </a:lnTo>
                    <a:lnTo>
                      <a:pt x="21378" y="13263"/>
                    </a:lnTo>
                    <a:lnTo>
                      <a:pt x="21348" y="13263"/>
                    </a:lnTo>
                    <a:lnTo>
                      <a:pt x="21348" y="13074"/>
                    </a:lnTo>
                    <a:lnTo>
                      <a:pt x="21319" y="13263"/>
                    </a:lnTo>
                    <a:lnTo>
                      <a:pt x="21274" y="13263"/>
                    </a:lnTo>
                    <a:lnTo>
                      <a:pt x="21274" y="13074"/>
                    </a:lnTo>
                    <a:lnTo>
                      <a:pt x="21289" y="13074"/>
                    </a:lnTo>
                    <a:lnTo>
                      <a:pt x="21289" y="12884"/>
                    </a:lnTo>
                    <a:lnTo>
                      <a:pt x="21304" y="12884"/>
                    </a:lnTo>
                    <a:lnTo>
                      <a:pt x="21304" y="13074"/>
                    </a:lnTo>
                    <a:lnTo>
                      <a:pt x="21319" y="12884"/>
                    </a:lnTo>
                    <a:lnTo>
                      <a:pt x="21334" y="13074"/>
                    </a:lnTo>
                    <a:lnTo>
                      <a:pt x="21378" y="13074"/>
                    </a:lnTo>
                    <a:lnTo>
                      <a:pt x="21378" y="13263"/>
                    </a:lnTo>
                    <a:lnTo>
                      <a:pt x="21541" y="13263"/>
                    </a:lnTo>
                    <a:lnTo>
                      <a:pt x="21538" y="13074"/>
                    </a:lnTo>
                    <a:lnTo>
                      <a:pt x="21528" y="12884"/>
                    </a:lnTo>
                    <a:lnTo>
                      <a:pt x="21526" y="12695"/>
                    </a:lnTo>
                    <a:lnTo>
                      <a:pt x="21504" y="12505"/>
                    </a:lnTo>
                    <a:lnTo>
                      <a:pt x="21480" y="12505"/>
                    </a:lnTo>
                    <a:lnTo>
                      <a:pt x="21453" y="12316"/>
                    </a:lnTo>
                    <a:lnTo>
                      <a:pt x="21422" y="12126"/>
                    </a:lnTo>
                    <a:lnTo>
                      <a:pt x="21496" y="12126"/>
                    </a:lnTo>
                    <a:lnTo>
                      <a:pt x="21529" y="11937"/>
                    </a:lnTo>
                    <a:lnTo>
                      <a:pt x="21559" y="11747"/>
                    </a:lnTo>
                    <a:lnTo>
                      <a:pt x="21584" y="11558"/>
                    </a:lnTo>
                    <a:lnTo>
                      <a:pt x="21600" y="113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16" name="Forma"/>
              <p:cNvSpPr/>
              <p:nvPr/>
            </p:nvSpPr>
            <p:spPr>
              <a:xfrm>
                <a:off x="64947" y="0"/>
                <a:ext cx="5833340" cy="1435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4" y="19497"/>
                    </a:moveTo>
                    <a:lnTo>
                      <a:pt x="1804" y="19497"/>
                    </a:lnTo>
                    <a:lnTo>
                      <a:pt x="1789" y="19688"/>
                    </a:lnTo>
                    <a:lnTo>
                      <a:pt x="1864" y="19688"/>
                    </a:lnTo>
                    <a:lnTo>
                      <a:pt x="1864" y="19497"/>
                    </a:lnTo>
                    <a:close/>
                    <a:moveTo>
                      <a:pt x="1864" y="18578"/>
                    </a:moveTo>
                    <a:lnTo>
                      <a:pt x="1849" y="18578"/>
                    </a:lnTo>
                    <a:lnTo>
                      <a:pt x="1849" y="18638"/>
                    </a:lnTo>
                    <a:lnTo>
                      <a:pt x="1864" y="18578"/>
                    </a:lnTo>
                    <a:close/>
                    <a:moveTo>
                      <a:pt x="1994" y="19659"/>
                    </a:moveTo>
                    <a:lnTo>
                      <a:pt x="1984" y="19497"/>
                    </a:lnTo>
                    <a:lnTo>
                      <a:pt x="1920" y="19497"/>
                    </a:lnTo>
                    <a:lnTo>
                      <a:pt x="1943" y="19688"/>
                    </a:lnTo>
                    <a:lnTo>
                      <a:pt x="1988" y="19688"/>
                    </a:lnTo>
                    <a:lnTo>
                      <a:pt x="1994" y="19659"/>
                    </a:lnTo>
                    <a:close/>
                    <a:moveTo>
                      <a:pt x="2014" y="18924"/>
                    </a:moveTo>
                    <a:lnTo>
                      <a:pt x="1969" y="18924"/>
                    </a:lnTo>
                    <a:lnTo>
                      <a:pt x="1969" y="18733"/>
                    </a:lnTo>
                    <a:lnTo>
                      <a:pt x="1954" y="18924"/>
                    </a:lnTo>
                    <a:lnTo>
                      <a:pt x="1954" y="19115"/>
                    </a:lnTo>
                    <a:lnTo>
                      <a:pt x="1939" y="19115"/>
                    </a:lnTo>
                    <a:lnTo>
                      <a:pt x="1924" y="18924"/>
                    </a:lnTo>
                    <a:lnTo>
                      <a:pt x="1892" y="18924"/>
                    </a:lnTo>
                    <a:lnTo>
                      <a:pt x="1881" y="19306"/>
                    </a:lnTo>
                    <a:lnTo>
                      <a:pt x="1879" y="19497"/>
                    </a:lnTo>
                    <a:lnTo>
                      <a:pt x="1920" y="19497"/>
                    </a:lnTo>
                    <a:lnTo>
                      <a:pt x="1909" y="19306"/>
                    </a:lnTo>
                    <a:lnTo>
                      <a:pt x="1940" y="19306"/>
                    </a:lnTo>
                    <a:lnTo>
                      <a:pt x="1998" y="19115"/>
                    </a:lnTo>
                    <a:lnTo>
                      <a:pt x="2014" y="19115"/>
                    </a:lnTo>
                    <a:lnTo>
                      <a:pt x="2014" y="18924"/>
                    </a:lnTo>
                    <a:close/>
                    <a:moveTo>
                      <a:pt x="2059" y="18542"/>
                    </a:moveTo>
                    <a:lnTo>
                      <a:pt x="2044" y="18350"/>
                    </a:lnTo>
                    <a:lnTo>
                      <a:pt x="2014" y="18350"/>
                    </a:lnTo>
                    <a:lnTo>
                      <a:pt x="2014" y="18542"/>
                    </a:lnTo>
                    <a:lnTo>
                      <a:pt x="2059" y="18542"/>
                    </a:lnTo>
                    <a:close/>
                    <a:moveTo>
                      <a:pt x="2074" y="19115"/>
                    </a:moveTo>
                    <a:lnTo>
                      <a:pt x="2059" y="18924"/>
                    </a:lnTo>
                    <a:lnTo>
                      <a:pt x="2059" y="19115"/>
                    </a:lnTo>
                    <a:lnTo>
                      <a:pt x="2074" y="19115"/>
                    </a:lnTo>
                    <a:close/>
                    <a:moveTo>
                      <a:pt x="2615" y="20071"/>
                    </a:moveTo>
                    <a:lnTo>
                      <a:pt x="2575" y="19816"/>
                    </a:lnTo>
                    <a:lnTo>
                      <a:pt x="2570" y="19880"/>
                    </a:lnTo>
                    <a:lnTo>
                      <a:pt x="2510" y="19880"/>
                    </a:lnTo>
                    <a:lnTo>
                      <a:pt x="2525" y="20071"/>
                    </a:lnTo>
                    <a:lnTo>
                      <a:pt x="2510" y="20071"/>
                    </a:lnTo>
                    <a:lnTo>
                      <a:pt x="2495" y="20262"/>
                    </a:lnTo>
                    <a:lnTo>
                      <a:pt x="2555" y="20262"/>
                    </a:lnTo>
                    <a:lnTo>
                      <a:pt x="2570" y="20071"/>
                    </a:lnTo>
                    <a:lnTo>
                      <a:pt x="2615" y="20071"/>
                    </a:lnTo>
                    <a:close/>
                    <a:moveTo>
                      <a:pt x="2901" y="20644"/>
                    </a:moveTo>
                    <a:lnTo>
                      <a:pt x="2833" y="20262"/>
                    </a:lnTo>
                    <a:lnTo>
                      <a:pt x="2800" y="20071"/>
                    </a:lnTo>
                    <a:lnTo>
                      <a:pt x="2766" y="20071"/>
                    </a:lnTo>
                    <a:lnTo>
                      <a:pt x="2766" y="20453"/>
                    </a:lnTo>
                    <a:lnTo>
                      <a:pt x="2721" y="20453"/>
                    </a:lnTo>
                    <a:lnTo>
                      <a:pt x="2736" y="20262"/>
                    </a:lnTo>
                    <a:lnTo>
                      <a:pt x="2766" y="20262"/>
                    </a:lnTo>
                    <a:lnTo>
                      <a:pt x="2766" y="20071"/>
                    </a:lnTo>
                    <a:lnTo>
                      <a:pt x="2721" y="20071"/>
                    </a:lnTo>
                    <a:lnTo>
                      <a:pt x="2721" y="20262"/>
                    </a:lnTo>
                    <a:lnTo>
                      <a:pt x="2680" y="20453"/>
                    </a:lnTo>
                    <a:lnTo>
                      <a:pt x="2585" y="20453"/>
                    </a:lnTo>
                    <a:lnTo>
                      <a:pt x="2587" y="20644"/>
                    </a:lnTo>
                    <a:lnTo>
                      <a:pt x="2612" y="20835"/>
                    </a:lnTo>
                    <a:lnTo>
                      <a:pt x="2653" y="20835"/>
                    </a:lnTo>
                    <a:lnTo>
                      <a:pt x="2706" y="20644"/>
                    </a:lnTo>
                    <a:lnTo>
                      <a:pt x="2811" y="20644"/>
                    </a:lnTo>
                    <a:lnTo>
                      <a:pt x="2791" y="20835"/>
                    </a:lnTo>
                    <a:lnTo>
                      <a:pt x="2775" y="20835"/>
                    </a:lnTo>
                    <a:lnTo>
                      <a:pt x="2762" y="21027"/>
                    </a:lnTo>
                    <a:lnTo>
                      <a:pt x="2781" y="21027"/>
                    </a:lnTo>
                    <a:lnTo>
                      <a:pt x="2901" y="20644"/>
                    </a:lnTo>
                    <a:close/>
                    <a:moveTo>
                      <a:pt x="3382" y="16248"/>
                    </a:moveTo>
                    <a:lnTo>
                      <a:pt x="3352" y="16248"/>
                    </a:lnTo>
                    <a:lnTo>
                      <a:pt x="3322" y="16057"/>
                    </a:lnTo>
                    <a:lnTo>
                      <a:pt x="3292" y="16057"/>
                    </a:lnTo>
                    <a:lnTo>
                      <a:pt x="3292" y="16248"/>
                    </a:lnTo>
                    <a:lnTo>
                      <a:pt x="3307" y="16248"/>
                    </a:lnTo>
                    <a:lnTo>
                      <a:pt x="3307" y="16439"/>
                    </a:lnTo>
                    <a:lnTo>
                      <a:pt x="3382" y="16439"/>
                    </a:lnTo>
                    <a:lnTo>
                      <a:pt x="3382" y="16248"/>
                    </a:lnTo>
                    <a:close/>
                    <a:moveTo>
                      <a:pt x="3427" y="20347"/>
                    </a:moveTo>
                    <a:lnTo>
                      <a:pt x="3407" y="20246"/>
                    </a:lnTo>
                    <a:lnTo>
                      <a:pt x="3372" y="20021"/>
                    </a:lnTo>
                    <a:lnTo>
                      <a:pt x="3352" y="19920"/>
                    </a:lnTo>
                    <a:lnTo>
                      <a:pt x="3322" y="19920"/>
                    </a:lnTo>
                    <a:lnTo>
                      <a:pt x="3307" y="19981"/>
                    </a:lnTo>
                    <a:lnTo>
                      <a:pt x="3332" y="20118"/>
                    </a:lnTo>
                    <a:lnTo>
                      <a:pt x="3387" y="20393"/>
                    </a:lnTo>
                    <a:lnTo>
                      <a:pt x="3412" y="20530"/>
                    </a:lnTo>
                    <a:lnTo>
                      <a:pt x="3412" y="20408"/>
                    </a:lnTo>
                    <a:lnTo>
                      <a:pt x="3427" y="20347"/>
                    </a:lnTo>
                    <a:close/>
                    <a:moveTo>
                      <a:pt x="3532" y="16057"/>
                    </a:moveTo>
                    <a:lnTo>
                      <a:pt x="3487" y="15865"/>
                    </a:lnTo>
                    <a:lnTo>
                      <a:pt x="3517" y="16057"/>
                    </a:lnTo>
                    <a:lnTo>
                      <a:pt x="3532" y="16057"/>
                    </a:lnTo>
                    <a:close/>
                    <a:moveTo>
                      <a:pt x="3668" y="16630"/>
                    </a:moveTo>
                    <a:lnTo>
                      <a:pt x="3653" y="16630"/>
                    </a:lnTo>
                    <a:lnTo>
                      <a:pt x="3638" y="16821"/>
                    </a:lnTo>
                    <a:lnTo>
                      <a:pt x="3653" y="16821"/>
                    </a:lnTo>
                    <a:lnTo>
                      <a:pt x="3668" y="16630"/>
                    </a:lnTo>
                    <a:close/>
                    <a:moveTo>
                      <a:pt x="3716" y="17395"/>
                    </a:moveTo>
                    <a:lnTo>
                      <a:pt x="3713" y="17012"/>
                    </a:lnTo>
                    <a:lnTo>
                      <a:pt x="3713" y="17204"/>
                    </a:lnTo>
                    <a:lnTo>
                      <a:pt x="3654" y="17204"/>
                    </a:lnTo>
                    <a:lnTo>
                      <a:pt x="3690" y="17395"/>
                    </a:lnTo>
                    <a:lnTo>
                      <a:pt x="3716" y="17395"/>
                    </a:lnTo>
                    <a:close/>
                    <a:moveTo>
                      <a:pt x="3728" y="15466"/>
                    </a:moveTo>
                    <a:lnTo>
                      <a:pt x="3698" y="15466"/>
                    </a:lnTo>
                    <a:lnTo>
                      <a:pt x="3683" y="15405"/>
                    </a:lnTo>
                    <a:lnTo>
                      <a:pt x="3653" y="15405"/>
                    </a:lnTo>
                    <a:lnTo>
                      <a:pt x="3653" y="15527"/>
                    </a:lnTo>
                    <a:lnTo>
                      <a:pt x="3638" y="15649"/>
                    </a:lnTo>
                    <a:lnTo>
                      <a:pt x="3653" y="15649"/>
                    </a:lnTo>
                    <a:lnTo>
                      <a:pt x="3668" y="15710"/>
                    </a:lnTo>
                    <a:lnTo>
                      <a:pt x="3683" y="15710"/>
                    </a:lnTo>
                    <a:lnTo>
                      <a:pt x="3698" y="15649"/>
                    </a:lnTo>
                    <a:lnTo>
                      <a:pt x="3713" y="15649"/>
                    </a:lnTo>
                    <a:lnTo>
                      <a:pt x="3713" y="15527"/>
                    </a:lnTo>
                    <a:lnTo>
                      <a:pt x="3728" y="15466"/>
                    </a:lnTo>
                    <a:close/>
                    <a:moveTo>
                      <a:pt x="3788" y="16821"/>
                    </a:moveTo>
                    <a:lnTo>
                      <a:pt x="3773" y="16821"/>
                    </a:lnTo>
                    <a:lnTo>
                      <a:pt x="3773" y="16630"/>
                    </a:lnTo>
                    <a:lnTo>
                      <a:pt x="3743" y="16630"/>
                    </a:lnTo>
                    <a:lnTo>
                      <a:pt x="3728" y="16439"/>
                    </a:lnTo>
                    <a:lnTo>
                      <a:pt x="3687" y="16439"/>
                    </a:lnTo>
                    <a:lnTo>
                      <a:pt x="3677" y="16630"/>
                    </a:lnTo>
                    <a:lnTo>
                      <a:pt x="3670" y="16821"/>
                    </a:lnTo>
                    <a:lnTo>
                      <a:pt x="3683" y="16821"/>
                    </a:lnTo>
                    <a:lnTo>
                      <a:pt x="3683" y="17012"/>
                    </a:lnTo>
                    <a:lnTo>
                      <a:pt x="3788" y="17012"/>
                    </a:lnTo>
                    <a:lnTo>
                      <a:pt x="3788" y="16821"/>
                    </a:lnTo>
                    <a:close/>
                    <a:moveTo>
                      <a:pt x="3848" y="15292"/>
                    </a:moveTo>
                    <a:lnTo>
                      <a:pt x="3833" y="15292"/>
                    </a:lnTo>
                    <a:lnTo>
                      <a:pt x="3833" y="15483"/>
                    </a:lnTo>
                    <a:lnTo>
                      <a:pt x="3848" y="15483"/>
                    </a:lnTo>
                    <a:lnTo>
                      <a:pt x="3848" y="15292"/>
                    </a:lnTo>
                    <a:close/>
                    <a:moveTo>
                      <a:pt x="3978" y="15419"/>
                    </a:moveTo>
                    <a:lnTo>
                      <a:pt x="3968" y="15292"/>
                    </a:lnTo>
                    <a:lnTo>
                      <a:pt x="3953" y="15292"/>
                    </a:lnTo>
                    <a:lnTo>
                      <a:pt x="3953" y="15483"/>
                    </a:lnTo>
                    <a:lnTo>
                      <a:pt x="3968" y="15483"/>
                    </a:lnTo>
                    <a:lnTo>
                      <a:pt x="3978" y="15419"/>
                    </a:lnTo>
                    <a:close/>
                    <a:moveTo>
                      <a:pt x="4013" y="15292"/>
                    </a:moveTo>
                    <a:lnTo>
                      <a:pt x="3998" y="15292"/>
                    </a:lnTo>
                    <a:lnTo>
                      <a:pt x="3978" y="15419"/>
                    </a:lnTo>
                    <a:lnTo>
                      <a:pt x="3983" y="15483"/>
                    </a:lnTo>
                    <a:lnTo>
                      <a:pt x="4013" y="15483"/>
                    </a:lnTo>
                    <a:lnTo>
                      <a:pt x="4013" y="15292"/>
                    </a:lnTo>
                    <a:close/>
                    <a:moveTo>
                      <a:pt x="4089" y="15292"/>
                    </a:moveTo>
                    <a:lnTo>
                      <a:pt x="4028" y="15292"/>
                    </a:lnTo>
                    <a:lnTo>
                      <a:pt x="4013" y="15483"/>
                    </a:lnTo>
                    <a:lnTo>
                      <a:pt x="4089" y="15483"/>
                    </a:lnTo>
                    <a:lnTo>
                      <a:pt x="4089" y="15292"/>
                    </a:lnTo>
                    <a:close/>
                    <a:moveTo>
                      <a:pt x="4194" y="15865"/>
                    </a:moveTo>
                    <a:lnTo>
                      <a:pt x="4179" y="15674"/>
                    </a:lnTo>
                    <a:lnTo>
                      <a:pt x="4164" y="15674"/>
                    </a:lnTo>
                    <a:lnTo>
                      <a:pt x="4149" y="15865"/>
                    </a:lnTo>
                    <a:lnTo>
                      <a:pt x="4194" y="15865"/>
                    </a:lnTo>
                    <a:close/>
                    <a:moveTo>
                      <a:pt x="4239" y="20103"/>
                    </a:moveTo>
                    <a:lnTo>
                      <a:pt x="4209" y="20164"/>
                    </a:lnTo>
                    <a:lnTo>
                      <a:pt x="4224" y="20164"/>
                    </a:lnTo>
                    <a:lnTo>
                      <a:pt x="4239" y="20103"/>
                    </a:lnTo>
                    <a:close/>
                    <a:moveTo>
                      <a:pt x="4239" y="17204"/>
                    </a:moveTo>
                    <a:lnTo>
                      <a:pt x="4119" y="17204"/>
                    </a:lnTo>
                    <a:lnTo>
                      <a:pt x="4119" y="17395"/>
                    </a:lnTo>
                    <a:lnTo>
                      <a:pt x="4134" y="17586"/>
                    </a:lnTo>
                    <a:lnTo>
                      <a:pt x="4119" y="17777"/>
                    </a:lnTo>
                    <a:lnTo>
                      <a:pt x="4149" y="17777"/>
                    </a:lnTo>
                    <a:lnTo>
                      <a:pt x="4164" y="17968"/>
                    </a:lnTo>
                    <a:lnTo>
                      <a:pt x="4177" y="17777"/>
                    </a:lnTo>
                    <a:lnTo>
                      <a:pt x="4210" y="17586"/>
                    </a:lnTo>
                    <a:lnTo>
                      <a:pt x="4179" y="17586"/>
                    </a:lnTo>
                    <a:lnTo>
                      <a:pt x="4194" y="17395"/>
                    </a:lnTo>
                    <a:lnTo>
                      <a:pt x="4209" y="17395"/>
                    </a:lnTo>
                    <a:lnTo>
                      <a:pt x="4239" y="17204"/>
                    </a:lnTo>
                    <a:close/>
                    <a:moveTo>
                      <a:pt x="4359" y="15292"/>
                    </a:moveTo>
                    <a:lnTo>
                      <a:pt x="4348" y="15244"/>
                    </a:lnTo>
                    <a:lnTo>
                      <a:pt x="4344" y="15292"/>
                    </a:lnTo>
                    <a:lnTo>
                      <a:pt x="4359" y="15292"/>
                    </a:lnTo>
                    <a:close/>
                    <a:moveTo>
                      <a:pt x="4449" y="15292"/>
                    </a:moveTo>
                    <a:lnTo>
                      <a:pt x="4427" y="15292"/>
                    </a:lnTo>
                    <a:lnTo>
                      <a:pt x="4449" y="15483"/>
                    </a:lnTo>
                    <a:lnTo>
                      <a:pt x="4449" y="15292"/>
                    </a:lnTo>
                    <a:close/>
                    <a:moveTo>
                      <a:pt x="4464" y="15292"/>
                    </a:moveTo>
                    <a:lnTo>
                      <a:pt x="4449" y="15101"/>
                    </a:lnTo>
                    <a:lnTo>
                      <a:pt x="4449" y="15292"/>
                    </a:lnTo>
                    <a:lnTo>
                      <a:pt x="4464" y="15292"/>
                    </a:lnTo>
                    <a:close/>
                    <a:moveTo>
                      <a:pt x="4509" y="15483"/>
                    </a:moveTo>
                    <a:lnTo>
                      <a:pt x="4479" y="15483"/>
                    </a:lnTo>
                    <a:lnTo>
                      <a:pt x="4464" y="15674"/>
                    </a:lnTo>
                    <a:lnTo>
                      <a:pt x="4509" y="15674"/>
                    </a:lnTo>
                    <a:lnTo>
                      <a:pt x="4509" y="15483"/>
                    </a:lnTo>
                    <a:close/>
                    <a:moveTo>
                      <a:pt x="4600" y="17586"/>
                    </a:moveTo>
                    <a:lnTo>
                      <a:pt x="4585" y="17777"/>
                    </a:lnTo>
                    <a:lnTo>
                      <a:pt x="4600" y="17777"/>
                    </a:lnTo>
                    <a:lnTo>
                      <a:pt x="4600" y="17586"/>
                    </a:lnTo>
                    <a:close/>
                    <a:moveTo>
                      <a:pt x="4645" y="17777"/>
                    </a:moveTo>
                    <a:lnTo>
                      <a:pt x="4600" y="17777"/>
                    </a:lnTo>
                    <a:lnTo>
                      <a:pt x="4600" y="18151"/>
                    </a:lnTo>
                    <a:lnTo>
                      <a:pt x="4619" y="18036"/>
                    </a:lnTo>
                    <a:lnTo>
                      <a:pt x="4624" y="17968"/>
                    </a:lnTo>
                    <a:lnTo>
                      <a:pt x="4631" y="17968"/>
                    </a:lnTo>
                    <a:lnTo>
                      <a:pt x="4645" y="17777"/>
                    </a:lnTo>
                    <a:close/>
                    <a:moveTo>
                      <a:pt x="4720" y="17968"/>
                    </a:moveTo>
                    <a:lnTo>
                      <a:pt x="4690" y="17968"/>
                    </a:lnTo>
                    <a:lnTo>
                      <a:pt x="4675" y="17777"/>
                    </a:lnTo>
                    <a:lnTo>
                      <a:pt x="4660" y="17968"/>
                    </a:lnTo>
                    <a:lnTo>
                      <a:pt x="4631" y="17968"/>
                    </a:lnTo>
                    <a:lnTo>
                      <a:pt x="4619" y="18036"/>
                    </a:lnTo>
                    <a:lnTo>
                      <a:pt x="4611" y="18159"/>
                    </a:lnTo>
                    <a:lnTo>
                      <a:pt x="4600" y="18159"/>
                    </a:lnTo>
                    <a:lnTo>
                      <a:pt x="4600" y="18151"/>
                    </a:lnTo>
                    <a:lnTo>
                      <a:pt x="4598" y="18159"/>
                    </a:lnTo>
                    <a:lnTo>
                      <a:pt x="4570" y="18159"/>
                    </a:lnTo>
                    <a:lnTo>
                      <a:pt x="4554" y="17968"/>
                    </a:lnTo>
                    <a:lnTo>
                      <a:pt x="4539" y="17968"/>
                    </a:lnTo>
                    <a:lnTo>
                      <a:pt x="4539" y="17777"/>
                    </a:lnTo>
                    <a:lnTo>
                      <a:pt x="4524" y="17777"/>
                    </a:lnTo>
                    <a:lnTo>
                      <a:pt x="4464" y="17586"/>
                    </a:lnTo>
                    <a:lnTo>
                      <a:pt x="4284" y="17395"/>
                    </a:lnTo>
                    <a:lnTo>
                      <a:pt x="4269" y="17586"/>
                    </a:lnTo>
                    <a:lnTo>
                      <a:pt x="4224" y="17586"/>
                    </a:lnTo>
                    <a:lnTo>
                      <a:pt x="4224" y="17968"/>
                    </a:lnTo>
                    <a:lnTo>
                      <a:pt x="4278" y="18159"/>
                    </a:lnTo>
                    <a:lnTo>
                      <a:pt x="4380" y="18542"/>
                    </a:lnTo>
                    <a:lnTo>
                      <a:pt x="4434" y="18733"/>
                    </a:lnTo>
                    <a:lnTo>
                      <a:pt x="4494" y="18733"/>
                    </a:lnTo>
                    <a:lnTo>
                      <a:pt x="4494" y="18542"/>
                    </a:lnTo>
                    <a:lnTo>
                      <a:pt x="4554" y="18542"/>
                    </a:lnTo>
                    <a:lnTo>
                      <a:pt x="4539" y="18733"/>
                    </a:lnTo>
                    <a:lnTo>
                      <a:pt x="4570" y="18733"/>
                    </a:lnTo>
                    <a:lnTo>
                      <a:pt x="4570" y="18542"/>
                    </a:lnTo>
                    <a:lnTo>
                      <a:pt x="4585" y="18542"/>
                    </a:lnTo>
                    <a:lnTo>
                      <a:pt x="4591" y="18623"/>
                    </a:lnTo>
                    <a:lnTo>
                      <a:pt x="4607" y="18542"/>
                    </a:lnTo>
                    <a:lnTo>
                      <a:pt x="4682" y="18159"/>
                    </a:lnTo>
                    <a:lnTo>
                      <a:pt x="4720" y="17968"/>
                    </a:lnTo>
                    <a:close/>
                    <a:moveTo>
                      <a:pt x="4870" y="19115"/>
                    </a:moveTo>
                    <a:lnTo>
                      <a:pt x="4839" y="19115"/>
                    </a:lnTo>
                    <a:lnTo>
                      <a:pt x="4781" y="18924"/>
                    </a:lnTo>
                    <a:lnTo>
                      <a:pt x="4735" y="18924"/>
                    </a:lnTo>
                    <a:lnTo>
                      <a:pt x="4720" y="18733"/>
                    </a:lnTo>
                    <a:lnTo>
                      <a:pt x="4645" y="18733"/>
                    </a:lnTo>
                    <a:lnTo>
                      <a:pt x="4630" y="18924"/>
                    </a:lnTo>
                    <a:lnTo>
                      <a:pt x="4615" y="18924"/>
                    </a:lnTo>
                    <a:lnTo>
                      <a:pt x="4615" y="18733"/>
                    </a:lnTo>
                    <a:lnTo>
                      <a:pt x="4600" y="18733"/>
                    </a:lnTo>
                    <a:lnTo>
                      <a:pt x="4591" y="18623"/>
                    </a:lnTo>
                    <a:lnTo>
                      <a:pt x="4570" y="18733"/>
                    </a:lnTo>
                    <a:lnTo>
                      <a:pt x="4570" y="18924"/>
                    </a:lnTo>
                    <a:lnTo>
                      <a:pt x="4601" y="18924"/>
                    </a:lnTo>
                    <a:lnTo>
                      <a:pt x="4658" y="19115"/>
                    </a:lnTo>
                    <a:lnTo>
                      <a:pt x="4690" y="19306"/>
                    </a:lnTo>
                    <a:lnTo>
                      <a:pt x="4735" y="19306"/>
                    </a:lnTo>
                    <a:lnTo>
                      <a:pt x="4765" y="19115"/>
                    </a:lnTo>
                    <a:lnTo>
                      <a:pt x="4780" y="19115"/>
                    </a:lnTo>
                    <a:lnTo>
                      <a:pt x="4795" y="19306"/>
                    </a:lnTo>
                    <a:lnTo>
                      <a:pt x="4870" y="19306"/>
                    </a:lnTo>
                    <a:lnTo>
                      <a:pt x="4870" y="19115"/>
                    </a:lnTo>
                    <a:close/>
                    <a:moveTo>
                      <a:pt x="4945" y="15101"/>
                    </a:moveTo>
                    <a:lnTo>
                      <a:pt x="4930" y="15101"/>
                    </a:lnTo>
                    <a:lnTo>
                      <a:pt x="4930" y="15292"/>
                    </a:lnTo>
                    <a:lnTo>
                      <a:pt x="4945" y="15292"/>
                    </a:lnTo>
                    <a:lnTo>
                      <a:pt x="4945" y="15101"/>
                    </a:lnTo>
                    <a:close/>
                    <a:moveTo>
                      <a:pt x="4963" y="17611"/>
                    </a:moveTo>
                    <a:lnTo>
                      <a:pt x="4960" y="17586"/>
                    </a:lnTo>
                    <a:lnTo>
                      <a:pt x="4960" y="17618"/>
                    </a:lnTo>
                    <a:lnTo>
                      <a:pt x="4963" y="17611"/>
                    </a:lnTo>
                    <a:close/>
                    <a:moveTo>
                      <a:pt x="5141" y="18542"/>
                    </a:moveTo>
                    <a:lnTo>
                      <a:pt x="5126" y="18542"/>
                    </a:lnTo>
                    <a:lnTo>
                      <a:pt x="5126" y="18733"/>
                    </a:lnTo>
                    <a:lnTo>
                      <a:pt x="5141" y="18733"/>
                    </a:lnTo>
                    <a:lnTo>
                      <a:pt x="5141" y="18542"/>
                    </a:lnTo>
                    <a:close/>
                    <a:moveTo>
                      <a:pt x="5231" y="18159"/>
                    </a:moveTo>
                    <a:lnTo>
                      <a:pt x="5201" y="18159"/>
                    </a:lnTo>
                    <a:lnTo>
                      <a:pt x="5196" y="18223"/>
                    </a:lnTo>
                    <a:lnTo>
                      <a:pt x="5216" y="18350"/>
                    </a:lnTo>
                    <a:lnTo>
                      <a:pt x="5231" y="18350"/>
                    </a:lnTo>
                    <a:lnTo>
                      <a:pt x="5231" y="18159"/>
                    </a:lnTo>
                    <a:close/>
                    <a:moveTo>
                      <a:pt x="5336" y="19688"/>
                    </a:moveTo>
                    <a:lnTo>
                      <a:pt x="5321" y="19688"/>
                    </a:lnTo>
                    <a:lnTo>
                      <a:pt x="5336" y="19880"/>
                    </a:lnTo>
                    <a:lnTo>
                      <a:pt x="5336" y="19688"/>
                    </a:lnTo>
                    <a:close/>
                    <a:moveTo>
                      <a:pt x="5381" y="19688"/>
                    </a:moveTo>
                    <a:lnTo>
                      <a:pt x="5366" y="19497"/>
                    </a:lnTo>
                    <a:lnTo>
                      <a:pt x="5366" y="19688"/>
                    </a:lnTo>
                    <a:lnTo>
                      <a:pt x="5381" y="19688"/>
                    </a:lnTo>
                    <a:close/>
                    <a:moveTo>
                      <a:pt x="5381" y="19306"/>
                    </a:moveTo>
                    <a:lnTo>
                      <a:pt x="5336" y="19306"/>
                    </a:lnTo>
                    <a:lnTo>
                      <a:pt x="5336" y="19497"/>
                    </a:lnTo>
                    <a:lnTo>
                      <a:pt x="5366" y="19497"/>
                    </a:lnTo>
                    <a:lnTo>
                      <a:pt x="5381" y="19306"/>
                    </a:lnTo>
                    <a:close/>
                    <a:moveTo>
                      <a:pt x="5396" y="18733"/>
                    </a:moveTo>
                    <a:lnTo>
                      <a:pt x="5366" y="18733"/>
                    </a:lnTo>
                    <a:lnTo>
                      <a:pt x="5351" y="18924"/>
                    </a:lnTo>
                    <a:lnTo>
                      <a:pt x="5396" y="18924"/>
                    </a:lnTo>
                    <a:lnTo>
                      <a:pt x="5396" y="18733"/>
                    </a:lnTo>
                    <a:close/>
                    <a:moveTo>
                      <a:pt x="5411" y="20347"/>
                    </a:moveTo>
                    <a:lnTo>
                      <a:pt x="5396" y="20347"/>
                    </a:lnTo>
                    <a:lnTo>
                      <a:pt x="5381" y="20286"/>
                    </a:lnTo>
                    <a:lnTo>
                      <a:pt x="5381" y="20347"/>
                    </a:lnTo>
                    <a:lnTo>
                      <a:pt x="5366" y="20408"/>
                    </a:lnTo>
                    <a:lnTo>
                      <a:pt x="5381" y="20408"/>
                    </a:lnTo>
                    <a:lnTo>
                      <a:pt x="5396" y="20469"/>
                    </a:lnTo>
                    <a:lnTo>
                      <a:pt x="5411" y="20469"/>
                    </a:lnTo>
                    <a:lnTo>
                      <a:pt x="5411" y="20347"/>
                    </a:lnTo>
                    <a:close/>
                    <a:moveTo>
                      <a:pt x="5637" y="19306"/>
                    </a:moveTo>
                    <a:lnTo>
                      <a:pt x="5589" y="19142"/>
                    </a:lnTo>
                    <a:lnTo>
                      <a:pt x="5577" y="19306"/>
                    </a:lnTo>
                    <a:lnTo>
                      <a:pt x="5637" y="19306"/>
                    </a:lnTo>
                    <a:close/>
                    <a:moveTo>
                      <a:pt x="5652" y="14527"/>
                    </a:moveTo>
                    <a:lnTo>
                      <a:pt x="5637" y="14527"/>
                    </a:lnTo>
                    <a:lnTo>
                      <a:pt x="5637" y="14719"/>
                    </a:lnTo>
                    <a:lnTo>
                      <a:pt x="5652" y="14527"/>
                    </a:lnTo>
                    <a:close/>
                    <a:moveTo>
                      <a:pt x="5697" y="19115"/>
                    </a:moveTo>
                    <a:lnTo>
                      <a:pt x="5682" y="18924"/>
                    </a:lnTo>
                    <a:lnTo>
                      <a:pt x="5667" y="18924"/>
                    </a:lnTo>
                    <a:lnTo>
                      <a:pt x="5697" y="19115"/>
                    </a:lnTo>
                    <a:close/>
                    <a:moveTo>
                      <a:pt x="5697" y="17777"/>
                    </a:moveTo>
                    <a:lnTo>
                      <a:pt x="5682" y="17777"/>
                    </a:lnTo>
                    <a:lnTo>
                      <a:pt x="5697" y="17968"/>
                    </a:lnTo>
                    <a:lnTo>
                      <a:pt x="5697" y="17777"/>
                    </a:lnTo>
                    <a:close/>
                    <a:moveTo>
                      <a:pt x="5727" y="19306"/>
                    </a:moveTo>
                    <a:lnTo>
                      <a:pt x="5712" y="19115"/>
                    </a:lnTo>
                    <a:lnTo>
                      <a:pt x="5712" y="19306"/>
                    </a:lnTo>
                    <a:lnTo>
                      <a:pt x="5637" y="19306"/>
                    </a:lnTo>
                    <a:lnTo>
                      <a:pt x="5622" y="19397"/>
                    </a:lnTo>
                    <a:lnTo>
                      <a:pt x="5605" y="19497"/>
                    </a:lnTo>
                    <a:lnTo>
                      <a:pt x="5517" y="19497"/>
                    </a:lnTo>
                    <a:lnTo>
                      <a:pt x="5483" y="19688"/>
                    </a:lnTo>
                    <a:lnTo>
                      <a:pt x="5381" y="19688"/>
                    </a:lnTo>
                    <a:lnTo>
                      <a:pt x="5381" y="19880"/>
                    </a:lnTo>
                    <a:lnTo>
                      <a:pt x="5396" y="20071"/>
                    </a:lnTo>
                    <a:lnTo>
                      <a:pt x="5547" y="20071"/>
                    </a:lnTo>
                    <a:lnTo>
                      <a:pt x="5556" y="19994"/>
                    </a:lnTo>
                    <a:lnTo>
                      <a:pt x="5547" y="19880"/>
                    </a:lnTo>
                    <a:lnTo>
                      <a:pt x="5532" y="19880"/>
                    </a:lnTo>
                    <a:lnTo>
                      <a:pt x="5532" y="19688"/>
                    </a:lnTo>
                    <a:lnTo>
                      <a:pt x="5562" y="19688"/>
                    </a:lnTo>
                    <a:lnTo>
                      <a:pt x="5562" y="19880"/>
                    </a:lnTo>
                    <a:lnTo>
                      <a:pt x="5569" y="19880"/>
                    </a:lnTo>
                    <a:lnTo>
                      <a:pt x="5556" y="19994"/>
                    </a:lnTo>
                    <a:lnTo>
                      <a:pt x="5562" y="20071"/>
                    </a:lnTo>
                    <a:lnTo>
                      <a:pt x="5577" y="20071"/>
                    </a:lnTo>
                    <a:lnTo>
                      <a:pt x="5577" y="19880"/>
                    </a:lnTo>
                    <a:lnTo>
                      <a:pt x="5607" y="19880"/>
                    </a:lnTo>
                    <a:lnTo>
                      <a:pt x="5607" y="20071"/>
                    </a:lnTo>
                    <a:lnTo>
                      <a:pt x="5622" y="20071"/>
                    </a:lnTo>
                    <a:lnTo>
                      <a:pt x="5622" y="19880"/>
                    </a:lnTo>
                    <a:lnTo>
                      <a:pt x="5614" y="19880"/>
                    </a:lnTo>
                    <a:lnTo>
                      <a:pt x="5637" y="19688"/>
                    </a:lnTo>
                    <a:lnTo>
                      <a:pt x="5607" y="19688"/>
                    </a:lnTo>
                    <a:lnTo>
                      <a:pt x="5607" y="19497"/>
                    </a:lnTo>
                    <a:lnTo>
                      <a:pt x="5637" y="19497"/>
                    </a:lnTo>
                    <a:lnTo>
                      <a:pt x="5637" y="19688"/>
                    </a:lnTo>
                    <a:lnTo>
                      <a:pt x="5697" y="19688"/>
                    </a:lnTo>
                    <a:lnTo>
                      <a:pt x="5712" y="19497"/>
                    </a:lnTo>
                    <a:lnTo>
                      <a:pt x="5727" y="19497"/>
                    </a:lnTo>
                    <a:lnTo>
                      <a:pt x="5727" y="19306"/>
                    </a:lnTo>
                    <a:close/>
                    <a:moveTo>
                      <a:pt x="5727" y="18924"/>
                    </a:moveTo>
                    <a:lnTo>
                      <a:pt x="5697" y="18924"/>
                    </a:lnTo>
                    <a:lnTo>
                      <a:pt x="5721" y="19000"/>
                    </a:lnTo>
                    <a:lnTo>
                      <a:pt x="5727" y="18924"/>
                    </a:lnTo>
                    <a:close/>
                    <a:moveTo>
                      <a:pt x="5757" y="19115"/>
                    </a:moveTo>
                    <a:lnTo>
                      <a:pt x="5721" y="19000"/>
                    </a:lnTo>
                    <a:lnTo>
                      <a:pt x="5712" y="19115"/>
                    </a:lnTo>
                    <a:lnTo>
                      <a:pt x="5742" y="19115"/>
                    </a:lnTo>
                    <a:lnTo>
                      <a:pt x="5742" y="19306"/>
                    </a:lnTo>
                    <a:lnTo>
                      <a:pt x="5757" y="19115"/>
                    </a:lnTo>
                    <a:close/>
                    <a:moveTo>
                      <a:pt x="5787" y="18733"/>
                    </a:moveTo>
                    <a:lnTo>
                      <a:pt x="5757" y="18733"/>
                    </a:lnTo>
                    <a:lnTo>
                      <a:pt x="5742" y="18924"/>
                    </a:lnTo>
                    <a:lnTo>
                      <a:pt x="5757" y="18924"/>
                    </a:lnTo>
                    <a:lnTo>
                      <a:pt x="5757" y="19115"/>
                    </a:lnTo>
                    <a:lnTo>
                      <a:pt x="5771" y="18924"/>
                    </a:lnTo>
                    <a:lnTo>
                      <a:pt x="5787" y="18733"/>
                    </a:lnTo>
                    <a:close/>
                    <a:moveTo>
                      <a:pt x="5817" y="18542"/>
                    </a:moveTo>
                    <a:lnTo>
                      <a:pt x="5787" y="18542"/>
                    </a:lnTo>
                    <a:lnTo>
                      <a:pt x="5787" y="18733"/>
                    </a:lnTo>
                    <a:lnTo>
                      <a:pt x="5804" y="18733"/>
                    </a:lnTo>
                    <a:lnTo>
                      <a:pt x="5817" y="18542"/>
                    </a:lnTo>
                    <a:close/>
                    <a:moveTo>
                      <a:pt x="5817" y="17777"/>
                    </a:moveTo>
                    <a:lnTo>
                      <a:pt x="5802" y="17586"/>
                    </a:lnTo>
                    <a:lnTo>
                      <a:pt x="5802" y="17777"/>
                    </a:lnTo>
                    <a:lnTo>
                      <a:pt x="5817" y="17777"/>
                    </a:lnTo>
                    <a:close/>
                    <a:moveTo>
                      <a:pt x="6088" y="14910"/>
                    </a:moveTo>
                    <a:lnTo>
                      <a:pt x="6058" y="14910"/>
                    </a:lnTo>
                    <a:lnTo>
                      <a:pt x="6043" y="15101"/>
                    </a:lnTo>
                    <a:lnTo>
                      <a:pt x="6073" y="15101"/>
                    </a:lnTo>
                    <a:lnTo>
                      <a:pt x="6088" y="14910"/>
                    </a:lnTo>
                    <a:close/>
                    <a:moveTo>
                      <a:pt x="6238" y="16057"/>
                    </a:moveTo>
                    <a:lnTo>
                      <a:pt x="6213" y="16057"/>
                    </a:lnTo>
                    <a:lnTo>
                      <a:pt x="6238" y="16248"/>
                    </a:lnTo>
                    <a:lnTo>
                      <a:pt x="6238" y="16057"/>
                    </a:lnTo>
                    <a:close/>
                    <a:moveTo>
                      <a:pt x="6644" y="19497"/>
                    </a:moveTo>
                    <a:lnTo>
                      <a:pt x="6629" y="19306"/>
                    </a:lnTo>
                    <a:lnTo>
                      <a:pt x="6584" y="19306"/>
                    </a:lnTo>
                    <a:lnTo>
                      <a:pt x="6584" y="19497"/>
                    </a:lnTo>
                    <a:lnTo>
                      <a:pt x="6644" y="19497"/>
                    </a:lnTo>
                    <a:close/>
                    <a:moveTo>
                      <a:pt x="6659" y="1912"/>
                    </a:moveTo>
                    <a:lnTo>
                      <a:pt x="6644" y="2103"/>
                    </a:lnTo>
                    <a:lnTo>
                      <a:pt x="6659" y="2103"/>
                    </a:lnTo>
                    <a:lnTo>
                      <a:pt x="6659" y="1912"/>
                    </a:lnTo>
                    <a:close/>
                    <a:moveTo>
                      <a:pt x="7065" y="20713"/>
                    </a:moveTo>
                    <a:lnTo>
                      <a:pt x="7050" y="20652"/>
                    </a:lnTo>
                    <a:lnTo>
                      <a:pt x="7035" y="20713"/>
                    </a:lnTo>
                    <a:lnTo>
                      <a:pt x="7035" y="20774"/>
                    </a:lnTo>
                    <a:lnTo>
                      <a:pt x="7065" y="20774"/>
                    </a:lnTo>
                    <a:lnTo>
                      <a:pt x="7065" y="20713"/>
                    </a:lnTo>
                    <a:close/>
                    <a:moveTo>
                      <a:pt x="7095" y="18733"/>
                    </a:moveTo>
                    <a:lnTo>
                      <a:pt x="7065" y="18733"/>
                    </a:lnTo>
                    <a:lnTo>
                      <a:pt x="7080" y="18924"/>
                    </a:lnTo>
                    <a:lnTo>
                      <a:pt x="7095" y="18733"/>
                    </a:lnTo>
                    <a:close/>
                    <a:moveTo>
                      <a:pt x="7185" y="18924"/>
                    </a:moveTo>
                    <a:lnTo>
                      <a:pt x="7170" y="18733"/>
                    </a:lnTo>
                    <a:lnTo>
                      <a:pt x="7125" y="18733"/>
                    </a:lnTo>
                    <a:lnTo>
                      <a:pt x="7110" y="18924"/>
                    </a:lnTo>
                    <a:lnTo>
                      <a:pt x="7080" y="18924"/>
                    </a:lnTo>
                    <a:lnTo>
                      <a:pt x="7080" y="19115"/>
                    </a:lnTo>
                    <a:lnTo>
                      <a:pt x="7170" y="19115"/>
                    </a:lnTo>
                    <a:lnTo>
                      <a:pt x="7185" y="18924"/>
                    </a:lnTo>
                    <a:close/>
                    <a:moveTo>
                      <a:pt x="7200" y="14336"/>
                    </a:moveTo>
                    <a:lnTo>
                      <a:pt x="7185" y="14336"/>
                    </a:lnTo>
                    <a:lnTo>
                      <a:pt x="7196" y="14527"/>
                    </a:lnTo>
                    <a:lnTo>
                      <a:pt x="7200" y="14527"/>
                    </a:lnTo>
                    <a:lnTo>
                      <a:pt x="7200" y="14336"/>
                    </a:lnTo>
                    <a:close/>
                    <a:moveTo>
                      <a:pt x="7260" y="19688"/>
                    </a:moveTo>
                    <a:lnTo>
                      <a:pt x="7245" y="19688"/>
                    </a:lnTo>
                    <a:lnTo>
                      <a:pt x="7245" y="19880"/>
                    </a:lnTo>
                    <a:lnTo>
                      <a:pt x="7260" y="19880"/>
                    </a:lnTo>
                    <a:lnTo>
                      <a:pt x="7260" y="19688"/>
                    </a:lnTo>
                    <a:close/>
                    <a:moveTo>
                      <a:pt x="7275" y="20713"/>
                    </a:moveTo>
                    <a:lnTo>
                      <a:pt x="7230" y="20713"/>
                    </a:lnTo>
                    <a:lnTo>
                      <a:pt x="7230" y="20774"/>
                    </a:lnTo>
                    <a:lnTo>
                      <a:pt x="7245" y="20835"/>
                    </a:lnTo>
                    <a:lnTo>
                      <a:pt x="7245" y="20896"/>
                    </a:lnTo>
                    <a:lnTo>
                      <a:pt x="7260" y="20835"/>
                    </a:lnTo>
                    <a:lnTo>
                      <a:pt x="7260" y="20774"/>
                    </a:lnTo>
                    <a:lnTo>
                      <a:pt x="7275" y="20713"/>
                    </a:lnTo>
                    <a:close/>
                    <a:moveTo>
                      <a:pt x="7290" y="14145"/>
                    </a:moveTo>
                    <a:lnTo>
                      <a:pt x="7275" y="14145"/>
                    </a:lnTo>
                    <a:lnTo>
                      <a:pt x="7290" y="14336"/>
                    </a:lnTo>
                    <a:lnTo>
                      <a:pt x="7290" y="14145"/>
                    </a:lnTo>
                    <a:close/>
                    <a:moveTo>
                      <a:pt x="7335" y="14719"/>
                    </a:moveTo>
                    <a:lnTo>
                      <a:pt x="7290" y="14719"/>
                    </a:lnTo>
                    <a:lnTo>
                      <a:pt x="7290" y="14910"/>
                    </a:lnTo>
                    <a:lnTo>
                      <a:pt x="7335" y="14910"/>
                    </a:lnTo>
                    <a:lnTo>
                      <a:pt x="7335" y="14719"/>
                    </a:lnTo>
                    <a:close/>
                    <a:moveTo>
                      <a:pt x="7410" y="765"/>
                    </a:moveTo>
                    <a:lnTo>
                      <a:pt x="7320" y="765"/>
                    </a:lnTo>
                    <a:lnTo>
                      <a:pt x="7320" y="573"/>
                    </a:lnTo>
                    <a:lnTo>
                      <a:pt x="7260" y="573"/>
                    </a:lnTo>
                    <a:lnTo>
                      <a:pt x="7290" y="765"/>
                    </a:lnTo>
                    <a:lnTo>
                      <a:pt x="7275" y="956"/>
                    </a:lnTo>
                    <a:lnTo>
                      <a:pt x="7410" y="956"/>
                    </a:lnTo>
                    <a:lnTo>
                      <a:pt x="7410" y="765"/>
                    </a:lnTo>
                    <a:close/>
                    <a:moveTo>
                      <a:pt x="7516" y="19688"/>
                    </a:moveTo>
                    <a:lnTo>
                      <a:pt x="7501" y="19688"/>
                    </a:lnTo>
                    <a:lnTo>
                      <a:pt x="7486" y="19497"/>
                    </a:lnTo>
                    <a:lnTo>
                      <a:pt x="7501" y="19306"/>
                    </a:lnTo>
                    <a:lnTo>
                      <a:pt x="7486" y="19115"/>
                    </a:lnTo>
                    <a:lnTo>
                      <a:pt x="7456" y="19115"/>
                    </a:lnTo>
                    <a:lnTo>
                      <a:pt x="7456" y="19306"/>
                    </a:lnTo>
                    <a:lnTo>
                      <a:pt x="7410" y="19306"/>
                    </a:lnTo>
                    <a:lnTo>
                      <a:pt x="7425" y="19497"/>
                    </a:lnTo>
                    <a:lnTo>
                      <a:pt x="7313" y="19497"/>
                    </a:lnTo>
                    <a:lnTo>
                      <a:pt x="7268" y="19306"/>
                    </a:lnTo>
                    <a:lnTo>
                      <a:pt x="7245" y="19306"/>
                    </a:lnTo>
                    <a:lnTo>
                      <a:pt x="7245" y="19497"/>
                    </a:lnTo>
                    <a:lnTo>
                      <a:pt x="7260" y="19497"/>
                    </a:lnTo>
                    <a:lnTo>
                      <a:pt x="7260" y="19688"/>
                    </a:lnTo>
                    <a:lnTo>
                      <a:pt x="7305" y="19688"/>
                    </a:lnTo>
                    <a:lnTo>
                      <a:pt x="7305" y="19880"/>
                    </a:lnTo>
                    <a:lnTo>
                      <a:pt x="7324" y="19880"/>
                    </a:lnTo>
                    <a:lnTo>
                      <a:pt x="7360" y="20071"/>
                    </a:lnTo>
                    <a:lnTo>
                      <a:pt x="7395" y="20071"/>
                    </a:lnTo>
                    <a:lnTo>
                      <a:pt x="7380" y="19880"/>
                    </a:lnTo>
                    <a:lnTo>
                      <a:pt x="7471" y="19880"/>
                    </a:lnTo>
                    <a:lnTo>
                      <a:pt x="7471" y="19688"/>
                    </a:lnTo>
                    <a:lnTo>
                      <a:pt x="7486" y="19688"/>
                    </a:lnTo>
                    <a:lnTo>
                      <a:pt x="7486" y="19880"/>
                    </a:lnTo>
                    <a:lnTo>
                      <a:pt x="7501" y="19880"/>
                    </a:lnTo>
                    <a:lnTo>
                      <a:pt x="7516" y="19688"/>
                    </a:lnTo>
                    <a:close/>
                    <a:moveTo>
                      <a:pt x="7831" y="17204"/>
                    </a:moveTo>
                    <a:lnTo>
                      <a:pt x="7801" y="17204"/>
                    </a:lnTo>
                    <a:lnTo>
                      <a:pt x="7786" y="17395"/>
                    </a:lnTo>
                    <a:lnTo>
                      <a:pt x="7831" y="17395"/>
                    </a:lnTo>
                    <a:lnTo>
                      <a:pt x="7831" y="17204"/>
                    </a:lnTo>
                    <a:close/>
                    <a:moveTo>
                      <a:pt x="7846" y="15292"/>
                    </a:moveTo>
                    <a:lnTo>
                      <a:pt x="7831" y="15101"/>
                    </a:lnTo>
                    <a:lnTo>
                      <a:pt x="7831" y="15292"/>
                    </a:lnTo>
                    <a:lnTo>
                      <a:pt x="7846" y="15292"/>
                    </a:lnTo>
                    <a:close/>
                    <a:moveTo>
                      <a:pt x="7922" y="13954"/>
                    </a:moveTo>
                    <a:lnTo>
                      <a:pt x="7906" y="13763"/>
                    </a:lnTo>
                    <a:lnTo>
                      <a:pt x="7891" y="13954"/>
                    </a:lnTo>
                    <a:lnTo>
                      <a:pt x="7922" y="13954"/>
                    </a:lnTo>
                    <a:close/>
                    <a:moveTo>
                      <a:pt x="7982" y="15674"/>
                    </a:moveTo>
                    <a:lnTo>
                      <a:pt x="7967" y="15674"/>
                    </a:lnTo>
                    <a:lnTo>
                      <a:pt x="7952" y="15865"/>
                    </a:lnTo>
                    <a:lnTo>
                      <a:pt x="7982" y="15865"/>
                    </a:lnTo>
                    <a:lnTo>
                      <a:pt x="7982" y="15674"/>
                    </a:lnTo>
                    <a:close/>
                    <a:moveTo>
                      <a:pt x="8072" y="18700"/>
                    </a:moveTo>
                    <a:lnTo>
                      <a:pt x="8057" y="18700"/>
                    </a:lnTo>
                    <a:lnTo>
                      <a:pt x="8042" y="18638"/>
                    </a:lnTo>
                    <a:lnTo>
                      <a:pt x="8042" y="18700"/>
                    </a:lnTo>
                    <a:lnTo>
                      <a:pt x="8027" y="18761"/>
                    </a:lnTo>
                    <a:lnTo>
                      <a:pt x="8037" y="18761"/>
                    </a:lnTo>
                    <a:lnTo>
                      <a:pt x="8012" y="18924"/>
                    </a:lnTo>
                    <a:lnTo>
                      <a:pt x="8072" y="18924"/>
                    </a:lnTo>
                    <a:lnTo>
                      <a:pt x="8072" y="18700"/>
                    </a:lnTo>
                    <a:close/>
                    <a:moveTo>
                      <a:pt x="8072" y="14719"/>
                    </a:moveTo>
                    <a:lnTo>
                      <a:pt x="8057" y="14719"/>
                    </a:lnTo>
                    <a:lnTo>
                      <a:pt x="8072" y="14910"/>
                    </a:lnTo>
                    <a:lnTo>
                      <a:pt x="8072" y="14719"/>
                    </a:lnTo>
                    <a:close/>
                    <a:moveTo>
                      <a:pt x="8252" y="19127"/>
                    </a:moveTo>
                    <a:lnTo>
                      <a:pt x="8237" y="19127"/>
                    </a:lnTo>
                    <a:lnTo>
                      <a:pt x="8252" y="19188"/>
                    </a:lnTo>
                    <a:lnTo>
                      <a:pt x="8252" y="19127"/>
                    </a:lnTo>
                    <a:close/>
                    <a:moveTo>
                      <a:pt x="8387" y="13572"/>
                    </a:moveTo>
                    <a:lnTo>
                      <a:pt x="8342" y="13572"/>
                    </a:lnTo>
                    <a:lnTo>
                      <a:pt x="8312" y="13954"/>
                    </a:lnTo>
                    <a:lnTo>
                      <a:pt x="8357" y="13763"/>
                    </a:lnTo>
                    <a:lnTo>
                      <a:pt x="8372" y="13763"/>
                    </a:lnTo>
                    <a:lnTo>
                      <a:pt x="8387" y="13572"/>
                    </a:lnTo>
                    <a:close/>
                    <a:moveTo>
                      <a:pt x="8959" y="19306"/>
                    </a:moveTo>
                    <a:lnTo>
                      <a:pt x="8944" y="19497"/>
                    </a:lnTo>
                    <a:lnTo>
                      <a:pt x="8959" y="19497"/>
                    </a:lnTo>
                    <a:lnTo>
                      <a:pt x="8959" y="19306"/>
                    </a:lnTo>
                    <a:close/>
                    <a:moveTo>
                      <a:pt x="9357" y="16917"/>
                    </a:moveTo>
                    <a:lnTo>
                      <a:pt x="9349" y="16821"/>
                    </a:lnTo>
                    <a:lnTo>
                      <a:pt x="9349" y="17012"/>
                    </a:lnTo>
                    <a:lnTo>
                      <a:pt x="9357" y="16917"/>
                    </a:lnTo>
                    <a:close/>
                    <a:moveTo>
                      <a:pt x="9425" y="18733"/>
                    </a:moveTo>
                    <a:lnTo>
                      <a:pt x="9407" y="18733"/>
                    </a:lnTo>
                    <a:lnTo>
                      <a:pt x="9400" y="18924"/>
                    </a:lnTo>
                    <a:lnTo>
                      <a:pt x="9410" y="18924"/>
                    </a:lnTo>
                    <a:lnTo>
                      <a:pt x="9425" y="18733"/>
                    </a:lnTo>
                    <a:close/>
                    <a:moveTo>
                      <a:pt x="9605" y="18924"/>
                    </a:moveTo>
                    <a:lnTo>
                      <a:pt x="9545" y="18924"/>
                    </a:lnTo>
                    <a:lnTo>
                      <a:pt x="9545" y="19115"/>
                    </a:lnTo>
                    <a:lnTo>
                      <a:pt x="9590" y="19115"/>
                    </a:lnTo>
                    <a:lnTo>
                      <a:pt x="9605" y="18924"/>
                    </a:lnTo>
                    <a:close/>
                    <a:moveTo>
                      <a:pt x="9635" y="19306"/>
                    </a:moveTo>
                    <a:lnTo>
                      <a:pt x="9545" y="19306"/>
                    </a:lnTo>
                    <a:lnTo>
                      <a:pt x="9545" y="19115"/>
                    </a:lnTo>
                    <a:lnTo>
                      <a:pt x="9530" y="19115"/>
                    </a:lnTo>
                    <a:lnTo>
                      <a:pt x="9530" y="19306"/>
                    </a:lnTo>
                    <a:lnTo>
                      <a:pt x="9515" y="19497"/>
                    </a:lnTo>
                    <a:lnTo>
                      <a:pt x="9530" y="19497"/>
                    </a:lnTo>
                    <a:lnTo>
                      <a:pt x="9530" y="19625"/>
                    </a:lnTo>
                    <a:lnTo>
                      <a:pt x="9500" y="19497"/>
                    </a:lnTo>
                    <a:lnTo>
                      <a:pt x="9455" y="19497"/>
                    </a:lnTo>
                    <a:lnTo>
                      <a:pt x="9485" y="19306"/>
                    </a:lnTo>
                    <a:lnTo>
                      <a:pt x="9530" y="19306"/>
                    </a:lnTo>
                    <a:lnTo>
                      <a:pt x="9530" y="19115"/>
                    </a:lnTo>
                    <a:lnTo>
                      <a:pt x="9380" y="19115"/>
                    </a:lnTo>
                    <a:lnTo>
                      <a:pt x="9391" y="18924"/>
                    </a:lnTo>
                    <a:lnTo>
                      <a:pt x="9395" y="18924"/>
                    </a:lnTo>
                    <a:lnTo>
                      <a:pt x="9380" y="18733"/>
                    </a:lnTo>
                    <a:lnTo>
                      <a:pt x="9334" y="19497"/>
                    </a:lnTo>
                    <a:lnTo>
                      <a:pt x="9349" y="19497"/>
                    </a:lnTo>
                    <a:lnTo>
                      <a:pt x="9349" y="19688"/>
                    </a:lnTo>
                    <a:lnTo>
                      <a:pt x="9395" y="19688"/>
                    </a:lnTo>
                    <a:lnTo>
                      <a:pt x="9395" y="19880"/>
                    </a:lnTo>
                    <a:lnTo>
                      <a:pt x="9425" y="19880"/>
                    </a:lnTo>
                    <a:lnTo>
                      <a:pt x="9425" y="19688"/>
                    </a:lnTo>
                    <a:lnTo>
                      <a:pt x="9440" y="19497"/>
                    </a:lnTo>
                    <a:lnTo>
                      <a:pt x="9440" y="19688"/>
                    </a:lnTo>
                    <a:lnTo>
                      <a:pt x="9470" y="19880"/>
                    </a:lnTo>
                    <a:lnTo>
                      <a:pt x="9515" y="19880"/>
                    </a:lnTo>
                    <a:lnTo>
                      <a:pt x="9545" y="19688"/>
                    </a:lnTo>
                    <a:lnTo>
                      <a:pt x="9567" y="19497"/>
                    </a:lnTo>
                    <a:lnTo>
                      <a:pt x="9613" y="19497"/>
                    </a:lnTo>
                    <a:lnTo>
                      <a:pt x="9635" y="19306"/>
                    </a:lnTo>
                    <a:close/>
                    <a:moveTo>
                      <a:pt x="9665" y="19432"/>
                    </a:moveTo>
                    <a:lnTo>
                      <a:pt x="9635" y="19432"/>
                    </a:lnTo>
                    <a:lnTo>
                      <a:pt x="9635" y="19493"/>
                    </a:lnTo>
                    <a:lnTo>
                      <a:pt x="9620" y="19615"/>
                    </a:lnTo>
                    <a:lnTo>
                      <a:pt x="9620" y="19676"/>
                    </a:lnTo>
                    <a:lnTo>
                      <a:pt x="9650" y="19676"/>
                    </a:lnTo>
                    <a:lnTo>
                      <a:pt x="9650" y="19493"/>
                    </a:lnTo>
                    <a:lnTo>
                      <a:pt x="9665" y="19432"/>
                    </a:lnTo>
                    <a:close/>
                    <a:moveTo>
                      <a:pt x="10011" y="19005"/>
                    </a:moveTo>
                    <a:lnTo>
                      <a:pt x="9996" y="19005"/>
                    </a:lnTo>
                    <a:lnTo>
                      <a:pt x="10011" y="19066"/>
                    </a:lnTo>
                    <a:lnTo>
                      <a:pt x="10011" y="19005"/>
                    </a:lnTo>
                    <a:close/>
                    <a:moveTo>
                      <a:pt x="10357" y="19188"/>
                    </a:moveTo>
                    <a:lnTo>
                      <a:pt x="10342" y="19188"/>
                    </a:lnTo>
                    <a:lnTo>
                      <a:pt x="10327" y="19249"/>
                    </a:lnTo>
                    <a:lnTo>
                      <a:pt x="10296" y="19249"/>
                    </a:lnTo>
                    <a:lnTo>
                      <a:pt x="10266" y="19310"/>
                    </a:lnTo>
                    <a:lnTo>
                      <a:pt x="10236" y="19432"/>
                    </a:lnTo>
                    <a:lnTo>
                      <a:pt x="10221" y="19554"/>
                    </a:lnTo>
                    <a:lnTo>
                      <a:pt x="10221" y="19615"/>
                    </a:lnTo>
                    <a:lnTo>
                      <a:pt x="10206" y="19737"/>
                    </a:lnTo>
                    <a:lnTo>
                      <a:pt x="10221" y="19737"/>
                    </a:lnTo>
                    <a:lnTo>
                      <a:pt x="10255" y="19655"/>
                    </a:lnTo>
                    <a:lnTo>
                      <a:pt x="10323" y="19514"/>
                    </a:lnTo>
                    <a:lnTo>
                      <a:pt x="10331" y="19493"/>
                    </a:lnTo>
                    <a:lnTo>
                      <a:pt x="10357" y="19432"/>
                    </a:lnTo>
                    <a:lnTo>
                      <a:pt x="10357" y="19188"/>
                    </a:lnTo>
                    <a:close/>
                    <a:moveTo>
                      <a:pt x="10657" y="18542"/>
                    </a:moveTo>
                    <a:lnTo>
                      <a:pt x="10642" y="18542"/>
                    </a:lnTo>
                    <a:lnTo>
                      <a:pt x="10642" y="18733"/>
                    </a:lnTo>
                    <a:lnTo>
                      <a:pt x="10657" y="18733"/>
                    </a:lnTo>
                    <a:lnTo>
                      <a:pt x="10657" y="18542"/>
                    </a:lnTo>
                    <a:close/>
                    <a:moveTo>
                      <a:pt x="11078" y="16439"/>
                    </a:moveTo>
                    <a:lnTo>
                      <a:pt x="11063" y="16418"/>
                    </a:lnTo>
                    <a:lnTo>
                      <a:pt x="11063" y="16439"/>
                    </a:lnTo>
                    <a:lnTo>
                      <a:pt x="11078" y="16439"/>
                    </a:lnTo>
                    <a:close/>
                    <a:moveTo>
                      <a:pt x="11289" y="13513"/>
                    </a:moveTo>
                    <a:lnTo>
                      <a:pt x="11274" y="13513"/>
                    </a:lnTo>
                    <a:lnTo>
                      <a:pt x="11258" y="13452"/>
                    </a:lnTo>
                    <a:lnTo>
                      <a:pt x="11258" y="13575"/>
                    </a:lnTo>
                    <a:lnTo>
                      <a:pt x="11274" y="13575"/>
                    </a:lnTo>
                    <a:lnTo>
                      <a:pt x="11289" y="13513"/>
                    </a:lnTo>
                    <a:close/>
                    <a:moveTo>
                      <a:pt x="11319" y="13452"/>
                    </a:moveTo>
                    <a:lnTo>
                      <a:pt x="11304" y="13391"/>
                    </a:lnTo>
                    <a:lnTo>
                      <a:pt x="11289" y="13452"/>
                    </a:lnTo>
                    <a:lnTo>
                      <a:pt x="11289" y="13513"/>
                    </a:lnTo>
                    <a:lnTo>
                      <a:pt x="11319" y="13513"/>
                    </a:lnTo>
                    <a:lnTo>
                      <a:pt x="11319" y="13452"/>
                    </a:lnTo>
                    <a:close/>
                    <a:moveTo>
                      <a:pt x="11544" y="18924"/>
                    </a:moveTo>
                    <a:lnTo>
                      <a:pt x="11514" y="18924"/>
                    </a:lnTo>
                    <a:lnTo>
                      <a:pt x="11514" y="18733"/>
                    </a:lnTo>
                    <a:lnTo>
                      <a:pt x="11413" y="18733"/>
                    </a:lnTo>
                    <a:lnTo>
                      <a:pt x="11401" y="18924"/>
                    </a:lnTo>
                    <a:lnTo>
                      <a:pt x="11390" y="18924"/>
                    </a:lnTo>
                    <a:lnTo>
                      <a:pt x="11379" y="19115"/>
                    </a:lnTo>
                    <a:lnTo>
                      <a:pt x="11364" y="19306"/>
                    </a:lnTo>
                    <a:lnTo>
                      <a:pt x="11424" y="19306"/>
                    </a:lnTo>
                    <a:lnTo>
                      <a:pt x="11394" y="19497"/>
                    </a:lnTo>
                    <a:lnTo>
                      <a:pt x="11364" y="19497"/>
                    </a:lnTo>
                    <a:lnTo>
                      <a:pt x="11364" y="19688"/>
                    </a:lnTo>
                    <a:lnTo>
                      <a:pt x="11409" y="19688"/>
                    </a:lnTo>
                    <a:lnTo>
                      <a:pt x="11439" y="19880"/>
                    </a:lnTo>
                    <a:lnTo>
                      <a:pt x="11469" y="19688"/>
                    </a:lnTo>
                    <a:lnTo>
                      <a:pt x="11484" y="19497"/>
                    </a:lnTo>
                    <a:lnTo>
                      <a:pt x="11454" y="19306"/>
                    </a:lnTo>
                    <a:lnTo>
                      <a:pt x="11452" y="19306"/>
                    </a:lnTo>
                    <a:lnTo>
                      <a:pt x="11485" y="19115"/>
                    </a:lnTo>
                    <a:lnTo>
                      <a:pt x="11529" y="19115"/>
                    </a:lnTo>
                    <a:lnTo>
                      <a:pt x="11544" y="18924"/>
                    </a:lnTo>
                    <a:close/>
                    <a:moveTo>
                      <a:pt x="11574" y="13572"/>
                    </a:moveTo>
                    <a:lnTo>
                      <a:pt x="11559" y="13476"/>
                    </a:lnTo>
                    <a:lnTo>
                      <a:pt x="11559" y="13572"/>
                    </a:lnTo>
                    <a:lnTo>
                      <a:pt x="11499" y="13572"/>
                    </a:lnTo>
                    <a:lnTo>
                      <a:pt x="11522" y="13763"/>
                    </a:lnTo>
                    <a:lnTo>
                      <a:pt x="11574" y="13763"/>
                    </a:lnTo>
                    <a:lnTo>
                      <a:pt x="11574" y="13572"/>
                    </a:lnTo>
                    <a:close/>
                    <a:moveTo>
                      <a:pt x="11664" y="13954"/>
                    </a:moveTo>
                    <a:lnTo>
                      <a:pt x="11634" y="13954"/>
                    </a:lnTo>
                    <a:lnTo>
                      <a:pt x="11634" y="14145"/>
                    </a:lnTo>
                    <a:lnTo>
                      <a:pt x="11649" y="14145"/>
                    </a:lnTo>
                    <a:lnTo>
                      <a:pt x="11664" y="13954"/>
                    </a:lnTo>
                    <a:close/>
                    <a:moveTo>
                      <a:pt x="11682" y="14372"/>
                    </a:moveTo>
                    <a:lnTo>
                      <a:pt x="11679" y="14336"/>
                    </a:lnTo>
                    <a:lnTo>
                      <a:pt x="11679" y="14394"/>
                    </a:lnTo>
                    <a:lnTo>
                      <a:pt x="11682" y="14372"/>
                    </a:lnTo>
                    <a:close/>
                    <a:moveTo>
                      <a:pt x="11754" y="15674"/>
                    </a:moveTo>
                    <a:lnTo>
                      <a:pt x="11739" y="15674"/>
                    </a:lnTo>
                    <a:lnTo>
                      <a:pt x="11709" y="15865"/>
                    </a:lnTo>
                    <a:lnTo>
                      <a:pt x="11754" y="15865"/>
                    </a:lnTo>
                    <a:lnTo>
                      <a:pt x="11754" y="15674"/>
                    </a:lnTo>
                    <a:close/>
                    <a:moveTo>
                      <a:pt x="11770" y="15483"/>
                    </a:moveTo>
                    <a:lnTo>
                      <a:pt x="11754" y="15674"/>
                    </a:lnTo>
                    <a:lnTo>
                      <a:pt x="11770" y="15674"/>
                    </a:lnTo>
                    <a:lnTo>
                      <a:pt x="11770" y="15483"/>
                    </a:lnTo>
                    <a:close/>
                    <a:moveTo>
                      <a:pt x="12100" y="0"/>
                    </a:moveTo>
                    <a:lnTo>
                      <a:pt x="11995" y="0"/>
                    </a:lnTo>
                    <a:lnTo>
                      <a:pt x="11995" y="191"/>
                    </a:lnTo>
                    <a:lnTo>
                      <a:pt x="11980" y="191"/>
                    </a:lnTo>
                    <a:lnTo>
                      <a:pt x="11995" y="382"/>
                    </a:lnTo>
                    <a:lnTo>
                      <a:pt x="12070" y="382"/>
                    </a:lnTo>
                    <a:lnTo>
                      <a:pt x="12100" y="191"/>
                    </a:lnTo>
                    <a:lnTo>
                      <a:pt x="12100" y="0"/>
                    </a:lnTo>
                    <a:close/>
                    <a:moveTo>
                      <a:pt x="12190" y="213"/>
                    </a:moveTo>
                    <a:lnTo>
                      <a:pt x="12175" y="213"/>
                    </a:lnTo>
                    <a:lnTo>
                      <a:pt x="12175" y="191"/>
                    </a:lnTo>
                    <a:lnTo>
                      <a:pt x="12100" y="191"/>
                    </a:lnTo>
                    <a:lnTo>
                      <a:pt x="12100" y="382"/>
                    </a:lnTo>
                    <a:lnTo>
                      <a:pt x="12175" y="382"/>
                    </a:lnTo>
                    <a:lnTo>
                      <a:pt x="12175" y="274"/>
                    </a:lnTo>
                    <a:lnTo>
                      <a:pt x="12190" y="213"/>
                    </a:lnTo>
                    <a:close/>
                    <a:moveTo>
                      <a:pt x="13122" y="18542"/>
                    </a:moveTo>
                    <a:lnTo>
                      <a:pt x="13092" y="18542"/>
                    </a:lnTo>
                    <a:lnTo>
                      <a:pt x="13092" y="18733"/>
                    </a:lnTo>
                    <a:lnTo>
                      <a:pt x="13122" y="18733"/>
                    </a:lnTo>
                    <a:lnTo>
                      <a:pt x="13122" y="18542"/>
                    </a:lnTo>
                    <a:close/>
                    <a:moveTo>
                      <a:pt x="13197" y="18542"/>
                    </a:moveTo>
                    <a:lnTo>
                      <a:pt x="13167" y="18733"/>
                    </a:lnTo>
                    <a:lnTo>
                      <a:pt x="13197" y="18733"/>
                    </a:lnTo>
                    <a:lnTo>
                      <a:pt x="13197" y="18542"/>
                    </a:lnTo>
                    <a:close/>
                    <a:moveTo>
                      <a:pt x="13528" y="20713"/>
                    </a:moveTo>
                    <a:lnTo>
                      <a:pt x="13513" y="20652"/>
                    </a:lnTo>
                    <a:lnTo>
                      <a:pt x="13513" y="20713"/>
                    </a:lnTo>
                    <a:lnTo>
                      <a:pt x="13528" y="20713"/>
                    </a:lnTo>
                    <a:close/>
                    <a:moveTo>
                      <a:pt x="13874" y="20286"/>
                    </a:moveTo>
                    <a:lnTo>
                      <a:pt x="13859" y="20164"/>
                    </a:lnTo>
                    <a:lnTo>
                      <a:pt x="13844" y="20286"/>
                    </a:lnTo>
                    <a:lnTo>
                      <a:pt x="13829" y="20347"/>
                    </a:lnTo>
                    <a:lnTo>
                      <a:pt x="13844" y="20347"/>
                    </a:lnTo>
                    <a:lnTo>
                      <a:pt x="13859" y="20408"/>
                    </a:lnTo>
                    <a:lnTo>
                      <a:pt x="13874" y="20408"/>
                    </a:lnTo>
                    <a:lnTo>
                      <a:pt x="13874" y="20286"/>
                    </a:lnTo>
                    <a:close/>
                    <a:moveTo>
                      <a:pt x="14671" y="19615"/>
                    </a:moveTo>
                    <a:lnTo>
                      <a:pt x="14656" y="19554"/>
                    </a:lnTo>
                    <a:lnTo>
                      <a:pt x="14656" y="19615"/>
                    </a:lnTo>
                    <a:lnTo>
                      <a:pt x="14640" y="19676"/>
                    </a:lnTo>
                    <a:lnTo>
                      <a:pt x="14671" y="19615"/>
                    </a:lnTo>
                    <a:close/>
                    <a:moveTo>
                      <a:pt x="14701" y="19493"/>
                    </a:moveTo>
                    <a:lnTo>
                      <a:pt x="14686" y="19371"/>
                    </a:lnTo>
                    <a:lnTo>
                      <a:pt x="14686" y="19310"/>
                    </a:lnTo>
                    <a:lnTo>
                      <a:pt x="14671" y="19310"/>
                    </a:lnTo>
                    <a:lnTo>
                      <a:pt x="14671" y="19432"/>
                    </a:lnTo>
                    <a:lnTo>
                      <a:pt x="14686" y="19432"/>
                    </a:lnTo>
                    <a:lnTo>
                      <a:pt x="14701" y="19493"/>
                    </a:lnTo>
                    <a:close/>
                    <a:moveTo>
                      <a:pt x="14956" y="19005"/>
                    </a:moveTo>
                    <a:lnTo>
                      <a:pt x="14941" y="18944"/>
                    </a:lnTo>
                    <a:lnTo>
                      <a:pt x="14926" y="18944"/>
                    </a:lnTo>
                    <a:lnTo>
                      <a:pt x="14941" y="19005"/>
                    </a:lnTo>
                    <a:lnTo>
                      <a:pt x="14941" y="19066"/>
                    </a:lnTo>
                    <a:lnTo>
                      <a:pt x="14956" y="19127"/>
                    </a:lnTo>
                    <a:lnTo>
                      <a:pt x="14956" y="19005"/>
                    </a:lnTo>
                    <a:close/>
                    <a:moveTo>
                      <a:pt x="15031" y="20835"/>
                    </a:moveTo>
                    <a:lnTo>
                      <a:pt x="15016" y="20644"/>
                    </a:lnTo>
                    <a:lnTo>
                      <a:pt x="15016" y="20835"/>
                    </a:lnTo>
                    <a:lnTo>
                      <a:pt x="15031" y="20835"/>
                    </a:lnTo>
                    <a:close/>
                    <a:moveTo>
                      <a:pt x="15242" y="573"/>
                    </a:moveTo>
                    <a:lnTo>
                      <a:pt x="15227" y="765"/>
                    </a:lnTo>
                    <a:lnTo>
                      <a:pt x="15242" y="765"/>
                    </a:lnTo>
                    <a:lnTo>
                      <a:pt x="15242" y="573"/>
                    </a:lnTo>
                    <a:close/>
                    <a:moveTo>
                      <a:pt x="15347" y="956"/>
                    </a:moveTo>
                    <a:lnTo>
                      <a:pt x="15317" y="956"/>
                    </a:lnTo>
                    <a:lnTo>
                      <a:pt x="15347" y="1147"/>
                    </a:lnTo>
                    <a:lnTo>
                      <a:pt x="15347" y="956"/>
                    </a:lnTo>
                    <a:close/>
                    <a:moveTo>
                      <a:pt x="15407" y="1147"/>
                    </a:moveTo>
                    <a:lnTo>
                      <a:pt x="15392" y="956"/>
                    </a:lnTo>
                    <a:lnTo>
                      <a:pt x="15377" y="956"/>
                    </a:lnTo>
                    <a:lnTo>
                      <a:pt x="15377" y="1147"/>
                    </a:lnTo>
                    <a:lnTo>
                      <a:pt x="15407" y="1147"/>
                    </a:lnTo>
                    <a:close/>
                    <a:moveTo>
                      <a:pt x="15422" y="765"/>
                    </a:moveTo>
                    <a:lnTo>
                      <a:pt x="15407" y="765"/>
                    </a:lnTo>
                    <a:lnTo>
                      <a:pt x="15407" y="956"/>
                    </a:lnTo>
                    <a:lnTo>
                      <a:pt x="15422" y="765"/>
                    </a:lnTo>
                    <a:close/>
                    <a:moveTo>
                      <a:pt x="15470" y="1032"/>
                    </a:moveTo>
                    <a:lnTo>
                      <a:pt x="15452" y="956"/>
                    </a:lnTo>
                    <a:lnTo>
                      <a:pt x="15407" y="956"/>
                    </a:lnTo>
                    <a:lnTo>
                      <a:pt x="15407" y="1147"/>
                    </a:lnTo>
                    <a:lnTo>
                      <a:pt x="15452" y="1147"/>
                    </a:lnTo>
                    <a:lnTo>
                      <a:pt x="15470" y="1032"/>
                    </a:lnTo>
                    <a:close/>
                    <a:moveTo>
                      <a:pt x="15497" y="956"/>
                    </a:moveTo>
                    <a:lnTo>
                      <a:pt x="15482" y="956"/>
                    </a:lnTo>
                    <a:lnTo>
                      <a:pt x="15470" y="1032"/>
                    </a:lnTo>
                    <a:lnTo>
                      <a:pt x="15497" y="1147"/>
                    </a:lnTo>
                    <a:lnTo>
                      <a:pt x="15497" y="956"/>
                    </a:lnTo>
                    <a:close/>
                    <a:moveTo>
                      <a:pt x="15497" y="765"/>
                    </a:moveTo>
                    <a:lnTo>
                      <a:pt x="15482" y="765"/>
                    </a:lnTo>
                    <a:lnTo>
                      <a:pt x="15467" y="956"/>
                    </a:lnTo>
                    <a:lnTo>
                      <a:pt x="15482" y="956"/>
                    </a:lnTo>
                    <a:lnTo>
                      <a:pt x="15497" y="765"/>
                    </a:lnTo>
                    <a:close/>
                    <a:moveTo>
                      <a:pt x="15512" y="20262"/>
                    </a:moveTo>
                    <a:lnTo>
                      <a:pt x="15497" y="20071"/>
                    </a:lnTo>
                    <a:lnTo>
                      <a:pt x="15482" y="20071"/>
                    </a:lnTo>
                    <a:lnTo>
                      <a:pt x="15482" y="19880"/>
                    </a:lnTo>
                    <a:lnTo>
                      <a:pt x="15243" y="19880"/>
                    </a:lnTo>
                    <a:lnTo>
                      <a:pt x="15212" y="19688"/>
                    </a:lnTo>
                    <a:lnTo>
                      <a:pt x="15232" y="19688"/>
                    </a:lnTo>
                    <a:lnTo>
                      <a:pt x="15267" y="19497"/>
                    </a:lnTo>
                    <a:lnTo>
                      <a:pt x="15287" y="19306"/>
                    </a:lnTo>
                    <a:lnTo>
                      <a:pt x="15212" y="19306"/>
                    </a:lnTo>
                    <a:lnTo>
                      <a:pt x="15212" y="19497"/>
                    </a:lnTo>
                    <a:lnTo>
                      <a:pt x="15167" y="19497"/>
                    </a:lnTo>
                    <a:lnTo>
                      <a:pt x="15178" y="19354"/>
                    </a:lnTo>
                    <a:lnTo>
                      <a:pt x="15212" y="19497"/>
                    </a:lnTo>
                    <a:lnTo>
                      <a:pt x="15212" y="19306"/>
                    </a:lnTo>
                    <a:lnTo>
                      <a:pt x="15001" y="19306"/>
                    </a:lnTo>
                    <a:lnTo>
                      <a:pt x="14986" y="19497"/>
                    </a:lnTo>
                    <a:lnTo>
                      <a:pt x="14971" y="19497"/>
                    </a:lnTo>
                    <a:lnTo>
                      <a:pt x="14971" y="19688"/>
                    </a:lnTo>
                    <a:lnTo>
                      <a:pt x="14986" y="19688"/>
                    </a:lnTo>
                    <a:lnTo>
                      <a:pt x="14986" y="19880"/>
                    </a:lnTo>
                    <a:lnTo>
                      <a:pt x="15016" y="19688"/>
                    </a:lnTo>
                    <a:lnTo>
                      <a:pt x="15061" y="19688"/>
                    </a:lnTo>
                    <a:lnTo>
                      <a:pt x="15061" y="19880"/>
                    </a:lnTo>
                    <a:lnTo>
                      <a:pt x="15046" y="19880"/>
                    </a:lnTo>
                    <a:lnTo>
                      <a:pt x="15046" y="20071"/>
                    </a:lnTo>
                    <a:lnTo>
                      <a:pt x="15031" y="19880"/>
                    </a:lnTo>
                    <a:lnTo>
                      <a:pt x="14971" y="19880"/>
                    </a:lnTo>
                    <a:lnTo>
                      <a:pt x="14971" y="20071"/>
                    </a:lnTo>
                    <a:lnTo>
                      <a:pt x="14956" y="20071"/>
                    </a:lnTo>
                    <a:lnTo>
                      <a:pt x="14986" y="20262"/>
                    </a:lnTo>
                    <a:lnTo>
                      <a:pt x="15031" y="20262"/>
                    </a:lnTo>
                    <a:lnTo>
                      <a:pt x="15016" y="20453"/>
                    </a:lnTo>
                    <a:lnTo>
                      <a:pt x="15016" y="20644"/>
                    </a:lnTo>
                    <a:lnTo>
                      <a:pt x="15031" y="20644"/>
                    </a:lnTo>
                    <a:lnTo>
                      <a:pt x="15031" y="20835"/>
                    </a:lnTo>
                    <a:lnTo>
                      <a:pt x="15125" y="20835"/>
                    </a:lnTo>
                    <a:lnTo>
                      <a:pt x="15206" y="20644"/>
                    </a:lnTo>
                    <a:lnTo>
                      <a:pt x="15279" y="20453"/>
                    </a:lnTo>
                    <a:lnTo>
                      <a:pt x="15347" y="20262"/>
                    </a:lnTo>
                    <a:lnTo>
                      <a:pt x="15332" y="20071"/>
                    </a:lnTo>
                    <a:lnTo>
                      <a:pt x="15362" y="20071"/>
                    </a:lnTo>
                    <a:lnTo>
                      <a:pt x="15377" y="20262"/>
                    </a:lnTo>
                    <a:lnTo>
                      <a:pt x="15362" y="20262"/>
                    </a:lnTo>
                    <a:lnTo>
                      <a:pt x="15377" y="20453"/>
                    </a:lnTo>
                    <a:lnTo>
                      <a:pt x="15487" y="20453"/>
                    </a:lnTo>
                    <a:lnTo>
                      <a:pt x="15512" y="20262"/>
                    </a:lnTo>
                    <a:close/>
                    <a:moveTo>
                      <a:pt x="15517" y="19816"/>
                    </a:moveTo>
                    <a:lnTo>
                      <a:pt x="15497" y="19880"/>
                    </a:lnTo>
                    <a:lnTo>
                      <a:pt x="15512" y="19880"/>
                    </a:lnTo>
                    <a:lnTo>
                      <a:pt x="15517" y="19816"/>
                    </a:lnTo>
                    <a:close/>
                    <a:moveTo>
                      <a:pt x="15557" y="19688"/>
                    </a:moveTo>
                    <a:lnTo>
                      <a:pt x="15527" y="19688"/>
                    </a:lnTo>
                    <a:lnTo>
                      <a:pt x="15517" y="19816"/>
                    </a:lnTo>
                    <a:lnTo>
                      <a:pt x="15557" y="19688"/>
                    </a:lnTo>
                    <a:close/>
                    <a:moveTo>
                      <a:pt x="15618" y="20103"/>
                    </a:moveTo>
                    <a:lnTo>
                      <a:pt x="15603" y="20103"/>
                    </a:lnTo>
                    <a:lnTo>
                      <a:pt x="15618" y="20164"/>
                    </a:lnTo>
                    <a:lnTo>
                      <a:pt x="15618" y="20103"/>
                    </a:lnTo>
                    <a:close/>
                    <a:moveTo>
                      <a:pt x="15618" y="956"/>
                    </a:moveTo>
                    <a:lnTo>
                      <a:pt x="15572" y="956"/>
                    </a:lnTo>
                    <a:lnTo>
                      <a:pt x="15572" y="1147"/>
                    </a:lnTo>
                    <a:lnTo>
                      <a:pt x="15603" y="1147"/>
                    </a:lnTo>
                    <a:lnTo>
                      <a:pt x="15618" y="956"/>
                    </a:lnTo>
                    <a:close/>
                    <a:moveTo>
                      <a:pt x="15633" y="20530"/>
                    </a:moveTo>
                    <a:lnTo>
                      <a:pt x="15603" y="20469"/>
                    </a:lnTo>
                    <a:lnTo>
                      <a:pt x="15588" y="20408"/>
                    </a:lnTo>
                    <a:lnTo>
                      <a:pt x="15557" y="20347"/>
                    </a:lnTo>
                    <a:lnTo>
                      <a:pt x="15542" y="20408"/>
                    </a:lnTo>
                    <a:lnTo>
                      <a:pt x="15588" y="20591"/>
                    </a:lnTo>
                    <a:lnTo>
                      <a:pt x="15603" y="20591"/>
                    </a:lnTo>
                    <a:lnTo>
                      <a:pt x="15618" y="20530"/>
                    </a:lnTo>
                    <a:lnTo>
                      <a:pt x="15633" y="20530"/>
                    </a:lnTo>
                    <a:close/>
                    <a:moveTo>
                      <a:pt x="15648" y="20591"/>
                    </a:moveTo>
                    <a:lnTo>
                      <a:pt x="15633" y="20591"/>
                    </a:lnTo>
                    <a:lnTo>
                      <a:pt x="15633" y="20652"/>
                    </a:lnTo>
                    <a:lnTo>
                      <a:pt x="15648" y="20591"/>
                    </a:lnTo>
                    <a:close/>
                    <a:moveTo>
                      <a:pt x="15693" y="956"/>
                    </a:moveTo>
                    <a:lnTo>
                      <a:pt x="15618" y="956"/>
                    </a:lnTo>
                    <a:lnTo>
                      <a:pt x="15678" y="1147"/>
                    </a:lnTo>
                    <a:lnTo>
                      <a:pt x="15693" y="1147"/>
                    </a:lnTo>
                    <a:lnTo>
                      <a:pt x="15693" y="956"/>
                    </a:lnTo>
                    <a:close/>
                    <a:moveTo>
                      <a:pt x="15753" y="1147"/>
                    </a:moveTo>
                    <a:lnTo>
                      <a:pt x="15741" y="1147"/>
                    </a:lnTo>
                    <a:lnTo>
                      <a:pt x="15753" y="1215"/>
                    </a:lnTo>
                    <a:lnTo>
                      <a:pt x="15753" y="1147"/>
                    </a:lnTo>
                    <a:close/>
                    <a:moveTo>
                      <a:pt x="15768" y="1338"/>
                    </a:moveTo>
                    <a:lnTo>
                      <a:pt x="15763" y="1275"/>
                    </a:lnTo>
                    <a:lnTo>
                      <a:pt x="15753" y="1215"/>
                    </a:lnTo>
                    <a:lnTo>
                      <a:pt x="15753" y="1338"/>
                    </a:lnTo>
                    <a:lnTo>
                      <a:pt x="15768" y="1338"/>
                    </a:lnTo>
                    <a:close/>
                    <a:moveTo>
                      <a:pt x="15936" y="14719"/>
                    </a:moveTo>
                    <a:lnTo>
                      <a:pt x="15933" y="14527"/>
                    </a:lnTo>
                    <a:lnTo>
                      <a:pt x="15918" y="14527"/>
                    </a:lnTo>
                    <a:lnTo>
                      <a:pt x="15932" y="14719"/>
                    </a:lnTo>
                    <a:lnTo>
                      <a:pt x="15936" y="14719"/>
                    </a:lnTo>
                    <a:close/>
                    <a:moveTo>
                      <a:pt x="16625" y="19115"/>
                    </a:moveTo>
                    <a:lnTo>
                      <a:pt x="16595" y="18924"/>
                    </a:lnTo>
                    <a:lnTo>
                      <a:pt x="16595" y="19115"/>
                    </a:lnTo>
                    <a:lnTo>
                      <a:pt x="16625" y="19115"/>
                    </a:lnTo>
                    <a:close/>
                    <a:moveTo>
                      <a:pt x="16640" y="16439"/>
                    </a:moveTo>
                    <a:lnTo>
                      <a:pt x="16592" y="16248"/>
                    </a:lnTo>
                    <a:lnTo>
                      <a:pt x="16492" y="16057"/>
                    </a:lnTo>
                    <a:lnTo>
                      <a:pt x="16444" y="16057"/>
                    </a:lnTo>
                    <a:lnTo>
                      <a:pt x="16414" y="16439"/>
                    </a:lnTo>
                    <a:lnTo>
                      <a:pt x="16501" y="16439"/>
                    </a:lnTo>
                    <a:lnTo>
                      <a:pt x="16469" y="16630"/>
                    </a:lnTo>
                    <a:lnTo>
                      <a:pt x="16529" y="16630"/>
                    </a:lnTo>
                    <a:lnTo>
                      <a:pt x="16590" y="16439"/>
                    </a:lnTo>
                    <a:lnTo>
                      <a:pt x="16640" y="16439"/>
                    </a:lnTo>
                    <a:close/>
                    <a:moveTo>
                      <a:pt x="17178" y="20874"/>
                    </a:moveTo>
                    <a:lnTo>
                      <a:pt x="17173" y="20835"/>
                    </a:lnTo>
                    <a:lnTo>
                      <a:pt x="17151" y="20835"/>
                    </a:lnTo>
                    <a:lnTo>
                      <a:pt x="17178" y="20874"/>
                    </a:lnTo>
                    <a:close/>
                    <a:moveTo>
                      <a:pt x="17632" y="17204"/>
                    </a:moveTo>
                    <a:lnTo>
                      <a:pt x="17542" y="17204"/>
                    </a:lnTo>
                    <a:lnTo>
                      <a:pt x="17564" y="17395"/>
                    </a:lnTo>
                    <a:lnTo>
                      <a:pt x="17609" y="17395"/>
                    </a:lnTo>
                    <a:lnTo>
                      <a:pt x="17632" y="17586"/>
                    </a:lnTo>
                    <a:lnTo>
                      <a:pt x="17632" y="17204"/>
                    </a:lnTo>
                    <a:close/>
                    <a:moveTo>
                      <a:pt x="17647" y="17204"/>
                    </a:moveTo>
                    <a:lnTo>
                      <a:pt x="17632" y="17012"/>
                    </a:lnTo>
                    <a:lnTo>
                      <a:pt x="17632" y="17204"/>
                    </a:lnTo>
                    <a:lnTo>
                      <a:pt x="17647" y="17204"/>
                    </a:lnTo>
                    <a:close/>
                    <a:moveTo>
                      <a:pt x="17812" y="21409"/>
                    </a:moveTo>
                    <a:lnTo>
                      <a:pt x="17797" y="21409"/>
                    </a:lnTo>
                    <a:lnTo>
                      <a:pt x="17797" y="21600"/>
                    </a:lnTo>
                    <a:lnTo>
                      <a:pt x="17812" y="21600"/>
                    </a:lnTo>
                    <a:lnTo>
                      <a:pt x="17812" y="21409"/>
                    </a:lnTo>
                    <a:close/>
                    <a:moveTo>
                      <a:pt x="15" y="8632"/>
                    </a:moveTo>
                    <a:lnTo>
                      <a:pt x="0" y="8693"/>
                    </a:lnTo>
                    <a:lnTo>
                      <a:pt x="15" y="8693"/>
                    </a:lnTo>
                    <a:lnTo>
                      <a:pt x="15" y="8632"/>
                    </a:lnTo>
                    <a:close/>
                    <a:moveTo>
                      <a:pt x="225" y="12781"/>
                    </a:moveTo>
                    <a:lnTo>
                      <a:pt x="210" y="12781"/>
                    </a:lnTo>
                    <a:lnTo>
                      <a:pt x="210" y="12842"/>
                    </a:lnTo>
                    <a:lnTo>
                      <a:pt x="225" y="12842"/>
                    </a:lnTo>
                    <a:lnTo>
                      <a:pt x="225" y="12781"/>
                    </a:lnTo>
                    <a:close/>
                    <a:moveTo>
                      <a:pt x="240" y="12903"/>
                    </a:moveTo>
                    <a:lnTo>
                      <a:pt x="225" y="12903"/>
                    </a:lnTo>
                    <a:lnTo>
                      <a:pt x="225" y="12964"/>
                    </a:lnTo>
                    <a:lnTo>
                      <a:pt x="240" y="12964"/>
                    </a:lnTo>
                    <a:lnTo>
                      <a:pt x="240" y="12903"/>
                    </a:lnTo>
                    <a:close/>
                    <a:moveTo>
                      <a:pt x="240" y="12425"/>
                    </a:moveTo>
                    <a:lnTo>
                      <a:pt x="225" y="12425"/>
                    </a:lnTo>
                    <a:lnTo>
                      <a:pt x="210" y="12616"/>
                    </a:lnTo>
                    <a:lnTo>
                      <a:pt x="240" y="12616"/>
                    </a:lnTo>
                    <a:lnTo>
                      <a:pt x="240" y="12425"/>
                    </a:lnTo>
                    <a:close/>
                    <a:moveTo>
                      <a:pt x="19180" y="3019"/>
                    </a:moveTo>
                    <a:lnTo>
                      <a:pt x="19165" y="2897"/>
                    </a:lnTo>
                    <a:lnTo>
                      <a:pt x="19165" y="2836"/>
                    </a:lnTo>
                    <a:lnTo>
                      <a:pt x="19135" y="2836"/>
                    </a:lnTo>
                    <a:lnTo>
                      <a:pt x="19135" y="2653"/>
                    </a:lnTo>
                    <a:lnTo>
                      <a:pt x="19127" y="2684"/>
                    </a:lnTo>
                    <a:lnTo>
                      <a:pt x="19127" y="2806"/>
                    </a:lnTo>
                    <a:lnTo>
                      <a:pt x="19120" y="2836"/>
                    </a:lnTo>
                    <a:lnTo>
                      <a:pt x="19120" y="2775"/>
                    </a:lnTo>
                    <a:lnTo>
                      <a:pt x="19127" y="2806"/>
                    </a:lnTo>
                    <a:lnTo>
                      <a:pt x="19127" y="2684"/>
                    </a:lnTo>
                    <a:lnTo>
                      <a:pt x="19120" y="2714"/>
                    </a:lnTo>
                    <a:lnTo>
                      <a:pt x="19075" y="2714"/>
                    </a:lnTo>
                    <a:lnTo>
                      <a:pt x="19180" y="3141"/>
                    </a:lnTo>
                    <a:lnTo>
                      <a:pt x="19180" y="3019"/>
                    </a:lnTo>
                    <a:close/>
                    <a:moveTo>
                      <a:pt x="19195" y="3202"/>
                    </a:moveTo>
                    <a:lnTo>
                      <a:pt x="19180" y="3141"/>
                    </a:lnTo>
                    <a:lnTo>
                      <a:pt x="19180" y="3202"/>
                    </a:lnTo>
                    <a:lnTo>
                      <a:pt x="19165" y="3202"/>
                    </a:lnTo>
                    <a:lnTo>
                      <a:pt x="19165" y="3263"/>
                    </a:lnTo>
                    <a:lnTo>
                      <a:pt x="19180" y="3263"/>
                    </a:lnTo>
                    <a:lnTo>
                      <a:pt x="19195" y="3324"/>
                    </a:lnTo>
                    <a:lnTo>
                      <a:pt x="19195" y="3202"/>
                    </a:lnTo>
                    <a:close/>
                    <a:moveTo>
                      <a:pt x="19240" y="2775"/>
                    </a:moveTo>
                    <a:lnTo>
                      <a:pt x="19225" y="2775"/>
                    </a:lnTo>
                    <a:lnTo>
                      <a:pt x="19195" y="2714"/>
                    </a:lnTo>
                    <a:lnTo>
                      <a:pt x="19180" y="2714"/>
                    </a:lnTo>
                    <a:lnTo>
                      <a:pt x="19180" y="2836"/>
                    </a:lnTo>
                    <a:lnTo>
                      <a:pt x="19195" y="2836"/>
                    </a:lnTo>
                    <a:lnTo>
                      <a:pt x="19210" y="2897"/>
                    </a:lnTo>
                    <a:lnTo>
                      <a:pt x="19240" y="2897"/>
                    </a:lnTo>
                    <a:lnTo>
                      <a:pt x="19240" y="2775"/>
                    </a:lnTo>
                    <a:close/>
                    <a:moveTo>
                      <a:pt x="19255" y="2897"/>
                    </a:moveTo>
                    <a:lnTo>
                      <a:pt x="19240" y="2897"/>
                    </a:lnTo>
                    <a:lnTo>
                      <a:pt x="19255" y="2958"/>
                    </a:lnTo>
                    <a:lnTo>
                      <a:pt x="19255" y="2897"/>
                    </a:lnTo>
                    <a:close/>
                    <a:moveTo>
                      <a:pt x="19285" y="2958"/>
                    </a:moveTo>
                    <a:lnTo>
                      <a:pt x="19255" y="2958"/>
                    </a:lnTo>
                    <a:lnTo>
                      <a:pt x="19255" y="3019"/>
                    </a:lnTo>
                    <a:lnTo>
                      <a:pt x="19270" y="3080"/>
                    </a:lnTo>
                    <a:lnTo>
                      <a:pt x="19270" y="3019"/>
                    </a:lnTo>
                    <a:lnTo>
                      <a:pt x="19285" y="2958"/>
                    </a:lnTo>
                    <a:close/>
                    <a:moveTo>
                      <a:pt x="19300" y="3141"/>
                    </a:moveTo>
                    <a:lnTo>
                      <a:pt x="19285" y="3141"/>
                    </a:lnTo>
                    <a:lnTo>
                      <a:pt x="19270" y="3080"/>
                    </a:lnTo>
                    <a:lnTo>
                      <a:pt x="19270" y="3385"/>
                    </a:lnTo>
                    <a:lnTo>
                      <a:pt x="19285" y="3324"/>
                    </a:lnTo>
                    <a:lnTo>
                      <a:pt x="19285" y="3202"/>
                    </a:lnTo>
                    <a:lnTo>
                      <a:pt x="19300" y="3141"/>
                    </a:lnTo>
                    <a:close/>
                    <a:moveTo>
                      <a:pt x="19315" y="3019"/>
                    </a:moveTo>
                    <a:lnTo>
                      <a:pt x="19300" y="2958"/>
                    </a:lnTo>
                    <a:lnTo>
                      <a:pt x="19300" y="3019"/>
                    </a:lnTo>
                    <a:lnTo>
                      <a:pt x="19315" y="3019"/>
                    </a:lnTo>
                    <a:close/>
                    <a:moveTo>
                      <a:pt x="19315" y="2897"/>
                    </a:moveTo>
                    <a:lnTo>
                      <a:pt x="19300" y="2836"/>
                    </a:lnTo>
                    <a:lnTo>
                      <a:pt x="19300" y="2897"/>
                    </a:lnTo>
                    <a:lnTo>
                      <a:pt x="19285" y="2958"/>
                    </a:lnTo>
                    <a:lnTo>
                      <a:pt x="19315" y="2958"/>
                    </a:lnTo>
                    <a:lnTo>
                      <a:pt x="19315" y="2897"/>
                    </a:lnTo>
                    <a:close/>
                    <a:moveTo>
                      <a:pt x="19345" y="3019"/>
                    </a:moveTo>
                    <a:lnTo>
                      <a:pt x="19315" y="3019"/>
                    </a:lnTo>
                    <a:lnTo>
                      <a:pt x="19315" y="3080"/>
                    </a:lnTo>
                    <a:lnTo>
                      <a:pt x="19330" y="3080"/>
                    </a:lnTo>
                    <a:lnTo>
                      <a:pt x="19345" y="3019"/>
                    </a:lnTo>
                    <a:close/>
                    <a:moveTo>
                      <a:pt x="19360" y="17204"/>
                    </a:moveTo>
                    <a:lnTo>
                      <a:pt x="19345" y="17012"/>
                    </a:lnTo>
                    <a:lnTo>
                      <a:pt x="19345" y="17204"/>
                    </a:lnTo>
                    <a:lnTo>
                      <a:pt x="19360" y="17204"/>
                    </a:lnTo>
                    <a:close/>
                    <a:moveTo>
                      <a:pt x="19451" y="18249"/>
                    </a:moveTo>
                    <a:lnTo>
                      <a:pt x="19436" y="18159"/>
                    </a:lnTo>
                    <a:lnTo>
                      <a:pt x="19420" y="18253"/>
                    </a:lnTo>
                    <a:lnTo>
                      <a:pt x="19436" y="18350"/>
                    </a:lnTo>
                    <a:lnTo>
                      <a:pt x="19451" y="18249"/>
                    </a:lnTo>
                    <a:close/>
                    <a:moveTo>
                      <a:pt x="256" y="12964"/>
                    </a:moveTo>
                    <a:lnTo>
                      <a:pt x="240" y="12964"/>
                    </a:lnTo>
                    <a:lnTo>
                      <a:pt x="240" y="13025"/>
                    </a:lnTo>
                    <a:lnTo>
                      <a:pt x="256" y="13025"/>
                    </a:lnTo>
                    <a:lnTo>
                      <a:pt x="256" y="12964"/>
                    </a:lnTo>
                    <a:close/>
                    <a:moveTo>
                      <a:pt x="331" y="13513"/>
                    </a:moveTo>
                    <a:lnTo>
                      <a:pt x="301" y="13513"/>
                    </a:lnTo>
                    <a:lnTo>
                      <a:pt x="316" y="13575"/>
                    </a:lnTo>
                    <a:lnTo>
                      <a:pt x="331" y="13513"/>
                    </a:lnTo>
                    <a:close/>
                    <a:moveTo>
                      <a:pt x="391" y="13818"/>
                    </a:moveTo>
                    <a:lnTo>
                      <a:pt x="376" y="13880"/>
                    </a:lnTo>
                    <a:lnTo>
                      <a:pt x="346" y="13941"/>
                    </a:lnTo>
                    <a:lnTo>
                      <a:pt x="361" y="14002"/>
                    </a:lnTo>
                    <a:lnTo>
                      <a:pt x="391" y="14002"/>
                    </a:lnTo>
                    <a:lnTo>
                      <a:pt x="391" y="13818"/>
                    </a:lnTo>
                    <a:close/>
                    <a:moveTo>
                      <a:pt x="541" y="14246"/>
                    </a:moveTo>
                    <a:lnTo>
                      <a:pt x="511" y="14246"/>
                    </a:lnTo>
                    <a:lnTo>
                      <a:pt x="526" y="14307"/>
                    </a:lnTo>
                    <a:lnTo>
                      <a:pt x="541" y="14246"/>
                    </a:lnTo>
                    <a:close/>
                    <a:moveTo>
                      <a:pt x="752" y="14917"/>
                    </a:moveTo>
                    <a:lnTo>
                      <a:pt x="737" y="14917"/>
                    </a:lnTo>
                    <a:lnTo>
                      <a:pt x="706" y="14978"/>
                    </a:lnTo>
                    <a:lnTo>
                      <a:pt x="691" y="14978"/>
                    </a:lnTo>
                    <a:lnTo>
                      <a:pt x="721" y="15039"/>
                    </a:lnTo>
                    <a:lnTo>
                      <a:pt x="752" y="15039"/>
                    </a:lnTo>
                    <a:lnTo>
                      <a:pt x="752" y="14917"/>
                    </a:lnTo>
                    <a:close/>
                    <a:moveTo>
                      <a:pt x="1007" y="14910"/>
                    </a:moveTo>
                    <a:lnTo>
                      <a:pt x="992" y="14719"/>
                    </a:lnTo>
                    <a:lnTo>
                      <a:pt x="989" y="14527"/>
                    </a:lnTo>
                    <a:lnTo>
                      <a:pt x="983" y="14527"/>
                    </a:lnTo>
                    <a:lnTo>
                      <a:pt x="973" y="14336"/>
                    </a:lnTo>
                    <a:lnTo>
                      <a:pt x="917" y="14336"/>
                    </a:lnTo>
                    <a:lnTo>
                      <a:pt x="917" y="14719"/>
                    </a:lnTo>
                    <a:lnTo>
                      <a:pt x="902" y="14719"/>
                    </a:lnTo>
                    <a:lnTo>
                      <a:pt x="902" y="14527"/>
                    </a:lnTo>
                    <a:lnTo>
                      <a:pt x="917" y="14527"/>
                    </a:lnTo>
                    <a:lnTo>
                      <a:pt x="917" y="14336"/>
                    </a:lnTo>
                    <a:lnTo>
                      <a:pt x="888" y="14336"/>
                    </a:lnTo>
                    <a:lnTo>
                      <a:pt x="857" y="14527"/>
                    </a:lnTo>
                    <a:lnTo>
                      <a:pt x="857" y="14145"/>
                    </a:lnTo>
                    <a:lnTo>
                      <a:pt x="784" y="14145"/>
                    </a:lnTo>
                    <a:lnTo>
                      <a:pt x="772" y="14336"/>
                    </a:lnTo>
                    <a:lnTo>
                      <a:pt x="782" y="14527"/>
                    </a:lnTo>
                    <a:lnTo>
                      <a:pt x="737" y="14527"/>
                    </a:lnTo>
                    <a:lnTo>
                      <a:pt x="737" y="14719"/>
                    </a:lnTo>
                    <a:lnTo>
                      <a:pt x="752" y="14719"/>
                    </a:lnTo>
                    <a:lnTo>
                      <a:pt x="752" y="14910"/>
                    </a:lnTo>
                    <a:lnTo>
                      <a:pt x="767" y="14910"/>
                    </a:lnTo>
                    <a:lnTo>
                      <a:pt x="767" y="15100"/>
                    </a:lnTo>
                    <a:lnTo>
                      <a:pt x="752" y="15100"/>
                    </a:lnTo>
                    <a:lnTo>
                      <a:pt x="752" y="15161"/>
                    </a:lnTo>
                    <a:lnTo>
                      <a:pt x="767" y="15222"/>
                    </a:lnTo>
                    <a:lnTo>
                      <a:pt x="767" y="15283"/>
                    </a:lnTo>
                    <a:lnTo>
                      <a:pt x="782" y="15222"/>
                    </a:lnTo>
                    <a:lnTo>
                      <a:pt x="782" y="15100"/>
                    </a:lnTo>
                    <a:lnTo>
                      <a:pt x="767" y="15100"/>
                    </a:lnTo>
                    <a:lnTo>
                      <a:pt x="857" y="14910"/>
                    </a:lnTo>
                    <a:lnTo>
                      <a:pt x="1007" y="14910"/>
                    </a:lnTo>
                    <a:close/>
                    <a:moveTo>
                      <a:pt x="1187" y="16869"/>
                    </a:moveTo>
                    <a:lnTo>
                      <a:pt x="1172" y="16808"/>
                    </a:lnTo>
                    <a:lnTo>
                      <a:pt x="1172" y="16869"/>
                    </a:lnTo>
                    <a:lnTo>
                      <a:pt x="1187" y="16869"/>
                    </a:lnTo>
                    <a:close/>
                    <a:moveTo>
                      <a:pt x="1218" y="16930"/>
                    </a:moveTo>
                    <a:lnTo>
                      <a:pt x="1203" y="16930"/>
                    </a:lnTo>
                    <a:lnTo>
                      <a:pt x="1187" y="16991"/>
                    </a:lnTo>
                    <a:lnTo>
                      <a:pt x="1203" y="17052"/>
                    </a:lnTo>
                    <a:lnTo>
                      <a:pt x="1218" y="16991"/>
                    </a:lnTo>
                    <a:lnTo>
                      <a:pt x="1218" y="16930"/>
                    </a:lnTo>
                    <a:close/>
                    <a:moveTo>
                      <a:pt x="20104" y="20721"/>
                    </a:moveTo>
                    <a:lnTo>
                      <a:pt x="19434" y="20721"/>
                    </a:lnTo>
                    <a:lnTo>
                      <a:pt x="19442" y="20835"/>
                    </a:lnTo>
                    <a:lnTo>
                      <a:pt x="19451" y="20835"/>
                    </a:lnTo>
                    <a:lnTo>
                      <a:pt x="19505" y="21027"/>
                    </a:lnTo>
                    <a:lnTo>
                      <a:pt x="19607" y="21218"/>
                    </a:lnTo>
                    <a:lnTo>
                      <a:pt x="19661" y="21218"/>
                    </a:lnTo>
                    <a:lnTo>
                      <a:pt x="19676" y="21409"/>
                    </a:lnTo>
                    <a:lnTo>
                      <a:pt x="19691" y="21409"/>
                    </a:lnTo>
                    <a:lnTo>
                      <a:pt x="19721" y="21600"/>
                    </a:lnTo>
                    <a:lnTo>
                      <a:pt x="19721" y="21409"/>
                    </a:lnTo>
                    <a:lnTo>
                      <a:pt x="19751" y="21409"/>
                    </a:lnTo>
                    <a:lnTo>
                      <a:pt x="19751" y="21600"/>
                    </a:lnTo>
                    <a:lnTo>
                      <a:pt x="19898" y="21600"/>
                    </a:lnTo>
                    <a:lnTo>
                      <a:pt x="19982" y="21409"/>
                    </a:lnTo>
                    <a:lnTo>
                      <a:pt x="20052" y="21218"/>
                    </a:lnTo>
                    <a:lnTo>
                      <a:pt x="20104" y="20721"/>
                    </a:lnTo>
                    <a:close/>
                    <a:moveTo>
                      <a:pt x="20172" y="20071"/>
                    </a:moveTo>
                    <a:lnTo>
                      <a:pt x="20157" y="20071"/>
                    </a:lnTo>
                    <a:lnTo>
                      <a:pt x="20172" y="20262"/>
                    </a:lnTo>
                    <a:lnTo>
                      <a:pt x="20172" y="20071"/>
                    </a:lnTo>
                    <a:close/>
                    <a:moveTo>
                      <a:pt x="20337" y="20347"/>
                    </a:moveTo>
                    <a:lnTo>
                      <a:pt x="20292" y="20347"/>
                    </a:lnTo>
                    <a:lnTo>
                      <a:pt x="20262" y="20408"/>
                    </a:lnTo>
                    <a:lnTo>
                      <a:pt x="20262" y="20469"/>
                    </a:lnTo>
                    <a:lnTo>
                      <a:pt x="20247" y="20591"/>
                    </a:lnTo>
                    <a:lnTo>
                      <a:pt x="20247" y="20652"/>
                    </a:lnTo>
                    <a:lnTo>
                      <a:pt x="20277" y="20652"/>
                    </a:lnTo>
                    <a:lnTo>
                      <a:pt x="20292" y="20591"/>
                    </a:lnTo>
                    <a:lnTo>
                      <a:pt x="20322" y="20591"/>
                    </a:lnTo>
                    <a:lnTo>
                      <a:pt x="20322" y="20530"/>
                    </a:lnTo>
                    <a:lnTo>
                      <a:pt x="20337" y="20408"/>
                    </a:lnTo>
                    <a:lnTo>
                      <a:pt x="20337" y="20347"/>
                    </a:lnTo>
                    <a:close/>
                    <a:moveTo>
                      <a:pt x="20337" y="19688"/>
                    </a:moveTo>
                    <a:lnTo>
                      <a:pt x="20307" y="19688"/>
                    </a:lnTo>
                    <a:lnTo>
                      <a:pt x="20322" y="19497"/>
                    </a:lnTo>
                    <a:lnTo>
                      <a:pt x="20247" y="19497"/>
                    </a:lnTo>
                    <a:lnTo>
                      <a:pt x="20292" y="19688"/>
                    </a:lnTo>
                    <a:lnTo>
                      <a:pt x="20322" y="19880"/>
                    </a:lnTo>
                    <a:lnTo>
                      <a:pt x="20337" y="19880"/>
                    </a:lnTo>
                    <a:lnTo>
                      <a:pt x="20337" y="19688"/>
                    </a:lnTo>
                    <a:close/>
                    <a:moveTo>
                      <a:pt x="20337" y="19497"/>
                    </a:moveTo>
                    <a:lnTo>
                      <a:pt x="20322" y="19306"/>
                    </a:lnTo>
                    <a:lnTo>
                      <a:pt x="20322" y="19497"/>
                    </a:lnTo>
                    <a:lnTo>
                      <a:pt x="20337" y="19497"/>
                    </a:lnTo>
                    <a:close/>
                    <a:moveTo>
                      <a:pt x="20352" y="18542"/>
                    </a:moveTo>
                    <a:lnTo>
                      <a:pt x="20337" y="18350"/>
                    </a:lnTo>
                    <a:lnTo>
                      <a:pt x="20307" y="18350"/>
                    </a:lnTo>
                    <a:lnTo>
                      <a:pt x="20307" y="18542"/>
                    </a:lnTo>
                    <a:lnTo>
                      <a:pt x="20352" y="18542"/>
                    </a:lnTo>
                    <a:close/>
                    <a:moveTo>
                      <a:pt x="20548" y="21323"/>
                    </a:moveTo>
                    <a:lnTo>
                      <a:pt x="20533" y="21262"/>
                    </a:lnTo>
                    <a:lnTo>
                      <a:pt x="20503" y="21201"/>
                    </a:lnTo>
                    <a:lnTo>
                      <a:pt x="20488" y="21140"/>
                    </a:lnTo>
                    <a:lnTo>
                      <a:pt x="20473" y="21140"/>
                    </a:lnTo>
                    <a:lnTo>
                      <a:pt x="20473" y="21018"/>
                    </a:lnTo>
                    <a:lnTo>
                      <a:pt x="20488" y="20957"/>
                    </a:lnTo>
                    <a:lnTo>
                      <a:pt x="20488" y="20896"/>
                    </a:lnTo>
                    <a:lnTo>
                      <a:pt x="20503" y="20835"/>
                    </a:lnTo>
                    <a:lnTo>
                      <a:pt x="20473" y="20713"/>
                    </a:lnTo>
                    <a:lnTo>
                      <a:pt x="20465" y="20652"/>
                    </a:lnTo>
                    <a:lnTo>
                      <a:pt x="20458" y="20591"/>
                    </a:lnTo>
                    <a:lnTo>
                      <a:pt x="20458" y="20469"/>
                    </a:lnTo>
                    <a:lnTo>
                      <a:pt x="20428" y="20469"/>
                    </a:lnTo>
                    <a:lnTo>
                      <a:pt x="20428" y="20652"/>
                    </a:lnTo>
                    <a:lnTo>
                      <a:pt x="20413" y="20652"/>
                    </a:lnTo>
                    <a:lnTo>
                      <a:pt x="20413" y="20591"/>
                    </a:lnTo>
                    <a:lnTo>
                      <a:pt x="20428" y="20652"/>
                    </a:lnTo>
                    <a:lnTo>
                      <a:pt x="20428" y="20469"/>
                    </a:lnTo>
                    <a:lnTo>
                      <a:pt x="20413" y="20408"/>
                    </a:lnTo>
                    <a:lnTo>
                      <a:pt x="20397" y="20408"/>
                    </a:lnTo>
                    <a:lnTo>
                      <a:pt x="20397" y="20896"/>
                    </a:lnTo>
                    <a:lnTo>
                      <a:pt x="20382" y="20957"/>
                    </a:lnTo>
                    <a:lnTo>
                      <a:pt x="20382" y="21079"/>
                    </a:lnTo>
                    <a:lnTo>
                      <a:pt x="20367" y="21201"/>
                    </a:lnTo>
                    <a:lnTo>
                      <a:pt x="20367" y="20957"/>
                    </a:lnTo>
                    <a:lnTo>
                      <a:pt x="20352" y="20835"/>
                    </a:lnTo>
                    <a:lnTo>
                      <a:pt x="20382" y="20835"/>
                    </a:lnTo>
                    <a:lnTo>
                      <a:pt x="20397" y="20896"/>
                    </a:lnTo>
                    <a:lnTo>
                      <a:pt x="20397" y="20408"/>
                    </a:lnTo>
                    <a:lnTo>
                      <a:pt x="20382" y="20408"/>
                    </a:lnTo>
                    <a:lnTo>
                      <a:pt x="20322" y="20652"/>
                    </a:lnTo>
                    <a:lnTo>
                      <a:pt x="20337" y="20652"/>
                    </a:lnTo>
                    <a:lnTo>
                      <a:pt x="20317" y="20744"/>
                    </a:lnTo>
                    <a:lnTo>
                      <a:pt x="20282" y="20927"/>
                    </a:lnTo>
                    <a:lnTo>
                      <a:pt x="20262" y="21018"/>
                    </a:lnTo>
                    <a:lnTo>
                      <a:pt x="20247" y="21018"/>
                    </a:lnTo>
                    <a:lnTo>
                      <a:pt x="20247" y="21140"/>
                    </a:lnTo>
                    <a:lnTo>
                      <a:pt x="20262" y="21140"/>
                    </a:lnTo>
                    <a:lnTo>
                      <a:pt x="20262" y="21079"/>
                    </a:lnTo>
                    <a:lnTo>
                      <a:pt x="20277" y="21018"/>
                    </a:lnTo>
                    <a:lnTo>
                      <a:pt x="20292" y="21079"/>
                    </a:lnTo>
                    <a:lnTo>
                      <a:pt x="20292" y="21140"/>
                    </a:lnTo>
                    <a:lnTo>
                      <a:pt x="20307" y="21201"/>
                    </a:lnTo>
                    <a:lnTo>
                      <a:pt x="20330" y="21257"/>
                    </a:lnTo>
                    <a:lnTo>
                      <a:pt x="20351" y="21323"/>
                    </a:lnTo>
                    <a:lnTo>
                      <a:pt x="20369" y="21390"/>
                    </a:lnTo>
                    <a:lnTo>
                      <a:pt x="20382" y="21445"/>
                    </a:lnTo>
                    <a:lnTo>
                      <a:pt x="20382" y="21262"/>
                    </a:lnTo>
                    <a:lnTo>
                      <a:pt x="20443" y="21262"/>
                    </a:lnTo>
                    <a:lnTo>
                      <a:pt x="20443" y="21384"/>
                    </a:lnTo>
                    <a:lnTo>
                      <a:pt x="20428" y="21445"/>
                    </a:lnTo>
                    <a:lnTo>
                      <a:pt x="20428" y="21567"/>
                    </a:lnTo>
                    <a:lnTo>
                      <a:pt x="20473" y="21567"/>
                    </a:lnTo>
                    <a:lnTo>
                      <a:pt x="20473" y="21506"/>
                    </a:lnTo>
                    <a:lnTo>
                      <a:pt x="20503" y="21445"/>
                    </a:lnTo>
                    <a:lnTo>
                      <a:pt x="20533" y="21445"/>
                    </a:lnTo>
                    <a:lnTo>
                      <a:pt x="20533" y="21384"/>
                    </a:lnTo>
                    <a:lnTo>
                      <a:pt x="20548" y="21384"/>
                    </a:lnTo>
                    <a:lnTo>
                      <a:pt x="20548" y="21323"/>
                    </a:lnTo>
                    <a:close/>
                    <a:moveTo>
                      <a:pt x="21360" y="16439"/>
                    </a:moveTo>
                    <a:lnTo>
                      <a:pt x="21209" y="16439"/>
                    </a:lnTo>
                    <a:lnTo>
                      <a:pt x="21243" y="16630"/>
                    </a:lnTo>
                    <a:lnTo>
                      <a:pt x="21360" y="16630"/>
                    </a:lnTo>
                    <a:lnTo>
                      <a:pt x="21360" y="16439"/>
                    </a:lnTo>
                    <a:close/>
                    <a:moveTo>
                      <a:pt x="21450" y="16630"/>
                    </a:moveTo>
                    <a:lnTo>
                      <a:pt x="21435" y="16439"/>
                    </a:lnTo>
                    <a:lnTo>
                      <a:pt x="21405" y="16630"/>
                    </a:lnTo>
                    <a:lnTo>
                      <a:pt x="21450" y="16630"/>
                    </a:lnTo>
                    <a:close/>
                    <a:moveTo>
                      <a:pt x="21480" y="16248"/>
                    </a:moveTo>
                    <a:lnTo>
                      <a:pt x="21448" y="16248"/>
                    </a:lnTo>
                    <a:lnTo>
                      <a:pt x="21391" y="16439"/>
                    </a:lnTo>
                    <a:lnTo>
                      <a:pt x="21465" y="16439"/>
                    </a:lnTo>
                    <a:lnTo>
                      <a:pt x="21480" y="16248"/>
                    </a:lnTo>
                    <a:close/>
                    <a:moveTo>
                      <a:pt x="21510" y="5543"/>
                    </a:moveTo>
                    <a:lnTo>
                      <a:pt x="21405" y="5543"/>
                    </a:lnTo>
                    <a:lnTo>
                      <a:pt x="21465" y="5926"/>
                    </a:lnTo>
                    <a:lnTo>
                      <a:pt x="21495" y="5735"/>
                    </a:lnTo>
                    <a:lnTo>
                      <a:pt x="21510" y="5543"/>
                    </a:lnTo>
                    <a:close/>
                    <a:moveTo>
                      <a:pt x="21525" y="5735"/>
                    </a:moveTo>
                    <a:lnTo>
                      <a:pt x="21510" y="5735"/>
                    </a:lnTo>
                    <a:lnTo>
                      <a:pt x="21495" y="5926"/>
                    </a:lnTo>
                    <a:lnTo>
                      <a:pt x="21525" y="5926"/>
                    </a:lnTo>
                    <a:lnTo>
                      <a:pt x="21525" y="5735"/>
                    </a:lnTo>
                    <a:close/>
                    <a:moveTo>
                      <a:pt x="21600" y="14734"/>
                    </a:moveTo>
                    <a:lnTo>
                      <a:pt x="21555" y="14551"/>
                    </a:lnTo>
                    <a:lnTo>
                      <a:pt x="21540" y="14673"/>
                    </a:lnTo>
                    <a:lnTo>
                      <a:pt x="21540" y="14734"/>
                    </a:lnTo>
                    <a:lnTo>
                      <a:pt x="21525" y="14856"/>
                    </a:lnTo>
                    <a:lnTo>
                      <a:pt x="21540" y="14856"/>
                    </a:lnTo>
                    <a:lnTo>
                      <a:pt x="21555" y="14917"/>
                    </a:lnTo>
                    <a:lnTo>
                      <a:pt x="21570" y="14795"/>
                    </a:lnTo>
                    <a:lnTo>
                      <a:pt x="21585" y="14795"/>
                    </a:lnTo>
                    <a:lnTo>
                      <a:pt x="21600" y="14734"/>
                    </a:lnTo>
                    <a:close/>
                    <a:moveTo>
                      <a:pt x="1443" y="4396"/>
                    </a:moveTo>
                    <a:lnTo>
                      <a:pt x="1428" y="4396"/>
                    </a:lnTo>
                    <a:lnTo>
                      <a:pt x="1428" y="4588"/>
                    </a:lnTo>
                    <a:lnTo>
                      <a:pt x="1443" y="4588"/>
                    </a:lnTo>
                    <a:lnTo>
                      <a:pt x="1443" y="4396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498" name="object 12"/>
            <p:cNvGrpSpPr/>
            <p:nvPr/>
          </p:nvGrpSpPr>
          <p:grpSpPr>
            <a:xfrm>
              <a:off x="73062" y="78708"/>
              <a:ext cx="5801133" cy="1407188"/>
              <a:chOff x="0" y="0"/>
              <a:chExt cx="5801131" cy="1407186"/>
            </a:xfrm>
          </p:grpSpPr>
          <p:sp>
            <p:nvSpPr>
              <p:cNvPr id="4418" name="Forma"/>
              <p:cNvSpPr/>
              <p:nvPr/>
            </p:nvSpPr>
            <p:spPr>
              <a:xfrm>
                <a:off x="0" y="468204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2963" y="10801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19" name="Forma"/>
              <p:cNvSpPr/>
              <p:nvPr/>
            </p:nvSpPr>
            <p:spPr>
              <a:xfrm>
                <a:off x="16242" y="462400"/>
                <a:ext cx="16232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91" y="16200"/>
                    </a:lnTo>
                    <a:lnTo>
                      <a:pt x="0" y="21600"/>
                    </a:lnTo>
                    <a:lnTo>
                      <a:pt x="16209" y="21600"/>
                    </a:lnTo>
                    <a:lnTo>
                      <a:pt x="16209" y="16200"/>
                    </a:lnTo>
                    <a:lnTo>
                      <a:pt x="21600" y="5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20" name="Triangolo"/>
              <p:cNvSpPr/>
              <p:nvPr/>
            </p:nvSpPr>
            <p:spPr>
              <a:xfrm>
                <a:off x="28155" y="4540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21" name="Forma"/>
              <p:cNvSpPr/>
              <p:nvPr/>
            </p:nvSpPr>
            <p:spPr>
              <a:xfrm>
                <a:off x="42360" y="61414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7" y="0"/>
                    </a:lnTo>
                    <a:lnTo>
                      <a:pt x="10817" y="10799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22" name="Triangolo"/>
              <p:cNvSpPr/>
              <p:nvPr/>
            </p:nvSpPr>
            <p:spPr>
              <a:xfrm>
                <a:off x="48450" y="6121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23" name="Forma"/>
              <p:cNvSpPr/>
              <p:nvPr/>
            </p:nvSpPr>
            <p:spPr>
              <a:xfrm>
                <a:off x="109340" y="82493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7208" y="10800"/>
                    </a:lnTo>
                    <a:lnTo>
                      <a:pt x="14415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24" name="Forma"/>
              <p:cNvSpPr/>
              <p:nvPr/>
            </p:nvSpPr>
            <p:spPr>
              <a:xfrm>
                <a:off x="113404" y="8087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25" name="Forma"/>
              <p:cNvSpPr/>
              <p:nvPr/>
            </p:nvSpPr>
            <p:spPr>
              <a:xfrm>
                <a:off x="117462" y="8168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16"/>
                    </a:lnTo>
                    <a:lnTo>
                      <a:pt x="0" y="21600"/>
                    </a:lnTo>
                    <a:lnTo>
                      <a:pt x="21600" y="108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26" name="Forma"/>
              <p:cNvSpPr/>
              <p:nvPr/>
            </p:nvSpPr>
            <p:spPr>
              <a:xfrm>
                <a:off x="888752" y="1175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7186" y="7215"/>
                    </a:lnTo>
                    <a:lnTo>
                      <a:pt x="0" y="14408"/>
                    </a:lnTo>
                    <a:lnTo>
                      <a:pt x="7186" y="21600"/>
                    </a:lnTo>
                    <a:lnTo>
                      <a:pt x="14393" y="21600"/>
                    </a:lnTo>
                    <a:lnTo>
                      <a:pt x="14393" y="14408"/>
                    </a:lnTo>
                    <a:lnTo>
                      <a:pt x="21600" y="72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27" name="Forma"/>
              <p:cNvSpPr/>
              <p:nvPr/>
            </p:nvSpPr>
            <p:spPr>
              <a:xfrm>
                <a:off x="1040974" y="11715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14385"/>
                    </a:lnTo>
                    <a:lnTo>
                      <a:pt x="10816" y="7193"/>
                    </a:lnTo>
                    <a:lnTo>
                      <a:pt x="0" y="0"/>
                    </a:lnTo>
                    <a:lnTo>
                      <a:pt x="0" y="14385"/>
                    </a:lnTo>
                    <a:lnTo>
                      <a:pt x="10816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28" name="Forma"/>
              <p:cNvSpPr/>
              <p:nvPr/>
            </p:nvSpPr>
            <p:spPr>
              <a:xfrm>
                <a:off x="1051382" y="1183964"/>
                <a:ext cx="16244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7"/>
                    </a:moveTo>
                    <a:lnTo>
                      <a:pt x="16196" y="9253"/>
                    </a:lnTo>
                    <a:lnTo>
                      <a:pt x="16196" y="6169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84" y="6410"/>
                    </a:lnTo>
                    <a:lnTo>
                      <a:pt x="676" y="11950"/>
                    </a:lnTo>
                    <a:lnTo>
                      <a:pt x="2279" y="16920"/>
                    </a:lnTo>
                    <a:lnTo>
                      <a:pt x="5404" y="21600"/>
                    </a:lnTo>
                    <a:lnTo>
                      <a:pt x="21600" y="123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29" name="Forma"/>
              <p:cNvSpPr/>
              <p:nvPr/>
            </p:nvSpPr>
            <p:spPr>
              <a:xfrm>
                <a:off x="1063300" y="12384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67"/>
                    </a:moveTo>
                    <a:lnTo>
                      <a:pt x="14423" y="0"/>
                    </a:lnTo>
                    <a:lnTo>
                      <a:pt x="0" y="10687"/>
                    </a:lnTo>
                    <a:lnTo>
                      <a:pt x="0" y="18733"/>
                    </a:lnTo>
                    <a:lnTo>
                      <a:pt x="21600" y="21600"/>
                    </a:lnTo>
                    <a:lnTo>
                      <a:pt x="21600" y="266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0" name="Triangolo"/>
              <p:cNvSpPr/>
              <p:nvPr/>
            </p:nvSpPr>
            <p:spPr>
              <a:xfrm>
                <a:off x="1063300" y="11796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1" name="Forma"/>
              <p:cNvSpPr/>
              <p:nvPr/>
            </p:nvSpPr>
            <p:spPr>
              <a:xfrm>
                <a:off x="1071676" y="1250271"/>
                <a:ext cx="28424" cy="1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87"/>
                    </a:moveTo>
                    <a:lnTo>
                      <a:pt x="18512" y="7638"/>
                    </a:lnTo>
                    <a:lnTo>
                      <a:pt x="13406" y="4882"/>
                    </a:lnTo>
                    <a:lnTo>
                      <a:pt x="2027" y="1093"/>
                    </a:lnTo>
                    <a:lnTo>
                      <a:pt x="0" y="0"/>
                    </a:lnTo>
                    <a:lnTo>
                      <a:pt x="0" y="7638"/>
                    </a:lnTo>
                    <a:lnTo>
                      <a:pt x="3088" y="12287"/>
                    </a:lnTo>
                    <a:lnTo>
                      <a:pt x="3088" y="21600"/>
                    </a:lnTo>
                    <a:lnTo>
                      <a:pt x="21600" y="7638"/>
                    </a:lnTo>
                    <a:lnTo>
                      <a:pt x="21600" y="29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2" name="Forma"/>
              <p:cNvSpPr/>
              <p:nvPr/>
            </p:nvSpPr>
            <p:spPr>
              <a:xfrm>
                <a:off x="1075740" y="1167473"/>
                <a:ext cx="2436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1"/>
                    </a:moveTo>
                    <a:lnTo>
                      <a:pt x="14404" y="0"/>
                    </a:lnTo>
                    <a:lnTo>
                      <a:pt x="3604" y="0"/>
                    </a:lnTo>
                    <a:lnTo>
                      <a:pt x="0" y="14401"/>
                    </a:lnTo>
                    <a:lnTo>
                      <a:pt x="0" y="21600"/>
                    </a:lnTo>
                    <a:lnTo>
                      <a:pt x="7197" y="21600"/>
                    </a:lnTo>
                    <a:lnTo>
                      <a:pt x="14404" y="14401"/>
                    </a:lnTo>
                    <a:lnTo>
                      <a:pt x="21600" y="144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3" name="Quadrato"/>
              <p:cNvSpPr/>
              <p:nvPr/>
            </p:nvSpPr>
            <p:spPr>
              <a:xfrm>
                <a:off x="1099832" y="125260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4" name="Forma"/>
              <p:cNvSpPr/>
              <p:nvPr/>
            </p:nvSpPr>
            <p:spPr>
              <a:xfrm>
                <a:off x="1105922" y="1260977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5"/>
                    </a:moveTo>
                    <a:lnTo>
                      <a:pt x="10816" y="539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8"/>
                    </a:lnTo>
                    <a:lnTo>
                      <a:pt x="21600" y="539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5" name="Forma"/>
              <p:cNvSpPr/>
              <p:nvPr/>
            </p:nvSpPr>
            <p:spPr>
              <a:xfrm>
                <a:off x="1067625" y="1220438"/>
                <a:ext cx="60885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4"/>
                    </a:moveTo>
                    <a:lnTo>
                      <a:pt x="19217" y="12272"/>
                    </a:lnTo>
                    <a:lnTo>
                      <a:pt x="13904" y="9339"/>
                    </a:lnTo>
                    <a:lnTo>
                      <a:pt x="11521" y="7208"/>
                    </a:lnTo>
                    <a:lnTo>
                      <a:pt x="11521" y="10806"/>
                    </a:lnTo>
                    <a:lnTo>
                      <a:pt x="10079" y="10806"/>
                    </a:lnTo>
                    <a:lnTo>
                      <a:pt x="10079" y="14404"/>
                    </a:lnTo>
                    <a:lnTo>
                      <a:pt x="8642" y="14404"/>
                    </a:lnTo>
                    <a:lnTo>
                      <a:pt x="7200" y="10806"/>
                    </a:lnTo>
                    <a:lnTo>
                      <a:pt x="7200" y="3609"/>
                    </a:lnTo>
                    <a:lnTo>
                      <a:pt x="5758" y="3609"/>
                    </a:lnTo>
                    <a:lnTo>
                      <a:pt x="4321" y="0"/>
                    </a:lnTo>
                    <a:lnTo>
                      <a:pt x="2879" y="0"/>
                    </a:lnTo>
                    <a:lnTo>
                      <a:pt x="2879" y="7208"/>
                    </a:lnTo>
                    <a:lnTo>
                      <a:pt x="0" y="7208"/>
                    </a:lnTo>
                    <a:lnTo>
                      <a:pt x="23" y="14460"/>
                    </a:lnTo>
                    <a:lnTo>
                      <a:pt x="960" y="16806"/>
                    </a:lnTo>
                    <a:lnTo>
                      <a:pt x="1428" y="14460"/>
                    </a:lnTo>
                    <a:lnTo>
                      <a:pt x="1437" y="10806"/>
                    </a:lnTo>
                    <a:lnTo>
                      <a:pt x="2879" y="10806"/>
                    </a:lnTo>
                    <a:lnTo>
                      <a:pt x="4321" y="14404"/>
                    </a:lnTo>
                    <a:lnTo>
                      <a:pt x="4321" y="21600"/>
                    </a:lnTo>
                    <a:lnTo>
                      <a:pt x="5758" y="21600"/>
                    </a:lnTo>
                    <a:lnTo>
                      <a:pt x="5758" y="18002"/>
                    </a:lnTo>
                    <a:lnTo>
                      <a:pt x="7200" y="18002"/>
                    </a:lnTo>
                    <a:lnTo>
                      <a:pt x="12084" y="15927"/>
                    </a:lnTo>
                    <a:lnTo>
                      <a:pt x="16022" y="14855"/>
                    </a:lnTo>
                    <a:lnTo>
                      <a:pt x="19149" y="14460"/>
                    </a:lnTo>
                    <a:lnTo>
                      <a:pt x="21600" y="14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6" name="Triangolo"/>
              <p:cNvSpPr/>
              <p:nvPr/>
            </p:nvSpPr>
            <p:spPr>
              <a:xfrm>
                <a:off x="1189139" y="11391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7" name="Forma"/>
              <p:cNvSpPr/>
              <p:nvPr/>
            </p:nvSpPr>
            <p:spPr>
              <a:xfrm>
                <a:off x="1426616" y="12444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8" name="Triangolo"/>
              <p:cNvSpPr/>
              <p:nvPr/>
            </p:nvSpPr>
            <p:spPr>
              <a:xfrm>
                <a:off x="1432705" y="12485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9" name="Triangolo"/>
              <p:cNvSpPr/>
              <p:nvPr/>
            </p:nvSpPr>
            <p:spPr>
              <a:xfrm>
                <a:off x="1509832" y="9769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40" name="Forma"/>
              <p:cNvSpPr/>
              <p:nvPr/>
            </p:nvSpPr>
            <p:spPr>
              <a:xfrm>
                <a:off x="1540281" y="11026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800" y="7201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800" y="14401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41" name="Forma"/>
              <p:cNvSpPr/>
              <p:nvPr/>
            </p:nvSpPr>
            <p:spPr>
              <a:xfrm>
                <a:off x="1724983" y="9384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2" y="0"/>
                    </a:lnTo>
                    <a:lnTo>
                      <a:pt x="0" y="21600"/>
                    </a:lnTo>
                    <a:lnTo>
                      <a:pt x="72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42" name="Triangolo"/>
              <p:cNvSpPr/>
              <p:nvPr/>
            </p:nvSpPr>
            <p:spPr>
              <a:xfrm>
                <a:off x="1733098" y="9283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43" name="Forma"/>
              <p:cNvSpPr/>
              <p:nvPr/>
            </p:nvSpPr>
            <p:spPr>
              <a:xfrm>
                <a:off x="1753393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208" y="0"/>
                    </a:lnTo>
                    <a:lnTo>
                      <a:pt x="0" y="0"/>
                    </a:lnTo>
                    <a:lnTo>
                      <a:pt x="720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44" name="Forma"/>
              <p:cNvSpPr/>
              <p:nvPr/>
            </p:nvSpPr>
            <p:spPr>
              <a:xfrm>
                <a:off x="1785873" y="162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08" y="7199"/>
                    </a:lnTo>
                    <a:lnTo>
                      <a:pt x="7193" y="0"/>
                    </a:lnTo>
                    <a:lnTo>
                      <a:pt x="7193" y="7199"/>
                    </a:lnTo>
                    <a:lnTo>
                      <a:pt x="0" y="14401"/>
                    </a:lnTo>
                    <a:lnTo>
                      <a:pt x="7193" y="14401"/>
                    </a:lnTo>
                    <a:lnTo>
                      <a:pt x="14408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45" name="Triangolo"/>
              <p:cNvSpPr/>
              <p:nvPr/>
            </p:nvSpPr>
            <p:spPr>
              <a:xfrm>
                <a:off x="1800078" y="12019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46" name="Triangolo"/>
              <p:cNvSpPr/>
              <p:nvPr/>
            </p:nvSpPr>
            <p:spPr>
              <a:xfrm>
                <a:off x="1806168" y="12140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47" name="Forma"/>
              <p:cNvSpPr/>
              <p:nvPr/>
            </p:nvSpPr>
            <p:spPr>
              <a:xfrm>
                <a:off x="1818614" y="1197877"/>
                <a:ext cx="2841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5108" y="13656"/>
                    </a:lnTo>
                    <a:lnTo>
                      <a:pt x="10795" y="6760"/>
                    </a:lnTo>
                    <a:lnTo>
                      <a:pt x="16492" y="18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48" name="Forma"/>
              <p:cNvSpPr/>
              <p:nvPr/>
            </p:nvSpPr>
            <p:spPr>
              <a:xfrm>
                <a:off x="1838648" y="12242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8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49" name="Forma"/>
              <p:cNvSpPr/>
              <p:nvPr/>
            </p:nvSpPr>
            <p:spPr>
              <a:xfrm>
                <a:off x="1854885" y="12303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0" name="Forma"/>
              <p:cNvSpPr/>
              <p:nvPr/>
            </p:nvSpPr>
            <p:spPr>
              <a:xfrm>
                <a:off x="1851088" y="1200169"/>
                <a:ext cx="17248" cy="3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8737" y="5658"/>
                    </a:lnTo>
                    <a:lnTo>
                      <a:pt x="10163" y="0"/>
                    </a:lnTo>
                    <a:lnTo>
                      <a:pt x="7141" y="4474"/>
                    </a:lnTo>
                    <a:lnTo>
                      <a:pt x="3006" y="14428"/>
                    </a:lnTo>
                    <a:lnTo>
                      <a:pt x="0" y="18902"/>
                    </a:lnTo>
                    <a:lnTo>
                      <a:pt x="5073" y="18902"/>
                    </a:lnTo>
                    <a:lnTo>
                      <a:pt x="10163" y="21600"/>
                    </a:lnTo>
                    <a:lnTo>
                      <a:pt x="18737" y="1595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1" name="Forma"/>
              <p:cNvSpPr/>
              <p:nvPr/>
            </p:nvSpPr>
            <p:spPr>
              <a:xfrm>
                <a:off x="1863007" y="11776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14393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2" name="Forma"/>
              <p:cNvSpPr/>
              <p:nvPr/>
            </p:nvSpPr>
            <p:spPr>
              <a:xfrm>
                <a:off x="1891417" y="11897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393" y="21600"/>
                    </a:lnTo>
                    <a:lnTo>
                      <a:pt x="14393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3" name="Forma"/>
              <p:cNvSpPr/>
              <p:nvPr/>
            </p:nvSpPr>
            <p:spPr>
              <a:xfrm>
                <a:off x="1879498" y="1196118"/>
                <a:ext cx="56833" cy="5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7"/>
                    </a:moveTo>
                    <a:lnTo>
                      <a:pt x="19288" y="5143"/>
                    </a:lnTo>
                    <a:lnTo>
                      <a:pt x="14659" y="1504"/>
                    </a:lnTo>
                    <a:lnTo>
                      <a:pt x="12342" y="0"/>
                    </a:lnTo>
                    <a:lnTo>
                      <a:pt x="10803" y="0"/>
                    </a:lnTo>
                    <a:lnTo>
                      <a:pt x="9258" y="1660"/>
                    </a:lnTo>
                    <a:lnTo>
                      <a:pt x="7713" y="1660"/>
                    </a:lnTo>
                    <a:lnTo>
                      <a:pt x="7713" y="3326"/>
                    </a:lnTo>
                    <a:lnTo>
                      <a:pt x="9258" y="3326"/>
                    </a:lnTo>
                    <a:lnTo>
                      <a:pt x="6946" y="8047"/>
                    </a:lnTo>
                    <a:lnTo>
                      <a:pt x="2317" y="16874"/>
                    </a:lnTo>
                    <a:lnTo>
                      <a:pt x="0" y="21600"/>
                    </a:lnTo>
                    <a:lnTo>
                      <a:pt x="2558" y="21574"/>
                    </a:lnTo>
                    <a:lnTo>
                      <a:pt x="5401" y="21392"/>
                    </a:lnTo>
                    <a:lnTo>
                      <a:pt x="8244" y="20897"/>
                    </a:lnTo>
                    <a:lnTo>
                      <a:pt x="10803" y="19934"/>
                    </a:lnTo>
                    <a:lnTo>
                      <a:pt x="12342" y="19934"/>
                    </a:lnTo>
                    <a:lnTo>
                      <a:pt x="13887" y="21600"/>
                    </a:lnTo>
                    <a:lnTo>
                      <a:pt x="18516" y="21600"/>
                    </a:lnTo>
                    <a:lnTo>
                      <a:pt x="17816" y="19934"/>
                    </a:lnTo>
                    <a:lnTo>
                      <a:pt x="17357" y="18847"/>
                    </a:lnTo>
                    <a:lnTo>
                      <a:pt x="15045" y="12721"/>
                    </a:lnTo>
                    <a:lnTo>
                      <a:pt x="13887" y="9967"/>
                    </a:lnTo>
                    <a:lnTo>
                      <a:pt x="18516" y="8307"/>
                    </a:lnTo>
                    <a:lnTo>
                      <a:pt x="21600" y="66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4" name="Forma"/>
              <p:cNvSpPr/>
              <p:nvPr/>
            </p:nvSpPr>
            <p:spPr>
              <a:xfrm>
                <a:off x="1934038" y="12019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5" name="Forma"/>
              <p:cNvSpPr/>
              <p:nvPr/>
            </p:nvSpPr>
            <p:spPr>
              <a:xfrm>
                <a:off x="2037816" y="1169498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6196" y="10801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6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6" name="Forma"/>
              <p:cNvSpPr/>
              <p:nvPr/>
            </p:nvSpPr>
            <p:spPr>
              <a:xfrm>
                <a:off x="2051767" y="11978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6"/>
                    </a:lnTo>
                    <a:lnTo>
                      <a:pt x="10784" y="10816"/>
                    </a:lnTo>
                    <a:lnTo>
                      <a:pt x="10784" y="21600"/>
                    </a:lnTo>
                    <a:lnTo>
                      <a:pt x="21600" y="108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7" name="Triangolo"/>
              <p:cNvSpPr/>
              <p:nvPr/>
            </p:nvSpPr>
            <p:spPr>
              <a:xfrm>
                <a:off x="2057850" y="11674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8" name="Forma"/>
              <p:cNvSpPr/>
              <p:nvPr/>
            </p:nvSpPr>
            <p:spPr>
              <a:xfrm>
                <a:off x="2054059" y="1208285"/>
                <a:ext cx="20296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2"/>
                    </a:moveTo>
                    <a:lnTo>
                      <a:pt x="4313" y="0"/>
                    </a:lnTo>
                    <a:lnTo>
                      <a:pt x="4313" y="8634"/>
                    </a:lnTo>
                    <a:lnTo>
                      <a:pt x="0" y="12951"/>
                    </a:lnTo>
                    <a:lnTo>
                      <a:pt x="0" y="21600"/>
                    </a:lnTo>
                    <a:lnTo>
                      <a:pt x="12949" y="21600"/>
                    </a:lnTo>
                    <a:lnTo>
                      <a:pt x="17275" y="17282"/>
                    </a:lnTo>
                    <a:lnTo>
                      <a:pt x="21600" y="172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9" name="Forma"/>
              <p:cNvSpPr/>
              <p:nvPr/>
            </p:nvSpPr>
            <p:spPr>
              <a:xfrm>
                <a:off x="2078145" y="11654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7207" y="0"/>
                    </a:lnTo>
                    <a:lnTo>
                      <a:pt x="0" y="10799"/>
                    </a:lnTo>
                    <a:lnTo>
                      <a:pt x="7207" y="10799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60" name="Triangolo"/>
              <p:cNvSpPr/>
              <p:nvPr/>
            </p:nvSpPr>
            <p:spPr>
              <a:xfrm>
                <a:off x="2212111" y="11553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61" name="Forma"/>
              <p:cNvSpPr/>
              <p:nvPr/>
            </p:nvSpPr>
            <p:spPr>
              <a:xfrm>
                <a:off x="2242756" y="1159631"/>
                <a:ext cx="14263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5465" y="10800"/>
                    </a:lnTo>
                    <a:lnTo>
                      <a:pt x="15465" y="3608"/>
                    </a:lnTo>
                    <a:lnTo>
                      <a:pt x="9310" y="3608"/>
                    </a:lnTo>
                    <a:lnTo>
                      <a:pt x="3155" y="0"/>
                    </a:lnTo>
                    <a:lnTo>
                      <a:pt x="0" y="12491"/>
                    </a:lnTo>
                    <a:lnTo>
                      <a:pt x="866" y="18894"/>
                    </a:lnTo>
                    <a:lnTo>
                      <a:pt x="7482" y="21262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62" name="Forma"/>
              <p:cNvSpPr/>
              <p:nvPr/>
            </p:nvSpPr>
            <p:spPr>
              <a:xfrm>
                <a:off x="2261082" y="1163695"/>
                <a:ext cx="20296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869" y="16197"/>
                    </a:lnTo>
                    <a:lnTo>
                      <a:pt x="11341" y="10795"/>
                    </a:lnTo>
                    <a:lnTo>
                      <a:pt x="7624" y="5391"/>
                    </a:lnTo>
                    <a:lnTo>
                      <a:pt x="4325" y="0"/>
                    </a:lnTo>
                    <a:lnTo>
                      <a:pt x="4325" y="7196"/>
                    </a:lnTo>
                    <a:lnTo>
                      <a:pt x="0" y="10795"/>
                    </a:lnTo>
                    <a:lnTo>
                      <a:pt x="0" y="18002"/>
                    </a:lnTo>
                    <a:lnTo>
                      <a:pt x="12963" y="1800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63" name="Quadrato"/>
              <p:cNvSpPr/>
              <p:nvPr/>
            </p:nvSpPr>
            <p:spPr>
              <a:xfrm>
                <a:off x="2902204" y="118774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64" name="Forma"/>
              <p:cNvSpPr/>
              <p:nvPr/>
            </p:nvSpPr>
            <p:spPr>
              <a:xfrm>
                <a:off x="2938996" y="944785"/>
                <a:ext cx="16244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31"/>
                    </a:moveTo>
                    <a:lnTo>
                      <a:pt x="16196" y="4331"/>
                    </a:lnTo>
                    <a:lnTo>
                      <a:pt x="10809" y="0"/>
                    </a:lnTo>
                    <a:lnTo>
                      <a:pt x="0" y="0"/>
                    </a:lnTo>
                    <a:lnTo>
                      <a:pt x="0" y="17283"/>
                    </a:lnTo>
                    <a:lnTo>
                      <a:pt x="5404" y="17283"/>
                    </a:lnTo>
                    <a:lnTo>
                      <a:pt x="10809" y="21600"/>
                    </a:lnTo>
                    <a:lnTo>
                      <a:pt x="16196" y="17283"/>
                    </a:lnTo>
                    <a:lnTo>
                      <a:pt x="16196" y="8648"/>
                    </a:lnTo>
                    <a:lnTo>
                      <a:pt x="21600" y="43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65" name="Triangolo"/>
              <p:cNvSpPr/>
              <p:nvPr/>
            </p:nvSpPr>
            <p:spPr>
              <a:xfrm>
                <a:off x="2965125" y="11796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66" name="Quadrato"/>
              <p:cNvSpPr/>
              <p:nvPr/>
            </p:nvSpPr>
            <p:spPr>
              <a:xfrm>
                <a:off x="2971215" y="117963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67" name="Quadrato"/>
              <p:cNvSpPr/>
              <p:nvPr/>
            </p:nvSpPr>
            <p:spPr>
              <a:xfrm>
                <a:off x="3040227" y="119585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68" name="Forma"/>
              <p:cNvSpPr/>
              <p:nvPr/>
            </p:nvSpPr>
            <p:spPr>
              <a:xfrm>
                <a:off x="3072955" y="859390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404" y="0"/>
                    </a:lnTo>
                    <a:lnTo>
                      <a:pt x="5404" y="7215"/>
                    </a:lnTo>
                    <a:lnTo>
                      <a:pt x="0" y="7215"/>
                    </a:lnTo>
                    <a:lnTo>
                      <a:pt x="0" y="14408"/>
                    </a:lnTo>
                    <a:lnTo>
                      <a:pt x="5404" y="14408"/>
                    </a:lnTo>
                    <a:lnTo>
                      <a:pt x="108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69" name="Forma"/>
              <p:cNvSpPr/>
              <p:nvPr/>
            </p:nvSpPr>
            <p:spPr>
              <a:xfrm>
                <a:off x="3088938" y="8553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1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0" name="Forma"/>
              <p:cNvSpPr/>
              <p:nvPr/>
            </p:nvSpPr>
            <p:spPr>
              <a:xfrm>
                <a:off x="3085134" y="871823"/>
                <a:ext cx="28424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5"/>
                    </a:moveTo>
                    <a:lnTo>
                      <a:pt x="16919" y="6077"/>
                    </a:lnTo>
                    <a:lnTo>
                      <a:pt x="11959" y="4318"/>
                    </a:lnTo>
                    <a:lnTo>
                      <a:pt x="6419" y="2559"/>
                    </a:lnTo>
                    <a:lnTo>
                      <a:pt x="0" y="0"/>
                    </a:lnTo>
                    <a:lnTo>
                      <a:pt x="0" y="8635"/>
                    </a:lnTo>
                    <a:lnTo>
                      <a:pt x="3088" y="12965"/>
                    </a:lnTo>
                    <a:lnTo>
                      <a:pt x="3088" y="21600"/>
                    </a:lnTo>
                    <a:lnTo>
                      <a:pt x="15433" y="21600"/>
                    </a:lnTo>
                    <a:lnTo>
                      <a:pt x="21600" y="17282"/>
                    </a:lnTo>
                    <a:lnTo>
                      <a:pt x="21600" y="8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1" name="Forma"/>
              <p:cNvSpPr/>
              <p:nvPr/>
            </p:nvSpPr>
            <p:spPr>
              <a:xfrm>
                <a:off x="3129527" y="8472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7199"/>
                    </a:lnTo>
                    <a:lnTo>
                      <a:pt x="0" y="14401"/>
                    </a:lnTo>
                    <a:lnTo>
                      <a:pt x="7208" y="14401"/>
                    </a:lnTo>
                    <a:lnTo>
                      <a:pt x="7208" y="21600"/>
                    </a:lnTo>
                    <a:lnTo>
                      <a:pt x="14415" y="21600"/>
                    </a:lnTo>
                    <a:lnTo>
                      <a:pt x="14415" y="14401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2" name="Triangolo"/>
              <p:cNvSpPr/>
              <p:nvPr/>
            </p:nvSpPr>
            <p:spPr>
              <a:xfrm>
                <a:off x="3405568" y="120801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3" name="Forma"/>
              <p:cNvSpPr/>
              <p:nvPr/>
            </p:nvSpPr>
            <p:spPr>
              <a:xfrm>
                <a:off x="3403542" y="11796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14407"/>
                    </a:lnTo>
                    <a:lnTo>
                      <a:pt x="10783" y="72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4" name="Forma"/>
              <p:cNvSpPr/>
              <p:nvPr/>
            </p:nvSpPr>
            <p:spPr>
              <a:xfrm>
                <a:off x="3413950" y="1171530"/>
                <a:ext cx="2436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4403" y="7193"/>
                    </a:lnTo>
                    <a:lnTo>
                      <a:pt x="7196" y="0"/>
                    </a:lnTo>
                    <a:lnTo>
                      <a:pt x="3604" y="0"/>
                    </a:lnTo>
                    <a:lnTo>
                      <a:pt x="3604" y="7193"/>
                    </a:lnTo>
                    <a:lnTo>
                      <a:pt x="0" y="14385"/>
                    </a:lnTo>
                    <a:lnTo>
                      <a:pt x="7196" y="14385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4385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5" name="Triangolo"/>
              <p:cNvSpPr/>
              <p:nvPr/>
            </p:nvSpPr>
            <p:spPr>
              <a:xfrm>
                <a:off x="3758736" y="11512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6" name="Triangolo"/>
              <p:cNvSpPr/>
              <p:nvPr/>
            </p:nvSpPr>
            <p:spPr>
              <a:xfrm>
                <a:off x="3819626" y="117558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7" name="Forma"/>
              <p:cNvSpPr/>
              <p:nvPr/>
            </p:nvSpPr>
            <p:spPr>
              <a:xfrm>
                <a:off x="4558703" y="1272635"/>
                <a:ext cx="24347" cy="28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11"/>
                    </a:moveTo>
                    <a:lnTo>
                      <a:pt x="13667" y="998"/>
                    </a:lnTo>
                    <a:lnTo>
                      <a:pt x="6749" y="0"/>
                    </a:lnTo>
                    <a:lnTo>
                      <a:pt x="1848" y="2983"/>
                    </a:lnTo>
                    <a:lnTo>
                      <a:pt x="0" y="12510"/>
                    </a:lnTo>
                    <a:lnTo>
                      <a:pt x="7200" y="18570"/>
                    </a:lnTo>
                    <a:lnTo>
                      <a:pt x="14399" y="21600"/>
                    </a:lnTo>
                    <a:lnTo>
                      <a:pt x="15020" y="18332"/>
                    </a:lnTo>
                    <a:lnTo>
                      <a:pt x="16653" y="13641"/>
                    </a:lnTo>
                    <a:lnTo>
                      <a:pt x="18963" y="8388"/>
                    </a:lnTo>
                    <a:lnTo>
                      <a:pt x="21600" y="34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8" name="Quadrato"/>
              <p:cNvSpPr/>
              <p:nvPr/>
            </p:nvSpPr>
            <p:spPr>
              <a:xfrm>
                <a:off x="4582795" y="126881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9" name="Triangolo"/>
              <p:cNvSpPr/>
              <p:nvPr/>
            </p:nvSpPr>
            <p:spPr>
              <a:xfrm>
                <a:off x="4592942" y="12769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80" name="Forma"/>
              <p:cNvSpPr/>
              <p:nvPr/>
            </p:nvSpPr>
            <p:spPr>
              <a:xfrm>
                <a:off x="4601063" y="12708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8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81" name="Quadrato"/>
              <p:cNvSpPr/>
              <p:nvPr/>
            </p:nvSpPr>
            <p:spPr>
              <a:xfrm>
                <a:off x="4944078" y="138231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82" name="Forma"/>
              <p:cNvSpPr/>
              <p:nvPr/>
            </p:nvSpPr>
            <p:spPr>
              <a:xfrm>
                <a:off x="4940020" y="1362323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4407" y="4317"/>
                    </a:lnTo>
                    <a:lnTo>
                      <a:pt x="7192" y="0"/>
                    </a:lnTo>
                    <a:lnTo>
                      <a:pt x="0" y="4317"/>
                    </a:lnTo>
                    <a:lnTo>
                      <a:pt x="0" y="17283"/>
                    </a:lnTo>
                    <a:lnTo>
                      <a:pt x="7192" y="17283"/>
                    </a:lnTo>
                    <a:lnTo>
                      <a:pt x="14407" y="21600"/>
                    </a:lnTo>
                    <a:lnTo>
                      <a:pt x="14407" y="17283"/>
                    </a:lnTo>
                    <a:lnTo>
                      <a:pt x="21600" y="8634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83" name="Forma"/>
              <p:cNvSpPr/>
              <p:nvPr/>
            </p:nvSpPr>
            <p:spPr>
              <a:xfrm>
                <a:off x="4976812" y="1370159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7289" y="0"/>
                    </a:lnTo>
                    <a:lnTo>
                      <a:pt x="12963" y="0"/>
                    </a:lnTo>
                    <a:lnTo>
                      <a:pt x="4325" y="7215"/>
                    </a:lnTo>
                    <a:lnTo>
                      <a:pt x="0" y="21600"/>
                    </a:lnTo>
                    <a:lnTo>
                      <a:pt x="8651" y="21600"/>
                    </a:lnTo>
                    <a:lnTo>
                      <a:pt x="17289" y="14408"/>
                    </a:lnTo>
                    <a:lnTo>
                      <a:pt x="21600" y="14408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84" name="Forma"/>
              <p:cNvSpPr/>
              <p:nvPr/>
            </p:nvSpPr>
            <p:spPr>
              <a:xfrm>
                <a:off x="5004974" y="13640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4392" y="0"/>
                    </a:lnTo>
                    <a:lnTo>
                      <a:pt x="10788" y="5409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5" y="10783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85" name="Forma"/>
              <p:cNvSpPr/>
              <p:nvPr/>
            </p:nvSpPr>
            <p:spPr>
              <a:xfrm>
                <a:off x="4968697" y="1301515"/>
                <a:ext cx="48718" cy="6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77"/>
                    </a:moveTo>
                    <a:lnTo>
                      <a:pt x="14398" y="11437"/>
                    </a:lnTo>
                    <a:lnTo>
                      <a:pt x="12596" y="10167"/>
                    </a:lnTo>
                    <a:lnTo>
                      <a:pt x="12596" y="11437"/>
                    </a:lnTo>
                    <a:lnTo>
                      <a:pt x="10800" y="10167"/>
                    </a:lnTo>
                    <a:lnTo>
                      <a:pt x="12596" y="10167"/>
                    </a:lnTo>
                    <a:lnTo>
                      <a:pt x="8998" y="8893"/>
                    </a:lnTo>
                    <a:lnTo>
                      <a:pt x="7202" y="7623"/>
                    </a:lnTo>
                    <a:lnTo>
                      <a:pt x="3598" y="6353"/>
                    </a:lnTo>
                    <a:lnTo>
                      <a:pt x="7202" y="5084"/>
                    </a:lnTo>
                    <a:lnTo>
                      <a:pt x="8998" y="3814"/>
                    </a:lnTo>
                    <a:lnTo>
                      <a:pt x="12596" y="2544"/>
                    </a:lnTo>
                    <a:lnTo>
                      <a:pt x="9618" y="1608"/>
                    </a:lnTo>
                    <a:lnTo>
                      <a:pt x="6301" y="796"/>
                    </a:lnTo>
                    <a:lnTo>
                      <a:pt x="2979" y="219"/>
                    </a:lnTo>
                    <a:lnTo>
                      <a:pt x="0" y="0"/>
                    </a:lnTo>
                    <a:lnTo>
                      <a:pt x="1070" y="1907"/>
                    </a:lnTo>
                    <a:lnTo>
                      <a:pt x="2534" y="5721"/>
                    </a:lnTo>
                    <a:lnTo>
                      <a:pt x="3598" y="7623"/>
                    </a:lnTo>
                    <a:lnTo>
                      <a:pt x="3598" y="11437"/>
                    </a:lnTo>
                    <a:lnTo>
                      <a:pt x="1802" y="10167"/>
                    </a:lnTo>
                    <a:lnTo>
                      <a:pt x="3598" y="12707"/>
                    </a:lnTo>
                    <a:lnTo>
                      <a:pt x="3598" y="15247"/>
                    </a:lnTo>
                    <a:lnTo>
                      <a:pt x="10800" y="20330"/>
                    </a:lnTo>
                    <a:lnTo>
                      <a:pt x="14398" y="20330"/>
                    </a:lnTo>
                    <a:lnTo>
                      <a:pt x="14398" y="21600"/>
                    </a:lnTo>
                    <a:lnTo>
                      <a:pt x="16031" y="19697"/>
                    </a:lnTo>
                    <a:lnTo>
                      <a:pt x="19967" y="15884"/>
                    </a:lnTo>
                    <a:lnTo>
                      <a:pt x="21600" y="139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86" name="Forma"/>
              <p:cNvSpPr/>
              <p:nvPr/>
            </p:nvSpPr>
            <p:spPr>
              <a:xfrm>
                <a:off x="5019179" y="133165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87" name="Forma"/>
              <p:cNvSpPr/>
              <p:nvPr/>
            </p:nvSpPr>
            <p:spPr>
              <a:xfrm>
                <a:off x="5033378" y="13296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8" y="0"/>
                    </a:lnTo>
                    <a:lnTo>
                      <a:pt x="0" y="21600"/>
                    </a:lnTo>
                    <a:lnTo>
                      <a:pt x="144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88" name="Forma"/>
              <p:cNvSpPr/>
              <p:nvPr/>
            </p:nvSpPr>
            <p:spPr>
              <a:xfrm>
                <a:off x="5041760" y="1333951"/>
                <a:ext cx="36539" cy="4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4400" y="1799"/>
                    </a:lnTo>
                    <a:lnTo>
                      <a:pt x="9602" y="1799"/>
                    </a:lnTo>
                    <a:lnTo>
                      <a:pt x="9602" y="0"/>
                    </a:lnTo>
                    <a:lnTo>
                      <a:pt x="2402" y="0"/>
                    </a:lnTo>
                    <a:lnTo>
                      <a:pt x="0" y="1799"/>
                    </a:lnTo>
                    <a:lnTo>
                      <a:pt x="1426" y="6920"/>
                    </a:lnTo>
                    <a:lnTo>
                      <a:pt x="3379" y="16479"/>
                    </a:lnTo>
                    <a:lnTo>
                      <a:pt x="4805" y="21600"/>
                    </a:lnTo>
                    <a:lnTo>
                      <a:pt x="8776" y="17579"/>
                    </a:lnTo>
                    <a:lnTo>
                      <a:pt x="13199" y="13721"/>
                    </a:lnTo>
                    <a:lnTo>
                      <a:pt x="17629" y="10208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89" name="Forma"/>
              <p:cNvSpPr/>
              <p:nvPr/>
            </p:nvSpPr>
            <p:spPr>
              <a:xfrm>
                <a:off x="5293449" y="1394486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6" y="0"/>
                    </a:lnTo>
                    <a:lnTo>
                      <a:pt x="10791" y="7199"/>
                    </a:lnTo>
                    <a:lnTo>
                      <a:pt x="5404" y="7199"/>
                    </a:lnTo>
                    <a:lnTo>
                      <a:pt x="5404" y="14399"/>
                    </a:lnTo>
                    <a:lnTo>
                      <a:pt x="0" y="21600"/>
                    </a:lnTo>
                    <a:lnTo>
                      <a:pt x="10791" y="14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90" name="Forma"/>
              <p:cNvSpPr/>
              <p:nvPr/>
            </p:nvSpPr>
            <p:spPr>
              <a:xfrm>
                <a:off x="5323630" y="1390695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5413"/>
                    </a:lnTo>
                    <a:lnTo>
                      <a:pt x="0" y="5413"/>
                    </a:lnTo>
                    <a:lnTo>
                      <a:pt x="10817" y="10808"/>
                    </a:lnTo>
                    <a:lnTo>
                      <a:pt x="10817" y="1620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91" name="Quadrato"/>
              <p:cNvSpPr/>
              <p:nvPr/>
            </p:nvSpPr>
            <p:spPr>
              <a:xfrm>
                <a:off x="5475859" y="122017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92" name="Triangolo"/>
              <p:cNvSpPr/>
              <p:nvPr/>
            </p:nvSpPr>
            <p:spPr>
              <a:xfrm>
                <a:off x="5475859" y="12039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93" name="Triangolo"/>
              <p:cNvSpPr/>
              <p:nvPr/>
            </p:nvSpPr>
            <p:spPr>
              <a:xfrm>
                <a:off x="5475859" y="119990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94" name="Triangolo"/>
              <p:cNvSpPr/>
              <p:nvPr/>
            </p:nvSpPr>
            <p:spPr>
              <a:xfrm>
                <a:off x="5483980" y="12688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95" name="Forma"/>
              <p:cNvSpPr/>
              <p:nvPr/>
            </p:nvSpPr>
            <p:spPr>
              <a:xfrm>
                <a:off x="5520779" y="1303274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7274" y="0"/>
                    </a:lnTo>
                    <a:lnTo>
                      <a:pt x="4312" y="0"/>
                    </a:lnTo>
                    <a:lnTo>
                      <a:pt x="4312" y="10817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96" name="Forma"/>
              <p:cNvSpPr/>
              <p:nvPr/>
            </p:nvSpPr>
            <p:spPr>
              <a:xfrm>
                <a:off x="5540813" y="13012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4393" y="7193"/>
                    </a:lnTo>
                    <a:lnTo>
                      <a:pt x="14393" y="0"/>
                    </a:lnTo>
                    <a:lnTo>
                      <a:pt x="7186" y="0"/>
                    </a:lnTo>
                    <a:lnTo>
                      <a:pt x="7186" y="7193"/>
                    </a:lnTo>
                    <a:lnTo>
                      <a:pt x="0" y="7193"/>
                    </a:lnTo>
                    <a:lnTo>
                      <a:pt x="0" y="14408"/>
                    </a:lnTo>
                    <a:lnTo>
                      <a:pt x="14393" y="14408"/>
                    </a:lnTo>
                    <a:lnTo>
                      <a:pt x="21600" y="21600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97" name="Triangolo"/>
              <p:cNvSpPr/>
              <p:nvPr/>
            </p:nvSpPr>
            <p:spPr>
              <a:xfrm>
                <a:off x="5788431" y="5999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576" name="object 13"/>
            <p:cNvGrpSpPr/>
            <p:nvPr/>
          </p:nvGrpSpPr>
          <p:grpSpPr>
            <a:xfrm>
              <a:off x="612705" y="911751"/>
              <a:ext cx="4802779" cy="549549"/>
              <a:chOff x="0" y="0"/>
              <a:chExt cx="4802777" cy="549547"/>
            </a:xfrm>
          </p:grpSpPr>
          <p:sp>
            <p:nvSpPr>
              <p:cNvPr id="4499" name="Quadrato"/>
              <p:cNvSpPr/>
              <p:nvPr/>
            </p:nvSpPr>
            <p:spPr>
              <a:xfrm>
                <a:off x="0" y="257409"/>
                <a:ext cx="127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00" name="Quadrato"/>
              <p:cNvSpPr/>
              <p:nvPr/>
            </p:nvSpPr>
            <p:spPr>
              <a:xfrm>
                <a:off x="316629" y="42360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01" name="Quadrato"/>
              <p:cNvSpPr/>
              <p:nvPr/>
            </p:nvSpPr>
            <p:spPr>
              <a:xfrm>
                <a:off x="476973" y="39523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02" name="Forma"/>
              <p:cNvSpPr/>
              <p:nvPr/>
            </p:nvSpPr>
            <p:spPr>
              <a:xfrm>
                <a:off x="474941" y="221201"/>
                <a:ext cx="12701" cy="1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1"/>
                    </a:moveTo>
                    <a:lnTo>
                      <a:pt x="14414" y="5401"/>
                    </a:lnTo>
                    <a:lnTo>
                      <a:pt x="14414" y="0"/>
                    </a:lnTo>
                    <a:lnTo>
                      <a:pt x="7207" y="0"/>
                    </a:lnTo>
                    <a:lnTo>
                      <a:pt x="7207" y="5401"/>
                    </a:lnTo>
                    <a:lnTo>
                      <a:pt x="0" y="16199"/>
                    </a:lnTo>
                    <a:lnTo>
                      <a:pt x="0" y="21600"/>
                    </a:lnTo>
                    <a:lnTo>
                      <a:pt x="21600" y="54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03" name="Forma"/>
              <p:cNvSpPr/>
              <p:nvPr/>
            </p:nvSpPr>
            <p:spPr>
              <a:xfrm>
                <a:off x="487381" y="391185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9" y="0"/>
                    </a:lnTo>
                    <a:lnTo>
                      <a:pt x="0" y="7199"/>
                    </a:lnTo>
                    <a:lnTo>
                      <a:pt x="0" y="14399"/>
                    </a:lnTo>
                    <a:lnTo>
                      <a:pt x="5404" y="14399"/>
                    </a:lnTo>
                    <a:lnTo>
                      <a:pt x="54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04" name="Forma"/>
              <p:cNvSpPr/>
              <p:nvPr/>
            </p:nvSpPr>
            <p:spPr>
              <a:xfrm>
                <a:off x="503624" y="379018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7275" y="7199"/>
                    </a:lnTo>
                    <a:lnTo>
                      <a:pt x="8637" y="0"/>
                    </a:lnTo>
                    <a:lnTo>
                      <a:pt x="4325" y="0"/>
                    </a:lnTo>
                    <a:lnTo>
                      <a:pt x="4325" y="7199"/>
                    </a:lnTo>
                    <a:lnTo>
                      <a:pt x="0" y="7199"/>
                    </a:lnTo>
                    <a:lnTo>
                      <a:pt x="0" y="21600"/>
                    </a:lnTo>
                    <a:lnTo>
                      <a:pt x="4325" y="14401"/>
                    </a:lnTo>
                    <a:lnTo>
                      <a:pt x="8637" y="14401"/>
                    </a:lnTo>
                    <a:lnTo>
                      <a:pt x="17275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05" name="Forma"/>
              <p:cNvSpPr/>
              <p:nvPr/>
            </p:nvSpPr>
            <p:spPr>
              <a:xfrm>
                <a:off x="529748" y="2189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0801"/>
                    </a:lnTo>
                    <a:lnTo>
                      <a:pt x="1080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06" name="Forma"/>
              <p:cNvSpPr/>
              <p:nvPr/>
            </p:nvSpPr>
            <p:spPr>
              <a:xfrm>
                <a:off x="430548" y="127958"/>
                <a:ext cx="113666" cy="9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48"/>
                    </a:moveTo>
                    <a:lnTo>
                      <a:pt x="20830" y="12209"/>
                    </a:lnTo>
                    <a:lnTo>
                      <a:pt x="19213" y="12765"/>
                    </a:lnTo>
                    <a:lnTo>
                      <a:pt x="16274" y="13527"/>
                    </a:lnTo>
                    <a:lnTo>
                      <a:pt x="15429" y="13822"/>
                    </a:lnTo>
                    <a:lnTo>
                      <a:pt x="15429" y="17843"/>
                    </a:lnTo>
                    <a:lnTo>
                      <a:pt x="14659" y="18782"/>
                    </a:lnTo>
                    <a:lnTo>
                      <a:pt x="13887" y="18782"/>
                    </a:lnTo>
                    <a:lnTo>
                      <a:pt x="13887" y="17843"/>
                    </a:lnTo>
                    <a:lnTo>
                      <a:pt x="14659" y="16905"/>
                    </a:lnTo>
                    <a:lnTo>
                      <a:pt x="15429" y="17843"/>
                    </a:lnTo>
                    <a:lnTo>
                      <a:pt x="15429" y="13822"/>
                    </a:lnTo>
                    <a:lnTo>
                      <a:pt x="14659" y="14086"/>
                    </a:lnTo>
                    <a:lnTo>
                      <a:pt x="14659" y="15963"/>
                    </a:lnTo>
                    <a:lnTo>
                      <a:pt x="13887" y="15025"/>
                    </a:lnTo>
                    <a:lnTo>
                      <a:pt x="13887" y="14086"/>
                    </a:lnTo>
                    <a:lnTo>
                      <a:pt x="14659" y="14086"/>
                    </a:lnTo>
                    <a:lnTo>
                      <a:pt x="14659" y="13148"/>
                    </a:lnTo>
                    <a:lnTo>
                      <a:pt x="15429" y="11268"/>
                    </a:lnTo>
                    <a:lnTo>
                      <a:pt x="15429" y="10329"/>
                    </a:lnTo>
                    <a:lnTo>
                      <a:pt x="14285" y="8920"/>
                    </a:lnTo>
                    <a:lnTo>
                      <a:pt x="13211" y="7514"/>
                    </a:lnTo>
                    <a:lnTo>
                      <a:pt x="13114" y="7370"/>
                    </a:lnTo>
                    <a:lnTo>
                      <a:pt x="13114" y="13148"/>
                    </a:lnTo>
                    <a:lnTo>
                      <a:pt x="11572" y="13148"/>
                    </a:lnTo>
                    <a:lnTo>
                      <a:pt x="11572" y="14086"/>
                    </a:lnTo>
                    <a:lnTo>
                      <a:pt x="10030" y="14086"/>
                    </a:lnTo>
                    <a:lnTo>
                      <a:pt x="10030" y="13148"/>
                    </a:lnTo>
                    <a:lnTo>
                      <a:pt x="11572" y="13148"/>
                    </a:lnTo>
                    <a:lnTo>
                      <a:pt x="11572" y="12209"/>
                    </a:lnTo>
                    <a:lnTo>
                      <a:pt x="13114" y="12209"/>
                    </a:lnTo>
                    <a:lnTo>
                      <a:pt x="13114" y="7370"/>
                    </a:lnTo>
                    <a:lnTo>
                      <a:pt x="12439" y="6340"/>
                    </a:lnTo>
                    <a:lnTo>
                      <a:pt x="12284" y="6105"/>
                    </a:lnTo>
                    <a:lnTo>
                      <a:pt x="12045" y="5634"/>
                    </a:lnTo>
                    <a:lnTo>
                      <a:pt x="11572" y="4695"/>
                    </a:lnTo>
                    <a:lnTo>
                      <a:pt x="10800" y="4695"/>
                    </a:lnTo>
                    <a:lnTo>
                      <a:pt x="10030" y="5634"/>
                    </a:lnTo>
                    <a:lnTo>
                      <a:pt x="10030" y="1880"/>
                    </a:lnTo>
                    <a:lnTo>
                      <a:pt x="8751" y="1321"/>
                    </a:lnTo>
                    <a:lnTo>
                      <a:pt x="5908" y="559"/>
                    </a:lnTo>
                    <a:lnTo>
                      <a:pt x="4629" y="0"/>
                    </a:lnTo>
                    <a:lnTo>
                      <a:pt x="4629" y="938"/>
                    </a:lnTo>
                    <a:lnTo>
                      <a:pt x="3859" y="938"/>
                    </a:lnTo>
                    <a:lnTo>
                      <a:pt x="3859" y="1880"/>
                    </a:lnTo>
                    <a:lnTo>
                      <a:pt x="2315" y="1880"/>
                    </a:lnTo>
                    <a:lnTo>
                      <a:pt x="1545" y="938"/>
                    </a:lnTo>
                    <a:lnTo>
                      <a:pt x="1545" y="1880"/>
                    </a:lnTo>
                    <a:lnTo>
                      <a:pt x="772" y="1880"/>
                    </a:lnTo>
                    <a:lnTo>
                      <a:pt x="772" y="2819"/>
                    </a:lnTo>
                    <a:lnTo>
                      <a:pt x="0" y="2819"/>
                    </a:lnTo>
                    <a:lnTo>
                      <a:pt x="0" y="6572"/>
                    </a:lnTo>
                    <a:lnTo>
                      <a:pt x="772" y="7514"/>
                    </a:lnTo>
                    <a:lnTo>
                      <a:pt x="772" y="3757"/>
                    </a:lnTo>
                    <a:lnTo>
                      <a:pt x="3859" y="7514"/>
                    </a:lnTo>
                    <a:lnTo>
                      <a:pt x="6557" y="6399"/>
                    </a:lnTo>
                    <a:lnTo>
                      <a:pt x="8679" y="6340"/>
                    </a:lnTo>
                    <a:lnTo>
                      <a:pt x="9934" y="8040"/>
                    </a:lnTo>
                    <a:lnTo>
                      <a:pt x="10030" y="12209"/>
                    </a:lnTo>
                    <a:lnTo>
                      <a:pt x="9258" y="12209"/>
                    </a:lnTo>
                    <a:lnTo>
                      <a:pt x="8486" y="11268"/>
                    </a:lnTo>
                    <a:lnTo>
                      <a:pt x="7788" y="12677"/>
                    </a:lnTo>
                    <a:lnTo>
                      <a:pt x="6101" y="15495"/>
                    </a:lnTo>
                    <a:lnTo>
                      <a:pt x="5401" y="16905"/>
                    </a:lnTo>
                    <a:lnTo>
                      <a:pt x="6174" y="17843"/>
                    </a:lnTo>
                    <a:lnTo>
                      <a:pt x="7716" y="17843"/>
                    </a:lnTo>
                    <a:lnTo>
                      <a:pt x="8486" y="18782"/>
                    </a:lnTo>
                    <a:lnTo>
                      <a:pt x="9258" y="17843"/>
                    </a:lnTo>
                    <a:lnTo>
                      <a:pt x="9258" y="18782"/>
                    </a:lnTo>
                    <a:lnTo>
                      <a:pt x="8486" y="18782"/>
                    </a:lnTo>
                    <a:lnTo>
                      <a:pt x="8486" y="19720"/>
                    </a:lnTo>
                    <a:lnTo>
                      <a:pt x="9258" y="20659"/>
                    </a:lnTo>
                    <a:lnTo>
                      <a:pt x="10030" y="19720"/>
                    </a:lnTo>
                    <a:lnTo>
                      <a:pt x="11572" y="19720"/>
                    </a:lnTo>
                    <a:lnTo>
                      <a:pt x="11572" y="20659"/>
                    </a:lnTo>
                    <a:lnTo>
                      <a:pt x="10800" y="21600"/>
                    </a:lnTo>
                    <a:lnTo>
                      <a:pt x="16201" y="21600"/>
                    </a:lnTo>
                    <a:lnTo>
                      <a:pt x="20830" y="18782"/>
                    </a:lnTo>
                    <a:lnTo>
                      <a:pt x="20830" y="16905"/>
                    </a:lnTo>
                    <a:lnTo>
                      <a:pt x="21600" y="15963"/>
                    </a:lnTo>
                    <a:lnTo>
                      <a:pt x="21600" y="131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07" name="Forma"/>
              <p:cNvSpPr/>
              <p:nvPr/>
            </p:nvSpPr>
            <p:spPr>
              <a:xfrm>
                <a:off x="545985" y="25335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08" name="Forma"/>
              <p:cNvSpPr/>
              <p:nvPr/>
            </p:nvSpPr>
            <p:spPr>
              <a:xfrm>
                <a:off x="532034" y="229304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8007" y="4317"/>
                    </a:lnTo>
                    <a:lnTo>
                      <a:pt x="10800" y="0"/>
                    </a:lnTo>
                    <a:lnTo>
                      <a:pt x="7207" y="0"/>
                    </a:lnTo>
                    <a:lnTo>
                      <a:pt x="3604" y="4317"/>
                    </a:lnTo>
                    <a:lnTo>
                      <a:pt x="3604" y="8635"/>
                    </a:lnTo>
                    <a:lnTo>
                      <a:pt x="0" y="12952"/>
                    </a:lnTo>
                    <a:lnTo>
                      <a:pt x="7207" y="17283"/>
                    </a:lnTo>
                    <a:lnTo>
                      <a:pt x="10800" y="21600"/>
                    </a:lnTo>
                    <a:lnTo>
                      <a:pt x="18007" y="21600"/>
                    </a:lnTo>
                    <a:lnTo>
                      <a:pt x="18007" y="17283"/>
                    </a:lnTo>
                    <a:lnTo>
                      <a:pt x="21600" y="8635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09" name="Forma"/>
              <p:cNvSpPr/>
              <p:nvPr/>
            </p:nvSpPr>
            <p:spPr>
              <a:xfrm>
                <a:off x="402138" y="403612"/>
                <a:ext cx="162371" cy="74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10"/>
                    </a:moveTo>
                    <a:lnTo>
                      <a:pt x="20791" y="12953"/>
                    </a:lnTo>
                    <a:lnTo>
                      <a:pt x="19170" y="10399"/>
                    </a:lnTo>
                    <a:lnTo>
                      <a:pt x="18361" y="9342"/>
                    </a:lnTo>
                    <a:lnTo>
                      <a:pt x="17550" y="10399"/>
                    </a:lnTo>
                    <a:lnTo>
                      <a:pt x="15930" y="12953"/>
                    </a:lnTo>
                    <a:lnTo>
                      <a:pt x="15121" y="14010"/>
                    </a:lnTo>
                    <a:lnTo>
                      <a:pt x="15121" y="12843"/>
                    </a:lnTo>
                    <a:lnTo>
                      <a:pt x="14580" y="11676"/>
                    </a:lnTo>
                    <a:lnTo>
                      <a:pt x="14580" y="12843"/>
                    </a:lnTo>
                    <a:lnTo>
                      <a:pt x="14041" y="14010"/>
                    </a:lnTo>
                    <a:lnTo>
                      <a:pt x="10801" y="10509"/>
                    </a:lnTo>
                    <a:lnTo>
                      <a:pt x="11196" y="7883"/>
                    </a:lnTo>
                    <a:lnTo>
                      <a:pt x="11543" y="5253"/>
                    </a:lnTo>
                    <a:lnTo>
                      <a:pt x="11787" y="2626"/>
                    </a:lnTo>
                    <a:lnTo>
                      <a:pt x="11840" y="1167"/>
                    </a:lnTo>
                    <a:lnTo>
                      <a:pt x="11880" y="0"/>
                    </a:lnTo>
                    <a:lnTo>
                      <a:pt x="11340" y="0"/>
                    </a:lnTo>
                    <a:lnTo>
                      <a:pt x="10801" y="1167"/>
                    </a:lnTo>
                    <a:lnTo>
                      <a:pt x="10260" y="1167"/>
                    </a:lnTo>
                    <a:lnTo>
                      <a:pt x="10260" y="0"/>
                    </a:lnTo>
                    <a:lnTo>
                      <a:pt x="9720" y="1167"/>
                    </a:lnTo>
                    <a:lnTo>
                      <a:pt x="9181" y="2334"/>
                    </a:lnTo>
                    <a:lnTo>
                      <a:pt x="8101" y="2334"/>
                    </a:lnTo>
                    <a:lnTo>
                      <a:pt x="8101" y="4671"/>
                    </a:lnTo>
                    <a:lnTo>
                      <a:pt x="7560" y="4671"/>
                    </a:lnTo>
                    <a:lnTo>
                      <a:pt x="7560" y="5838"/>
                    </a:lnTo>
                    <a:lnTo>
                      <a:pt x="7163" y="8446"/>
                    </a:lnTo>
                    <a:lnTo>
                      <a:pt x="6817" y="10944"/>
                    </a:lnTo>
                    <a:lnTo>
                      <a:pt x="6574" y="13227"/>
                    </a:lnTo>
                    <a:lnTo>
                      <a:pt x="6481" y="15180"/>
                    </a:lnTo>
                    <a:lnTo>
                      <a:pt x="0" y="15180"/>
                    </a:lnTo>
                    <a:lnTo>
                      <a:pt x="5349" y="18937"/>
                    </a:lnTo>
                    <a:lnTo>
                      <a:pt x="10801" y="21600"/>
                    </a:lnTo>
                    <a:lnTo>
                      <a:pt x="16251" y="20762"/>
                    </a:lnTo>
                    <a:lnTo>
                      <a:pt x="21600" y="140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10" name="Forma"/>
              <p:cNvSpPr/>
              <p:nvPr/>
            </p:nvSpPr>
            <p:spPr>
              <a:xfrm>
                <a:off x="544213" y="310381"/>
                <a:ext cx="20296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8"/>
                    </a:moveTo>
                    <a:lnTo>
                      <a:pt x="8651" y="6168"/>
                    </a:lnTo>
                    <a:lnTo>
                      <a:pt x="8651" y="0"/>
                    </a:lnTo>
                    <a:lnTo>
                      <a:pt x="0" y="0"/>
                    </a:lnTo>
                    <a:lnTo>
                      <a:pt x="0" y="6168"/>
                    </a:lnTo>
                    <a:lnTo>
                      <a:pt x="4325" y="6168"/>
                    </a:lnTo>
                    <a:lnTo>
                      <a:pt x="4325" y="9253"/>
                    </a:lnTo>
                    <a:lnTo>
                      <a:pt x="8651" y="9253"/>
                    </a:lnTo>
                    <a:lnTo>
                      <a:pt x="8651" y="15431"/>
                    </a:lnTo>
                    <a:lnTo>
                      <a:pt x="17289" y="21600"/>
                    </a:lnTo>
                    <a:lnTo>
                      <a:pt x="17289" y="15431"/>
                    </a:lnTo>
                    <a:lnTo>
                      <a:pt x="21600" y="12337"/>
                    </a:lnTo>
                    <a:lnTo>
                      <a:pt x="21600" y="61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11" name="Forma"/>
              <p:cNvSpPr/>
              <p:nvPr/>
            </p:nvSpPr>
            <p:spPr>
              <a:xfrm>
                <a:off x="566280" y="1884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817" y="7192"/>
                    </a:lnTo>
                    <a:lnTo>
                      <a:pt x="0" y="0"/>
                    </a:lnTo>
                    <a:lnTo>
                      <a:pt x="0" y="14385"/>
                    </a:lnTo>
                    <a:lnTo>
                      <a:pt x="10817" y="14385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12" name="Triangolo"/>
              <p:cNvSpPr/>
              <p:nvPr/>
            </p:nvSpPr>
            <p:spPr>
              <a:xfrm>
                <a:off x="629202" y="1276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13" name="Forma"/>
              <p:cNvSpPr/>
              <p:nvPr/>
            </p:nvSpPr>
            <p:spPr>
              <a:xfrm>
                <a:off x="655586" y="2938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14" name="Quadrato"/>
              <p:cNvSpPr/>
              <p:nvPr/>
            </p:nvSpPr>
            <p:spPr>
              <a:xfrm>
                <a:off x="655586" y="26957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15" name="Forma"/>
              <p:cNvSpPr/>
              <p:nvPr/>
            </p:nvSpPr>
            <p:spPr>
              <a:xfrm>
                <a:off x="787787" y="334701"/>
                <a:ext cx="36526" cy="36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1"/>
                    </a:moveTo>
                    <a:lnTo>
                      <a:pt x="19204" y="2411"/>
                    </a:lnTo>
                    <a:lnTo>
                      <a:pt x="14397" y="0"/>
                    </a:lnTo>
                    <a:lnTo>
                      <a:pt x="12001" y="0"/>
                    </a:lnTo>
                    <a:lnTo>
                      <a:pt x="2396" y="9651"/>
                    </a:lnTo>
                    <a:lnTo>
                      <a:pt x="2396" y="12062"/>
                    </a:lnTo>
                    <a:lnTo>
                      <a:pt x="0" y="14473"/>
                    </a:lnTo>
                    <a:lnTo>
                      <a:pt x="5325" y="17149"/>
                    </a:lnTo>
                    <a:lnTo>
                      <a:pt x="10199" y="21411"/>
                    </a:lnTo>
                    <a:lnTo>
                      <a:pt x="14172" y="21600"/>
                    </a:lnTo>
                    <a:lnTo>
                      <a:pt x="16800" y="12062"/>
                    </a:lnTo>
                    <a:lnTo>
                      <a:pt x="14397" y="12062"/>
                    </a:lnTo>
                    <a:lnTo>
                      <a:pt x="14397" y="7233"/>
                    </a:lnTo>
                    <a:lnTo>
                      <a:pt x="19204" y="7233"/>
                    </a:lnTo>
                    <a:lnTo>
                      <a:pt x="19204" y="4822"/>
                    </a:lnTo>
                    <a:lnTo>
                      <a:pt x="21600" y="24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16" name="Forma"/>
              <p:cNvSpPr/>
              <p:nvPr/>
            </p:nvSpPr>
            <p:spPr>
              <a:xfrm>
                <a:off x="816196" y="346855"/>
                <a:ext cx="64949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1"/>
                    </a:moveTo>
                    <a:lnTo>
                      <a:pt x="16540" y="9983"/>
                    </a:lnTo>
                    <a:lnTo>
                      <a:pt x="11476" y="7326"/>
                    </a:lnTo>
                    <a:lnTo>
                      <a:pt x="6412" y="4098"/>
                    </a:lnTo>
                    <a:lnTo>
                      <a:pt x="1352" y="0"/>
                    </a:lnTo>
                    <a:lnTo>
                      <a:pt x="1352" y="3093"/>
                    </a:lnTo>
                    <a:lnTo>
                      <a:pt x="0" y="6176"/>
                    </a:lnTo>
                    <a:lnTo>
                      <a:pt x="3016" y="10322"/>
                    </a:lnTo>
                    <a:lnTo>
                      <a:pt x="5905" y="13888"/>
                    </a:lnTo>
                    <a:lnTo>
                      <a:pt x="8545" y="17453"/>
                    </a:lnTo>
                    <a:lnTo>
                      <a:pt x="10800" y="21600"/>
                    </a:lnTo>
                    <a:lnTo>
                      <a:pt x="13035" y="21551"/>
                    </a:lnTo>
                    <a:lnTo>
                      <a:pt x="15527" y="21213"/>
                    </a:lnTo>
                    <a:lnTo>
                      <a:pt x="18014" y="20295"/>
                    </a:lnTo>
                    <a:lnTo>
                      <a:pt x="20253" y="18517"/>
                    </a:lnTo>
                    <a:lnTo>
                      <a:pt x="20253" y="15424"/>
                    </a:lnTo>
                    <a:lnTo>
                      <a:pt x="21600" y="12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17" name="Forma"/>
              <p:cNvSpPr/>
              <p:nvPr/>
            </p:nvSpPr>
            <p:spPr>
              <a:xfrm>
                <a:off x="881144" y="371188"/>
                <a:ext cx="20296" cy="1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8" y="0"/>
                    </a:lnTo>
                    <a:lnTo>
                      <a:pt x="4325" y="5401"/>
                    </a:lnTo>
                    <a:lnTo>
                      <a:pt x="0" y="5401"/>
                    </a:lnTo>
                    <a:lnTo>
                      <a:pt x="8638" y="16199"/>
                    </a:lnTo>
                    <a:lnTo>
                      <a:pt x="17289" y="21600"/>
                    </a:lnTo>
                    <a:lnTo>
                      <a:pt x="17289" y="16199"/>
                    </a:lnTo>
                    <a:lnTo>
                      <a:pt x="21600" y="5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18" name="Forma"/>
              <p:cNvSpPr/>
              <p:nvPr/>
            </p:nvSpPr>
            <p:spPr>
              <a:xfrm>
                <a:off x="905243" y="3729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19" name="Quadrato"/>
              <p:cNvSpPr/>
              <p:nvPr/>
            </p:nvSpPr>
            <p:spPr>
              <a:xfrm>
                <a:off x="909300" y="38713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20" name="Triangolo"/>
              <p:cNvSpPr/>
              <p:nvPr/>
            </p:nvSpPr>
            <p:spPr>
              <a:xfrm>
                <a:off x="933659" y="3992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21" name="Quadrato"/>
              <p:cNvSpPr/>
              <p:nvPr/>
            </p:nvSpPr>
            <p:spPr>
              <a:xfrm>
                <a:off x="970191" y="34659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22" name="Triangolo"/>
              <p:cNvSpPr/>
              <p:nvPr/>
            </p:nvSpPr>
            <p:spPr>
              <a:xfrm>
                <a:off x="1031080" y="567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23" name="Forma"/>
              <p:cNvSpPr/>
              <p:nvPr/>
            </p:nvSpPr>
            <p:spPr>
              <a:xfrm>
                <a:off x="1089945" y="587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24" name="Triangolo"/>
              <p:cNvSpPr/>
              <p:nvPr/>
            </p:nvSpPr>
            <p:spPr>
              <a:xfrm>
                <a:off x="1120387" y="3587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25" name="Forma"/>
              <p:cNvSpPr/>
              <p:nvPr/>
            </p:nvSpPr>
            <p:spPr>
              <a:xfrm>
                <a:off x="1185341" y="1053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2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26" name="Triangolo"/>
              <p:cNvSpPr/>
              <p:nvPr/>
            </p:nvSpPr>
            <p:spPr>
              <a:xfrm>
                <a:off x="1234052" y="1317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27" name="Quadrato"/>
              <p:cNvSpPr/>
              <p:nvPr/>
            </p:nvSpPr>
            <p:spPr>
              <a:xfrm>
                <a:off x="1272616" y="5472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28" name="Forma"/>
              <p:cNvSpPr/>
              <p:nvPr/>
            </p:nvSpPr>
            <p:spPr>
              <a:xfrm>
                <a:off x="1372075" y="405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29" name="Forma"/>
              <p:cNvSpPr/>
              <p:nvPr/>
            </p:nvSpPr>
            <p:spPr>
              <a:xfrm>
                <a:off x="1392370" y="3607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8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30" name="Forma"/>
              <p:cNvSpPr/>
              <p:nvPr/>
            </p:nvSpPr>
            <p:spPr>
              <a:xfrm>
                <a:off x="1418755" y="405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17" y="10783"/>
                    </a:lnTo>
                    <a:lnTo>
                      <a:pt x="10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17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31" name="Forma"/>
              <p:cNvSpPr/>
              <p:nvPr/>
            </p:nvSpPr>
            <p:spPr>
              <a:xfrm>
                <a:off x="1540535" y="324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32" name="Triangolo"/>
              <p:cNvSpPr/>
              <p:nvPr/>
            </p:nvSpPr>
            <p:spPr>
              <a:xfrm>
                <a:off x="1546624" y="304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33" name="Forma"/>
              <p:cNvSpPr/>
              <p:nvPr/>
            </p:nvSpPr>
            <p:spPr>
              <a:xfrm>
                <a:off x="1587220" y="8107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34" name="Triangolo"/>
              <p:cNvSpPr/>
              <p:nvPr/>
            </p:nvSpPr>
            <p:spPr>
              <a:xfrm>
                <a:off x="1591277" y="648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78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35" name="Triangolo"/>
              <p:cNvSpPr/>
              <p:nvPr/>
            </p:nvSpPr>
            <p:spPr>
              <a:xfrm>
                <a:off x="1591277" y="587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36" name="Forma"/>
              <p:cNvSpPr/>
              <p:nvPr/>
            </p:nvSpPr>
            <p:spPr>
              <a:xfrm>
                <a:off x="1597367" y="749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7199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816" y="143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37" name="Forma"/>
              <p:cNvSpPr/>
              <p:nvPr/>
            </p:nvSpPr>
            <p:spPr>
              <a:xfrm>
                <a:off x="1575301" y="22561"/>
                <a:ext cx="32475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4"/>
                    </a:moveTo>
                    <a:lnTo>
                      <a:pt x="18905" y="2159"/>
                    </a:lnTo>
                    <a:lnTo>
                      <a:pt x="18905" y="0"/>
                    </a:lnTo>
                    <a:lnTo>
                      <a:pt x="16202" y="2159"/>
                    </a:lnTo>
                    <a:lnTo>
                      <a:pt x="13499" y="2159"/>
                    </a:lnTo>
                    <a:lnTo>
                      <a:pt x="8101" y="0"/>
                    </a:lnTo>
                    <a:lnTo>
                      <a:pt x="5398" y="0"/>
                    </a:lnTo>
                    <a:lnTo>
                      <a:pt x="5398" y="15124"/>
                    </a:lnTo>
                    <a:lnTo>
                      <a:pt x="2703" y="15124"/>
                    </a:lnTo>
                    <a:lnTo>
                      <a:pt x="2703" y="17283"/>
                    </a:lnTo>
                    <a:lnTo>
                      <a:pt x="0" y="17283"/>
                    </a:lnTo>
                    <a:lnTo>
                      <a:pt x="0" y="19441"/>
                    </a:lnTo>
                    <a:lnTo>
                      <a:pt x="5398" y="19441"/>
                    </a:lnTo>
                    <a:lnTo>
                      <a:pt x="8101" y="21600"/>
                    </a:lnTo>
                    <a:lnTo>
                      <a:pt x="13499" y="21600"/>
                    </a:lnTo>
                    <a:lnTo>
                      <a:pt x="13499" y="19441"/>
                    </a:lnTo>
                    <a:lnTo>
                      <a:pt x="16202" y="17283"/>
                    </a:lnTo>
                    <a:lnTo>
                      <a:pt x="17807" y="14041"/>
                    </a:lnTo>
                    <a:lnTo>
                      <a:pt x="19995" y="7559"/>
                    </a:lnTo>
                    <a:lnTo>
                      <a:pt x="21600" y="43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38" name="Quadrato"/>
              <p:cNvSpPr/>
              <p:nvPr/>
            </p:nvSpPr>
            <p:spPr>
              <a:xfrm>
                <a:off x="1619694" y="5067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39" name="Forma"/>
              <p:cNvSpPr/>
              <p:nvPr/>
            </p:nvSpPr>
            <p:spPr>
              <a:xfrm>
                <a:off x="1711032" y="222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784" y="7192"/>
                    </a:lnTo>
                    <a:lnTo>
                      <a:pt x="10784" y="0"/>
                    </a:lnTo>
                    <a:lnTo>
                      <a:pt x="0" y="0"/>
                    </a:lnTo>
                    <a:lnTo>
                      <a:pt x="0" y="14408"/>
                    </a:lnTo>
                    <a:lnTo>
                      <a:pt x="10784" y="21600"/>
                    </a:lnTo>
                    <a:lnTo>
                      <a:pt x="10784" y="14408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40" name="Forma"/>
              <p:cNvSpPr/>
              <p:nvPr/>
            </p:nvSpPr>
            <p:spPr>
              <a:xfrm>
                <a:off x="1729301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3"/>
                    </a:lnTo>
                    <a:lnTo>
                      <a:pt x="0" y="21600"/>
                    </a:lnTo>
                    <a:lnTo>
                      <a:pt x="21600" y="10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41" name="Quadrato"/>
              <p:cNvSpPr/>
              <p:nvPr/>
            </p:nvSpPr>
            <p:spPr>
              <a:xfrm>
                <a:off x="1753654" y="4662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42" name="Forma"/>
              <p:cNvSpPr/>
              <p:nvPr/>
            </p:nvSpPr>
            <p:spPr>
              <a:xfrm>
                <a:off x="1753654" y="30676"/>
                <a:ext cx="12701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0"/>
                    </a:moveTo>
                    <a:lnTo>
                      <a:pt x="14392" y="10801"/>
                    </a:lnTo>
                    <a:lnTo>
                      <a:pt x="14392" y="5400"/>
                    </a:lnTo>
                    <a:lnTo>
                      <a:pt x="7208" y="0"/>
                    </a:lnTo>
                    <a:lnTo>
                      <a:pt x="7208" y="5400"/>
                    </a:lnTo>
                    <a:lnTo>
                      <a:pt x="0" y="16200"/>
                    </a:lnTo>
                    <a:lnTo>
                      <a:pt x="0" y="21600"/>
                    </a:lnTo>
                    <a:lnTo>
                      <a:pt x="7208" y="21600"/>
                    </a:lnTo>
                    <a:lnTo>
                      <a:pt x="14392" y="16200"/>
                    </a:lnTo>
                    <a:lnTo>
                      <a:pt x="21600" y="16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43" name="Forma"/>
              <p:cNvSpPr/>
              <p:nvPr/>
            </p:nvSpPr>
            <p:spPr>
              <a:xfrm>
                <a:off x="1765833" y="425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4392" y="7192"/>
                    </a:lnTo>
                    <a:lnTo>
                      <a:pt x="7208" y="0"/>
                    </a:lnTo>
                    <a:lnTo>
                      <a:pt x="0" y="0"/>
                    </a:lnTo>
                    <a:lnTo>
                      <a:pt x="0" y="14407"/>
                    </a:lnTo>
                    <a:lnTo>
                      <a:pt x="7208" y="14407"/>
                    </a:lnTo>
                    <a:lnTo>
                      <a:pt x="14392" y="21600"/>
                    </a:lnTo>
                    <a:lnTo>
                      <a:pt x="14392" y="14407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44" name="Quadrato"/>
              <p:cNvSpPr/>
              <p:nvPr/>
            </p:nvSpPr>
            <p:spPr>
              <a:xfrm>
                <a:off x="1956625" y="36686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45" name="Quadrato"/>
              <p:cNvSpPr/>
              <p:nvPr/>
            </p:nvSpPr>
            <p:spPr>
              <a:xfrm>
                <a:off x="2135238" y="30200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46" name="Forma"/>
              <p:cNvSpPr/>
              <p:nvPr/>
            </p:nvSpPr>
            <p:spPr>
              <a:xfrm>
                <a:off x="2147677" y="314432"/>
                <a:ext cx="16232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6209" y="4317"/>
                    </a:lnTo>
                    <a:lnTo>
                      <a:pt x="5408" y="0"/>
                    </a:lnTo>
                    <a:lnTo>
                      <a:pt x="0" y="0"/>
                    </a:lnTo>
                    <a:lnTo>
                      <a:pt x="0" y="8635"/>
                    </a:lnTo>
                    <a:lnTo>
                      <a:pt x="5408" y="12952"/>
                    </a:lnTo>
                    <a:lnTo>
                      <a:pt x="5408" y="21600"/>
                    </a:lnTo>
                    <a:lnTo>
                      <a:pt x="10801" y="17283"/>
                    </a:lnTo>
                    <a:lnTo>
                      <a:pt x="10801" y="12952"/>
                    </a:lnTo>
                    <a:lnTo>
                      <a:pt x="16209" y="12952"/>
                    </a:lnTo>
                    <a:lnTo>
                      <a:pt x="21600" y="8635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47" name="Forma"/>
              <p:cNvSpPr/>
              <p:nvPr/>
            </p:nvSpPr>
            <p:spPr>
              <a:xfrm>
                <a:off x="2161622" y="3101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48" name="Forma"/>
              <p:cNvSpPr/>
              <p:nvPr/>
            </p:nvSpPr>
            <p:spPr>
              <a:xfrm>
                <a:off x="2143613" y="322535"/>
                <a:ext cx="56834" cy="36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1"/>
                    </a:moveTo>
                    <a:lnTo>
                      <a:pt x="18371" y="7428"/>
                    </a:lnTo>
                    <a:lnTo>
                      <a:pt x="12487" y="2180"/>
                    </a:lnTo>
                    <a:lnTo>
                      <a:pt x="9258" y="0"/>
                    </a:lnTo>
                    <a:lnTo>
                      <a:pt x="7718" y="0"/>
                    </a:lnTo>
                    <a:lnTo>
                      <a:pt x="6174" y="2398"/>
                    </a:lnTo>
                    <a:lnTo>
                      <a:pt x="6174" y="4804"/>
                    </a:lnTo>
                    <a:lnTo>
                      <a:pt x="4629" y="7202"/>
                    </a:lnTo>
                    <a:lnTo>
                      <a:pt x="1545" y="7202"/>
                    </a:lnTo>
                    <a:lnTo>
                      <a:pt x="1545" y="9601"/>
                    </a:lnTo>
                    <a:lnTo>
                      <a:pt x="0" y="11999"/>
                    </a:lnTo>
                    <a:lnTo>
                      <a:pt x="1545" y="11999"/>
                    </a:lnTo>
                    <a:lnTo>
                      <a:pt x="1545" y="14397"/>
                    </a:lnTo>
                    <a:lnTo>
                      <a:pt x="3089" y="14397"/>
                    </a:lnTo>
                    <a:lnTo>
                      <a:pt x="3089" y="19202"/>
                    </a:lnTo>
                    <a:lnTo>
                      <a:pt x="4629" y="19202"/>
                    </a:lnTo>
                    <a:lnTo>
                      <a:pt x="6174" y="21600"/>
                    </a:lnTo>
                    <a:lnTo>
                      <a:pt x="6174" y="19202"/>
                    </a:lnTo>
                    <a:lnTo>
                      <a:pt x="7713" y="16803"/>
                    </a:lnTo>
                    <a:lnTo>
                      <a:pt x="6174" y="16803"/>
                    </a:lnTo>
                    <a:lnTo>
                      <a:pt x="6174" y="14397"/>
                    </a:lnTo>
                    <a:lnTo>
                      <a:pt x="4629" y="14397"/>
                    </a:lnTo>
                    <a:lnTo>
                      <a:pt x="4629" y="11999"/>
                    </a:lnTo>
                    <a:lnTo>
                      <a:pt x="6174" y="9601"/>
                    </a:lnTo>
                    <a:lnTo>
                      <a:pt x="7713" y="11999"/>
                    </a:lnTo>
                    <a:lnTo>
                      <a:pt x="7713" y="14397"/>
                    </a:lnTo>
                    <a:lnTo>
                      <a:pt x="12342" y="14397"/>
                    </a:lnTo>
                    <a:lnTo>
                      <a:pt x="12342" y="21600"/>
                    </a:lnTo>
                    <a:lnTo>
                      <a:pt x="15431" y="21600"/>
                    </a:lnTo>
                    <a:lnTo>
                      <a:pt x="15431" y="19202"/>
                    </a:lnTo>
                    <a:lnTo>
                      <a:pt x="16971" y="19202"/>
                    </a:lnTo>
                    <a:lnTo>
                      <a:pt x="16971" y="16803"/>
                    </a:lnTo>
                    <a:lnTo>
                      <a:pt x="18515" y="16803"/>
                    </a:lnTo>
                    <a:lnTo>
                      <a:pt x="18515" y="19202"/>
                    </a:lnTo>
                    <a:lnTo>
                      <a:pt x="20060" y="16803"/>
                    </a:lnTo>
                    <a:lnTo>
                      <a:pt x="20060" y="11999"/>
                    </a:lnTo>
                    <a:lnTo>
                      <a:pt x="21600" y="96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49" name="Forma"/>
              <p:cNvSpPr/>
              <p:nvPr/>
            </p:nvSpPr>
            <p:spPr>
              <a:xfrm>
                <a:off x="2196394" y="356126"/>
                <a:ext cx="24347" cy="2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78"/>
                    </a:moveTo>
                    <a:lnTo>
                      <a:pt x="16147" y="4240"/>
                    </a:lnTo>
                    <a:lnTo>
                      <a:pt x="10344" y="2700"/>
                    </a:lnTo>
                    <a:lnTo>
                      <a:pt x="3876" y="1161"/>
                    </a:lnTo>
                    <a:lnTo>
                      <a:pt x="0" y="0"/>
                    </a:lnTo>
                    <a:lnTo>
                      <a:pt x="0" y="6478"/>
                    </a:lnTo>
                    <a:lnTo>
                      <a:pt x="3595" y="10255"/>
                    </a:lnTo>
                    <a:lnTo>
                      <a:pt x="7201" y="17823"/>
                    </a:lnTo>
                    <a:lnTo>
                      <a:pt x="10795" y="21600"/>
                    </a:lnTo>
                    <a:lnTo>
                      <a:pt x="18006" y="21600"/>
                    </a:lnTo>
                    <a:lnTo>
                      <a:pt x="18006" y="17823"/>
                    </a:lnTo>
                    <a:lnTo>
                      <a:pt x="21600" y="10255"/>
                    </a:lnTo>
                    <a:lnTo>
                      <a:pt x="21600" y="6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50" name="Triangolo"/>
              <p:cNvSpPr/>
              <p:nvPr/>
            </p:nvSpPr>
            <p:spPr>
              <a:xfrm>
                <a:off x="2382863" y="31415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51" name="Forma"/>
              <p:cNvSpPr/>
              <p:nvPr/>
            </p:nvSpPr>
            <p:spPr>
              <a:xfrm>
                <a:off x="2431573" y="3303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08" y="7199"/>
                    </a:lnTo>
                    <a:lnTo>
                      <a:pt x="7192" y="0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7192" y="14401"/>
                    </a:lnTo>
                    <a:lnTo>
                      <a:pt x="14408" y="21600"/>
                    </a:lnTo>
                    <a:lnTo>
                      <a:pt x="14408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52" name="Forma"/>
              <p:cNvSpPr/>
              <p:nvPr/>
            </p:nvSpPr>
            <p:spPr>
              <a:xfrm>
                <a:off x="2468365" y="294163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5"/>
                    </a:moveTo>
                    <a:lnTo>
                      <a:pt x="16205" y="6076"/>
                    </a:lnTo>
                    <a:lnTo>
                      <a:pt x="5406" y="2558"/>
                    </a:lnTo>
                    <a:lnTo>
                      <a:pt x="0" y="0"/>
                    </a:lnTo>
                    <a:lnTo>
                      <a:pt x="3604" y="4317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7283"/>
                    </a:lnTo>
                    <a:lnTo>
                      <a:pt x="21600" y="12966"/>
                    </a:lnTo>
                    <a:lnTo>
                      <a:pt x="21600" y="8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53" name="Forma"/>
              <p:cNvSpPr/>
              <p:nvPr/>
            </p:nvSpPr>
            <p:spPr>
              <a:xfrm>
                <a:off x="2480544" y="273627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85"/>
                    </a:moveTo>
                    <a:lnTo>
                      <a:pt x="17289" y="7192"/>
                    </a:lnTo>
                    <a:lnTo>
                      <a:pt x="12963" y="7192"/>
                    </a:lnTo>
                    <a:lnTo>
                      <a:pt x="4325" y="0"/>
                    </a:lnTo>
                    <a:lnTo>
                      <a:pt x="0" y="0"/>
                    </a:lnTo>
                    <a:lnTo>
                      <a:pt x="12963" y="21600"/>
                    </a:lnTo>
                    <a:lnTo>
                      <a:pt x="17289" y="21600"/>
                    </a:lnTo>
                    <a:lnTo>
                      <a:pt x="17289" y="14385"/>
                    </a:lnTo>
                    <a:lnTo>
                      <a:pt x="21600" y="143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54" name="Forma"/>
              <p:cNvSpPr/>
              <p:nvPr/>
            </p:nvSpPr>
            <p:spPr>
              <a:xfrm>
                <a:off x="3121932" y="308082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92" y="0"/>
                    </a:lnTo>
                    <a:lnTo>
                      <a:pt x="0" y="10800"/>
                    </a:lnTo>
                    <a:lnTo>
                      <a:pt x="5392" y="10800"/>
                    </a:lnTo>
                    <a:lnTo>
                      <a:pt x="1080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55" name="Forma"/>
              <p:cNvSpPr/>
              <p:nvPr/>
            </p:nvSpPr>
            <p:spPr>
              <a:xfrm>
                <a:off x="3192709" y="3161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801"/>
                    </a:lnTo>
                    <a:lnTo>
                      <a:pt x="0" y="10801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56" name="Triangolo"/>
              <p:cNvSpPr/>
              <p:nvPr/>
            </p:nvSpPr>
            <p:spPr>
              <a:xfrm>
                <a:off x="3450481" y="1803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57" name="Triangolo"/>
              <p:cNvSpPr/>
              <p:nvPr/>
            </p:nvSpPr>
            <p:spPr>
              <a:xfrm>
                <a:off x="3489045" y="33848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58" name="Forma"/>
              <p:cNvSpPr/>
              <p:nvPr/>
            </p:nvSpPr>
            <p:spPr>
              <a:xfrm>
                <a:off x="3860742" y="132009"/>
                <a:ext cx="28411" cy="44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50"/>
                    </a:moveTo>
                    <a:lnTo>
                      <a:pt x="12340" y="1969"/>
                    </a:lnTo>
                    <a:lnTo>
                      <a:pt x="6170" y="1969"/>
                    </a:lnTo>
                    <a:lnTo>
                      <a:pt x="6170" y="0"/>
                    </a:lnTo>
                    <a:lnTo>
                      <a:pt x="3901" y="2978"/>
                    </a:lnTo>
                    <a:lnTo>
                      <a:pt x="1931" y="6140"/>
                    </a:lnTo>
                    <a:lnTo>
                      <a:pt x="531" y="9665"/>
                    </a:lnTo>
                    <a:lnTo>
                      <a:pt x="0" y="13750"/>
                    </a:lnTo>
                    <a:lnTo>
                      <a:pt x="4142" y="15528"/>
                    </a:lnTo>
                    <a:lnTo>
                      <a:pt x="11278" y="19822"/>
                    </a:lnTo>
                    <a:lnTo>
                      <a:pt x="15430" y="21600"/>
                    </a:lnTo>
                    <a:lnTo>
                      <a:pt x="15430" y="19638"/>
                    </a:lnTo>
                    <a:lnTo>
                      <a:pt x="18520" y="15712"/>
                    </a:lnTo>
                    <a:lnTo>
                      <a:pt x="21600" y="137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59" name="Forma"/>
              <p:cNvSpPr/>
              <p:nvPr/>
            </p:nvSpPr>
            <p:spPr>
              <a:xfrm>
                <a:off x="4000525" y="4033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60" name="Triangolo"/>
              <p:cNvSpPr/>
              <p:nvPr/>
            </p:nvSpPr>
            <p:spPr>
              <a:xfrm>
                <a:off x="4026916" y="4195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61" name="Forma"/>
              <p:cNvSpPr/>
              <p:nvPr/>
            </p:nvSpPr>
            <p:spPr>
              <a:xfrm>
                <a:off x="4201464" y="2979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4414" y="7193"/>
                    </a:lnTo>
                    <a:lnTo>
                      <a:pt x="7207" y="0"/>
                    </a:lnTo>
                    <a:lnTo>
                      <a:pt x="7207" y="7193"/>
                    </a:lnTo>
                    <a:lnTo>
                      <a:pt x="0" y="14408"/>
                    </a:lnTo>
                    <a:lnTo>
                      <a:pt x="14414" y="14408"/>
                    </a:lnTo>
                    <a:lnTo>
                      <a:pt x="14414" y="21600"/>
                    </a:lnTo>
                    <a:lnTo>
                      <a:pt x="21600" y="14408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62" name="Forma"/>
              <p:cNvSpPr/>
              <p:nvPr/>
            </p:nvSpPr>
            <p:spPr>
              <a:xfrm>
                <a:off x="4292803" y="4378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0"/>
                    </a:lnTo>
                    <a:lnTo>
                      <a:pt x="0" y="10800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63" name="Triangolo"/>
              <p:cNvSpPr/>
              <p:nvPr/>
            </p:nvSpPr>
            <p:spPr>
              <a:xfrm>
                <a:off x="4298892" y="4438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64" name="Forma"/>
              <p:cNvSpPr/>
              <p:nvPr/>
            </p:nvSpPr>
            <p:spPr>
              <a:xfrm>
                <a:off x="4388205" y="123907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4317"/>
                    </a:lnTo>
                    <a:lnTo>
                      <a:pt x="0" y="4317"/>
                    </a:lnTo>
                    <a:lnTo>
                      <a:pt x="7186" y="8634"/>
                    </a:lnTo>
                    <a:lnTo>
                      <a:pt x="7186" y="17283"/>
                    </a:lnTo>
                    <a:lnTo>
                      <a:pt x="14393" y="21600"/>
                    </a:lnTo>
                    <a:lnTo>
                      <a:pt x="14393" y="863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65" name="Forma"/>
              <p:cNvSpPr/>
              <p:nvPr/>
            </p:nvSpPr>
            <p:spPr>
              <a:xfrm>
                <a:off x="4250442" y="456317"/>
                <a:ext cx="162370" cy="9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5"/>
                    </a:moveTo>
                    <a:lnTo>
                      <a:pt x="21061" y="4696"/>
                    </a:lnTo>
                    <a:lnTo>
                      <a:pt x="19661" y="2260"/>
                    </a:lnTo>
                    <a:lnTo>
                      <a:pt x="18361" y="0"/>
                    </a:lnTo>
                    <a:lnTo>
                      <a:pt x="18361" y="939"/>
                    </a:lnTo>
                    <a:lnTo>
                      <a:pt x="17821" y="1877"/>
                    </a:lnTo>
                    <a:lnTo>
                      <a:pt x="15087" y="2260"/>
                    </a:lnTo>
                    <a:lnTo>
                      <a:pt x="12556" y="2113"/>
                    </a:lnTo>
                    <a:lnTo>
                      <a:pt x="10226" y="1612"/>
                    </a:lnTo>
                    <a:lnTo>
                      <a:pt x="8101" y="939"/>
                    </a:lnTo>
                    <a:lnTo>
                      <a:pt x="8101" y="2816"/>
                    </a:lnTo>
                    <a:lnTo>
                      <a:pt x="8902" y="5811"/>
                    </a:lnTo>
                    <a:lnTo>
                      <a:pt x="8033" y="7041"/>
                    </a:lnTo>
                    <a:lnTo>
                      <a:pt x="6657" y="7571"/>
                    </a:lnTo>
                    <a:lnTo>
                      <a:pt x="5940" y="8450"/>
                    </a:lnTo>
                    <a:lnTo>
                      <a:pt x="4405" y="6485"/>
                    </a:lnTo>
                    <a:lnTo>
                      <a:pt x="1536" y="2904"/>
                    </a:lnTo>
                    <a:lnTo>
                      <a:pt x="0" y="939"/>
                    </a:lnTo>
                    <a:lnTo>
                      <a:pt x="1620" y="6573"/>
                    </a:lnTo>
                    <a:lnTo>
                      <a:pt x="2161" y="6573"/>
                    </a:lnTo>
                    <a:lnTo>
                      <a:pt x="2161" y="8450"/>
                    </a:lnTo>
                    <a:lnTo>
                      <a:pt x="1620" y="8450"/>
                    </a:lnTo>
                    <a:lnTo>
                      <a:pt x="2161" y="9389"/>
                    </a:lnTo>
                    <a:lnTo>
                      <a:pt x="3240" y="10331"/>
                    </a:lnTo>
                    <a:lnTo>
                      <a:pt x="3779" y="11269"/>
                    </a:lnTo>
                    <a:lnTo>
                      <a:pt x="7138" y="14791"/>
                    </a:lnTo>
                    <a:lnTo>
                      <a:pt x="9990" y="14085"/>
                    </a:lnTo>
                    <a:lnTo>
                      <a:pt x="12438" y="11269"/>
                    </a:lnTo>
                    <a:lnTo>
                      <a:pt x="14580" y="8450"/>
                    </a:lnTo>
                    <a:lnTo>
                      <a:pt x="15391" y="11107"/>
                    </a:lnTo>
                    <a:lnTo>
                      <a:pt x="16200" y="13500"/>
                    </a:lnTo>
                    <a:lnTo>
                      <a:pt x="17011" y="15715"/>
                    </a:lnTo>
                    <a:lnTo>
                      <a:pt x="17821" y="17843"/>
                    </a:lnTo>
                    <a:lnTo>
                      <a:pt x="19982" y="21600"/>
                    </a:lnTo>
                    <a:lnTo>
                      <a:pt x="19982" y="20661"/>
                    </a:lnTo>
                    <a:lnTo>
                      <a:pt x="20520" y="19723"/>
                    </a:lnTo>
                    <a:lnTo>
                      <a:pt x="19982" y="18781"/>
                    </a:lnTo>
                    <a:lnTo>
                      <a:pt x="18900" y="17843"/>
                    </a:lnTo>
                    <a:lnTo>
                      <a:pt x="18361" y="16904"/>
                    </a:lnTo>
                    <a:lnTo>
                      <a:pt x="18277" y="13941"/>
                    </a:lnTo>
                    <a:lnTo>
                      <a:pt x="17952" y="8450"/>
                    </a:lnTo>
                    <a:lnTo>
                      <a:pt x="17905" y="7659"/>
                    </a:lnTo>
                    <a:lnTo>
                      <a:pt x="17821" y="4696"/>
                    </a:lnTo>
                    <a:lnTo>
                      <a:pt x="18714" y="5252"/>
                    </a:lnTo>
                    <a:lnTo>
                      <a:pt x="20706" y="6014"/>
                    </a:lnTo>
                    <a:lnTo>
                      <a:pt x="21600" y="6573"/>
                    </a:lnTo>
                    <a:lnTo>
                      <a:pt x="21600" y="5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66" name="Forma"/>
              <p:cNvSpPr/>
              <p:nvPr/>
            </p:nvSpPr>
            <p:spPr>
              <a:xfrm>
                <a:off x="4412811" y="484688"/>
                <a:ext cx="28424" cy="40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17"/>
                    </a:moveTo>
                    <a:lnTo>
                      <a:pt x="18512" y="15117"/>
                    </a:lnTo>
                    <a:lnTo>
                      <a:pt x="15433" y="12959"/>
                    </a:lnTo>
                    <a:lnTo>
                      <a:pt x="15433" y="8641"/>
                    </a:lnTo>
                    <a:lnTo>
                      <a:pt x="18512" y="6476"/>
                    </a:lnTo>
                    <a:lnTo>
                      <a:pt x="18512" y="2159"/>
                    </a:lnTo>
                    <a:lnTo>
                      <a:pt x="9256" y="2159"/>
                    </a:lnTo>
                    <a:lnTo>
                      <a:pt x="3088" y="4317"/>
                    </a:lnTo>
                    <a:lnTo>
                      <a:pt x="3088" y="2159"/>
                    </a:lnTo>
                    <a:lnTo>
                      <a:pt x="0" y="0"/>
                    </a:lnTo>
                    <a:lnTo>
                      <a:pt x="0" y="6476"/>
                    </a:lnTo>
                    <a:lnTo>
                      <a:pt x="6177" y="6476"/>
                    </a:lnTo>
                    <a:lnTo>
                      <a:pt x="6177" y="8641"/>
                    </a:lnTo>
                    <a:lnTo>
                      <a:pt x="3088" y="12959"/>
                    </a:lnTo>
                    <a:lnTo>
                      <a:pt x="3088" y="15117"/>
                    </a:lnTo>
                    <a:lnTo>
                      <a:pt x="9256" y="15117"/>
                    </a:lnTo>
                    <a:lnTo>
                      <a:pt x="9256" y="19441"/>
                    </a:lnTo>
                    <a:lnTo>
                      <a:pt x="6177" y="21600"/>
                    </a:lnTo>
                    <a:lnTo>
                      <a:pt x="12345" y="19441"/>
                    </a:lnTo>
                    <a:lnTo>
                      <a:pt x="15433" y="17276"/>
                    </a:lnTo>
                    <a:lnTo>
                      <a:pt x="21600" y="151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67" name="Triangolo"/>
              <p:cNvSpPr/>
              <p:nvPr/>
            </p:nvSpPr>
            <p:spPr>
              <a:xfrm>
                <a:off x="4457210" y="1722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68" name="Forma"/>
              <p:cNvSpPr/>
              <p:nvPr/>
            </p:nvSpPr>
            <p:spPr>
              <a:xfrm>
                <a:off x="4455178" y="1580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00" y="0"/>
                    </a:lnTo>
                    <a:lnTo>
                      <a:pt x="1080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69" name="Quadrato"/>
              <p:cNvSpPr/>
              <p:nvPr/>
            </p:nvSpPr>
            <p:spPr>
              <a:xfrm>
                <a:off x="4461268" y="16822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70" name="Triangolo"/>
              <p:cNvSpPr/>
              <p:nvPr/>
            </p:nvSpPr>
            <p:spPr>
              <a:xfrm>
                <a:off x="4485627" y="1905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71" name="Forma"/>
              <p:cNvSpPr/>
              <p:nvPr/>
            </p:nvSpPr>
            <p:spPr>
              <a:xfrm>
                <a:off x="4546517" y="1844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408" y="7201"/>
                    </a:lnTo>
                    <a:lnTo>
                      <a:pt x="7192" y="0"/>
                    </a:lnTo>
                    <a:lnTo>
                      <a:pt x="7192" y="7201"/>
                    </a:lnTo>
                    <a:lnTo>
                      <a:pt x="0" y="7201"/>
                    </a:lnTo>
                    <a:lnTo>
                      <a:pt x="0" y="14401"/>
                    </a:lnTo>
                    <a:lnTo>
                      <a:pt x="7192" y="14401"/>
                    </a:lnTo>
                    <a:lnTo>
                      <a:pt x="14408" y="21600"/>
                    </a:lnTo>
                    <a:lnTo>
                      <a:pt x="21600" y="14401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72" name="Triangolo"/>
              <p:cNvSpPr/>
              <p:nvPr/>
            </p:nvSpPr>
            <p:spPr>
              <a:xfrm>
                <a:off x="4570875" y="1966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73" name="Forma"/>
              <p:cNvSpPr/>
              <p:nvPr/>
            </p:nvSpPr>
            <p:spPr>
              <a:xfrm>
                <a:off x="4729188" y="3668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4392" y="7215"/>
                    </a:lnTo>
                    <a:lnTo>
                      <a:pt x="7208" y="0"/>
                    </a:lnTo>
                    <a:lnTo>
                      <a:pt x="7208" y="7215"/>
                    </a:lnTo>
                    <a:lnTo>
                      <a:pt x="0" y="7215"/>
                    </a:lnTo>
                    <a:lnTo>
                      <a:pt x="0" y="14408"/>
                    </a:lnTo>
                    <a:lnTo>
                      <a:pt x="14392" y="14408"/>
                    </a:lnTo>
                    <a:lnTo>
                      <a:pt x="21600" y="21600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74" name="Forma"/>
              <p:cNvSpPr/>
              <p:nvPr/>
            </p:nvSpPr>
            <p:spPr>
              <a:xfrm>
                <a:off x="4790077" y="2513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75" name="Forma"/>
              <p:cNvSpPr/>
              <p:nvPr/>
            </p:nvSpPr>
            <p:spPr>
              <a:xfrm>
                <a:off x="511739" y="354971"/>
                <a:ext cx="3799600" cy="117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55"/>
                    </a:moveTo>
                    <a:lnTo>
                      <a:pt x="21577" y="21600"/>
                    </a:lnTo>
                    <a:lnTo>
                      <a:pt x="21600" y="21600"/>
                    </a:lnTo>
                    <a:lnTo>
                      <a:pt x="21600" y="20855"/>
                    </a:lnTo>
                    <a:close/>
                    <a:moveTo>
                      <a:pt x="46" y="13407"/>
                    </a:moveTo>
                    <a:lnTo>
                      <a:pt x="23" y="13407"/>
                    </a:lnTo>
                    <a:lnTo>
                      <a:pt x="46" y="14151"/>
                    </a:lnTo>
                    <a:lnTo>
                      <a:pt x="46" y="13407"/>
                    </a:lnTo>
                    <a:close/>
                    <a:moveTo>
                      <a:pt x="9577" y="0"/>
                    </a:moveTo>
                    <a:lnTo>
                      <a:pt x="9554" y="0"/>
                    </a:lnTo>
                    <a:lnTo>
                      <a:pt x="9577" y="212"/>
                    </a:lnTo>
                    <a:lnTo>
                      <a:pt x="9577" y="0"/>
                    </a:lnTo>
                    <a:close/>
                    <a:moveTo>
                      <a:pt x="23" y="13407"/>
                    </a:moveTo>
                    <a:lnTo>
                      <a:pt x="0" y="13407"/>
                    </a:lnTo>
                    <a:lnTo>
                      <a:pt x="23" y="14151"/>
                    </a:lnTo>
                    <a:lnTo>
                      <a:pt x="23" y="13407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642" name="object 14"/>
            <p:cNvGrpSpPr/>
            <p:nvPr/>
          </p:nvGrpSpPr>
          <p:grpSpPr>
            <a:xfrm>
              <a:off x="935425" y="934047"/>
              <a:ext cx="4613765" cy="448474"/>
              <a:chOff x="0" y="0"/>
              <a:chExt cx="4613763" cy="448473"/>
            </a:xfrm>
          </p:grpSpPr>
          <p:sp>
            <p:nvSpPr>
              <p:cNvPr id="4577" name="Forma"/>
              <p:cNvSpPr/>
              <p:nvPr/>
            </p:nvSpPr>
            <p:spPr>
              <a:xfrm>
                <a:off x="0" y="168229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784"/>
                    </a:lnTo>
                    <a:lnTo>
                      <a:pt x="10817" y="10784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78" name="Forma"/>
              <p:cNvSpPr/>
              <p:nvPr/>
            </p:nvSpPr>
            <p:spPr>
              <a:xfrm>
                <a:off x="8115" y="176338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10800"/>
                    </a:lnTo>
                    <a:lnTo>
                      <a:pt x="10817" y="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79" name="Triangolo"/>
              <p:cNvSpPr/>
              <p:nvPr/>
            </p:nvSpPr>
            <p:spPr>
              <a:xfrm>
                <a:off x="32473" y="1418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80" name="Triangolo"/>
              <p:cNvSpPr/>
              <p:nvPr/>
            </p:nvSpPr>
            <p:spPr>
              <a:xfrm>
                <a:off x="91338" y="1864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81" name="Forma"/>
              <p:cNvSpPr/>
              <p:nvPr/>
            </p:nvSpPr>
            <p:spPr>
              <a:xfrm>
                <a:off x="140049" y="2067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7192" y="14400"/>
                    </a:lnTo>
                    <a:lnTo>
                      <a:pt x="1440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82" name="Forma"/>
              <p:cNvSpPr/>
              <p:nvPr/>
            </p:nvSpPr>
            <p:spPr>
              <a:xfrm>
                <a:off x="164407" y="1074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83" name="Forma"/>
              <p:cNvSpPr/>
              <p:nvPr/>
            </p:nvSpPr>
            <p:spPr>
              <a:xfrm>
                <a:off x="194849" y="1966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84" name="Forma"/>
              <p:cNvSpPr/>
              <p:nvPr/>
            </p:nvSpPr>
            <p:spPr>
              <a:xfrm>
                <a:off x="194849" y="1378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85" name="Forma"/>
              <p:cNvSpPr/>
              <p:nvPr/>
            </p:nvSpPr>
            <p:spPr>
              <a:xfrm>
                <a:off x="209054" y="1358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14" y="0"/>
                    </a:lnTo>
                    <a:lnTo>
                      <a:pt x="0" y="10801"/>
                    </a:lnTo>
                    <a:lnTo>
                      <a:pt x="7207" y="10801"/>
                    </a:lnTo>
                    <a:lnTo>
                      <a:pt x="1441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86" name="Forma"/>
              <p:cNvSpPr/>
              <p:nvPr/>
            </p:nvSpPr>
            <p:spPr>
              <a:xfrm>
                <a:off x="213118" y="2371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10817"/>
                    </a:lnTo>
                    <a:lnTo>
                      <a:pt x="7207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87" name="Forma"/>
              <p:cNvSpPr/>
              <p:nvPr/>
            </p:nvSpPr>
            <p:spPr>
              <a:xfrm>
                <a:off x="215150" y="1864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88" name="Forma"/>
              <p:cNvSpPr/>
              <p:nvPr/>
            </p:nvSpPr>
            <p:spPr>
              <a:xfrm>
                <a:off x="215150" y="14593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784" y="0"/>
                    </a:lnTo>
                    <a:lnTo>
                      <a:pt x="10784" y="7192"/>
                    </a:lnTo>
                    <a:lnTo>
                      <a:pt x="0" y="14385"/>
                    </a:lnTo>
                    <a:lnTo>
                      <a:pt x="10784" y="21600"/>
                    </a:lnTo>
                    <a:lnTo>
                      <a:pt x="10784" y="14385"/>
                    </a:lnTo>
                    <a:lnTo>
                      <a:pt x="21600" y="14385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89" name="Forma"/>
              <p:cNvSpPr/>
              <p:nvPr/>
            </p:nvSpPr>
            <p:spPr>
              <a:xfrm>
                <a:off x="229355" y="170521"/>
                <a:ext cx="12701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8"/>
                    </a:moveTo>
                    <a:lnTo>
                      <a:pt x="14408" y="0"/>
                    </a:lnTo>
                    <a:lnTo>
                      <a:pt x="7192" y="0"/>
                    </a:lnTo>
                    <a:lnTo>
                      <a:pt x="7192" y="4318"/>
                    </a:lnTo>
                    <a:lnTo>
                      <a:pt x="0" y="12965"/>
                    </a:lnTo>
                    <a:lnTo>
                      <a:pt x="0" y="17282"/>
                    </a:lnTo>
                    <a:lnTo>
                      <a:pt x="7192" y="17282"/>
                    </a:lnTo>
                    <a:lnTo>
                      <a:pt x="7192" y="21600"/>
                    </a:lnTo>
                    <a:lnTo>
                      <a:pt x="14408" y="21600"/>
                    </a:lnTo>
                    <a:lnTo>
                      <a:pt x="14408" y="12965"/>
                    </a:lnTo>
                    <a:lnTo>
                      <a:pt x="21600" y="8649"/>
                    </a:lnTo>
                    <a:lnTo>
                      <a:pt x="21600" y="43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90" name="Forma"/>
              <p:cNvSpPr/>
              <p:nvPr/>
            </p:nvSpPr>
            <p:spPr>
              <a:xfrm>
                <a:off x="221494" y="142150"/>
                <a:ext cx="44654" cy="28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8"/>
                    </a:moveTo>
                    <a:lnTo>
                      <a:pt x="18627" y="4341"/>
                    </a:lnTo>
                    <a:lnTo>
                      <a:pt x="15462" y="3084"/>
                    </a:lnTo>
                    <a:lnTo>
                      <a:pt x="11937" y="1827"/>
                    </a:lnTo>
                    <a:lnTo>
                      <a:pt x="7857" y="0"/>
                    </a:lnTo>
                    <a:lnTo>
                      <a:pt x="7857" y="3084"/>
                    </a:lnTo>
                    <a:lnTo>
                      <a:pt x="5891" y="9253"/>
                    </a:lnTo>
                    <a:lnTo>
                      <a:pt x="5891" y="12347"/>
                    </a:lnTo>
                    <a:lnTo>
                      <a:pt x="1966" y="12347"/>
                    </a:lnTo>
                    <a:lnTo>
                      <a:pt x="1966" y="15432"/>
                    </a:lnTo>
                    <a:lnTo>
                      <a:pt x="0" y="18516"/>
                    </a:lnTo>
                    <a:lnTo>
                      <a:pt x="3932" y="21600"/>
                    </a:lnTo>
                    <a:lnTo>
                      <a:pt x="5891" y="21600"/>
                    </a:lnTo>
                    <a:lnTo>
                      <a:pt x="5891" y="18516"/>
                    </a:lnTo>
                    <a:lnTo>
                      <a:pt x="7857" y="15432"/>
                    </a:lnTo>
                    <a:lnTo>
                      <a:pt x="13749" y="15432"/>
                    </a:lnTo>
                    <a:lnTo>
                      <a:pt x="13749" y="12347"/>
                    </a:lnTo>
                    <a:lnTo>
                      <a:pt x="15708" y="12347"/>
                    </a:lnTo>
                    <a:lnTo>
                      <a:pt x="15708" y="18516"/>
                    </a:lnTo>
                    <a:lnTo>
                      <a:pt x="19640" y="18516"/>
                    </a:lnTo>
                    <a:lnTo>
                      <a:pt x="19640" y="15432"/>
                    </a:lnTo>
                    <a:lnTo>
                      <a:pt x="21600" y="9253"/>
                    </a:lnTo>
                    <a:lnTo>
                      <a:pt x="21600" y="61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91" name="Triangolo"/>
              <p:cNvSpPr/>
              <p:nvPr/>
            </p:nvSpPr>
            <p:spPr>
              <a:xfrm>
                <a:off x="322719" y="1053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92" name="Forma"/>
              <p:cNvSpPr/>
              <p:nvPr/>
            </p:nvSpPr>
            <p:spPr>
              <a:xfrm>
                <a:off x="527723" y="31213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93" name="Forma"/>
              <p:cNvSpPr/>
              <p:nvPr/>
            </p:nvSpPr>
            <p:spPr>
              <a:xfrm>
                <a:off x="560197" y="3364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3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94" name="Triangolo"/>
              <p:cNvSpPr/>
              <p:nvPr/>
            </p:nvSpPr>
            <p:spPr>
              <a:xfrm>
                <a:off x="566286" y="3324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95" name="Forma"/>
              <p:cNvSpPr/>
              <p:nvPr/>
            </p:nvSpPr>
            <p:spPr>
              <a:xfrm>
                <a:off x="791578" y="1560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0"/>
                    </a:lnTo>
                    <a:lnTo>
                      <a:pt x="10817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96" name="Forma"/>
              <p:cNvSpPr/>
              <p:nvPr/>
            </p:nvSpPr>
            <p:spPr>
              <a:xfrm>
                <a:off x="805789" y="1702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7208" y="7193"/>
                    </a:ln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97" name="Triangolo"/>
              <p:cNvSpPr/>
              <p:nvPr/>
            </p:nvSpPr>
            <p:spPr>
              <a:xfrm>
                <a:off x="947870" y="1661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98" name="Forma"/>
              <p:cNvSpPr/>
              <p:nvPr/>
            </p:nvSpPr>
            <p:spPr>
              <a:xfrm>
                <a:off x="903471" y="125932"/>
                <a:ext cx="60897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20158" y="4317"/>
                    </a:lnTo>
                    <a:lnTo>
                      <a:pt x="18722" y="2159"/>
                    </a:lnTo>
                    <a:lnTo>
                      <a:pt x="20158" y="2159"/>
                    </a:lnTo>
                    <a:lnTo>
                      <a:pt x="20158" y="0"/>
                    </a:lnTo>
                    <a:lnTo>
                      <a:pt x="15839" y="0"/>
                    </a:lnTo>
                    <a:lnTo>
                      <a:pt x="12825" y="1617"/>
                    </a:lnTo>
                    <a:lnTo>
                      <a:pt x="7333" y="4858"/>
                    </a:lnTo>
                    <a:lnTo>
                      <a:pt x="4320" y="6482"/>
                    </a:lnTo>
                    <a:lnTo>
                      <a:pt x="2883" y="7565"/>
                    </a:lnTo>
                    <a:lnTo>
                      <a:pt x="2883" y="6482"/>
                    </a:lnTo>
                    <a:lnTo>
                      <a:pt x="1442" y="4317"/>
                    </a:lnTo>
                    <a:lnTo>
                      <a:pt x="0" y="6482"/>
                    </a:lnTo>
                    <a:lnTo>
                      <a:pt x="1442" y="6482"/>
                    </a:lnTo>
                    <a:lnTo>
                      <a:pt x="2401" y="7924"/>
                    </a:lnTo>
                    <a:lnTo>
                      <a:pt x="1442" y="8641"/>
                    </a:lnTo>
                    <a:lnTo>
                      <a:pt x="1442" y="10800"/>
                    </a:lnTo>
                    <a:lnTo>
                      <a:pt x="0" y="10800"/>
                    </a:lnTo>
                    <a:lnTo>
                      <a:pt x="7919" y="17012"/>
                    </a:lnTo>
                    <a:lnTo>
                      <a:pt x="11744" y="19610"/>
                    </a:lnTo>
                    <a:lnTo>
                      <a:pt x="15839" y="21600"/>
                    </a:lnTo>
                    <a:lnTo>
                      <a:pt x="15839" y="19441"/>
                    </a:lnTo>
                    <a:lnTo>
                      <a:pt x="17280" y="17283"/>
                    </a:lnTo>
                    <a:lnTo>
                      <a:pt x="15839" y="15118"/>
                    </a:lnTo>
                    <a:lnTo>
                      <a:pt x="17280" y="15118"/>
                    </a:lnTo>
                    <a:lnTo>
                      <a:pt x="17280" y="12959"/>
                    </a:lnTo>
                    <a:lnTo>
                      <a:pt x="18722" y="12959"/>
                    </a:lnTo>
                    <a:lnTo>
                      <a:pt x="18722" y="8641"/>
                    </a:lnTo>
                    <a:lnTo>
                      <a:pt x="20158" y="6482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99" name="Triangolo"/>
              <p:cNvSpPr/>
              <p:nvPr/>
            </p:nvSpPr>
            <p:spPr>
              <a:xfrm>
                <a:off x="964107" y="12565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00" name="Forma"/>
              <p:cNvSpPr/>
              <p:nvPr/>
            </p:nvSpPr>
            <p:spPr>
              <a:xfrm>
                <a:off x="976547" y="125932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592" y="4317"/>
                    </a:lnTo>
                    <a:lnTo>
                      <a:pt x="3592" y="8634"/>
                    </a:lnTo>
                    <a:lnTo>
                      <a:pt x="7196" y="12965"/>
                    </a:lnTo>
                    <a:lnTo>
                      <a:pt x="0" y="12965"/>
                    </a:lnTo>
                    <a:lnTo>
                      <a:pt x="0" y="17283"/>
                    </a:lnTo>
                    <a:lnTo>
                      <a:pt x="3592" y="21600"/>
                    </a:lnTo>
                    <a:lnTo>
                      <a:pt x="10800" y="12965"/>
                    </a:lnTo>
                    <a:lnTo>
                      <a:pt x="14392" y="43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01" name="Forma"/>
              <p:cNvSpPr/>
              <p:nvPr/>
            </p:nvSpPr>
            <p:spPr>
              <a:xfrm>
                <a:off x="1075740" y="33037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10784" y="10799"/>
                    </a:lnTo>
                    <a:lnTo>
                      <a:pt x="0" y="10799"/>
                    </a:lnTo>
                    <a:lnTo>
                      <a:pt x="1078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02" name="Quadrato"/>
              <p:cNvSpPr/>
              <p:nvPr/>
            </p:nvSpPr>
            <p:spPr>
              <a:xfrm>
                <a:off x="1122419" y="6891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03" name="Forma"/>
              <p:cNvSpPr/>
              <p:nvPr/>
            </p:nvSpPr>
            <p:spPr>
              <a:xfrm>
                <a:off x="1234059" y="1925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7"/>
                    </a:lnTo>
                    <a:lnTo>
                      <a:pt x="10783" y="21600"/>
                    </a:lnTo>
                    <a:lnTo>
                      <a:pt x="10783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04" name="Forma"/>
              <p:cNvSpPr/>
              <p:nvPr/>
            </p:nvSpPr>
            <p:spPr>
              <a:xfrm>
                <a:off x="1224171" y="48906"/>
                <a:ext cx="24347" cy="3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5"/>
                    </a:moveTo>
                    <a:lnTo>
                      <a:pt x="16203" y="3798"/>
                    </a:lnTo>
                    <a:lnTo>
                      <a:pt x="5398" y="1607"/>
                    </a:lnTo>
                    <a:lnTo>
                      <a:pt x="0" y="0"/>
                    </a:lnTo>
                    <a:lnTo>
                      <a:pt x="0" y="18902"/>
                    </a:lnTo>
                    <a:lnTo>
                      <a:pt x="3595" y="18902"/>
                    </a:lnTo>
                    <a:lnTo>
                      <a:pt x="7201" y="21600"/>
                    </a:lnTo>
                    <a:lnTo>
                      <a:pt x="10468" y="17549"/>
                    </a:lnTo>
                    <a:lnTo>
                      <a:pt x="18344" y="9455"/>
                    </a:lnTo>
                    <a:lnTo>
                      <a:pt x="21600" y="540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05" name="Quadrato"/>
              <p:cNvSpPr/>
              <p:nvPr/>
            </p:nvSpPr>
            <p:spPr>
              <a:xfrm>
                <a:off x="1244199" y="4864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06" name="Forma"/>
              <p:cNvSpPr/>
              <p:nvPr/>
            </p:nvSpPr>
            <p:spPr>
              <a:xfrm>
                <a:off x="1252581" y="44589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791" y="7192"/>
                    </a:lnTo>
                    <a:lnTo>
                      <a:pt x="0" y="0"/>
                    </a:lnTo>
                    <a:lnTo>
                      <a:pt x="0" y="14407"/>
                    </a:lnTo>
                    <a:lnTo>
                      <a:pt x="5404" y="14407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07" name="Forma"/>
              <p:cNvSpPr/>
              <p:nvPr/>
            </p:nvSpPr>
            <p:spPr>
              <a:xfrm>
                <a:off x="1252581" y="243496"/>
                <a:ext cx="24360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3" y="0"/>
                    </a:lnTo>
                    <a:lnTo>
                      <a:pt x="10800" y="5400"/>
                    </a:lnTo>
                    <a:lnTo>
                      <a:pt x="3604" y="5400"/>
                    </a:lnTo>
                    <a:lnTo>
                      <a:pt x="3604" y="10799"/>
                    </a:lnTo>
                    <a:lnTo>
                      <a:pt x="0" y="16200"/>
                    </a:lnTo>
                    <a:lnTo>
                      <a:pt x="3604" y="16200"/>
                    </a:lnTo>
                    <a:lnTo>
                      <a:pt x="10800" y="21600"/>
                    </a:lnTo>
                    <a:lnTo>
                      <a:pt x="14403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08" name="Forma"/>
              <p:cNvSpPr/>
              <p:nvPr/>
            </p:nvSpPr>
            <p:spPr>
              <a:xfrm>
                <a:off x="1264760" y="109447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7289" y="7215"/>
                    </a:lnTo>
                    <a:lnTo>
                      <a:pt x="8638" y="0"/>
                    </a:lnTo>
                    <a:lnTo>
                      <a:pt x="4325" y="0"/>
                    </a:lnTo>
                    <a:lnTo>
                      <a:pt x="4325" y="7215"/>
                    </a:lnTo>
                    <a:lnTo>
                      <a:pt x="0" y="14408"/>
                    </a:lnTo>
                    <a:lnTo>
                      <a:pt x="4325" y="21600"/>
                    </a:lnTo>
                    <a:lnTo>
                      <a:pt x="17289" y="21600"/>
                    </a:lnTo>
                    <a:lnTo>
                      <a:pt x="17289" y="14408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09" name="Triangolo"/>
              <p:cNvSpPr/>
              <p:nvPr/>
            </p:nvSpPr>
            <p:spPr>
              <a:xfrm>
                <a:off x="1280737" y="1013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10" name="Quadrato"/>
              <p:cNvSpPr/>
              <p:nvPr/>
            </p:nvSpPr>
            <p:spPr>
              <a:xfrm>
                <a:off x="1284795" y="16214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11" name="Forma"/>
              <p:cNvSpPr/>
              <p:nvPr/>
            </p:nvSpPr>
            <p:spPr>
              <a:xfrm>
                <a:off x="1286827" y="1094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3" y="7215"/>
                    </a:lnTo>
                    <a:lnTo>
                      <a:pt x="0" y="0"/>
                    </a:lnTo>
                    <a:lnTo>
                      <a:pt x="0" y="14408"/>
                    </a:lnTo>
                    <a:lnTo>
                      <a:pt x="10783" y="1440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12" name="Forma"/>
              <p:cNvSpPr/>
              <p:nvPr/>
            </p:nvSpPr>
            <p:spPr>
              <a:xfrm>
                <a:off x="1359896" y="101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800"/>
                    </a:lnTo>
                    <a:lnTo>
                      <a:pt x="0" y="10800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13" name="Forma"/>
              <p:cNvSpPr/>
              <p:nvPr/>
            </p:nvSpPr>
            <p:spPr>
              <a:xfrm>
                <a:off x="1365986" y="182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4"/>
                    </a:moveTo>
                    <a:lnTo>
                      <a:pt x="14392" y="10784"/>
                    </a:lnTo>
                    <a:lnTo>
                      <a:pt x="7208" y="0"/>
                    </a:lnTo>
                    <a:lnTo>
                      <a:pt x="0" y="0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107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14" name="Forma"/>
              <p:cNvSpPr/>
              <p:nvPr/>
            </p:nvSpPr>
            <p:spPr>
              <a:xfrm>
                <a:off x="1504270" y="207009"/>
                <a:ext cx="28411" cy="16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1"/>
                    </a:moveTo>
                    <a:lnTo>
                      <a:pt x="16492" y="6833"/>
                    </a:lnTo>
                    <a:lnTo>
                      <a:pt x="10795" y="3366"/>
                    </a:lnTo>
                    <a:lnTo>
                      <a:pt x="5108" y="930"/>
                    </a:lnTo>
                    <a:lnTo>
                      <a:pt x="0" y="0"/>
                    </a:lnTo>
                    <a:lnTo>
                      <a:pt x="4625" y="4888"/>
                    </a:lnTo>
                    <a:lnTo>
                      <a:pt x="13885" y="16694"/>
                    </a:lnTo>
                    <a:lnTo>
                      <a:pt x="18510" y="21600"/>
                    </a:lnTo>
                    <a:lnTo>
                      <a:pt x="18510" y="16187"/>
                    </a:lnTo>
                    <a:lnTo>
                      <a:pt x="21600" y="16187"/>
                    </a:lnTo>
                    <a:lnTo>
                      <a:pt x="21600" y="1079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15" name="Forma"/>
              <p:cNvSpPr/>
              <p:nvPr/>
            </p:nvSpPr>
            <p:spPr>
              <a:xfrm>
                <a:off x="1761775" y="3101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00" y="0"/>
                    </a:lnTo>
                    <a:lnTo>
                      <a:pt x="0" y="10800"/>
                    </a:lnTo>
                    <a:lnTo>
                      <a:pt x="10800" y="108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16" name="Forma"/>
              <p:cNvSpPr/>
              <p:nvPr/>
            </p:nvSpPr>
            <p:spPr>
              <a:xfrm>
                <a:off x="1769897" y="3019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783" y="0"/>
                    </a:lnTo>
                    <a:lnTo>
                      <a:pt x="10783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17" name="Triangolo"/>
              <p:cNvSpPr/>
              <p:nvPr/>
            </p:nvSpPr>
            <p:spPr>
              <a:xfrm>
                <a:off x="1775986" y="2999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18" name="Forma"/>
              <p:cNvSpPr/>
              <p:nvPr/>
            </p:nvSpPr>
            <p:spPr>
              <a:xfrm>
                <a:off x="1743766" y="320508"/>
                <a:ext cx="73077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07"/>
                    </a:moveTo>
                    <a:lnTo>
                      <a:pt x="19798" y="15715"/>
                    </a:lnTo>
                    <a:lnTo>
                      <a:pt x="16198" y="8969"/>
                    </a:lnTo>
                    <a:lnTo>
                      <a:pt x="14400" y="6176"/>
                    </a:lnTo>
                    <a:lnTo>
                      <a:pt x="14400" y="0"/>
                    </a:lnTo>
                    <a:lnTo>
                      <a:pt x="12001" y="0"/>
                    </a:lnTo>
                    <a:lnTo>
                      <a:pt x="12001" y="3083"/>
                    </a:lnTo>
                    <a:lnTo>
                      <a:pt x="13191" y="6166"/>
                    </a:lnTo>
                    <a:lnTo>
                      <a:pt x="9618" y="6127"/>
                    </a:lnTo>
                    <a:lnTo>
                      <a:pt x="6149" y="5789"/>
                    </a:lnTo>
                    <a:lnTo>
                      <a:pt x="2906" y="4871"/>
                    </a:lnTo>
                    <a:lnTo>
                      <a:pt x="0" y="3083"/>
                    </a:lnTo>
                    <a:lnTo>
                      <a:pt x="1614" y="7712"/>
                    </a:lnTo>
                    <a:lnTo>
                      <a:pt x="4389" y="16971"/>
                    </a:lnTo>
                    <a:lnTo>
                      <a:pt x="5999" y="21600"/>
                    </a:lnTo>
                    <a:lnTo>
                      <a:pt x="9618" y="21551"/>
                    </a:lnTo>
                    <a:lnTo>
                      <a:pt x="13349" y="21213"/>
                    </a:lnTo>
                    <a:lnTo>
                      <a:pt x="17305" y="20295"/>
                    </a:lnTo>
                    <a:lnTo>
                      <a:pt x="21600" y="185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19" name="Forma"/>
              <p:cNvSpPr/>
              <p:nvPr/>
            </p:nvSpPr>
            <p:spPr>
              <a:xfrm>
                <a:off x="1788420" y="284034"/>
                <a:ext cx="36538" cy="40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1"/>
                    </a:moveTo>
                    <a:lnTo>
                      <a:pt x="19836" y="12760"/>
                    </a:lnTo>
                    <a:lnTo>
                      <a:pt x="18296" y="8637"/>
                    </a:lnTo>
                    <a:lnTo>
                      <a:pt x="17216" y="4522"/>
                    </a:lnTo>
                    <a:lnTo>
                      <a:pt x="16803" y="0"/>
                    </a:lnTo>
                    <a:lnTo>
                      <a:pt x="2403" y="6478"/>
                    </a:lnTo>
                    <a:lnTo>
                      <a:pt x="2403" y="10797"/>
                    </a:lnTo>
                    <a:lnTo>
                      <a:pt x="0" y="12963"/>
                    </a:lnTo>
                    <a:lnTo>
                      <a:pt x="0" y="15122"/>
                    </a:lnTo>
                    <a:lnTo>
                      <a:pt x="19197" y="21600"/>
                    </a:lnTo>
                    <a:lnTo>
                      <a:pt x="21600" y="19440"/>
                    </a:lnTo>
                    <a:lnTo>
                      <a:pt x="21600" y="172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20" name="Forma"/>
              <p:cNvSpPr/>
              <p:nvPr/>
            </p:nvSpPr>
            <p:spPr>
              <a:xfrm>
                <a:off x="1816582" y="324560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13"/>
                    </a:moveTo>
                    <a:lnTo>
                      <a:pt x="14392" y="5413"/>
                    </a:lnTo>
                    <a:lnTo>
                      <a:pt x="7185" y="0"/>
                    </a:lnTo>
                    <a:lnTo>
                      <a:pt x="7185" y="5413"/>
                    </a:lnTo>
                    <a:lnTo>
                      <a:pt x="0" y="16203"/>
                    </a:lnTo>
                    <a:lnTo>
                      <a:pt x="0" y="21600"/>
                    </a:lnTo>
                    <a:lnTo>
                      <a:pt x="21600" y="54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21" name="Triangolo"/>
              <p:cNvSpPr/>
              <p:nvPr/>
            </p:nvSpPr>
            <p:spPr>
              <a:xfrm>
                <a:off x="2015490" y="932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22" name="Forma"/>
              <p:cNvSpPr/>
              <p:nvPr/>
            </p:nvSpPr>
            <p:spPr>
              <a:xfrm>
                <a:off x="2021573" y="1074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17" y="0"/>
                    </a:lnTo>
                    <a:lnTo>
                      <a:pt x="0" y="10817"/>
                    </a:lnTo>
                    <a:lnTo>
                      <a:pt x="10817" y="10817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23" name="Triangolo"/>
              <p:cNvSpPr/>
              <p:nvPr/>
            </p:nvSpPr>
            <p:spPr>
              <a:xfrm>
                <a:off x="2080437" y="1743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24" name="Forma"/>
              <p:cNvSpPr/>
              <p:nvPr/>
            </p:nvSpPr>
            <p:spPr>
              <a:xfrm>
                <a:off x="2246871" y="608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25" name="Triangolo"/>
              <p:cNvSpPr/>
              <p:nvPr/>
            </p:nvSpPr>
            <p:spPr>
              <a:xfrm>
                <a:off x="2250928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26" name="Triangolo"/>
              <p:cNvSpPr/>
              <p:nvPr/>
            </p:nvSpPr>
            <p:spPr>
              <a:xfrm>
                <a:off x="2729941" y="2878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27" name="Triangolo"/>
              <p:cNvSpPr/>
              <p:nvPr/>
            </p:nvSpPr>
            <p:spPr>
              <a:xfrm>
                <a:off x="2733998" y="2999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28" name="Triangolo"/>
              <p:cNvSpPr/>
              <p:nvPr/>
            </p:nvSpPr>
            <p:spPr>
              <a:xfrm>
                <a:off x="2733998" y="29693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29" name="Forma"/>
              <p:cNvSpPr/>
              <p:nvPr/>
            </p:nvSpPr>
            <p:spPr>
              <a:xfrm>
                <a:off x="2733998" y="29287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385"/>
                    </a:lnTo>
                    <a:lnTo>
                      <a:pt x="10800" y="21600"/>
                    </a:lnTo>
                    <a:lnTo>
                      <a:pt x="21600" y="143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30" name="Quadrato"/>
              <p:cNvSpPr/>
              <p:nvPr/>
            </p:nvSpPr>
            <p:spPr>
              <a:xfrm>
                <a:off x="2738062" y="30403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31" name="Quadrato"/>
              <p:cNvSpPr/>
              <p:nvPr/>
            </p:nvSpPr>
            <p:spPr>
              <a:xfrm>
                <a:off x="2742120" y="28781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32" name="Forma"/>
              <p:cNvSpPr/>
              <p:nvPr/>
            </p:nvSpPr>
            <p:spPr>
              <a:xfrm>
                <a:off x="3870889" y="263492"/>
                <a:ext cx="162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92" y="7199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399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33" name="Forma"/>
              <p:cNvSpPr/>
              <p:nvPr/>
            </p:nvSpPr>
            <p:spPr>
              <a:xfrm>
                <a:off x="4041127" y="3040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5" y="0"/>
                    </a:lnTo>
                    <a:lnTo>
                      <a:pt x="7185" y="7215"/>
                    </a:lnTo>
                    <a:lnTo>
                      <a:pt x="0" y="7215"/>
                    </a:lnTo>
                    <a:lnTo>
                      <a:pt x="0" y="14408"/>
                    </a:lnTo>
                    <a:lnTo>
                      <a:pt x="7185" y="14408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34" name="Forma"/>
              <p:cNvSpPr/>
              <p:nvPr/>
            </p:nvSpPr>
            <p:spPr>
              <a:xfrm>
                <a:off x="4087805" y="4357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10801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35" name="Forma"/>
              <p:cNvSpPr/>
              <p:nvPr/>
            </p:nvSpPr>
            <p:spPr>
              <a:xfrm>
                <a:off x="4262361" y="1925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17" y="0"/>
                    </a:lnTo>
                    <a:lnTo>
                      <a:pt x="10817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36" name="Forma"/>
              <p:cNvSpPr/>
              <p:nvPr/>
            </p:nvSpPr>
            <p:spPr>
              <a:xfrm>
                <a:off x="4382369" y="299972"/>
                <a:ext cx="162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196" y="14408"/>
                    </a:lnTo>
                    <a:lnTo>
                      <a:pt x="16196" y="7193"/>
                    </a:lnTo>
                    <a:lnTo>
                      <a:pt x="10808" y="0"/>
                    </a:lnTo>
                    <a:lnTo>
                      <a:pt x="0" y="14408"/>
                    </a:lnTo>
                    <a:lnTo>
                      <a:pt x="5404" y="14408"/>
                    </a:lnTo>
                    <a:lnTo>
                      <a:pt x="16196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37" name="Forma"/>
              <p:cNvSpPr/>
              <p:nvPr/>
            </p:nvSpPr>
            <p:spPr>
              <a:xfrm>
                <a:off x="4560982" y="389419"/>
                <a:ext cx="16244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6196" y="14396"/>
                    </a:lnTo>
                    <a:lnTo>
                      <a:pt x="16196" y="10800"/>
                    </a:lnTo>
                    <a:lnTo>
                      <a:pt x="10809" y="10800"/>
                    </a:lnTo>
                    <a:lnTo>
                      <a:pt x="10809" y="3608"/>
                    </a:lnTo>
                    <a:lnTo>
                      <a:pt x="5404" y="3608"/>
                    </a:lnTo>
                    <a:lnTo>
                      <a:pt x="0" y="0"/>
                    </a:lnTo>
                    <a:lnTo>
                      <a:pt x="0" y="3608"/>
                    </a:lnTo>
                    <a:lnTo>
                      <a:pt x="5404" y="7204"/>
                    </a:lnTo>
                    <a:lnTo>
                      <a:pt x="5404" y="17992"/>
                    </a:lnTo>
                    <a:lnTo>
                      <a:pt x="10809" y="17992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38" name="Forma"/>
              <p:cNvSpPr/>
              <p:nvPr/>
            </p:nvSpPr>
            <p:spPr>
              <a:xfrm>
                <a:off x="4568850" y="3810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4392" y="0"/>
                    </a:lnTo>
                    <a:lnTo>
                      <a:pt x="7185" y="0"/>
                    </a:lnTo>
                    <a:lnTo>
                      <a:pt x="7185" y="7192"/>
                    </a:lnTo>
                    <a:lnTo>
                      <a:pt x="0" y="14385"/>
                    </a:lnTo>
                    <a:lnTo>
                      <a:pt x="7185" y="14385"/>
                    </a:lnTo>
                    <a:lnTo>
                      <a:pt x="7185" y="21600"/>
                    </a:lnTo>
                    <a:lnTo>
                      <a:pt x="14392" y="21600"/>
                    </a:lnTo>
                    <a:lnTo>
                      <a:pt x="14392" y="14385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39" name="Forma"/>
              <p:cNvSpPr/>
              <p:nvPr/>
            </p:nvSpPr>
            <p:spPr>
              <a:xfrm>
                <a:off x="4577225" y="393483"/>
                <a:ext cx="28411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6927" y="5064"/>
                    </a:lnTo>
                    <a:lnTo>
                      <a:pt x="11964" y="3598"/>
                    </a:lnTo>
                    <a:lnTo>
                      <a:pt x="6412" y="2132"/>
                    </a:lnTo>
                    <a:lnTo>
                      <a:pt x="0" y="0"/>
                    </a:lnTo>
                    <a:lnTo>
                      <a:pt x="0" y="10795"/>
                    </a:lnTo>
                    <a:lnTo>
                      <a:pt x="3090" y="14393"/>
                    </a:lnTo>
                    <a:lnTo>
                      <a:pt x="3090" y="18002"/>
                    </a:lnTo>
                    <a:lnTo>
                      <a:pt x="9260" y="18002"/>
                    </a:lnTo>
                    <a:lnTo>
                      <a:pt x="12340" y="21600"/>
                    </a:lnTo>
                    <a:lnTo>
                      <a:pt x="18520" y="21600"/>
                    </a:lnTo>
                    <a:lnTo>
                      <a:pt x="18520" y="18002"/>
                    </a:lnTo>
                    <a:lnTo>
                      <a:pt x="21600" y="10795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40" name="Forma"/>
              <p:cNvSpPr/>
              <p:nvPr/>
            </p:nvSpPr>
            <p:spPr>
              <a:xfrm>
                <a:off x="4581289" y="377265"/>
                <a:ext cx="32475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95" y="0"/>
                    </a:lnTo>
                    <a:lnTo>
                      <a:pt x="2695" y="5395"/>
                    </a:lnTo>
                    <a:lnTo>
                      <a:pt x="0" y="5395"/>
                    </a:lnTo>
                    <a:lnTo>
                      <a:pt x="0" y="10791"/>
                    </a:lnTo>
                    <a:lnTo>
                      <a:pt x="4089" y="14004"/>
                    </a:lnTo>
                    <a:lnTo>
                      <a:pt x="8431" y="16187"/>
                    </a:lnTo>
                    <a:lnTo>
                      <a:pt x="13288" y="18386"/>
                    </a:lnTo>
                    <a:lnTo>
                      <a:pt x="18897" y="21600"/>
                    </a:lnTo>
                    <a:lnTo>
                      <a:pt x="18897" y="16187"/>
                    </a:lnTo>
                    <a:lnTo>
                      <a:pt x="21600" y="53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41" name="Quadrato"/>
              <p:cNvSpPr/>
              <p:nvPr/>
            </p:nvSpPr>
            <p:spPr>
              <a:xfrm>
                <a:off x="947870" y="154044"/>
                <a:ext cx="12701" cy="12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644" name="object 15"/>
          <p:cNvSpPr txBox="1"/>
          <p:nvPr/>
        </p:nvSpPr>
        <p:spPr>
          <a:xfrm>
            <a:off x="2421055" y="2372240"/>
            <a:ext cx="310705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6300" spc="665">
                <a:latin typeface="Georgia"/>
                <a:ea typeface="Georgia"/>
                <a:cs typeface="Georgia"/>
                <a:sym typeface="Georgia"/>
              </a:defRPr>
            </a:pPr>
            <a:r>
              <a:t>M</a:t>
            </a:r>
            <a:r>
              <a:rPr spc="810"/>
              <a:t>A</a:t>
            </a:r>
            <a:r>
              <a:rPr spc="380"/>
              <a:t>R</a:t>
            </a:r>
            <a:r>
              <a:rPr spc="260"/>
              <a:t>I</a:t>
            </a:r>
            <a:r>
              <a:rPr spc="939"/>
              <a:t>A</a:t>
            </a:r>
          </a:p>
        </p:txBody>
      </p:sp>
      <p:grpSp>
        <p:nvGrpSpPr>
          <p:cNvPr id="4961" name="object 16"/>
          <p:cNvGrpSpPr/>
          <p:nvPr/>
        </p:nvGrpSpPr>
        <p:grpSpPr>
          <a:xfrm>
            <a:off x="10850764" y="2272269"/>
            <a:ext cx="6288357" cy="1618084"/>
            <a:chOff x="0" y="0"/>
            <a:chExt cx="6288355" cy="1618082"/>
          </a:xfrm>
        </p:grpSpPr>
        <p:grpSp>
          <p:nvGrpSpPr>
            <p:cNvPr id="4721" name="object 17"/>
            <p:cNvGrpSpPr/>
            <p:nvPr/>
          </p:nvGrpSpPr>
          <p:grpSpPr>
            <a:xfrm>
              <a:off x="32023" y="31825"/>
              <a:ext cx="6256333" cy="1586258"/>
              <a:chOff x="0" y="0"/>
              <a:chExt cx="6256331" cy="1586256"/>
            </a:xfrm>
          </p:grpSpPr>
          <p:sp>
            <p:nvSpPr>
              <p:cNvPr id="4645" name="Forma"/>
              <p:cNvSpPr/>
              <p:nvPr/>
            </p:nvSpPr>
            <p:spPr>
              <a:xfrm>
                <a:off x="0" y="618794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4" y="10799"/>
                    </a:lnTo>
                    <a:lnTo>
                      <a:pt x="10784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46" name="Forma"/>
              <p:cNvSpPr/>
              <p:nvPr/>
            </p:nvSpPr>
            <p:spPr>
              <a:xfrm>
                <a:off x="10610" y="667677"/>
                <a:ext cx="25579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8"/>
                    </a:moveTo>
                    <a:lnTo>
                      <a:pt x="16205" y="13368"/>
                    </a:lnTo>
                    <a:lnTo>
                      <a:pt x="5405" y="3910"/>
                    </a:lnTo>
                    <a:lnTo>
                      <a:pt x="0" y="0"/>
                    </a:lnTo>
                    <a:lnTo>
                      <a:pt x="3603" y="4322"/>
                    </a:lnTo>
                    <a:lnTo>
                      <a:pt x="10800" y="21600"/>
                    </a:lnTo>
                    <a:lnTo>
                      <a:pt x="14403" y="21600"/>
                    </a:lnTo>
                    <a:lnTo>
                      <a:pt x="18008" y="17278"/>
                    </a:lnTo>
                    <a:lnTo>
                      <a:pt x="21600" y="172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47" name="Forma"/>
              <p:cNvSpPr/>
              <p:nvPr/>
            </p:nvSpPr>
            <p:spPr>
              <a:xfrm>
                <a:off x="36188" y="680427"/>
                <a:ext cx="17057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2"/>
                    </a:moveTo>
                    <a:lnTo>
                      <a:pt x="16196" y="3602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10806"/>
                    </a:lnTo>
                    <a:lnTo>
                      <a:pt x="5404" y="14407"/>
                    </a:lnTo>
                    <a:lnTo>
                      <a:pt x="5404" y="18009"/>
                    </a:lnTo>
                    <a:lnTo>
                      <a:pt x="10808" y="18009"/>
                    </a:lnTo>
                    <a:lnTo>
                      <a:pt x="10808" y="21600"/>
                    </a:lnTo>
                    <a:lnTo>
                      <a:pt x="16196" y="21600"/>
                    </a:lnTo>
                    <a:lnTo>
                      <a:pt x="16196" y="14407"/>
                    </a:lnTo>
                    <a:lnTo>
                      <a:pt x="21600" y="10806"/>
                    </a:lnTo>
                    <a:lnTo>
                      <a:pt x="21600" y="36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48" name="Forma"/>
              <p:cNvSpPr/>
              <p:nvPr/>
            </p:nvSpPr>
            <p:spPr>
              <a:xfrm>
                <a:off x="57511" y="497573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718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6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49" name="Forma"/>
              <p:cNvSpPr/>
              <p:nvPr/>
            </p:nvSpPr>
            <p:spPr>
              <a:xfrm>
                <a:off x="513683" y="1365110"/>
                <a:ext cx="51156" cy="34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99"/>
                    </a:moveTo>
                    <a:lnTo>
                      <a:pt x="18002" y="8103"/>
                    </a:lnTo>
                    <a:lnTo>
                      <a:pt x="16200" y="5402"/>
                    </a:lnTo>
                    <a:lnTo>
                      <a:pt x="16200" y="8103"/>
                    </a:lnTo>
                    <a:lnTo>
                      <a:pt x="16098" y="8256"/>
                    </a:lnTo>
                    <a:lnTo>
                      <a:pt x="15326" y="7216"/>
                    </a:lnTo>
                    <a:lnTo>
                      <a:pt x="12827" y="4386"/>
                    </a:lnTo>
                    <a:lnTo>
                      <a:pt x="10660" y="2072"/>
                    </a:lnTo>
                    <a:lnTo>
                      <a:pt x="8998" y="0"/>
                    </a:lnTo>
                    <a:lnTo>
                      <a:pt x="6580" y="4056"/>
                    </a:lnTo>
                    <a:lnTo>
                      <a:pt x="2418" y="12151"/>
                    </a:lnTo>
                    <a:lnTo>
                      <a:pt x="0" y="16198"/>
                    </a:lnTo>
                    <a:lnTo>
                      <a:pt x="1802" y="16198"/>
                    </a:lnTo>
                    <a:lnTo>
                      <a:pt x="5400" y="18899"/>
                    </a:lnTo>
                    <a:lnTo>
                      <a:pt x="10800" y="18899"/>
                    </a:lnTo>
                    <a:lnTo>
                      <a:pt x="12602" y="16198"/>
                    </a:lnTo>
                    <a:lnTo>
                      <a:pt x="14398" y="16198"/>
                    </a:lnTo>
                    <a:lnTo>
                      <a:pt x="14398" y="21600"/>
                    </a:lnTo>
                    <a:lnTo>
                      <a:pt x="18002" y="16198"/>
                    </a:lnTo>
                    <a:lnTo>
                      <a:pt x="16200" y="16198"/>
                    </a:lnTo>
                    <a:lnTo>
                      <a:pt x="16200" y="10804"/>
                    </a:lnTo>
                    <a:lnTo>
                      <a:pt x="18002" y="10804"/>
                    </a:lnTo>
                    <a:lnTo>
                      <a:pt x="18002" y="16198"/>
                    </a:lnTo>
                    <a:lnTo>
                      <a:pt x="19798" y="16198"/>
                    </a:lnTo>
                    <a:lnTo>
                      <a:pt x="21600" y="188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50" name="Forma"/>
              <p:cNvSpPr/>
              <p:nvPr/>
            </p:nvSpPr>
            <p:spPr>
              <a:xfrm>
                <a:off x="628783" y="238150"/>
                <a:ext cx="21324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0"/>
                    </a:moveTo>
                    <a:lnTo>
                      <a:pt x="17278" y="8640"/>
                    </a:lnTo>
                    <a:lnTo>
                      <a:pt x="17278" y="4320"/>
                    </a:lnTo>
                    <a:lnTo>
                      <a:pt x="12967" y="0"/>
                    </a:lnTo>
                    <a:lnTo>
                      <a:pt x="4322" y="8640"/>
                    </a:lnTo>
                    <a:lnTo>
                      <a:pt x="0" y="17280"/>
                    </a:lnTo>
                    <a:lnTo>
                      <a:pt x="4322" y="17280"/>
                    </a:lnTo>
                    <a:lnTo>
                      <a:pt x="12967" y="21600"/>
                    </a:lnTo>
                    <a:lnTo>
                      <a:pt x="17278" y="21600"/>
                    </a:lnTo>
                    <a:lnTo>
                      <a:pt x="17278" y="1728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51" name="Forma"/>
              <p:cNvSpPr/>
              <p:nvPr/>
            </p:nvSpPr>
            <p:spPr>
              <a:xfrm>
                <a:off x="910164" y="1399134"/>
                <a:ext cx="59691" cy="34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72" y="0"/>
                    </a:lnTo>
                    <a:lnTo>
                      <a:pt x="4991" y="4048"/>
                    </a:lnTo>
                    <a:lnTo>
                      <a:pt x="3663" y="8103"/>
                    </a:lnTo>
                    <a:lnTo>
                      <a:pt x="2050" y="12151"/>
                    </a:lnTo>
                    <a:lnTo>
                      <a:pt x="0" y="16198"/>
                    </a:lnTo>
                    <a:lnTo>
                      <a:pt x="2316" y="17803"/>
                    </a:lnTo>
                    <a:lnTo>
                      <a:pt x="6944" y="19996"/>
                    </a:lnTo>
                    <a:lnTo>
                      <a:pt x="9256" y="21600"/>
                    </a:lnTo>
                    <a:lnTo>
                      <a:pt x="9256" y="18899"/>
                    </a:lnTo>
                    <a:lnTo>
                      <a:pt x="7716" y="13497"/>
                    </a:lnTo>
                    <a:lnTo>
                      <a:pt x="7716" y="10796"/>
                    </a:lnTo>
                    <a:lnTo>
                      <a:pt x="18512" y="10796"/>
                    </a:lnTo>
                    <a:lnTo>
                      <a:pt x="20056" y="8103"/>
                    </a:lnTo>
                    <a:lnTo>
                      <a:pt x="20056" y="27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52" name="Forma"/>
              <p:cNvSpPr/>
              <p:nvPr/>
            </p:nvSpPr>
            <p:spPr>
              <a:xfrm>
                <a:off x="967765" y="13927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5" y="10799"/>
                    </a:lnTo>
                    <a:lnTo>
                      <a:pt x="10815" y="0"/>
                    </a:lnTo>
                    <a:lnTo>
                      <a:pt x="0" y="10799"/>
                    </a:lnTo>
                    <a:lnTo>
                      <a:pt x="10815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53" name="Forma"/>
              <p:cNvSpPr/>
              <p:nvPr/>
            </p:nvSpPr>
            <p:spPr>
              <a:xfrm>
                <a:off x="974121" y="1403389"/>
                <a:ext cx="21312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5"/>
                    </a:moveTo>
                    <a:lnTo>
                      <a:pt x="17275" y="4322"/>
                    </a:lnTo>
                    <a:lnTo>
                      <a:pt x="12962" y="4322"/>
                    </a:lnTo>
                    <a:lnTo>
                      <a:pt x="4313" y="0"/>
                    </a:lnTo>
                    <a:lnTo>
                      <a:pt x="4313" y="8645"/>
                    </a:lnTo>
                    <a:lnTo>
                      <a:pt x="0" y="12955"/>
                    </a:lnTo>
                    <a:lnTo>
                      <a:pt x="0" y="21600"/>
                    </a:lnTo>
                    <a:lnTo>
                      <a:pt x="17275" y="12968"/>
                    </a:lnTo>
                    <a:lnTo>
                      <a:pt x="21600" y="86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54" name="Forma"/>
              <p:cNvSpPr/>
              <p:nvPr/>
            </p:nvSpPr>
            <p:spPr>
              <a:xfrm>
                <a:off x="997610" y="14012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2" y="10799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55" name="Triangolo"/>
              <p:cNvSpPr/>
              <p:nvPr/>
            </p:nvSpPr>
            <p:spPr>
              <a:xfrm>
                <a:off x="1394091" y="13481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5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56" name="Forma"/>
              <p:cNvSpPr/>
              <p:nvPr/>
            </p:nvSpPr>
            <p:spPr>
              <a:xfrm>
                <a:off x="1404702" y="1339596"/>
                <a:ext cx="38380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8"/>
                    </a:moveTo>
                    <a:lnTo>
                      <a:pt x="16239" y="9547"/>
                    </a:lnTo>
                    <a:lnTo>
                      <a:pt x="11100" y="6174"/>
                    </a:lnTo>
                    <a:lnTo>
                      <a:pt x="6412" y="2801"/>
                    </a:lnTo>
                    <a:lnTo>
                      <a:pt x="2402" y="0"/>
                    </a:lnTo>
                    <a:lnTo>
                      <a:pt x="4803" y="6174"/>
                    </a:lnTo>
                    <a:lnTo>
                      <a:pt x="7198" y="9261"/>
                    </a:lnTo>
                    <a:lnTo>
                      <a:pt x="9599" y="15426"/>
                    </a:lnTo>
                    <a:lnTo>
                      <a:pt x="4803" y="12348"/>
                    </a:lnTo>
                    <a:lnTo>
                      <a:pt x="0" y="12348"/>
                    </a:lnTo>
                    <a:lnTo>
                      <a:pt x="5025" y="14661"/>
                    </a:lnTo>
                    <a:lnTo>
                      <a:pt x="14174" y="19287"/>
                    </a:lnTo>
                    <a:lnTo>
                      <a:pt x="19198" y="21600"/>
                    </a:lnTo>
                    <a:lnTo>
                      <a:pt x="19198" y="18513"/>
                    </a:lnTo>
                    <a:lnTo>
                      <a:pt x="21600" y="15426"/>
                    </a:lnTo>
                    <a:lnTo>
                      <a:pt x="21600" y="123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57" name="Triangolo"/>
              <p:cNvSpPr/>
              <p:nvPr/>
            </p:nvSpPr>
            <p:spPr>
              <a:xfrm>
                <a:off x="1703184" y="510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58" name="Forma"/>
              <p:cNvSpPr/>
              <p:nvPr/>
            </p:nvSpPr>
            <p:spPr>
              <a:xfrm>
                <a:off x="1754295" y="34023"/>
                <a:ext cx="42635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199"/>
                    </a:moveTo>
                    <a:lnTo>
                      <a:pt x="18364" y="15222"/>
                    </a:lnTo>
                    <a:lnTo>
                      <a:pt x="11878" y="6378"/>
                    </a:lnTo>
                    <a:lnTo>
                      <a:pt x="8641" y="2401"/>
                    </a:lnTo>
                    <a:lnTo>
                      <a:pt x="6479" y="2401"/>
                    </a:lnTo>
                    <a:lnTo>
                      <a:pt x="6479" y="4802"/>
                    </a:lnTo>
                    <a:lnTo>
                      <a:pt x="4324" y="6005"/>
                    </a:lnTo>
                    <a:lnTo>
                      <a:pt x="4324" y="2401"/>
                    </a:lnTo>
                    <a:lnTo>
                      <a:pt x="6479" y="0"/>
                    </a:lnTo>
                    <a:lnTo>
                      <a:pt x="2162" y="0"/>
                    </a:lnTo>
                    <a:lnTo>
                      <a:pt x="2162" y="2401"/>
                    </a:lnTo>
                    <a:lnTo>
                      <a:pt x="0" y="4802"/>
                    </a:lnTo>
                    <a:lnTo>
                      <a:pt x="2162" y="4802"/>
                    </a:lnTo>
                    <a:lnTo>
                      <a:pt x="3597" y="6407"/>
                    </a:lnTo>
                    <a:lnTo>
                      <a:pt x="2162" y="7202"/>
                    </a:lnTo>
                    <a:lnTo>
                      <a:pt x="2162" y="11997"/>
                    </a:lnTo>
                    <a:lnTo>
                      <a:pt x="10803" y="21600"/>
                    </a:lnTo>
                    <a:lnTo>
                      <a:pt x="15121" y="21600"/>
                    </a:lnTo>
                    <a:lnTo>
                      <a:pt x="17282" y="19199"/>
                    </a:lnTo>
                    <a:lnTo>
                      <a:pt x="21600" y="19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59" name="Forma"/>
              <p:cNvSpPr/>
              <p:nvPr/>
            </p:nvSpPr>
            <p:spPr>
              <a:xfrm>
                <a:off x="1967464" y="38277"/>
                <a:ext cx="298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3"/>
                    </a:moveTo>
                    <a:lnTo>
                      <a:pt x="18512" y="3602"/>
                    </a:lnTo>
                    <a:lnTo>
                      <a:pt x="15424" y="3602"/>
                    </a:lnTo>
                    <a:lnTo>
                      <a:pt x="15424" y="0"/>
                    </a:lnTo>
                    <a:lnTo>
                      <a:pt x="9256" y="0"/>
                    </a:lnTo>
                    <a:lnTo>
                      <a:pt x="6168" y="3602"/>
                    </a:lnTo>
                    <a:lnTo>
                      <a:pt x="0" y="3602"/>
                    </a:lnTo>
                    <a:lnTo>
                      <a:pt x="3080" y="7203"/>
                    </a:lnTo>
                    <a:lnTo>
                      <a:pt x="3080" y="10806"/>
                    </a:lnTo>
                    <a:lnTo>
                      <a:pt x="6168" y="14397"/>
                    </a:lnTo>
                    <a:lnTo>
                      <a:pt x="9256" y="14397"/>
                    </a:lnTo>
                    <a:lnTo>
                      <a:pt x="15424" y="21600"/>
                    </a:lnTo>
                    <a:lnTo>
                      <a:pt x="15424" y="17998"/>
                    </a:lnTo>
                    <a:lnTo>
                      <a:pt x="18512" y="14397"/>
                    </a:lnTo>
                    <a:lnTo>
                      <a:pt x="18512" y="7203"/>
                    </a:lnTo>
                    <a:lnTo>
                      <a:pt x="21600" y="7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60" name="Forma"/>
              <p:cNvSpPr/>
              <p:nvPr/>
            </p:nvSpPr>
            <p:spPr>
              <a:xfrm>
                <a:off x="2086832" y="1411898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207"/>
                    </a:lnTo>
                    <a:lnTo>
                      <a:pt x="7207" y="14393"/>
                    </a:lnTo>
                    <a:lnTo>
                      <a:pt x="7207" y="21600"/>
                    </a:lnTo>
                    <a:lnTo>
                      <a:pt x="14414" y="14393"/>
                    </a:lnTo>
                    <a:lnTo>
                      <a:pt x="14414" y="72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61" name="Forma"/>
              <p:cNvSpPr/>
              <p:nvPr/>
            </p:nvSpPr>
            <p:spPr>
              <a:xfrm>
                <a:off x="2219001" y="1318336"/>
                <a:ext cx="38367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98" y="14849"/>
                    </a:lnTo>
                    <a:lnTo>
                      <a:pt x="17997" y="9001"/>
                    </a:lnTo>
                    <a:lnTo>
                      <a:pt x="16195" y="4049"/>
                    </a:lnTo>
                    <a:lnTo>
                      <a:pt x="14400" y="0"/>
                    </a:lnTo>
                    <a:lnTo>
                      <a:pt x="12183" y="1835"/>
                    </a:lnTo>
                    <a:lnTo>
                      <a:pt x="9295" y="3899"/>
                    </a:lnTo>
                    <a:lnTo>
                      <a:pt x="5963" y="6414"/>
                    </a:lnTo>
                    <a:lnTo>
                      <a:pt x="2395" y="9596"/>
                    </a:lnTo>
                    <a:lnTo>
                      <a:pt x="2395" y="11997"/>
                    </a:lnTo>
                    <a:lnTo>
                      <a:pt x="0" y="1439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62" name="Forma"/>
              <p:cNvSpPr/>
              <p:nvPr/>
            </p:nvSpPr>
            <p:spPr>
              <a:xfrm>
                <a:off x="2948019" y="1369364"/>
                <a:ext cx="12790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97"/>
                    </a:moveTo>
                    <a:lnTo>
                      <a:pt x="14392" y="8103"/>
                    </a:lnTo>
                    <a:lnTo>
                      <a:pt x="7207" y="540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3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63" name="Quadrato"/>
              <p:cNvSpPr/>
              <p:nvPr/>
            </p:nvSpPr>
            <p:spPr>
              <a:xfrm>
                <a:off x="2965113" y="134388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64" name="Forma"/>
              <p:cNvSpPr/>
              <p:nvPr/>
            </p:nvSpPr>
            <p:spPr>
              <a:xfrm>
                <a:off x="3033287" y="1288567"/>
                <a:ext cx="63945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26"/>
                    </a:moveTo>
                    <a:lnTo>
                      <a:pt x="20159" y="12339"/>
                    </a:lnTo>
                    <a:lnTo>
                      <a:pt x="14985" y="9547"/>
                    </a:lnTo>
                    <a:lnTo>
                      <a:pt x="5174" y="2792"/>
                    </a:lnTo>
                    <a:lnTo>
                      <a:pt x="0" y="0"/>
                    </a:lnTo>
                    <a:lnTo>
                      <a:pt x="5401" y="5105"/>
                    </a:lnTo>
                    <a:lnTo>
                      <a:pt x="16199" y="16485"/>
                    </a:lnTo>
                    <a:lnTo>
                      <a:pt x="21600" y="21600"/>
                    </a:lnTo>
                    <a:lnTo>
                      <a:pt x="21600" y="154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65" name="Triangolo"/>
              <p:cNvSpPr/>
              <p:nvPr/>
            </p:nvSpPr>
            <p:spPr>
              <a:xfrm>
                <a:off x="3097276" y="13013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66" name="Forma"/>
              <p:cNvSpPr/>
              <p:nvPr/>
            </p:nvSpPr>
            <p:spPr>
              <a:xfrm>
                <a:off x="3099409" y="130773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5" y="10799"/>
                    </a:lnTo>
                    <a:lnTo>
                      <a:pt x="10785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67" name="Forma"/>
              <p:cNvSpPr/>
              <p:nvPr/>
            </p:nvSpPr>
            <p:spPr>
              <a:xfrm>
                <a:off x="3538524" y="13311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68" name="Forma"/>
              <p:cNvSpPr/>
              <p:nvPr/>
            </p:nvSpPr>
            <p:spPr>
              <a:xfrm>
                <a:off x="3519303" y="1356614"/>
                <a:ext cx="42635" cy="5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7"/>
                    </a:moveTo>
                    <a:lnTo>
                      <a:pt x="19438" y="3596"/>
                    </a:lnTo>
                    <a:lnTo>
                      <a:pt x="19438" y="1795"/>
                    </a:lnTo>
                    <a:lnTo>
                      <a:pt x="12959" y="1795"/>
                    </a:lnTo>
                    <a:lnTo>
                      <a:pt x="8635" y="0"/>
                    </a:lnTo>
                    <a:lnTo>
                      <a:pt x="8635" y="1795"/>
                    </a:lnTo>
                    <a:lnTo>
                      <a:pt x="0" y="8999"/>
                    </a:lnTo>
                    <a:lnTo>
                      <a:pt x="4517" y="11977"/>
                    </a:lnTo>
                    <a:lnTo>
                      <a:pt x="12753" y="18617"/>
                    </a:lnTo>
                    <a:lnTo>
                      <a:pt x="17276" y="21600"/>
                    </a:lnTo>
                    <a:lnTo>
                      <a:pt x="19438" y="17998"/>
                    </a:lnTo>
                    <a:lnTo>
                      <a:pt x="19438" y="16197"/>
                    </a:lnTo>
                    <a:lnTo>
                      <a:pt x="20519" y="14396"/>
                    </a:lnTo>
                    <a:lnTo>
                      <a:pt x="19438" y="14396"/>
                    </a:lnTo>
                    <a:lnTo>
                      <a:pt x="15114" y="17998"/>
                    </a:lnTo>
                    <a:lnTo>
                      <a:pt x="15114" y="12601"/>
                    </a:lnTo>
                    <a:lnTo>
                      <a:pt x="19438" y="12601"/>
                    </a:lnTo>
                    <a:lnTo>
                      <a:pt x="20879" y="13799"/>
                    </a:lnTo>
                    <a:lnTo>
                      <a:pt x="21600" y="12601"/>
                    </a:lnTo>
                    <a:lnTo>
                      <a:pt x="21600" y="5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69" name="Forma"/>
              <p:cNvSpPr/>
              <p:nvPr/>
            </p:nvSpPr>
            <p:spPr>
              <a:xfrm>
                <a:off x="3555581" y="13587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10801"/>
                    </a:lnTo>
                    <a:lnTo>
                      <a:pt x="10816" y="10801"/>
                    </a:lnTo>
                    <a:lnTo>
                      <a:pt x="1081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70" name="Forma"/>
              <p:cNvSpPr/>
              <p:nvPr/>
            </p:nvSpPr>
            <p:spPr>
              <a:xfrm>
                <a:off x="3544881" y="1318336"/>
                <a:ext cx="21311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7"/>
                    </a:moveTo>
                    <a:lnTo>
                      <a:pt x="17288" y="16197"/>
                    </a:lnTo>
                    <a:lnTo>
                      <a:pt x="12963" y="10808"/>
                    </a:lnTo>
                    <a:lnTo>
                      <a:pt x="12963" y="0"/>
                    </a:lnTo>
                    <a:lnTo>
                      <a:pt x="4312" y="0"/>
                    </a:lnTo>
                    <a:lnTo>
                      <a:pt x="0" y="5403"/>
                    </a:lnTo>
                    <a:lnTo>
                      <a:pt x="4312" y="5403"/>
                    </a:lnTo>
                    <a:lnTo>
                      <a:pt x="4312" y="10808"/>
                    </a:lnTo>
                    <a:lnTo>
                      <a:pt x="8637" y="10808"/>
                    </a:lnTo>
                    <a:lnTo>
                      <a:pt x="8637" y="16197"/>
                    </a:lnTo>
                    <a:lnTo>
                      <a:pt x="4312" y="21600"/>
                    </a:lnTo>
                    <a:lnTo>
                      <a:pt x="17288" y="21600"/>
                    </a:lnTo>
                    <a:lnTo>
                      <a:pt x="21600" y="161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71" name="Forma"/>
              <p:cNvSpPr/>
              <p:nvPr/>
            </p:nvSpPr>
            <p:spPr>
              <a:xfrm>
                <a:off x="3564109" y="1322590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10799" y="7208"/>
                    </a:lnTo>
                    <a:lnTo>
                      <a:pt x="0" y="7208"/>
                    </a:lnTo>
                    <a:lnTo>
                      <a:pt x="0" y="14394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72" name="Triangolo"/>
              <p:cNvSpPr/>
              <p:nvPr/>
            </p:nvSpPr>
            <p:spPr>
              <a:xfrm>
                <a:off x="3638715" y="13353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73" name="Forma"/>
              <p:cNvSpPr/>
              <p:nvPr/>
            </p:nvSpPr>
            <p:spPr>
              <a:xfrm>
                <a:off x="3645109" y="13311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74" name="Triangolo"/>
              <p:cNvSpPr/>
              <p:nvPr/>
            </p:nvSpPr>
            <p:spPr>
              <a:xfrm>
                <a:off x="3651504" y="13311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75" name="Quadrato"/>
              <p:cNvSpPr/>
              <p:nvPr/>
            </p:nvSpPr>
            <p:spPr>
              <a:xfrm>
                <a:off x="3655765" y="132686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76" name="Triangolo"/>
              <p:cNvSpPr/>
              <p:nvPr/>
            </p:nvSpPr>
            <p:spPr>
              <a:xfrm>
                <a:off x="3655765" y="13226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77" name="Forma"/>
              <p:cNvSpPr/>
              <p:nvPr/>
            </p:nvSpPr>
            <p:spPr>
              <a:xfrm>
                <a:off x="3664248" y="1301318"/>
                <a:ext cx="27382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42"/>
                    </a:moveTo>
                    <a:lnTo>
                      <a:pt x="21440" y="10035"/>
                    </a:lnTo>
                    <a:lnTo>
                      <a:pt x="20688" y="6174"/>
                    </a:lnTo>
                    <a:lnTo>
                      <a:pt x="20178" y="3087"/>
                    </a:lnTo>
                    <a:lnTo>
                      <a:pt x="13455" y="3087"/>
                    </a:lnTo>
                    <a:lnTo>
                      <a:pt x="13455" y="0"/>
                    </a:lnTo>
                    <a:lnTo>
                      <a:pt x="10089" y="0"/>
                    </a:lnTo>
                    <a:lnTo>
                      <a:pt x="6732" y="3087"/>
                    </a:lnTo>
                    <a:lnTo>
                      <a:pt x="3366" y="3087"/>
                    </a:lnTo>
                    <a:lnTo>
                      <a:pt x="3366" y="6174"/>
                    </a:lnTo>
                    <a:lnTo>
                      <a:pt x="0" y="9261"/>
                    </a:lnTo>
                    <a:lnTo>
                      <a:pt x="0" y="15435"/>
                    </a:lnTo>
                    <a:lnTo>
                      <a:pt x="3366" y="18522"/>
                    </a:lnTo>
                    <a:lnTo>
                      <a:pt x="3366" y="21600"/>
                    </a:lnTo>
                    <a:lnTo>
                      <a:pt x="13455" y="21600"/>
                    </a:lnTo>
                    <a:lnTo>
                      <a:pt x="16821" y="18522"/>
                    </a:lnTo>
                    <a:lnTo>
                      <a:pt x="20869" y="18522"/>
                    </a:lnTo>
                    <a:lnTo>
                      <a:pt x="21600" y="152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78" name="Forma"/>
              <p:cNvSpPr/>
              <p:nvPr/>
            </p:nvSpPr>
            <p:spPr>
              <a:xfrm>
                <a:off x="3685610" y="13226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43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79" name="Forma"/>
              <p:cNvSpPr/>
              <p:nvPr/>
            </p:nvSpPr>
            <p:spPr>
              <a:xfrm>
                <a:off x="3698360" y="1318336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4393" y="0"/>
                    </a:lnTo>
                    <a:lnTo>
                      <a:pt x="7186" y="0"/>
                    </a:lnTo>
                    <a:lnTo>
                      <a:pt x="0" y="7206"/>
                    </a:lnTo>
                    <a:lnTo>
                      <a:pt x="14393" y="21600"/>
                    </a:lnTo>
                    <a:lnTo>
                      <a:pt x="21600" y="21600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80" name="Forma"/>
              <p:cNvSpPr/>
              <p:nvPr/>
            </p:nvSpPr>
            <p:spPr>
              <a:xfrm>
                <a:off x="4073531" y="0"/>
                <a:ext cx="38368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0"/>
                    </a:moveTo>
                    <a:lnTo>
                      <a:pt x="16795" y="4320"/>
                    </a:lnTo>
                    <a:lnTo>
                      <a:pt x="16795" y="0"/>
                    </a:lnTo>
                    <a:lnTo>
                      <a:pt x="12820" y="3236"/>
                    </a:lnTo>
                    <a:lnTo>
                      <a:pt x="3975" y="9723"/>
                    </a:lnTo>
                    <a:lnTo>
                      <a:pt x="0" y="12960"/>
                    </a:lnTo>
                    <a:lnTo>
                      <a:pt x="5398" y="16132"/>
                    </a:lnTo>
                    <a:lnTo>
                      <a:pt x="10796" y="18892"/>
                    </a:lnTo>
                    <a:lnTo>
                      <a:pt x="16194" y="20852"/>
                    </a:lnTo>
                    <a:lnTo>
                      <a:pt x="21600" y="21600"/>
                    </a:lnTo>
                    <a:lnTo>
                      <a:pt x="19197" y="17280"/>
                    </a:lnTo>
                    <a:lnTo>
                      <a:pt x="21600" y="1728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81" name="Forma"/>
              <p:cNvSpPr/>
              <p:nvPr/>
            </p:nvSpPr>
            <p:spPr>
              <a:xfrm>
                <a:off x="4141743" y="1296009"/>
                <a:ext cx="55423" cy="63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11"/>
                    </a:moveTo>
                    <a:lnTo>
                      <a:pt x="19106" y="8154"/>
                    </a:lnTo>
                    <a:lnTo>
                      <a:pt x="14121" y="6983"/>
                    </a:lnTo>
                    <a:lnTo>
                      <a:pt x="11627" y="6126"/>
                    </a:lnTo>
                    <a:lnTo>
                      <a:pt x="11627" y="3242"/>
                    </a:lnTo>
                    <a:lnTo>
                      <a:pt x="14953" y="3242"/>
                    </a:lnTo>
                    <a:lnTo>
                      <a:pt x="18274" y="4684"/>
                    </a:lnTo>
                    <a:lnTo>
                      <a:pt x="19937" y="4684"/>
                    </a:lnTo>
                    <a:lnTo>
                      <a:pt x="17784" y="3242"/>
                    </a:lnTo>
                    <a:lnTo>
                      <a:pt x="14017" y="719"/>
                    </a:lnTo>
                    <a:lnTo>
                      <a:pt x="9968" y="0"/>
                    </a:lnTo>
                    <a:lnTo>
                      <a:pt x="5920" y="3061"/>
                    </a:lnTo>
                    <a:lnTo>
                      <a:pt x="0" y="10454"/>
                    </a:lnTo>
                    <a:lnTo>
                      <a:pt x="3786" y="13627"/>
                    </a:lnTo>
                    <a:lnTo>
                      <a:pt x="6642" y="18560"/>
                    </a:lnTo>
                    <a:lnTo>
                      <a:pt x="10745" y="21600"/>
                    </a:lnTo>
                    <a:lnTo>
                      <a:pt x="18274" y="19103"/>
                    </a:lnTo>
                    <a:lnTo>
                      <a:pt x="18274" y="16218"/>
                    </a:lnTo>
                    <a:lnTo>
                      <a:pt x="15784" y="15995"/>
                    </a:lnTo>
                    <a:lnTo>
                      <a:pt x="10800" y="15000"/>
                    </a:lnTo>
                    <a:lnTo>
                      <a:pt x="8305" y="14776"/>
                    </a:lnTo>
                    <a:lnTo>
                      <a:pt x="8305" y="10454"/>
                    </a:lnTo>
                    <a:lnTo>
                      <a:pt x="10825" y="10677"/>
                    </a:lnTo>
                    <a:lnTo>
                      <a:pt x="13497" y="11173"/>
                    </a:lnTo>
                    <a:lnTo>
                      <a:pt x="16482" y="11668"/>
                    </a:lnTo>
                    <a:lnTo>
                      <a:pt x="19937" y="11892"/>
                    </a:lnTo>
                    <a:lnTo>
                      <a:pt x="19937" y="10454"/>
                    </a:lnTo>
                    <a:lnTo>
                      <a:pt x="21600" y="90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82" name="Forma"/>
              <p:cNvSpPr/>
              <p:nvPr/>
            </p:nvSpPr>
            <p:spPr>
              <a:xfrm>
                <a:off x="4269632" y="1352359"/>
                <a:ext cx="21324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7278" y="3602"/>
                    </a:lnTo>
                    <a:lnTo>
                      <a:pt x="8645" y="3602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10795"/>
                    </a:lnTo>
                    <a:lnTo>
                      <a:pt x="4322" y="14396"/>
                    </a:lnTo>
                    <a:lnTo>
                      <a:pt x="12955" y="17999"/>
                    </a:lnTo>
                    <a:lnTo>
                      <a:pt x="17278" y="21600"/>
                    </a:lnTo>
                    <a:lnTo>
                      <a:pt x="17278" y="17999"/>
                    </a:lnTo>
                    <a:lnTo>
                      <a:pt x="21600" y="10795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83" name="Triangolo"/>
              <p:cNvSpPr/>
              <p:nvPr/>
            </p:nvSpPr>
            <p:spPr>
              <a:xfrm>
                <a:off x="4593691" y="13757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84" name="Forma"/>
              <p:cNvSpPr/>
              <p:nvPr/>
            </p:nvSpPr>
            <p:spPr>
              <a:xfrm>
                <a:off x="4619225" y="1309827"/>
                <a:ext cx="127902" cy="85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1"/>
                    </a:moveTo>
                    <a:lnTo>
                      <a:pt x="20478" y="16201"/>
                    </a:lnTo>
                    <a:lnTo>
                      <a:pt x="20092" y="15830"/>
                    </a:lnTo>
                    <a:lnTo>
                      <a:pt x="17347" y="13330"/>
                    </a:lnTo>
                    <a:lnTo>
                      <a:pt x="15839" y="11882"/>
                    </a:lnTo>
                    <a:lnTo>
                      <a:pt x="14400" y="14040"/>
                    </a:lnTo>
                    <a:lnTo>
                      <a:pt x="14400" y="16201"/>
                    </a:lnTo>
                    <a:lnTo>
                      <a:pt x="13679" y="15120"/>
                    </a:lnTo>
                    <a:lnTo>
                      <a:pt x="13679" y="12959"/>
                    </a:lnTo>
                    <a:lnTo>
                      <a:pt x="11520" y="9721"/>
                    </a:lnTo>
                    <a:lnTo>
                      <a:pt x="11159" y="8641"/>
                    </a:lnTo>
                    <a:lnTo>
                      <a:pt x="10799" y="7560"/>
                    </a:lnTo>
                    <a:lnTo>
                      <a:pt x="10080" y="7560"/>
                    </a:lnTo>
                    <a:lnTo>
                      <a:pt x="9428" y="5770"/>
                    </a:lnTo>
                    <a:lnTo>
                      <a:pt x="7852" y="1790"/>
                    </a:lnTo>
                    <a:lnTo>
                      <a:pt x="7200" y="0"/>
                    </a:lnTo>
                    <a:lnTo>
                      <a:pt x="6919" y="2819"/>
                    </a:lnTo>
                    <a:lnTo>
                      <a:pt x="5491" y="3916"/>
                    </a:lnTo>
                    <a:lnTo>
                      <a:pt x="3657" y="4406"/>
                    </a:lnTo>
                    <a:lnTo>
                      <a:pt x="2160" y="5399"/>
                    </a:lnTo>
                    <a:lnTo>
                      <a:pt x="721" y="5399"/>
                    </a:lnTo>
                    <a:lnTo>
                      <a:pt x="0" y="6480"/>
                    </a:lnTo>
                    <a:lnTo>
                      <a:pt x="0" y="8641"/>
                    </a:lnTo>
                    <a:lnTo>
                      <a:pt x="721" y="9721"/>
                    </a:lnTo>
                    <a:lnTo>
                      <a:pt x="721" y="11882"/>
                    </a:lnTo>
                    <a:lnTo>
                      <a:pt x="5040" y="8641"/>
                    </a:lnTo>
                    <a:lnTo>
                      <a:pt x="5761" y="8641"/>
                    </a:lnTo>
                    <a:lnTo>
                      <a:pt x="5761" y="11882"/>
                    </a:lnTo>
                    <a:lnTo>
                      <a:pt x="6479" y="14040"/>
                    </a:lnTo>
                    <a:lnTo>
                      <a:pt x="7921" y="15120"/>
                    </a:lnTo>
                    <a:lnTo>
                      <a:pt x="8639" y="16201"/>
                    </a:lnTo>
                    <a:lnTo>
                      <a:pt x="9360" y="16201"/>
                    </a:lnTo>
                    <a:lnTo>
                      <a:pt x="9360" y="15120"/>
                    </a:lnTo>
                    <a:lnTo>
                      <a:pt x="10080" y="15120"/>
                    </a:lnTo>
                    <a:lnTo>
                      <a:pt x="9360" y="16201"/>
                    </a:lnTo>
                    <a:lnTo>
                      <a:pt x="10080" y="16201"/>
                    </a:lnTo>
                    <a:lnTo>
                      <a:pt x="9360" y="17281"/>
                    </a:lnTo>
                    <a:lnTo>
                      <a:pt x="15839" y="20519"/>
                    </a:lnTo>
                    <a:lnTo>
                      <a:pt x="16920" y="20690"/>
                    </a:lnTo>
                    <a:lnTo>
                      <a:pt x="19080" y="21432"/>
                    </a:lnTo>
                    <a:lnTo>
                      <a:pt x="20159" y="21600"/>
                    </a:lnTo>
                    <a:lnTo>
                      <a:pt x="20879" y="20519"/>
                    </a:lnTo>
                    <a:lnTo>
                      <a:pt x="20879" y="18362"/>
                    </a:lnTo>
                    <a:lnTo>
                      <a:pt x="21600" y="172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85" name="Forma"/>
              <p:cNvSpPr/>
              <p:nvPr/>
            </p:nvSpPr>
            <p:spPr>
              <a:xfrm>
                <a:off x="4747126" y="1382129"/>
                <a:ext cx="12790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5403"/>
                    </a:lnTo>
                    <a:lnTo>
                      <a:pt x="0" y="16197"/>
                    </a:lnTo>
                    <a:lnTo>
                      <a:pt x="0" y="21600"/>
                    </a:lnTo>
                    <a:lnTo>
                      <a:pt x="7207" y="16197"/>
                    </a:lnTo>
                    <a:lnTo>
                      <a:pt x="14393" y="54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86" name="Forma"/>
              <p:cNvSpPr/>
              <p:nvPr/>
            </p:nvSpPr>
            <p:spPr>
              <a:xfrm>
                <a:off x="4804727" y="787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2"/>
                    </a:moveTo>
                    <a:lnTo>
                      <a:pt x="10785" y="1078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87" name="Forma"/>
              <p:cNvSpPr/>
              <p:nvPr/>
            </p:nvSpPr>
            <p:spPr>
              <a:xfrm>
                <a:off x="4764182" y="1365110"/>
                <a:ext cx="68213" cy="55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6"/>
                    </a:moveTo>
                    <a:lnTo>
                      <a:pt x="19364" y="11219"/>
                    </a:lnTo>
                    <a:lnTo>
                      <a:pt x="14385" y="3742"/>
                    </a:lnTo>
                    <a:lnTo>
                      <a:pt x="12149" y="0"/>
                    </a:lnTo>
                    <a:lnTo>
                      <a:pt x="9322" y="263"/>
                    </a:lnTo>
                    <a:lnTo>
                      <a:pt x="4175" y="1404"/>
                    </a:lnTo>
                    <a:lnTo>
                      <a:pt x="1347" y="1662"/>
                    </a:lnTo>
                    <a:lnTo>
                      <a:pt x="1347" y="4987"/>
                    </a:lnTo>
                    <a:lnTo>
                      <a:pt x="0" y="8311"/>
                    </a:lnTo>
                    <a:lnTo>
                      <a:pt x="4050" y="12023"/>
                    </a:lnTo>
                    <a:lnTo>
                      <a:pt x="8100" y="15581"/>
                    </a:lnTo>
                    <a:lnTo>
                      <a:pt x="12149" y="18826"/>
                    </a:lnTo>
                    <a:lnTo>
                      <a:pt x="16199" y="21600"/>
                    </a:lnTo>
                    <a:lnTo>
                      <a:pt x="21600" y="149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88" name="Triangolo"/>
              <p:cNvSpPr/>
              <p:nvPr/>
            </p:nvSpPr>
            <p:spPr>
              <a:xfrm>
                <a:off x="4828172" y="638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89" name="Forma"/>
              <p:cNvSpPr/>
              <p:nvPr/>
            </p:nvSpPr>
            <p:spPr>
              <a:xfrm>
                <a:off x="4815338" y="1420394"/>
                <a:ext cx="25579" cy="25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6205" y="5062"/>
                    </a:lnTo>
                    <a:lnTo>
                      <a:pt x="5395" y="2138"/>
                    </a:lnTo>
                    <a:lnTo>
                      <a:pt x="0" y="0"/>
                    </a:lnTo>
                    <a:lnTo>
                      <a:pt x="2081" y="5405"/>
                    </a:lnTo>
                    <a:lnTo>
                      <a:pt x="3153" y="10800"/>
                    </a:lnTo>
                    <a:lnTo>
                      <a:pt x="3539" y="16195"/>
                    </a:lnTo>
                    <a:lnTo>
                      <a:pt x="3603" y="21600"/>
                    </a:lnTo>
                    <a:lnTo>
                      <a:pt x="8945" y="18838"/>
                    </a:lnTo>
                    <a:lnTo>
                      <a:pt x="13953" y="15743"/>
                    </a:lnTo>
                    <a:lnTo>
                      <a:pt x="18285" y="11982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90" name="Forma"/>
              <p:cNvSpPr/>
              <p:nvPr/>
            </p:nvSpPr>
            <p:spPr>
              <a:xfrm>
                <a:off x="4840916" y="1420394"/>
                <a:ext cx="25579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4403" y="4320"/>
                    </a:lnTo>
                    <a:lnTo>
                      <a:pt x="10800" y="0"/>
                    </a:lnTo>
                    <a:lnTo>
                      <a:pt x="3603" y="0"/>
                    </a:lnTo>
                    <a:lnTo>
                      <a:pt x="3603" y="4320"/>
                    </a:lnTo>
                    <a:lnTo>
                      <a:pt x="0" y="8640"/>
                    </a:lnTo>
                    <a:lnTo>
                      <a:pt x="7196" y="17280"/>
                    </a:lnTo>
                    <a:lnTo>
                      <a:pt x="14403" y="21600"/>
                    </a:lnTo>
                    <a:lnTo>
                      <a:pt x="21600" y="1296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91" name="Forma"/>
              <p:cNvSpPr/>
              <p:nvPr/>
            </p:nvSpPr>
            <p:spPr>
              <a:xfrm>
                <a:off x="4866494" y="1416152"/>
                <a:ext cx="21324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78" y="5388"/>
                    </a:lnTo>
                    <a:lnTo>
                      <a:pt x="8645" y="5388"/>
                    </a:lnTo>
                    <a:lnTo>
                      <a:pt x="0" y="10792"/>
                    </a:lnTo>
                    <a:lnTo>
                      <a:pt x="8645" y="16197"/>
                    </a:lnTo>
                    <a:lnTo>
                      <a:pt x="12954" y="1619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92" name="Forma"/>
              <p:cNvSpPr/>
              <p:nvPr/>
            </p:nvSpPr>
            <p:spPr>
              <a:xfrm>
                <a:off x="4943240" y="9997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4392" y="0"/>
                    </a:lnTo>
                    <a:lnTo>
                      <a:pt x="0" y="0"/>
                    </a:lnTo>
                    <a:lnTo>
                      <a:pt x="0" y="10801"/>
                    </a:lnTo>
                    <a:lnTo>
                      <a:pt x="7185" y="21600"/>
                    </a:lnTo>
                    <a:lnTo>
                      <a:pt x="14392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93" name="Quadrato"/>
              <p:cNvSpPr/>
              <p:nvPr/>
            </p:nvSpPr>
            <p:spPr>
              <a:xfrm>
                <a:off x="5378139" y="145870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94" name="Forma"/>
              <p:cNvSpPr/>
              <p:nvPr/>
            </p:nvSpPr>
            <p:spPr>
              <a:xfrm>
                <a:off x="5399411" y="1471435"/>
                <a:ext cx="25579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5"/>
                    </a:moveTo>
                    <a:lnTo>
                      <a:pt x="0" y="0"/>
                    </a:lnTo>
                    <a:lnTo>
                      <a:pt x="0" y="4323"/>
                    </a:lnTo>
                    <a:lnTo>
                      <a:pt x="3592" y="8633"/>
                    </a:lnTo>
                    <a:lnTo>
                      <a:pt x="3592" y="12955"/>
                    </a:lnTo>
                    <a:lnTo>
                      <a:pt x="7197" y="17278"/>
                    </a:lnTo>
                    <a:lnTo>
                      <a:pt x="14403" y="17278"/>
                    </a:lnTo>
                    <a:lnTo>
                      <a:pt x="17997" y="21600"/>
                    </a:lnTo>
                    <a:lnTo>
                      <a:pt x="17997" y="17278"/>
                    </a:lnTo>
                    <a:lnTo>
                      <a:pt x="21600" y="17278"/>
                    </a:lnTo>
                    <a:lnTo>
                      <a:pt x="21600" y="129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95" name="Forma"/>
              <p:cNvSpPr/>
              <p:nvPr/>
            </p:nvSpPr>
            <p:spPr>
              <a:xfrm>
                <a:off x="5825782" y="15161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96" name="Forma"/>
              <p:cNvSpPr/>
              <p:nvPr/>
            </p:nvSpPr>
            <p:spPr>
              <a:xfrm>
                <a:off x="5823648" y="13141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97" name="Forma"/>
              <p:cNvSpPr/>
              <p:nvPr/>
            </p:nvSpPr>
            <p:spPr>
              <a:xfrm>
                <a:off x="5832176" y="150760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0" y="0"/>
                    </a:lnTo>
                    <a:lnTo>
                      <a:pt x="10800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98" name="Forma"/>
              <p:cNvSpPr/>
              <p:nvPr/>
            </p:nvSpPr>
            <p:spPr>
              <a:xfrm>
                <a:off x="5808681" y="1284312"/>
                <a:ext cx="34113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16196" y="4323"/>
                    </a:lnTo>
                    <a:lnTo>
                      <a:pt x="13502" y="0"/>
                    </a:lnTo>
                    <a:lnTo>
                      <a:pt x="5404" y="0"/>
                    </a:lnTo>
                    <a:lnTo>
                      <a:pt x="2702" y="4323"/>
                    </a:lnTo>
                    <a:lnTo>
                      <a:pt x="0" y="4323"/>
                    </a:lnTo>
                    <a:lnTo>
                      <a:pt x="0" y="17278"/>
                    </a:lnTo>
                    <a:lnTo>
                      <a:pt x="4093" y="17962"/>
                    </a:lnTo>
                    <a:lnTo>
                      <a:pt x="8436" y="19445"/>
                    </a:lnTo>
                    <a:lnTo>
                      <a:pt x="13285" y="20929"/>
                    </a:lnTo>
                    <a:lnTo>
                      <a:pt x="18898" y="21600"/>
                    </a:lnTo>
                    <a:lnTo>
                      <a:pt x="18898" y="17278"/>
                    </a:lnTo>
                    <a:lnTo>
                      <a:pt x="21600" y="8645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99" name="Forma"/>
              <p:cNvSpPr/>
              <p:nvPr/>
            </p:nvSpPr>
            <p:spPr>
              <a:xfrm>
                <a:off x="5838526" y="1471435"/>
                <a:ext cx="17057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8"/>
                    </a:moveTo>
                    <a:lnTo>
                      <a:pt x="16196" y="7208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394"/>
                    </a:lnTo>
                    <a:lnTo>
                      <a:pt x="21600" y="14394"/>
                    </a:lnTo>
                    <a:lnTo>
                      <a:pt x="21600" y="72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00" name="Forma"/>
              <p:cNvSpPr/>
              <p:nvPr/>
            </p:nvSpPr>
            <p:spPr>
              <a:xfrm>
                <a:off x="5851360" y="1263053"/>
                <a:ext cx="12701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39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01" name="Forma"/>
              <p:cNvSpPr/>
              <p:nvPr/>
            </p:nvSpPr>
            <p:spPr>
              <a:xfrm>
                <a:off x="5834259" y="1165237"/>
                <a:ext cx="38380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98"/>
                    </a:moveTo>
                    <a:lnTo>
                      <a:pt x="16196" y="13160"/>
                    </a:lnTo>
                    <a:lnTo>
                      <a:pt x="5404" y="4838"/>
                    </a:lnTo>
                    <a:lnTo>
                      <a:pt x="0" y="0"/>
                    </a:lnTo>
                    <a:lnTo>
                      <a:pt x="379" y="7429"/>
                    </a:lnTo>
                    <a:lnTo>
                      <a:pt x="1201" y="13503"/>
                    </a:lnTo>
                    <a:lnTo>
                      <a:pt x="2030" y="18224"/>
                    </a:lnTo>
                    <a:lnTo>
                      <a:pt x="2402" y="21600"/>
                    </a:lnTo>
                    <a:lnTo>
                      <a:pt x="7426" y="21546"/>
                    </a:lnTo>
                    <a:lnTo>
                      <a:pt x="12001" y="21148"/>
                    </a:lnTo>
                    <a:lnTo>
                      <a:pt x="16575" y="20084"/>
                    </a:lnTo>
                    <a:lnTo>
                      <a:pt x="21600" y="179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02" name="Forma"/>
              <p:cNvSpPr/>
              <p:nvPr/>
            </p:nvSpPr>
            <p:spPr>
              <a:xfrm>
                <a:off x="5847048" y="1484186"/>
                <a:ext cx="29846" cy="5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958" y="3827"/>
                    </a:lnTo>
                    <a:lnTo>
                      <a:pt x="3088" y="0"/>
                    </a:lnTo>
                    <a:lnTo>
                      <a:pt x="3088" y="1801"/>
                    </a:lnTo>
                    <a:lnTo>
                      <a:pt x="0" y="3602"/>
                    </a:lnTo>
                    <a:lnTo>
                      <a:pt x="5110" y="7682"/>
                    </a:lnTo>
                    <a:lnTo>
                      <a:pt x="10800" y="11929"/>
                    </a:lnTo>
                    <a:lnTo>
                      <a:pt x="16490" y="1650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03" name="Forma"/>
              <p:cNvSpPr/>
              <p:nvPr/>
            </p:nvSpPr>
            <p:spPr>
              <a:xfrm>
                <a:off x="5817203" y="1526718"/>
                <a:ext cx="63958" cy="59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13"/>
                    </a:moveTo>
                    <a:lnTo>
                      <a:pt x="17551" y="7953"/>
                    </a:lnTo>
                    <a:lnTo>
                      <a:pt x="14038" y="8482"/>
                    </a:lnTo>
                    <a:lnTo>
                      <a:pt x="11070" y="9017"/>
                    </a:lnTo>
                    <a:lnTo>
                      <a:pt x="8642" y="9257"/>
                    </a:lnTo>
                    <a:lnTo>
                      <a:pt x="6953" y="6944"/>
                    </a:lnTo>
                    <a:lnTo>
                      <a:pt x="5940" y="4626"/>
                    </a:lnTo>
                    <a:lnTo>
                      <a:pt x="5198" y="2313"/>
                    </a:lnTo>
                    <a:lnTo>
                      <a:pt x="4323" y="0"/>
                    </a:lnTo>
                    <a:lnTo>
                      <a:pt x="2882" y="0"/>
                    </a:lnTo>
                    <a:lnTo>
                      <a:pt x="1441" y="1544"/>
                    </a:lnTo>
                    <a:lnTo>
                      <a:pt x="2882" y="1544"/>
                    </a:lnTo>
                    <a:lnTo>
                      <a:pt x="4323" y="3083"/>
                    </a:lnTo>
                    <a:lnTo>
                      <a:pt x="4323" y="4626"/>
                    </a:lnTo>
                    <a:lnTo>
                      <a:pt x="2882" y="7713"/>
                    </a:lnTo>
                    <a:lnTo>
                      <a:pt x="2882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441" y="20056"/>
                    </a:lnTo>
                    <a:lnTo>
                      <a:pt x="4323" y="20056"/>
                    </a:lnTo>
                    <a:lnTo>
                      <a:pt x="5760" y="21600"/>
                    </a:lnTo>
                    <a:lnTo>
                      <a:pt x="11521" y="21600"/>
                    </a:lnTo>
                    <a:lnTo>
                      <a:pt x="14399" y="20056"/>
                    </a:lnTo>
                    <a:lnTo>
                      <a:pt x="14399" y="18513"/>
                    </a:lnTo>
                    <a:lnTo>
                      <a:pt x="15840" y="16969"/>
                    </a:lnTo>
                    <a:lnTo>
                      <a:pt x="15840" y="15426"/>
                    </a:lnTo>
                    <a:lnTo>
                      <a:pt x="17144" y="13353"/>
                    </a:lnTo>
                    <a:lnTo>
                      <a:pt x="20296" y="9786"/>
                    </a:lnTo>
                    <a:lnTo>
                      <a:pt x="20626" y="9257"/>
                    </a:lnTo>
                    <a:lnTo>
                      <a:pt x="21600" y="77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04" name="Forma"/>
              <p:cNvSpPr/>
              <p:nvPr/>
            </p:nvSpPr>
            <p:spPr>
              <a:xfrm>
                <a:off x="5825737" y="1335341"/>
                <a:ext cx="59691" cy="80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6"/>
                    </a:moveTo>
                    <a:lnTo>
                      <a:pt x="20056" y="17051"/>
                    </a:lnTo>
                    <a:lnTo>
                      <a:pt x="20056" y="15914"/>
                    </a:lnTo>
                    <a:lnTo>
                      <a:pt x="18512" y="13643"/>
                    </a:lnTo>
                    <a:lnTo>
                      <a:pt x="16968" y="13643"/>
                    </a:lnTo>
                    <a:lnTo>
                      <a:pt x="16968" y="12506"/>
                    </a:lnTo>
                    <a:lnTo>
                      <a:pt x="15428" y="12506"/>
                    </a:lnTo>
                    <a:lnTo>
                      <a:pt x="15428" y="13643"/>
                    </a:lnTo>
                    <a:lnTo>
                      <a:pt x="13884" y="13643"/>
                    </a:lnTo>
                    <a:lnTo>
                      <a:pt x="13884" y="12506"/>
                    </a:lnTo>
                    <a:lnTo>
                      <a:pt x="12340" y="11369"/>
                    </a:lnTo>
                    <a:lnTo>
                      <a:pt x="10800" y="11369"/>
                    </a:lnTo>
                    <a:lnTo>
                      <a:pt x="9256" y="10231"/>
                    </a:lnTo>
                    <a:lnTo>
                      <a:pt x="9256" y="9094"/>
                    </a:lnTo>
                    <a:lnTo>
                      <a:pt x="10800" y="7957"/>
                    </a:lnTo>
                    <a:lnTo>
                      <a:pt x="12344" y="7957"/>
                    </a:lnTo>
                    <a:lnTo>
                      <a:pt x="13884" y="9094"/>
                    </a:lnTo>
                    <a:lnTo>
                      <a:pt x="12340" y="10231"/>
                    </a:lnTo>
                    <a:lnTo>
                      <a:pt x="12340" y="11369"/>
                    </a:lnTo>
                    <a:lnTo>
                      <a:pt x="15428" y="11369"/>
                    </a:lnTo>
                    <a:lnTo>
                      <a:pt x="15428" y="10231"/>
                    </a:lnTo>
                    <a:lnTo>
                      <a:pt x="16968" y="10231"/>
                    </a:lnTo>
                    <a:lnTo>
                      <a:pt x="16968" y="9094"/>
                    </a:lnTo>
                    <a:lnTo>
                      <a:pt x="20056" y="9094"/>
                    </a:lnTo>
                    <a:lnTo>
                      <a:pt x="18512" y="7957"/>
                    </a:lnTo>
                    <a:lnTo>
                      <a:pt x="18512" y="6820"/>
                    </a:lnTo>
                    <a:lnTo>
                      <a:pt x="16968" y="5686"/>
                    </a:lnTo>
                    <a:lnTo>
                      <a:pt x="16968" y="7957"/>
                    </a:lnTo>
                    <a:lnTo>
                      <a:pt x="15428" y="7957"/>
                    </a:lnTo>
                    <a:lnTo>
                      <a:pt x="13884" y="6820"/>
                    </a:lnTo>
                    <a:lnTo>
                      <a:pt x="13884" y="4549"/>
                    </a:lnTo>
                    <a:lnTo>
                      <a:pt x="10800" y="4549"/>
                    </a:lnTo>
                    <a:lnTo>
                      <a:pt x="10800" y="5686"/>
                    </a:lnTo>
                    <a:lnTo>
                      <a:pt x="9256" y="5686"/>
                    </a:lnTo>
                    <a:lnTo>
                      <a:pt x="9256" y="6820"/>
                    </a:lnTo>
                    <a:lnTo>
                      <a:pt x="7712" y="6820"/>
                    </a:lnTo>
                    <a:lnTo>
                      <a:pt x="6172" y="5686"/>
                    </a:lnTo>
                    <a:lnTo>
                      <a:pt x="6172" y="3412"/>
                    </a:lnTo>
                    <a:lnTo>
                      <a:pt x="4628" y="2274"/>
                    </a:lnTo>
                    <a:lnTo>
                      <a:pt x="1544" y="1137"/>
                    </a:lnTo>
                    <a:lnTo>
                      <a:pt x="0" y="0"/>
                    </a:lnTo>
                    <a:lnTo>
                      <a:pt x="23" y="1884"/>
                    </a:lnTo>
                    <a:lnTo>
                      <a:pt x="193" y="3978"/>
                    </a:lnTo>
                    <a:lnTo>
                      <a:pt x="653" y="6076"/>
                    </a:lnTo>
                    <a:lnTo>
                      <a:pt x="1544" y="7957"/>
                    </a:lnTo>
                    <a:lnTo>
                      <a:pt x="3084" y="7957"/>
                    </a:lnTo>
                    <a:lnTo>
                      <a:pt x="4628" y="6820"/>
                    </a:lnTo>
                    <a:lnTo>
                      <a:pt x="6172" y="6820"/>
                    </a:lnTo>
                    <a:lnTo>
                      <a:pt x="6172" y="7957"/>
                    </a:lnTo>
                    <a:lnTo>
                      <a:pt x="4628" y="9094"/>
                    </a:lnTo>
                    <a:lnTo>
                      <a:pt x="1544" y="9094"/>
                    </a:lnTo>
                    <a:lnTo>
                      <a:pt x="1544" y="10231"/>
                    </a:lnTo>
                    <a:lnTo>
                      <a:pt x="3084" y="11369"/>
                    </a:lnTo>
                    <a:lnTo>
                      <a:pt x="4628" y="11369"/>
                    </a:lnTo>
                    <a:lnTo>
                      <a:pt x="4628" y="10231"/>
                    </a:lnTo>
                    <a:lnTo>
                      <a:pt x="6172" y="10231"/>
                    </a:lnTo>
                    <a:lnTo>
                      <a:pt x="7712" y="11369"/>
                    </a:lnTo>
                    <a:lnTo>
                      <a:pt x="6172" y="12506"/>
                    </a:lnTo>
                    <a:lnTo>
                      <a:pt x="4628" y="12506"/>
                    </a:lnTo>
                    <a:lnTo>
                      <a:pt x="3084" y="13643"/>
                    </a:lnTo>
                    <a:lnTo>
                      <a:pt x="3084" y="14777"/>
                    </a:lnTo>
                    <a:lnTo>
                      <a:pt x="1544" y="15914"/>
                    </a:lnTo>
                    <a:lnTo>
                      <a:pt x="5014" y="17442"/>
                    </a:lnTo>
                    <a:lnTo>
                      <a:pt x="11958" y="20072"/>
                    </a:lnTo>
                    <a:lnTo>
                      <a:pt x="15428" y="21600"/>
                    </a:lnTo>
                    <a:lnTo>
                      <a:pt x="18512" y="20463"/>
                    </a:lnTo>
                    <a:lnTo>
                      <a:pt x="20056" y="20463"/>
                    </a:lnTo>
                    <a:lnTo>
                      <a:pt x="21600" y="193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05" name="Forma"/>
              <p:cNvSpPr/>
              <p:nvPr/>
            </p:nvSpPr>
            <p:spPr>
              <a:xfrm>
                <a:off x="5885427" y="1475690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0" y="7186"/>
                    </a:lnTo>
                    <a:lnTo>
                      <a:pt x="14393" y="21600"/>
                    </a:lnTo>
                    <a:lnTo>
                      <a:pt x="14393" y="14392"/>
                    </a:lnTo>
                    <a:lnTo>
                      <a:pt x="21600" y="71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06" name="Forma"/>
              <p:cNvSpPr/>
              <p:nvPr/>
            </p:nvSpPr>
            <p:spPr>
              <a:xfrm>
                <a:off x="6043161" y="1229029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15" y="14414"/>
                    </a:lnTo>
                    <a:lnTo>
                      <a:pt x="14415" y="7208"/>
                    </a:lnTo>
                    <a:lnTo>
                      <a:pt x="7207" y="0"/>
                    </a:lnTo>
                    <a:lnTo>
                      <a:pt x="7207" y="7208"/>
                    </a:lnTo>
                    <a:lnTo>
                      <a:pt x="0" y="14414"/>
                    </a:lnTo>
                    <a:lnTo>
                      <a:pt x="7207" y="14414"/>
                    </a:lnTo>
                    <a:lnTo>
                      <a:pt x="1441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07" name="Forma"/>
              <p:cNvSpPr/>
              <p:nvPr/>
            </p:nvSpPr>
            <p:spPr>
              <a:xfrm>
                <a:off x="6051696" y="1160983"/>
                <a:ext cx="17044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9"/>
                    </a:moveTo>
                    <a:lnTo>
                      <a:pt x="10799" y="53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5391" y="21600"/>
                    </a:lnTo>
                    <a:lnTo>
                      <a:pt x="16209" y="16199"/>
                    </a:lnTo>
                    <a:lnTo>
                      <a:pt x="21600" y="16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08" name="Quadrato"/>
              <p:cNvSpPr/>
              <p:nvPr/>
            </p:nvSpPr>
            <p:spPr>
              <a:xfrm>
                <a:off x="6064523" y="117377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09" name="Triangolo"/>
              <p:cNvSpPr/>
              <p:nvPr/>
            </p:nvSpPr>
            <p:spPr>
              <a:xfrm>
                <a:off x="6090107" y="5061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10" name="Forma"/>
              <p:cNvSpPr/>
              <p:nvPr/>
            </p:nvSpPr>
            <p:spPr>
              <a:xfrm>
                <a:off x="6073006" y="1139723"/>
                <a:ext cx="42635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5"/>
                    </a:moveTo>
                    <a:lnTo>
                      <a:pt x="19438" y="7195"/>
                    </a:lnTo>
                    <a:lnTo>
                      <a:pt x="17282" y="4802"/>
                    </a:lnTo>
                    <a:lnTo>
                      <a:pt x="12457" y="3376"/>
                    </a:lnTo>
                    <a:lnTo>
                      <a:pt x="7831" y="2401"/>
                    </a:lnTo>
                    <a:lnTo>
                      <a:pt x="3610" y="1426"/>
                    </a:lnTo>
                    <a:lnTo>
                      <a:pt x="0" y="0"/>
                    </a:lnTo>
                    <a:lnTo>
                      <a:pt x="3577" y="5396"/>
                    </a:lnTo>
                    <a:lnTo>
                      <a:pt x="11543" y="16196"/>
                    </a:lnTo>
                    <a:lnTo>
                      <a:pt x="15121" y="21600"/>
                    </a:lnTo>
                    <a:lnTo>
                      <a:pt x="15828" y="19350"/>
                    </a:lnTo>
                    <a:lnTo>
                      <a:pt x="17553" y="16196"/>
                    </a:lnTo>
                    <a:lnTo>
                      <a:pt x="19676" y="12147"/>
                    </a:lnTo>
                    <a:lnTo>
                      <a:pt x="21600" y="719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11" name="Forma"/>
              <p:cNvSpPr/>
              <p:nvPr/>
            </p:nvSpPr>
            <p:spPr>
              <a:xfrm>
                <a:off x="6098584" y="493318"/>
                <a:ext cx="21324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6"/>
                    </a:moveTo>
                    <a:lnTo>
                      <a:pt x="17278" y="10792"/>
                    </a:lnTo>
                    <a:lnTo>
                      <a:pt x="17278" y="5404"/>
                    </a:lnTo>
                    <a:lnTo>
                      <a:pt x="12955" y="0"/>
                    </a:lnTo>
                    <a:lnTo>
                      <a:pt x="0" y="16196"/>
                    </a:lnTo>
                    <a:lnTo>
                      <a:pt x="8645" y="21600"/>
                    </a:lnTo>
                    <a:lnTo>
                      <a:pt x="17278" y="21600"/>
                    </a:lnTo>
                    <a:lnTo>
                      <a:pt x="21600" y="16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12" name="Forma"/>
              <p:cNvSpPr/>
              <p:nvPr/>
            </p:nvSpPr>
            <p:spPr>
              <a:xfrm>
                <a:off x="6090062" y="344474"/>
                <a:ext cx="298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7"/>
                    </a:moveTo>
                    <a:lnTo>
                      <a:pt x="16968" y="11139"/>
                    </a:lnTo>
                    <a:lnTo>
                      <a:pt x="7712" y="3258"/>
                    </a:lnTo>
                    <a:lnTo>
                      <a:pt x="3080" y="0"/>
                    </a:lnTo>
                    <a:lnTo>
                      <a:pt x="3080" y="3602"/>
                    </a:lnTo>
                    <a:lnTo>
                      <a:pt x="0" y="3602"/>
                    </a:lnTo>
                    <a:lnTo>
                      <a:pt x="0" y="7193"/>
                    </a:lnTo>
                    <a:lnTo>
                      <a:pt x="4623" y="10461"/>
                    </a:lnTo>
                    <a:lnTo>
                      <a:pt x="13879" y="18331"/>
                    </a:lnTo>
                    <a:lnTo>
                      <a:pt x="18512" y="21600"/>
                    </a:lnTo>
                    <a:lnTo>
                      <a:pt x="21600" y="17998"/>
                    </a:lnTo>
                    <a:lnTo>
                      <a:pt x="21600" y="14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13" name="Forma"/>
              <p:cNvSpPr/>
              <p:nvPr/>
            </p:nvSpPr>
            <p:spPr>
              <a:xfrm>
                <a:off x="6132696" y="659168"/>
                <a:ext cx="46890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7"/>
                    </a:moveTo>
                    <a:lnTo>
                      <a:pt x="19640" y="3087"/>
                    </a:lnTo>
                    <a:lnTo>
                      <a:pt x="15709" y="0"/>
                    </a:lnTo>
                    <a:lnTo>
                      <a:pt x="13748" y="0"/>
                    </a:lnTo>
                    <a:lnTo>
                      <a:pt x="13748" y="3087"/>
                    </a:lnTo>
                    <a:lnTo>
                      <a:pt x="11783" y="6174"/>
                    </a:lnTo>
                    <a:lnTo>
                      <a:pt x="0" y="15426"/>
                    </a:lnTo>
                    <a:lnTo>
                      <a:pt x="2943" y="17260"/>
                    </a:lnTo>
                    <a:lnTo>
                      <a:pt x="8834" y="19766"/>
                    </a:lnTo>
                    <a:lnTo>
                      <a:pt x="11783" y="21600"/>
                    </a:lnTo>
                    <a:lnTo>
                      <a:pt x="11783" y="18513"/>
                    </a:lnTo>
                    <a:lnTo>
                      <a:pt x="21600" y="30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14" name="Triangolo"/>
              <p:cNvSpPr/>
              <p:nvPr/>
            </p:nvSpPr>
            <p:spPr>
              <a:xfrm>
                <a:off x="6222270" y="10717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15" name="Forma"/>
              <p:cNvSpPr/>
              <p:nvPr/>
            </p:nvSpPr>
            <p:spPr>
              <a:xfrm>
                <a:off x="6232925" y="10695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1" y="10801"/>
                    </a:lnTo>
                    <a:lnTo>
                      <a:pt x="10801" y="0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16" name="Forma"/>
              <p:cNvSpPr/>
              <p:nvPr/>
            </p:nvSpPr>
            <p:spPr>
              <a:xfrm>
                <a:off x="6125229" y="952601"/>
                <a:ext cx="118314" cy="114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01"/>
                    </a:moveTo>
                    <a:lnTo>
                      <a:pt x="17501" y="6075"/>
                    </a:lnTo>
                    <a:lnTo>
                      <a:pt x="13330" y="3999"/>
                    </a:lnTo>
                    <a:lnTo>
                      <a:pt x="9012" y="1926"/>
                    </a:lnTo>
                    <a:lnTo>
                      <a:pt x="4475" y="0"/>
                    </a:lnTo>
                    <a:lnTo>
                      <a:pt x="2919" y="2401"/>
                    </a:lnTo>
                    <a:lnTo>
                      <a:pt x="2140" y="3201"/>
                    </a:lnTo>
                    <a:lnTo>
                      <a:pt x="6812" y="8001"/>
                    </a:lnTo>
                    <a:lnTo>
                      <a:pt x="6812" y="8802"/>
                    </a:lnTo>
                    <a:lnTo>
                      <a:pt x="6033" y="9600"/>
                    </a:lnTo>
                    <a:lnTo>
                      <a:pt x="6033" y="10400"/>
                    </a:lnTo>
                    <a:lnTo>
                      <a:pt x="5254" y="10400"/>
                    </a:lnTo>
                    <a:lnTo>
                      <a:pt x="5254" y="9600"/>
                    </a:lnTo>
                    <a:lnTo>
                      <a:pt x="4475" y="9600"/>
                    </a:lnTo>
                    <a:lnTo>
                      <a:pt x="4475" y="10400"/>
                    </a:lnTo>
                    <a:lnTo>
                      <a:pt x="3698" y="11200"/>
                    </a:lnTo>
                    <a:lnTo>
                      <a:pt x="4475" y="11200"/>
                    </a:lnTo>
                    <a:lnTo>
                      <a:pt x="4475" y="12000"/>
                    </a:lnTo>
                    <a:lnTo>
                      <a:pt x="5254" y="12000"/>
                    </a:lnTo>
                    <a:lnTo>
                      <a:pt x="5254" y="13601"/>
                    </a:lnTo>
                    <a:lnTo>
                      <a:pt x="4475" y="14402"/>
                    </a:lnTo>
                    <a:lnTo>
                      <a:pt x="3698" y="13601"/>
                    </a:lnTo>
                    <a:lnTo>
                      <a:pt x="3698" y="12801"/>
                    </a:lnTo>
                    <a:lnTo>
                      <a:pt x="2919" y="12000"/>
                    </a:lnTo>
                    <a:lnTo>
                      <a:pt x="2140" y="12000"/>
                    </a:lnTo>
                    <a:lnTo>
                      <a:pt x="1363" y="11200"/>
                    </a:lnTo>
                    <a:lnTo>
                      <a:pt x="974" y="13950"/>
                    </a:lnTo>
                    <a:lnTo>
                      <a:pt x="0" y="17001"/>
                    </a:lnTo>
                    <a:lnTo>
                      <a:pt x="487" y="19751"/>
                    </a:lnTo>
                    <a:lnTo>
                      <a:pt x="4475" y="21600"/>
                    </a:lnTo>
                    <a:lnTo>
                      <a:pt x="13561" y="19801"/>
                    </a:lnTo>
                    <a:lnTo>
                      <a:pt x="16930" y="19201"/>
                    </a:lnTo>
                    <a:lnTo>
                      <a:pt x="17707" y="17601"/>
                    </a:lnTo>
                    <a:lnTo>
                      <a:pt x="17707" y="16800"/>
                    </a:lnTo>
                    <a:lnTo>
                      <a:pt x="18486" y="15200"/>
                    </a:lnTo>
                    <a:lnTo>
                      <a:pt x="18799" y="14402"/>
                    </a:lnTo>
                    <a:lnTo>
                      <a:pt x="19191" y="13400"/>
                    </a:lnTo>
                    <a:lnTo>
                      <a:pt x="20610" y="10400"/>
                    </a:lnTo>
                    <a:lnTo>
                      <a:pt x="20893" y="9800"/>
                    </a:lnTo>
                    <a:lnTo>
                      <a:pt x="21600" y="80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17" name="Forma"/>
              <p:cNvSpPr/>
              <p:nvPr/>
            </p:nvSpPr>
            <p:spPr>
              <a:xfrm>
                <a:off x="6237186" y="10398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816" y="21600"/>
                    </a:lnTo>
                    <a:lnTo>
                      <a:pt x="10816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18" name="Triangolo"/>
              <p:cNvSpPr/>
              <p:nvPr/>
            </p:nvSpPr>
            <p:spPr>
              <a:xfrm>
                <a:off x="6243580" y="104194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19" name="Forma"/>
              <p:cNvSpPr/>
              <p:nvPr/>
            </p:nvSpPr>
            <p:spPr>
              <a:xfrm>
                <a:off x="6239275" y="1050417"/>
                <a:ext cx="17057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0791" y="7207"/>
                    </a:lnTo>
                    <a:lnTo>
                      <a:pt x="10791" y="0"/>
                    </a:lnTo>
                    <a:lnTo>
                      <a:pt x="5404" y="0"/>
                    </a:lnTo>
                    <a:lnTo>
                      <a:pt x="0" y="7207"/>
                    </a:lnTo>
                    <a:lnTo>
                      <a:pt x="0" y="21600"/>
                    </a:lnTo>
                    <a:lnTo>
                      <a:pt x="5404" y="14415"/>
                    </a:lnTo>
                    <a:lnTo>
                      <a:pt x="10791" y="14415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20" name="Forma"/>
              <p:cNvSpPr/>
              <p:nvPr/>
            </p:nvSpPr>
            <p:spPr>
              <a:xfrm>
                <a:off x="552049" y="1365110"/>
                <a:ext cx="4105543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" y="3601"/>
                    </a:moveTo>
                    <a:lnTo>
                      <a:pt x="0" y="3601"/>
                    </a:lnTo>
                    <a:lnTo>
                      <a:pt x="22" y="7204"/>
                    </a:lnTo>
                    <a:lnTo>
                      <a:pt x="22" y="3601"/>
                    </a:lnTo>
                    <a:close/>
                    <a:moveTo>
                      <a:pt x="15836" y="21600"/>
                    </a:moveTo>
                    <a:lnTo>
                      <a:pt x="15828" y="20406"/>
                    </a:lnTo>
                    <a:lnTo>
                      <a:pt x="15824" y="21600"/>
                    </a:lnTo>
                    <a:lnTo>
                      <a:pt x="15836" y="21600"/>
                    </a:lnTo>
                    <a:close/>
                    <a:moveTo>
                      <a:pt x="21600" y="0"/>
                    </a:moveTo>
                    <a:lnTo>
                      <a:pt x="21578" y="3601"/>
                    </a:lnTo>
                    <a:lnTo>
                      <a:pt x="21555" y="10805"/>
                    </a:lnTo>
                    <a:lnTo>
                      <a:pt x="21510" y="14407"/>
                    </a:lnTo>
                    <a:lnTo>
                      <a:pt x="21555" y="14407"/>
                    </a:lnTo>
                    <a:lnTo>
                      <a:pt x="21578" y="18009"/>
                    </a:lnTo>
                    <a:lnTo>
                      <a:pt x="21578" y="10805"/>
                    </a:lnTo>
                    <a:lnTo>
                      <a:pt x="21600" y="7204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736" name="object 18"/>
            <p:cNvGrpSpPr/>
            <p:nvPr/>
          </p:nvGrpSpPr>
          <p:grpSpPr>
            <a:xfrm>
              <a:off x="-1" y="-1"/>
              <a:ext cx="6220145" cy="1592569"/>
              <a:chOff x="0" y="0"/>
              <a:chExt cx="6220143" cy="1592567"/>
            </a:xfrm>
          </p:grpSpPr>
          <p:sp>
            <p:nvSpPr>
              <p:cNvPr id="4722" name="Quadrato"/>
              <p:cNvSpPr/>
              <p:nvPr/>
            </p:nvSpPr>
            <p:spPr>
              <a:xfrm>
                <a:off x="5256683" y="153730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23" name="Quadrato"/>
              <p:cNvSpPr/>
              <p:nvPr/>
            </p:nvSpPr>
            <p:spPr>
              <a:xfrm>
                <a:off x="5260944" y="154581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24" name="Triangolo"/>
              <p:cNvSpPr/>
              <p:nvPr/>
            </p:nvSpPr>
            <p:spPr>
              <a:xfrm>
                <a:off x="5265204" y="15500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25" name="Forma"/>
              <p:cNvSpPr/>
              <p:nvPr/>
            </p:nvSpPr>
            <p:spPr>
              <a:xfrm>
                <a:off x="5273688" y="1545780"/>
                <a:ext cx="17058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195" y="14399"/>
                    </a:lnTo>
                    <a:lnTo>
                      <a:pt x="5405" y="0"/>
                    </a:lnTo>
                    <a:lnTo>
                      <a:pt x="5405" y="7201"/>
                    </a:lnTo>
                    <a:lnTo>
                      <a:pt x="0" y="14399"/>
                    </a:lnTo>
                    <a:lnTo>
                      <a:pt x="10808" y="14399"/>
                    </a:lnTo>
                    <a:lnTo>
                      <a:pt x="1619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26" name="Forma"/>
              <p:cNvSpPr/>
              <p:nvPr/>
            </p:nvSpPr>
            <p:spPr>
              <a:xfrm>
                <a:off x="5616931" y="15564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0" y="0"/>
                    </a:lnTo>
                    <a:lnTo>
                      <a:pt x="10799" y="10815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27" name="Forma"/>
              <p:cNvSpPr/>
              <p:nvPr/>
            </p:nvSpPr>
            <p:spPr>
              <a:xfrm>
                <a:off x="5616931" y="15436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99" y="0"/>
                    </a:lnTo>
                    <a:lnTo>
                      <a:pt x="0" y="0"/>
                    </a:lnTo>
                    <a:lnTo>
                      <a:pt x="10799" y="10801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28" name="Forma"/>
              <p:cNvSpPr/>
              <p:nvPr/>
            </p:nvSpPr>
            <p:spPr>
              <a:xfrm>
                <a:off x="5619014" y="1574139"/>
                <a:ext cx="12790" cy="18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39"/>
                    </a:moveTo>
                    <a:lnTo>
                      <a:pt x="16795" y="0"/>
                    </a:lnTo>
                    <a:lnTo>
                      <a:pt x="0" y="11626"/>
                    </a:lnTo>
                    <a:lnTo>
                      <a:pt x="7207" y="16613"/>
                    </a:lnTo>
                    <a:lnTo>
                      <a:pt x="14415" y="16613"/>
                    </a:lnTo>
                    <a:lnTo>
                      <a:pt x="21600" y="21600"/>
                    </a:lnTo>
                    <a:lnTo>
                      <a:pt x="21600" y="66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29" name="Triangolo"/>
              <p:cNvSpPr/>
              <p:nvPr/>
            </p:nvSpPr>
            <p:spPr>
              <a:xfrm>
                <a:off x="5623326" y="15663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5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30" name="Triangolo"/>
              <p:cNvSpPr/>
              <p:nvPr/>
            </p:nvSpPr>
            <p:spPr>
              <a:xfrm>
                <a:off x="5629720" y="153943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31" name="Forma"/>
              <p:cNvSpPr/>
              <p:nvPr/>
            </p:nvSpPr>
            <p:spPr>
              <a:xfrm>
                <a:off x="5655298" y="15777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10800" y="21600"/>
                    </a:lnTo>
                    <a:lnTo>
                      <a:pt x="108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32" name="Forma"/>
              <p:cNvSpPr/>
              <p:nvPr/>
            </p:nvSpPr>
            <p:spPr>
              <a:xfrm>
                <a:off x="5678704" y="1511757"/>
                <a:ext cx="29846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4"/>
                    </a:moveTo>
                    <a:lnTo>
                      <a:pt x="16967" y="5063"/>
                    </a:lnTo>
                    <a:lnTo>
                      <a:pt x="7711" y="2139"/>
                    </a:lnTo>
                    <a:lnTo>
                      <a:pt x="3088" y="0"/>
                    </a:lnTo>
                    <a:lnTo>
                      <a:pt x="3088" y="3601"/>
                    </a:lnTo>
                    <a:lnTo>
                      <a:pt x="0" y="3601"/>
                    </a:lnTo>
                    <a:lnTo>
                      <a:pt x="0" y="7204"/>
                    </a:lnTo>
                    <a:lnTo>
                      <a:pt x="3088" y="10805"/>
                    </a:lnTo>
                    <a:lnTo>
                      <a:pt x="9256" y="14407"/>
                    </a:lnTo>
                    <a:lnTo>
                      <a:pt x="12344" y="21600"/>
                    </a:lnTo>
                    <a:lnTo>
                      <a:pt x="18512" y="14407"/>
                    </a:lnTo>
                    <a:lnTo>
                      <a:pt x="21600" y="72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33" name="Forma"/>
              <p:cNvSpPr/>
              <p:nvPr/>
            </p:nvSpPr>
            <p:spPr>
              <a:xfrm>
                <a:off x="5695760" y="1537271"/>
                <a:ext cx="34101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1" y="5115"/>
                    </a:lnTo>
                    <a:lnTo>
                      <a:pt x="2357" y="10800"/>
                    </a:lnTo>
                    <a:lnTo>
                      <a:pt x="2655" y="16495"/>
                    </a:lnTo>
                    <a:lnTo>
                      <a:pt x="26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34" name="Forma"/>
              <p:cNvSpPr/>
              <p:nvPr/>
            </p:nvSpPr>
            <p:spPr>
              <a:xfrm>
                <a:off x="0" y="0"/>
                <a:ext cx="6220144" cy="1524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40"/>
                    </a:moveTo>
                    <a:lnTo>
                      <a:pt x="21556" y="11160"/>
                    </a:lnTo>
                    <a:lnTo>
                      <a:pt x="21534" y="10980"/>
                    </a:lnTo>
                    <a:lnTo>
                      <a:pt x="21513" y="10800"/>
                    </a:lnTo>
                    <a:lnTo>
                      <a:pt x="21473" y="10620"/>
                    </a:lnTo>
                    <a:lnTo>
                      <a:pt x="21437" y="10440"/>
                    </a:lnTo>
                    <a:lnTo>
                      <a:pt x="21363" y="10440"/>
                    </a:lnTo>
                    <a:lnTo>
                      <a:pt x="21363" y="13140"/>
                    </a:lnTo>
                    <a:lnTo>
                      <a:pt x="21274" y="13140"/>
                    </a:lnTo>
                    <a:lnTo>
                      <a:pt x="21289" y="12960"/>
                    </a:lnTo>
                    <a:lnTo>
                      <a:pt x="21333" y="12960"/>
                    </a:lnTo>
                    <a:lnTo>
                      <a:pt x="21348" y="13140"/>
                    </a:lnTo>
                    <a:lnTo>
                      <a:pt x="21348" y="12960"/>
                    </a:lnTo>
                    <a:lnTo>
                      <a:pt x="21363" y="13140"/>
                    </a:lnTo>
                    <a:lnTo>
                      <a:pt x="21363" y="10440"/>
                    </a:lnTo>
                    <a:lnTo>
                      <a:pt x="21319" y="10440"/>
                    </a:lnTo>
                    <a:lnTo>
                      <a:pt x="21319" y="10260"/>
                    </a:lnTo>
                    <a:lnTo>
                      <a:pt x="21304" y="10260"/>
                    </a:lnTo>
                    <a:lnTo>
                      <a:pt x="21304" y="10440"/>
                    </a:lnTo>
                    <a:lnTo>
                      <a:pt x="21289" y="10440"/>
                    </a:lnTo>
                    <a:lnTo>
                      <a:pt x="21274" y="10260"/>
                    </a:lnTo>
                    <a:lnTo>
                      <a:pt x="21259" y="10260"/>
                    </a:lnTo>
                    <a:lnTo>
                      <a:pt x="21259" y="12780"/>
                    </a:lnTo>
                    <a:lnTo>
                      <a:pt x="21245" y="12690"/>
                    </a:lnTo>
                    <a:lnTo>
                      <a:pt x="21245" y="13140"/>
                    </a:lnTo>
                    <a:lnTo>
                      <a:pt x="21230" y="13320"/>
                    </a:lnTo>
                    <a:lnTo>
                      <a:pt x="21230" y="13140"/>
                    </a:lnTo>
                    <a:lnTo>
                      <a:pt x="21245" y="13140"/>
                    </a:lnTo>
                    <a:lnTo>
                      <a:pt x="21245" y="12690"/>
                    </a:lnTo>
                    <a:lnTo>
                      <a:pt x="21230" y="12600"/>
                    </a:lnTo>
                    <a:lnTo>
                      <a:pt x="21215" y="12600"/>
                    </a:lnTo>
                    <a:lnTo>
                      <a:pt x="21245" y="12420"/>
                    </a:lnTo>
                    <a:lnTo>
                      <a:pt x="21245" y="12600"/>
                    </a:lnTo>
                    <a:lnTo>
                      <a:pt x="21259" y="12600"/>
                    </a:lnTo>
                    <a:lnTo>
                      <a:pt x="21259" y="10260"/>
                    </a:lnTo>
                    <a:lnTo>
                      <a:pt x="21230" y="10260"/>
                    </a:lnTo>
                    <a:lnTo>
                      <a:pt x="21230" y="10440"/>
                    </a:lnTo>
                    <a:lnTo>
                      <a:pt x="21215" y="10260"/>
                    </a:lnTo>
                    <a:lnTo>
                      <a:pt x="21200" y="10260"/>
                    </a:lnTo>
                    <a:lnTo>
                      <a:pt x="21200" y="12780"/>
                    </a:lnTo>
                    <a:lnTo>
                      <a:pt x="21185" y="12780"/>
                    </a:lnTo>
                    <a:lnTo>
                      <a:pt x="21200" y="12960"/>
                    </a:lnTo>
                    <a:lnTo>
                      <a:pt x="21171" y="12960"/>
                    </a:lnTo>
                    <a:lnTo>
                      <a:pt x="21171" y="12780"/>
                    </a:lnTo>
                    <a:lnTo>
                      <a:pt x="21156" y="12780"/>
                    </a:lnTo>
                    <a:lnTo>
                      <a:pt x="21171" y="12600"/>
                    </a:lnTo>
                    <a:lnTo>
                      <a:pt x="21200" y="12600"/>
                    </a:lnTo>
                    <a:lnTo>
                      <a:pt x="21200" y="10260"/>
                    </a:lnTo>
                    <a:lnTo>
                      <a:pt x="21185" y="10260"/>
                    </a:lnTo>
                    <a:lnTo>
                      <a:pt x="21171" y="10080"/>
                    </a:lnTo>
                    <a:lnTo>
                      <a:pt x="21230" y="10080"/>
                    </a:lnTo>
                    <a:lnTo>
                      <a:pt x="21245" y="9900"/>
                    </a:lnTo>
                    <a:lnTo>
                      <a:pt x="21245" y="9720"/>
                    </a:lnTo>
                    <a:lnTo>
                      <a:pt x="21289" y="9720"/>
                    </a:lnTo>
                    <a:lnTo>
                      <a:pt x="21304" y="9540"/>
                    </a:lnTo>
                    <a:lnTo>
                      <a:pt x="21304" y="9720"/>
                    </a:lnTo>
                    <a:lnTo>
                      <a:pt x="21319" y="9720"/>
                    </a:lnTo>
                    <a:lnTo>
                      <a:pt x="21348" y="9900"/>
                    </a:lnTo>
                    <a:lnTo>
                      <a:pt x="21378" y="9900"/>
                    </a:lnTo>
                    <a:lnTo>
                      <a:pt x="21378" y="9720"/>
                    </a:lnTo>
                    <a:lnTo>
                      <a:pt x="21348" y="9540"/>
                    </a:lnTo>
                    <a:lnTo>
                      <a:pt x="21364" y="9540"/>
                    </a:lnTo>
                    <a:lnTo>
                      <a:pt x="21421" y="9360"/>
                    </a:lnTo>
                    <a:lnTo>
                      <a:pt x="21452" y="9360"/>
                    </a:lnTo>
                    <a:lnTo>
                      <a:pt x="21437" y="9540"/>
                    </a:lnTo>
                    <a:lnTo>
                      <a:pt x="21467" y="9540"/>
                    </a:lnTo>
                    <a:lnTo>
                      <a:pt x="21482" y="9720"/>
                    </a:lnTo>
                    <a:lnTo>
                      <a:pt x="21511" y="9720"/>
                    </a:lnTo>
                    <a:lnTo>
                      <a:pt x="21570" y="9360"/>
                    </a:lnTo>
                    <a:lnTo>
                      <a:pt x="21556" y="9180"/>
                    </a:lnTo>
                    <a:lnTo>
                      <a:pt x="21467" y="9360"/>
                    </a:lnTo>
                    <a:lnTo>
                      <a:pt x="21422" y="9000"/>
                    </a:lnTo>
                    <a:lnTo>
                      <a:pt x="21526" y="9000"/>
                    </a:lnTo>
                    <a:lnTo>
                      <a:pt x="21526" y="8640"/>
                    </a:lnTo>
                    <a:lnTo>
                      <a:pt x="21480" y="8640"/>
                    </a:lnTo>
                    <a:lnTo>
                      <a:pt x="21424" y="8820"/>
                    </a:lnTo>
                    <a:lnTo>
                      <a:pt x="21393" y="8820"/>
                    </a:lnTo>
                    <a:lnTo>
                      <a:pt x="21408" y="9000"/>
                    </a:lnTo>
                    <a:lnTo>
                      <a:pt x="21378" y="9000"/>
                    </a:lnTo>
                    <a:lnTo>
                      <a:pt x="21378" y="8820"/>
                    </a:lnTo>
                    <a:lnTo>
                      <a:pt x="21363" y="8820"/>
                    </a:lnTo>
                    <a:lnTo>
                      <a:pt x="21363" y="9000"/>
                    </a:lnTo>
                    <a:lnTo>
                      <a:pt x="21319" y="9180"/>
                    </a:lnTo>
                    <a:lnTo>
                      <a:pt x="21304" y="9180"/>
                    </a:lnTo>
                    <a:lnTo>
                      <a:pt x="21282" y="9360"/>
                    </a:lnTo>
                    <a:lnTo>
                      <a:pt x="21237" y="9360"/>
                    </a:lnTo>
                    <a:lnTo>
                      <a:pt x="21215" y="9540"/>
                    </a:lnTo>
                    <a:lnTo>
                      <a:pt x="21230" y="9540"/>
                    </a:lnTo>
                    <a:lnTo>
                      <a:pt x="21230" y="9720"/>
                    </a:lnTo>
                    <a:lnTo>
                      <a:pt x="21215" y="9720"/>
                    </a:lnTo>
                    <a:lnTo>
                      <a:pt x="21215" y="9540"/>
                    </a:lnTo>
                    <a:lnTo>
                      <a:pt x="21200" y="9540"/>
                    </a:lnTo>
                    <a:lnTo>
                      <a:pt x="21185" y="9450"/>
                    </a:lnTo>
                    <a:lnTo>
                      <a:pt x="21185" y="9720"/>
                    </a:lnTo>
                    <a:lnTo>
                      <a:pt x="21156" y="9720"/>
                    </a:lnTo>
                    <a:lnTo>
                      <a:pt x="21141" y="9540"/>
                    </a:lnTo>
                    <a:lnTo>
                      <a:pt x="21141" y="12960"/>
                    </a:lnTo>
                    <a:lnTo>
                      <a:pt x="21139" y="12960"/>
                    </a:lnTo>
                    <a:lnTo>
                      <a:pt x="21139" y="13320"/>
                    </a:lnTo>
                    <a:lnTo>
                      <a:pt x="21130" y="13320"/>
                    </a:lnTo>
                    <a:lnTo>
                      <a:pt x="21121" y="13140"/>
                    </a:lnTo>
                    <a:lnTo>
                      <a:pt x="21114" y="13140"/>
                    </a:lnTo>
                    <a:lnTo>
                      <a:pt x="21111" y="12960"/>
                    </a:lnTo>
                    <a:lnTo>
                      <a:pt x="21122" y="13140"/>
                    </a:lnTo>
                    <a:lnTo>
                      <a:pt x="21132" y="13140"/>
                    </a:lnTo>
                    <a:lnTo>
                      <a:pt x="21139" y="13320"/>
                    </a:lnTo>
                    <a:lnTo>
                      <a:pt x="21139" y="12960"/>
                    </a:lnTo>
                    <a:lnTo>
                      <a:pt x="21126" y="12960"/>
                    </a:lnTo>
                    <a:lnTo>
                      <a:pt x="21126" y="12780"/>
                    </a:lnTo>
                    <a:lnTo>
                      <a:pt x="21141" y="12960"/>
                    </a:lnTo>
                    <a:lnTo>
                      <a:pt x="21141" y="9540"/>
                    </a:lnTo>
                    <a:lnTo>
                      <a:pt x="21067" y="9540"/>
                    </a:lnTo>
                    <a:lnTo>
                      <a:pt x="21082" y="9360"/>
                    </a:lnTo>
                    <a:lnTo>
                      <a:pt x="21126" y="9360"/>
                    </a:lnTo>
                    <a:lnTo>
                      <a:pt x="21156" y="9540"/>
                    </a:lnTo>
                    <a:lnTo>
                      <a:pt x="21171" y="9540"/>
                    </a:lnTo>
                    <a:lnTo>
                      <a:pt x="21185" y="9720"/>
                    </a:lnTo>
                    <a:lnTo>
                      <a:pt x="21185" y="9450"/>
                    </a:lnTo>
                    <a:lnTo>
                      <a:pt x="21171" y="9360"/>
                    </a:lnTo>
                    <a:lnTo>
                      <a:pt x="21156" y="9180"/>
                    </a:lnTo>
                    <a:lnTo>
                      <a:pt x="21171" y="9180"/>
                    </a:lnTo>
                    <a:lnTo>
                      <a:pt x="21171" y="9360"/>
                    </a:lnTo>
                    <a:lnTo>
                      <a:pt x="21200" y="9360"/>
                    </a:lnTo>
                    <a:lnTo>
                      <a:pt x="21200" y="9180"/>
                    </a:lnTo>
                    <a:lnTo>
                      <a:pt x="21208" y="9180"/>
                    </a:lnTo>
                    <a:lnTo>
                      <a:pt x="21230" y="9000"/>
                    </a:lnTo>
                    <a:lnTo>
                      <a:pt x="21274" y="9000"/>
                    </a:lnTo>
                    <a:lnTo>
                      <a:pt x="21256" y="8889"/>
                    </a:lnTo>
                    <a:lnTo>
                      <a:pt x="21274" y="8889"/>
                    </a:lnTo>
                    <a:lnTo>
                      <a:pt x="21274" y="9000"/>
                    </a:lnTo>
                    <a:lnTo>
                      <a:pt x="21363" y="9000"/>
                    </a:lnTo>
                    <a:lnTo>
                      <a:pt x="21363" y="8820"/>
                    </a:lnTo>
                    <a:lnTo>
                      <a:pt x="21274" y="8820"/>
                    </a:lnTo>
                    <a:lnTo>
                      <a:pt x="21274" y="8769"/>
                    </a:lnTo>
                    <a:lnTo>
                      <a:pt x="21259" y="8769"/>
                    </a:lnTo>
                    <a:lnTo>
                      <a:pt x="21230" y="8709"/>
                    </a:lnTo>
                    <a:lnTo>
                      <a:pt x="21215" y="8709"/>
                    </a:lnTo>
                    <a:lnTo>
                      <a:pt x="21215" y="8769"/>
                    </a:lnTo>
                    <a:lnTo>
                      <a:pt x="21205" y="8810"/>
                    </a:lnTo>
                    <a:lnTo>
                      <a:pt x="21087" y="8691"/>
                    </a:lnTo>
                    <a:lnTo>
                      <a:pt x="21101" y="8820"/>
                    </a:lnTo>
                    <a:lnTo>
                      <a:pt x="21117" y="9000"/>
                    </a:lnTo>
                    <a:lnTo>
                      <a:pt x="21130" y="9000"/>
                    </a:lnTo>
                    <a:lnTo>
                      <a:pt x="21141" y="9180"/>
                    </a:lnTo>
                    <a:lnTo>
                      <a:pt x="21126" y="9180"/>
                    </a:lnTo>
                    <a:lnTo>
                      <a:pt x="21097" y="9000"/>
                    </a:lnTo>
                    <a:lnTo>
                      <a:pt x="21082" y="9000"/>
                    </a:lnTo>
                    <a:lnTo>
                      <a:pt x="21082" y="8685"/>
                    </a:lnTo>
                    <a:lnTo>
                      <a:pt x="21037" y="8640"/>
                    </a:lnTo>
                    <a:lnTo>
                      <a:pt x="21215" y="8640"/>
                    </a:lnTo>
                    <a:lnTo>
                      <a:pt x="21257" y="8460"/>
                    </a:lnTo>
                    <a:lnTo>
                      <a:pt x="21336" y="8280"/>
                    </a:lnTo>
                    <a:lnTo>
                      <a:pt x="21378" y="8100"/>
                    </a:lnTo>
                    <a:lnTo>
                      <a:pt x="21265" y="8100"/>
                    </a:lnTo>
                    <a:lnTo>
                      <a:pt x="21234" y="7920"/>
                    </a:lnTo>
                    <a:lnTo>
                      <a:pt x="21274" y="7740"/>
                    </a:lnTo>
                    <a:lnTo>
                      <a:pt x="21215" y="7380"/>
                    </a:lnTo>
                    <a:lnTo>
                      <a:pt x="21200" y="7200"/>
                    </a:lnTo>
                    <a:lnTo>
                      <a:pt x="21259" y="7200"/>
                    </a:lnTo>
                    <a:lnTo>
                      <a:pt x="21245" y="7380"/>
                    </a:lnTo>
                    <a:lnTo>
                      <a:pt x="21319" y="7380"/>
                    </a:lnTo>
                    <a:lnTo>
                      <a:pt x="21343" y="7200"/>
                    </a:lnTo>
                    <a:lnTo>
                      <a:pt x="21398" y="7020"/>
                    </a:lnTo>
                    <a:lnTo>
                      <a:pt x="21422" y="6840"/>
                    </a:lnTo>
                    <a:lnTo>
                      <a:pt x="21422" y="6480"/>
                    </a:lnTo>
                    <a:lnTo>
                      <a:pt x="21425" y="6300"/>
                    </a:lnTo>
                    <a:lnTo>
                      <a:pt x="21435" y="6120"/>
                    </a:lnTo>
                    <a:lnTo>
                      <a:pt x="21437" y="5940"/>
                    </a:lnTo>
                    <a:lnTo>
                      <a:pt x="21408" y="5940"/>
                    </a:lnTo>
                    <a:lnTo>
                      <a:pt x="21408" y="6120"/>
                    </a:lnTo>
                    <a:lnTo>
                      <a:pt x="21378" y="6120"/>
                    </a:lnTo>
                    <a:lnTo>
                      <a:pt x="21378" y="5940"/>
                    </a:lnTo>
                    <a:lnTo>
                      <a:pt x="21348" y="5940"/>
                    </a:lnTo>
                    <a:lnTo>
                      <a:pt x="21333" y="6120"/>
                    </a:lnTo>
                    <a:lnTo>
                      <a:pt x="21259" y="6120"/>
                    </a:lnTo>
                    <a:lnTo>
                      <a:pt x="21230" y="5760"/>
                    </a:lnTo>
                    <a:lnTo>
                      <a:pt x="21215" y="5760"/>
                    </a:lnTo>
                    <a:lnTo>
                      <a:pt x="21215" y="5580"/>
                    </a:lnTo>
                    <a:lnTo>
                      <a:pt x="21200" y="5580"/>
                    </a:lnTo>
                    <a:lnTo>
                      <a:pt x="21200" y="5400"/>
                    </a:lnTo>
                    <a:lnTo>
                      <a:pt x="21215" y="5400"/>
                    </a:lnTo>
                    <a:lnTo>
                      <a:pt x="21215" y="5220"/>
                    </a:lnTo>
                    <a:lnTo>
                      <a:pt x="21200" y="5220"/>
                    </a:lnTo>
                    <a:lnTo>
                      <a:pt x="21200" y="5040"/>
                    </a:lnTo>
                    <a:lnTo>
                      <a:pt x="21185" y="5040"/>
                    </a:lnTo>
                    <a:lnTo>
                      <a:pt x="21215" y="4860"/>
                    </a:lnTo>
                    <a:lnTo>
                      <a:pt x="21230" y="4860"/>
                    </a:lnTo>
                    <a:lnTo>
                      <a:pt x="21230" y="4680"/>
                    </a:lnTo>
                    <a:lnTo>
                      <a:pt x="21199" y="4680"/>
                    </a:lnTo>
                    <a:lnTo>
                      <a:pt x="21142" y="4320"/>
                    </a:lnTo>
                    <a:lnTo>
                      <a:pt x="21111" y="4140"/>
                    </a:lnTo>
                    <a:lnTo>
                      <a:pt x="21058" y="4320"/>
                    </a:lnTo>
                    <a:lnTo>
                      <a:pt x="21010" y="4320"/>
                    </a:lnTo>
                    <a:lnTo>
                      <a:pt x="20964" y="4140"/>
                    </a:lnTo>
                    <a:lnTo>
                      <a:pt x="20963" y="16380"/>
                    </a:lnTo>
                    <a:lnTo>
                      <a:pt x="20934" y="16380"/>
                    </a:lnTo>
                    <a:lnTo>
                      <a:pt x="20934" y="16200"/>
                    </a:lnTo>
                    <a:lnTo>
                      <a:pt x="20949" y="16200"/>
                    </a:lnTo>
                    <a:lnTo>
                      <a:pt x="20963" y="16380"/>
                    </a:lnTo>
                    <a:lnTo>
                      <a:pt x="20963" y="4140"/>
                    </a:lnTo>
                    <a:lnTo>
                      <a:pt x="20934" y="4140"/>
                    </a:lnTo>
                    <a:lnTo>
                      <a:pt x="20934" y="7560"/>
                    </a:lnTo>
                    <a:lnTo>
                      <a:pt x="20919" y="7740"/>
                    </a:lnTo>
                    <a:lnTo>
                      <a:pt x="20919" y="8820"/>
                    </a:lnTo>
                    <a:lnTo>
                      <a:pt x="20889" y="8640"/>
                    </a:lnTo>
                    <a:lnTo>
                      <a:pt x="20875" y="8820"/>
                    </a:lnTo>
                    <a:lnTo>
                      <a:pt x="20845" y="8820"/>
                    </a:lnTo>
                    <a:lnTo>
                      <a:pt x="20860" y="8640"/>
                    </a:lnTo>
                    <a:lnTo>
                      <a:pt x="20875" y="8640"/>
                    </a:lnTo>
                    <a:lnTo>
                      <a:pt x="20889" y="8460"/>
                    </a:lnTo>
                    <a:lnTo>
                      <a:pt x="20919" y="8820"/>
                    </a:lnTo>
                    <a:lnTo>
                      <a:pt x="20919" y="7560"/>
                    </a:lnTo>
                    <a:lnTo>
                      <a:pt x="20904" y="7380"/>
                    </a:lnTo>
                    <a:lnTo>
                      <a:pt x="20919" y="7380"/>
                    </a:lnTo>
                    <a:lnTo>
                      <a:pt x="20919" y="7560"/>
                    </a:lnTo>
                    <a:lnTo>
                      <a:pt x="20934" y="7560"/>
                    </a:lnTo>
                    <a:lnTo>
                      <a:pt x="20934" y="4140"/>
                    </a:lnTo>
                    <a:lnTo>
                      <a:pt x="20919" y="4140"/>
                    </a:lnTo>
                    <a:lnTo>
                      <a:pt x="20848" y="3960"/>
                    </a:lnTo>
                    <a:lnTo>
                      <a:pt x="20773" y="3780"/>
                    </a:lnTo>
                    <a:lnTo>
                      <a:pt x="20756" y="3822"/>
                    </a:lnTo>
                    <a:lnTo>
                      <a:pt x="20756" y="15300"/>
                    </a:lnTo>
                    <a:lnTo>
                      <a:pt x="20727" y="15480"/>
                    </a:lnTo>
                    <a:lnTo>
                      <a:pt x="20708" y="15480"/>
                    </a:lnTo>
                    <a:lnTo>
                      <a:pt x="20717" y="15657"/>
                    </a:lnTo>
                    <a:lnTo>
                      <a:pt x="20724" y="15840"/>
                    </a:lnTo>
                    <a:lnTo>
                      <a:pt x="20716" y="15840"/>
                    </a:lnTo>
                    <a:lnTo>
                      <a:pt x="20706" y="15660"/>
                    </a:lnTo>
                    <a:lnTo>
                      <a:pt x="20699" y="15480"/>
                    </a:lnTo>
                    <a:lnTo>
                      <a:pt x="20697" y="15480"/>
                    </a:lnTo>
                    <a:lnTo>
                      <a:pt x="20697" y="15300"/>
                    </a:lnTo>
                    <a:lnTo>
                      <a:pt x="20756" y="15300"/>
                    </a:lnTo>
                    <a:lnTo>
                      <a:pt x="20756" y="3822"/>
                    </a:lnTo>
                    <a:lnTo>
                      <a:pt x="20700" y="3960"/>
                    </a:lnTo>
                    <a:lnTo>
                      <a:pt x="20693" y="3981"/>
                    </a:lnTo>
                    <a:lnTo>
                      <a:pt x="20693" y="15840"/>
                    </a:lnTo>
                    <a:lnTo>
                      <a:pt x="20660" y="16020"/>
                    </a:lnTo>
                    <a:lnTo>
                      <a:pt x="20593" y="16020"/>
                    </a:lnTo>
                    <a:lnTo>
                      <a:pt x="20593" y="16380"/>
                    </a:lnTo>
                    <a:lnTo>
                      <a:pt x="20564" y="16380"/>
                    </a:lnTo>
                    <a:lnTo>
                      <a:pt x="20564" y="16200"/>
                    </a:lnTo>
                    <a:lnTo>
                      <a:pt x="20460" y="16200"/>
                    </a:lnTo>
                    <a:lnTo>
                      <a:pt x="20460" y="16020"/>
                    </a:lnTo>
                    <a:lnTo>
                      <a:pt x="20490" y="16020"/>
                    </a:lnTo>
                    <a:lnTo>
                      <a:pt x="20504" y="15840"/>
                    </a:lnTo>
                    <a:lnTo>
                      <a:pt x="20534" y="15840"/>
                    </a:lnTo>
                    <a:lnTo>
                      <a:pt x="20564" y="16020"/>
                    </a:lnTo>
                    <a:lnTo>
                      <a:pt x="20593" y="16020"/>
                    </a:lnTo>
                    <a:lnTo>
                      <a:pt x="20627" y="15840"/>
                    </a:lnTo>
                    <a:lnTo>
                      <a:pt x="20693" y="15840"/>
                    </a:lnTo>
                    <a:lnTo>
                      <a:pt x="20693" y="3981"/>
                    </a:lnTo>
                    <a:lnTo>
                      <a:pt x="20638" y="4140"/>
                    </a:lnTo>
                    <a:lnTo>
                      <a:pt x="20628" y="4320"/>
                    </a:lnTo>
                    <a:lnTo>
                      <a:pt x="20623" y="4320"/>
                    </a:lnTo>
                    <a:lnTo>
                      <a:pt x="20623" y="5220"/>
                    </a:lnTo>
                    <a:lnTo>
                      <a:pt x="20608" y="5040"/>
                    </a:lnTo>
                    <a:lnTo>
                      <a:pt x="20623" y="5040"/>
                    </a:lnTo>
                    <a:lnTo>
                      <a:pt x="20623" y="4320"/>
                    </a:lnTo>
                    <a:lnTo>
                      <a:pt x="20604" y="4320"/>
                    </a:lnTo>
                    <a:lnTo>
                      <a:pt x="20575" y="4140"/>
                    </a:lnTo>
                    <a:lnTo>
                      <a:pt x="20549" y="4140"/>
                    </a:lnTo>
                    <a:lnTo>
                      <a:pt x="20299" y="3780"/>
                    </a:lnTo>
                    <a:lnTo>
                      <a:pt x="20173" y="3420"/>
                    </a:lnTo>
                    <a:lnTo>
                      <a:pt x="20105" y="3420"/>
                    </a:lnTo>
                    <a:lnTo>
                      <a:pt x="20105" y="16740"/>
                    </a:lnTo>
                    <a:lnTo>
                      <a:pt x="20090" y="16740"/>
                    </a:lnTo>
                    <a:lnTo>
                      <a:pt x="20105" y="16920"/>
                    </a:lnTo>
                    <a:lnTo>
                      <a:pt x="20090" y="16920"/>
                    </a:lnTo>
                    <a:lnTo>
                      <a:pt x="20105" y="17100"/>
                    </a:lnTo>
                    <a:lnTo>
                      <a:pt x="20031" y="17460"/>
                    </a:lnTo>
                    <a:lnTo>
                      <a:pt x="20033" y="17280"/>
                    </a:lnTo>
                    <a:lnTo>
                      <a:pt x="20043" y="16920"/>
                    </a:lnTo>
                    <a:lnTo>
                      <a:pt x="20045" y="16740"/>
                    </a:lnTo>
                    <a:lnTo>
                      <a:pt x="20016" y="16740"/>
                    </a:lnTo>
                    <a:lnTo>
                      <a:pt x="20031" y="16560"/>
                    </a:lnTo>
                    <a:lnTo>
                      <a:pt x="20060" y="16560"/>
                    </a:lnTo>
                    <a:lnTo>
                      <a:pt x="20060" y="16740"/>
                    </a:lnTo>
                    <a:lnTo>
                      <a:pt x="20090" y="16740"/>
                    </a:lnTo>
                    <a:lnTo>
                      <a:pt x="20105" y="16560"/>
                    </a:lnTo>
                    <a:lnTo>
                      <a:pt x="20105" y="3420"/>
                    </a:lnTo>
                    <a:lnTo>
                      <a:pt x="20001" y="3420"/>
                    </a:lnTo>
                    <a:lnTo>
                      <a:pt x="20001" y="19260"/>
                    </a:lnTo>
                    <a:lnTo>
                      <a:pt x="19901" y="19260"/>
                    </a:lnTo>
                    <a:lnTo>
                      <a:pt x="19868" y="19200"/>
                    </a:lnTo>
                    <a:lnTo>
                      <a:pt x="20001" y="19260"/>
                    </a:lnTo>
                    <a:lnTo>
                      <a:pt x="20001" y="3420"/>
                    </a:lnTo>
                    <a:lnTo>
                      <a:pt x="19908" y="3420"/>
                    </a:lnTo>
                    <a:lnTo>
                      <a:pt x="19868" y="3520"/>
                    </a:lnTo>
                    <a:lnTo>
                      <a:pt x="19868" y="17280"/>
                    </a:lnTo>
                    <a:lnTo>
                      <a:pt x="19837" y="17280"/>
                    </a:lnTo>
                    <a:lnTo>
                      <a:pt x="19809" y="17460"/>
                    </a:lnTo>
                    <a:lnTo>
                      <a:pt x="19720" y="17460"/>
                    </a:lnTo>
                    <a:lnTo>
                      <a:pt x="19705" y="17280"/>
                    </a:lnTo>
                    <a:lnTo>
                      <a:pt x="19720" y="17280"/>
                    </a:lnTo>
                    <a:lnTo>
                      <a:pt x="19720" y="17100"/>
                    </a:lnTo>
                    <a:lnTo>
                      <a:pt x="19735" y="17100"/>
                    </a:lnTo>
                    <a:lnTo>
                      <a:pt x="19720" y="16920"/>
                    </a:lnTo>
                    <a:lnTo>
                      <a:pt x="19661" y="16920"/>
                    </a:lnTo>
                    <a:lnTo>
                      <a:pt x="19661" y="17280"/>
                    </a:lnTo>
                    <a:lnTo>
                      <a:pt x="19646" y="17460"/>
                    </a:lnTo>
                    <a:lnTo>
                      <a:pt x="19646" y="17280"/>
                    </a:lnTo>
                    <a:lnTo>
                      <a:pt x="19661" y="17280"/>
                    </a:lnTo>
                    <a:lnTo>
                      <a:pt x="19661" y="16920"/>
                    </a:lnTo>
                    <a:lnTo>
                      <a:pt x="19631" y="16920"/>
                    </a:lnTo>
                    <a:lnTo>
                      <a:pt x="19631" y="16560"/>
                    </a:lnTo>
                    <a:lnTo>
                      <a:pt x="19653" y="16740"/>
                    </a:lnTo>
                    <a:lnTo>
                      <a:pt x="19720" y="16740"/>
                    </a:lnTo>
                    <a:lnTo>
                      <a:pt x="19735" y="16560"/>
                    </a:lnTo>
                    <a:lnTo>
                      <a:pt x="19764" y="16560"/>
                    </a:lnTo>
                    <a:lnTo>
                      <a:pt x="19764" y="16740"/>
                    </a:lnTo>
                    <a:lnTo>
                      <a:pt x="19720" y="16740"/>
                    </a:lnTo>
                    <a:lnTo>
                      <a:pt x="19720" y="16920"/>
                    </a:lnTo>
                    <a:lnTo>
                      <a:pt x="19749" y="16920"/>
                    </a:lnTo>
                    <a:lnTo>
                      <a:pt x="19749" y="17100"/>
                    </a:lnTo>
                    <a:lnTo>
                      <a:pt x="19809" y="17100"/>
                    </a:lnTo>
                    <a:lnTo>
                      <a:pt x="19868" y="17280"/>
                    </a:lnTo>
                    <a:lnTo>
                      <a:pt x="19868" y="3520"/>
                    </a:lnTo>
                    <a:lnTo>
                      <a:pt x="19764" y="3780"/>
                    </a:lnTo>
                    <a:lnTo>
                      <a:pt x="19735" y="3780"/>
                    </a:lnTo>
                    <a:lnTo>
                      <a:pt x="19720" y="3600"/>
                    </a:lnTo>
                    <a:lnTo>
                      <a:pt x="19632" y="3420"/>
                    </a:lnTo>
                    <a:lnTo>
                      <a:pt x="19616" y="3375"/>
                    </a:lnTo>
                    <a:lnTo>
                      <a:pt x="19616" y="18360"/>
                    </a:lnTo>
                    <a:lnTo>
                      <a:pt x="19601" y="18360"/>
                    </a:lnTo>
                    <a:lnTo>
                      <a:pt x="19601" y="18180"/>
                    </a:lnTo>
                    <a:lnTo>
                      <a:pt x="19616" y="18180"/>
                    </a:lnTo>
                    <a:lnTo>
                      <a:pt x="19616" y="3375"/>
                    </a:lnTo>
                    <a:lnTo>
                      <a:pt x="19587" y="3289"/>
                    </a:lnTo>
                    <a:lnTo>
                      <a:pt x="19587" y="19080"/>
                    </a:lnTo>
                    <a:lnTo>
                      <a:pt x="19572" y="19080"/>
                    </a:lnTo>
                    <a:lnTo>
                      <a:pt x="19572" y="18900"/>
                    </a:lnTo>
                    <a:lnTo>
                      <a:pt x="19542" y="18900"/>
                    </a:lnTo>
                    <a:lnTo>
                      <a:pt x="19557" y="19080"/>
                    </a:lnTo>
                    <a:lnTo>
                      <a:pt x="19483" y="19080"/>
                    </a:lnTo>
                    <a:lnTo>
                      <a:pt x="19468" y="18900"/>
                    </a:lnTo>
                    <a:lnTo>
                      <a:pt x="19453" y="18900"/>
                    </a:lnTo>
                    <a:lnTo>
                      <a:pt x="19424" y="18720"/>
                    </a:lnTo>
                    <a:lnTo>
                      <a:pt x="19335" y="18720"/>
                    </a:lnTo>
                    <a:lnTo>
                      <a:pt x="19364" y="18540"/>
                    </a:lnTo>
                    <a:lnTo>
                      <a:pt x="19379" y="18540"/>
                    </a:lnTo>
                    <a:lnTo>
                      <a:pt x="19394" y="18360"/>
                    </a:lnTo>
                    <a:lnTo>
                      <a:pt x="19320" y="18260"/>
                    </a:lnTo>
                    <a:lnTo>
                      <a:pt x="19320" y="18720"/>
                    </a:lnTo>
                    <a:lnTo>
                      <a:pt x="19305" y="18720"/>
                    </a:lnTo>
                    <a:lnTo>
                      <a:pt x="19290" y="18540"/>
                    </a:lnTo>
                    <a:lnTo>
                      <a:pt x="19320" y="18720"/>
                    </a:lnTo>
                    <a:lnTo>
                      <a:pt x="19320" y="18260"/>
                    </a:lnTo>
                    <a:lnTo>
                      <a:pt x="19261" y="18180"/>
                    </a:lnTo>
                    <a:lnTo>
                      <a:pt x="19292" y="18180"/>
                    </a:lnTo>
                    <a:lnTo>
                      <a:pt x="19348" y="18000"/>
                    </a:lnTo>
                    <a:lnTo>
                      <a:pt x="19379" y="18000"/>
                    </a:lnTo>
                    <a:lnTo>
                      <a:pt x="19320" y="17820"/>
                    </a:lnTo>
                    <a:lnTo>
                      <a:pt x="19290" y="17820"/>
                    </a:lnTo>
                    <a:lnTo>
                      <a:pt x="19276" y="18000"/>
                    </a:lnTo>
                    <a:lnTo>
                      <a:pt x="19246" y="18000"/>
                    </a:lnTo>
                    <a:lnTo>
                      <a:pt x="19231" y="17820"/>
                    </a:lnTo>
                    <a:lnTo>
                      <a:pt x="19216" y="18000"/>
                    </a:lnTo>
                    <a:lnTo>
                      <a:pt x="19187" y="18000"/>
                    </a:lnTo>
                    <a:lnTo>
                      <a:pt x="19187" y="17820"/>
                    </a:lnTo>
                    <a:lnTo>
                      <a:pt x="19172" y="17820"/>
                    </a:lnTo>
                    <a:lnTo>
                      <a:pt x="19157" y="18000"/>
                    </a:lnTo>
                    <a:lnTo>
                      <a:pt x="19142" y="18000"/>
                    </a:lnTo>
                    <a:lnTo>
                      <a:pt x="19142" y="19080"/>
                    </a:lnTo>
                    <a:lnTo>
                      <a:pt x="19118" y="19080"/>
                    </a:lnTo>
                    <a:lnTo>
                      <a:pt x="19089" y="18900"/>
                    </a:lnTo>
                    <a:lnTo>
                      <a:pt x="19024" y="18900"/>
                    </a:lnTo>
                    <a:lnTo>
                      <a:pt x="19054" y="18720"/>
                    </a:lnTo>
                    <a:lnTo>
                      <a:pt x="19098" y="18720"/>
                    </a:lnTo>
                    <a:lnTo>
                      <a:pt x="19113" y="18900"/>
                    </a:lnTo>
                    <a:lnTo>
                      <a:pt x="19128" y="18900"/>
                    </a:lnTo>
                    <a:lnTo>
                      <a:pt x="19142" y="19080"/>
                    </a:lnTo>
                    <a:lnTo>
                      <a:pt x="19142" y="18000"/>
                    </a:lnTo>
                    <a:lnTo>
                      <a:pt x="19118" y="18000"/>
                    </a:lnTo>
                    <a:lnTo>
                      <a:pt x="19063" y="17820"/>
                    </a:lnTo>
                    <a:lnTo>
                      <a:pt x="19039" y="17820"/>
                    </a:lnTo>
                    <a:lnTo>
                      <a:pt x="19068" y="17640"/>
                    </a:lnTo>
                    <a:lnTo>
                      <a:pt x="19083" y="17460"/>
                    </a:lnTo>
                    <a:lnTo>
                      <a:pt x="19171" y="17460"/>
                    </a:lnTo>
                    <a:lnTo>
                      <a:pt x="19192" y="17338"/>
                    </a:lnTo>
                    <a:lnTo>
                      <a:pt x="19187" y="17280"/>
                    </a:lnTo>
                    <a:lnTo>
                      <a:pt x="19231" y="17280"/>
                    </a:lnTo>
                    <a:lnTo>
                      <a:pt x="19231" y="17100"/>
                    </a:lnTo>
                    <a:lnTo>
                      <a:pt x="19216" y="17100"/>
                    </a:lnTo>
                    <a:lnTo>
                      <a:pt x="19202" y="16920"/>
                    </a:lnTo>
                    <a:lnTo>
                      <a:pt x="19231" y="16920"/>
                    </a:lnTo>
                    <a:lnTo>
                      <a:pt x="19231" y="17100"/>
                    </a:lnTo>
                    <a:lnTo>
                      <a:pt x="19261" y="17100"/>
                    </a:lnTo>
                    <a:lnTo>
                      <a:pt x="19261" y="17280"/>
                    </a:lnTo>
                    <a:lnTo>
                      <a:pt x="19246" y="17280"/>
                    </a:lnTo>
                    <a:lnTo>
                      <a:pt x="19246" y="17460"/>
                    </a:lnTo>
                    <a:lnTo>
                      <a:pt x="19231" y="17460"/>
                    </a:lnTo>
                    <a:lnTo>
                      <a:pt x="19231" y="17640"/>
                    </a:lnTo>
                    <a:lnTo>
                      <a:pt x="19314" y="17640"/>
                    </a:lnTo>
                    <a:lnTo>
                      <a:pt x="19326" y="17280"/>
                    </a:lnTo>
                    <a:lnTo>
                      <a:pt x="19320" y="17280"/>
                    </a:lnTo>
                    <a:lnTo>
                      <a:pt x="19290" y="17100"/>
                    </a:lnTo>
                    <a:lnTo>
                      <a:pt x="19364" y="17100"/>
                    </a:lnTo>
                    <a:lnTo>
                      <a:pt x="19350" y="17280"/>
                    </a:lnTo>
                    <a:lnTo>
                      <a:pt x="19364" y="17280"/>
                    </a:lnTo>
                    <a:lnTo>
                      <a:pt x="19379" y="17100"/>
                    </a:lnTo>
                    <a:lnTo>
                      <a:pt x="19439" y="17460"/>
                    </a:lnTo>
                    <a:lnTo>
                      <a:pt x="19409" y="17460"/>
                    </a:lnTo>
                    <a:lnTo>
                      <a:pt x="19424" y="17640"/>
                    </a:lnTo>
                    <a:lnTo>
                      <a:pt x="19379" y="17640"/>
                    </a:lnTo>
                    <a:lnTo>
                      <a:pt x="19347" y="17738"/>
                    </a:lnTo>
                    <a:lnTo>
                      <a:pt x="19357" y="17820"/>
                    </a:lnTo>
                    <a:lnTo>
                      <a:pt x="19424" y="17820"/>
                    </a:lnTo>
                    <a:lnTo>
                      <a:pt x="19409" y="18000"/>
                    </a:lnTo>
                    <a:lnTo>
                      <a:pt x="19413" y="18000"/>
                    </a:lnTo>
                    <a:lnTo>
                      <a:pt x="19446" y="18180"/>
                    </a:lnTo>
                    <a:lnTo>
                      <a:pt x="19498" y="18180"/>
                    </a:lnTo>
                    <a:lnTo>
                      <a:pt x="19483" y="18360"/>
                    </a:lnTo>
                    <a:lnTo>
                      <a:pt x="19468" y="18360"/>
                    </a:lnTo>
                    <a:lnTo>
                      <a:pt x="19453" y="18540"/>
                    </a:lnTo>
                    <a:lnTo>
                      <a:pt x="19468" y="18540"/>
                    </a:lnTo>
                    <a:lnTo>
                      <a:pt x="19498" y="18720"/>
                    </a:lnTo>
                    <a:lnTo>
                      <a:pt x="19542" y="18720"/>
                    </a:lnTo>
                    <a:lnTo>
                      <a:pt x="19557" y="18540"/>
                    </a:lnTo>
                    <a:lnTo>
                      <a:pt x="19557" y="18360"/>
                    </a:lnTo>
                    <a:lnTo>
                      <a:pt x="19542" y="18180"/>
                    </a:lnTo>
                    <a:lnTo>
                      <a:pt x="19557" y="18000"/>
                    </a:lnTo>
                    <a:lnTo>
                      <a:pt x="19557" y="18180"/>
                    </a:lnTo>
                    <a:lnTo>
                      <a:pt x="19587" y="18360"/>
                    </a:lnTo>
                    <a:lnTo>
                      <a:pt x="19587" y="18540"/>
                    </a:lnTo>
                    <a:lnTo>
                      <a:pt x="19557" y="18540"/>
                    </a:lnTo>
                    <a:lnTo>
                      <a:pt x="19572" y="18720"/>
                    </a:lnTo>
                    <a:lnTo>
                      <a:pt x="19572" y="18900"/>
                    </a:lnTo>
                    <a:lnTo>
                      <a:pt x="19587" y="18900"/>
                    </a:lnTo>
                    <a:lnTo>
                      <a:pt x="19587" y="3289"/>
                    </a:lnTo>
                    <a:lnTo>
                      <a:pt x="19570" y="3240"/>
                    </a:lnTo>
                    <a:lnTo>
                      <a:pt x="19498" y="3240"/>
                    </a:lnTo>
                    <a:lnTo>
                      <a:pt x="19498" y="17820"/>
                    </a:lnTo>
                    <a:lnTo>
                      <a:pt x="19468" y="18000"/>
                    </a:lnTo>
                    <a:lnTo>
                      <a:pt x="19453" y="18000"/>
                    </a:lnTo>
                    <a:lnTo>
                      <a:pt x="19468" y="17820"/>
                    </a:lnTo>
                    <a:lnTo>
                      <a:pt x="19498" y="17820"/>
                    </a:lnTo>
                    <a:lnTo>
                      <a:pt x="19498" y="3240"/>
                    </a:lnTo>
                    <a:lnTo>
                      <a:pt x="19409" y="3240"/>
                    </a:lnTo>
                    <a:lnTo>
                      <a:pt x="19384" y="3420"/>
                    </a:lnTo>
                    <a:lnTo>
                      <a:pt x="19355" y="3420"/>
                    </a:lnTo>
                    <a:lnTo>
                      <a:pt x="19350" y="3388"/>
                    </a:lnTo>
                    <a:lnTo>
                      <a:pt x="19350" y="16920"/>
                    </a:lnTo>
                    <a:lnTo>
                      <a:pt x="19276" y="16920"/>
                    </a:lnTo>
                    <a:lnTo>
                      <a:pt x="19276" y="16740"/>
                    </a:lnTo>
                    <a:lnTo>
                      <a:pt x="19290" y="16740"/>
                    </a:lnTo>
                    <a:lnTo>
                      <a:pt x="19320" y="16560"/>
                    </a:lnTo>
                    <a:lnTo>
                      <a:pt x="19350" y="16920"/>
                    </a:lnTo>
                    <a:lnTo>
                      <a:pt x="19350" y="3388"/>
                    </a:lnTo>
                    <a:lnTo>
                      <a:pt x="19324" y="3240"/>
                    </a:lnTo>
                    <a:lnTo>
                      <a:pt x="19290" y="3240"/>
                    </a:lnTo>
                    <a:lnTo>
                      <a:pt x="19290" y="16560"/>
                    </a:lnTo>
                    <a:lnTo>
                      <a:pt x="19276" y="16560"/>
                    </a:lnTo>
                    <a:lnTo>
                      <a:pt x="19276" y="16380"/>
                    </a:lnTo>
                    <a:lnTo>
                      <a:pt x="19256" y="16560"/>
                    </a:lnTo>
                    <a:lnTo>
                      <a:pt x="19222" y="16560"/>
                    </a:lnTo>
                    <a:lnTo>
                      <a:pt x="19202" y="16740"/>
                    </a:lnTo>
                    <a:lnTo>
                      <a:pt x="19142" y="16920"/>
                    </a:lnTo>
                    <a:lnTo>
                      <a:pt x="19128" y="16920"/>
                    </a:lnTo>
                    <a:lnTo>
                      <a:pt x="19128" y="17100"/>
                    </a:lnTo>
                    <a:lnTo>
                      <a:pt x="19113" y="17280"/>
                    </a:lnTo>
                    <a:lnTo>
                      <a:pt x="18980" y="17280"/>
                    </a:lnTo>
                    <a:lnTo>
                      <a:pt x="18980" y="17100"/>
                    </a:lnTo>
                    <a:lnTo>
                      <a:pt x="18994" y="17100"/>
                    </a:lnTo>
                    <a:lnTo>
                      <a:pt x="18994" y="16920"/>
                    </a:lnTo>
                    <a:lnTo>
                      <a:pt x="18965" y="16740"/>
                    </a:lnTo>
                    <a:lnTo>
                      <a:pt x="18950" y="16740"/>
                    </a:lnTo>
                    <a:lnTo>
                      <a:pt x="18950" y="17280"/>
                    </a:lnTo>
                    <a:lnTo>
                      <a:pt x="18906" y="17280"/>
                    </a:lnTo>
                    <a:lnTo>
                      <a:pt x="18906" y="17100"/>
                    </a:lnTo>
                    <a:lnTo>
                      <a:pt x="18935" y="17100"/>
                    </a:lnTo>
                    <a:lnTo>
                      <a:pt x="18950" y="17280"/>
                    </a:lnTo>
                    <a:lnTo>
                      <a:pt x="18950" y="16740"/>
                    </a:lnTo>
                    <a:lnTo>
                      <a:pt x="18935" y="16740"/>
                    </a:lnTo>
                    <a:lnTo>
                      <a:pt x="18920" y="16560"/>
                    </a:lnTo>
                    <a:lnTo>
                      <a:pt x="18876" y="16560"/>
                    </a:lnTo>
                    <a:lnTo>
                      <a:pt x="18906" y="16740"/>
                    </a:lnTo>
                    <a:lnTo>
                      <a:pt x="18906" y="16920"/>
                    </a:lnTo>
                    <a:lnTo>
                      <a:pt x="18861" y="16560"/>
                    </a:lnTo>
                    <a:lnTo>
                      <a:pt x="18846" y="16380"/>
                    </a:lnTo>
                    <a:lnTo>
                      <a:pt x="18817" y="16380"/>
                    </a:lnTo>
                    <a:lnTo>
                      <a:pt x="18817" y="18180"/>
                    </a:lnTo>
                    <a:lnTo>
                      <a:pt x="18802" y="18180"/>
                    </a:lnTo>
                    <a:lnTo>
                      <a:pt x="18802" y="18360"/>
                    </a:lnTo>
                    <a:lnTo>
                      <a:pt x="18769" y="18180"/>
                    </a:lnTo>
                    <a:lnTo>
                      <a:pt x="18702" y="18180"/>
                    </a:lnTo>
                    <a:lnTo>
                      <a:pt x="18669" y="18000"/>
                    </a:lnTo>
                    <a:lnTo>
                      <a:pt x="18683" y="17820"/>
                    </a:lnTo>
                    <a:lnTo>
                      <a:pt x="18817" y="18000"/>
                    </a:lnTo>
                    <a:lnTo>
                      <a:pt x="18817" y="16380"/>
                    </a:lnTo>
                    <a:lnTo>
                      <a:pt x="18787" y="16380"/>
                    </a:lnTo>
                    <a:lnTo>
                      <a:pt x="18759" y="16560"/>
                    </a:lnTo>
                    <a:lnTo>
                      <a:pt x="18728" y="16560"/>
                    </a:lnTo>
                    <a:lnTo>
                      <a:pt x="18713" y="16380"/>
                    </a:lnTo>
                    <a:lnTo>
                      <a:pt x="18713" y="16560"/>
                    </a:lnTo>
                    <a:lnTo>
                      <a:pt x="18624" y="16560"/>
                    </a:lnTo>
                    <a:lnTo>
                      <a:pt x="18624" y="18180"/>
                    </a:lnTo>
                    <a:lnTo>
                      <a:pt x="18595" y="18180"/>
                    </a:lnTo>
                    <a:lnTo>
                      <a:pt x="18595" y="18000"/>
                    </a:lnTo>
                    <a:lnTo>
                      <a:pt x="18565" y="18000"/>
                    </a:lnTo>
                    <a:lnTo>
                      <a:pt x="18580" y="17820"/>
                    </a:lnTo>
                    <a:lnTo>
                      <a:pt x="18595" y="18000"/>
                    </a:lnTo>
                    <a:lnTo>
                      <a:pt x="18624" y="18000"/>
                    </a:lnTo>
                    <a:lnTo>
                      <a:pt x="18624" y="16740"/>
                    </a:lnTo>
                    <a:lnTo>
                      <a:pt x="18600" y="16560"/>
                    </a:lnTo>
                    <a:lnTo>
                      <a:pt x="18572" y="16560"/>
                    </a:lnTo>
                    <a:lnTo>
                      <a:pt x="18550" y="16413"/>
                    </a:lnTo>
                    <a:lnTo>
                      <a:pt x="18550" y="18180"/>
                    </a:lnTo>
                    <a:lnTo>
                      <a:pt x="18535" y="18000"/>
                    </a:lnTo>
                    <a:lnTo>
                      <a:pt x="18550" y="18000"/>
                    </a:lnTo>
                    <a:lnTo>
                      <a:pt x="18550" y="16413"/>
                    </a:lnTo>
                    <a:lnTo>
                      <a:pt x="18545" y="16380"/>
                    </a:lnTo>
                    <a:lnTo>
                      <a:pt x="18521" y="16200"/>
                    </a:lnTo>
                    <a:lnTo>
                      <a:pt x="18506" y="16200"/>
                    </a:lnTo>
                    <a:lnTo>
                      <a:pt x="18506" y="16020"/>
                    </a:lnTo>
                    <a:lnTo>
                      <a:pt x="18461" y="16020"/>
                    </a:lnTo>
                    <a:lnTo>
                      <a:pt x="18461" y="15840"/>
                    </a:lnTo>
                    <a:lnTo>
                      <a:pt x="18521" y="15840"/>
                    </a:lnTo>
                    <a:lnTo>
                      <a:pt x="18521" y="15660"/>
                    </a:lnTo>
                    <a:lnTo>
                      <a:pt x="18535" y="15660"/>
                    </a:lnTo>
                    <a:lnTo>
                      <a:pt x="18565" y="15840"/>
                    </a:lnTo>
                    <a:lnTo>
                      <a:pt x="18595" y="15840"/>
                    </a:lnTo>
                    <a:lnTo>
                      <a:pt x="18609" y="16020"/>
                    </a:lnTo>
                    <a:lnTo>
                      <a:pt x="18640" y="16020"/>
                    </a:lnTo>
                    <a:lnTo>
                      <a:pt x="18669" y="16200"/>
                    </a:lnTo>
                    <a:lnTo>
                      <a:pt x="18697" y="16200"/>
                    </a:lnTo>
                    <a:lnTo>
                      <a:pt x="18728" y="16380"/>
                    </a:lnTo>
                    <a:lnTo>
                      <a:pt x="18729" y="16200"/>
                    </a:lnTo>
                    <a:lnTo>
                      <a:pt x="18741" y="16020"/>
                    </a:lnTo>
                    <a:lnTo>
                      <a:pt x="18832" y="16020"/>
                    </a:lnTo>
                    <a:lnTo>
                      <a:pt x="18861" y="16200"/>
                    </a:lnTo>
                    <a:lnTo>
                      <a:pt x="18861" y="16020"/>
                    </a:lnTo>
                    <a:lnTo>
                      <a:pt x="18846" y="16020"/>
                    </a:lnTo>
                    <a:lnTo>
                      <a:pt x="18846" y="15840"/>
                    </a:lnTo>
                    <a:lnTo>
                      <a:pt x="18861" y="15840"/>
                    </a:lnTo>
                    <a:lnTo>
                      <a:pt x="18886" y="15660"/>
                    </a:lnTo>
                    <a:lnTo>
                      <a:pt x="18953" y="15660"/>
                    </a:lnTo>
                    <a:lnTo>
                      <a:pt x="18994" y="15480"/>
                    </a:lnTo>
                    <a:lnTo>
                      <a:pt x="18964" y="15660"/>
                    </a:lnTo>
                    <a:lnTo>
                      <a:pt x="18939" y="15840"/>
                    </a:lnTo>
                    <a:lnTo>
                      <a:pt x="18919" y="15840"/>
                    </a:lnTo>
                    <a:lnTo>
                      <a:pt x="18906" y="16020"/>
                    </a:lnTo>
                    <a:lnTo>
                      <a:pt x="18891" y="16020"/>
                    </a:lnTo>
                    <a:lnTo>
                      <a:pt x="18906" y="16200"/>
                    </a:lnTo>
                    <a:lnTo>
                      <a:pt x="18994" y="16200"/>
                    </a:lnTo>
                    <a:lnTo>
                      <a:pt x="19009" y="16380"/>
                    </a:lnTo>
                    <a:lnTo>
                      <a:pt x="19039" y="16380"/>
                    </a:lnTo>
                    <a:lnTo>
                      <a:pt x="19024" y="16560"/>
                    </a:lnTo>
                    <a:lnTo>
                      <a:pt x="18994" y="16560"/>
                    </a:lnTo>
                    <a:lnTo>
                      <a:pt x="18994" y="16740"/>
                    </a:lnTo>
                    <a:lnTo>
                      <a:pt x="19024" y="16740"/>
                    </a:lnTo>
                    <a:lnTo>
                      <a:pt x="19068" y="16560"/>
                    </a:lnTo>
                    <a:lnTo>
                      <a:pt x="19083" y="16380"/>
                    </a:lnTo>
                    <a:lnTo>
                      <a:pt x="19098" y="16560"/>
                    </a:lnTo>
                    <a:lnTo>
                      <a:pt x="19157" y="16560"/>
                    </a:lnTo>
                    <a:lnTo>
                      <a:pt x="19187" y="16740"/>
                    </a:lnTo>
                    <a:lnTo>
                      <a:pt x="19202" y="16740"/>
                    </a:lnTo>
                    <a:lnTo>
                      <a:pt x="19202" y="16560"/>
                    </a:lnTo>
                    <a:lnTo>
                      <a:pt x="19216" y="16560"/>
                    </a:lnTo>
                    <a:lnTo>
                      <a:pt x="19216" y="16380"/>
                    </a:lnTo>
                    <a:lnTo>
                      <a:pt x="19276" y="16380"/>
                    </a:lnTo>
                    <a:lnTo>
                      <a:pt x="19290" y="16560"/>
                    </a:lnTo>
                    <a:lnTo>
                      <a:pt x="19290" y="3240"/>
                    </a:lnTo>
                    <a:lnTo>
                      <a:pt x="19257" y="3240"/>
                    </a:lnTo>
                    <a:lnTo>
                      <a:pt x="19191" y="3420"/>
                    </a:lnTo>
                    <a:lnTo>
                      <a:pt x="19142" y="3420"/>
                    </a:lnTo>
                    <a:lnTo>
                      <a:pt x="19113" y="3240"/>
                    </a:lnTo>
                    <a:lnTo>
                      <a:pt x="19054" y="3240"/>
                    </a:lnTo>
                    <a:lnTo>
                      <a:pt x="19054" y="16200"/>
                    </a:lnTo>
                    <a:lnTo>
                      <a:pt x="19039" y="16200"/>
                    </a:lnTo>
                    <a:lnTo>
                      <a:pt x="19054" y="16020"/>
                    </a:lnTo>
                    <a:lnTo>
                      <a:pt x="19054" y="3240"/>
                    </a:lnTo>
                    <a:lnTo>
                      <a:pt x="18991" y="3240"/>
                    </a:lnTo>
                    <a:lnTo>
                      <a:pt x="18835" y="3060"/>
                    </a:lnTo>
                    <a:lnTo>
                      <a:pt x="18758" y="3060"/>
                    </a:lnTo>
                    <a:lnTo>
                      <a:pt x="18724" y="2880"/>
                    </a:lnTo>
                    <a:lnTo>
                      <a:pt x="18687" y="2700"/>
                    </a:lnTo>
                    <a:lnTo>
                      <a:pt x="18645" y="2700"/>
                    </a:lnTo>
                    <a:lnTo>
                      <a:pt x="18595" y="2520"/>
                    </a:lnTo>
                    <a:lnTo>
                      <a:pt x="18500" y="2520"/>
                    </a:lnTo>
                    <a:lnTo>
                      <a:pt x="18439" y="2700"/>
                    </a:lnTo>
                    <a:lnTo>
                      <a:pt x="18432" y="2700"/>
                    </a:lnTo>
                    <a:lnTo>
                      <a:pt x="18432" y="17100"/>
                    </a:lnTo>
                    <a:lnTo>
                      <a:pt x="18417" y="17100"/>
                    </a:lnTo>
                    <a:lnTo>
                      <a:pt x="18417" y="16920"/>
                    </a:lnTo>
                    <a:lnTo>
                      <a:pt x="18402" y="16920"/>
                    </a:lnTo>
                    <a:lnTo>
                      <a:pt x="18402" y="17100"/>
                    </a:lnTo>
                    <a:lnTo>
                      <a:pt x="18373" y="17100"/>
                    </a:lnTo>
                    <a:lnTo>
                      <a:pt x="18373" y="17640"/>
                    </a:lnTo>
                    <a:lnTo>
                      <a:pt x="18330" y="17640"/>
                    </a:lnTo>
                    <a:lnTo>
                      <a:pt x="18297" y="17820"/>
                    </a:lnTo>
                    <a:lnTo>
                      <a:pt x="18284" y="18000"/>
                    </a:lnTo>
                    <a:lnTo>
                      <a:pt x="18343" y="18000"/>
                    </a:lnTo>
                    <a:lnTo>
                      <a:pt x="18328" y="18180"/>
                    </a:lnTo>
                    <a:lnTo>
                      <a:pt x="18299" y="18180"/>
                    </a:lnTo>
                    <a:lnTo>
                      <a:pt x="18284" y="18000"/>
                    </a:lnTo>
                    <a:lnTo>
                      <a:pt x="18254" y="18000"/>
                    </a:lnTo>
                    <a:lnTo>
                      <a:pt x="18225" y="18180"/>
                    </a:lnTo>
                    <a:lnTo>
                      <a:pt x="18210" y="18360"/>
                    </a:lnTo>
                    <a:lnTo>
                      <a:pt x="18239" y="18360"/>
                    </a:lnTo>
                    <a:lnTo>
                      <a:pt x="18225" y="18540"/>
                    </a:lnTo>
                    <a:lnTo>
                      <a:pt x="18180" y="18540"/>
                    </a:lnTo>
                    <a:lnTo>
                      <a:pt x="18165" y="18360"/>
                    </a:lnTo>
                    <a:lnTo>
                      <a:pt x="18106" y="18360"/>
                    </a:lnTo>
                    <a:lnTo>
                      <a:pt x="18091" y="18180"/>
                    </a:lnTo>
                    <a:lnTo>
                      <a:pt x="18091" y="18360"/>
                    </a:lnTo>
                    <a:lnTo>
                      <a:pt x="18047" y="18360"/>
                    </a:lnTo>
                    <a:lnTo>
                      <a:pt x="18062" y="18180"/>
                    </a:lnTo>
                    <a:lnTo>
                      <a:pt x="18121" y="18180"/>
                    </a:lnTo>
                    <a:lnTo>
                      <a:pt x="18136" y="18360"/>
                    </a:lnTo>
                    <a:lnTo>
                      <a:pt x="18136" y="18180"/>
                    </a:lnTo>
                    <a:lnTo>
                      <a:pt x="18151" y="18180"/>
                    </a:lnTo>
                    <a:lnTo>
                      <a:pt x="18151" y="18000"/>
                    </a:lnTo>
                    <a:lnTo>
                      <a:pt x="18180" y="18000"/>
                    </a:lnTo>
                    <a:lnTo>
                      <a:pt x="18195" y="18180"/>
                    </a:lnTo>
                    <a:lnTo>
                      <a:pt x="18210" y="18180"/>
                    </a:lnTo>
                    <a:lnTo>
                      <a:pt x="18210" y="18000"/>
                    </a:lnTo>
                    <a:lnTo>
                      <a:pt x="18225" y="18000"/>
                    </a:lnTo>
                    <a:lnTo>
                      <a:pt x="18225" y="17820"/>
                    </a:lnTo>
                    <a:lnTo>
                      <a:pt x="18210" y="17820"/>
                    </a:lnTo>
                    <a:lnTo>
                      <a:pt x="18210" y="17640"/>
                    </a:lnTo>
                    <a:lnTo>
                      <a:pt x="18225" y="17460"/>
                    </a:lnTo>
                    <a:lnTo>
                      <a:pt x="18239" y="17460"/>
                    </a:lnTo>
                    <a:lnTo>
                      <a:pt x="18239" y="17640"/>
                    </a:lnTo>
                    <a:lnTo>
                      <a:pt x="18284" y="17640"/>
                    </a:lnTo>
                    <a:lnTo>
                      <a:pt x="18328" y="17460"/>
                    </a:lnTo>
                    <a:lnTo>
                      <a:pt x="18373" y="17460"/>
                    </a:lnTo>
                    <a:lnTo>
                      <a:pt x="18373" y="17100"/>
                    </a:lnTo>
                    <a:lnTo>
                      <a:pt x="18371" y="17100"/>
                    </a:lnTo>
                    <a:lnTo>
                      <a:pt x="18315" y="17280"/>
                    </a:lnTo>
                    <a:lnTo>
                      <a:pt x="18284" y="17280"/>
                    </a:lnTo>
                    <a:lnTo>
                      <a:pt x="18304" y="17100"/>
                    </a:lnTo>
                    <a:lnTo>
                      <a:pt x="18321" y="16920"/>
                    </a:lnTo>
                    <a:lnTo>
                      <a:pt x="18338" y="16920"/>
                    </a:lnTo>
                    <a:lnTo>
                      <a:pt x="18358" y="16740"/>
                    </a:lnTo>
                    <a:lnTo>
                      <a:pt x="18417" y="16920"/>
                    </a:lnTo>
                    <a:lnTo>
                      <a:pt x="18432" y="16920"/>
                    </a:lnTo>
                    <a:lnTo>
                      <a:pt x="18432" y="2700"/>
                    </a:lnTo>
                    <a:lnTo>
                      <a:pt x="18417" y="2700"/>
                    </a:lnTo>
                    <a:lnTo>
                      <a:pt x="18417" y="15840"/>
                    </a:lnTo>
                    <a:lnTo>
                      <a:pt x="18373" y="15840"/>
                    </a:lnTo>
                    <a:lnTo>
                      <a:pt x="18387" y="15660"/>
                    </a:lnTo>
                    <a:lnTo>
                      <a:pt x="18150" y="15660"/>
                    </a:lnTo>
                    <a:lnTo>
                      <a:pt x="18136" y="15601"/>
                    </a:lnTo>
                    <a:lnTo>
                      <a:pt x="18136" y="16020"/>
                    </a:lnTo>
                    <a:lnTo>
                      <a:pt x="18121" y="16200"/>
                    </a:lnTo>
                    <a:lnTo>
                      <a:pt x="18121" y="16020"/>
                    </a:lnTo>
                    <a:lnTo>
                      <a:pt x="18136" y="16020"/>
                    </a:lnTo>
                    <a:lnTo>
                      <a:pt x="18136" y="15601"/>
                    </a:lnTo>
                    <a:lnTo>
                      <a:pt x="18106" y="15480"/>
                    </a:lnTo>
                    <a:lnTo>
                      <a:pt x="18076" y="15480"/>
                    </a:lnTo>
                    <a:lnTo>
                      <a:pt x="18091" y="15660"/>
                    </a:lnTo>
                    <a:lnTo>
                      <a:pt x="18078" y="15660"/>
                    </a:lnTo>
                    <a:lnTo>
                      <a:pt x="18076" y="15648"/>
                    </a:lnTo>
                    <a:lnTo>
                      <a:pt x="18076" y="16740"/>
                    </a:lnTo>
                    <a:lnTo>
                      <a:pt x="18062" y="16740"/>
                    </a:lnTo>
                    <a:lnTo>
                      <a:pt x="18062" y="16560"/>
                    </a:lnTo>
                    <a:lnTo>
                      <a:pt x="18076" y="16560"/>
                    </a:lnTo>
                    <a:lnTo>
                      <a:pt x="18076" y="15648"/>
                    </a:lnTo>
                    <a:lnTo>
                      <a:pt x="18060" y="15480"/>
                    </a:lnTo>
                    <a:lnTo>
                      <a:pt x="18062" y="15480"/>
                    </a:lnTo>
                    <a:lnTo>
                      <a:pt x="18032" y="15300"/>
                    </a:lnTo>
                    <a:lnTo>
                      <a:pt x="18032" y="17460"/>
                    </a:lnTo>
                    <a:lnTo>
                      <a:pt x="18002" y="17280"/>
                    </a:lnTo>
                    <a:lnTo>
                      <a:pt x="18017" y="17280"/>
                    </a:lnTo>
                    <a:lnTo>
                      <a:pt x="18032" y="17460"/>
                    </a:lnTo>
                    <a:lnTo>
                      <a:pt x="18032" y="15300"/>
                    </a:lnTo>
                    <a:lnTo>
                      <a:pt x="18323" y="15300"/>
                    </a:lnTo>
                    <a:lnTo>
                      <a:pt x="18417" y="15660"/>
                    </a:lnTo>
                    <a:lnTo>
                      <a:pt x="18417" y="2700"/>
                    </a:lnTo>
                    <a:lnTo>
                      <a:pt x="18343" y="2700"/>
                    </a:lnTo>
                    <a:lnTo>
                      <a:pt x="18313" y="2340"/>
                    </a:lnTo>
                    <a:lnTo>
                      <a:pt x="18299" y="2340"/>
                    </a:lnTo>
                    <a:lnTo>
                      <a:pt x="18299" y="2160"/>
                    </a:lnTo>
                    <a:lnTo>
                      <a:pt x="18284" y="2160"/>
                    </a:lnTo>
                    <a:lnTo>
                      <a:pt x="18231" y="2340"/>
                    </a:lnTo>
                    <a:lnTo>
                      <a:pt x="18130" y="2700"/>
                    </a:lnTo>
                    <a:lnTo>
                      <a:pt x="18076" y="2880"/>
                    </a:lnTo>
                    <a:lnTo>
                      <a:pt x="18055" y="2700"/>
                    </a:lnTo>
                    <a:lnTo>
                      <a:pt x="18034" y="2520"/>
                    </a:lnTo>
                    <a:lnTo>
                      <a:pt x="18017" y="2352"/>
                    </a:lnTo>
                    <a:lnTo>
                      <a:pt x="18017" y="16740"/>
                    </a:lnTo>
                    <a:lnTo>
                      <a:pt x="18008" y="16920"/>
                    </a:lnTo>
                    <a:lnTo>
                      <a:pt x="17996" y="17100"/>
                    </a:lnTo>
                    <a:lnTo>
                      <a:pt x="17971" y="17100"/>
                    </a:lnTo>
                    <a:lnTo>
                      <a:pt x="17988" y="16920"/>
                    </a:lnTo>
                    <a:lnTo>
                      <a:pt x="18004" y="16920"/>
                    </a:lnTo>
                    <a:lnTo>
                      <a:pt x="18017" y="16740"/>
                    </a:lnTo>
                    <a:lnTo>
                      <a:pt x="18017" y="15300"/>
                    </a:lnTo>
                    <a:lnTo>
                      <a:pt x="18002" y="15480"/>
                    </a:lnTo>
                    <a:lnTo>
                      <a:pt x="17958" y="15480"/>
                    </a:lnTo>
                    <a:lnTo>
                      <a:pt x="17958" y="17280"/>
                    </a:lnTo>
                    <a:lnTo>
                      <a:pt x="17914" y="17280"/>
                    </a:lnTo>
                    <a:lnTo>
                      <a:pt x="17914" y="17100"/>
                    </a:lnTo>
                    <a:lnTo>
                      <a:pt x="17847" y="17100"/>
                    </a:lnTo>
                    <a:lnTo>
                      <a:pt x="17825" y="16920"/>
                    </a:lnTo>
                    <a:lnTo>
                      <a:pt x="17823" y="16920"/>
                    </a:lnTo>
                    <a:lnTo>
                      <a:pt x="17823" y="17640"/>
                    </a:lnTo>
                    <a:lnTo>
                      <a:pt x="17810" y="17640"/>
                    </a:lnTo>
                    <a:lnTo>
                      <a:pt x="17810" y="19620"/>
                    </a:lnTo>
                    <a:lnTo>
                      <a:pt x="17780" y="19620"/>
                    </a:lnTo>
                    <a:lnTo>
                      <a:pt x="17780" y="19440"/>
                    </a:lnTo>
                    <a:lnTo>
                      <a:pt x="17810" y="19440"/>
                    </a:lnTo>
                    <a:lnTo>
                      <a:pt x="17810" y="17640"/>
                    </a:lnTo>
                    <a:lnTo>
                      <a:pt x="17748" y="17640"/>
                    </a:lnTo>
                    <a:lnTo>
                      <a:pt x="17743" y="17460"/>
                    </a:lnTo>
                    <a:lnTo>
                      <a:pt x="17738" y="17280"/>
                    </a:lnTo>
                    <a:lnTo>
                      <a:pt x="17767" y="17280"/>
                    </a:lnTo>
                    <a:lnTo>
                      <a:pt x="17823" y="17640"/>
                    </a:lnTo>
                    <a:lnTo>
                      <a:pt x="17823" y="16920"/>
                    </a:lnTo>
                    <a:lnTo>
                      <a:pt x="17803" y="16920"/>
                    </a:lnTo>
                    <a:lnTo>
                      <a:pt x="17780" y="17100"/>
                    </a:lnTo>
                    <a:lnTo>
                      <a:pt x="17736" y="17100"/>
                    </a:lnTo>
                    <a:lnTo>
                      <a:pt x="17716" y="17280"/>
                    </a:lnTo>
                    <a:lnTo>
                      <a:pt x="17682" y="17280"/>
                    </a:lnTo>
                    <a:lnTo>
                      <a:pt x="17677" y="17326"/>
                    </a:lnTo>
                    <a:lnTo>
                      <a:pt x="17677" y="19980"/>
                    </a:lnTo>
                    <a:lnTo>
                      <a:pt x="17662" y="20160"/>
                    </a:lnTo>
                    <a:lnTo>
                      <a:pt x="17648" y="20160"/>
                    </a:lnTo>
                    <a:lnTo>
                      <a:pt x="17630" y="19980"/>
                    </a:lnTo>
                    <a:lnTo>
                      <a:pt x="17610" y="19980"/>
                    </a:lnTo>
                    <a:lnTo>
                      <a:pt x="17588" y="19800"/>
                    </a:lnTo>
                    <a:lnTo>
                      <a:pt x="17538" y="19800"/>
                    </a:lnTo>
                    <a:lnTo>
                      <a:pt x="17593" y="19620"/>
                    </a:lnTo>
                    <a:lnTo>
                      <a:pt x="17618" y="19440"/>
                    </a:lnTo>
                    <a:lnTo>
                      <a:pt x="17618" y="19620"/>
                    </a:lnTo>
                    <a:lnTo>
                      <a:pt x="17632" y="19440"/>
                    </a:lnTo>
                    <a:lnTo>
                      <a:pt x="17647" y="19440"/>
                    </a:lnTo>
                    <a:lnTo>
                      <a:pt x="17662" y="19620"/>
                    </a:lnTo>
                    <a:lnTo>
                      <a:pt x="17662" y="19800"/>
                    </a:lnTo>
                    <a:lnTo>
                      <a:pt x="17677" y="19800"/>
                    </a:lnTo>
                    <a:lnTo>
                      <a:pt x="17677" y="17326"/>
                    </a:lnTo>
                    <a:lnTo>
                      <a:pt x="17662" y="17460"/>
                    </a:lnTo>
                    <a:lnTo>
                      <a:pt x="17647" y="17280"/>
                    </a:lnTo>
                    <a:lnTo>
                      <a:pt x="17638" y="17460"/>
                    </a:lnTo>
                    <a:lnTo>
                      <a:pt x="17626" y="17640"/>
                    </a:lnTo>
                    <a:lnTo>
                      <a:pt x="17618" y="17812"/>
                    </a:lnTo>
                    <a:lnTo>
                      <a:pt x="17618" y="18000"/>
                    </a:lnTo>
                    <a:lnTo>
                      <a:pt x="17551" y="18000"/>
                    </a:lnTo>
                    <a:lnTo>
                      <a:pt x="17507" y="18180"/>
                    </a:lnTo>
                    <a:lnTo>
                      <a:pt x="17455" y="18180"/>
                    </a:lnTo>
                    <a:lnTo>
                      <a:pt x="17477" y="18000"/>
                    </a:lnTo>
                    <a:lnTo>
                      <a:pt x="17464" y="18000"/>
                    </a:lnTo>
                    <a:lnTo>
                      <a:pt x="17440" y="17865"/>
                    </a:lnTo>
                    <a:lnTo>
                      <a:pt x="17440" y="18360"/>
                    </a:lnTo>
                    <a:lnTo>
                      <a:pt x="17410" y="18180"/>
                    </a:lnTo>
                    <a:lnTo>
                      <a:pt x="17440" y="18180"/>
                    </a:lnTo>
                    <a:lnTo>
                      <a:pt x="17440" y="17865"/>
                    </a:lnTo>
                    <a:lnTo>
                      <a:pt x="17432" y="17820"/>
                    </a:lnTo>
                    <a:lnTo>
                      <a:pt x="17395" y="17820"/>
                    </a:lnTo>
                    <a:lnTo>
                      <a:pt x="17395" y="18000"/>
                    </a:lnTo>
                    <a:lnTo>
                      <a:pt x="17349" y="18000"/>
                    </a:lnTo>
                    <a:lnTo>
                      <a:pt x="17339" y="18360"/>
                    </a:lnTo>
                    <a:lnTo>
                      <a:pt x="17327" y="18360"/>
                    </a:lnTo>
                    <a:lnTo>
                      <a:pt x="17315" y="18180"/>
                    </a:lnTo>
                    <a:lnTo>
                      <a:pt x="17307" y="18000"/>
                    </a:lnTo>
                    <a:lnTo>
                      <a:pt x="17277" y="18000"/>
                    </a:lnTo>
                    <a:lnTo>
                      <a:pt x="17277" y="17820"/>
                    </a:lnTo>
                    <a:lnTo>
                      <a:pt x="17262" y="17820"/>
                    </a:lnTo>
                    <a:lnTo>
                      <a:pt x="17262" y="17640"/>
                    </a:lnTo>
                    <a:lnTo>
                      <a:pt x="17260" y="17640"/>
                    </a:lnTo>
                    <a:lnTo>
                      <a:pt x="17256" y="17460"/>
                    </a:lnTo>
                    <a:lnTo>
                      <a:pt x="17247" y="17280"/>
                    </a:lnTo>
                    <a:lnTo>
                      <a:pt x="17279" y="17100"/>
                    </a:lnTo>
                    <a:lnTo>
                      <a:pt x="17308" y="17100"/>
                    </a:lnTo>
                    <a:lnTo>
                      <a:pt x="17341" y="16920"/>
                    </a:lnTo>
                    <a:lnTo>
                      <a:pt x="17381" y="16560"/>
                    </a:lnTo>
                    <a:lnTo>
                      <a:pt x="17399" y="16560"/>
                    </a:lnTo>
                    <a:lnTo>
                      <a:pt x="17429" y="16740"/>
                    </a:lnTo>
                    <a:lnTo>
                      <a:pt x="17588" y="16740"/>
                    </a:lnTo>
                    <a:lnTo>
                      <a:pt x="17603" y="16920"/>
                    </a:lnTo>
                    <a:lnTo>
                      <a:pt x="17603" y="16740"/>
                    </a:lnTo>
                    <a:lnTo>
                      <a:pt x="17647" y="16740"/>
                    </a:lnTo>
                    <a:lnTo>
                      <a:pt x="17647" y="16920"/>
                    </a:lnTo>
                    <a:lnTo>
                      <a:pt x="17689" y="16920"/>
                    </a:lnTo>
                    <a:lnTo>
                      <a:pt x="17768" y="16740"/>
                    </a:lnTo>
                    <a:lnTo>
                      <a:pt x="17795" y="16740"/>
                    </a:lnTo>
                    <a:lnTo>
                      <a:pt x="17795" y="16560"/>
                    </a:lnTo>
                    <a:lnTo>
                      <a:pt x="17810" y="16560"/>
                    </a:lnTo>
                    <a:lnTo>
                      <a:pt x="17825" y="16740"/>
                    </a:lnTo>
                    <a:lnTo>
                      <a:pt x="17810" y="16740"/>
                    </a:lnTo>
                    <a:lnTo>
                      <a:pt x="17825" y="16920"/>
                    </a:lnTo>
                    <a:lnTo>
                      <a:pt x="17840" y="16920"/>
                    </a:lnTo>
                    <a:lnTo>
                      <a:pt x="17854" y="16740"/>
                    </a:lnTo>
                    <a:lnTo>
                      <a:pt x="17869" y="16740"/>
                    </a:lnTo>
                    <a:lnTo>
                      <a:pt x="17914" y="17100"/>
                    </a:lnTo>
                    <a:lnTo>
                      <a:pt x="17958" y="17100"/>
                    </a:lnTo>
                    <a:lnTo>
                      <a:pt x="17958" y="15480"/>
                    </a:lnTo>
                    <a:lnTo>
                      <a:pt x="17943" y="15480"/>
                    </a:lnTo>
                    <a:lnTo>
                      <a:pt x="17943" y="15120"/>
                    </a:lnTo>
                    <a:lnTo>
                      <a:pt x="17973" y="15300"/>
                    </a:lnTo>
                    <a:lnTo>
                      <a:pt x="18017" y="15300"/>
                    </a:lnTo>
                    <a:lnTo>
                      <a:pt x="18017" y="2352"/>
                    </a:lnTo>
                    <a:lnTo>
                      <a:pt x="18016" y="2340"/>
                    </a:lnTo>
                    <a:lnTo>
                      <a:pt x="18002" y="2160"/>
                    </a:lnTo>
                    <a:lnTo>
                      <a:pt x="17928" y="2160"/>
                    </a:lnTo>
                    <a:lnTo>
                      <a:pt x="17928" y="15120"/>
                    </a:lnTo>
                    <a:lnTo>
                      <a:pt x="17909" y="15300"/>
                    </a:lnTo>
                    <a:lnTo>
                      <a:pt x="17874" y="15300"/>
                    </a:lnTo>
                    <a:lnTo>
                      <a:pt x="17854" y="15480"/>
                    </a:lnTo>
                    <a:lnTo>
                      <a:pt x="17854" y="15300"/>
                    </a:lnTo>
                    <a:lnTo>
                      <a:pt x="17884" y="15120"/>
                    </a:lnTo>
                    <a:lnTo>
                      <a:pt x="17928" y="15120"/>
                    </a:lnTo>
                    <a:lnTo>
                      <a:pt x="17928" y="2160"/>
                    </a:lnTo>
                    <a:lnTo>
                      <a:pt x="17882" y="2160"/>
                    </a:lnTo>
                    <a:lnTo>
                      <a:pt x="17859" y="2340"/>
                    </a:lnTo>
                    <a:lnTo>
                      <a:pt x="17840" y="2520"/>
                    </a:lnTo>
                    <a:lnTo>
                      <a:pt x="17604" y="2520"/>
                    </a:lnTo>
                    <a:lnTo>
                      <a:pt x="17529" y="2340"/>
                    </a:lnTo>
                    <a:lnTo>
                      <a:pt x="17440" y="1980"/>
                    </a:lnTo>
                    <a:lnTo>
                      <a:pt x="17425" y="1800"/>
                    </a:lnTo>
                    <a:lnTo>
                      <a:pt x="17410" y="1980"/>
                    </a:lnTo>
                    <a:lnTo>
                      <a:pt x="17336" y="1980"/>
                    </a:lnTo>
                    <a:lnTo>
                      <a:pt x="17336" y="16200"/>
                    </a:lnTo>
                    <a:lnTo>
                      <a:pt x="17303" y="16380"/>
                    </a:lnTo>
                    <a:lnTo>
                      <a:pt x="17268" y="16560"/>
                    </a:lnTo>
                    <a:lnTo>
                      <a:pt x="17230" y="16740"/>
                    </a:lnTo>
                    <a:lnTo>
                      <a:pt x="17188" y="16920"/>
                    </a:lnTo>
                    <a:lnTo>
                      <a:pt x="17224" y="16740"/>
                    </a:lnTo>
                    <a:lnTo>
                      <a:pt x="17262" y="16560"/>
                    </a:lnTo>
                    <a:lnTo>
                      <a:pt x="17301" y="16380"/>
                    </a:lnTo>
                    <a:lnTo>
                      <a:pt x="17336" y="16200"/>
                    </a:lnTo>
                    <a:lnTo>
                      <a:pt x="17336" y="1980"/>
                    </a:lnTo>
                    <a:lnTo>
                      <a:pt x="17277" y="1980"/>
                    </a:lnTo>
                    <a:lnTo>
                      <a:pt x="17262" y="2160"/>
                    </a:lnTo>
                    <a:lnTo>
                      <a:pt x="17218" y="2160"/>
                    </a:lnTo>
                    <a:lnTo>
                      <a:pt x="17233" y="1980"/>
                    </a:lnTo>
                    <a:lnTo>
                      <a:pt x="17173" y="1980"/>
                    </a:lnTo>
                    <a:lnTo>
                      <a:pt x="17173" y="15660"/>
                    </a:lnTo>
                    <a:lnTo>
                      <a:pt x="17159" y="15660"/>
                    </a:lnTo>
                    <a:lnTo>
                      <a:pt x="17159" y="15840"/>
                    </a:lnTo>
                    <a:lnTo>
                      <a:pt x="17144" y="16020"/>
                    </a:lnTo>
                    <a:lnTo>
                      <a:pt x="17144" y="16200"/>
                    </a:lnTo>
                    <a:lnTo>
                      <a:pt x="17129" y="16200"/>
                    </a:lnTo>
                    <a:lnTo>
                      <a:pt x="17144" y="16020"/>
                    </a:lnTo>
                    <a:lnTo>
                      <a:pt x="17099" y="16020"/>
                    </a:lnTo>
                    <a:lnTo>
                      <a:pt x="17099" y="15840"/>
                    </a:lnTo>
                    <a:lnTo>
                      <a:pt x="17159" y="15840"/>
                    </a:lnTo>
                    <a:lnTo>
                      <a:pt x="17159" y="15660"/>
                    </a:lnTo>
                    <a:lnTo>
                      <a:pt x="17099" y="15660"/>
                    </a:lnTo>
                    <a:lnTo>
                      <a:pt x="17070" y="15480"/>
                    </a:lnTo>
                    <a:lnTo>
                      <a:pt x="17025" y="15480"/>
                    </a:lnTo>
                    <a:lnTo>
                      <a:pt x="17055" y="15300"/>
                    </a:lnTo>
                    <a:lnTo>
                      <a:pt x="17099" y="15300"/>
                    </a:lnTo>
                    <a:lnTo>
                      <a:pt x="17085" y="15480"/>
                    </a:lnTo>
                    <a:lnTo>
                      <a:pt x="17159" y="15480"/>
                    </a:lnTo>
                    <a:lnTo>
                      <a:pt x="17173" y="15660"/>
                    </a:lnTo>
                    <a:lnTo>
                      <a:pt x="17173" y="1980"/>
                    </a:lnTo>
                    <a:lnTo>
                      <a:pt x="17107" y="1980"/>
                    </a:lnTo>
                    <a:lnTo>
                      <a:pt x="17045" y="1800"/>
                    </a:lnTo>
                    <a:lnTo>
                      <a:pt x="16997" y="1800"/>
                    </a:lnTo>
                    <a:lnTo>
                      <a:pt x="16997" y="15657"/>
                    </a:lnTo>
                    <a:lnTo>
                      <a:pt x="16965" y="15300"/>
                    </a:lnTo>
                    <a:lnTo>
                      <a:pt x="16997" y="15657"/>
                    </a:lnTo>
                    <a:lnTo>
                      <a:pt x="16997" y="1800"/>
                    </a:lnTo>
                    <a:lnTo>
                      <a:pt x="16981" y="1800"/>
                    </a:lnTo>
                    <a:lnTo>
                      <a:pt x="16981" y="15120"/>
                    </a:lnTo>
                    <a:lnTo>
                      <a:pt x="16966" y="15120"/>
                    </a:lnTo>
                    <a:lnTo>
                      <a:pt x="16966" y="14940"/>
                    </a:lnTo>
                    <a:lnTo>
                      <a:pt x="16981" y="14940"/>
                    </a:lnTo>
                    <a:lnTo>
                      <a:pt x="16981" y="1800"/>
                    </a:lnTo>
                    <a:lnTo>
                      <a:pt x="16956" y="1800"/>
                    </a:lnTo>
                    <a:lnTo>
                      <a:pt x="16902" y="1620"/>
                    </a:lnTo>
                    <a:lnTo>
                      <a:pt x="16877" y="1440"/>
                    </a:lnTo>
                    <a:lnTo>
                      <a:pt x="16877" y="1620"/>
                    </a:lnTo>
                    <a:lnTo>
                      <a:pt x="16818" y="1620"/>
                    </a:lnTo>
                    <a:lnTo>
                      <a:pt x="16803" y="1800"/>
                    </a:lnTo>
                    <a:lnTo>
                      <a:pt x="16937" y="1800"/>
                    </a:lnTo>
                    <a:lnTo>
                      <a:pt x="16937" y="1980"/>
                    </a:lnTo>
                    <a:lnTo>
                      <a:pt x="16907" y="1980"/>
                    </a:lnTo>
                    <a:lnTo>
                      <a:pt x="16892" y="1800"/>
                    </a:lnTo>
                    <a:lnTo>
                      <a:pt x="16818" y="1950"/>
                    </a:lnTo>
                    <a:lnTo>
                      <a:pt x="16818" y="17640"/>
                    </a:lnTo>
                    <a:lnTo>
                      <a:pt x="16729" y="17640"/>
                    </a:lnTo>
                    <a:lnTo>
                      <a:pt x="16744" y="17820"/>
                    </a:lnTo>
                    <a:lnTo>
                      <a:pt x="16759" y="17820"/>
                    </a:lnTo>
                    <a:lnTo>
                      <a:pt x="16744" y="18000"/>
                    </a:lnTo>
                    <a:lnTo>
                      <a:pt x="16700" y="18000"/>
                    </a:lnTo>
                    <a:lnTo>
                      <a:pt x="16700" y="18540"/>
                    </a:lnTo>
                    <a:lnTo>
                      <a:pt x="16685" y="18540"/>
                    </a:lnTo>
                    <a:lnTo>
                      <a:pt x="16700" y="18360"/>
                    </a:lnTo>
                    <a:lnTo>
                      <a:pt x="16700" y="18000"/>
                    </a:lnTo>
                    <a:lnTo>
                      <a:pt x="16640" y="18000"/>
                    </a:lnTo>
                    <a:lnTo>
                      <a:pt x="16640" y="17820"/>
                    </a:lnTo>
                    <a:lnTo>
                      <a:pt x="16670" y="17820"/>
                    </a:lnTo>
                    <a:lnTo>
                      <a:pt x="16670" y="18000"/>
                    </a:lnTo>
                    <a:lnTo>
                      <a:pt x="16729" y="17640"/>
                    </a:lnTo>
                    <a:lnTo>
                      <a:pt x="16670" y="17640"/>
                    </a:lnTo>
                    <a:lnTo>
                      <a:pt x="16700" y="17280"/>
                    </a:lnTo>
                    <a:lnTo>
                      <a:pt x="16700" y="17100"/>
                    </a:lnTo>
                    <a:lnTo>
                      <a:pt x="16714" y="16920"/>
                    </a:lnTo>
                    <a:lnTo>
                      <a:pt x="16737" y="17100"/>
                    </a:lnTo>
                    <a:lnTo>
                      <a:pt x="16781" y="17280"/>
                    </a:lnTo>
                    <a:lnTo>
                      <a:pt x="16803" y="17280"/>
                    </a:lnTo>
                    <a:lnTo>
                      <a:pt x="16804" y="17249"/>
                    </a:lnTo>
                    <a:lnTo>
                      <a:pt x="16803" y="17460"/>
                    </a:lnTo>
                    <a:lnTo>
                      <a:pt x="16818" y="17640"/>
                    </a:lnTo>
                    <a:lnTo>
                      <a:pt x="16818" y="1950"/>
                    </a:lnTo>
                    <a:lnTo>
                      <a:pt x="16803" y="1980"/>
                    </a:lnTo>
                    <a:lnTo>
                      <a:pt x="16788" y="1980"/>
                    </a:lnTo>
                    <a:lnTo>
                      <a:pt x="16788" y="15660"/>
                    </a:lnTo>
                    <a:lnTo>
                      <a:pt x="16774" y="15660"/>
                    </a:lnTo>
                    <a:lnTo>
                      <a:pt x="16788" y="15840"/>
                    </a:lnTo>
                    <a:lnTo>
                      <a:pt x="16759" y="15840"/>
                    </a:lnTo>
                    <a:lnTo>
                      <a:pt x="16759" y="15660"/>
                    </a:lnTo>
                    <a:lnTo>
                      <a:pt x="16729" y="15660"/>
                    </a:lnTo>
                    <a:lnTo>
                      <a:pt x="16729" y="16740"/>
                    </a:lnTo>
                    <a:lnTo>
                      <a:pt x="16346" y="16740"/>
                    </a:lnTo>
                    <a:lnTo>
                      <a:pt x="16226" y="16560"/>
                    </a:lnTo>
                    <a:lnTo>
                      <a:pt x="16226" y="16380"/>
                    </a:lnTo>
                    <a:lnTo>
                      <a:pt x="16167" y="16380"/>
                    </a:lnTo>
                    <a:lnTo>
                      <a:pt x="16152" y="16560"/>
                    </a:lnTo>
                    <a:lnTo>
                      <a:pt x="16137" y="16560"/>
                    </a:lnTo>
                    <a:lnTo>
                      <a:pt x="16137" y="16020"/>
                    </a:lnTo>
                    <a:lnTo>
                      <a:pt x="16152" y="16200"/>
                    </a:lnTo>
                    <a:lnTo>
                      <a:pt x="16241" y="16200"/>
                    </a:lnTo>
                    <a:lnTo>
                      <a:pt x="16226" y="16020"/>
                    </a:lnTo>
                    <a:lnTo>
                      <a:pt x="16211" y="16020"/>
                    </a:lnTo>
                    <a:lnTo>
                      <a:pt x="16241" y="15660"/>
                    </a:lnTo>
                    <a:lnTo>
                      <a:pt x="16256" y="15660"/>
                    </a:lnTo>
                    <a:lnTo>
                      <a:pt x="16270" y="15840"/>
                    </a:lnTo>
                    <a:lnTo>
                      <a:pt x="16273" y="15660"/>
                    </a:lnTo>
                    <a:lnTo>
                      <a:pt x="16283" y="15480"/>
                    </a:lnTo>
                    <a:lnTo>
                      <a:pt x="16285" y="15300"/>
                    </a:lnTo>
                    <a:lnTo>
                      <a:pt x="16256" y="15300"/>
                    </a:lnTo>
                    <a:lnTo>
                      <a:pt x="16226" y="15480"/>
                    </a:lnTo>
                    <a:lnTo>
                      <a:pt x="16196" y="15480"/>
                    </a:lnTo>
                    <a:lnTo>
                      <a:pt x="16182" y="15300"/>
                    </a:lnTo>
                    <a:lnTo>
                      <a:pt x="16182" y="15480"/>
                    </a:lnTo>
                    <a:lnTo>
                      <a:pt x="16122" y="15480"/>
                    </a:lnTo>
                    <a:lnTo>
                      <a:pt x="16122" y="15300"/>
                    </a:lnTo>
                    <a:lnTo>
                      <a:pt x="16107" y="15300"/>
                    </a:lnTo>
                    <a:lnTo>
                      <a:pt x="16093" y="15480"/>
                    </a:lnTo>
                    <a:lnTo>
                      <a:pt x="16078" y="15480"/>
                    </a:lnTo>
                    <a:lnTo>
                      <a:pt x="16078" y="16200"/>
                    </a:lnTo>
                    <a:lnTo>
                      <a:pt x="16063" y="16200"/>
                    </a:lnTo>
                    <a:lnTo>
                      <a:pt x="16063" y="16380"/>
                    </a:lnTo>
                    <a:lnTo>
                      <a:pt x="16033" y="16380"/>
                    </a:lnTo>
                    <a:lnTo>
                      <a:pt x="16033" y="16740"/>
                    </a:lnTo>
                    <a:lnTo>
                      <a:pt x="15959" y="16740"/>
                    </a:lnTo>
                    <a:lnTo>
                      <a:pt x="15959" y="16560"/>
                    </a:lnTo>
                    <a:lnTo>
                      <a:pt x="15974" y="16560"/>
                    </a:lnTo>
                    <a:lnTo>
                      <a:pt x="15989" y="16740"/>
                    </a:lnTo>
                    <a:lnTo>
                      <a:pt x="15989" y="16560"/>
                    </a:lnTo>
                    <a:lnTo>
                      <a:pt x="15974" y="16380"/>
                    </a:lnTo>
                    <a:lnTo>
                      <a:pt x="15959" y="16380"/>
                    </a:lnTo>
                    <a:lnTo>
                      <a:pt x="15930" y="16200"/>
                    </a:lnTo>
                    <a:lnTo>
                      <a:pt x="15930" y="18540"/>
                    </a:lnTo>
                    <a:lnTo>
                      <a:pt x="15900" y="18540"/>
                    </a:lnTo>
                    <a:lnTo>
                      <a:pt x="15900" y="18360"/>
                    </a:lnTo>
                    <a:lnTo>
                      <a:pt x="15930" y="18360"/>
                    </a:lnTo>
                    <a:lnTo>
                      <a:pt x="15930" y="16200"/>
                    </a:lnTo>
                    <a:lnTo>
                      <a:pt x="15915" y="16200"/>
                    </a:lnTo>
                    <a:lnTo>
                      <a:pt x="15915" y="16560"/>
                    </a:lnTo>
                    <a:lnTo>
                      <a:pt x="15900" y="16740"/>
                    </a:lnTo>
                    <a:lnTo>
                      <a:pt x="15885" y="16740"/>
                    </a:lnTo>
                    <a:lnTo>
                      <a:pt x="15871" y="16920"/>
                    </a:lnTo>
                    <a:lnTo>
                      <a:pt x="15900" y="16920"/>
                    </a:lnTo>
                    <a:lnTo>
                      <a:pt x="15915" y="17100"/>
                    </a:lnTo>
                    <a:lnTo>
                      <a:pt x="15885" y="17100"/>
                    </a:lnTo>
                    <a:lnTo>
                      <a:pt x="15856" y="17280"/>
                    </a:lnTo>
                    <a:lnTo>
                      <a:pt x="15841" y="17280"/>
                    </a:lnTo>
                    <a:lnTo>
                      <a:pt x="15841" y="17100"/>
                    </a:lnTo>
                    <a:lnTo>
                      <a:pt x="15791" y="17100"/>
                    </a:lnTo>
                    <a:lnTo>
                      <a:pt x="15774" y="16920"/>
                    </a:lnTo>
                    <a:lnTo>
                      <a:pt x="15762" y="16920"/>
                    </a:lnTo>
                    <a:lnTo>
                      <a:pt x="15816" y="16740"/>
                    </a:lnTo>
                    <a:lnTo>
                      <a:pt x="15841" y="16740"/>
                    </a:lnTo>
                    <a:lnTo>
                      <a:pt x="15856" y="16560"/>
                    </a:lnTo>
                    <a:lnTo>
                      <a:pt x="15841" y="16560"/>
                    </a:lnTo>
                    <a:lnTo>
                      <a:pt x="15826" y="16380"/>
                    </a:lnTo>
                    <a:lnTo>
                      <a:pt x="15811" y="16380"/>
                    </a:lnTo>
                    <a:lnTo>
                      <a:pt x="15811" y="16560"/>
                    </a:lnTo>
                    <a:lnTo>
                      <a:pt x="15797" y="16560"/>
                    </a:lnTo>
                    <a:lnTo>
                      <a:pt x="15797" y="16380"/>
                    </a:lnTo>
                    <a:lnTo>
                      <a:pt x="15767" y="16380"/>
                    </a:lnTo>
                    <a:lnTo>
                      <a:pt x="15767" y="16560"/>
                    </a:lnTo>
                    <a:lnTo>
                      <a:pt x="15752" y="16740"/>
                    </a:lnTo>
                    <a:lnTo>
                      <a:pt x="15737" y="16740"/>
                    </a:lnTo>
                    <a:lnTo>
                      <a:pt x="15737" y="16560"/>
                    </a:lnTo>
                    <a:lnTo>
                      <a:pt x="15693" y="16560"/>
                    </a:lnTo>
                    <a:lnTo>
                      <a:pt x="15708" y="16740"/>
                    </a:lnTo>
                    <a:lnTo>
                      <a:pt x="15663" y="16740"/>
                    </a:lnTo>
                    <a:lnTo>
                      <a:pt x="15678" y="16560"/>
                    </a:lnTo>
                    <a:lnTo>
                      <a:pt x="15693" y="16560"/>
                    </a:lnTo>
                    <a:lnTo>
                      <a:pt x="15693" y="16380"/>
                    </a:lnTo>
                    <a:lnTo>
                      <a:pt x="15663" y="16380"/>
                    </a:lnTo>
                    <a:lnTo>
                      <a:pt x="15663" y="16560"/>
                    </a:lnTo>
                    <a:lnTo>
                      <a:pt x="15574" y="16560"/>
                    </a:lnTo>
                    <a:lnTo>
                      <a:pt x="15545" y="16740"/>
                    </a:lnTo>
                    <a:lnTo>
                      <a:pt x="15530" y="16740"/>
                    </a:lnTo>
                    <a:lnTo>
                      <a:pt x="15500" y="16560"/>
                    </a:lnTo>
                    <a:lnTo>
                      <a:pt x="15486" y="16560"/>
                    </a:lnTo>
                    <a:lnTo>
                      <a:pt x="15574" y="16380"/>
                    </a:lnTo>
                    <a:lnTo>
                      <a:pt x="15634" y="16380"/>
                    </a:lnTo>
                    <a:lnTo>
                      <a:pt x="15634" y="16200"/>
                    </a:lnTo>
                    <a:lnTo>
                      <a:pt x="15663" y="16200"/>
                    </a:lnTo>
                    <a:lnTo>
                      <a:pt x="15723" y="16380"/>
                    </a:lnTo>
                    <a:lnTo>
                      <a:pt x="15737" y="16380"/>
                    </a:lnTo>
                    <a:lnTo>
                      <a:pt x="15737" y="16200"/>
                    </a:lnTo>
                    <a:lnTo>
                      <a:pt x="15752" y="16200"/>
                    </a:lnTo>
                    <a:lnTo>
                      <a:pt x="15752" y="16020"/>
                    </a:lnTo>
                    <a:lnTo>
                      <a:pt x="15737" y="16020"/>
                    </a:lnTo>
                    <a:lnTo>
                      <a:pt x="15678" y="15840"/>
                    </a:lnTo>
                    <a:lnTo>
                      <a:pt x="15703" y="15840"/>
                    </a:lnTo>
                    <a:lnTo>
                      <a:pt x="15757" y="16020"/>
                    </a:lnTo>
                    <a:lnTo>
                      <a:pt x="15782" y="16020"/>
                    </a:lnTo>
                    <a:lnTo>
                      <a:pt x="15767" y="16200"/>
                    </a:lnTo>
                    <a:lnTo>
                      <a:pt x="15777" y="16200"/>
                    </a:lnTo>
                    <a:lnTo>
                      <a:pt x="15767" y="16243"/>
                    </a:lnTo>
                    <a:lnTo>
                      <a:pt x="15782" y="16243"/>
                    </a:lnTo>
                    <a:lnTo>
                      <a:pt x="15782" y="16200"/>
                    </a:lnTo>
                    <a:lnTo>
                      <a:pt x="15826" y="16200"/>
                    </a:lnTo>
                    <a:lnTo>
                      <a:pt x="15826" y="16380"/>
                    </a:lnTo>
                    <a:lnTo>
                      <a:pt x="15856" y="16380"/>
                    </a:lnTo>
                    <a:lnTo>
                      <a:pt x="15856" y="16560"/>
                    </a:lnTo>
                    <a:lnTo>
                      <a:pt x="15915" y="16560"/>
                    </a:lnTo>
                    <a:lnTo>
                      <a:pt x="15915" y="16200"/>
                    </a:lnTo>
                    <a:lnTo>
                      <a:pt x="16004" y="15840"/>
                    </a:lnTo>
                    <a:lnTo>
                      <a:pt x="16001" y="16020"/>
                    </a:lnTo>
                    <a:lnTo>
                      <a:pt x="15995" y="16200"/>
                    </a:lnTo>
                    <a:lnTo>
                      <a:pt x="15985" y="16200"/>
                    </a:lnTo>
                    <a:lnTo>
                      <a:pt x="15974" y="16380"/>
                    </a:lnTo>
                    <a:lnTo>
                      <a:pt x="16004" y="16380"/>
                    </a:lnTo>
                    <a:lnTo>
                      <a:pt x="16004" y="16560"/>
                    </a:lnTo>
                    <a:lnTo>
                      <a:pt x="16033" y="16560"/>
                    </a:lnTo>
                    <a:lnTo>
                      <a:pt x="16033" y="16380"/>
                    </a:lnTo>
                    <a:lnTo>
                      <a:pt x="16019" y="16380"/>
                    </a:lnTo>
                    <a:lnTo>
                      <a:pt x="16033" y="16200"/>
                    </a:lnTo>
                    <a:lnTo>
                      <a:pt x="16048" y="16200"/>
                    </a:lnTo>
                    <a:lnTo>
                      <a:pt x="16078" y="16020"/>
                    </a:lnTo>
                    <a:lnTo>
                      <a:pt x="16078" y="15480"/>
                    </a:lnTo>
                    <a:lnTo>
                      <a:pt x="16048" y="15480"/>
                    </a:lnTo>
                    <a:lnTo>
                      <a:pt x="16033" y="15300"/>
                    </a:lnTo>
                    <a:lnTo>
                      <a:pt x="16004" y="15300"/>
                    </a:lnTo>
                    <a:lnTo>
                      <a:pt x="16019" y="15120"/>
                    </a:lnTo>
                    <a:lnTo>
                      <a:pt x="16048" y="15120"/>
                    </a:lnTo>
                    <a:lnTo>
                      <a:pt x="16048" y="14940"/>
                    </a:lnTo>
                    <a:lnTo>
                      <a:pt x="15945" y="14940"/>
                    </a:lnTo>
                    <a:lnTo>
                      <a:pt x="15959" y="14760"/>
                    </a:lnTo>
                    <a:lnTo>
                      <a:pt x="15967" y="14760"/>
                    </a:lnTo>
                    <a:lnTo>
                      <a:pt x="15946" y="14580"/>
                    </a:lnTo>
                    <a:lnTo>
                      <a:pt x="15937" y="14580"/>
                    </a:lnTo>
                    <a:lnTo>
                      <a:pt x="15942" y="14752"/>
                    </a:lnTo>
                    <a:lnTo>
                      <a:pt x="15900" y="14625"/>
                    </a:lnTo>
                    <a:lnTo>
                      <a:pt x="15900" y="16380"/>
                    </a:lnTo>
                    <a:lnTo>
                      <a:pt x="15871" y="16380"/>
                    </a:lnTo>
                    <a:lnTo>
                      <a:pt x="15871" y="16200"/>
                    </a:lnTo>
                    <a:lnTo>
                      <a:pt x="15885" y="16200"/>
                    </a:lnTo>
                    <a:lnTo>
                      <a:pt x="15900" y="16380"/>
                    </a:lnTo>
                    <a:lnTo>
                      <a:pt x="15900" y="14625"/>
                    </a:lnTo>
                    <a:lnTo>
                      <a:pt x="15885" y="14580"/>
                    </a:lnTo>
                    <a:lnTo>
                      <a:pt x="15885" y="14400"/>
                    </a:lnTo>
                    <a:lnTo>
                      <a:pt x="15871" y="14400"/>
                    </a:lnTo>
                    <a:lnTo>
                      <a:pt x="15871" y="14760"/>
                    </a:lnTo>
                    <a:lnTo>
                      <a:pt x="15856" y="14580"/>
                    </a:lnTo>
                    <a:lnTo>
                      <a:pt x="15826" y="14580"/>
                    </a:lnTo>
                    <a:lnTo>
                      <a:pt x="15811" y="14400"/>
                    </a:lnTo>
                    <a:lnTo>
                      <a:pt x="15814" y="14400"/>
                    </a:lnTo>
                    <a:lnTo>
                      <a:pt x="15821" y="14220"/>
                    </a:lnTo>
                    <a:lnTo>
                      <a:pt x="15830" y="14220"/>
                    </a:lnTo>
                    <a:lnTo>
                      <a:pt x="15841" y="14040"/>
                    </a:lnTo>
                    <a:lnTo>
                      <a:pt x="15863" y="14220"/>
                    </a:lnTo>
                    <a:lnTo>
                      <a:pt x="15900" y="14220"/>
                    </a:lnTo>
                    <a:lnTo>
                      <a:pt x="15900" y="14040"/>
                    </a:lnTo>
                    <a:lnTo>
                      <a:pt x="15885" y="14040"/>
                    </a:lnTo>
                    <a:lnTo>
                      <a:pt x="15961" y="13860"/>
                    </a:lnTo>
                    <a:lnTo>
                      <a:pt x="16032" y="13860"/>
                    </a:lnTo>
                    <a:lnTo>
                      <a:pt x="16100" y="14040"/>
                    </a:lnTo>
                    <a:lnTo>
                      <a:pt x="16167" y="14220"/>
                    </a:lnTo>
                    <a:lnTo>
                      <a:pt x="16180" y="14220"/>
                    </a:lnTo>
                    <a:lnTo>
                      <a:pt x="16212" y="14580"/>
                    </a:lnTo>
                    <a:lnTo>
                      <a:pt x="16226" y="14760"/>
                    </a:lnTo>
                    <a:lnTo>
                      <a:pt x="16256" y="14760"/>
                    </a:lnTo>
                    <a:lnTo>
                      <a:pt x="16256" y="14940"/>
                    </a:lnTo>
                    <a:lnTo>
                      <a:pt x="16211" y="14940"/>
                    </a:lnTo>
                    <a:lnTo>
                      <a:pt x="16211" y="15120"/>
                    </a:lnTo>
                    <a:lnTo>
                      <a:pt x="16241" y="15300"/>
                    </a:lnTo>
                    <a:lnTo>
                      <a:pt x="16256" y="15300"/>
                    </a:lnTo>
                    <a:lnTo>
                      <a:pt x="16270" y="15120"/>
                    </a:lnTo>
                    <a:lnTo>
                      <a:pt x="16300" y="15120"/>
                    </a:lnTo>
                    <a:lnTo>
                      <a:pt x="16324" y="14940"/>
                    </a:lnTo>
                    <a:lnTo>
                      <a:pt x="16379" y="14760"/>
                    </a:lnTo>
                    <a:lnTo>
                      <a:pt x="16404" y="14580"/>
                    </a:lnTo>
                    <a:lnTo>
                      <a:pt x="16300" y="14580"/>
                    </a:lnTo>
                    <a:lnTo>
                      <a:pt x="16359" y="14400"/>
                    </a:lnTo>
                    <a:lnTo>
                      <a:pt x="16285" y="14400"/>
                    </a:lnTo>
                    <a:lnTo>
                      <a:pt x="16315" y="14220"/>
                    </a:lnTo>
                    <a:lnTo>
                      <a:pt x="16226" y="14220"/>
                    </a:lnTo>
                    <a:lnTo>
                      <a:pt x="16211" y="14040"/>
                    </a:lnTo>
                    <a:lnTo>
                      <a:pt x="16290" y="14040"/>
                    </a:lnTo>
                    <a:lnTo>
                      <a:pt x="16315" y="13860"/>
                    </a:lnTo>
                    <a:lnTo>
                      <a:pt x="16315" y="14220"/>
                    </a:lnTo>
                    <a:lnTo>
                      <a:pt x="16418" y="14220"/>
                    </a:lnTo>
                    <a:lnTo>
                      <a:pt x="16418" y="14400"/>
                    </a:lnTo>
                    <a:lnTo>
                      <a:pt x="16463" y="14400"/>
                    </a:lnTo>
                    <a:lnTo>
                      <a:pt x="16448" y="14580"/>
                    </a:lnTo>
                    <a:lnTo>
                      <a:pt x="16537" y="14580"/>
                    </a:lnTo>
                    <a:lnTo>
                      <a:pt x="16537" y="14760"/>
                    </a:lnTo>
                    <a:lnTo>
                      <a:pt x="16552" y="14940"/>
                    </a:lnTo>
                    <a:lnTo>
                      <a:pt x="16566" y="14940"/>
                    </a:lnTo>
                    <a:lnTo>
                      <a:pt x="16566" y="15120"/>
                    </a:lnTo>
                    <a:lnTo>
                      <a:pt x="16552" y="15300"/>
                    </a:lnTo>
                    <a:lnTo>
                      <a:pt x="16529" y="15300"/>
                    </a:lnTo>
                    <a:lnTo>
                      <a:pt x="16485" y="15120"/>
                    </a:lnTo>
                    <a:lnTo>
                      <a:pt x="16463" y="14940"/>
                    </a:lnTo>
                    <a:lnTo>
                      <a:pt x="16463" y="15120"/>
                    </a:lnTo>
                    <a:lnTo>
                      <a:pt x="16448" y="15120"/>
                    </a:lnTo>
                    <a:lnTo>
                      <a:pt x="16448" y="15300"/>
                    </a:lnTo>
                    <a:lnTo>
                      <a:pt x="16315" y="15120"/>
                    </a:lnTo>
                    <a:lnTo>
                      <a:pt x="16300" y="15300"/>
                    </a:lnTo>
                    <a:lnTo>
                      <a:pt x="16315" y="15300"/>
                    </a:lnTo>
                    <a:lnTo>
                      <a:pt x="16330" y="15480"/>
                    </a:lnTo>
                    <a:lnTo>
                      <a:pt x="16344" y="15480"/>
                    </a:lnTo>
                    <a:lnTo>
                      <a:pt x="16344" y="15300"/>
                    </a:lnTo>
                    <a:lnTo>
                      <a:pt x="16359" y="15300"/>
                    </a:lnTo>
                    <a:lnTo>
                      <a:pt x="16359" y="15480"/>
                    </a:lnTo>
                    <a:lnTo>
                      <a:pt x="16398" y="15480"/>
                    </a:lnTo>
                    <a:lnTo>
                      <a:pt x="16426" y="15660"/>
                    </a:lnTo>
                    <a:lnTo>
                      <a:pt x="16492" y="15660"/>
                    </a:lnTo>
                    <a:lnTo>
                      <a:pt x="16478" y="15480"/>
                    </a:lnTo>
                    <a:lnTo>
                      <a:pt x="16522" y="15480"/>
                    </a:lnTo>
                    <a:lnTo>
                      <a:pt x="16507" y="15660"/>
                    </a:lnTo>
                    <a:lnTo>
                      <a:pt x="16685" y="16020"/>
                    </a:lnTo>
                    <a:lnTo>
                      <a:pt x="16670" y="16020"/>
                    </a:lnTo>
                    <a:lnTo>
                      <a:pt x="16670" y="16200"/>
                    </a:lnTo>
                    <a:lnTo>
                      <a:pt x="16685" y="16380"/>
                    </a:lnTo>
                    <a:lnTo>
                      <a:pt x="16729" y="16740"/>
                    </a:lnTo>
                    <a:lnTo>
                      <a:pt x="16729" y="15660"/>
                    </a:lnTo>
                    <a:lnTo>
                      <a:pt x="16718" y="15660"/>
                    </a:lnTo>
                    <a:lnTo>
                      <a:pt x="16696" y="15300"/>
                    </a:lnTo>
                    <a:lnTo>
                      <a:pt x="16685" y="15300"/>
                    </a:lnTo>
                    <a:lnTo>
                      <a:pt x="16663" y="15120"/>
                    </a:lnTo>
                    <a:lnTo>
                      <a:pt x="16618" y="14940"/>
                    </a:lnTo>
                    <a:lnTo>
                      <a:pt x="16596" y="14940"/>
                    </a:lnTo>
                    <a:lnTo>
                      <a:pt x="16611" y="14760"/>
                    </a:lnTo>
                    <a:lnTo>
                      <a:pt x="16644" y="14940"/>
                    </a:lnTo>
                    <a:lnTo>
                      <a:pt x="16729" y="14940"/>
                    </a:lnTo>
                    <a:lnTo>
                      <a:pt x="16714" y="15120"/>
                    </a:lnTo>
                    <a:lnTo>
                      <a:pt x="16700" y="15120"/>
                    </a:lnTo>
                    <a:lnTo>
                      <a:pt x="16722" y="15300"/>
                    </a:lnTo>
                    <a:lnTo>
                      <a:pt x="16766" y="15480"/>
                    </a:lnTo>
                    <a:lnTo>
                      <a:pt x="16774" y="15480"/>
                    </a:lnTo>
                    <a:lnTo>
                      <a:pt x="16788" y="15660"/>
                    </a:lnTo>
                    <a:lnTo>
                      <a:pt x="16788" y="1980"/>
                    </a:lnTo>
                    <a:lnTo>
                      <a:pt x="16774" y="1980"/>
                    </a:lnTo>
                    <a:lnTo>
                      <a:pt x="16759" y="1800"/>
                    </a:lnTo>
                    <a:lnTo>
                      <a:pt x="16759" y="1980"/>
                    </a:lnTo>
                    <a:lnTo>
                      <a:pt x="16729" y="1800"/>
                    </a:lnTo>
                    <a:lnTo>
                      <a:pt x="16685" y="1800"/>
                    </a:lnTo>
                    <a:lnTo>
                      <a:pt x="16655" y="1620"/>
                    </a:lnTo>
                    <a:lnTo>
                      <a:pt x="16655" y="1440"/>
                    </a:lnTo>
                    <a:lnTo>
                      <a:pt x="16633" y="1620"/>
                    </a:lnTo>
                    <a:lnTo>
                      <a:pt x="16581" y="1620"/>
                    </a:lnTo>
                    <a:lnTo>
                      <a:pt x="16581" y="14760"/>
                    </a:lnTo>
                    <a:lnTo>
                      <a:pt x="16566" y="14760"/>
                    </a:lnTo>
                    <a:lnTo>
                      <a:pt x="16566" y="14580"/>
                    </a:lnTo>
                    <a:lnTo>
                      <a:pt x="16581" y="14760"/>
                    </a:lnTo>
                    <a:lnTo>
                      <a:pt x="16581" y="1620"/>
                    </a:lnTo>
                    <a:lnTo>
                      <a:pt x="16552" y="1620"/>
                    </a:lnTo>
                    <a:lnTo>
                      <a:pt x="16502" y="1440"/>
                    </a:lnTo>
                    <a:lnTo>
                      <a:pt x="16441" y="1260"/>
                    </a:lnTo>
                    <a:lnTo>
                      <a:pt x="16368" y="1260"/>
                    </a:lnTo>
                    <a:lnTo>
                      <a:pt x="16285" y="1440"/>
                    </a:lnTo>
                    <a:lnTo>
                      <a:pt x="16358" y="1800"/>
                    </a:lnTo>
                    <a:lnTo>
                      <a:pt x="16400" y="2160"/>
                    </a:lnTo>
                    <a:lnTo>
                      <a:pt x="16414" y="2520"/>
                    </a:lnTo>
                    <a:lnTo>
                      <a:pt x="16404" y="3060"/>
                    </a:lnTo>
                    <a:lnTo>
                      <a:pt x="16348" y="2520"/>
                    </a:lnTo>
                    <a:lnTo>
                      <a:pt x="16294" y="1980"/>
                    </a:lnTo>
                    <a:lnTo>
                      <a:pt x="16243" y="1620"/>
                    </a:lnTo>
                    <a:lnTo>
                      <a:pt x="16241" y="1591"/>
                    </a:lnTo>
                    <a:lnTo>
                      <a:pt x="16241" y="6120"/>
                    </a:lnTo>
                    <a:lnTo>
                      <a:pt x="16219" y="6120"/>
                    </a:lnTo>
                    <a:lnTo>
                      <a:pt x="16241" y="5940"/>
                    </a:lnTo>
                    <a:lnTo>
                      <a:pt x="16241" y="1591"/>
                    </a:lnTo>
                    <a:lnTo>
                      <a:pt x="16196" y="1080"/>
                    </a:lnTo>
                    <a:lnTo>
                      <a:pt x="16132" y="1260"/>
                    </a:lnTo>
                    <a:lnTo>
                      <a:pt x="15915" y="1260"/>
                    </a:lnTo>
                    <a:lnTo>
                      <a:pt x="15900" y="1080"/>
                    </a:lnTo>
                    <a:lnTo>
                      <a:pt x="15885" y="1080"/>
                    </a:lnTo>
                    <a:lnTo>
                      <a:pt x="15885" y="1620"/>
                    </a:lnTo>
                    <a:lnTo>
                      <a:pt x="15871" y="1620"/>
                    </a:lnTo>
                    <a:lnTo>
                      <a:pt x="15841" y="1440"/>
                    </a:lnTo>
                    <a:lnTo>
                      <a:pt x="15885" y="1440"/>
                    </a:lnTo>
                    <a:lnTo>
                      <a:pt x="15885" y="1080"/>
                    </a:lnTo>
                    <a:lnTo>
                      <a:pt x="15752" y="1080"/>
                    </a:lnTo>
                    <a:lnTo>
                      <a:pt x="15738" y="1247"/>
                    </a:lnTo>
                    <a:lnTo>
                      <a:pt x="15741" y="1260"/>
                    </a:lnTo>
                    <a:lnTo>
                      <a:pt x="15773" y="1260"/>
                    </a:lnTo>
                    <a:lnTo>
                      <a:pt x="15801" y="1440"/>
                    </a:lnTo>
                    <a:lnTo>
                      <a:pt x="15708" y="1440"/>
                    </a:lnTo>
                    <a:lnTo>
                      <a:pt x="15708" y="1260"/>
                    </a:lnTo>
                    <a:lnTo>
                      <a:pt x="15693" y="1260"/>
                    </a:lnTo>
                    <a:lnTo>
                      <a:pt x="15693" y="1440"/>
                    </a:lnTo>
                    <a:lnTo>
                      <a:pt x="15678" y="1620"/>
                    </a:lnTo>
                    <a:lnTo>
                      <a:pt x="15678" y="1440"/>
                    </a:lnTo>
                    <a:lnTo>
                      <a:pt x="15693" y="1440"/>
                    </a:lnTo>
                    <a:lnTo>
                      <a:pt x="15693" y="1260"/>
                    </a:lnTo>
                    <a:lnTo>
                      <a:pt x="15663" y="1260"/>
                    </a:lnTo>
                    <a:lnTo>
                      <a:pt x="15678" y="1080"/>
                    </a:lnTo>
                    <a:lnTo>
                      <a:pt x="15619" y="900"/>
                    </a:lnTo>
                    <a:lnTo>
                      <a:pt x="15619" y="1080"/>
                    </a:lnTo>
                    <a:lnTo>
                      <a:pt x="15663" y="1080"/>
                    </a:lnTo>
                    <a:lnTo>
                      <a:pt x="15654" y="1188"/>
                    </a:lnTo>
                    <a:lnTo>
                      <a:pt x="15654" y="15948"/>
                    </a:lnTo>
                    <a:lnTo>
                      <a:pt x="15649" y="16020"/>
                    </a:lnTo>
                    <a:lnTo>
                      <a:pt x="15641" y="16020"/>
                    </a:lnTo>
                    <a:lnTo>
                      <a:pt x="15619" y="15840"/>
                    </a:lnTo>
                    <a:lnTo>
                      <a:pt x="15641" y="15840"/>
                    </a:lnTo>
                    <a:lnTo>
                      <a:pt x="15654" y="15948"/>
                    </a:lnTo>
                    <a:lnTo>
                      <a:pt x="15654" y="1188"/>
                    </a:lnTo>
                    <a:lnTo>
                      <a:pt x="15649" y="1260"/>
                    </a:lnTo>
                    <a:lnTo>
                      <a:pt x="15619" y="1260"/>
                    </a:lnTo>
                    <a:lnTo>
                      <a:pt x="15619" y="14760"/>
                    </a:lnTo>
                    <a:lnTo>
                      <a:pt x="15604" y="14760"/>
                    </a:lnTo>
                    <a:lnTo>
                      <a:pt x="15604" y="14940"/>
                    </a:lnTo>
                    <a:lnTo>
                      <a:pt x="15589" y="15120"/>
                    </a:lnTo>
                    <a:lnTo>
                      <a:pt x="15589" y="14940"/>
                    </a:lnTo>
                    <a:lnTo>
                      <a:pt x="15604" y="14940"/>
                    </a:lnTo>
                    <a:lnTo>
                      <a:pt x="15604" y="14760"/>
                    </a:lnTo>
                    <a:lnTo>
                      <a:pt x="15589" y="14760"/>
                    </a:lnTo>
                    <a:lnTo>
                      <a:pt x="15574" y="14940"/>
                    </a:lnTo>
                    <a:lnTo>
                      <a:pt x="15561" y="14760"/>
                    </a:lnTo>
                    <a:lnTo>
                      <a:pt x="15529" y="14400"/>
                    </a:lnTo>
                    <a:lnTo>
                      <a:pt x="15604" y="14400"/>
                    </a:lnTo>
                    <a:lnTo>
                      <a:pt x="15604" y="14580"/>
                    </a:lnTo>
                    <a:lnTo>
                      <a:pt x="15619" y="14760"/>
                    </a:lnTo>
                    <a:lnTo>
                      <a:pt x="15619" y="1260"/>
                    </a:lnTo>
                    <a:lnTo>
                      <a:pt x="15604" y="1260"/>
                    </a:lnTo>
                    <a:lnTo>
                      <a:pt x="15604" y="1080"/>
                    </a:lnTo>
                    <a:lnTo>
                      <a:pt x="15573" y="1080"/>
                    </a:lnTo>
                    <a:lnTo>
                      <a:pt x="15604" y="1260"/>
                    </a:lnTo>
                    <a:lnTo>
                      <a:pt x="15589" y="1440"/>
                    </a:lnTo>
                    <a:lnTo>
                      <a:pt x="15559" y="1440"/>
                    </a:lnTo>
                    <a:lnTo>
                      <a:pt x="15532" y="1260"/>
                    </a:lnTo>
                    <a:lnTo>
                      <a:pt x="15426" y="1260"/>
                    </a:lnTo>
                    <a:lnTo>
                      <a:pt x="15426" y="16560"/>
                    </a:lnTo>
                    <a:lnTo>
                      <a:pt x="15293" y="16380"/>
                    </a:lnTo>
                    <a:lnTo>
                      <a:pt x="15290" y="16380"/>
                    </a:lnTo>
                    <a:lnTo>
                      <a:pt x="15302" y="16200"/>
                    </a:lnTo>
                    <a:lnTo>
                      <a:pt x="15318" y="16200"/>
                    </a:lnTo>
                    <a:lnTo>
                      <a:pt x="15338" y="16020"/>
                    </a:lnTo>
                    <a:lnTo>
                      <a:pt x="15360" y="16200"/>
                    </a:lnTo>
                    <a:lnTo>
                      <a:pt x="15404" y="16380"/>
                    </a:lnTo>
                    <a:lnTo>
                      <a:pt x="15426" y="16560"/>
                    </a:lnTo>
                    <a:lnTo>
                      <a:pt x="15426" y="1260"/>
                    </a:lnTo>
                    <a:lnTo>
                      <a:pt x="15412" y="1440"/>
                    </a:lnTo>
                    <a:lnTo>
                      <a:pt x="15397" y="1260"/>
                    </a:lnTo>
                    <a:lnTo>
                      <a:pt x="15382" y="1260"/>
                    </a:lnTo>
                    <a:lnTo>
                      <a:pt x="15382" y="1080"/>
                    </a:lnTo>
                    <a:lnTo>
                      <a:pt x="15367" y="994"/>
                    </a:lnTo>
                    <a:lnTo>
                      <a:pt x="15367" y="1080"/>
                    </a:lnTo>
                    <a:lnTo>
                      <a:pt x="15352" y="1080"/>
                    </a:lnTo>
                    <a:lnTo>
                      <a:pt x="15338" y="1260"/>
                    </a:lnTo>
                    <a:lnTo>
                      <a:pt x="15367" y="1260"/>
                    </a:lnTo>
                    <a:lnTo>
                      <a:pt x="15352" y="1440"/>
                    </a:lnTo>
                    <a:lnTo>
                      <a:pt x="15323" y="1440"/>
                    </a:lnTo>
                    <a:lnTo>
                      <a:pt x="15323" y="1260"/>
                    </a:lnTo>
                    <a:lnTo>
                      <a:pt x="15293" y="1080"/>
                    </a:lnTo>
                    <a:lnTo>
                      <a:pt x="15352" y="1080"/>
                    </a:lnTo>
                    <a:lnTo>
                      <a:pt x="15362" y="964"/>
                    </a:lnTo>
                    <a:lnTo>
                      <a:pt x="15351" y="900"/>
                    </a:lnTo>
                    <a:lnTo>
                      <a:pt x="15249" y="900"/>
                    </a:lnTo>
                    <a:lnTo>
                      <a:pt x="15249" y="1080"/>
                    </a:lnTo>
                    <a:lnTo>
                      <a:pt x="15278" y="1080"/>
                    </a:lnTo>
                    <a:lnTo>
                      <a:pt x="15278" y="16380"/>
                    </a:lnTo>
                    <a:lnTo>
                      <a:pt x="15264" y="16560"/>
                    </a:lnTo>
                    <a:lnTo>
                      <a:pt x="15234" y="16560"/>
                    </a:lnTo>
                    <a:lnTo>
                      <a:pt x="15219" y="16740"/>
                    </a:lnTo>
                    <a:lnTo>
                      <a:pt x="15219" y="16920"/>
                    </a:lnTo>
                    <a:lnTo>
                      <a:pt x="15204" y="16740"/>
                    </a:lnTo>
                    <a:lnTo>
                      <a:pt x="15219" y="16740"/>
                    </a:lnTo>
                    <a:lnTo>
                      <a:pt x="15219" y="16560"/>
                    </a:lnTo>
                    <a:lnTo>
                      <a:pt x="15160" y="16380"/>
                    </a:lnTo>
                    <a:lnTo>
                      <a:pt x="15130" y="16380"/>
                    </a:lnTo>
                    <a:lnTo>
                      <a:pt x="15116" y="16560"/>
                    </a:lnTo>
                    <a:lnTo>
                      <a:pt x="15101" y="16560"/>
                    </a:lnTo>
                    <a:lnTo>
                      <a:pt x="15110" y="16740"/>
                    </a:lnTo>
                    <a:lnTo>
                      <a:pt x="15120" y="16899"/>
                    </a:lnTo>
                    <a:lnTo>
                      <a:pt x="14953" y="16560"/>
                    </a:lnTo>
                    <a:lnTo>
                      <a:pt x="14908" y="16560"/>
                    </a:lnTo>
                    <a:lnTo>
                      <a:pt x="14893" y="16380"/>
                    </a:lnTo>
                    <a:lnTo>
                      <a:pt x="14893" y="16200"/>
                    </a:lnTo>
                    <a:lnTo>
                      <a:pt x="14908" y="16200"/>
                    </a:lnTo>
                    <a:lnTo>
                      <a:pt x="14933" y="16380"/>
                    </a:lnTo>
                    <a:lnTo>
                      <a:pt x="15012" y="16380"/>
                    </a:lnTo>
                    <a:lnTo>
                      <a:pt x="14968" y="16020"/>
                    </a:lnTo>
                    <a:lnTo>
                      <a:pt x="15014" y="16020"/>
                    </a:lnTo>
                    <a:lnTo>
                      <a:pt x="15027" y="16108"/>
                    </a:lnTo>
                    <a:lnTo>
                      <a:pt x="15027" y="16200"/>
                    </a:lnTo>
                    <a:lnTo>
                      <a:pt x="15012" y="16200"/>
                    </a:lnTo>
                    <a:lnTo>
                      <a:pt x="15012" y="16380"/>
                    </a:lnTo>
                    <a:lnTo>
                      <a:pt x="15071" y="16380"/>
                    </a:lnTo>
                    <a:lnTo>
                      <a:pt x="15086" y="16560"/>
                    </a:lnTo>
                    <a:lnTo>
                      <a:pt x="15086" y="16380"/>
                    </a:lnTo>
                    <a:lnTo>
                      <a:pt x="15101" y="16200"/>
                    </a:lnTo>
                    <a:lnTo>
                      <a:pt x="15116" y="16200"/>
                    </a:lnTo>
                    <a:lnTo>
                      <a:pt x="15116" y="16380"/>
                    </a:lnTo>
                    <a:lnTo>
                      <a:pt x="15130" y="16380"/>
                    </a:lnTo>
                    <a:lnTo>
                      <a:pt x="15145" y="16200"/>
                    </a:lnTo>
                    <a:lnTo>
                      <a:pt x="15160" y="16200"/>
                    </a:lnTo>
                    <a:lnTo>
                      <a:pt x="15167" y="16290"/>
                    </a:lnTo>
                    <a:lnTo>
                      <a:pt x="15175" y="16200"/>
                    </a:lnTo>
                    <a:lnTo>
                      <a:pt x="15190" y="16380"/>
                    </a:lnTo>
                    <a:lnTo>
                      <a:pt x="15278" y="16380"/>
                    </a:lnTo>
                    <a:lnTo>
                      <a:pt x="15278" y="1260"/>
                    </a:lnTo>
                    <a:lnTo>
                      <a:pt x="15249" y="1080"/>
                    </a:lnTo>
                    <a:lnTo>
                      <a:pt x="15249" y="14220"/>
                    </a:lnTo>
                    <a:lnTo>
                      <a:pt x="15204" y="14220"/>
                    </a:lnTo>
                    <a:lnTo>
                      <a:pt x="15190" y="14040"/>
                    </a:lnTo>
                    <a:lnTo>
                      <a:pt x="15249" y="14220"/>
                    </a:lnTo>
                    <a:lnTo>
                      <a:pt x="15249" y="1080"/>
                    </a:lnTo>
                    <a:lnTo>
                      <a:pt x="15234" y="1080"/>
                    </a:lnTo>
                    <a:lnTo>
                      <a:pt x="15219" y="900"/>
                    </a:lnTo>
                    <a:lnTo>
                      <a:pt x="15164" y="900"/>
                    </a:lnTo>
                    <a:lnTo>
                      <a:pt x="15130" y="1080"/>
                    </a:lnTo>
                    <a:lnTo>
                      <a:pt x="15190" y="1080"/>
                    </a:lnTo>
                    <a:lnTo>
                      <a:pt x="15175" y="1260"/>
                    </a:lnTo>
                    <a:lnTo>
                      <a:pt x="15175" y="14400"/>
                    </a:lnTo>
                    <a:lnTo>
                      <a:pt x="15101" y="14400"/>
                    </a:lnTo>
                    <a:lnTo>
                      <a:pt x="15062" y="14580"/>
                    </a:lnTo>
                    <a:lnTo>
                      <a:pt x="15042" y="14580"/>
                    </a:lnTo>
                    <a:lnTo>
                      <a:pt x="15027" y="14400"/>
                    </a:lnTo>
                    <a:lnTo>
                      <a:pt x="15027" y="14580"/>
                    </a:lnTo>
                    <a:lnTo>
                      <a:pt x="14908" y="14580"/>
                    </a:lnTo>
                    <a:lnTo>
                      <a:pt x="14908" y="15840"/>
                    </a:lnTo>
                    <a:lnTo>
                      <a:pt x="14893" y="15840"/>
                    </a:lnTo>
                    <a:lnTo>
                      <a:pt x="14893" y="16020"/>
                    </a:lnTo>
                    <a:lnTo>
                      <a:pt x="14849" y="16020"/>
                    </a:lnTo>
                    <a:lnTo>
                      <a:pt x="14849" y="16200"/>
                    </a:lnTo>
                    <a:lnTo>
                      <a:pt x="14879" y="16200"/>
                    </a:lnTo>
                    <a:lnTo>
                      <a:pt x="14879" y="16380"/>
                    </a:lnTo>
                    <a:lnTo>
                      <a:pt x="14834" y="16380"/>
                    </a:lnTo>
                    <a:lnTo>
                      <a:pt x="14834" y="16200"/>
                    </a:lnTo>
                    <a:lnTo>
                      <a:pt x="14790" y="16200"/>
                    </a:lnTo>
                    <a:lnTo>
                      <a:pt x="14790" y="16020"/>
                    </a:lnTo>
                    <a:lnTo>
                      <a:pt x="14805" y="16020"/>
                    </a:lnTo>
                    <a:lnTo>
                      <a:pt x="14805" y="15840"/>
                    </a:lnTo>
                    <a:lnTo>
                      <a:pt x="14834" y="15840"/>
                    </a:lnTo>
                    <a:lnTo>
                      <a:pt x="14849" y="16020"/>
                    </a:lnTo>
                    <a:lnTo>
                      <a:pt x="14849" y="15840"/>
                    </a:lnTo>
                    <a:lnTo>
                      <a:pt x="14864" y="15840"/>
                    </a:lnTo>
                    <a:lnTo>
                      <a:pt x="14879" y="15660"/>
                    </a:lnTo>
                    <a:lnTo>
                      <a:pt x="14908" y="15660"/>
                    </a:lnTo>
                    <a:lnTo>
                      <a:pt x="14908" y="14580"/>
                    </a:lnTo>
                    <a:lnTo>
                      <a:pt x="14834" y="14580"/>
                    </a:lnTo>
                    <a:lnTo>
                      <a:pt x="14821" y="14760"/>
                    </a:lnTo>
                    <a:lnTo>
                      <a:pt x="14788" y="14940"/>
                    </a:lnTo>
                    <a:lnTo>
                      <a:pt x="14775" y="14940"/>
                    </a:lnTo>
                    <a:lnTo>
                      <a:pt x="14775" y="16380"/>
                    </a:lnTo>
                    <a:lnTo>
                      <a:pt x="14775" y="16560"/>
                    </a:lnTo>
                    <a:lnTo>
                      <a:pt x="14704" y="16705"/>
                    </a:lnTo>
                    <a:lnTo>
                      <a:pt x="14714" y="16560"/>
                    </a:lnTo>
                    <a:lnTo>
                      <a:pt x="14747" y="16380"/>
                    </a:lnTo>
                    <a:lnTo>
                      <a:pt x="14775" y="16380"/>
                    </a:lnTo>
                    <a:lnTo>
                      <a:pt x="14775" y="16020"/>
                    </a:lnTo>
                    <a:lnTo>
                      <a:pt x="14760" y="16200"/>
                    </a:lnTo>
                    <a:lnTo>
                      <a:pt x="14701" y="16200"/>
                    </a:lnTo>
                    <a:lnTo>
                      <a:pt x="14701" y="17820"/>
                    </a:lnTo>
                    <a:lnTo>
                      <a:pt x="14627" y="17820"/>
                    </a:lnTo>
                    <a:lnTo>
                      <a:pt x="14627" y="17640"/>
                    </a:lnTo>
                    <a:lnTo>
                      <a:pt x="14642" y="17640"/>
                    </a:lnTo>
                    <a:lnTo>
                      <a:pt x="14701" y="17820"/>
                    </a:lnTo>
                    <a:lnTo>
                      <a:pt x="14701" y="16200"/>
                    </a:lnTo>
                    <a:lnTo>
                      <a:pt x="14698" y="16239"/>
                    </a:lnTo>
                    <a:lnTo>
                      <a:pt x="14698" y="16717"/>
                    </a:lnTo>
                    <a:lnTo>
                      <a:pt x="14686" y="16740"/>
                    </a:lnTo>
                    <a:lnTo>
                      <a:pt x="14670" y="16560"/>
                    </a:lnTo>
                    <a:lnTo>
                      <a:pt x="14647" y="16380"/>
                    </a:lnTo>
                    <a:lnTo>
                      <a:pt x="14622" y="16200"/>
                    </a:lnTo>
                    <a:lnTo>
                      <a:pt x="14597" y="16200"/>
                    </a:lnTo>
                    <a:lnTo>
                      <a:pt x="14597" y="16020"/>
                    </a:lnTo>
                    <a:lnTo>
                      <a:pt x="14627" y="16020"/>
                    </a:lnTo>
                    <a:lnTo>
                      <a:pt x="14642" y="16200"/>
                    </a:lnTo>
                    <a:lnTo>
                      <a:pt x="14622" y="16200"/>
                    </a:lnTo>
                    <a:lnTo>
                      <a:pt x="14676" y="16560"/>
                    </a:lnTo>
                    <a:lnTo>
                      <a:pt x="14698" y="16717"/>
                    </a:lnTo>
                    <a:lnTo>
                      <a:pt x="14698" y="16239"/>
                    </a:lnTo>
                    <a:lnTo>
                      <a:pt x="14686" y="16380"/>
                    </a:lnTo>
                    <a:lnTo>
                      <a:pt x="14657" y="16380"/>
                    </a:lnTo>
                    <a:lnTo>
                      <a:pt x="14642" y="16200"/>
                    </a:lnTo>
                    <a:lnTo>
                      <a:pt x="14671" y="16200"/>
                    </a:lnTo>
                    <a:lnTo>
                      <a:pt x="14686" y="16020"/>
                    </a:lnTo>
                    <a:lnTo>
                      <a:pt x="14775" y="16020"/>
                    </a:lnTo>
                    <a:lnTo>
                      <a:pt x="14775" y="14940"/>
                    </a:lnTo>
                    <a:lnTo>
                      <a:pt x="14760" y="15120"/>
                    </a:lnTo>
                    <a:lnTo>
                      <a:pt x="14686" y="15120"/>
                    </a:lnTo>
                    <a:lnTo>
                      <a:pt x="14677" y="14940"/>
                    </a:lnTo>
                    <a:lnTo>
                      <a:pt x="14671" y="14940"/>
                    </a:lnTo>
                    <a:lnTo>
                      <a:pt x="14665" y="14760"/>
                    </a:lnTo>
                    <a:lnTo>
                      <a:pt x="14701" y="14760"/>
                    </a:lnTo>
                    <a:lnTo>
                      <a:pt x="14731" y="14940"/>
                    </a:lnTo>
                    <a:lnTo>
                      <a:pt x="14745" y="14940"/>
                    </a:lnTo>
                    <a:lnTo>
                      <a:pt x="14745" y="14760"/>
                    </a:lnTo>
                    <a:lnTo>
                      <a:pt x="14731" y="14760"/>
                    </a:lnTo>
                    <a:lnTo>
                      <a:pt x="14724" y="14580"/>
                    </a:lnTo>
                    <a:lnTo>
                      <a:pt x="14742" y="14580"/>
                    </a:lnTo>
                    <a:lnTo>
                      <a:pt x="14776" y="14400"/>
                    </a:lnTo>
                    <a:lnTo>
                      <a:pt x="14842" y="14400"/>
                    </a:lnTo>
                    <a:lnTo>
                      <a:pt x="14864" y="14220"/>
                    </a:lnTo>
                    <a:lnTo>
                      <a:pt x="14886" y="14220"/>
                    </a:lnTo>
                    <a:lnTo>
                      <a:pt x="14908" y="14040"/>
                    </a:lnTo>
                    <a:lnTo>
                      <a:pt x="14939" y="14040"/>
                    </a:lnTo>
                    <a:lnTo>
                      <a:pt x="14968" y="14220"/>
                    </a:lnTo>
                    <a:lnTo>
                      <a:pt x="15027" y="14220"/>
                    </a:lnTo>
                    <a:lnTo>
                      <a:pt x="15116" y="13860"/>
                    </a:lnTo>
                    <a:lnTo>
                      <a:pt x="15116" y="14040"/>
                    </a:lnTo>
                    <a:lnTo>
                      <a:pt x="15130" y="14040"/>
                    </a:lnTo>
                    <a:lnTo>
                      <a:pt x="15130" y="14220"/>
                    </a:lnTo>
                    <a:lnTo>
                      <a:pt x="15145" y="14220"/>
                    </a:lnTo>
                    <a:lnTo>
                      <a:pt x="15175" y="14400"/>
                    </a:lnTo>
                    <a:lnTo>
                      <a:pt x="15175" y="1260"/>
                    </a:lnTo>
                    <a:lnTo>
                      <a:pt x="15101" y="1260"/>
                    </a:lnTo>
                    <a:lnTo>
                      <a:pt x="15116" y="1080"/>
                    </a:lnTo>
                    <a:lnTo>
                      <a:pt x="15043" y="900"/>
                    </a:lnTo>
                    <a:lnTo>
                      <a:pt x="14977" y="900"/>
                    </a:lnTo>
                    <a:lnTo>
                      <a:pt x="14914" y="1080"/>
                    </a:lnTo>
                    <a:lnTo>
                      <a:pt x="14805" y="1080"/>
                    </a:lnTo>
                    <a:lnTo>
                      <a:pt x="14738" y="900"/>
                    </a:lnTo>
                    <a:lnTo>
                      <a:pt x="14673" y="900"/>
                    </a:lnTo>
                    <a:lnTo>
                      <a:pt x="14611" y="720"/>
                    </a:lnTo>
                    <a:lnTo>
                      <a:pt x="14553" y="540"/>
                    </a:lnTo>
                    <a:lnTo>
                      <a:pt x="14517" y="720"/>
                    </a:lnTo>
                    <a:lnTo>
                      <a:pt x="14475" y="720"/>
                    </a:lnTo>
                    <a:lnTo>
                      <a:pt x="14428" y="900"/>
                    </a:lnTo>
                    <a:lnTo>
                      <a:pt x="14346" y="900"/>
                    </a:lnTo>
                    <a:lnTo>
                      <a:pt x="14346" y="1080"/>
                    </a:lnTo>
                    <a:lnTo>
                      <a:pt x="14301" y="1170"/>
                    </a:lnTo>
                    <a:lnTo>
                      <a:pt x="14301" y="16200"/>
                    </a:lnTo>
                    <a:lnTo>
                      <a:pt x="14286" y="16380"/>
                    </a:lnTo>
                    <a:lnTo>
                      <a:pt x="14272" y="16380"/>
                    </a:lnTo>
                    <a:lnTo>
                      <a:pt x="14257" y="16560"/>
                    </a:lnTo>
                    <a:lnTo>
                      <a:pt x="14242" y="16560"/>
                    </a:lnTo>
                    <a:lnTo>
                      <a:pt x="14242" y="16380"/>
                    </a:lnTo>
                    <a:lnTo>
                      <a:pt x="14244" y="16380"/>
                    </a:lnTo>
                    <a:lnTo>
                      <a:pt x="14255" y="16200"/>
                    </a:lnTo>
                    <a:lnTo>
                      <a:pt x="14257" y="16020"/>
                    </a:lnTo>
                    <a:lnTo>
                      <a:pt x="14301" y="16020"/>
                    </a:lnTo>
                    <a:lnTo>
                      <a:pt x="14301" y="1170"/>
                    </a:lnTo>
                    <a:lnTo>
                      <a:pt x="14257" y="1260"/>
                    </a:lnTo>
                    <a:lnTo>
                      <a:pt x="14242" y="1260"/>
                    </a:lnTo>
                    <a:lnTo>
                      <a:pt x="14212" y="1080"/>
                    </a:lnTo>
                    <a:lnTo>
                      <a:pt x="14212" y="14040"/>
                    </a:lnTo>
                    <a:lnTo>
                      <a:pt x="14198" y="14220"/>
                    </a:lnTo>
                    <a:lnTo>
                      <a:pt x="14168" y="14220"/>
                    </a:lnTo>
                    <a:lnTo>
                      <a:pt x="14168" y="14400"/>
                    </a:lnTo>
                    <a:lnTo>
                      <a:pt x="14079" y="14400"/>
                    </a:lnTo>
                    <a:lnTo>
                      <a:pt x="14079" y="18540"/>
                    </a:lnTo>
                    <a:lnTo>
                      <a:pt x="14050" y="18540"/>
                    </a:lnTo>
                    <a:lnTo>
                      <a:pt x="14050" y="18720"/>
                    </a:lnTo>
                    <a:lnTo>
                      <a:pt x="14020" y="18900"/>
                    </a:lnTo>
                    <a:lnTo>
                      <a:pt x="14020" y="18720"/>
                    </a:lnTo>
                    <a:lnTo>
                      <a:pt x="14050" y="18720"/>
                    </a:lnTo>
                    <a:lnTo>
                      <a:pt x="14050" y="18360"/>
                    </a:lnTo>
                    <a:lnTo>
                      <a:pt x="14064" y="18360"/>
                    </a:lnTo>
                    <a:lnTo>
                      <a:pt x="14079" y="18540"/>
                    </a:lnTo>
                    <a:lnTo>
                      <a:pt x="14079" y="17820"/>
                    </a:lnTo>
                    <a:lnTo>
                      <a:pt x="14050" y="18180"/>
                    </a:lnTo>
                    <a:lnTo>
                      <a:pt x="14035" y="18180"/>
                    </a:lnTo>
                    <a:lnTo>
                      <a:pt x="14033" y="18360"/>
                    </a:lnTo>
                    <a:lnTo>
                      <a:pt x="14005" y="18360"/>
                    </a:lnTo>
                    <a:lnTo>
                      <a:pt x="14005" y="18720"/>
                    </a:lnTo>
                    <a:lnTo>
                      <a:pt x="13990" y="18720"/>
                    </a:lnTo>
                    <a:lnTo>
                      <a:pt x="13976" y="18540"/>
                    </a:lnTo>
                    <a:lnTo>
                      <a:pt x="13990" y="18540"/>
                    </a:lnTo>
                    <a:lnTo>
                      <a:pt x="14005" y="18720"/>
                    </a:lnTo>
                    <a:lnTo>
                      <a:pt x="14005" y="18360"/>
                    </a:lnTo>
                    <a:lnTo>
                      <a:pt x="13990" y="18360"/>
                    </a:lnTo>
                    <a:lnTo>
                      <a:pt x="13976" y="18180"/>
                    </a:lnTo>
                    <a:lnTo>
                      <a:pt x="13976" y="18360"/>
                    </a:lnTo>
                    <a:lnTo>
                      <a:pt x="13961" y="18360"/>
                    </a:lnTo>
                    <a:lnTo>
                      <a:pt x="13952" y="18396"/>
                    </a:lnTo>
                    <a:lnTo>
                      <a:pt x="13907" y="18396"/>
                    </a:lnTo>
                    <a:lnTo>
                      <a:pt x="13872" y="18540"/>
                    </a:lnTo>
                    <a:lnTo>
                      <a:pt x="13666" y="18540"/>
                    </a:lnTo>
                    <a:lnTo>
                      <a:pt x="13635" y="18196"/>
                    </a:lnTo>
                    <a:lnTo>
                      <a:pt x="13635" y="18720"/>
                    </a:lnTo>
                    <a:lnTo>
                      <a:pt x="13613" y="18900"/>
                    </a:lnTo>
                    <a:lnTo>
                      <a:pt x="13589" y="18900"/>
                    </a:lnTo>
                    <a:lnTo>
                      <a:pt x="13562" y="19080"/>
                    </a:lnTo>
                    <a:lnTo>
                      <a:pt x="13531" y="19080"/>
                    </a:lnTo>
                    <a:lnTo>
                      <a:pt x="13531" y="18900"/>
                    </a:lnTo>
                    <a:lnTo>
                      <a:pt x="13517" y="18900"/>
                    </a:lnTo>
                    <a:lnTo>
                      <a:pt x="13517" y="18720"/>
                    </a:lnTo>
                    <a:lnTo>
                      <a:pt x="13428" y="18720"/>
                    </a:lnTo>
                    <a:lnTo>
                      <a:pt x="13428" y="18900"/>
                    </a:lnTo>
                    <a:lnTo>
                      <a:pt x="13398" y="18900"/>
                    </a:lnTo>
                    <a:lnTo>
                      <a:pt x="13383" y="19080"/>
                    </a:lnTo>
                    <a:lnTo>
                      <a:pt x="13369" y="18900"/>
                    </a:lnTo>
                    <a:lnTo>
                      <a:pt x="13354" y="18900"/>
                    </a:lnTo>
                    <a:lnTo>
                      <a:pt x="13221" y="18720"/>
                    </a:lnTo>
                    <a:lnTo>
                      <a:pt x="13221" y="18900"/>
                    </a:lnTo>
                    <a:lnTo>
                      <a:pt x="13058" y="18900"/>
                    </a:lnTo>
                    <a:lnTo>
                      <a:pt x="13015" y="18720"/>
                    </a:lnTo>
                    <a:lnTo>
                      <a:pt x="12939" y="18720"/>
                    </a:lnTo>
                    <a:lnTo>
                      <a:pt x="12939" y="18540"/>
                    </a:lnTo>
                    <a:lnTo>
                      <a:pt x="12924" y="18540"/>
                    </a:lnTo>
                    <a:lnTo>
                      <a:pt x="12924" y="17820"/>
                    </a:lnTo>
                    <a:lnTo>
                      <a:pt x="12939" y="17640"/>
                    </a:lnTo>
                    <a:lnTo>
                      <a:pt x="13028" y="17640"/>
                    </a:lnTo>
                    <a:lnTo>
                      <a:pt x="13043" y="17820"/>
                    </a:lnTo>
                    <a:lnTo>
                      <a:pt x="13045" y="18000"/>
                    </a:lnTo>
                    <a:lnTo>
                      <a:pt x="13055" y="18180"/>
                    </a:lnTo>
                    <a:lnTo>
                      <a:pt x="13058" y="18360"/>
                    </a:lnTo>
                    <a:lnTo>
                      <a:pt x="13117" y="18360"/>
                    </a:lnTo>
                    <a:lnTo>
                      <a:pt x="13206" y="18180"/>
                    </a:lnTo>
                    <a:lnTo>
                      <a:pt x="13235" y="18180"/>
                    </a:lnTo>
                    <a:lnTo>
                      <a:pt x="13235" y="18360"/>
                    </a:lnTo>
                    <a:lnTo>
                      <a:pt x="13283" y="18360"/>
                    </a:lnTo>
                    <a:lnTo>
                      <a:pt x="13315" y="18540"/>
                    </a:lnTo>
                    <a:lnTo>
                      <a:pt x="13369" y="18540"/>
                    </a:lnTo>
                    <a:lnTo>
                      <a:pt x="13370" y="18360"/>
                    </a:lnTo>
                    <a:lnTo>
                      <a:pt x="13375" y="18180"/>
                    </a:lnTo>
                    <a:lnTo>
                      <a:pt x="13383" y="18000"/>
                    </a:lnTo>
                    <a:lnTo>
                      <a:pt x="13250" y="18000"/>
                    </a:lnTo>
                    <a:lnTo>
                      <a:pt x="13264" y="17820"/>
                    </a:lnTo>
                    <a:lnTo>
                      <a:pt x="13296" y="17640"/>
                    </a:lnTo>
                    <a:lnTo>
                      <a:pt x="13413" y="17640"/>
                    </a:lnTo>
                    <a:lnTo>
                      <a:pt x="13398" y="17460"/>
                    </a:lnTo>
                    <a:lnTo>
                      <a:pt x="13369" y="17460"/>
                    </a:lnTo>
                    <a:lnTo>
                      <a:pt x="13369" y="17280"/>
                    </a:lnTo>
                    <a:lnTo>
                      <a:pt x="13398" y="17460"/>
                    </a:lnTo>
                    <a:lnTo>
                      <a:pt x="13428" y="17460"/>
                    </a:lnTo>
                    <a:lnTo>
                      <a:pt x="13487" y="17820"/>
                    </a:lnTo>
                    <a:lnTo>
                      <a:pt x="13487" y="17640"/>
                    </a:lnTo>
                    <a:lnTo>
                      <a:pt x="13509" y="17820"/>
                    </a:lnTo>
                    <a:lnTo>
                      <a:pt x="13560" y="17820"/>
                    </a:lnTo>
                    <a:lnTo>
                      <a:pt x="13591" y="18000"/>
                    </a:lnTo>
                    <a:lnTo>
                      <a:pt x="13531" y="18000"/>
                    </a:lnTo>
                    <a:lnTo>
                      <a:pt x="13531" y="18180"/>
                    </a:lnTo>
                    <a:lnTo>
                      <a:pt x="13443" y="18180"/>
                    </a:lnTo>
                    <a:lnTo>
                      <a:pt x="13457" y="18360"/>
                    </a:lnTo>
                    <a:lnTo>
                      <a:pt x="13517" y="18360"/>
                    </a:lnTo>
                    <a:lnTo>
                      <a:pt x="13561" y="18540"/>
                    </a:lnTo>
                    <a:lnTo>
                      <a:pt x="13531" y="18540"/>
                    </a:lnTo>
                    <a:lnTo>
                      <a:pt x="13502" y="18360"/>
                    </a:lnTo>
                    <a:lnTo>
                      <a:pt x="13502" y="18540"/>
                    </a:lnTo>
                    <a:lnTo>
                      <a:pt x="13517" y="18540"/>
                    </a:lnTo>
                    <a:lnTo>
                      <a:pt x="13517" y="18720"/>
                    </a:lnTo>
                    <a:lnTo>
                      <a:pt x="13635" y="18720"/>
                    </a:lnTo>
                    <a:lnTo>
                      <a:pt x="13635" y="18196"/>
                    </a:lnTo>
                    <a:lnTo>
                      <a:pt x="13634" y="18180"/>
                    </a:lnTo>
                    <a:lnTo>
                      <a:pt x="13620" y="18000"/>
                    </a:lnTo>
                    <a:lnTo>
                      <a:pt x="13605" y="18000"/>
                    </a:lnTo>
                    <a:lnTo>
                      <a:pt x="13620" y="17820"/>
                    </a:lnTo>
                    <a:lnTo>
                      <a:pt x="13723" y="17820"/>
                    </a:lnTo>
                    <a:lnTo>
                      <a:pt x="13754" y="17640"/>
                    </a:lnTo>
                    <a:lnTo>
                      <a:pt x="13739" y="17460"/>
                    </a:lnTo>
                    <a:lnTo>
                      <a:pt x="13709" y="17460"/>
                    </a:lnTo>
                    <a:lnTo>
                      <a:pt x="13709" y="17280"/>
                    </a:lnTo>
                    <a:lnTo>
                      <a:pt x="13650" y="17280"/>
                    </a:lnTo>
                    <a:lnTo>
                      <a:pt x="13641" y="17460"/>
                    </a:lnTo>
                    <a:lnTo>
                      <a:pt x="13629" y="17640"/>
                    </a:lnTo>
                    <a:lnTo>
                      <a:pt x="13574" y="17640"/>
                    </a:lnTo>
                    <a:lnTo>
                      <a:pt x="13563" y="17460"/>
                    </a:lnTo>
                    <a:lnTo>
                      <a:pt x="13561" y="17280"/>
                    </a:lnTo>
                    <a:lnTo>
                      <a:pt x="13576" y="17280"/>
                    </a:lnTo>
                    <a:lnTo>
                      <a:pt x="13576" y="17100"/>
                    </a:lnTo>
                    <a:lnTo>
                      <a:pt x="13605" y="17100"/>
                    </a:lnTo>
                    <a:lnTo>
                      <a:pt x="13620" y="17280"/>
                    </a:lnTo>
                    <a:lnTo>
                      <a:pt x="13650" y="17280"/>
                    </a:lnTo>
                    <a:lnTo>
                      <a:pt x="13680" y="17100"/>
                    </a:lnTo>
                    <a:lnTo>
                      <a:pt x="13724" y="17100"/>
                    </a:lnTo>
                    <a:lnTo>
                      <a:pt x="13724" y="17280"/>
                    </a:lnTo>
                    <a:lnTo>
                      <a:pt x="13816" y="17280"/>
                    </a:lnTo>
                    <a:lnTo>
                      <a:pt x="13883" y="17640"/>
                    </a:lnTo>
                    <a:lnTo>
                      <a:pt x="13916" y="17640"/>
                    </a:lnTo>
                    <a:lnTo>
                      <a:pt x="13902" y="17820"/>
                    </a:lnTo>
                    <a:lnTo>
                      <a:pt x="13976" y="17820"/>
                    </a:lnTo>
                    <a:lnTo>
                      <a:pt x="13976" y="18000"/>
                    </a:lnTo>
                    <a:lnTo>
                      <a:pt x="13990" y="18000"/>
                    </a:lnTo>
                    <a:lnTo>
                      <a:pt x="13990" y="17820"/>
                    </a:lnTo>
                    <a:lnTo>
                      <a:pt x="14079" y="17820"/>
                    </a:lnTo>
                    <a:lnTo>
                      <a:pt x="14079" y="14400"/>
                    </a:lnTo>
                    <a:lnTo>
                      <a:pt x="14070" y="14400"/>
                    </a:lnTo>
                    <a:lnTo>
                      <a:pt x="14039" y="14220"/>
                    </a:lnTo>
                    <a:lnTo>
                      <a:pt x="14035" y="13860"/>
                    </a:lnTo>
                    <a:lnTo>
                      <a:pt x="14050" y="13860"/>
                    </a:lnTo>
                    <a:lnTo>
                      <a:pt x="14064" y="13680"/>
                    </a:lnTo>
                    <a:lnTo>
                      <a:pt x="14109" y="13500"/>
                    </a:lnTo>
                    <a:lnTo>
                      <a:pt x="14124" y="13680"/>
                    </a:lnTo>
                    <a:lnTo>
                      <a:pt x="14124" y="13860"/>
                    </a:lnTo>
                    <a:lnTo>
                      <a:pt x="14146" y="13860"/>
                    </a:lnTo>
                    <a:lnTo>
                      <a:pt x="14190" y="14040"/>
                    </a:lnTo>
                    <a:lnTo>
                      <a:pt x="14212" y="14040"/>
                    </a:lnTo>
                    <a:lnTo>
                      <a:pt x="14212" y="1080"/>
                    </a:lnTo>
                    <a:lnTo>
                      <a:pt x="14183" y="1080"/>
                    </a:lnTo>
                    <a:lnTo>
                      <a:pt x="14168" y="900"/>
                    </a:lnTo>
                    <a:lnTo>
                      <a:pt x="14198" y="900"/>
                    </a:lnTo>
                    <a:lnTo>
                      <a:pt x="14212" y="720"/>
                    </a:lnTo>
                    <a:lnTo>
                      <a:pt x="13887" y="720"/>
                    </a:lnTo>
                    <a:lnTo>
                      <a:pt x="13827" y="540"/>
                    </a:lnTo>
                    <a:lnTo>
                      <a:pt x="13783" y="360"/>
                    </a:lnTo>
                    <a:lnTo>
                      <a:pt x="13783" y="14400"/>
                    </a:lnTo>
                    <a:lnTo>
                      <a:pt x="13657" y="14400"/>
                    </a:lnTo>
                    <a:lnTo>
                      <a:pt x="13591" y="14296"/>
                    </a:lnTo>
                    <a:lnTo>
                      <a:pt x="13591" y="15840"/>
                    </a:lnTo>
                    <a:lnTo>
                      <a:pt x="13546" y="16200"/>
                    </a:lnTo>
                    <a:lnTo>
                      <a:pt x="13546" y="17460"/>
                    </a:lnTo>
                    <a:lnTo>
                      <a:pt x="13531" y="17460"/>
                    </a:lnTo>
                    <a:lnTo>
                      <a:pt x="13531" y="17280"/>
                    </a:lnTo>
                    <a:lnTo>
                      <a:pt x="13517" y="17280"/>
                    </a:lnTo>
                    <a:lnTo>
                      <a:pt x="13517" y="17100"/>
                    </a:lnTo>
                    <a:lnTo>
                      <a:pt x="13531" y="17100"/>
                    </a:lnTo>
                    <a:lnTo>
                      <a:pt x="13531" y="17280"/>
                    </a:lnTo>
                    <a:lnTo>
                      <a:pt x="13546" y="17280"/>
                    </a:lnTo>
                    <a:lnTo>
                      <a:pt x="13546" y="16200"/>
                    </a:lnTo>
                    <a:lnTo>
                      <a:pt x="13502" y="15840"/>
                    </a:lnTo>
                    <a:lnTo>
                      <a:pt x="13502" y="15660"/>
                    </a:lnTo>
                    <a:lnTo>
                      <a:pt x="13524" y="15840"/>
                    </a:lnTo>
                    <a:lnTo>
                      <a:pt x="13591" y="15840"/>
                    </a:lnTo>
                    <a:lnTo>
                      <a:pt x="13591" y="14296"/>
                    </a:lnTo>
                    <a:lnTo>
                      <a:pt x="13543" y="14220"/>
                    </a:lnTo>
                    <a:lnTo>
                      <a:pt x="13457" y="14150"/>
                    </a:lnTo>
                    <a:lnTo>
                      <a:pt x="13457" y="15480"/>
                    </a:lnTo>
                    <a:lnTo>
                      <a:pt x="13443" y="15480"/>
                    </a:lnTo>
                    <a:lnTo>
                      <a:pt x="13428" y="15660"/>
                    </a:lnTo>
                    <a:lnTo>
                      <a:pt x="13457" y="15660"/>
                    </a:lnTo>
                    <a:lnTo>
                      <a:pt x="13457" y="15840"/>
                    </a:lnTo>
                    <a:lnTo>
                      <a:pt x="13452" y="15840"/>
                    </a:lnTo>
                    <a:lnTo>
                      <a:pt x="13433" y="16020"/>
                    </a:lnTo>
                    <a:lnTo>
                      <a:pt x="13413" y="16020"/>
                    </a:lnTo>
                    <a:lnTo>
                      <a:pt x="13413" y="15840"/>
                    </a:lnTo>
                    <a:lnTo>
                      <a:pt x="13428" y="15840"/>
                    </a:lnTo>
                    <a:lnTo>
                      <a:pt x="13428" y="15660"/>
                    </a:lnTo>
                    <a:lnTo>
                      <a:pt x="13398" y="15660"/>
                    </a:lnTo>
                    <a:lnTo>
                      <a:pt x="13383" y="15480"/>
                    </a:lnTo>
                    <a:lnTo>
                      <a:pt x="13324" y="15480"/>
                    </a:lnTo>
                    <a:lnTo>
                      <a:pt x="13324" y="15300"/>
                    </a:lnTo>
                    <a:lnTo>
                      <a:pt x="13339" y="15300"/>
                    </a:lnTo>
                    <a:lnTo>
                      <a:pt x="13354" y="15480"/>
                    </a:lnTo>
                    <a:lnTo>
                      <a:pt x="13369" y="15300"/>
                    </a:lnTo>
                    <a:lnTo>
                      <a:pt x="13383" y="15300"/>
                    </a:lnTo>
                    <a:lnTo>
                      <a:pt x="13383" y="15480"/>
                    </a:lnTo>
                    <a:lnTo>
                      <a:pt x="13428" y="15480"/>
                    </a:lnTo>
                    <a:lnTo>
                      <a:pt x="13428" y="15300"/>
                    </a:lnTo>
                    <a:lnTo>
                      <a:pt x="13457" y="15300"/>
                    </a:lnTo>
                    <a:lnTo>
                      <a:pt x="13457" y="14150"/>
                    </a:lnTo>
                    <a:lnTo>
                      <a:pt x="13324" y="14040"/>
                    </a:lnTo>
                    <a:lnTo>
                      <a:pt x="13221" y="14040"/>
                    </a:lnTo>
                    <a:lnTo>
                      <a:pt x="13222" y="13860"/>
                    </a:lnTo>
                    <a:lnTo>
                      <a:pt x="13227" y="13860"/>
                    </a:lnTo>
                    <a:lnTo>
                      <a:pt x="13235" y="13680"/>
                    </a:lnTo>
                    <a:lnTo>
                      <a:pt x="13191" y="13500"/>
                    </a:lnTo>
                    <a:lnTo>
                      <a:pt x="13358" y="13320"/>
                    </a:lnTo>
                    <a:lnTo>
                      <a:pt x="13498" y="13320"/>
                    </a:lnTo>
                    <a:lnTo>
                      <a:pt x="13632" y="13680"/>
                    </a:lnTo>
                    <a:lnTo>
                      <a:pt x="13783" y="14400"/>
                    </a:lnTo>
                    <a:lnTo>
                      <a:pt x="13783" y="360"/>
                    </a:lnTo>
                    <a:lnTo>
                      <a:pt x="13604" y="360"/>
                    </a:lnTo>
                    <a:lnTo>
                      <a:pt x="13546" y="540"/>
                    </a:lnTo>
                    <a:lnTo>
                      <a:pt x="13457" y="720"/>
                    </a:lnTo>
                    <a:lnTo>
                      <a:pt x="13385" y="720"/>
                    </a:lnTo>
                    <a:lnTo>
                      <a:pt x="13354" y="900"/>
                    </a:lnTo>
                    <a:lnTo>
                      <a:pt x="13332" y="900"/>
                    </a:lnTo>
                    <a:lnTo>
                      <a:pt x="13287" y="720"/>
                    </a:lnTo>
                    <a:lnTo>
                      <a:pt x="13265" y="720"/>
                    </a:lnTo>
                    <a:lnTo>
                      <a:pt x="13187" y="540"/>
                    </a:lnTo>
                    <a:lnTo>
                      <a:pt x="13106" y="360"/>
                    </a:lnTo>
                    <a:lnTo>
                      <a:pt x="13073" y="360"/>
                    </a:lnTo>
                    <a:lnTo>
                      <a:pt x="13073" y="15660"/>
                    </a:lnTo>
                    <a:lnTo>
                      <a:pt x="13043" y="15840"/>
                    </a:lnTo>
                    <a:lnTo>
                      <a:pt x="13043" y="15480"/>
                    </a:lnTo>
                    <a:lnTo>
                      <a:pt x="13073" y="15480"/>
                    </a:lnTo>
                    <a:lnTo>
                      <a:pt x="13073" y="360"/>
                    </a:lnTo>
                    <a:lnTo>
                      <a:pt x="13058" y="360"/>
                    </a:lnTo>
                    <a:lnTo>
                      <a:pt x="13058" y="14040"/>
                    </a:lnTo>
                    <a:lnTo>
                      <a:pt x="13034" y="14040"/>
                    </a:lnTo>
                    <a:lnTo>
                      <a:pt x="13034" y="15480"/>
                    </a:lnTo>
                    <a:lnTo>
                      <a:pt x="13032" y="15480"/>
                    </a:lnTo>
                    <a:lnTo>
                      <a:pt x="13028" y="15406"/>
                    </a:lnTo>
                    <a:lnTo>
                      <a:pt x="13028" y="15840"/>
                    </a:lnTo>
                    <a:lnTo>
                      <a:pt x="13013" y="15660"/>
                    </a:lnTo>
                    <a:lnTo>
                      <a:pt x="13028" y="15660"/>
                    </a:lnTo>
                    <a:lnTo>
                      <a:pt x="13028" y="15406"/>
                    </a:lnTo>
                    <a:lnTo>
                      <a:pt x="13024" y="15333"/>
                    </a:lnTo>
                    <a:lnTo>
                      <a:pt x="13034" y="15480"/>
                    </a:lnTo>
                    <a:lnTo>
                      <a:pt x="13034" y="14040"/>
                    </a:lnTo>
                    <a:lnTo>
                      <a:pt x="13028" y="14040"/>
                    </a:lnTo>
                    <a:lnTo>
                      <a:pt x="13043" y="13860"/>
                    </a:lnTo>
                    <a:lnTo>
                      <a:pt x="13058" y="13860"/>
                    </a:lnTo>
                    <a:lnTo>
                      <a:pt x="13058" y="360"/>
                    </a:lnTo>
                    <a:lnTo>
                      <a:pt x="13022" y="360"/>
                    </a:lnTo>
                    <a:lnTo>
                      <a:pt x="13022" y="15300"/>
                    </a:lnTo>
                    <a:lnTo>
                      <a:pt x="13016" y="15300"/>
                    </a:lnTo>
                    <a:lnTo>
                      <a:pt x="13013" y="15120"/>
                    </a:lnTo>
                    <a:lnTo>
                      <a:pt x="13022" y="15300"/>
                    </a:lnTo>
                    <a:lnTo>
                      <a:pt x="13022" y="360"/>
                    </a:lnTo>
                    <a:lnTo>
                      <a:pt x="12954" y="360"/>
                    </a:lnTo>
                    <a:lnTo>
                      <a:pt x="12954" y="16380"/>
                    </a:lnTo>
                    <a:lnTo>
                      <a:pt x="12910" y="16380"/>
                    </a:lnTo>
                    <a:lnTo>
                      <a:pt x="12910" y="18540"/>
                    </a:lnTo>
                    <a:lnTo>
                      <a:pt x="12895" y="18720"/>
                    </a:lnTo>
                    <a:lnTo>
                      <a:pt x="12895" y="18540"/>
                    </a:lnTo>
                    <a:lnTo>
                      <a:pt x="12910" y="18540"/>
                    </a:lnTo>
                    <a:lnTo>
                      <a:pt x="12910" y="17820"/>
                    </a:lnTo>
                    <a:lnTo>
                      <a:pt x="12896" y="18000"/>
                    </a:lnTo>
                    <a:lnTo>
                      <a:pt x="12880" y="18180"/>
                    </a:lnTo>
                    <a:lnTo>
                      <a:pt x="12864" y="18180"/>
                    </a:lnTo>
                    <a:lnTo>
                      <a:pt x="12850" y="18360"/>
                    </a:lnTo>
                    <a:lnTo>
                      <a:pt x="12821" y="18360"/>
                    </a:lnTo>
                    <a:lnTo>
                      <a:pt x="12821" y="18180"/>
                    </a:lnTo>
                    <a:lnTo>
                      <a:pt x="12779" y="18180"/>
                    </a:lnTo>
                    <a:lnTo>
                      <a:pt x="12700" y="18000"/>
                    </a:lnTo>
                    <a:lnTo>
                      <a:pt x="12658" y="17820"/>
                    </a:lnTo>
                    <a:lnTo>
                      <a:pt x="12683" y="17820"/>
                    </a:lnTo>
                    <a:lnTo>
                      <a:pt x="12737" y="17640"/>
                    </a:lnTo>
                    <a:lnTo>
                      <a:pt x="12797" y="17640"/>
                    </a:lnTo>
                    <a:lnTo>
                      <a:pt x="12874" y="17820"/>
                    </a:lnTo>
                    <a:lnTo>
                      <a:pt x="12910" y="17820"/>
                    </a:lnTo>
                    <a:lnTo>
                      <a:pt x="12910" y="16380"/>
                    </a:lnTo>
                    <a:lnTo>
                      <a:pt x="12895" y="16380"/>
                    </a:lnTo>
                    <a:lnTo>
                      <a:pt x="12865" y="16560"/>
                    </a:lnTo>
                    <a:lnTo>
                      <a:pt x="12850" y="16380"/>
                    </a:lnTo>
                    <a:lnTo>
                      <a:pt x="12836" y="16380"/>
                    </a:lnTo>
                    <a:lnTo>
                      <a:pt x="12836" y="16200"/>
                    </a:lnTo>
                    <a:lnTo>
                      <a:pt x="12850" y="16020"/>
                    </a:lnTo>
                    <a:lnTo>
                      <a:pt x="12850" y="16200"/>
                    </a:lnTo>
                    <a:lnTo>
                      <a:pt x="12880" y="16200"/>
                    </a:lnTo>
                    <a:lnTo>
                      <a:pt x="12895" y="16020"/>
                    </a:lnTo>
                    <a:lnTo>
                      <a:pt x="12865" y="16020"/>
                    </a:lnTo>
                    <a:lnTo>
                      <a:pt x="12880" y="15840"/>
                    </a:lnTo>
                    <a:lnTo>
                      <a:pt x="12821" y="15840"/>
                    </a:lnTo>
                    <a:lnTo>
                      <a:pt x="12821" y="16200"/>
                    </a:lnTo>
                    <a:lnTo>
                      <a:pt x="12806" y="16380"/>
                    </a:lnTo>
                    <a:lnTo>
                      <a:pt x="12791" y="16200"/>
                    </a:lnTo>
                    <a:lnTo>
                      <a:pt x="12821" y="16200"/>
                    </a:lnTo>
                    <a:lnTo>
                      <a:pt x="12821" y="15840"/>
                    </a:lnTo>
                    <a:lnTo>
                      <a:pt x="12806" y="15840"/>
                    </a:lnTo>
                    <a:lnTo>
                      <a:pt x="12806" y="15480"/>
                    </a:lnTo>
                    <a:lnTo>
                      <a:pt x="12821" y="15480"/>
                    </a:lnTo>
                    <a:lnTo>
                      <a:pt x="12836" y="15660"/>
                    </a:lnTo>
                    <a:lnTo>
                      <a:pt x="12910" y="15660"/>
                    </a:lnTo>
                    <a:lnTo>
                      <a:pt x="12910" y="15840"/>
                    </a:lnTo>
                    <a:lnTo>
                      <a:pt x="12924" y="15840"/>
                    </a:lnTo>
                    <a:lnTo>
                      <a:pt x="12924" y="16020"/>
                    </a:lnTo>
                    <a:lnTo>
                      <a:pt x="12895" y="16020"/>
                    </a:lnTo>
                    <a:lnTo>
                      <a:pt x="12910" y="16200"/>
                    </a:lnTo>
                    <a:lnTo>
                      <a:pt x="12939" y="16200"/>
                    </a:lnTo>
                    <a:lnTo>
                      <a:pt x="12954" y="16380"/>
                    </a:lnTo>
                    <a:lnTo>
                      <a:pt x="12954" y="360"/>
                    </a:lnTo>
                    <a:lnTo>
                      <a:pt x="12910" y="360"/>
                    </a:lnTo>
                    <a:lnTo>
                      <a:pt x="12910" y="540"/>
                    </a:lnTo>
                    <a:lnTo>
                      <a:pt x="12895" y="360"/>
                    </a:lnTo>
                    <a:lnTo>
                      <a:pt x="12791" y="360"/>
                    </a:lnTo>
                    <a:lnTo>
                      <a:pt x="12791" y="270"/>
                    </a:lnTo>
                    <a:lnTo>
                      <a:pt x="12776" y="270"/>
                    </a:lnTo>
                    <a:lnTo>
                      <a:pt x="12776" y="13680"/>
                    </a:lnTo>
                    <a:lnTo>
                      <a:pt x="12729" y="13860"/>
                    </a:lnTo>
                    <a:lnTo>
                      <a:pt x="12624" y="13860"/>
                    </a:lnTo>
                    <a:lnTo>
                      <a:pt x="12569" y="14040"/>
                    </a:lnTo>
                    <a:lnTo>
                      <a:pt x="12532" y="13440"/>
                    </a:lnTo>
                    <a:lnTo>
                      <a:pt x="12532" y="18090"/>
                    </a:lnTo>
                    <a:lnTo>
                      <a:pt x="12510" y="18000"/>
                    </a:lnTo>
                    <a:lnTo>
                      <a:pt x="12525" y="18000"/>
                    </a:lnTo>
                    <a:lnTo>
                      <a:pt x="12532" y="18090"/>
                    </a:lnTo>
                    <a:lnTo>
                      <a:pt x="12532" y="13440"/>
                    </a:lnTo>
                    <a:lnTo>
                      <a:pt x="12525" y="13320"/>
                    </a:lnTo>
                    <a:lnTo>
                      <a:pt x="12702" y="13140"/>
                    </a:lnTo>
                    <a:lnTo>
                      <a:pt x="12745" y="13500"/>
                    </a:lnTo>
                    <a:lnTo>
                      <a:pt x="12763" y="13500"/>
                    </a:lnTo>
                    <a:lnTo>
                      <a:pt x="12776" y="13680"/>
                    </a:lnTo>
                    <a:lnTo>
                      <a:pt x="12776" y="270"/>
                    </a:lnTo>
                    <a:lnTo>
                      <a:pt x="12747" y="331"/>
                    </a:lnTo>
                    <a:lnTo>
                      <a:pt x="12761" y="360"/>
                    </a:lnTo>
                    <a:lnTo>
                      <a:pt x="12747" y="360"/>
                    </a:lnTo>
                    <a:lnTo>
                      <a:pt x="12700" y="180"/>
                    </a:lnTo>
                    <a:lnTo>
                      <a:pt x="12651" y="180"/>
                    </a:lnTo>
                    <a:lnTo>
                      <a:pt x="12601" y="0"/>
                    </a:lnTo>
                    <a:lnTo>
                      <a:pt x="12406" y="0"/>
                    </a:lnTo>
                    <a:lnTo>
                      <a:pt x="12404" y="180"/>
                    </a:lnTo>
                    <a:lnTo>
                      <a:pt x="12399" y="180"/>
                    </a:lnTo>
                    <a:lnTo>
                      <a:pt x="12394" y="360"/>
                    </a:lnTo>
                    <a:lnTo>
                      <a:pt x="12391" y="540"/>
                    </a:lnTo>
                    <a:lnTo>
                      <a:pt x="12358" y="360"/>
                    </a:lnTo>
                    <a:lnTo>
                      <a:pt x="12298" y="360"/>
                    </a:lnTo>
                    <a:lnTo>
                      <a:pt x="12276" y="199"/>
                    </a:lnTo>
                    <a:lnTo>
                      <a:pt x="12288" y="150"/>
                    </a:lnTo>
                    <a:lnTo>
                      <a:pt x="12273" y="150"/>
                    </a:lnTo>
                    <a:lnTo>
                      <a:pt x="12273" y="210"/>
                    </a:lnTo>
                    <a:lnTo>
                      <a:pt x="12258" y="210"/>
                    </a:lnTo>
                    <a:lnTo>
                      <a:pt x="12243" y="270"/>
                    </a:lnTo>
                    <a:lnTo>
                      <a:pt x="12258" y="270"/>
                    </a:lnTo>
                    <a:lnTo>
                      <a:pt x="12273" y="331"/>
                    </a:lnTo>
                    <a:lnTo>
                      <a:pt x="12273" y="360"/>
                    </a:lnTo>
                    <a:lnTo>
                      <a:pt x="12303" y="540"/>
                    </a:lnTo>
                    <a:lnTo>
                      <a:pt x="12303" y="17640"/>
                    </a:lnTo>
                    <a:lnTo>
                      <a:pt x="12288" y="17820"/>
                    </a:lnTo>
                    <a:lnTo>
                      <a:pt x="12258" y="17820"/>
                    </a:lnTo>
                    <a:lnTo>
                      <a:pt x="12258" y="18000"/>
                    </a:lnTo>
                    <a:lnTo>
                      <a:pt x="12169" y="18000"/>
                    </a:lnTo>
                    <a:lnTo>
                      <a:pt x="12169" y="17820"/>
                    </a:lnTo>
                    <a:lnTo>
                      <a:pt x="12155" y="17820"/>
                    </a:lnTo>
                    <a:lnTo>
                      <a:pt x="12140" y="18000"/>
                    </a:lnTo>
                    <a:lnTo>
                      <a:pt x="12095" y="18000"/>
                    </a:lnTo>
                    <a:lnTo>
                      <a:pt x="12110" y="17820"/>
                    </a:lnTo>
                    <a:lnTo>
                      <a:pt x="12140" y="17820"/>
                    </a:lnTo>
                    <a:lnTo>
                      <a:pt x="12155" y="17640"/>
                    </a:lnTo>
                    <a:lnTo>
                      <a:pt x="12169" y="17640"/>
                    </a:lnTo>
                    <a:lnTo>
                      <a:pt x="12169" y="17820"/>
                    </a:lnTo>
                    <a:lnTo>
                      <a:pt x="12229" y="17820"/>
                    </a:lnTo>
                    <a:lnTo>
                      <a:pt x="12229" y="18000"/>
                    </a:lnTo>
                    <a:lnTo>
                      <a:pt x="12258" y="17820"/>
                    </a:lnTo>
                    <a:lnTo>
                      <a:pt x="12258" y="17640"/>
                    </a:lnTo>
                    <a:lnTo>
                      <a:pt x="12303" y="17640"/>
                    </a:lnTo>
                    <a:lnTo>
                      <a:pt x="12303" y="540"/>
                    </a:lnTo>
                    <a:lnTo>
                      <a:pt x="12258" y="540"/>
                    </a:lnTo>
                    <a:lnTo>
                      <a:pt x="12258" y="360"/>
                    </a:lnTo>
                    <a:lnTo>
                      <a:pt x="12229" y="360"/>
                    </a:lnTo>
                    <a:lnTo>
                      <a:pt x="12229" y="540"/>
                    </a:lnTo>
                    <a:lnTo>
                      <a:pt x="12212" y="540"/>
                    </a:lnTo>
                    <a:lnTo>
                      <a:pt x="12156" y="720"/>
                    </a:lnTo>
                    <a:lnTo>
                      <a:pt x="12110" y="720"/>
                    </a:lnTo>
                    <a:lnTo>
                      <a:pt x="12110" y="540"/>
                    </a:lnTo>
                    <a:lnTo>
                      <a:pt x="12081" y="540"/>
                    </a:lnTo>
                    <a:lnTo>
                      <a:pt x="12081" y="720"/>
                    </a:lnTo>
                    <a:lnTo>
                      <a:pt x="12051" y="360"/>
                    </a:lnTo>
                    <a:lnTo>
                      <a:pt x="11992" y="360"/>
                    </a:lnTo>
                    <a:lnTo>
                      <a:pt x="12021" y="0"/>
                    </a:lnTo>
                    <a:lnTo>
                      <a:pt x="11933" y="0"/>
                    </a:lnTo>
                    <a:lnTo>
                      <a:pt x="11933" y="180"/>
                    </a:lnTo>
                    <a:lnTo>
                      <a:pt x="11918" y="180"/>
                    </a:lnTo>
                    <a:lnTo>
                      <a:pt x="11918" y="360"/>
                    </a:lnTo>
                    <a:lnTo>
                      <a:pt x="11947" y="360"/>
                    </a:lnTo>
                    <a:lnTo>
                      <a:pt x="11947" y="540"/>
                    </a:lnTo>
                    <a:lnTo>
                      <a:pt x="11918" y="540"/>
                    </a:lnTo>
                    <a:lnTo>
                      <a:pt x="11903" y="360"/>
                    </a:lnTo>
                    <a:lnTo>
                      <a:pt x="11903" y="180"/>
                    </a:lnTo>
                    <a:lnTo>
                      <a:pt x="11873" y="127"/>
                    </a:lnTo>
                    <a:lnTo>
                      <a:pt x="11873" y="14940"/>
                    </a:lnTo>
                    <a:lnTo>
                      <a:pt x="11859" y="14940"/>
                    </a:lnTo>
                    <a:lnTo>
                      <a:pt x="11859" y="15120"/>
                    </a:lnTo>
                    <a:lnTo>
                      <a:pt x="11850" y="15300"/>
                    </a:lnTo>
                    <a:lnTo>
                      <a:pt x="11838" y="15480"/>
                    </a:lnTo>
                    <a:lnTo>
                      <a:pt x="11829" y="15480"/>
                    </a:lnTo>
                    <a:lnTo>
                      <a:pt x="11829" y="15660"/>
                    </a:lnTo>
                    <a:lnTo>
                      <a:pt x="11814" y="15660"/>
                    </a:lnTo>
                    <a:lnTo>
                      <a:pt x="11814" y="15840"/>
                    </a:lnTo>
                    <a:lnTo>
                      <a:pt x="11829" y="16020"/>
                    </a:lnTo>
                    <a:lnTo>
                      <a:pt x="11762" y="16020"/>
                    </a:lnTo>
                    <a:lnTo>
                      <a:pt x="11807" y="16200"/>
                    </a:lnTo>
                    <a:lnTo>
                      <a:pt x="11711" y="16200"/>
                    </a:lnTo>
                    <a:lnTo>
                      <a:pt x="11666" y="15660"/>
                    </a:lnTo>
                    <a:lnTo>
                      <a:pt x="11770" y="15660"/>
                    </a:lnTo>
                    <a:lnTo>
                      <a:pt x="11688" y="15480"/>
                    </a:lnTo>
                    <a:lnTo>
                      <a:pt x="11649" y="15300"/>
                    </a:lnTo>
                    <a:lnTo>
                      <a:pt x="11680" y="15300"/>
                    </a:lnTo>
                    <a:lnTo>
                      <a:pt x="11801" y="15120"/>
                    </a:lnTo>
                    <a:lnTo>
                      <a:pt x="11859" y="15120"/>
                    </a:lnTo>
                    <a:lnTo>
                      <a:pt x="11859" y="14940"/>
                    </a:lnTo>
                    <a:lnTo>
                      <a:pt x="11786" y="14940"/>
                    </a:lnTo>
                    <a:lnTo>
                      <a:pt x="11755" y="15120"/>
                    </a:lnTo>
                    <a:lnTo>
                      <a:pt x="11740" y="14940"/>
                    </a:lnTo>
                    <a:lnTo>
                      <a:pt x="11696" y="14940"/>
                    </a:lnTo>
                    <a:lnTo>
                      <a:pt x="11725" y="15120"/>
                    </a:lnTo>
                    <a:lnTo>
                      <a:pt x="11651" y="15120"/>
                    </a:lnTo>
                    <a:lnTo>
                      <a:pt x="11651" y="14940"/>
                    </a:lnTo>
                    <a:lnTo>
                      <a:pt x="11666" y="14940"/>
                    </a:lnTo>
                    <a:lnTo>
                      <a:pt x="11666" y="14760"/>
                    </a:lnTo>
                    <a:lnTo>
                      <a:pt x="11681" y="14760"/>
                    </a:lnTo>
                    <a:lnTo>
                      <a:pt x="11740" y="14580"/>
                    </a:lnTo>
                    <a:lnTo>
                      <a:pt x="11799" y="14580"/>
                    </a:lnTo>
                    <a:lnTo>
                      <a:pt x="11844" y="14760"/>
                    </a:lnTo>
                    <a:lnTo>
                      <a:pt x="11873" y="14940"/>
                    </a:lnTo>
                    <a:lnTo>
                      <a:pt x="11873" y="127"/>
                    </a:lnTo>
                    <a:lnTo>
                      <a:pt x="11859" y="100"/>
                    </a:lnTo>
                    <a:lnTo>
                      <a:pt x="11859" y="13500"/>
                    </a:lnTo>
                    <a:lnTo>
                      <a:pt x="11814" y="13500"/>
                    </a:lnTo>
                    <a:lnTo>
                      <a:pt x="11799" y="13680"/>
                    </a:lnTo>
                    <a:lnTo>
                      <a:pt x="11770" y="13680"/>
                    </a:lnTo>
                    <a:lnTo>
                      <a:pt x="11755" y="13860"/>
                    </a:lnTo>
                    <a:lnTo>
                      <a:pt x="11770" y="14040"/>
                    </a:lnTo>
                    <a:lnTo>
                      <a:pt x="11747" y="14220"/>
                    </a:lnTo>
                    <a:lnTo>
                      <a:pt x="11755" y="14220"/>
                    </a:lnTo>
                    <a:lnTo>
                      <a:pt x="11785" y="14400"/>
                    </a:lnTo>
                    <a:lnTo>
                      <a:pt x="11755" y="14400"/>
                    </a:lnTo>
                    <a:lnTo>
                      <a:pt x="11740" y="14220"/>
                    </a:lnTo>
                    <a:lnTo>
                      <a:pt x="11723" y="14220"/>
                    </a:lnTo>
                    <a:lnTo>
                      <a:pt x="11697" y="14400"/>
                    </a:lnTo>
                    <a:lnTo>
                      <a:pt x="11666" y="14400"/>
                    </a:lnTo>
                    <a:lnTo>
                      <a:pt x="11666" y="14580"/>
                    </a:lnTo>
                    <a:lnTo>
                      <a:pt x="11651" y="14580"/>
                    </a:lnTo>
                    <a:lnTo>
                      <a:pt x="11651" y="14760"/>
                    </a:lnTo>
                    <a:lnTo>
                      <a:pt x="11636" y="14692"/>
                    </a:lnTo>
                    <a:lnTo>
                      <a:pt x="11636" y="15120"/>
                    </a:lnTo>
                    <a:lnTo>
                      <a:pt x="11622" y="15300"/>
                    </a:lnTo>
                    <a:lnTo>
                      <a:pt x="11607" y="15300"/>
                    </a:lnTo>
                    <a:lnTo>
                      <a:pt x="11607" y="15120"/>
                    </a:lnTo>
                    <a:lnTo>
                      <a:pt x="11622" y="15120"/>
                    </a:lnTo>
                    <a:lnTo>
                      <a:pt x="11622" y="14940"/>
                    </a:lnTo>
                    <a:lnTo>
                      <a:pt x="11636" y="14940"/>
                    </a:lnTo>
                    <a:lnTo>
                      <a:pt x="11636" y="14692"/>
                    </a:lnTo>
                    <a:lnTo>
                      <a:pt x="11612" y="14580"/>
                    </a:lnTo>
                    <a:lnTo>
                      <a:pt x="11555" y="14580"/>
                    </a:lnTo>
                    <a:lnTo>
                      <a:pt x="11533" y="14400"/>
                    </a:lnTo>
                    <a:lnTo>
                      <a:pt x="11533" y="15840"/>
                    </a:lnTo>
                    <a:lnTo>
                      <a:pt x="11518" y="16020"/>
                    </a:lnTo>
                    <a:lnTo>
                      <a:pt x="11488" y="16200"/>
                    </a:lnTo>
                    <a:lnTo>
                      <a:pt x="11474" y="16020"/>
                    </a:lnTo>
                    <a:lnTo>
                      <a:pt x="11503" y="16020"/>
                    </a:lnTo>
                    <a:lnTo>
                      <a:pt x="11518" y="15840"/>
                    </a:lnTo>
                    <a:lnTo>
                      <a:pt x="11533" y="15840"/>
                    </a:lnTo>
                    <a:lnTo>
                      <a:pt x="11533" y="14220"/>
                    </a:lnTo>
                    <a:lnTo>
                      <a:pt x="11518" y="14220"/>
                    </a:lnTo>
                    <a:lnTo>
                      <a:pt x="11518" y="14040"/>
                    </a:lnTo>
                    <a:lnTo>
                      <a:pt x="11438" y="14040"/>
                    </a:lnTo>
                    <a:lnTo>
                      <a:pt x="11361" y="14220"/>
                    </a:lnTo>
                    <a:lnTo>
                      <a:pt x="11326" y="14220"/>
                    </a:lnTo>
                    <a:lnTo>
                      <a:pt x="11326" y="14040"/>
                    </a:lnTo>
                    <a:lnTo>
                      <a:pt x="11311" y="14040"/>
                    </a:lnTo>
                    <a:lnTo>
                      <a:pt x="11311" y="15840"/>
                    </a:lnTo>
                    <a:lnTo>
                      <a:pt x="11281" y="15660"/>
                    </a:lnTo>
                    <a:lnTo>
                      <a:pt x="11296" y="15660"/>
                    </a:lnTo>
                    <a:lnTo>
                      <a:pt x="11311" y="15840"/>
                    </a:lnTo>
                    <a:lnTo>
                      <a:pt x="11311" y="13860"/>
                    </a:lnTo>
                    <a:lnTo>
                      <a:pt x="11296" y="13680"/>
                    </a:lnTo>
                    <a:lnTo>
                      <a:pt x="11326" y="13680"/>
                    </a:lnTo>
                    <a:lnTo>
                      <a:pt x="11326" y="13500"/>
                    </a:lnTo>
                    <a:lnTo>
                      <a:pt x="11311" y="13500"/>
                    </a:lnTo>
                    <a:lnTo>
                      <a:pt x="11311" y="13470"/>
                    </a:lnTo>
                    <a:lnTo>
                      <a:pt x="11326" y="13410"/>
                    </a:lnTo>
                    <a:lnTo>
                      <a:pt x="11311" y="13410"/>
                    </a:lnTo>
                    <a:lnTo>
                      <a:pt x="11311" y="13320"/>
                    </a:lnTo>
                    <a:lnTo>
                      <a:pt x="11266" y="13140"/>
                    </a:lnTo>
                    <a:lnTo>
                      <a:pt x="11266" y="15840"/>
                    </a:lnTo>
                    <a:lnTo>
                      <a:pt x="11222" y="15840"/>
                    </a:lnTo>
                    <a:lnTo>
                      <a:pt x="11237" y="15660"/>
                    </a:lnTo>
                    <a:lnTo>
                      <a:pt x="11266" y="15660"/>
                    </a:lnTo>
                    <a:lnTo>
                      <a:pt x="11266" y="13680"/>
                    </a:lnTo>
                    <a:lnTo>
                      <a:pt x="11252" y="13680"/>
                    </a:lnTo>
                    <a:lnTo>
                      <a:pt x="11252" y="15480"/>
                    </a:lnTo>
                    <a:lnTo>
                      <a:pt x="11192" y="15480"/>
                    </a:lnTo>
                    <a:lnTo>
                      <a:pt x="11178" y="15660"/>
                    </a:lnTo>
                    <a:lnTo>
                      <a:pt x="11178" y="18180"/>
                    </a:lnTo>
                    <a:lnTo>
                      <a:pt x="11163" y="18180"/>
                    </a:lnTo>
                    <a:lnTo>
                      <a:pt x="11178" y="18000"/>
                    </a:lnTo>
                    <a:lnTo>
                      <a:pt x="11133" y="18000"/>
                    </a:lnTo>
                    <a:lnTo>
                      <a:pt x="11148" y="18180"/>
                    </a:lnTo>
                    <a:lnTo>
                      <a:pt x="11118" y="18000"/>
                    </a:lnTo>
                    <a:lnTo>
                      <a:pt x="11103" y="18000"/>
                    </a:lnTo>
                    <a:lnTo>
                      <a:pt x="11103" y="18180"/>
                    </a:lnTo>
                    <a:lnTo>
                      <a:pt x="11133" y="18180"/>
                    </a:lnTo>
                    <a:lnTo>
                      <a:pt x="11148" y="18360"/>
                    </a:lnTo>
                    <a:lnTo>
                      <a:pt x="11103" y="18360"/>
                    </a:lnTo>
                    <a:lnTo>
                      <a:pt x="11074" y="18180"/>
                    </a:lnTo>
                    <a:lnTo>
                      <a:pt x="11074" y="18360"/>
                    </a:lnTo>
                    <a:lnTo>
                      <a:pt x="11049" y="18360"/>
                    </a:lnTo>
                    <a:lnTo>
                      <a:pt x="11014" y="18477"/>
                    </a:lnTo>
                    <a:lnTo>
                      <a:pt x="10985" y="18360"/>
                    </a:lnTo>
                    <a:lnTo>
                      <a:pt x="10941" y="18360"/>
                    </a:lnTo>
                    <a:lnTo>
                      <a:pt x="10896" y="18180"/>
                    </a:lnTo>
                    <a:lnTo>
                      <a:pt x="10896" y="18000"/>
                    </a:lnTo>
                    <a:lnTo>
                      <a:pt x="10881" y="18000"/>
                    </a:lnTo>
                    <a:lnTo>
                      <a:pt x="10881" y="17820"/>
                    </a:lnTo>
                    <a:lnTo>
                      <a:pt x="11087" y="17820"/>
                    </a:lnTo>
                    <a:lnTo>
                      <a:pt x="11120" y="17640"/>
                    </a:lnTo>
                    <a:lnTo>
                      <a:pt x="11133" y="17460"/>
                    </a:lnTo>
                    <a:lnTo>
                      <a:pt x="11178" y="17460"/>
                    </a:lnTo>
                    <a:lnTo>
                      <a:pt x="11178" y="15660"/>
                    </a:lnTo>
                    <a:lnTo>
                      <a:pt x="11151" y="15660"/>
                    </a:lnTo>
                    <a:lnTo>
                      <a:pt x="11148" y="15611"/>
                    </a:lnTo>
                    <a:lnTo>
                      <a:pt x="11148" y="16380"/>
                    </a:lnTo>
                    <a:lnTo>
                      <a:pt x="11029" y="16380"/>
                    </a:lnTo>
                    <a:lnTo>
                      <a:pt x="11029" y="16560"/>
                    </a:lnTo>
                    <a:lnTo>
                      <a:pt x="11000" y="16560"/>
                    </a:lnTo>
                    <a:lnTo>
                      <a:pt x="11000" y="16200"/>
                    </a:lnTo>
                    <a:lnTo>
                      <a:pt x="11015" y="16020"/>
                    </a:lnTo>
                    <a:lnTo>
                      <a:pt x="11148" y="16380"/>
                    </a:lnTo>
                    <a:lnTo>
                      <a:pt x="11148" y="16200"/>
                    </a:lnTo>
                    <a:lnTo>
                      <a:pt x="11133" y="16200"/>
                    </a:lnTo>
                    <a:lnTo>
                      <a:pt x="11133" y="16020"/>
                    </a:lnTo>
                    <a:lnTo>
                      <a:pt x="11148" y="16020"/>
                    </a:lnTo>
                    <a:lnTo>
                      <a:pt x="11148" y="15611"/>
                    </a:lnTo>
                    <a:lnTo>
                      <a:pt x="11139" y="15480"/>
                    </a:lnTo>
                    <a:lnTo>
                      <a:pt x="11123" y="15480"/>
                    </a:lnTo>
                    <a:lnTo>
                      <a:pt x="11103" y="15300"/>
                    </a:lnTo>
                    <a:lnTo>
                      <a:pt x="11178" y="15300"/>
                    </a:lnTo>
                    <a:lnTo>
                      <a:pt x="11207" y="15480"/>
                    </a:lnTo>
                    <a:lnTo>
                      <a:pt x="11207" y="15300"/>
                    </a:lnTo>
                    <a:lnTo>
                      <a:pt x="11252" y="15480"/>
                    </a:lnTo>
                    <a:lnTo>
                      <a:pt x="11252" y="13680"/>
                    </a:lnTo>
                    <a:lnTo>
                      <a:pt x="11237" y="13680"/>
                    </a:lnTo>
                    <a:lnTo>
                      <a:pt x="11222" y="13500"/>
                    </a:lnTo>
                    <a:lnTo>
                      <a:pt x="11207" y="13500"/>
                    </a:lnTo>
                    <a:lnTo>
                      <a:pt x="11207" y="13320"/>
                    </a:lnTo>
                    <a:lnTo>
                      <a:pt x="11222" y="13500"/>
                    </a:lnTo>
                    <a:lnTo>
                      <a:pt x="11237" y="13500"/>
                    </a:lnTo>
                    <a:lnTo>
                      <a:pt x="11266" y="13680"/>
                    </a:lnTo>
                    <a:lnTo>
                      <a:pt x="11266" y="13140"/>
                    </a:lnTo>
                    <a:lnTo>
                      <a:pt x="11281" y="13140"/>
                    </a:lnTo>
                    <a:lnTo>
                      <a:pt x="11311" y="13320"/>
                    </a:lnTo>
                    <a:lnTo>
                      <a:pt x="11326" y="13320"/>
                    </a:lnTo>
                    <a:lnTo>
                      <a:pt x="11326" y="13410"/>
                    </a:lnTo>
                    <a:lnTo>
                      <a:pt x="11340" y="13410"/>
                    </a:lnTo>
                    <a:lnTo>
                      <a:pt x="11355" y="13350"/>
                    </a:lnTo>
                    <a:lnTo>
                      <a:pt x="11340" y="13350"/>
                    </a:lnTo>
                    <a:lnTo>
                      <a:pt x="11333" y="13320"/>
                    </a:lnTo>
                    <a:lnTo>
                      <a:pt x="11355" y="13320"/>
                    </a:lnTo>
                    <a:lnTo>
                      <a:pt x="11355" y="13350"/>
                    </a:lnTo>
                    <a:lnTo>
                      <a:pt x="11383" y="13350"/>
                    </a:lnTo>
                    <a:lnTo>
                      <a:pt x="11376" y="13500"/>
                    </a:lnTo>
                    <a:lnTo>
                      <a:pt x="11364" y="13680"/>
                    </a:lnTo>
                    <a:lnTo>
                      <a:pt x="11326" y="13680"/>
                    </a:lnTo>
                    <a:lnTo>
                      <a:pt x="11326" y="13860"/>
                    </a:lnTo>
                    <a:lnTo>
                      <a:pt x="11488" y="13860"/>
                    </a:lnTo>
                    <a:lnTo>
                      <a:pt x="11474" y="13680"/>
                    </a:lnTo>
                    <a:lnTo>
                      <a:pt x="11444" y="13500"/>
                    </a:lnTo>
                    <a:lnTo>
                      <a:pt x="11400" y="13500"/>
                    </a:lnTo>
                    <a:lnTo>
                      <a:pt x="11385" y="13320"/>
                    </a:lnTo>
                    <a:lnTo>
                      <a:pt x="11385" y="13290"/>
                    </a:lnTo>
                    <a:lnTo>
                      <a:pt x="11370" y="13229"/>
                    </a:lnTo>
                    <a:lnTo>
                      <a:pt x="11355" y="13290"/>
                    </a:lnTo>
                    <a:lnTo>
                      <a:pt x="11355" y="13140"/>
                    </a:lnTo>
                    <a:lnTo>
                      <a:pt x="11577" y="13140"/>
                    </a:lnTo>
                    <a:lnTo>
                      <a:pt x="11636" y="13320"/>
                    </a:lnTo>
                    <a:lnTo>
                      <a:pt x="11651" y="13320"/>
                    </a:lnTo>
                    <a:lnTo>
                      <a:pt x="11651" y="13500"/>
                    </a:lnTo>
                    <a:lnTo>
                      <a:pt x="11681" y="13500"/>
                    </a:lnTo>
                    <a:lnTo>
                      <a:pt x="11666" y="13680"/>
                    </a:lnTo>
                    <a:lnTo>
                      <a:pt x="11681" y="13680"/>
                    </a:lnTo>
                    <a:lnTo>
                      <a:pt x="11696" y="13860"/>
                    </a:lnTo>
                    <a:lnTo>
                      <a:pt x="11696" y="13680"/>
                    </a:lnTo>
                    <a:lnTo>
                      <a:pt x="11740" y="13680"/>
                    </a:lnTo>
                    <a:lnTo>
                      <a:pt x="11725" y="13500"/>
                    </a:lnTo>
                    <a:lnTo>
                      <a:pt x="11725" y="13320"/>
                    </a:lnTo>
                    <a:lnTo>
                      <a:pt x="11804" y="13320"/>
                    </a:lnTo>
                    <a:lnTo>
                      <a:pt x="11829" y="13500"/>
                    </a:lnTo>
                    <a:lnTo>
                      <a:pt x="11829" y="13320"/>
                    </a:lnTo>
                    <a:lnTo>
                      <a:pt x="11859" y="13320"/>
                    </a:lnTo>
                    <a:lnTo>
                      <a:pt x="11859" y="100"/>
                    </a:lnTo>
                    <a:lnTo>
                      <a:pt x="11803" y="0"/>
                    </a:lnTo>
                    <a:lnTo>
                      <a:pt x="11616" y="0"/>
                    </a:lnTo>
                    <a:lnTo>
                      <a:pt x="11577" y="84"/>
                    </a:lnTo>
                    <a:lnTo>
                      <a:pt x="11577" y="12060"/>
                    </a:lnTo>
                    <a:lnTo>
                      <a:pt x="11562" y="11880"/>
                    </a:lnTo>
                    <a:lnTo>
                      <a:pt x="11577" y="11880"/>
                    </a:lnTo>
                    <a:lnTo>
                      <a:pt x="11577" y="84"/>
                    </a:lnTo>
                    <a:lnTo>
                      <a:pt x="11533" y="180"/>
                    </a:lnTo>
                    <a:lnTo>
                      <a:pt x="11355" y="180"/>
                    </a:lnTo>
                    <a:lnTo>
                      <a:pt x="11355" y="360"/>
                    </a:lnTo>
                    <a:lnTo>
                      <a:pt x="11340" y="360"/>
                    </a:lnTo>
                    <a:lnTo>
                      <a:pt x="11340" y="540"/>
                    </a:lnTo>
                    <a:lnTo>
                      <a:pt x="11318" y="540"/>
                    </a:lnTo>
                    <a:lnTo>
                      <a:pt x="11274" y="360"/>
                    </a:lnTo>
                    <a:lnTo>
                      <a:pt x="11252" y="180"/>
                    </a:lnTo>
                    <a:lnTo>
                      <a:pt x="11202" y="180"/>
                    </a:lnTo>
                    <a:lnTo>
                      <a:pt x="11202" y="540"/>
                    </a:lnTo>
                    <a:lnTo>
                      <a:pt x="11160" y="540"/>
                    </a:lnTo>
                    <a:lnTo>
                      <a:pt x="11160" y="13330"/>
                    </a:lnTo>
                    <a:lnTo>
                      <a:pt x="11120" y="13500"/>
                    </a:lnTo>
                    <a:lnTo>
                      <a:pt x="11089" y="13500"/>
                    </a:lnTo>
                    <a:lnTo>
                      <a:pt x="11089" y="15480"/>
                    </a:lnTo>
                    <a:lnTo>
                      <a:pt x="11015" y="15480"/>
                    </a:lnTo>
                    <a:lnTo>
                      <a:pt x="11015" y="15660"/>
                    </a:lnTo>
                    <a:lnTo>
                      <a:pt x="11000" y="15660"/>
                    </a:lnTo>
                    <a:lnTo>
                      <a:pt x="11000" y="15480"/>
                    </a:lnTo>
                    <a:lnTo>
                      <a:pt x="10911" y="15480"/>
                    </a:lnTo>
                    <a:lnTo>
                      <a:pt x="10911" y="15300"/>
                    </a:lnTo>
                    <a:lnTo>
                      <a:pt x="10941" y="15300"/>
                    </a:lnTo>
                    <a:lnTo>
                      <a:pt x="10941" y="15480"/>
                    </a:lnTo>
                    <a:lnTo>
                      <a:pt x="10970" y="15300"/>
                    </a:lnTo>
                    <a:lnTo>
                      <a:pt x="10985" y="15120"/>
                    </a:lnTo>
                    <a:lnTo>
                      <a:pt x="11000" y="15120"/>
                    </a:lnTo>
                    <a:lnTo>
                      <a:pt x="11015" y="15300"/>
                    </a:lnTo>
                    <a:lnTo>
                      <a:pt x="11044" y="15300"/>
                    </a:lnTo>
                    <a:lnTo>
                      <a:pt x="11089" y="15480"/>
                    </a:lnTo>
                    <a:lnTo>
                      <a:pt x="11089" y="13500"/>
                    </a:lnTo>
                    <a:lnTo>
                      <a:pt x="11086" y="13500"/>
                    </a:lnTo>
                    <a:lnTo>
                      <a:pt x="11160" y="13330"/>
                    </a:lnTo>
                    <a:lnTo>
                      <a:pt x="11160" y="540"/>
                    </a:lnTo>
                    <a:lnTo>
                      <a:pt x="11138" y="540"/>
                    </a:lnTo>
                    <a:lnTo>
                      <a:pt x="11084" y="360"/>
                    </a:lnTo>
                    <a:lnTo>
                      <a:pt x="11178" y="360"/>
                    </a:lnTo>
                    <a:lnTo>
                      <a:pt x="11202" y="540"/>
                    </a:lnTo>
                    <a:lnTo>
                      <a:pt x="11202" y="180"/>
                    </a:lnTo>
                    <a:lnTo>
                      <a:pt x="11148" y="180"/>
                    </a:lnTo>
                    <a:lnTo>
                      <a:pt x="11118" y="0"/>
                    </a:lnTo>
                    <a:lnTo>
                      <a:pt x="11096" y="180"/>
                    </a:lnTo>
                    <a:lnTo>
                      <a:pt x="11072" y="180"/>
                    </a:lnTo>
                    <a:lnTo>
                      <a:pt x="11045" y="360"/>
                    </a:lnTo>
                    <a:lnTo>
                      <a:pt x="10928" y="360"/>
                    </a:lnTo>
                    <a:lnTo>
                      <a:pt x="10928" y="13320"/>
                    </a:lnTo>
                    <a:lnTo>
                      <a:pt x="10881" y="13320"/>
                    </a:lnTo>
                    <a:lnTo>
                      <a:pt x="10881" y="15300"/>
                    </a:lnTo>
                    <a:lnTo>
                      <a:pt x="10867" y="15300"/>
                    </a:lnTo>
                    <a:lnTo>
                      <a:pt x="10867" y="17820"/>
                    </a:lnTo>
                    <a:lnTo>
                      <a:pt x="10837" y="17820"/>
                    </a:lnTo>
                    <a:lnTo>
                      <a:pt x="10807" y="17640"/>
                    </a:lnTo>
                    <a:lnTo>
                      <a:pt x="10793" y="17640"/>
                    </a:lnTo>
                    <a:lnTo>
                      <a:pt x="10822" y="17460"/>
                    </a:lnTo>
                    <a:lnTo>
                      <a:pt x="10852" y="17460"/>
                    </a:lnTo>
                    <a:lnTo>
                      <a:pt x="10852" y="17640"/>
                    </a:lnTo>
                    <a:lnTo>
                      <a:pt x="10867" y="17820"/>
                    </a:lnTo>
                    <a:lnTo>
                      <a:pt x="10867" y="15480"/>
                    </a:lnTo>
                    <a:lnTo>
                      <a:pt x="10852" y="15480"/>
                    </a:lnTo>
                    <a:lnTo>
                      <a:pt x="10852" y="16740"/>
                    </a:lnTo>
                    <a:lnTo>
                      <a:pt x="10837" y="16920"/>
                    </a:lnTo>
                    <a:lnTo>
                      <a:pt x="10807" y="16920"/>
                    </a:lnTo>
                    <a:lnTo>
                      <a:pt x="10837" y="16740"/>
                    </a:lnTo>
                    <a:lnTo>
                      <a:pt x="10852" y="16740"/>
                    </a:lnTo>
                    <a:lnTo>
                      <a:pt x="10852" y="15480"/>
                    </a:lnTo>
                    <a:lnTo>
                      <a:pt x="10807" y="15480"/>
                    </a:lnTo>
                    <a:lnTo>
                      <a:pt x="10807" y="15660"/>
                    </a:lnTo>
                    <a:lnTo>
                      <a:pt x="10793" y="15480"/>
                    </a:lnTo>
                    <a:lnTo>
                      <a:pt x="10778" y="15480"/>
                    </a:lnTo>
                    <a:lnTo>
                      <a:pt x="10763" y="15390"/>
                    </a:lnTo>
                    <a:lnTo>
                      <a:pt x="10763" y="17820"/>
                    </a:lnTo>
                    <a:lnTo>
                      <a:pt x="10748" y="18000"/>
                    </a:lnTo>
                    <a:lnTo>
                      <a:pt x="10748" y="17640"/>
                    </a:lnTo>
                    <a:lnTo>
                      <a:pt x="10763" y="17640"/>
                    </a:lnTo>
                    <a:lnTo>
                      <a:pt x="10763" y="15390"/>
                    </a:lnTo>
                    <a:lnTo>
                      <a:pt x="10748" y="15300"/>
                    </a:lnTo>
                    <a:lnTo>
                      <a:pt x="10733" y="15300"/>
                    </a:lnTo>
                    <a:lnTo>
                      <a:pt x="10733" y="15840"/>
                    </a:lnTo>
                    <a:lnTo>
                      <a:pt x="10709" y="15691"/>
                    </a:lnTo>
                    <a:lnTo>
                      <a:pt x="10709" y="17820"/>
                    </a:lnTo>
                    <a:lnTo>
                      <a:pt x="10654" y="18000"/>
                    </a:lnTo>
                    <a:lnTo>
                      <a:pt x="10630" y="18000"/>
                    </a:lnTo>
                    <a:lnTo>
                      <a:pt x="10630" y="17820"/>
                    </a:lnTo>
                    <a:lnTo>
                      <a:pt x="10709" y="17820"/>
                    </a:lnTo>
                    <a:lnTo>
                      <a:pt x="10709" y="15691"/>
                    </a:lnTo>
                    <a:lnTo>
                      <a:pt x="10704" y="15660"/>
                    </a:lnTo>
                    <a:lnTo>
                      <a:pt x="10704" y="16920"/>
                    </a:lnTo>
                    <a:lnTo>
                      <a:pt x="10659" y="16920"/>
                    </a:lnTo>
                    <a:lnTo>
                      <a:pt x="10659" y="16740"/>
                    </a:lnTo>
                    <a:lnTo>
                      <a:pt x="10689" y="16740"/>
                    </a:lnTo>
                    <a:lnTo>
                      <a:pt x="10704" y="16920"/>
                    </a:lnTo>
                    <a:lnTo>
                      <a:pt x="10704" y="15660"/>
                    </a:lnTo>
                    <a:lnTo>
                      <a:pt x="10733" y="15660"/>
                    </a:lnTo>
                    <a:lnTo>
                      <a:pt x="10733" y="15300"/>
                    </a:lnTo>
                    <a:lnTo>
                      <a:pt x="10719" y="15300"/>
                    </a:lnTo>
                    <a:lnTo>
                      <a:pt x="10719" y="15480"/>
                    </a:lnTo>
                    <a:lnTo>
                      <a:pt x="10689" y="15480"/>
                    </a:lnTo>
                    <a:lnTo>
                      <a:pt x="10704" y="15300"/>
                    </a:lnTo>
                    <a:lnTo>
                      <a:pt x="10704" y="15120"/>
                    </a:lnTo>
                    <a:lnTo>
                      <a:pt x="10754" y="14760"/>
                    </a:lnTo>
                    <a:lnTo>
                      <a:pt x="10798" y="14940"/>
                    </a:lnTo>
                    <a:lnTo>
                      <a:pt x="10839" y="15120"/>
                    </a:lnTo>
                    <a:lnTo>
                      <a:pt x="10881" y="15300"/>
                    </a:lnTo>
                    <a:lnTo>
                      <a:pt x="10881" y="13320"/>
                    </a:lnTo>
                    <a:lnTo>
                      <a:pt x="10852" y="13320"/>
                    </a:lnTo>
                    <a:lnTo>
                      <a:pt x="10867" y="13500"/>
                    </a:lnTo>
                    <a:lnTo>
                      <a:pt x="10852" y="13680"/>
                    </a:lnTo>
                    <a:lnTo>
                      <a:pt x="10822" y="13680"/>
                    </a:lnTo>
                    <a:lnTo>
                      <a:pt x="10646" y="14040"/>
                    </a:lnTo>
                    <a:lnTo>
                      <a:pt x="10562" y="14040"/>
                    </a:lnTo>
                    <a:lnTo>
                      <a:pt x="10482" y="14220"/>
                    </a:lnTo>
                    <a:lnTo>
                      <a:pt x="10562" y="14040"/>
                    </a:lnTo>
                    <a:lnTo>
                      <a:pt x="10727" y="13860"/>
                    </a:lnTo>
                    <a:lnTo>
                      <a:pt x="10807" y="13680"/>
                    </a:lnTo>
                    <a:lnTo>
                      <a:pt x="10837" y="13320"/>
                    </a:lnTo>
                    <a:lnTo>
                      <a:pt x="10852" y="13320"/>
                    </a:lnTo>
                    <a:lnTo>
                      <a:pt x="10867" y="13140"/>
                    </a:lnTo>
                    <a:lnTo>
                      <a:pt x="10904" y="13140"/>
                    </a:lnTo>
                    <a:lnTo>
                      <a:pt x="10928" y="13320"/>
                    </a:lnTo>
                    <a:lnTo>
                      <a:pt x="10928" y="360"/>
                    </a:lnTo>
                    <a:lnTo>
                      <a:pt x="10926" y="360"/>
                    </a:lnTo>
                    <a:lnTo>
                      <a:pt x="10926" y="540"/>
                    </a:lnTo>
                    <a:lnTo>
                      <a:pt x="10896" y="540"/>
                    </a:lnTo>
                    <a:lnTo>
                      <a:pt x="10896" y="720"/>
                    </a:lnTo>
                    <a:lnTo>
                      <a:pt x="10870" y="720"/>
                    </a:lnTo>
                    <a:lnTo>
                      <a:pt x="10881" y="540"/>
                    </a:lnTo>
                    <a:lnTo>
                      <a:pt x="10896" y="540"/>
                    </a:lnTo>
                    <a:lnTo>
                      <a:pt x="10926" y="360"/>
                    </a:lnTo>
                    <a:lnTo>
                      <a:pt x="10867" y="360"/>
                    </a:lnTo>
                    <a:lnTo>
                      <a:pt x="10867" y="720"/>
                    </a:lnTo>
                    <a:lnTo>
                      <a:pt x="10852" y="900"/>
                    </a:lnTo>
                    <a:lnTo>
                      <a:pt x="10842" y="900"/>
                    </a:lnTo>
                    <a:lnTo>
                      <a:pt x="10857" y="720"/>
                    </a:lnTo>
                    <a:lnTo>
                      <a:pt x="10867" y="720"/>
                    </a:lnTo>
                    <a:lnTo>
                      <a:pt x="10867" y="360"/>
                    </a:lnTo>
                    <a:lnTo>
                      <a:pt x="10689" y="360"/>
                    </a:lnTo>
                    <a:lnTo>
                      <a:pt x="10600" y="180"/>
                    </a:lnTo>
                    <a:lnTo>
                      <a:pt x="10526" y="180"/>
                    </a:lnTo>
                    <a:lnTo>
                      <a:pt x="10482" y="360"/>
                    </a:lnTo>
                    <a:lnTo>
                      <a:pt x="10439" y="360"/>
                    </a:lnTo>
                    <a:lnTo>
                      <a:pt x="10399" y="540"/>
                    </a:lnTo>
                    <a:lnTo>
                      <a:pt x="10348" y="540"/>
                    </a:lnTo>
                    <a:lnTo>
                      <a:pt x="10348" y="14220"/>
                    </a:lnTo>
                    <a:lnTo>
                      <a:pt x="10186" y="14220"/>
                    </a:lnTo>
                    <a:lnTo>
                      <a:pt x="10186" y="14580"/>
                    </a:lnTo>
                    <a:lnTo>
                      <a:pt x="10166" y="14580"/>
                    </a:lnTo>
                    <a:lnTo>
                      <a:pt x="10131" y="14400"/>
                    </a:lnTo>
                    <a:lnTo>
                      <a:pt x="10141" y="14400"/>
                    </a:lnTo>
                    <a:lnTo>
                      <a:pt x="10156" y="14220"/>
                    </a:lnTo>
                    <a:lnTo>
                      <a:pt x="10038" y="14220"/>
                    </a:lnTo>
                    <a:lnTo>
                      <a:pt x="10038" y="14400"/>
                    </a:lnTo>
                    <a:lnTo>
                      <a:pt x="10052" y="14580"/>
                    </a:lnTo>
                    <a:lnTo>
                      <a:pt x="10083" y="14580"/>
                    </a:lnTo>
                    <a:lnTo>
                      <a:pt x="10140" y="14760"/>
                    </a:lnTo>
                    <a:lnTo>
                      <a:pt x="10171" y="14940"/>
                    </a:lnTo>
                    <a:lnTo>
                      <a:pt x="10067" y="14940"/>
                    </a:lnTo>
                    <a:lnTo>
                      <a:pt x="10052" y="15120"/>
                    </a:lnTo>
                    <a:lnTo>
                      <a:pt x="10038" y="15120"/>
                    </a:lnTo>
                    <a:lnTo>
                      <a:pt x="10038" y="14940"/>
                    </a:lnTo>
                    <a:lnTo>
                      <a:pt x="10052" y="14940"/>
                    </a:lnTo>
                    <a:lnTo>
                      <a:pt x="10052" y="14760"/>
                    </a:lnTo>
                    <a:lnTo>
                      <a:pt x="10038" y="14760"/>
                    </a:lnTo>
                    <a:lnTo>
                      <a:pt x="10038" y="14580"/>
                    </a:lnTo>
                    <a:lnTo>
                      <a:pt x="10023" y="14580"/>
                    </a:lnTo>
                    <a:lnTo>
                      <a:pt x="10023" y="14940"/>
                    </a:lnTo>
                    <a:lnTo>
                      <a:pt x="10008" y="14940"/>
                    </a:lnTo>
                    <a:lnTo>
                      <a:pt x="9993" y="14850"/>
                    </a:lnTo>
                    <a:lnTo>
                      <a:pt x="9993" y="15300"/>
                    </a:lnTo>
                    <a:lnTo>
                      <a:pt x="9970" y="15300"/>
                    </a:lnTo>
                    <a:lnTo>
                      <a:pt x="9970" y="16560"/>
                    </a:lnTo>
                    <a:lnTo>
                      <a:pt x="9958" y="16740"/>
                    </a:lnTo>
                    <a:lnTo>
                      <a:pt x="9949" y="16920"/>
                    </a:lnTo>
                    <a:lnTo>
                      <a:pt x="9934" y="16920"/>
                    </a:lnTo>
                    <a:lnTo>
                      <a:pt x="9934" y="16740"/>
                    </a:lnTo>
                    <a:lnTo>
                      <a:pt x="9936" y="16740"/>
                    </a:lnTo>
                    <a:lnTo>
                      <a:pt x="9940" y="16560"/>
                    </a:lnTo>
                    <a:lnTo>
                      <a:pt x="9970" y="16560"/>
                    </a:lnTo>
                    <a:lnTo>
                      <a:pt x="9970" y="15300"/>
                    </a:lnTo>
                    <a:lnTo>
                      <a:pt x="9934" y="15300"/>
                    </a:lnTo>
                    <a:lnTo>
                      <a:pt x="9934" y="17820"/>
                    </a:lnTo>
                    <a:lnTo>
                      <a:pt x="9889" y="18000"/>
                    </a:lnTo>
                    <a:lnTo>
                      <a:pt x="9889" y="17820"/>
                    </a:lnTo>
                    <a:lnTo>
                      <a:pt x="9904" y="17820"/>
                    </a:lnTo>
                    <a:lnTo>
                      <a:pt x="9904" y="17640"/>
                    </a:lnTo>
                    <a:lnTo>
                      <a:pt x="9919" y="17640"/>
                    </a:lnTo>
                    <a:lnTo>
                      <a:pt x="9919" y="17820"/>
                    </a:lnTo>
                    <a:lnTo>
                      <a:pt x="9934" y="17820"/>
                    </a:lnTo>
                    <a:lnTo>
                      <a:pt x="9934" y="15300"/>
                    </a:lnTo>
                    <a:lnTo>
                      <a:pt x="9870" y="15300"/>
                    </a:lnTo>
                    <a:lnTo>
                      <a:pt x="9924" y="15120"/>
                    </a:lnTo>
                    <a:lnTo>
                      <a:pt x="9949" y="14940"/>
                    </a:lnTo>
                    <a:lnTo>
                      <a:pt x="9993" y="15300"/>
                    </a:lnTo>
                    <a:lnTo>
                      <a:pt x="9993" y="14850"/>
                    </a:lnTo>
                    <a:lnTo>
                      <a:pt x="9978" y="14760"/>
                    </a:lnTo>
                    <a:lnTo>
                      <a:pt x="10023" y="14760"/>
                    </a:lnTo>
                    <a:lnTo>
                      <a:pt x="10023" y="14580"/>
                    </a:lnTo>
                    <a:lnTo>
                      <a:pt x="9993" y="14580"/>
                    </a:lnTo>
                    <a:lnTo>
                      <a:pt x="10008" y="14400"/>
                    </a:lnTo>
                    <a:lnTo>
                      <a:pt x="10023" y="14400"/>
                    </a:lnTo>
                    <a:lnTo>
                      <a:pt x="10038" y="14220"/>
                    </a:lnTo>
                    <a:lnTo>
                      <a:pt x="9958" y="14220"/>
                    </a:lnTo>
                    <a:lnTo>
                      <a:pt x="9949" y="14201"/>
                    </a:lnTo>
                    <a:lnTo>
                      <a:pt x="9949" y="14400"/>
                    </a:lnTo>
                    <a:lnTo>
                      <a:pt x="9916" y="14580"/>
                    </a:lnTo>
                    <a:lnTo>
                      <a:pt x="9884" y="14760"/>
                    </a:lnTo>
                    <a:lnTo>
                      <a:pt x="9861" y="14760"/>
                    </a:lnTo>
                    <a:lnTo>
                      <a:pt x="9888" y="14580"/>
                    </a:lnTo>
                    <a:lnTo>
                      <a:pt x="9911" y="14580"/>
                    </a:lnTo>
                    <a:lnTo>
                      <a:pt x="9934" y="14400"/>
                    </a:lnTo>
                    <a:lnTo>
                      <a:pt x="9949" y="14400"/>
                    </a:lnTo>
                    <a:lnTo>
                      <a:pt x="9949" y="14201"/>
                    </a:lnTo>
                    <a:lnTo>
                      <a:pt x="9813" y="13906"/>
                    </a:lnTo>
                    <a:lnTo>
                      <a:pt x="9813" y="15657"/>
                    </a:lnTo>
                    <a:lnTo>
                      <a:pt x="9778" y="15622"/>
                    </a:lnTo>
                    <a:lnTo>
                      <a:pt x="9778" y="15840"/>
                    </a:lnTo>
                    <a:lnTo>
                      <a:pt x="9754" y="16020"/>
                    </a:lnTo>
                    <a:lnTo>
                      <a:pt x="9728" y="16200"/>
                    </a:lnTo>
                    <a:lnTo>
                      <a:pt x="9697" y="16200"/>
                    </a:lnTo>
                    <a:lnTo>
                      <a:pt x="9697" y="16380"/>
                    </a:lnTo>
                    <a:lnTo>
                      <a:pt x="9682" y="16560"/>
                    </a:lnTo>
                    <a:lnTo>
                      <a:pt x="9667" y="16560"/>
                    </a:lnTo>
                    <a:lnTo>
                      <a:pt x="9667" y="16920"/>
                    </a:lnTo>
                    <a:lnTo>
                      <a:pt x="9653" y="17100"/>
                    </a:lnTo>
                    <a:lnTo>
                      <a:pt x="9638" y="17100"/>
                    </a:lnTo>
                    <a:lnTo>
                      <a:pt x="9638" y="17280"/>
                    </a:lnTo>
                    <a:lnTo>
                      <a:pt x="9579" y="17280"/>
                    </a:lnTo>
                    <a:lnTo>
                      <a:pt x="9579" y="18180"/>
                    </a:lnTo>
                    <a:lnTo>
                      <a:pt x="9519" y="18180"/>
                    </a:lnTo>
                    <a:lnTo>
                      <a:pt x="9534" y="18000"/>
                    </a:lnTo>
                    <a:lnTo>
                      <a:pt x="9579" y="18000"/>
                    </a:lnTo>
                    <a:lnTo>
                      <a:pt x="9579" y="17280"/>
                    </a:lnTo>
                    <a:lnTo>
                      <a:pt x="9534" y="17280"/>
                    </a:lnTo>
                    <a:lnTo>
                      <a:pt x="9460" y="17180"/>
                    </a:lnTo>
                    <a:lnTo>
                      <a:pt x="9460" y="18360"/>
                    </a:lnTo>
                    <a:lnTo>
                      <a:pt x="9445" y="18360"/>
                    </a:lnTo>
                    <a:lnTo>
                      <a:pt x="9445" y="18270"/>
                    </a:lnTo>
                    <a:lnTo>
                      <a:pt x="9460" y="18360"/>
                    </a:lnTo>
                    <a:lnTo>
                      <a:pt x="9460" y="17180"/>
                    </a:lnTo>
                    <a:lnTo>
                      <a:pt x="9401" y="17100"/>
                    </a:lnTo>
                    <a:lnTo>
                      <a:pt x="9392" y="16920"/>
                    </a:lnTo>
                    <a:lnTo>
                      <a:pt x="9380" y="16740"/>
                    </a:lnTo>
                    <a:lnTo>
                      <a:pt x="9375" y="16636"/>
                    </a:lnTo>
                    <a:lnTo>
                      <a:pt x="9375" y="18540"/>
                    </a:lnTo>
                    <a:lnTo>
                      <a:pt x="9355" y="18540"/>
                    </a:lnTo>
                    <a:lnTo>
                      <a:pt x="9299" y="18180"/>
                    </a:lnTo>
                    <a:lnTo>
                      <a:pt x="9268" y="18000"/>
                    </a:lnTo>
                    <a:lnTo>
                      <a:pt x="9342" y="18000"/>
                    </a:lnTo>
                    <a:lnTo>
                      <a:pt x="9375" y="18540"/>
                    </a:lnTo>
                    <a:lnTo>
                      <a:pt x="9375" y="16636"/>
                    </a:lnTo>
                    <a:lnTo>
                      <a:pt x="9371" y="16560"/>
                    </a:lnTo>
                    <a:lnTo>
                      <a:pt x="9431" y="16560"/>
                    </a:lnTo>
                    <a:lnTo>
                      <a:pt x="9431" y="16380"/>
                    </a:lnTo>
                    <a:lnTo>
                      <a:pt x="9445" y="16380"/>
                    </a:lnTo>
                    <a:lnTo>
                      <a:pt x="9445" y="16560"/>
                    </a:lnTo>
                    <a:lnTo>
                      <a:pt x="9475" y="16740"/>
                    </a:lnTo>
                    <a:lnTo>
                      <a:pt x="9513" y="16740"/>
                    </a:lnTo>
                    <a:lnTo>
                      <a:pt x="9614" y="16920"/>
                    </a:lnTo>
                    <a:lnTo>
                      <a:pt x="9667" y="16920"/>
                    </a:lnTo>
                    <a:lnTo>
                      <a:pt x="9667" y="16560"/>
                    </a:lnTo>
                    <a:lnTo>
                      <a:pt x="9653" y="16560"/>
                    </a:lnTo>
                    <a:lnTo>
                      <a:pt x="9653" y="16740"/>
                    </a:lnTo>
                    <a:lnTo>
                      <a:pt x="9579" y="16740"/>
                    </a:lnTo>
                    <a:lnTo>
                      <a:pt x="9623" y="16560"/>
                    </a:lnTo>
                    <a:lnTo>
                      <a:pt x="9653" y="16560"/>
                    </a:lnTo>
                    <a:lnTo>
                      <a:pt x="9697" y="16380"/>
                    </a:lnTo>
                    <a:lnTo>
                      <a:pt x="9697" y="16200"/>
                    </a:lnTo>
                    <a:lnTo>
                      <a:pt x="9593" y="16200"/>
                    </a:lnTo>
                    <a:lnTo>
                      <a:pt x="9593" y="16290"/>
                    </a:lnTo>
                    <a:lnTo>
                      <a:pt x="9579" y="16200"/>
                    </a:lnTo>
                    <a:lnTo>
                      <a:pt x="9593" y="16200"/>
                    </a:lnTo>
                    <a:lnTo>
                      <a:pt x="9579" y="16020"/>
                    </a:lnTo>
                    <a:lnTo>
                      <a:pt x="9564" y="16200"/>
                    </a:lnTo>
                    <a:lnTo>
                      <a:pt x="9534" y="16200"/>
                    </a:lnTo>
                    <a:lnTo>
                      <a:pt x="9534" y="16020"/>
                    </a:lnTo>
                    <a:lnTo>
                      <a:pt x="9519" y="16020"/>
                    </a:lnTo>
                    <a:lnTo>
                      <a:pt x="9505" y="15840"/>
                    </a:lnTo>
                    <a:lnTo>
                      <a:pt x="9505" y="16020"/>
                    </a:lnTo>
                    <a:lnTo>
                      <a:pt x="9519" y="16200"/>
                    </a:lnTo>
                    <a:lnTo>
                      <a:pt x="9490" y="16200"/>
                    </a:lnTo>
                    <a:lnTo>
                      <a:pt x="9490" y="16020"/>
                    </a:lnTo>
                    <a:lnTo>
                      <a:pt x="9431" y="16020"/>
                    </a:lnTo>
                    <a:lnTo>
                      <a:pt x="9416" y="16200"/>
                    </a:lnTo>
                    <a:lnTo>
                      <a:pt x="9386" y="16200"/>
                    </a:lnTo>
                    <a:lnTo>
                      <a:pt x="9401" y="16020"/>
                    </a:lnTo>
                    <a:lnTo>
                      <a:pt x="9386" y="16020"/>
                    </a:lnTo>
                    <a:lnTo>
                      <a:pt x="9386" y="15840"/>
                    </a:lnTo>
                    <a:lnTo>
                      <a:pt x="9401" y="15840"/>
                    </a:lnTo>
                    <a:lnTo>
                      <a:pt x="9401" y="16020"/>
                    </a:lnTo>
                    <a:lnTo>
                      <a:pt x="9431" y="16020"/>
                    </a:lnTo>
                    <a:lnTo>
                      <a:pt x="9431" y="15840"/>
                    </a:lnTo>
                    <a:lnTo>
                      <a:pt x="9534" y="15840"/>
                    </a:lnTo>
                    <a:lnTo>
                      <a:pt x="9549" y="16020"/>
                    </a:lnTo>
                    <a:lnTo>
                      <a:pt x="9564" y="16020"/>
                    </a:lnTo>
                    <a:lnTo>
                      <a:pt x="9622" y="15840"/>
                    </a:lnTo>
                    <a:lnTo>
                      <a:pt x="9778" y="15840"/>
                    </a:lnTo>
                    <a:lnTo>
                      <a:pt x="9778" y="15622"/>
                    </a:lnTo>
                    <a:lnTo>
                      <a:pt x="9638" y="15480"/>
                    </a:lnTo>
                    <a:lnTo>
                      <a:pt x="9765" y="15480"/>
                    </a:lnTo>
                    <a:lnTo>
                      <a:pt x="9801" y="15300"/>
                    </a:lnTo>
                    <a:lnTo>
                      <a:pt x="9803" y="15480"/>
                    </a:lnTo>
                    <a:lnTo>
                      <a:pt x="9813" y="15657"/>
                    </a:lnTo>
                    <a:lnTo>
                      <a:pt x="9813" y="13906"/>
                    </a:lnTo>
                    <a:lnTo>
                      <a:pt x="9792" y="13860"/>
                    </a:lnTo>
                    <a:lnTo>
                      <a:pt x="9712" y="13680"/>
                    </a:lnTo>
                    <a:lnTo>
                      <a:pt x="9682" y="13680"/>
                    </a:lnTo>
                    <a:lnTo>
                      <a:pt x="9648" y="13540"/>
                    </a:lnTo>
                    <a:lnTo>
                      <a:pt x="9648" y="13860"/>
                    </a:lnTo>
                    <a:lnTo>
                      <a:pt x="9632" y="14040"/>
                    </a:lnTo>
                    <a:lnTo>
                      <a:pt x="9620" y="14220"/>
                    </a:lnTo>
                    <a:lnTo>
                      <a:pt x="9608" y="14400"/>
                    </a:lnTo>
                    <a:lnTo>
                      <a:pt x="9593" y="14400"/>
                    </a:lnTo>
                    <a:lnTo>
                      <a:pt x="9593" y="15660"/>
                    </a:lnTo>
                    <a:lnTo>
                      <a:pt x="9579" y="15660"/>
                    </a:lnTo>
                    <a:lnTo>
                      <a:pt x="9579" y="15480"/>
                    </a:lnTo>
                    <a:lnTo>
                      <a:pt x="9593" y="15480"/>
                    </a:lnTo>
                    <a:lnTo>
                      <a:pt x="9593" y="14400"/>
                    </a:lnTo>
                    <a:lnTo>
                      <a:pt x="9579" y="14400"/>
                    </a:lnTo>
                    <a:lnTo>
                      <a:pt x="9579" y="14220"/>
                    </a:lnTo>
                    <a:lnTo>
                      <a:pt x="9564" y="14040"/>
                    </a:lnTo>
                    <a:lnTo>
                      <a:pt x="9593" y="14040"/>
                    </a:lnTo>
                    <a:lnTo>
                      <a:pt x="9579" y="13860"/>
                    </a:lnTo>
                    <a:lnTo>
                      <a:pt x="9648" y="13860"/>
                    </a:lnTo>
                    <a:lnTo>
                      <a:pt x="9648" y="13540"/>
                    </a:lnTo>
                    <a:lnTo>
                      <a:pt x="9638" y="13500"/>
                    </a:lnTo>
                    <a:lnTo>
                      <a:pt x="9623" y="13500"/>
                    </a:lnTo>
                    <a:lnTo>
                      <a:pt x="9645" y="13320"/>
                    </a:lnTo>
                    <a:lnTo>
                      <a:pt x="9845" y="13320"/>
                    </a:lnTo>
                    <a:lnTo>
                      <a:pt x="9845" y="13140"/>
                    </a:lnTo>
                    <a:lnTo>
                      <a:pt x="9875" y="13140"/>
                    </a:lnTo>
                    <a:lnTo>
                      <a:pt x="9875" y="13320"/>
                    </a:lnTo>
                    <a:lnTo>
                      <a:pt x="9968" y="13500"/>
                    </a:lnTo>
                    <a:lnTo>
                      <a:pt x="10056" y="13680"/>
                    </a:lnTo>
                    <a:lnTo>
                      <a:pt x="10150" y="13860"/>
                    </a:lnTo>
                    <a:lnTo>
                      <a:pt x="10304" y="13860"/>
                    </a:lnTo>
                    <a:lnTo>
                      <a:pt x="10348" y="14220"/>
                    </a:lnTo>
                    <a:lnTo>
                      <a:pt x="10348" y="540"/>
                    </a:lnTo>
                    <a:lnTo>
                      <a:pt x="10260" y="540"/>
                    </a:lnTo>
                    <a:lnTo>
                      <a:pt x="10245" y="360"/>
                    </a:lnTo>
                    <a:lnTo>
                      <a:pt x="10230" y="360"/>
                    </a:lnTo>
                    <a:lnTo>
                      <a:pt x="10166" y="180"/>
                    </a:lnTo>
                    <a:lnTo>
                      <a:pt x="9998" y="180"/>
                    </a:lnTo>
                    <a:lnTo>
                      <a:pt x="10032" y="360"/>
                    </a:lnTo>
                    <a:lnTo>
                      <a:pt x="10052" y="540"/>
                    </a:lnTo>
                    <a:lnTo>
                      <a:pt x="9956" y="540"/>
                    </a:lnTo>
                    <a:lnTo>
                      <a:pt x="9907" y="360"/>
                    </a:lnTo>
                    <a:lnTo>
                      <a:pt x="9845" y="360"/>
                    </a:lnTo>
                    <a:lnTo>
                      <a:pt x="9830" y="180"/>
                    </a:lnTo>
                    <a:lnTo>
                      <a:pt x="9831" y="0"/>
                    </a:lnTo>
                    <a:lnTo>
                      <a:pt x="9702" y="0"/>
                    </a:lnTo>
                    <a:lnTo>
                      <a:pt x="9675" y="180"/>
                    </a:lnTo>
                    <a:lnTo>
                      <a:pt x="9623" y="180"/>
                    </a:lnTo>
                    <a:lnTo>
                      <a:pt x="9488" y="0"/>
                    </a:lnTo>
                    <a:lnTo>
                      <a:pt x="9377" y="180"/>
                    </a:lnTo>
                    <a:lnTo>
                      <a:pt x="9327" y="292"/>
                    </a:lnTo>
                    <a:lnTo>
                      <a:pt x="9327" y="14400"/>
                    </a:lnTo>
                    <a:lnTo>
                      <a:pt x="9297" y="14580"/>
                    </a:lnTo>
                    <a:lnTo>
                      <a:pt x="9265" y="14580"/>
                    </a:lnTo>
                    <a:lnTo>
                      <a:pt x="9260" y="14400"/>
                    </a:lnTo>
                    <a:lnTo>
                      <a:pt x="9255" y="14400"/>
                    </a:lnTo>
                    <a:lnTo>
                      <a:pt x="9253" y="14220"/>
                    </a:lnTo>
                    <a:lnTo>
                      <a:pt x="9275" y="14220"/>
                    </a:lnTo>
                    <a:lnTo>
                      <a:pt x="9295" y="14400"/>
                    </a:lnTo>
                    <a:lnTo>
                      <a:pt x="9327" y="14400"/>
                    </a:lnTo>
                    <a:lnTo>
                      <a:pt x="9327" y="292"/>
                    </a:lnTo>
                    <a:lnTo>
                      <a:pt x="9296" y="360"/>
                    </a:lnTo>
                    <a:lnTo>
                      <a:pt x="9253" y="900"/>
                    </a:lnTo>
                    <a:lnTo>
                      <a:pt x="9253" y="1080"/>
                    </a:lnTo>
                    <a:lnTo>
                      <a:pt x="9223" y="1080"/>
                    </a:lnTo>
                    <a:lnTo>
                      <a:pt x="9194" y="1260"/>
                    </a:lnTo>
                    <a:lnTo>
                      <a:pt x="9164" y="1080"/>
                    </a:lnTo>
                    <a:lnTo>
                      <a:pt x="9133" y="1080"/>
                    </a:lnTo>
                    <a:lnTo>
                      <a:pt x="9133" y="17460"/>
                    </a:lnTo>
                    <a:lnTo>
                      <a:pt x="9077" y="17640"/>
                    </a:lnTo>
                    <a:lnTo>
                      <a:pt x="9046" y="17640"/>
                    </a:lnTo>
                    <a:lnTo>
                      <a:pt x="9090" y="17460"/>
                    </a:lnTo>
                    <a:lnTo>
                      <a:pt x="9133" y="17460"/>
                    </a:lnTo>
                    <a:lnTo>
                      <a:pt x="9133" y="1080"/>
                    </a:lnTo>
                    <a:lnTo>
                      <a:pt x="9120" y="1080"/>
                    </a:lnTo>
                    <a:lnTo>
                      <a:pt x="9100" y="900"/>
                    </a:lnTo>
                    <a:lnTo>
                      <a:pt x="9083" y="720"/>
                    </a:lnTo>
                    <a:lnTo>
                      <a:pt x="9066" y="720"/>
                    </a:lnTo>
                    <a:lnTo>
                      <a:pt x="9060" y="674"/>
                    </a:lnTo>
                    <a:lnTo>
                      <a:pt x="9060" y="16920"/>
                    </a:lnTo>
                    <a:lnTo>
                      <a:pt x="9001" y="17100"/>
                    </a:lnTo>
                    <a:lnTo>
                      <a:pt x="8972" y="17100"/>
                    </a:lnTo>
                    <a:lnTo>
                      <a:pt x="8972" y="17280"/>
                    </a:lnTo>
                    <a:lnTo>
                      <a:pt x="8927" y="17280"/>
                    </a:lnTo>
                    <a:lnTo>
                      <a:pt x="8885" y="17100"/>
                    </a:lnTo>
                    <a:lnTo>
                      <a:pt x="8809" y="17100"/>
                    </a:lnTo>
                    <a:lnTo>
                      <a:pt x="8824" y="16920"/>
                    </a:lnTo>
                    <a:lnTo>
                      <a:pt x="8838" y="16920"/>
                    </a:lnTo>
                    <a:lnTo>
                      <a:pt x="8868" y="16740"/>
                    </a:lnTo>
                    <a:lnTo>
                      <a:pt x="8720" y="16740"/>
                    </a:lnTo>
                    <a:lnTo>
                      <a:pt x="8720" y="16560"/>
                    </a:lnTo>
                    <a:lnTo>
                      <a:pt x="8705" y="16560"/>
                    </a:lnTo>
                    <a:lnTo>
                      <a:pt x="8705" y="16380"/>
                    </a:lnTo>
                    <a:lnTo>
                      <a:pt x="8868" y="16380"/>
                    </a:lnTo>
                    <a:lnTo>
                      <a:pt x="8868" y="16200"/>
                    </a:lnTo>
                    <a:lnTo>
                      <a:pt x="8883" y="16200"/>
                    </a:lnTo>
                    <a:lnTo>
                      <a:pt x="8883" y="16380"/>
                    </a:lnTo>
                    <a:lnTo>
                      <a:pt x="8868" y="16380"/>
                    </a:lnTo>
                    <a:lnTo>
                      <a:pt x="8868" y="16560"/>
                    </a:lnTo>
                    <a:lnTo>
                      <a:pt x="8883" y="16560"/>
                    </a:lnTo>
                    <a:lnTo>
                      <a:pt x="8883" y="16740"/>
                    </a:lnTo>
                    <a:lnTo>
                      <a:pt x="8952" y="16740"/>
                    </a:lnTo>
                    <a:lnTo>
                      <a:pt x="8979" y="16920"/>
                    </a:lnTo>
                    <a:lnTo>
                      <a:pt x="9060" y="16920"/>
                    </a:lnTo>
                    <a:lnTo>
                      <a:pt x="9060" y="674"/>
                    </a:lnTo>
                    <a:lnTo>
                      <a:pt x="9046" y="540"/>
                    </a:lnTo>
                    <a:lnTo>
                      <a:pt x="9046" y="15660"/>
                    </a:lnTo>
                    <a:lnTo>
                      <a:pt x="9016" y="15840"/>
                    </a:lnTo>
                    <a:lnTo>
                      <a:pt x="8986" y="15840"/>
                    </a:lnTo>
                    <a:lnTo>
                      <a:pt x="8969" y="15984"/>
                    </a:lnTo>
                    <a:lnTo>
                      <a:pt x="8957" y="15840"/>
                    </a:lnTo>
                    <a:lnTo>
                      <a:pt x="8986" y="15840"/>
                    </a:lnTo>
                    <a:lnTo>
                      <a:pt x="8986" y="15660"/>
                    </a:lnTo>
                    <a:lnTo>
                      <a:pt x="9001" y="15660"/>
                    </a:lnTo>
                    <a:lnTo>
                      <a:pt x="9001" y="15480"/>
                    </a:lnTo>
                    <a:lnTo>
                      <a:pt x="9031" y="15660"/>
                    </a:lnTo>
                    <a:lnTo>
                      <a:pt x="9046" y="15660"/>
                    </a:lnTo>
                    <a:lnTo>
                      <a:pt x="9046" y="540"/>
                    </a:lnTo>
                    <a:lnTo>
                      <a:pt x="9038" y="540"/>
                    </a:lnTo>
                    <a:lnTo>
                      <a:pt x="9038" y="13500"/>
                    </a:lnTo>
                    <a:lnTo>
                      <a:pt x="8986" y="13500"/>
                    </a:lnTo>
                    <a:lnTo>
                      <a:pt x="8972" y="13320"/>
                    </a:lnTo>
                    <a:lnTo>
                      <a:pt x="8972" y="13500"/>
                    </a:lnTo>
                    <a:lnTo>
                      <a:pt x="8912" y="13680"/>
                    </a:lnTo>
                    <a:lnTo>
                      <a:pt x="8898" y="13716"/>
                    </a:lnTo>
                    <a:lnTo>
                      <a:pt x="8898" y="15660"/>
                    </a:lnTo>
                    <a:lnTo>
                      <a:pt x="8867" y="15840"/>
                    </a:lnTo>
                    <a:lnTo>
                      <a:pt x="8816" y="15840"/>
                    </a:lnTo>
                    <a:lnTo>
                      <a:pt x="8794" y="16020"/>
                    </a:lnTo>
                    <a:lnTo>
                      <a:pt x="8794" y="15660"/>
                    </a:lnTo>
                    <a:lnTo>
                      <a:pt x="8898" y="15660"/>
                    </a:lnTo>
                    <a:lnTo>
                      <a:pt x="8898" y="13716"/>
                    </a:lnTo>
                    <a:lnTo>
                      <a:pt x="8838" y="13860"/>
                    </a:lnTo>
                    <a:lnTo>
                      <a:pt x="8824" y="13860"/>
                    </a:lnTo>
                    <a:lnTo>
                      <a:pt x="8838" y="14040"/>
                    </a:lnTo>
                    <a:lnTo>
                      <a:pt x="8794" y="14040"/>
                    </a:lnTo>
                    <a:lnTo>
                      <a:pt x="8809" y="13860"/>
                    </a:lnTo>
                    <a:lnTo>
                      <a:pt x="8809" y="13680"/>
                    </a:lnTo>
                    <a:lnTo>
                      <a:pt x="8912" y="13680"/>
                    </a:lnTo>
                    <a:lnTo>
                      <a:pt x="8912" y="13500"/>
                    </a:lnTo>
                    <a:lnTo>
                      <a:pt x="8927" y="13500"/>
                    </a:lnTo>
                    <a:lnTo>
                      <a:pt x="8942" y="13320"/>
                    </a:lnTo>
                    <a:lnTo>
                      <a:pt x="8942" y="13500"/>
                    </a:lnTo>
                    <a:lnTo>
                      <a:pt x="8972" y="13500"/>
                    </a:lnTo>
                    <a:lnTo>
                      <a:pt x="8972" y="13320"/>
                    </a:lnTo>
                    <a:lnTo>
                      <a:pt x="8994" y="13320"/>
                    </a:lnTo>
                    <a:lnTo>
                      <a:pt x="9038" y="13500"/>
                    </a:lnTo>
                    <a:lnTo>
                      <a:pt x="9038" y="540"/>
                    </a:lnTo>
                    <a:lnTo>
                      <a:pt x="9016" y="540"/>
                    </a:lnTo>
                    <a:lnTo>
                      <a:pt x="9016" y="11880"/>
                    </a:lnTo>
                    <a:lnTo>
                      <a:pt x="9001" y="11880"/>
                    </a:lnTo>
                    <a:lnTo>
                      <a:pt x="8986" y="11700"/>
                    </a:lnTo>
                    <a:lnTo>
                      <a:pt x="8986" y="11880"/>
                    </a:lnTo>
                    <a:lnTo>
                      <a:pt x="8977" y="11880"/>
                    </a:lnTo>
                    <a:lnTo>
                      <a:pt x="8949" y="11700"/>
                    </a:lnTo>
                    <a:lnTo>
                      <a:pt x="8898" y="11700"/>
                    </a:lnTo>
                    <a:lnTo>
                      <a:pt x="8912" y="11520"/>
                    </a:lnTo>
                    <a:lnTo>
                      <a:pt x="8957" y="11520"/>
                    </a:lnTo>
                    <a:lnTo>
                      <a:pt x="8986" y="11700"/>
                    </a:lnTo>
                    <a:lnTo>
                      <a:pt x="9016" y="11700"/>
                    </a:lnTo>
                    <a:lnTo>
                      <a:pt x="9016" y="540"/>
                    </a:lnTo>
                    <a:lnTo>
                      <a:pt x="8972" y="540"/>
                    </a:lnTo>
                    <a:lnTo>
                      <a:pt x="8933" y="360"/>
                    </a:lnTo>
                    <a:lnTo>
                      <a:pt x="8824" y="360"/>
                    </a:lnTo>
                    <a:lnTo>
                      <a:pt x="8824" y="720"/>
                    </a:lnTo>
                    <a:lnTo>
                      <a:pt x="8809" y="720"/>
                    </a:lnTo>
                    <a:lnTo>
                      <a:pt x="8794" y="540"/>
                    </a:lnTo>
                    <a:lnTo>
                      <a:pt x="8794" y="13860"/>
                    </a:lnTo>
                    <a:lnTo>
                      <a:pt x="8764" y="13860"/>
                    </a:lnTo>
                    <a:lnTo>
                      <a:pt x="8750" y="13680"/>
                    </a:lnTo>
                    <a:lnTo>
                      <a:pt x="8794" y="13680"/>
                    </a:lnTo>
                    <a:lnTo>
                      <a:pt x="8794" y="540"/>
                    </a:lnTo>
                    <a:lnTo>
                      <a:pt x="8690" y="540"/>
                    </a:lnTo>
                    <a:lnTo>
                      <a:pt x="8646" y="360"/>
                    </a:lnTo>
                    <a:lnTo>
                      <a:pt x="8587" y="360"/>
                    </a:lnTo>
                    <a:lnTo>
                      <a:pt x="8650" y="540"/>
                    </a:lnTo>
                    <a:lnTo>
                      <a:pt x="8687" y="720"/>
                    </a:lnTo>
                    <a:lnTo>
                      <a:pt x="8735" y="900"/>
                    </a:lnTo>
                    <a:lnTo>
                      <a:pt x="8735" y="15660"/>
                    </a:lnTo>
                    <a:lnTo>
                      <a:pt x="8720" y="15840"/>
                    </a:lnTo>
                    <a:lnTo>
                      <a:pt x="8705" y="15840"/>
                    </a:lnTo>
                    <a:lnTo>
                      <a:pt x="8720" y="15660"/>
                    </a:lnTo>
                    <a:lnTo>
                      <a:pt x="8735" y="15660"/>
                    </a:lnTo>
                    <a:lnTo>
                      <a:pt x="8735" y="900"/>
                    </a:lnTo>
                    <a:lnTo>
                      <a:pt x="8527" y="900"/>
                    </a:lnTo>
                    <a:lnTo>
                      <a:pt x="8462" y="540"/>
                    </a:lnTo>
                    <a:lnTo>
                      <a:pt x="8409" y="540"/>
                    </a:lnTo>
                    <a:lnTo>
                      <a:pt x="8409" y="12960"/>
                    </a:lnTo>
                    <a:lnTo>
                      <a:pt x="8394" y="13140"/>
                    </a:lnTo>
                    <a:lnTo>
                      <a:pt x="8379" y="13140"/>
                    </a:lnTo>
                    <a:lnTo>
                      <a:pt x="8320" y="12960"/>
                    </a:lnTo>
                    <a:lnTo>
                      <a:pt x="8409" y="12960"/>
                    </a:lnTo>
                    <a:lnTo>
                      <a:pt x="8409" y="540"/>
                    </a:lnTo>
                    <a:lnTo>
                      <a:pt x="8298" y="540"/>
                    </a:lnTo>
                    <a:lnTo>
                      <a:pt x="8217" y="720"/>
                    </a:lnTo>
                    <a:lnTo>
                      <a:pt x="8056" y="720"/>
                    </a:lnTo>
                    <a:lnTo>
                      <a:pt x="7961" y="900"/>
                    </a:lnTo>
                    <a:lnTo>
                      <a:pt x="7830" y="900"/>
                    </a:lnTo>
                    <a:lnTo>
                      <a:pt x="7774" y="720"/>
                    </a:lnTo>
                    <a:lnTo>
                      <a:pt x="7743" y="540"/>
                    </a:lnTo>
                    <a:lnTo>
                      <a:pt x="7693" y="540"/>
                    </a:lnTo>
                    <a:lnTo>
                      <a:pt x="7693" y="13860"/>
                    </a:lnTo>
                    <a:lnTo>
                      <a:pt x="7654" y="13860"/>
                    </a:lnTo>
                    <a:lnTo>
                      <a:pt x="7669" y="13680"/>
                    </a:lnTo>
                    <a:lnTo>
                      <a:pt x="7693" y="13860"/>
                    </a:lnTo>
                    <a:lnTo>
                      <a:pt x="7693" y="540"/>
                    </a:lnTo>
                    <a:lnTo>
                      <a:pt x="7684" y="540"/>
                    </a:lnTo>
                    <a:lnTo>
                      <a:pt x="7651" y="720"/>
                    </a:lnTo>
                    <a:lnTo>
                      <a:pt x="7630" y="720"/>
                    </a:lnTo>
                    <a:lnTo>
                      <a:pt x="7659" y="540"/>
                    </a:lnTo>
                    <a:lnTo>
                      <a:pt x="7565" y="540"/>
                    </a:lnTo>
                    <a:lnTo>
                      <a:pt x="7565" y="720"/>
                    </a:lnTo>
                    <a:lnTo>
                      <a:pt x="7550" y="720"/>
                    </a:lnTo>
                    <a:lnTo>
                      <a:pt x="7550" y="900"/>
                    </a:lnTo>
                    <a:lnTo>
                      <a:pt x="7536" y="781"/>
                    </a:lnTo>
                    <a:lnTo>
                      <a:pt x="7536" y="1080"/>
                    </a:lnTo>
                    <a:lnTo>
                      <a:pt x="7476" y="1080"/>
                    </a:lnTo>
                    <a:lnTo>
                      <a:pt x="7491" y="900"/>
                    </a:lnTo>
                    <a:lnTo>
                      <a:pt x="7521" y="900"/>
                    </a:lnTo>
                    <a:lnTo>
                      <a:pt x="7536" y="1080"/>
                    </a:lnTo>
                    <a:lnTo>
                      <a:pt x="7536" y="781"/>
                    </a:lnTo>
                    <a:lnTo>
                      <a:pt x="7528" y="720"/>
                    </a:lnTo>
                    <a:lnTo>
                      <a:pt x="7447" y="720"/>
                    </a:lnTo>
                    <a:lnTo>
                      <a:pt x="7447" y="540"/>
                    </a:lnTo>
                    <a:lnTo>
                      <a:pt x="7417" y="540"/>
                    </a:lnTo>
                    <a:lnTo>
                      <a:pt x="7402" y="720"/>
                    </a:lnTo>
                    <a:lnTo>
                      <a:pt x="7417" y="720"/>
                    </a:lnTo>
                    <a:lnTo>
                      <a:pt x="7402" y="900"/>
                    </a:lnTo>
                    <a:lnTo>
                      <a:pt x="7373" y="900"/>
                    </a:lnTo>
                    <a:lnTo>
                      <a:pt x="7402" y="1080"/>
                    </a:lnTo>
                    <a:lnTo>
                      <a:pt x="7447" y="1080"/>
                    </a:lnTo>
                    <a:lnTo>
                      <a:pt x="7388" y="1260"/>
                    </a:lnTo>
                    <a:lnTo>
                      <a:pt x="7388" y="1440"/>
                    </a:lnTo>
                    <a:lnTo>
                      <a:pt x="7402" y="1440"/>
                    </a:lnTo>
                    <a:lnTo>
                      <a:pt x="7402" y="1620"/>
                    </a:lnTo>
                    <a:lnTo>
                      <a:pt x="7506" y="1620"/>
                    </a:lnTo>
                    <a:lnTo>
                      <a:pt x="7506" y="1530"/>
                    </a:lnTo>
                    <a:lnTo>
                      <a:pt x="7521" y="1620"/>
                    </a:lnTo>
                    <a:lnTo>
                      <a:pt x="7550" y="1620"/>
                    </a:lnTo>
                    <a:lnTo>
                      <a:pt x="7565" y="1800"/>
                    </a:lnTo>
                    <a:lnTo>
                      <a:pt x="7624" y="1620"/>
                    </a:lnTo>
                    <a:lnTo>
                      <a:pt x="7639" y="1620"/>
                    </a:lnTo>
                    <a:lnTo>
                      <a:pt x="7580" y="1800"/>
                    </a:lnTo>
                    <a:lnTo>
                      <a:pt x="7476" y="1800"/>
                    </a:lnTo>
                    <a:lnTo>
                      <a:pt x="7476" y="14040"/>
                    </a:lnTo>
                    <a:lnTo>
                      <a:pt x="7462" y="14040"/>
                    </a:lnTo>
                    <a:lnTo>
                      <a:pt x="7462" y="13860"/>
                    </a:lnTo>
                    <a:lnTo>
                      <a:pt x="7476" y="13860"/>
                    </a:lnTo>
                    <a:lnTo>
                      <a:pt x="7476" y="1800"/>
                    </a:lnTo>
                    <a:lnTo>
                      <a:pt x="7462" y="1800"/>
                    </a:lnTo>
                    <a:lnTo>
                      <a:pt x="7447" y="1980"/>
                    </a:lnTo>
                    <a:lnTo>
                      <a:pt x="7417" y="1980"/>
                    </a:lnTo>
                    <a:lnTo>
                      <a:pt x="7417" y="1800"/>
                    </a:lnTo>
                    <a:lnTo>
                      <a:pt x="7402" y="1800"/>
                    </a:lnTo>
                    <a:lnTo>
                      <a:pt x="7402" y="1620"/>
                    </a:lnTo>
                    <a:lnTo>
                      <a:pt x="7388" y="1620"/>
                    </a:lnTo>
                    <a:lnTo>
                      <a:pt x="7358" y="1440"/>
                    </a:lnTo>
                    <a:lnTo>
                      <a:pt x="7343" y="1440"/>
                    </a:lnTo>
                    <a:lnTo>
                      <a:pt x="7358" y="1260"/>
                    </a:lnTo>
                    <a:lnTo>
                      <a:pt x="7358" y="1080"/>
                    </a:lnTo>
                    <a:lnTo>
                      <a:pt x="7373" y="1080"/>
                    </a:lnTo>
                    <a:lnTo>
                      <a:pt x="7373" y="900"/>
                    </a:lnTo>
                    <a:lnTo>
                      <a:pt x="7299" y="900"/>
                    </a:lnTo>
                    <a:lnTo>
                      <a:pt x="7358" y="720"/>
                    </a:lnTo>
                    <a:lnTo>
                      <a:pt x="7343" y="720"/>
                    </a:lnTo>
                    <a:lnTo>
                      <a:pt x="7314" y="540"/>
                    </a:lnTo>
                    <a:lnTo>
                      <a:pt x="7269" y="540"/>
                    </a:lnTo>
                    <a:lnTo>
                      <a:pt x="7269" y="900"/>
                    </a:lnTo>
                    <a:lnTo>
                      <a:pt x="7238" y="1080"/>
                    </a:lnTo>
                    <a:lnTo>
                      <a:pt x="7225" y="1165"/>
                    </a:lnTo>
                    <a:lnTo>
                      <a:pt x="7225" y="2160"/>
                    </a:lnTo>
                    <a:lnTo>
                      <a:pt x="7195" y="1980"/>
                    </a:lnTo>
                    <a:lnTo>
                      <a:pt x="7225" y="1980"/>
                    </a:lnTo>
                    <a:lnTo>
                      <a:pt x="7225" y="1165"/>
                    </a:lnTo>
                    <a:lnTo>
                      <a:pt x="7210" y="1260"/>
                    </a:lnTo>
                    <a:lnTo>
                      <a:pt x="7182" y="1080"/>
                    </a:lnTo>
                    <a:lnTo>
                      <a:pt x="7151" y="900"/>
                    </a:lnTo>
                    <a:lnTo>
                      <a:pt x="7269" y="900"/>
                    </a:lnTo>
                    <a:lnTo>
                      <a:pt x="7269" y="540"/>
                    </a:lnTo>
                    <a:lnTo>
                      <a:pt x="7225" y="540"/>
                    </a:lnTo>
                    <a:lnTo>
                      <a:pt x="7136" y="900"/>
                    </a:lnTo>
                    <a:lnTo>
                      <a:pt x="7091" y="900"/>
                    </a:lnTo>
                    <a:lnTo>
                      <a:pt x="7077" y="1080"/>
                    </a:lnTo>
                    <a:lnTo>
                      <a:pt x="7047" y="1080"/>
                    </a:lnTo>
                    <a:lnTo>
                      <a:pt x="7032" y="1260"/>
                    </a:lnTo>
                    <a:lnTo>
                      <a:pt x="7017" y="1260"/>
                    </a:lnTo>
                    <a:lnTo>
                      <a:pt x="7017" y="14220"/>
                    </a:lnTo>
                    <a:lnTo>
                      <a:pt x="7003" y="14220"/>
                    </a:lnTo>
                    <a:lnTo>
                      <a:pt x="6970" y="14400"/>
                    </a:lnTo>
                    <a:lnTo>
                      <a:pt x="6938" y="14580"/>
                    </a:lnTo>
                    <a:lnTo>
                      <a:pt x="6909" y="14760"/>
                    </a:lnTo>
                    <a:lnTo>
                      <a:pt x="6884" y="14940"/>
                    </a:lnTo>
                    <a:lnTo>
                      <a:pt x="6840" y="14940"/>
                    </a:lnTo>
                    <a:lnTo>
                      <a:pt x="6825" y="14760"/>
                    </a:lnTo>
                    <a:lnTo>
                      <a:pt x="6840" y="14580"/>
                    </a:lnTo>
                    <a:lnTo>
                      <a:pt x="6929" y="14400"/>
                    </a:lnTo>
                    <a:lnTo>
                      <a:pt x="6855" y="14400"/>
                    </a:lnTo>
                    <a:lnTo>
                      <a:pt x="6840" y="14220"/>
                    </a:lnTo>
                    <a:lnTo>
                      <a:pt x="6855" y="14040"/>
                    </a:lnTo>
                    <a:lnTo>
                      <a:pt x="6840" y="14040"/>
                    </a:lnTo>
                    <a:lnTo>
                      <a:pt x="6869" y="13860"/>
                    </a:lnTo>
                    <a:lnTo>
                      <a:pt x="6906" y="13860"/>
                    </a:lnTo>
                    <a:lnTo>
                      <a:pt x="6929" y="14040"/>
                    </a:lnTo>
                    <a:lnTo>
                      <a:pt x="6951" y="14040"/>
                    </a:lnTo>
                    <a:lnTo>
                      <a:pt x="6973" y="14220"/>
                    </a:lnTo>
                    <a:lnTo>
                      <a:pt x="7003" y="14220"/>
                    </a:lnTo>
                    <a:lnTo>
                      <a:pt x="7017" y="14040"/>
                    </a:lnTo>
                    <a:lnTo>
                      <a:pt x="7017" y="1260"/>
                    </a:lnTo>
                    <a:lnTo>
                      <a:pt x="7013" y="1260"/>
                    </a:lnTo>
                    <a:lnTo>
                      <a:pt x="6997" y="1440"/>
                    </a:lnTo>
                    <a:lnTo>
                      <a:pt x="6984" y="1440"/>
                    </a:lnTo>
                    <a:lnTo>
                      <a:pt x="6973" y="1620"/>
                    </a:lnTo>
                    <a:lnTo>
                      <a:pt x="6973" y="1440"/>
                    </a:lnTo>
                    <a:lnTo>
                      <a:pt x="6958" y="1440"/>
                    </a:lnTo>
                    <a:lnTo>
                      <a:pt x="6958" y="1260"/>
                    </a:lnTo>
                    <a:lnTo>
                      <a:pt x="6973" y="1080"/>
                    </a:lnTo>
                    <a:lnTo>
                      <a:pt x="6958" y="1080"/>
                    </a:lnTo>
                    <a:lnTo>
                      <a:pt x="6958" y="900"/>
                    </a:lnTo>
                    <a:lnTo>
                      <a:pt x="6911" y="900"/>
                    </a:lnTo>
                    <a:lnTo>
                      <a:pt x="6812" y="1080"/>
                    </a:lnTo>
                    <a:lnTo>
                      <a:pt x="6777" y="1080"/>
                    </a:lnTo>
                    <a:lnTo>
                      <a:pt x="6790" y="1260"/>
                    </a:lnTo>
                    <a:lnTo>
                      <a:pt x="6805" y="1260"/>
                    </a:lnTo>
                    <a:lnTo>
                      <a:pt x="6825" y="1440"/>
                    </a:lnTo>
                    <a:lnTo>
                      <a:pt x="6840" y="1440"/>
                    </a:lnTo>
                    <a:lnTo>
                      <a:pt x="6840" y="1260"/>
                    </a:lnTo>
                    <a:lnTo>
                      <a:pt x="6855" y="1260"/>
                    </a:lnTo>
                    <a:lnTo>
                      <a:pt x="6855" y="1440"/>
                    </a:lnTo>
                    <a:lnTo>
                      <a:pt x="6869" y="1440"/>
                    </a:lnTo>
                    <a:lnTo>
                      <a:pt x="6855" y="1620"/>
                    </a:lnTo>
                    <a:lnTo>
                      <a:pt x="6840" y="1620"/>
                    </a:lnTo>
                    <a:lnTo>
                      <a:pt x="6840" y="1800"/>
                    </a:lnTo>
                    <a:lnTo>
                      <a:pt x="6825" y="1980"/>
                    </a:lnTo>
                    <a:lnTo>
                      <a:pt x="6810" y="1980"/>
                    </a:lnTo>
                    <a:lnTo>
                      <a:pt x="6810" y="14940"/>
                    </a:lnTo>
                    <a:lnTo>
                      <a:pt x="6766" y="14940"/>
                    </a:lnTo>
                    <a:lnTo>
                      <a:pt x="6744" y="15120"/>
                    </a:lnTo>
                    <a:lnTo>
                      <a:pt x="6721" y="15120"/>
                    </a:lnTo>
                    <a:lnTo>
                      <a:pt x="6710" y="14940"/>
                    </a:lnTo>
                    <a:lnTo>
                      <a:pt x="6688" y="14760"/>
                    </a:lnTo>
                    <a:lnTo>
                      <a:pt x="6677" y="14580"/>
                    </a:lnTo>
                    <a:lnTo>
                      <a:pt x="6795" y="14580"/>
                    </a:lnTo>
                    <a:lnTo>
                      <a:pt x="6795" y="14760"/>
                    </a:lnTo>
                    <a:lnTo>
                      <a:pt x="6810" y="14760"/>
                    </a:lnTo>
                    <a:lnTo>
                      <a:pt x="6810" y="6660"/>
                    </a:lnTo>
                    <a:lnTo>
                      <a:pt x="6795" y="6660"/>
                    </a:lnTo>
                    <a:lnTo>
                      <a:pt x="6795" y="6480"/>
                    </a:lnTo>
                    <a:lnTo>
                      <a:pt x="6810" y="6480"/>
                    </a:lnTo>
                    <a:lnTo>
                      <a:pt x="6810" y="2340"/>
                    </a:lnTo>
                    <a:lnTo>
                      <a:pt x="6790" y="2160"/>
                    </a:lnTo>
                    <a:lnTo>
                      <a:pt x="6795" y="2160"/>
                    </a:lnTo>
                    <a:lnTo>
                      <a:pt x="6810" y="2340"/>
                    </a:lnTo>
                    <a:lnTo>
                      <a:pt x="6810" y="1980"/>
                    </a:lnTo>
                    <a:lnTo>
                      <a:pt x="6795" y="1980"/>
                    </a:lnTo>
                    <a:lnTo>
                      <a:pt x="6810" y="1800"/>
                    </a:lnTo>
                    <a:lnTo>
                      <a:pt x="6840" y="1800"/>
                    </a:lnTo>
                    <a:lnTo>
                      <a:pt x="6840" y="1620"/>
                    </a:lnTo>
                    <a:lnTo>
                      <a:pt x="6810" y="1620"/>
                    </a:lnTo>
                    <a:lnTo>
                      <a:pt x="6797" y="1440"/>
                    </a:lnTo>
                    <a:lnTo>
                      <a:pt x="6781" y="1440"/>
                    </a:lnTo>
                    <a:lnTo>
                      <a:pt x="6764" y="1260"/>
                    </a:lnTo>
                    <a:lnTo>
                      <a:pt x="6751" y="1260"/>
                    </a:lnTo>
                    <a:lnTo>
                      <a:pt x="6738" y="1440"/>
                    </a:lnTo>
                    <a:lnTo>
                      <a:pt x="6705" y="1620"/>
                    </a:lnTo>
                    <a:lnTo>
                      <a:pt x="6692" y="1800"/>
                    </a:lnTo>
                    <a:lnTo>
                      <a:pt x="6707" y="1800"/>
                    </a:lnTo>
                    <a:lnTo>
                      <a:pt x="6707" y="1980"/>
                    </a:lnTo>
                    <a:lnTo>
                      <a:pt x="6721" y="1980"/>
                    </a:lnTo>
                    <a:lnTo>
                      <a:pt x="6736" y="1800"/>
                    </a:lnTo>
                    <a:lnTo>
                      <a:pt x="6751" y="1800"/>
                    </a:lnTo>
                    <a:lnTo>
                      <a:pt x="6766" y="1980"/>
                    </a:lnTo>
                    <a:lnTo>
                      <a:pt x="6751" y="1980"/>
                    </a:lnTo>
                    <a:lnTo>
                      <a:pt x="6766" y="2160"/>
                    </a:lnTo>
                    <a:lnTo>
                      <a:pt x="6756" y="2160"/>
                    </a:lnTo>
                    <a:lnTo>
                      <a:pt x="6736" y="1980"/>
                    </a:lnTo>
                    <a:lnTo>
                      <a:pt x="6721" y="2160"/>
                    </a:lnTo>
                    <a:lnTo>
                      <a:pt x="6707" y="1980"/>
                    </a:lnTo>
                    <a:lnTo>
                      <a:pt x="6692" y="1980"/>
                    </a:lnTo>
                    <a:lnTo>
                      <a:pt x="6677" y="1800"/>
                    </a:lnTo>
                    <a:lnTo>
                      <a:pt x="6662" y="1679"/>
                    </a:lnTo>
                    <a:lnTo>
                      <a:pt x="6662" y="14940"/>
                    </a:lnTo>
                    <a:lnTo>
                      <a:pt x="6632" y="14940"/>
                    </a:lnTo>
                    <a:lnTo>
                      <a:pt x="6647" y="15120"/>
                    </a:lnTo>
                    <a:lnTo>
                      <a:pt x="6627" y="15300"/>
                    </a:lnTo>
                    <a:lnTo>
                      <a:pt x="6603" y="15300"/>
                    </a:lnTo>
                    <a:lnTo>
                      <a:pt x="6603" y="16200"/>
                    </a:lnTo>
                    <a:lnTo>
                      <a:pt x="6588" y="16200"/>
                    </a:lnTo>
                    <a:lnTo>
                      <a:pt x="6588" y="16020"/>
                    </a:lnTo>
                    <a:lnTo>
                      <a:pt x="6603" y="16200"/>
                    </a:lnTo>
                    <a:lnTo>
                      <a:pt x="6603" y="15300"/>
                    </a:lnTo>
                    <a:lnTo>
                      <a:pt x="6593" y="15300"/>
                    </a:lnTo>
                    <a:lnTo>
                      <a:pt x="6573" y="15120"/>
                    </a:lnTo>
                    <a:lnTo>
                      <a:pt x="6553" y="15300"/>
                    </a:lnTo>
                    <a:lnTo>
                      <a:pt x="6519" y="15480"/>
                    </a:lnTo>
                    <a:lnTo>
                      <a:pt x="6499" y="15660"/>
                    </a:lnTo>
                    <a:lnTo>
                      <a:pt x="6514" y="15660"/>
                    </a:lnTo>
                    <a:lnTo>
                      <a:pt x="6514" y="15840"/>
                    </a:lnTo>
                    <a:lnTo>
                      <a:pt x="6588" y="15840"/>
                    </a:lnTo>
                    <a:lnTo>
                      <a:pt x="6573" y="16020"/>
                    </a:lnTo>
                    <a:lnTo>
                      <a:pt x="6529" y="16020"/>
                    </a:lnTo>
                    <a:lnTo>
                      <a:pt x="6499" y="15840"/>
                    </a:lnTo>
                    <a:lnTo>
                      <a:pt x="6499" y="16560"/>
                    </a:lnTo>
                    <a:lnTo>
                      <a:pt x="6486" y="16560"/>
                    </a:lnTo>
                    <a:lnTo>
                      <a:pt x="6468" y="16740"/>
                    </a:lnTo>
                    <a:lnTo>
                      <a:pt x="6425" y="16740"/>
                    </a:lnTo>
                    <a:lnTo>
                      <a:pt x="6292" y="16560"/>
                    </a:lnTo>
                    <a:lnTo>
                      <a:pt x="6307" y="16380"/>
                    </a:lnTo>
                    <a:lnTo>
                      <a:pt x="6248" y="16380"/>
                    </a:lnTo>
                    <a:lnTo>
                      <a:pt x="6248" y="16200"/>
                    </a:lnTo>
                    <a:lnTo>
                      <a:pt x="6233" y="16200"/>
                    </a:lnTo>
                    <a:lnTo>
                      <a:pt x="6233" y="16020"/>
                    </a:lnTo>
                    <a:lnTo>
                      <a:pt x="6248" y="16020"/>
                    </a:lnTo>
                    <a:lnTo>
                      <a:pt x="6248" y="15840"/>
                    </a:lnTo>
                    <a:lnTo>
                      <a:pt x="6262" y="15840"/>
                    </a:lnTo>
                    <a:lnTo>
                      <a:pt x="6262" y="15660"/>
                    </a:lnTo>
                    <a:lnTo>
                      <a:pt x="6396" y="15660"/>
                    </a:lnTo>
                    <a:lnTo>
                      <a:pt x="6396" y="15840"/>
                    </a:lnTo>
                    <a:lnTo>
                      <a:pt x="6425" y="15840"/>
                    </a:lnTo>
                    <a:lnTo>
                      <a:pt x="6410" y="16020"/>
                    </a:lnTo>
                    <a:lnTo>
                      <a:pt x="6396" y="16020"/>
                    </a:lnTo>
                    <a:lnTo>
                      <a:pt x="6420" y="16200"/>
                    </a:lnTo>
                    <a:lnTo>
                      <a:pt x="6447" y="16380"/>
                    </a:lnTo>
                    <a:lnTo>
                      <a:pt x="6475" y="16380"/>
                    </a:lnTo>
                    <a:lnTo>
                      <a:pt x="6499" y="16560"/>
                    </a:lnTo>
                    <a:lnTo>
                      <a:pt x="6499" y="15840"/>
                    </a:lnTo>
                    <a:lnTo>
                      <a:pt x="6455" y="15840"/>
                    </a:lnTo>
                    <a:lnTo>
                      <a:pt x="6470" y="15660"/>
                    </a:lnTo>
                    <a:lnTo>
                      <a:pt x="6455" y="15480"/>
                    </a:lnTo>
                    <a:lnTo>
                      <a:pt x="6455" y="15660"/>
                    </a:lnTo>
                    <a:lnTo>
                      <a:pt x="6440" y="15660"/>
                    </a:lnTo>
                    <a:lnTo>
                      <a:pt x="6455" y="15480"/>
                    </a:lnTo>
                    <a:lnTo>
                      <a:pt x="6396" y="15300"/>
                    </a:lnTo>
                    <a:lnTo>
                      <a:pt x="6366" y="15300"/>
                    </a:lnTo>
                    <a:lnTo>
                      <a:pt x="6351" y="15120"/>
                    </a:lnTo>
                    <a:lnTo>
                      <a:pt x="6307" y="15120"/>
                    </a:lnTo>
                    <a:lnTo>
                      <a:pt x="6307" y="14940"/>
                    </a:lnTo>
                    <a:lnTo>
                      <a:pt x="6277" y="14940"/>
                    </a:lnTo>
                    <a:lnTo>
                      <a:pt x="6277" y="14760"/>
                    </a:lnTo>
                    <a:lnTo>
                      <a:pt x="6322" y="14760"/>
                    </a:lnTo>
                    <a:lnTo>
                      <a:pt x="6336" y="14940"/>
                    </a:lnTo>
                    <a:lnTo>
                      <a:pt x="6337" y="14752"/>
                    </a:lnTo>
                    <a:lnTo>
                      <a:pt x="6338" y="14580"/>
                    </a:lnTo>
                    <a:lnTo>
                      <a:pt x="6343" y="14400"/>
                    </a:lnTo>
                    <a:lnTo>
                      <a:pt x="6351" y="14220"/>
                    </a:lnTo>
                    <a:lnTo>
                      <a:pt x="6376" y="14040"/>
                    </a:lnTo>
                    <a:lnTo>
                      <a:pt x="6403" y="14040"/>
                    </a:lnTo>
                    <a:lnTo>
                      <a:pt x="6430" y="13860"/>
                    </a:lnTo>
                    <a:lnTo>
                      <a:pt x="6470" y="13860"/>
                    </a:lnTo>
                    <a:lnTo>
                      <a:pt x="6647" y="14580"/>
                    </a:lnTo>
                    <a:lnTo>
                      <a:pt x="6647" y="14760"/>
                    </a:lnTo>
                    <a:lnTo>
                      <a:pt x="6662" y="14760"/>
                    </a:lnTo>
                    <a:lnTo>
                      <a:pt x="6662" y="1679"/>
                    </a:lnTo>
                    <a:lnTo>
                      <a:pt x="6655" y="1620"/>
                    </a:lnTo>
                    <a:lnTo>
                      <a:pt x="6634" y="1620"/>
                    </a:lnTo>
                    <a:lnTo>
                      <a:pt x="6617" y="1440"/>
                    </a:lnTo>
                    <a:lnTo>
                      <a:pt x="6603" y="1260"/>
                    </a:lnTo>
                    <a:lnTo>
                      <a:pt x="6535" y="1080"/>
                    </a:lnTo>
                    <a:lnTo>
                      <a:pt x="6479" y="1080"/>
                    </a:lnTo>
                    <a:lnTo>
                      <a:pt x="6426" y="1260"/>
                    </a:lnTo>
                    <a:lnTo>
                      <a:pt x="6366" y="1440"/>
                    </a:lnTo>
                    <a:lnTo>
                      <a:pt x="6341" y="1620"/>
                    </a:lnTo>
                    <a:lnTo>
                      <a:pt x="6307" y="1734"/>
                    </a:lnTo>
                    <a:lnTo>
                      <a:pt x="6307" y="14220"/>
                    </a:lnTo>
                    <a:lnTo>
                      <a:pt x="6292" y="14400"/>
                    </a:lnTo>
                    <a:lnTo>
                      <a:pt x="6277" y="14400"/>
                    </a:lnTo>
                    <a:lnTo>
                      <a:pt x="6268" y="14580"/>
                    </a:lnTo>
                    <a:lnTo>
                      <a:pt x="6256" y="14760"/>
                    </a:lnTo>
                    <a:lnTo>
                      <a:pt x="6262" y="14760"/>
                    </a:lnTo>
                    <a:lnTo>
                      <a:pt x="6233" y="14940"/>
                    </a:lnTo>
                    <a:lnTo>
                      <a:pt x="6218" y="14940"/>
                    </a:lnTo>
                    <a:lnTo>
                      <a:pt x="6218" y="15120"/>
                    </a:lnTo>
                    <a:lnTo>
                      <a:pt x="6203" y="15120"/>
                    </a:lnTo>
                    <a:lnTo>
                      <a:pt x="6233" y="15300"/>
                    </a:lnTo>
                    <a:lnTo>
                      <a:pt x="6218" y="15300"/>
                    </a:lnTo>
                    <a:lnTo>
                      <a:pt x="6218" y="16920"/>
                    </a:lnTo>
                    <a:lnTo>
                      <a:pt x="6188" y="16920"/>
                    </a:lnTo>
                    <a:lnTo>
                      <a:pt x="6188" y="16740"/>
                    </a:lnTo>
                    <a:lnTo>
                      <a:pt x="6085" y="16740"/>
                    </a:lnTo>
                    <a:lnTo>
                      <a:pt x="6070" y="16560"/>
                    </a:lnTo>
                    <a:lnTo>
                      <a:pt x="6088" y="16200"/>
                    </a:lnTo>
                    <a:lnTo>
                      <a:pt x="6116" y="16200"/>
                    </a:lnTo>
                    <a:lnTo>
                      <a:pt x="6147" y="16380"/>
                    </a:lnTo>
                    <a:lnTo>
                      <a:pt x="6174" y="16380"/>
                    </a:lnTo>
                    <a:lnTo>
                      <a:pt x="6203" y="16740"/>
                    </a:lnTo>
                    <a:lnTo>
                      <a:pt x="6218" y="16740"/>
                    </a:lnTo>
                    <a:lnTo>
                      <a:pt x="6218" y="15300"/>
                    </a:lnTo>
                    <a:lnTo>
                      <a:pt x="6188" y="15300"/>
                    </a:lnTo>
                    <a:lnTo>
                      <a:pt x="6188" y="15480"/>
                    </a:lnTo>
                    <a:lnTo>
                      <a:pt x="6159" y="15480"/>
                    </a:lnTo>
                    <a:lnTo>
                      <a:pt x="6159" y="15300"/>
                    </a:lnTo>
                    <a:lnTo>
                      <a:pt x="6174" y="15300"/>
                    </a:lnTo>
                    <a:lnTo>
                      <a:pt x="6188" y="15480"/>
                    </a:lnTo>
                    <a:lnTo>
                      <a:pt x="6188" y="15300"/>
                    </a:lnTo>
                    <a:lnTo>
                      <a:pt x="6203" y="15120"/>
                    </a:lnTo>
                    <a:lnTo>
                      <a:pt x="6174" y="15120"/>
                    </a:lnTo>
                    <a:lnTo>
                      <a:pt x="6174" y="14940"/>
                    </a:lnTo>
                    <a:lnTo>
                      <a:pt x="6159" y="14940"/>
                    </a:lnTo>
                    <a:lnTo>
                      <a:pt x="6159" y="15120"/>
                    </a:lnTo>
                    <a:lnTo>
                      <a:pt x="6144" y="15300"/>
                    </a:lnTo>
                    <a:lnTo>
                      <a:pt x="6085" y="15300"/>
                    </a:lnTo>
                    <a:lnTo>
                      <a:pt x="6100" y="15120"/>
                    </a:lnTo>
                    <a:lnTo>
                      <a:pt x="6144" y="15120"/>
                    </a:lnTo>
                    <a:lnTo>
                      <a:pt x="6114" y="14940"/>
                    </a:lnTo>
                    <a:lnTo>
                      <a:pt x="6144" y="14940"/>
                    </a:lnTo>
                    <a:lnTo>
                      <a:pt x="6144" y="15120"/>
                    </a:lnTo>
                    <a:lnTo>
                      <a:pt x="6159" y="15120"/>
                    </a:lnTo>
                    <a:lnTo>
                      <a:pt x="6159" y="14940"/>
                    </a:lnTo>
                    <a:lnTo>
                      <a:pt x="6144" y="14760"/>
                    </a:lnTo>
                    <a:lnTo>
                      <a:pt x="6155" y="14760"/>
                    </a:lnTo>
                    <a:lnTo>
                      <a:pt x="6168" y="14580"/>
                    </a:lnTo>
                    <a:lnTo>
                      <a:pt x="6183" y="14580"/>
                    </a:lnTo>
                    <a:lnTo>
                      <a:pt x="6203" y="14400"/>
                    </a:lnTo>
                    <a:lnTo>
                      <a:pt x="6188" y="14400"/>
                    </a:lnTo>
                    <a:lnTo>
                      <a:pt x="6188" y="14220"/>
                    </a:lnTo>
                    <a:lnTo>
                      <a:pt x="6307" y="14220"/>
                    </a:lnTo>
                    <a:lnTo>
                      <a:pt x="6307" y="1734"/>
                    </a:lnTo>
                    <a:lnTo>
                      <a:pt x="6287" y="1800"/>
                    </a:lnTo>
                    <a:lnTo>
                      <a:pt x="6262" y="1980"/>
                    </a:lnTo>
                    <a:lnTo>
                      <a:pt x="6248" y="1800"/>
                    </a:lnTo>
                    <a:lnTo>
                      <a:pt x="6233" y="1620"/>
                    </a:lnTo>
                    <a:lnTo>
                      <a:pt x="6233" y="1440"/>
                    </a:lnTo>
                    <a:lnTo>
                      <a:pt x="6218" y="1440"/>
                    </a:lnTo>
                    <a:lnTo>
                      <a:pt x="6218" y="1800"/>
                    </a:lnTo>
                    <a:lnTo>
                      <a:pt x="6203" y="1800"/>
                    </a:lnTo>
                    <a:lnTo>
                      <a:pt x="6188" y="1620"/>
                    </a:lnTo>
                    <a:lnTo>
                      <a:pt x="6174" y="1620"/>
                    </a:lnTo>
                    <a:lnTo>
                      <a:pt x="6174" y="14220"/>
                    </a:lnTo>
                    <a:lnTo>
                      <a:pt x="6100" y="14580"/>
                    </a:lnTo>
                    <a:lnTo>
                      <a:pt x="6076" y="14508"/>
                    </a:lnTo>
                    <a:lnTo>
                      <a:pt x="6085" y="14400"/>
                    </a:lnTo>
                    <a:lnTo>
                      <a:pt x="6100" y="14400"/>
                    </a:lnTo>
                    <a:lnTo>
                      <a:pt x="6114" y="14220"/>
                    </a:lnTo>
                    <a:lnTo>
                      <a:pt x="6174" y="14220"/>
                    </a:lnTo>
                    <a:lnTo>
                      <a:pt x="6174" y="1620"/>
                    </a:lnTo>
                    <a:lnTo>
                      <a:pt x="6159" y="1440"/>
                    </a:lnTo>
                    <a:lnTo>
                      <a:pt x="6159" y="1620"/>
                    </a:lnTo>
                    <a:lnTo>
                      <a:pt x="6128" y="1620"/>
                    </a:lnTo>
                    <a:lnTo>
                      <a:pt x="6159" y="1440"/>
                    </a:lnTo>
                    <a:lnTo>
                      <a:pt x="6188" y="1440"/>
                    </a:lnTo>
                    <a:lnTo>
                      <a:pt x="6188" y="1620"/>
                    </a:lnTo>
                    <a:lnTo>
                      <a:pt x="6218" y="1620"/>
                    </a:lnTo>
                    <a:lnTo>
                      <a:pt x="6218" y="1440"/>
                    </a:lnTo>
                    <a:lnTo>
                      <a:pt x="6203" y="1440"/>
                    </a:lnTo>
                    <a:lnTo>
                      <a:pt x="6203" y="1260"/>
                    </a:lnTo>
                    <a:lnTo>
                      <a:pt x="6218" y="1260"/>
                    </a:lnTo>
                    <a:lnTo>
                      <a:pt x="6218" y="1080"/>
                    </a:lnTo>
                    <a:lnTo>
                      <a:pt x="6203" y="900"/>
                    </a:lnTo>
                    <a:lnTo>
                      <a:pt x="6159" y="720"/>
                    </a:lnTo>
                    <a:lnTo>
                      <a:pt x="6144" y="720"/>
                    </a:lnTo>
                    <a:lnTo>
                      <a:pt x="6100" y="1080"/>
                    </a:lnTo>
                    <a:lnTo>
                      <a:pt x="6055" y="1080"/>
                    </a:lnTo>
                    <a:lnTo>
                      <a:pt x="6055" y="1260"/>
                    </a:lnTo>
                    <a:lnTo>
                      <a:pt x="6040" y="1260"/>
                    </a:lnTo>
                    <a:lnTo>
                      <a:pt x="6040" y="1440"/>
                    </a:lnTo>
                    <a:lnTo>
                      <a:pt x="5954" y="1620"/>
                    </a:lnTo>
                    <a:lnTo>
                      <a:pt x="5874" y="1440"/>
                    </a:lnTo>
                    <a:lnTo>
                      <a:pt x="5799" y="1440"/>
                    </a:lnTo>
                    <a:lnTo>
                      <a:pt x="5729" y="1260"/>
                    </a:lnTo>
                    <a:lnTo>
                      <a:pt x="5700" y="1260"/>
                    </a:lnTo>
                    <a:lnTo>
                      <a:pt x="5685" y="1440"/>
                    </a:lnTo>
                    <a:lnTo>
                      <a:pt x="5655" y="1440"/>
                    </a:lnTo>
                    <a:lnTo>
                      <a:pt x="5641" y="1260"/>
                    </a:lnTo>
                    <a:lnTo>
                      <a:pt x="5433" y="1510"/>
                    </a:lnTo>
                    <a:lnTo>
                      <a:pt x="5433" y="15120"/>
                    </a:lnTo>
                    <a:lnTo>
                      <a:pt x="5404" y="15120"/>
                    </a:lnTo>
                    <a:lnTo>
                      <a:pt x="5404" y="14940"/>
                    </a:lnTo>
                    <a:lnTo>
                      <a:pt x="5389" y="14940"/>
                    </a:lnTo>
                    <a:lnTo>
                      <a:pt x="5389" y="15480"/>
                    </a:lnTo>
                    <a:lnTo>
                      <a:pt x="5359" y="15300"/>
                    </a:lnTo>
                    <a:lnTo>
                      <a:pt x="5315" y="15300"/>
                    </a:lnTo>
                    <a:lnTo>
                      <a:pt x="5315" y="15120"/>
                    </a:lnTo>
                    <a:lnTo>
                      <a:pt x="5330" y="15120"/>
                    </a:lnTo>
                    <a:lnTo>
                      <a:pt x="5330" y="14940"/>
                    </a:lnTo>
                    <a:lnTo>
                      <a:pt x="5344" y="15120"/>
                    </a:lnTo>
                    <a:lnTo>
                      <a:pt x="5389" y="15480"/>
                    </a:lnTo>
                    <a:lnTo>
                      <a:pt x="5389" y="14940"/>
                    </a:lnTo>
                    <a:lnTo>
                      <a:pt x="5374" y="14940"/>
                    </a:lnTo>
                    <a:lnTo>
                      <a:pt x="5374" y="14760"/>
                    </a:lnTo>
                    <a:lnTo>
                      <a:pt x="5433" y="14760"/>
                    </a:lnTo>
                    <a:lnTo>
                      <a:pt x="5433" y="1510"/>
                    </a:lnTo>
                    <a:lnTo>
                      <a:pt x="5300" y="1671"/>
                    </a:lnTo>
                    <a:lnTo>
                      <a:pt x="5300" y="15300"/>
                    </a:lnTo>
                    <a:lnTo>
                      <a:pt x="5285" y="15480"/>
                    </a:lnTo>
                    <a:lnTo>
                      <a:pt x="5270" y="15480"/>
                    </a:lnTo>
                    <a:lnTo>
                      <a:pt x="5256" y="15300"/>
                    </a:lnTo>
                    <a:lnTo>
                      <a:pt x="5300" y="15300"/>
                    </a:lnTo>
                    <a:lnTo>
                      <a:pt x="5300" y="14940"/>
                    </a:lnTo>
                    <a:lnTo>
                      <a:pt x="5285" y="15120"/>
                    </a:lnTo>
                    <a:lnTo>
                      <a:pt x="5241" y="15120"/>
                    </a:lnTo>
                    <a:lnTo>
                      <a:pt x="5226" y="15300"/>
                    </a:lnTo>
                    <a:lnTo>
                      <a:pt x="5190" y="15300"/>
                    </a:lnTo>
                    <a:lnTo>
                      <a:pt x="5190" y="16920"/>
                    </a:lnTo>
                    <a:lnTo>
                      <a:pt x="5182" y="17280"/>
                    </a:lnTo>
                    <a:lnTo>
                      <a:pt x="5137" y="17280"/>
                    </a:lnTo>
                    <a:lnTo>
                      <a:pt x="5048" y="17460"/>
                    </a:lnTo>
                    <a:lnTo>
                      <a:pt x="5048" y="17280"/>
                    </a:lnTo>
                    <a:lnTo>
                      <a:pt x="5034" y="17280"/>
                    </a:lnTo>
                    <a:lnTo>
                      <a:pt x="5034" y="17100"/>
                    </a:lnTo>
                    <a:lnTo>
                      <a:pt x="4974" y="16920"/>
                    </a:lnTo>
                    <a:lnTo>
                      <a:pt x="4909" y="16920"/>
                    </a:lnTo>
                    <a:lnTo>
                      <a:pt x="4921" y="16740"/>
                    </a:lnTo>
                    <a:lnTo>
                      <a:pt x="4930" y="16560"/>
                    </a:lnTo>
                    <a:lnTo>
                      <a:pt x="4827" y="16560"/>
                    </a:lnTo>
                    <a:lnTo>
                      <a:pt x="4797" y="16380"/>
                    </a:lnTo>
                    <a:lnTo>
                      <a:pt x="4853" y="16200"/>
                    </a:lnTo>
                    <a:lnTo>
                      <a:pt x="5063" y="16200"/>
                    </a:lnTo>
                    <a:lnTo>
                      <a:pt x="5113" y="16380"/>
                    </a:lnTo>
                    <a:lnTo>
                      <a:pt x="5161" y="16740"/>
                    </a:lnTo>
                    <a:lnTo>
                      <a:pt x="5190" y="16920"/>
                    </a:lnTo>
                    <a:lnTo>
                      <a:pt x="5190" y="15300"/>
                    </a:lnTo>
                    <a:lnTo>
                      <a:pt x="5137" y="15300"/>
                    </a:lnTo>
                    <a:lnTo>
                      <a:pt x="5137" y="15120"/>
                    </a:lnTo>
                    <a:lnTo>
                      <a:pt x="5122" y="15120"/>
                    </a:lnTo>
                    <a:lnTo>
                      <a:pt x="5122" y="15480"/>
                    </a:lnTo>
                    <a:lnTo>
                      <a:pt x="5108" y="15300"/>
                    </a:lnTo>
                    <a:lnTo>
                      <a:pt x="5063" y="15300"/>
                    </a:lnTo>
                    <a:lnTo>
                      <a:pt x="5093" y="15120"/>
                    </a:lnTo>
                    <a:lnTo>
                      <a:pt x="5048" y="15120"/>
                    </a:lnTo>
                    <a:lnTo>
                      <a:pt x="5047" y="15104"/>
                    </a:lnTo>
                    <a:lnTo>
                      <a:pt x="5034" y="14940"/>
                    </a:lnTo>
                    <a:lnTo>
                      <a:pt x="5034" y="14760"/>
                    </a:lnTo>
                    <a:lnTo>
                      <a:pt x="5120" y="14760"/>
                    </a:lnTo>
                    <a:lnTo>
                      <a:pt x="5199" y="14580"/>
                    </a:lnTo>
                    <a:lnTo>
                      <a:pt x="5241" y="14580"/>
                    </a:lnTo>
                    <a:lnTo>
                      <a:pt x="5254" y="14760"/>
                    </a:lnTo>
                    <a:lnTo>
                      <a:pt x="5287" y="14940"/>
                    </a:lnTo>
                    <a:lnTo>
                      <a:pt x="5300" y="14940"/>
                    </a:lnTo>
                    <a:lnTo>
                      <a:pt x="5300" y="1671"/>
                    </a:lnTo>
                    <a:lnTo>
                      <a:pt x="5193" y="1800"/>
                    </a:lnTo>
                    <a:lnTo>
                      <a:pt x="5048" y="1620"/>
                    </a:lnTo>
                    <a:lnTo>
                      <a:pt x="5034" y="1620"/>
                    </a:lnTo>
                    <a:lnTo>
                      <a:pt x="5019" y="1800"/>
                    </a:lnTo>
                    <a:lnTo>
                      <a:pt x="5004" y="1800"/>
                    </a:lnTo>
                    <a:lnTo>
                      <a:pt x="5004" y="14760"/>
                    </a:lnTo>
                    <a:lnTo>
                      <a:pt x="4989" y="14760"/>
                    </a:lnTo>
                    <a:lnTo>
                      <a:pt x="4989" y="14940"/>
                    </a:lnTo>
                    <a:lnTo>
                      <a:pt x="4974" y="14940"/>
                    </a:lnTo>
                    <a:lnTo>
                      <a:pt x="4974" y="15120"/>
                    </a:lnTo>
                    <a:lnTo>
                      <a:pt x="4960" y="15120"/>
                    </a:lnTo>
                    <a:lnTo>
                      <a:pt x="4960" y="14940"/>
                    </a:lnTo>
                    <a:lnTo>
                      <a:pt x="4945" y="14940"/>
                    </a:lnTo>
                    <a:lnTo>
                      <a:pt x="4952" y="14895"/>
                    </a:lnTo>
                    <a:lnTo>
                      <a:pt x="4930" y="14760"/>
                    </a:lnTo>
                    <a:lnTo>
                      <a:pt x="4974" y="14760"/>
                    </a:lnTo>
                    <a:lnTo>
                      <a:pt x="4952" y="14895"/>
                    </a:lnTo>
                    <a:lnTo>
                      <a:pt x="4960" y="14940"/>
                    </a:lnTo>
                    <a:lnTo>
                      <a:pt x="4989" y="14760"/>
                    </a:lnTo>
                    <a:lnTo>
                      <a:pt x="4982" y="14760"/>
                    </a:lnTo>
                    <a:lnTo>
                      <a:pt x="5004" y="14580"/>
                    </a:lnTo>
                    <a:lnTo>
                      <a:pt x="5004" y="1800"/>
                    </a:lnTo>
                    <a:lnTo>
                      <a:pt x="4915" y="1800"/>
                    </a:lnTo>
                    <a:lnTo>
                      <a:pt x="4915" y="14940"/>
                    </a:lnTo>
                    <a:lnTo>
                      <a:pt x="4886" y="14940"/>
                    </a:lnTo>
                    <a:lnTo>
                      <a:pt x="4886" y="14760"/>
                    </a:lnTo>
                    <a:lnTo>
                      <a:pt x="4900" y="14760"/>
                    </a:lnTo>
                    <a:lnTo>
                      <a:pt x="4915" y="14940"/>
                    </a:lnTo>
                    <a:lnTo>
                      <a:pt x="4915" y="1800"/>
                    </a:lnTo>
                    <a:lnTo>
                      <a:pt x="4843" y="1800"/>
                    </a:lnTo>
                    <a:lnTo>
                      <a:pt x="4812" y="1620"/>
                    </a:lnTo>
                    <a:lnTo>
                      <a:pt x="4798" y="1800"/>
                    </a:lnTo>
                    <a:lnTo>
                      <a:pt x="4766" y="2160"/>
                    </a:lnTo>
                    <a:lnTo>
                      <a:pt x="4752" y="2340"/>
                    </a:lnTo>
                    <a:lnTo>
                      <a:pt x="4693" y="2340"/>
                    </a:lnTo>
                    <a:lnTo>
                      <a:pt x="4693" y="1980"/>
                    </a:lnTo>
                    <a:lnTo>
                      <a:pt x="4530" y="1980"/>
                    </a:lnTo>
                    <a:lnTo>
                      <a:pt x="4523" y="2064"/>
                    </a:lnTo>
                    <a:lnTo>
                      <a:pt x="4501" y="2018"/>
                    </a:lnTo>
                    <a:lnTo>
                      <a:pt x="4486" y="1958"/>
                    </a:lnTo>
                    <a:lnTo>
                      <a:pt x="4456" y="1958"/>
                    </a:lnTo>
                    <a:lnTo>
                      <a:pt x="4456" y="2078"/>
                    </a:lnTo>
                    <a:lnTo>
                      <a:pt x="4486" y="2078"/>
                    </a:lnTo>
                    <a:lnTo>
                      <a:pt x="4501" y="2139"/>
                    </a:lnTo>
                    <a:lnTo>
                      <a:pt x="4517" y="2139"/>
                    </a:lnTo>
                    <a:lnTo>
                      <a:pt x="4515" y="2160"/>
                    </a:lnTo>
                    <a:lnTo>
                      <a:pt x="4441" y="2160"/>
                    </a:lnTo>
                    <a:lnTo>
                      <a:pt x="4441" y="2340"/>
                    </a:lnTo>
                    <a:lnTo>
                      <a:pt x="4427" y="2160"/>
                    </a:lnTo>
                    <a:lnTo>
                      <a:pt x="4441" y="2160"/>
                    </a:lnTo>
                    <a:lnTo>
                      <a:pt x="4456" y="1980"/>
                    </a:lnTo>
                    <a:lnTo>
                      <a:pt x="4441" y="1980"/>
                    </a:lnTo>
                    <a:lnTo>
                      <a:pt x="4441" y="1800"/>
                    </a:lnTo>
                    <a:lnTo>
                      <a:pt x="4427" y="1800"/>
                    </a:lnTo>
                    <a:lnTo>
                      <a:pt x="4397" y="1824"/>
                    </a:lnTo>
                    <a:lnTo>
                      <a:pt x="4397" y="2700"/>
                    </a:lnTo>
                    <a:lnTo>
                      <a:pt x="4382" y="2880"/>
                    </a:lnTo>
                    <a:lnTo>
                      <a:pt x="4367" y="2700"/>
                    </a:lnTo>
                    <a:lnTo>
                      <a:pt x="4323" y="2520"/>
                    </a:lnTo>
                    <a:lnTo>
                      <a:pt x="4382" y="2520"/>
                    </a:lnTo>
                    <a:lnTo>
                      <a:pt x="4397" y="2700"/>
                    </a:lnTo>
                    <a:lnTo>
                      <a:pt x="4397" y="1824"/>
                    </a:lnTo>
                    <a:lnTo>
                      <a:pt x="4205" y="1980"/>
                    </a:lnTo>
                    <a:lnTo>
                      <a:pt x="4227" y="1980"/>
                    </a:lnTo>
                    <a:lnTo>
                      <a:pt x="4271" y="2160"/>
                    </a:lnTo>
                    <a:lnTo>
                      <a:pt x="4293" y="2160"/>
                    </a:lnTo>
                    <a:lnTo>
                      <a:pt x="4293" y="2340"/>
                    </a:lnTo>
                    <a:lnTo>
                      <a:pt x="4308" y="2160"/>
                    </a:lnTo>
                    <a:lnTo>
                      <a:pt x="4323" y="2160"/>
                    </a:lnTo>
                    <a:lnTo>
                      <a:pt x="4323" y="2340"/>
                    </a:lnTo>
                    <a:lnTo>
                      <a:pt x="4293" y="2340"/>
                    </a:lnTo>
                    <a:lnTo>
                      <a:pt x="4308" y="2520"/>
                    </a:lnTo>
                    <a:lnTo>
                      <a:pt x="4293" y="2520"/>
                    </a:lnTo>
                    <a:lnTo>
                      <a:pt x="4293" y="2340"/>
                    </a:lnTo>
                    <a:lnTo>
                      <a:pt x="4249" y="2340"/>
                    </a:lnTo>
                    <a:lnTo>
                      <a:pt x="4234" y="2520"/>
                    </a:lnTo>
                    <a:lnTo>
                      <a:pt x="4223" y="2340"/>
                    </a:lnTo>
                    <a:lnTo>
                      <a:pt x="4201" y="2160"/>
                    </a:lnTo>
                    <a:lnTo>
                      <a:pt x="4190" y="1980"/>
                    </a:lnTo>
                    <a:lnTo>
                      <a:pt x="4151" y="1980"/>
                    </a:lnTo>
                    <a:lnTo>
                      <a:pt x="4127" y="2160"/>
                    </a:lnTo>
                    <a:lnTo>
                      <a:pt x="4101" y="2160"/>
                    </a:lnTo>
                    <a:lnTo>
                      <a:pt x="4099" y="2520"/>
                    </a:lnTo>
                    <a:lnTo>
                      <a:pt x="4086" y="2700"/>
                    </a:lnTo>
                    <a:lnTo>
                      <a:pt x="4051" y="2700"/>
                    </a:lnTo>
                    <a:lnTo>
                      <a:pt x="3982" y="2880"/>
                    </a:lnTo>
                    <a:lnTo>
                      <a:pt x="3879" y="2880"/>
                    </a:lnTo>
                    <a:lnTo>
                      <a:pt x="3864" y="3060"/>
                    </a:lnTo>
                    <a:lnTo>
                      <a:pt x="3879" y="3240"/>
                    </a:lnTo>
                    <a:lnTo>
                      <a:pt x="3602" y="3240"/>
                    </a:lnTo>
                    <a:lnTo>
                      <a:pt x="3568" y="3402"/>
                    </a:lnTo>
                    <a:lnTo>
                      <a:pt x="3568" y="15300"/>
                    </a:lnTo>
                    <a:lnTo>
                      <a:pt x="3553" y="15120"/>
                    </a:lnTo>
                    <a:lnTo>
                      <a:pt x="3568" y="15120"/>
                    </a:lnTo>
                    <a:lnTo>
                      <a:pt x="3568" y="3402"/>
                    </a:lnTo>
                    <a:lnTo>
                      <a:pt x="3564" y="3420"/>
                    </a:lnTo>
                    <a:lnTo>
                      <a:pt x="3521" y="3600"/>
                    </a:lnTo>
                    <a:lnTo>
                      <a:pt x="3464" y="3420"/>
                    </a:lnTo>
                    <a:lnTo>
                      <a:pt x="3448" y="3420"/>
                    </a:lnTo>
                    <a:lnTo>
                      <a:pt x="3480" y="3240"/>
                    </a:lnTo>
                    <a:lnTo>
                      <a:pt x="3494" y="3060"/>
                    </a:lnTo>
                    <a:lnTo>
                      <a:pt x="3479" y="3060"/>
                    </a:lnTo>
                    <a:lnTo>
                      <a:pt x="3479" y="2880"/>
                    </a:lnTo>
                    <a:lnTo>
                      <a:pt x="3494" y="2880"/>
                    </a:lnTo>
                    <a:lnTo>
                      <a:pt x="3538" y="2700"/>
                    </a:lnTo>
                    <a:lnTo>
                      <a:pt x="3509" y="2520"/>
                    </a:lnTo>
                    <a:lnTo>
                      <a:pt x="3346" y="2520"/>
                    </a:lnTo>
                    <a:lnTo>
                      <a:pt x="3368" y="2700"/>
                    </a:lnTo>
                    <a:lnTo>
                      <a:pt x="3412" y="2700"/>
                    </a:lnTo>
                    <a:lnTo>
                      <a:pt x="3435" y="2880"/>
                    </a:lnTo>
                    <a:lnTo>
                      <a:pt x="3420" y="2880"/>
                    </a:lnTo>
                    <a:lnTo>
                      <a:pt x="3390" y="2820"/>
                    </a:lnTo>
                    <a:lnTo>
                      <a:pt x="3390" y="3240"/>
                    </a:lnTo>
                    <a:lnTo>
                      <a:pt x="3346" y="3240"/>
                    </a:lnTo>
                    <a:lnTo>
                      <a:pt x="3361" y="3060"/>
                    </a:lnTo>
                    <a:lnTo>
                      <a:pt x="3390" y="3240"/>
                    </a:lnTo>
                    <a:lnTo>
                      <a:pt x="3390" y="2820"/>
                    </a:lnTo>
                    <a:lnTo>
                      <a:pt x="3331" y="2700"/>
                    </a:lnTo>
                    <a:lnTo>
                      <a:pt x="3331" y="2880"/>
                    </a:lnTo>
                    <a:lnTo>
                      <a:pt x="3346" y="2880"/>
                    </a:lnTo>
                    <a:lnTo>
                      <a:pt x="3346" y="3060"/>
                    </a:lnTo>
                    <a:lnTo>
                      <a:pt x="3272" y="3060"/>
                    </a:lnTo>
                    <a:lnTo>
                      <a:pt x="3272" y="3600"/>
                    </a:lnTo>
                    <a:lnTo>
                      <a:pt x="3257" y="3600"/>
                    </a:lnTo>
                    <a:lnTo>
                      <a:pt x="3257" y="3420"/>
                    </a:lnTo>
                    <a:lnTo>
                      <a:pt x="3272" y="3420"/>
                    </a:lnTo>
                    <a:lnTo>
                      <a:pt x="3272" y="3060"/>
                    </a:lnTo>
                    <a:lnTo>
                      <a:pt x="3257" y="3060"/>
                    </a:lnTo>
                    <a:lnTo>
                      <a:pt x="3242" y="3240"/>
                    </a:lnTo>
                    <a:lnTo>
                      <a:pt x="3183" y="3240"/>
                    </a:lnTo>
                    <a:lnTo>
                      <a:pt x="3153" y="3420"/>
                    </a:lnTo>
                    <a:lnTo>
                      <a:pt x="3139" y="3420"/>
                    </a:lnTo>
                    <a:lnTo>
                      <a:pt x="3153" y="3240"/>
                    </a:lnTo>
                    <a:lnTo>
                      <a:pt x="3183" y="3240"/>
                    </a:lnTo>
                    <a:lnTo>
                      <a:pt x="3183" y="3060"/>
                    </a:lnTo>
                    <a:lnTo>
                      <a:pt x="3153" y="3060"/>
                    </a:lnTo>
                    <a:lnTo>
                      <a:pt x="3139" y="3240"/>
                    </a:lnTo>
                    <a:lnTo>
                      <a:pt x="3124" y="3240"/>
                    </a:lnTo>
                    <a:lnTo>
                      <a:pt x="3124" y="3060"/>
                    </a:lnTo>
                    <a:lnTo>
                      <a:pt x="3109" y="3060"/>
                    </a:lnTo>
                    <a:lnTo>
                      <a:pt x="3094" y="3240"/>
                    </a:lnTo>
                    <a:lnTo>
                      <a:pt x="3079" y="3240"/>
                    </a:lnTo>
                    <a:lnTo>
                      <a:pt x="2996" y="2880"/>
                    </a:lnTo>
                    <a:lnTo>
                      <a:pt x="2931" y="2880"/>
                    </a:lnTo>
                    <a:lnTo>
                      <a:pt x="2931" y="3780"/>
                    </a:lnTo>
                    <a:lnTo>
                      <a:pt x="2917" y="3780"/>
                    </a:lnTo>
                    <a:lnTo>
                      <a:pt x="2916" y="16920"/>
                    </a:lnTo>
                    <a:lnTo>
                      <a:pt x="2859" y="17100"/>
                    </a:lnTo>
                    <a:lnTo>
                      <a:pt x="2737" y="17460"/>
                    </a:lnTo>
                    <a:lnTo>
                      <a:pt x="2680" y="17640"/>
                    </a:lnTo>
                    <a:lnTo>
                      <a:pt x="2635" y="17640"/>
                    </a:lnTo>
                    <a:lnTo>
                      <a:pt x="2636" y="17460"/>
                    </a:lnTo>
                    <a:lnTo>
                      <a:pt x="2637" y="17280"/>
                    </a:lnTo>
                    <a:lnTo>
                      <a:pt x="2535" y="17280"/>
                    </a:lnTo>
                    <a:lnTo>
                      <a:pt x="2517" y="17211"/>
                    </a:lnTo>
                    <a:lnTo>
                      <a:pt x="2517" y="18540"/>
                    </a:lnTo>
                    <a:lnTo>
                      <a:pt x="2502" y="18540"/>
                    </a:lnTo>
                    <a:lnTo>
                      <a:pt x="2502" y="18360"/>
                    </a:lnTo>
                    <a:lnTo>
                      <a:pt x="2517" y="18360"/>
                    </a:lnTo>
                    <a:lnTo>
                      <a:pt x="2517" y="17211"/>
                    </a:lnTo>
                    <a:lnTo>
                      <a:pt x="2487" y="17100"/>
                    </a:lnTo>
                    <a:lnTo>
                      <a:pt x="2487" y="18360"/>
                    </a:lnTo>
                    <a:lnTo>
                      <a:pt x="2472" y="18360"/>
                    </a:lnTo>
                    <a:lnTo>
                      <a:pt x="2472" y="18540"/>
                    </a:lnTo>
                    <a:lnTo>
                      <a:pt x="2458" y="18540"/>
                    </a:lnTo>
                    <a:lnTo>
                      <a:pt x="2458" y="18720"/>
                    </a:lnTo>
                    <a:lnTo>
                      <a:pt x="2428" y="18720"/>
                    </a:lnTo>
                    <a:lnTo>
                      <a:pt x="2398" y="18900"/>
                    </a:lnTo>
                    <a:lnTo>
                      <a:pt x="2354" y="18540"/>
                    </a:lnTo>
                    <a:lnTo>
                      <a:pt x="2324" y="18360"/>
                    </a:lnTo>
                    <a:lnTo>
                      <a:pt x="2339" y="18360"/>
                    </a:lnTo>
                    <a:lnTo>
                      <a:pt x="2354" y="18540"/>
                    </a:lnTo>
                    <a:lnTo>
                      <a:pt x="2458" y="18540"/>
                    </a:lnTo>
                    <a:lnTo>
                      <a:pt x="2472" y="18360"/>
                    </a:lnTo>
                    <a:lnTo>
                      <a:pt x="2458" y="18360"/>
                    </a:lnTo>
                    <a:lnTo>
                      <a:pt x="2443" y="18180"/>
                    </a:lnTo>
                    <a:lnTo>
                      <a:pt x="2472" y="18180"/>
                    </a:lnTo>
                    <a:lnTo>
                      <a:pt x="2487" y="18360"/>
                    </a:lnTo>
                    <a:lnTo>
                      <a:pt x="2487" y="17100"/>
                    </a:lnTo>
                    <a:lnTo>
                      <a:pt x="2530" y="16740"/>
                    </a:lnTo>
                    <a:lnTo>
                      <a:pt x="2570" y="16560"/>
                    </a:lnTo>
                    <a:lnTo>
                      <a:pt x="2614" y="16200"/>
                    </a:lnTo>
                    <a:lnTo>
                      <a:pt x="2665" y="16020"/>
                    </a:lnTo>
                    <a:lnTo>
                      <a:pt x="2711" y="15840"/>
                    </a:lnTo>
                    <a:lnTo>
                      <a:pt x="2821" y="15840"/>
                    </a:lnTo>
                    <a:lnTo>
                      <a:pt x="2842" y="16200"/>
                    </a:lnTo>
                    <a:lnTo>
                      <a:pt x="2862" y="16380"/>
                    </a:lnTo>
                    <a:lnTo>
                      <a:pt x="2897" y="16740"/>
                    </a:lnTo>
                    <a:lnTo>
                      <a:pt x="2916" y="16920"/>
                    </a:lnTo>
                    <a:lnTo>
                      <a:pt x="2916" y="3780"/>
                    </a:lnTo>
                    <a:lnTo>
                      <a:pt x="2902" y="3600"/>
                    </a:lnTo>
                    <a:lnTo>
                      <a:pt x="2931" y="3600"/>
                    </a:lnTo>
                    <a:lnTo>
                      <a:pt x="2931" y="2880"/>
                    </a:lnTo>
                    <a:lnTo>
                      <a:pt x="2904" y="2880"/>
                    </a:lnTo>
                    <a:lnTo>
                      <a:pt x="2802" y="3060"/>
                    </a:lnTo>
                    <a:lnTo>
                      <a:pt x="2694" y="3240"/>
                    </a:lnTo>
                    <a:lnTo>
                      <a:pt x="2728" y="3420"/>
                    </a:lnTo>
                    <a:lnTo>
                      <a:pt x="2763" y="3600"/>
                    </a:lnTo>
                    <a:lnTo>
                      <a:pt x="2801" y="3600"/>
                    </a:lnTo>
                    <a:lnTo>
                      <a:pt x="2842" y="3780"/>
                    </a:lnTo>
                    <a:lnTo>
                      <a:pt x="2576" y="3780"/>
                    </a:lnTo>
                    <a:lnTo>
                      <a:pt x="2561" y="3960"/>
                    </a:lnTo>
                    <a:lnTo>
                      <a:pt x="2532" y="3960"/>
                    </a:lnTo>
                    <a:lnTo>
                      <a:pt x="2521" y="3780"/>
                    </a:lnTo>
                    <a:lnTo>
                      <a:pt x="2498" y="3600"/>
                    </a:lnTo>
                    <a:lnTo>
                      <a:pt x="2487" y="3420"/>
                    </a:lnTo>
                    <a:lnTo>
                      <a:pt x="2512" y="3600"/>
                    </a:lnTo>
                    <a:lnTo>
                      <a:pt x="2635" y="3600"/>
                    </a:lnTo>
                    <a:lnTo>
                      <a:pt x="2650" y="3780"/>
                    </a:lnTo>
                    <a:lnTo>
                      <a:pt x="2622" y="3420"/>
                    </a:lnTo>
                    <a:lnTo>
                      <a:pt x="2567" y="3240"/>
                    </a:lnTo>
                    <a:lnTo>
                      <a:pt x="2458" y="3240"/>
                    </a:lnTo>
                    <a:lnTo>
                      <a:pt x="2458" y="3960"/>
                    </a:lnTo>
                    <a:lnTo>
                      <a:pt x="2443" y="4140"/>
                    </a:lnTo>
                    <a:lnTo>
                      <a:pt x="2443" y="3960"/>
                    </a:lnTo>
                    <a:lnTo>
                      <a:pt x="2458" y="3960"/>
                    </a:lnTo>
                    <a:lnTo>
                      <a:pt x="2458" y="3240"/>
                    </a:lnTo>
                    <a:lnTo>
                      <a:pt x="2428" y="3240"/>
                    </a:lnTo>
                    <a:lnTo>
                      <a:pt x="2428" y="3420"/>
                    </a:lnTo>
                    <a:lnTo>
                      <a:pt x="2398" y="3420"/>
                    </a:lnTo>
                    <a:lnTo>
                      <a:pt x="2398" y="16920"/>
                    </a:lnTo>
                    <a:lnTo>
                      <a:pt x="2354" y="16920"/>
                    </a:lnTo>
                    <a:lnTo>
                      <a:pt x="2384" y="16740"/>
                    </a:lnTo>
                    <a:lnTo>
                      <a:pt x="2398" y="16920"/>
                    </a:lnTo>
                    <a:lnTo>
                      <a:pt x="2398" y="3420"/>
                    </a:lnTo>
                    <a:lnTo>
                      <a:pt x="2384" y="3420"/>
                    </a:lnTo>
                    <a:lnTo>
                      <a:pt x="2369" y="3600"/>
                    </a:lnTo>
                    <a:lnTo>
                      <a:pt x="2354" y="3600"/>
                    </a:lnTo>
                    <a:lnTo>
                      <a:pt x="2374" y="3780"/>
                    </a:lnTo>
                    <a:lnTo>
                      <a:pt x="2389" y="3960"/>
                    </a:lnTo>
                    <a:lnTo>
                      <a:pt x="2324" y="3960"/>
                    </a:lnTo>
                    <a:lnTo>
                      <a:pt x="2295" y="4140"/>
                    </a:lnTo>
                    <a:lnTo>
                      <a:pt x="2237" y="3960"/>
                    </a:lnTo>
                    <a:lnTo>
                      <a:pt x="2191" y="3960"/>
                    </a:lnTo>
                    <a:lnTo>
                      <a:pt x="2145" y="4140"/>
                    </a:lnTo>
                    <a:lnTo>
                      <a:pt x="2087" y="4320"/>
                    </a:lnTo>
                    <a:lnTo>
                      <a:pt x="1779" y="4320"/>
                    </a:lnTo>
                    <a:lnTo>
                      <a:pt x="1732" y="4400"/>
                    </a:lnTo>
                    <a:lnTo>
                      <a:pt x="1732" y="5220"/>
                    </a:lnTo>
                    <a:lnTo>
                      <a:pt x="1713" y="5040"/>
                    </a:lnTo>
                    <a:lnTo>
                      <a:pt x="1699" y="4860"/>
                    </a:lnTo>
                    <a:lnTo>
                      <a:pt x="1691" y="4860"/>
                    </a:lnTo>
                    <a:lnTo>
                      <a:pt x="1688" y="4680"/>
                    </a:lnTo>
                    <a:lnTo>
                      <a:pt x="1699" y="4860"/>
                    </a:lnTo>
                    <a:lnTo>
                      <a:pt x="1710" y="4860"/>
                    </a:lnTo>
                    <a:lnTo>
                      <a:pt x="1732" y="5220"/>
                    </a:lnTo>
                    <a:lnTo>
                      <a:pt x="1732" y="4400"/>
                    </a:lnTo>
                    <a:lnTo>
                      <a:pt x="1673" y="4500"/>
                    </a:lnTo>
                    <a:lnTo>
                      <a:pt x="1658" y="4500"/>
                    </a:lnTo>
                    <a:lnTo>
                      <a:pt x="1658" y="4680"/>
                    </a:lnTo>
                    <a:lnTo>
                      <a:pt x="1673" y="4680"/>
                    </a:lnTo>
                    <a:lnTo>
                      <a:pt x="1658" y="4860"/>
                    </a:lnTo>
                    <a:lnTo>
                      <a:pt x="1643" y="4860"/>
                    </a:lnTo>
                    <a:lnTo>
                      <a:pt x="1629" y="5040"/>
                    </a:lnTo>
                    <a:lnTo>
                      <a:pt x="1626" y="5040"/>
                    </a:lnTo>
                    <a:lnTo>
                      <a:pt x="1626" y="15660"/>
                    </a:lnTo>
                    <a:lnTo>
                      <a:pt x="1555" y="15660"/>
                    </a:lnTo>
                    <a:lnTo>
                      <a:pt x="1569" y="15480"/>
                    </a:lnTo>
                    <a:lnTo>
                      <a:pt x="1599" y="15480"/>
                    </a:lnTo>
                    <a:lnTo>
                      <a:pt x="1614" y="15300"/>
                    </a:lnTo>
                    <a:lnTo>
                      <a:pt x="1616" y="15480"/>
                    </a:lnTo>
                    <a:lnTo>
                      <a:pt x="1626" y="15660"/>
                    </a:lnTo>
                    <a:lnTo>
                      <a:pt x="1626" y="5040"/>
                    </a:lnTo>
                    <a:lnTo>
                      <a:pt x="1599" y="5040"/>
                    </a:lnTo>
                    <a:lnTo>
                      <a:pt x="1614" y="4860"/>
                    </a:lnTo>
                    <a:lnTo>
                      <a:pt x="1569" y="4860"/>
                    </a:lnTo>
                    <a:lnTo>
                      <a:pt x="1547" y="4680"/>
                    </a:lnTo>
                    <a:lnTo>
                      <a:pt x="1525" y="4500"/>
                    </a:lnTo>
                    <a:lnTo>
                      <a:pt x="1480" y="4500"/>
                    </a:lnTo>
                    <a:lnTo>
                      <a:pt x="1480" y="4680"/>
                    </a:lnTo>
                    <a:lnTo>
                      <a:pt x="1466" y="4860"/>
                    </a:lnTo>
                    <a:lnTo>
                      <a:pt x="1466" y="14760"/>
                    </a:lnTo>
                    <a:lnTo>
                      <a:pt x="1392" y="14760"/>
                    </a:lnTo>
                    <a:lnTo>
                      <a:pt x="1392" y="14940"/>
                    </a:lnTo>
                    <a:lnTo>
                      <a:pt x="1399" y="14940"/>
                    </a:lnTo>
                    <a:lnTo>
                      <a:pt x="1443" y="15120"/>
                    </a:lnTo>
                    <a:lnTo>
                      <a:pt x="1466" y="15120"/>
                    </a:lnTo>
                    <a:lnTo>
                      <a:pt x="1466" y="15300"/>
                    </a:lnTo>
                    <a:lnTo>
                      <a:pt x="1451" y="15300"/>
                    </a:lnTo>
                    <a:lnTo>
                      <a:pt x="1466" y="15480"/>
                    </a:lnTo>
                    <a:lnTo>
                      <a:pt x="1451" y="15480"/>
                    </a:lnTo>
                    <a:lnTo>
                      <a:pt x="1451" y="15300"/>
                    </a:lnTo>
                    <a:lnTo>
                      <a:pt x="1444" y="15300"/>
                    </a:lnTo>
                    <a:lnTo>
                      <a:pt x="1423" y="15120"/>
                    </a:lnTo>
                    <a:lnTo>
                      <a:pt x="1405" y="15120"/>
                    </a:lnTo>
                    <a:lnTo>
                      <a:pt x="1392" y="14940"/>
                    </a:lnTo>
                    <a:lnTo>
                      <a:pt x="1362" y="14940"/>
                    </a:lnTo>
                    <a:lnTo>
                      <a:pt x="1362" y="14760"/>
                    </a:lnTo>
                    <a:lnTo>
                      <a:pt x="1377" y="14760"/>
                    </a:lnTo>
                    <a:lnTo>
                      <a:pt x="1392" y="14580"/>
                    </a:lnTo>
                    <a:lnTo>
                      <a:pt x="1436" y="14580"/>
                    </a:lnTo>
                    <a:lnTo>
                      <a:pt x="1466" y="14760"/>
                    </a:lnTo>
                    <a:lnTo>
                      <a:pt x="1466" y="4860"/>
                    </a:lnTo>
                    <a:lnTo>
                      <a:pt x="1451" y="4680"/>
                    </a:lnTo>
                    <a:lnTo>
                      <a:pt x="1451" y="4860"/>
                    </a:lnTo>
                    <a:lnTo>
                      <a:pt x="1436" y="4860"/>
                    </a:lnTo>
                    <a:lnTo>
                      <a:pt x="1436" y="4680"/>
                    </a:lnTo>
                    <a:lnTo>
                      <a:pt x="1480" y="4680"/>
                    </a:lnTo>
                    <a:lnTo>
                      <a:pt x="1480" y="4500"/>
                    </a:lnTo>
                    <a:lnTo>
                      <a:pt x="1469" y="4500"/>
                    </a:lnTo>
                    <a:lnTo>
                      <a:pt x="1358" y="4860"/>
                    </a:lnTo>
                    <a:lnTo>
                      <a:pt x="1288" y="4860"/>
                    </a:lnTo>
                    <a:lnTo>
                      <a:pt x="1288" y="5040"/>
                    </a:lnTo>
                    <a:lnTo>
                      <a:pt x="1219" y="5040"/>
                    </a:lnTo>
                    <a:lnTo>
                      <a:pt x="1199" y="5121"/>
                    </a:lnTo>
                    <a:lnTo>
                      <a:pt x="1199" y="14220"/>
                    </a:lnTo>
                    <a:lnTo>
                      <a:pt x="1195" y="14220"/>
                    </a:lnTo>
                    <a:lnTo>
                      <a:pt x="1191" y="14158"/>
                    </a:lnTo>
                    <a:lnTo>
                      <a:pt x="1199" y="14220"/>
                    </a:lnTo>
                    <a:lnTo>
                      <a:pt x="1199" y="5121"/>
                    </a:lnTo>
                    <a:lnTo>
                      <a:pt x="1184" y="5182"/>
                    </a:lnTo>
                    <a:lnTo>
                      <a:pt x="1184" y="13320"/>
                    </a:lnTo>
                    <a:lnTo>
                      <a:pt x="1155" y="13500"/>
                    </a:lnTo>
                    <a:lnTo>
                      <a:pt x="1125" y="13500"/>
                    </a:lnTo>
                    <a:lnTo>
                      <a:pt x="1125" y="13320"/>
                    </a:lnTo>
                    <a:lnTo>
                      <a:pt x="1184" y="13320"/>
                    </a:lnTo>
                    <a:lnTo>
                      <a:pt x="1184" y="5182"/>
                    </a:lnTo>
                    <a:lnTo>
                      <a:pt x="1175" y="5220"/>
                    </a:lnTo>
                    <a:lnTo>
                      <a:pt x="1125" y="5220"/>
                    </a:lnTo>
                    <a:lnTo>
                      <a:pt x="1114" y="5580"/>
                    </a:lnTo>
                    <a:lnTo>
                      <a:pt x="962" y="5580"/>
                    </a:lnTo>
                    <a:lnTo>
                      <a:pt x="904" y="5760"/>
                    </a:lnTo>
                    <a:lnTo>
                      <a:pt x="881" y="5760"/>
                    </a:lnTo>
                    <a:lnTo>
                      <a:pt x="881" y="13320"/>
                    </a:lnTo>
                    <a:lnTo>
                      <a:pt x="873" y="13320"/>
                    </a:lnTo>
                    <a:lnTo>
                      <a:pt x="859" y="13500"/>
                    </a:lnTo>
                    <a:lnTo>
                      <a:pt x="844" y="13320"/>
                    </a:lnTo>
                    <a:lnTo>
                      <a:pt x="814" y="13320"/>
                    </a:lnTo>
                    <a:lnTo>
                      <a:pt x="799" y="13140"/>
                    </a:lnTo>
                    <a:lnTo>
                      <a:pt x="836" y="13140"/>
                    </a:lnTo>
                    <a:lnTo>
                      <a:pt x="881" y="13320"/>
                    </a:lnTo>
                    <a:lnTo>
                      <a:pt x="881" y="5760"/>
                    </a:lnTo>
                    <a:lnTo>
                      <a:pt x="842" y="5760"/>
                    </a:lnTo>
                    <a:lnTo>
                      <a:pt x="777" y="5940"/>
                    </a:lnTo>
                    <a:lnTo>
                      <a:pt x="711" y="5940"/>
                    </a:lnTo>
                    <a:lnTo>
                      <a:pt x="724" y="6300"/>
                    </a:lnTo>
                    <a:lnTo>
                      <a:pt x="696" y="6660"/>
                    </a:lnTo>
                    <a:lnTo>
                      <a:pt x="623" y="6840"/>
                    </a:lnTo>
                    <a:lnTo>
                      <a:pt x="577" y="6840"/>
                    </a:lnTo>
                    <a:lnTo>
                      <a:pt x="577" y="12600"/>
                    </a:lnTo>
                    <a:lnTo>
                      <a:pt x="563" y="12780"/>
                    </a:lnTo>
                    <a:lnTo>
                      <a:pt x="548" y="12780"/>
                    </a:lnTo>
                    <a:lnTo>
                      <a:pt x="518" y="12600"/>
                    </a:lnTo>
                    <a:lnTo>
                      <a:pt x="577" y="12600"/>
                    </a:lnTo>
                    <a:lnTo>
                      <a:pt x="577" y="6840"/>
                    </a:lnTo>
                    <a:lnTo>
                      <a:pt x="518" y="6840"/>
                    </a:lnTo>
                    <a:lnTo>
                      <a:pt x="518" y="8460"/>
                    </a:lnTo>
                    <a:lnTo>
                      <a:pt x="489" y="8460"/>
                    </a:lnTo>
                    <a:lnTo>
                      <a:pt x="489" y="8280"/>
                    </a:lnTo>
                    <a:lnTo>
                      <a:pt x="518" y="8460"/>
                    </a:lnTo>
                    <a:lnTo>
                      <a:pt x="518" y="6840"/>
                    </a:lnTo>
                    <a:lnTo>
                      <a:pt x="447" y="6840"/>
                    </a:lnTo>
                    <a:lnTo>
                      <a:pt x="409" y="7020"/>
                    </a:lnTo>
                    <a:lnTo>
                      <a:pt x="385" y="7020"/>
                    </a:lnTo>
                    <a:lnTo>
                      <a:pt x="370" y="7200"/>
                    </a:lnTo>
                    <a:lnTo>
                      <a:pt x="370" y="7380"/>
                    </a:lnTo>
                    <a:lnTo>
                      <a:pt x="385" y="7380"/>
                    </a:lnTo>
                    <a:lnTo>
                      <a:pt x="407" y="7560"/>
                    </a:lnTo>
                    <a:lnTo>
                      <a:pt x="429" y="7560"/>
                    </a:lnTo>
                    <a:lnTo>
                      <a:pt x="452" y="7740"/>
                    </a:lnTo>
                    <a:lnTo>
                      <a:pt x="459" y="7740"/>
                    </a:lnTo>
                    <a:lnTo>
                      <a:pt x="444" y="7830"/>
                    </a:lnTo>
                    <a:lnTo>
                      <a:pt x="474" y="7740"/>
                    </a:lnTo>
                    <a:lnTo>
                      <a:pt x="474" y="7920"/>
                    </a:lnTo>
                    <a:lnTo>
                      <a:pt x="444" y="7920"/>
                    </a:lnTo>
                    <a:lnTo>
                      <a:pt x="444" y="9360"/>
                    </a:lnTo>
                    <a:lnTo>
                      <a:pt x="429" y="9540"/>
                    </a:lnTo>
                    <a:lnTo>
                      <a:pt x="444" y="9720"/>
                    </a:lnTo>
                    <a:lnTo>
                      <a:pt x="415" y="9720"/>
                    </a:lnTo>
                    <a:lnTo>
                      <a:pt x="400" y="9540"/>
                    </a:lnTo>
                    <a:lnTo>
                      <a:pt x="355" y="9540"/>
                    </a:lnTo>
                    <a:lnTo>
                      <a:pt x="370" y="9360"/>
                    </a:lnTo>
                    <a:lnTo>
                      <a:pt x="444" y="9360"/>
                    </a:lnTo>
                    <a:lnTo>
                      <a:pt x="444" y="9000"/>
                    </a:lnTo>
                    <a:lnTo>
                      <a:pt x="400" y="9000"/>
                    </a:lnTo>
                    <a:lnTo>
                      <a:pt x="400" y="8820"/>
                    </a:lnTo>
                    <a:lnTo>
                      <a:pt x="429" y="8820"/>
                    </a:lnTo>
                    <a:lnTo>
                      <a:pt x="444" y="9000"/>
                    </a:lnTo>
                    <a:lnTo>
                      <a:pt x="444" y="7920"/>
                    </a:lnTo>
                    <a:lnTo>
                      <a:pt x="429" y="7920"/>
                    </a:lnTo>
                    <a:lnTo>
                      <a:pt x="370" y="8100"/>
                    </a:lnTo>
                    <a:lnTo>
                      <a:pt x="348" y="8280"/>
                    </a:lnTo>
                    <a:lnTo>
                      <a:pt x="324" y="8280"/>
                    </a:lnTo>
                    <a:lnTo>
                      <a:pt x="297" y="8460"/>
                    </a:lnTo>
                    <a:lnTo>
                      <a:pt x="267" y="8460"/>
                    </a:lnTo>
                    <a:lnTo>
                      <a:pt x="267" y="8640"/>
                    </a:lnTo>
                    <a:lnTo>
                      <a:pt x="252" y="8640"/>
                    </a:lnTo>
                    <a:lnTo>
                      <a:pt x="252" y="8820"/>
                    </a:lnTo>
                    <a:lnTo>
                      <a:pt x="237" y="8640"/>
                    </a:lnTo>
                    <a:lnTo>
                      <a:pt x="167" y="8640"/>
                    </a:lnTo>
                    <a:lnTo>
                      <a:pt x="0" y="9180"/>
                    </a:lnTo>
                    <a:lnTo>
                      <a:pt x="118" y="9180"/>
                    </a:lnTo>
                    <a:lnTo>
                      <a:pt x="118" y="9000"/>
                    </a:lnTo>
                    <a:lnTo>
                      <a:pt x="155" y="9000"/>
                    </a:lnTo>
                    <a:lnTo>
                      <a:pt x="176" y="9180"/>
                    </a:lnTo>
                    <a:lnTo>
                      <a:pt x="194" y="9180"/>
                    </a:lnTo>
                    <a:lnTo>
                      <a:pt x="207" y="9360"/>
                    </a:lnTo>
                    <a:lnTo>
                      <a:pt x="221" y="9180"/>
                    </a:lnTo>
                    <a:lnTo>
                      <a:pt x="253" y="9000"/>
                    </a:lnTo>
                    <a:lnTo>
                      <a:pt x="267" y="9000"/>
                    </a:lnTo>
                    <a:lnTo>
                      <a:pt x="267" y="8820"/>
                    </a:lnTo>
                    <a:lnTo>
                      <a:pt x="297" y="9000"/>
                    </a:lnTo>
                    <a:lnTo>
                      <a:pt x="322" y="9180"/>
                    </a:lnTo>
                    <a:lnTo>
                      <a:pt x="341" y="9180"/>
                    </a:lnTo>
                    <a:lnTo>
                      <a:pt x="355" y="9360"/>
                    </a:lnTo>
                    <a:lnTo>
                      <a:pt x="326" y="9360"/>
                    </a:lnTo>
                    <a:lnTo>
                      <a:pt x="311" y="9540"/>
                    </a:lnTo>
                    <a:lnTo>
                      <a:pt x="347" y="9540"/>
                    </a:lnTo>
                    <a:lnTo>
                      <a:pt x="335" y="9900"/>
                    </a:lnTo>
                    <a:lnTo>
                      <a:pt x="326" y="9900"/>
                    </a:lnTo>
                    <a:lnTo>
                      <a:pt x="326" y="10260"/>
                    </a:lnTo>
                    <a:lnTo>
                      <a:pt x="341" y="10260"/>
                    </a:lnTo>
                    <a:lnTo>
                      <a:pt x="341" y="10440"/>
                    </a:lnTo>
                    <a:lnTo>
                      <a:pt x="385" y="10440"/>
                    </a:lnTo>
                    <a:lnTo>
                      <a:pt x="400" y="10260"/>
                    </a:lnTo>
                    <a:lnTo>
                      <a:pt x="503" y="10260"/>
                    </a:lnTo>
                    <a:lnTo>
                      <a:pt x="518" y="10440"/>
                    </a:lnTo>
                    <a:lnTo>
                      <a:pt x="511" y="10440"/>
                    </a:lnTo>
                    <a:lnTo>
                      <a:pt x="511" y="10980"/>
                    </a:lnTo>
                    <a:lnTo>
                      <a:pt x="508" y="10980"/>
                    </a:lnTo>
                    <a:lnTo>
                      <a:pt x="454" y="10800"/>
                    </a:lnTo>
                    <a:lnTo>
                      <a:pt x="466" y="10800"/>
                    </a:lnTo>
                    <a:lnTo>
                      <a:pt x="511" y="10980"/>
                    </a:lnTo>
                    <a:lnTo>
                      <a:pt x="511" y="10440"/>
                    </a:lnTo>
                    <a:lnTo>
                      <a:pt x="474" y="10440"/>
                    </a:lnTo>
                    <a:lnTo>
                      <a:pt x="474" y="10620"/>
                    </a:lnTo>
                    <a:lnTo>
                      <a:pt x="459" y="10620"/>
                    </a:lnTo>
                    <a:lnTo>
                      <a:pt x="444" y="10800"/>
                    </a:lnTo>
                    <a:lnTo>
                      <a:pt x="429" y="10800"/>
                    </a:lnTo>
                    <a:lnTo>
                      <a:pt x="416" y="10980"/>
                    </a:lnTo>
                    <a:lnTo>
                      <a:pt x="384" y="11340"/>
                    </a:lnTo>
                    <a:lnTo>
                      <a:pt x="370" y="11520"/>
                    </a:lnTo>
                    <a:lnTo>
                      <a:pt x="406" y="11700"/>
                    </a:lnTo>
                    <a:lnTo>
                      <a:pt x="518" y="11700"/>
                    </a:lnTo>
                    <a:lnTo>
                      <a:pt x="507" y="11880"/>
                    </a:lnTo>
                    <a:lnTo>
                      <a:pt x="498" y="12060"/>
                    </a:lnTo>
                    <a:lnTo>
                      <a:pt x="491" y="12240"/>
                    </a:lnTo>
                    <a:lnTo>
                      <a:pt x="489" y="12240"/>
                    </a:lnTo>
                    <a:lnTo>
                      <a:pt x="489" y="12420"/>
                    </a:lnTo>
                    <a:lnTo>
                      <a:pt x="503" y="12420"/>
                    </a:lnTo>
                    <a:lnTo>
                      <a:pt x="503" y="12960"/>
                    </a:lnTo>
                    <a:lnTo>
                      <a:pt x="529" y="12960"/>
                    </a:lnTo>
                    <a:lnTo>
                      <a:pt x="542" y="13140"/>
                    </a:lnTo>
                    <a:lnTo>
                      <a:pt x="558" y="13140"/>
                    </a:lnTo>
                    <a:lnTo>
                      <a:pt x="577" y="13320"/>
                    </a:lnTo>
                    <a:lnTo>
                      <a:pt x="681" y="13320"/>
                    </a:lnTo>
                    <a:lnTo>
                      <a:pt x="666" y="13140"/>
                    </a:lnTo>
                    <a:lnTo>
                      <a:pt x="681" y="12960"/>
                    </a:lnTo>
                    <a:lnTo>
                      <a:pt x="607" y="12960"/>
                    </a:lnTo>
                    <a:lnTo>
                      <a:pt x="592" y="12780"/>
                    </a:lnTo>
                    <a:lnTo>
                      <a:pt x="592" y="12600"/>
                    </a:lnTo>
                    <a:lnTo>
                      <a:pt x="770" y="12600"/>
                    </a:lnTo>
                    <a:lnTo>
                      <a:pt x="681" y="12960"/>
                    </a:lnTo>
                    <a:lnTo>
                      <a:pt x="785" y="12960"/>
                    </a:lnTo>
                    <a:lnTo>
                      <a:pt x="785" y="13140"/>
                    </a:lnTo>
                    <a:lnTo>
                      <a:pt x="740" y="13140"/>
                    </a:lnTo>
                    <a:lnTo>
                      <a:pt x="755" y="13320"/>
                    </a:lnTo>
                    <a:lnTo>
                      <a:pt x="775" y="13320"/>
                    </a:lnTo>
                    <a:lnTo>
                      <a:pt x="809" y="13680"/>
                    </a:lnTo>
                    <a:lnTo>
                      <a:pt x="829" y="13860"/>
                    </a:lnTo>
                    <a:lnTo>
                      <a:pt x="844" y="13860"/>
                    </a:lnTo>
                    <a:lnTo>
                      <a:pt x="844" y="14014"/>
                    </a:lnTo>
                    <a:lnTo>
                      <a:pt x="843" y="14014"/>
                    </a:lnTo>
                    <a:lnTo>
                      <a:pt x="818" y="14020"/>
                    </a:lnTo>
                    <a:lnTo>
                      <a:pt x="799" y="14038"/>
                    </a:lnTo>
                    <a:lnTo>
                      <a:pt x="785" y="14073"/>
                    </a:lnTo>
                    <a:lnTo>
                      <a:pt x="799" y="14073"/>
                    </a:lnTo>
                    <a:lnTo>
                      <a:pt x="819" y="14112"/>
                    </a:lnTo>
                    <a:lnTo>
                      <a:pt x="836" y="14400"/>
                    </a:lnTo>
                    <a:lnTo>
                      <a:pt x="848" y="14400"/>
                    </a:lnTo>
                    <a:lnTo>
                      <a:pt x="859" y="14580"/>
                    </a:lnTo>
                    <a:lnTo>
                      <a:pt x="873" y="14400"/>
                    </a:lnTo>
                    <a:lnTo>
                      <a:pt x="888" y="14400"/>
                    </a:lnTo>
                    <a:lnTo>
                      <a:pt x="903" y="14220"/>
                    </a:lnTo>
                    <a:lnTo>
                      <a:pt x="912" y="14220"/>
                    </a:lnTo>
                    <a:lnTo>
                      <a:pt x="901" y="14040"/>
                    </a:lnTo>
                    <a:lnTo>
                      <a:pt x="903" y="14040"/>
                    </a:lnTo>
                    <a:lnTo>
                      <a:pt x="903" y="13860"/>
                    </a:lnTo>
                    <a:lnTo>
                      <a:pt x="888" y="13860"/>
                    </a:lnTo>
                    <a:lnTo>
                      <a:pt x="873" y="13680"/>
                    </a:lnTo>
                    <a:lnTo>
                      <a:pt x="1051" y="13680"/>
                    </a:lnTo>
                    <a:lnTo>
                      <a:pt x="1051" y="13860"/>
                    </a:lnTo>
                    <a:lnTo>
                      <a:pt x="1081" y="13860"/>
                    </a:lnTo>
                    <a:lnTo>
                      <a:pt x="1081" y="14040"/>
                    </a:lnTo>
                    <a:lnTo>
                      <a:pt x="1096" y="14040"/>
                    </a:lnTo>
                    <a:lnTo>
                      <a:pt x="1096" y="13680"/>
                    </a:lnTo>
                    <a:lnTo>
                      <a:pt x="1110" y="13680"/>
                    </a:lnTo>
                    <a:lnTo>
                      <a:pt x="1133" y="13860"/>
                    </a:lnTo>
                    <a:lnTo>
                      <a:pt x="1177" y="14040"/>
                    </a:lnTo>
                    <a:lnTo>
                      <a:pt x="1181" y="14070"/>
                    </a:lnTo>
                    <a:lnTo>
                      <a:pt x="1162" y="14220"/>
                    </a:lnTo>
                    <a:lnTo>
                      <a:pt x="1096" y="14220"/>
                    </a:lnTo>
                    <a:lnTo>
                      <a:pt x="1096" y="14580"/>
                    </a:lnTo>
                    <a:lnTo>
                      <a:pt x="1081" y="14580"/>
                    </a:lnTo>
                    <a:lnTo>
                      <a:pt x="1096" y="14400"/>
                    </a:lnTo>
                    <a:lnTo>
                      <a:pt x="1096" y="14220"/>
                    </a:lnTo>
                    <a:lnTo>
                      <a:pt x="1081" y="14220"/>
                    </a:lnTo>
                    <a:lnTo>
                      <a:pt x="1081" y="14040"/>
                    </a:lnTo>
                    <a:lnTo>
                      <a:pt x="997" y="14040"/>
                    </a:lnTo>
                    <a:lnTo>
                      <a:pt x="1007" y="14220"/>
                    </a:lnTo>
                    <a:lnTo>
                      <a:pt x="992" y="14220"/>
                    </a:lnTo>
                    <a:lnTo>
                      <a:pt x="977" y="14400"/>
                    </a:lnTo>
                    <a:lnTo>
                      <a:pt x="965" y="14400"/>
                    </a:lnTo>
                    <a:lnTo>
                      <a:pt x="975" y="14580"/>
                    </a:lnTo>
                    <a:lnTo>
                      <a:pt x="977" y="14736"/>
                    </a:lnTo>
                    <a:lnTo>
                      <a:pt x="962" y="14736"/>
                    </a:lnTo>
                    <a:lnTo>
                      <a:pt x="933" y="14796"/>
                    </a:lnTo>
                    <a:lnTo>
                      <a:pt x="918" y="14796"/>
                    </a:lnTo>
                    <a:lnTo>
                      <a:pt x="948" y="14857"/>
                    </a:lnTo>
                    <a:lnTo>
                      <a:pt x="977" y="14857"/>
                    </a:lnTo>
                    <a:lnTo>
                      <a:pt x="977" y="14760"/>
                    </a:lnTo>
                    <a:lnTo>
                      <a:pt x="992" y="14760"/>
                    </a:lnTo>
                    <a:lnTo>
                      <a:pt x="992" y="14917"/>
                    </a:lnTo>
                    <a:lnTo>
                      <a:pt x="977" y="14917"/>
                    </a:lnTo>
                    <a:lnTo>
                      <a:pt x="977" y="14977"/>
                    </a:lnTo>
                    <a:lnTo>
                      <a:pt x="992" y="15038"/>
                    </a:lnTo>
                    <a:lnTo>
                      <a:pt x="992" y="15098"/>
                    </a:lnTo>
                    <a:lnTo>
                      <a:pt x="1007" y="15038"/>
                    </a:lnTo>
                    <a:lnTo>
                      <a:pt x="1007" y="14917"/>
                    </a:lnTo>
                    <a:lnTo>
                      <a:pt x="1003" y="14917"/>
                    </a:lnTo>
                    <a:lnTo>
                      <a:pt x="1081" y="14760"/>
                    </a:lnTo>
                    <a:lnTo>
                      <a:pt x="1229" y="14760"/>
                    </a:lnTo>
                    <a:lnTo>
                      <a:pt x="1229" y="14580"/>
                    </a:lnTo>
                    <a:lnTo>
                      <a:pt x="1214" y="14580"/>
                    </a:lnTo>
                    <a:lnTo>
                      <a:pt x="1211" y="14400"/>
                    </a:lnTo>
                    <a:lnTo>
                      <a:pt x="1206" y="14264"/>
                    </a:lnTo>
                    <a:lnTo>
                      <a:pt x="1229" y="14400"/>
                    </a:lnTo>
                    <a:lnTo>
                      <a:pt x="1229" y="14580"/>
                    </a:lnTo>
                    <a:lnTo>
                      <a:pt x="1258" y="14580"/>
                    </a:lnTo>
                    <a:lnTo>
                      <a:pt x="1288" y="14760"/>
                    </a:lnTo>
                    <a:lnTo>
                      <a:pt x="1303" y="14760"/>
                    </a:lnTo>
                    <a:lnTo>
                      <a:pt x="1261" y="14940"/>
                    </a:lnTo>
                    <a:lnTo>
                      <a:pt x="1096" y="14940"/>
                    </a:lnTo>
                    <a:lnTo>
                      <a:pt x="1081" y="15120"/>
                    </a:lnTo>
                    <a:lnTo>
                      <a:pt x="1066" y="15120"/>
                    </a:lnTo>
                    <a:lnTo>
                      <a:pt x="1040" y="15480"/>
                    </a:lnTo>
                    <a:lnTo>
                      <a:pt x="1033" y="15660"/>
                    </a:lnTo>
                    <a:lnTo>
                      <a:pt x="1036" y="15660"/>
                    </a:lnTo>
                    <a:lnTo>
                      <a:pt x="1081" y="15840"/>
                    </a:lnTo>
                    <a:lnTo>
                      <a:pt x="1214" y="15840"/>
                    </a:lnTo>
                    <a:lnTo>
                      <a:pt x="1250" y="16020"/>
                    </a:lnTo>
                    <a:lnTo>
                      <a:pt x="1362" y="16020"/>
                    </a:lnTo>
                    <a:lnTo>
                      <a:pt x="1362" y="15840"/>
                    </a:lnTo>
                    <a:lnTo>
                      <a:pt x="1377" y="15840"/>
                    </a:lnTo>
                    <a:lnTo>
                      <a:pt x="1377" y="15660"/>
                    </a:lnTo>
                    <a:lnTo>
                      <a:pt x="1392" y="15840"/>
                    </a:lnTo>
                    <a:lnTo>
                      <a:pt x="1436" y="15840"/>
                    </a:lnTo>
                    <a:lnTo>
                      <a:pt x="1445" y="16020"/>
                    </a:lnTo>
                    <a:lnTo>
                      <a:pt x="1457" y="16200"/>
                    </a:lnTo>
                    <a:lnTo>
                      <a:pt x="1466" y="16200"/>
                    </a:lnTo>
                    <a:lnTo>
                      <a:pt x="1540" y="16560"/>
                    </a:lnTo>
                    <a:lnTo>
                      <a:pt x="1540" y="16380"/>
                    </a:lnTo>
                    <a:lnTo>
                      <a:pt x="1542" y="16200"/>
                    </a:lnTo>
                    <a:lnTo>
                      <a:pt x="1546" y="16020"/>
                    </a:lnTo>
                    <a:lnTo>
                      <a:pt x="1555" y="15840"/>
                    </a:lnTo>
                    <a:lnTo>
                      <a:pt x="1646" y="16020"/>
                    </a:lnTo>
                    <a:lnTo>
                      <a:pt x="1740" y="16020"/>
                    </a:lnTo>
                    <a:lnTo>
                      <a:pt x="1833" y="15840"/>
                    </a:lnTo>
                    <a:lnTo>
                      <a:pt x="1925" y="15840"/>
                    </a:lnTo>
                    <a:lnTo>
                      <a:pt x="1927" y="16020"/>
                    </a:lnTo>
                    <a:lnTo>
                      <a:pt x="1937" y="16200"/>
                    </a:lnTo>
                    <a:lnTo>
                      <a:pt x="1939" y="16200"/>
                    </a:lnTo>
                    <a:lnTo>
                      <a:pt x="1925" y="16380"/>
                    </a:lnTo>
                    <a:lnTo>
                      <a:pt x="1954" y="16560"/>
                    </a:lnTo>
                    <a:lnTo>
                      <a:pt x="1984" y="16560"/>
                    </a:lnTo>
                    <a:lnTo>
                      <a:pt x="2008" y="16380"/>
                    </a:lnTo>
                    <a:lnTo>
                      <a:pt x="2036" y="16380"/>
                    </a:lnTo>
                    <a:lnTo>
                      <a:pt x="2063" y="16200"/>
                    </a:lnTo>
                    <a:lnTo>
                      <a:pt x="2087" y="16020"/>
                    </a:lnTo>
                    <a:lnTo>
                      <a:pt x="2119" y="16200"/>
                    </a:lnTo>
                    <a:lnTo>
                      <a:pt x="2150" y="16200"/>
                    </a:lnTo>
                    <a:lnTo>
                      <a:pt x="2187" y="16380"/>
                    </a:lnTo>
                    <a:lnTo>
                      <a:pt x="2236" y="16200"/>
                    </a:lnTo>
                    <a:lnTo>
                      <a:pt x="2250" y="16020"/>
                    </a:lnTo>
                    <a:lnTo>
                      <a:pt x="2221" y="16020"/>
                    </a:lnTo>
                    <a:lnTo>
                      <a:pt x="2221" y="15840"/>
                    </a:lnTo>
                    <a:lnTo>
                      <a:pt x="2182" y="15840"/>
                    </a:lnTo>
                    <a:lnTo>
                      <a:pt x="2081" y="15660"/>
                    </a:lnTo>
                    <a:lnTo>
                      <a:pt x="1925" y="15660"/>
                    </a:lnTo>
                    <a:lnTo>
                      <a:pt x="1925" y="15480"/>
                    </a:lnTo>
                    <a:lnTo>
                      <a:pt x="2028" y="15480"/>
                    </a:lnTo>
                    <a:lnTo>
                      <a:pt x="2028" y="15660"/>
                    </a:lnTo>
                    <a:lnTo>
                      <a:pt x="2043" y="15480"/>
                    </a:lnTo>
                    <a:lnTo>
                      <a:pt x="2161" y="15480"/>
                    </a:lnTo>
                    <a:lnTo>
                      <a:pt x="2183" y="15660"/>
                    </a:lnTo>
                    <a:lnTo>
                      <a:pt x="2204" y="15660"/>
                    </a:lnTo>
                    <a:lnTo>
                      <a:pt x="2222" y="15840"/>
                    </a:lnTo>
                    <a:lnTo>
                      <a:pt x="2236" y="15840"/>
                    </a:lnTo>
                    <a:lnTo>
                      <a:pt x="2250" y="15660"/>
                    </a:lnTo>
                    <a:lnTo>
                      <a:pt x="2250" y="15840"/>
                    </a:lnTo>
                    <a:lnTo>
                      <a:pt x="2265" y="15840"/>
                    </a:lnTo>
                    <a:lnTo>
                      <a:pt x="2265" y="16020"/>
                    </a:lnTo>
                    <a:lnTo>
                      <a:pt x="2285" y="16020"/>
                    </a:lnTo>
                    <a:lnTo>
                      <a:pt x="2319" y="16380"/>
                    </a:lnTo>
                    <a:lnTo>
                      <a:pt x="2339" y="16560"/>
                    </a:lnTo>
                    <a:lnTo>
                      <a:pt x="2317" y="16380"/>
                    </a:lnTo>
                    <a:lnTo>
                      <a:pt x="2273" y="16380"/>
                    </a:lnTo>
                    <a:lnTo>
                      <a:pt x="2250" y="16200"/>
                    </a:lnTo>
                    <a:lnTo>
                      <a:pt x="2250" y="16740"/>
                    </a:lnTo>
                    <a:lnTo>
                      <a:pt x="2310" y="16740"/>
                    </a:lnTo>
                    <a:lnTo>
                      <a:pt x="2324" y="16560"/>
                    </a:lnTo>
                    <a:lnTo>
                      <a:pt x="2324" y="16740"/>
                    </a:lnTo>
                    <a:lnTo>
                      <a:pt x="2310" y="16740"/>
                    </a:lnTo>
                    <a:lnTo>
                      <a:pt x="2310" y="16920"/>
                    </a:lnTo>
                    <a:lnTo>
                      <a:pt x="2295" y="17100"/>
                    </a:lnTo>
                    <a:lnTo>
                      <a:pt x="2265" y="17100"/>
                    </a:lnTo>
                    <a:lnTo>
                      <a:pt x="2206" y="17460"/>
                    </a:lnTo>
                    <a:lnTo>
                      <a:pt x="2184" y="17280"/>
                    </a:lnTo>
                    <a:lnTo>
                      <a:pt x="2161" y="17280"/>
                    </a:lnTo>
                    <a:lnTo>
                      <a:pt x="2117" y="16920"/>
                    </a:lnTo>
                    <a:lnTo>
                      <a:pt x="2117" y="18180"/>
                    </a:lnTo>
                    <a:lnTo>
                      <a:pt x="2102" y="18180"/>
                    </a:lnTo>
                    <a:lnTo>
                      <a:pt x="2102" y="18000"/>
                    </a:lnTo>
                    <a:lnTo>
                      <a:pt x="2117" y="18000"/>
                    </a:lnTo>
                    <a:lnTo>
                      <a:pt x="2117" y="16920"/>
                    </a:lnTo>
                    <a:lnTo>
                      <a:pt x="2106" y="17100"/>
                    </a:lnTo>
                    <a:lnTo>
                      <a:pt x="2084" y="17640"/>
                    </a:lnTo>
                    <a:lnTo>
                      <a:pt x="2073" y="17820"/>
                    </a:lnTo>
                    <a:lnTo>
                      <a:pt x="2087" y="17820"/>
                    </a:lnTo>
                    <a:lnTo>
                      <a:pt x="2087" y="18000"/>
                    </a:lnTo>
                    <a:lnTo>
                      <a:pt x="1758" y="18000"/>
                    </a:lnTo>
                    <a:lnTo>
                      <a:pt x="1658" y="17820"/>
                    </a:lnTo>
                    <a:lnTo>
                      <a:pt x="1643" y="17820"/>
                    </a:lnTo>
                    <a:lnTo>
                      <a:pt x="1629" y="17640"/>
                    </a:lnTo>
                    <a:lnTo>
                      <a:pt x="1568" y="17640"/>
                    </a:lnTo>
                    <a:lnTo>
                      <a:pt x="1511" y="17820"/>
                    </a:lnTo>
                    <a:lnTo>
                      <a:pt x="1480" y="17820"/>
                    </a:lnTo>
                    <a:lnTo>
                      <a:pt x="1480" y="18000"/>
                    </a:lnTo>
                    <a:lnTo>
                      <a:pt x="1555" y="18000"/>
                    </a:lnTo>
                    <a:lnTo>
                      <a:pt x="1569" y="18180"/>
                    </a:lnTo>
                    <a:lnTo>
                      <a:pt x="1629" y="18180"/>
                    </a:lnTo>
                    <a:lnTo>
                      <a:pt x="1658" y="18000"/>
                    </a:lnTo>
                    <a:lnTo>
                      <a:pt x="1673" y="18000"/>
                    </a:lnTo>
                    <a:lnTo>
                      <a:pt x="1673" y="18180"/>
                    </a:lnTo>
                    <a:lnTo>
                      <a:pt x="1658" y="18180"/>
                    </a:lnTo>
                    <a:lnTo>
                      <a:pt x="1704" y="18540"/>
                    </a:lnTo>
                    <a:lnTo>
                      <a:pt x="1773" y="18720"/>
                    </a:lnTo>
                    <a:lnTo>
                      <a:pt x="1858" y="18900"/>
                    </a:lnTo>
                    <a:lnTo>
                      <a:pt x="2013" y="18900"/>
                    </a:lnTo>
                    <a:lnTo>
                      <a:pt x="2013" y="18540"/>
                    </a:lnTo>
                    <a:lnTo>
                      <a:pt x="2028" y="18540"/>
                    </a:lnTo>
                    <a:lnTo>
                      <a:pt x="2028" y="18360"/>
                    </a:lnTo>
                    <a:lnTo>
                      <a:pt x="2058" y="18360"/>
                    </a:lnTo>
                    <a:lnTo>
                      <a:pt x="2058" y="18413"/>
                    </a:lnTo>
                    <a:lnTo>
                      <a:pt x="2071" y="18360"/>
                    </a:lnTo>
                    <a:lnTo>
                      <a:pt x="2117" y="18360"/>
                    </a:lnTo>
                    <a:lnTo>
                      <a:pt x="2117" y="18540"/>
                    </a:lnTo>
                    <a:lnTo>
                      <a:pt x="2102" y="18540"/>
                    </a:lnTo>
                    <a:lnTo>
                      <a:pt x="2100" y="18720"/>
                    </a:lnTo>
                    <a:lnTo>
                      <a:pt x="2090" y="19080"/>
                    </a:lnTo>
                    <a:lnTo>
                      <a:pt x="2087" y="19260"/>
                    </a:lnTo>
                    <a:lnTo>
                      <a:pt x="2128" y="19260"/>
                    </a:lnTo>
                    <a:lnTo>
                      <a:pt x="2117" y="19080"/>
                    </a:lnTo>
                    <a:lnTo>
                      <a:pt x="2148" y="19080"/>
                    </a:lnTo>
                    <a:lnTo>
                      <a:pt x="2205" y="18900"/>
                    </a:lnTo>
                    <a:lnTo>
                      <a:pt x="2236" y="18900"/>
                    </a:lnTo>
                    <a:lnTo>
                      <a:pt x="2221" y="18720"/>
                    </a:lnTo>
                    <a:lnTo>
                      <a:pt x="2161" y="18720"/>
                    </a:lnTo>
                    <a:lnTo>
                      <a:pt x="2161" y="18540"/>
                    </a:lnTo>
                    <a:lnTo>
                      <a:pt x="2147" y="18540"/>
                    </a:lnTo>
                    <a:lnTo>
                      <a:pt x="2147" y="18360"/>
                    </a:lnTo>
                    <a:lnTo>
                      <a:pt x="2161" y="18360"/>
                    </a:lnTo>
                    <a:lnTo>
                      <a:pt x="2176" y="18535"/>
                    </a:lnTo>
                    <a:lnTo>
                      <a:pt x="2207" y="18360"/>
                    </a:lnTo>
                    <a:lnTo>
                      <a:pt x="2221" y="18180"/>
                    </a:lnTo>
                    <a:lnTo>
                      <a:pt x="2206" y="18360"/>
                    </a:lnTo>
                    <a:lnTo>
                      <a:pt x="2176" y="18360"/>
                    </a:lnTo>
                    <a:lnTo>
                      <a:pt x="2206" y="18180"/>
                    </a:lnTo>
                    <a:lnTo>
                      <a:pt x="2221" y="18180"/>
                    </a:lnTo>
                    <a:lnTo>
                      <a:pt x="2221" y="17820"/>
                    </a:lnTo>
                    <a:lnTo>
                      <a:pt x="2254" y="18000"/>
                    </a:lnTo>
                    <a:lnTo>
                      <a:pt x="2339" y="18000"/>
                    </a:lnTo>
                    <a:lnTo>
                      <a:pt x="2310" y="18180"/>
                    </a:lnTo>
                    <a:lnTo>
                      <a:pt x="2295" y="18180"/>
                    </a:lnTo>
                    <a:lnTo>
                      <a:pt x="2310" y="18360"/>
                    </a:lnTo>
                    <a:lnTo>
                      <a:pt x="2280" y="18360"/>
                    </a:lnTo>
                    <a:lnTo>
                      <a:pt x="2295" y="18180"/>
                    </a:lnTo>
                    <a:lnTo>
                      <a:pt x="2236" y="18180"/>
                    </a:lnTo>
                    <a:lnTo>
                      <a:pt x="2265" y="18360"/>
                    </a:lnTo>
                    <a:lnTo>
                      <a:pt x="2269" y="18360"/>
                    </a:lnTo>
                    <a:lnTo>
                      <a:pt x="2256" y="18540"/>
                    </a:lnTo>
                    <a:lnTo>
                      <a:pt x="2240" y="18540"/>
                    </a:lnTo>
                    <a:lnTo>
                      <a:pt x="2221" y="18720"/>
                    </a:lnTo>
                    <a:lnTo>
                      <a:pt x="2250" y="18720"/>
                    </a:lnTo>
                    <a:lnTo>
                      <a:pt x="2280" y="18540"/>
                    </a:lnTo>
                    <a:lnTo>
                      <a:pt x="2280" y="18720"/>
                    </a:lnTo>
                    <a:lnTo>
                      <a:pt x="2265" y="18720"/>
                    </a:lnTo>
                    <a:lnTo>
                      <a:pt x="2250" y="18900"/>
                    </a:lnTo>
                    <a:lnTo>
                      <a:pt x="2295" y="18900"/>
                    </a:lnTo>
                    <a:lnTo>
                      <a:pt x="2295" y="18720"/>
                    </a:lnTo>
                    <a:lnTo>
                      <a:pt x="2324" y="18720"/>
                    </a:lnTo>
                    <a:lnTo>
                      <a:pt x="2310" y="18900"/>
                    </a:lnTo>
                    <a:lnTo>
                      <a:pt x="2295" y="18900"/>
                    </a:lnTo>
                    <a:lnTo>
                      <a:pt x="2295" y="19080"/>
                    </a:lnTo>
                    <a:lnTo>
                      <a:pt x="2310" y="19080"/>
                    </a:lnTo>
                    <a:lnTo>
                      <a:pt x="2268" y="19260"/>
                    </a:lnTo>
                    <a:lnTo>
                      <a:pt x="2230" y="19260"/>
                    </a:lnTo>
                    <a:lnTo>
                      <a:pt x="2200" y="19412"/>
                    </a:lnTo>
                    <a:lnTo>
                      <a:pt x="2202" y="19440"/>
                    </a:lnTo>
                    <a:lnTo>
                      <a:pt x="2224" y="19620"/>
                    </a:lnTo>
                    <a:lnTo>
                      <a:pt x="2236" y="19620"/>
                    </a:lnTo>
                    <a:lnTo>
                      <a:pt x="2250" y="19800"/>
                    </a:lnTo>
                    <a:lnTo>
                      <a:pt x="2250" y="19980"/>
                    </a:lnTo>
                    <a:lnTo>
                      <a:pt x="2558" y="19980"/>
                    </a:lnTo>
                    <a:lnTo>
                      <a:pt x="2650" y="20160"/>
                    </a:lnTo>
                    <a:lnTo>
                      <a:pt x="2680" y="20160"/>
                    </a:lnTo>
                    <a:lnTo>
                      <a:pt x="2671" y="19980"/>
                    </a:lnTo>
                    <a:lnTo>
                      <a:pt x="2659" y="19620"/>
                    </a:lnTo>
                    <a:lnTo>
                      <a:pt x="2650" y="19440"/>
                    </a:lnTo>
                    <a:lnTo>
                      <a:pt x="2709" y="19620"/>
                    </a:lnTo>
                    <a:lnTo>
                      <a:pt x="2709" y="19440"/>
                    </a:lnTo>
                    <a:lnTo>
                      <a:pt x="2724" y="19440"/>
                    </a:lnTo>
                    <a:lnTo>
                      <a:pt x="2724" y="19260"/>
                    </a:lnTo>
                    <a:lnTo>
                      <a:pt x="2739" y="19260"/>
                    </a:lnTo>
                    <a:lnTo>
                      <a:pt x="2768" y="19440"/>
                    </a:lnTo>
                    <a:lnTo>
                      <a:pt x="2754" y="19440"/>
                    </a:lnTo>
                    <a:lnTo>
                      <a:pt x="2773" y="19560"/>
                    </a:lnTo>
                    <a:lnTo>
                      <a:pt x="2783" y="19440"/>
                    </a:lnTo>
                    <a:lnTo>
                      <a:pt x="2902" y="19440"/>
                    </a:lnTo>
                    <a:lnTo>
                      <a:pt x="2842" y="19620"/>
                    </a:lnTo>
                    <a:lnTo>
                      <a:pt x="2828" y="19620"/>
                    </a:lnTo>
                    <a:lnTo>
                      <a:pt x="2850" y="19800"/>
                    </a:lnTo>
                    <a:lnTo>
                      <a:pt x="2887" y="19800"/>
                    </a:lnTo>
                    <a:lnTo>
                      <a:pt x="2887" y="19620"/>
                    </a:lnTo>
                    <a:lnTo>
                      <a:pt x="2902" y="19620"/>
                    </a:lnTo>
                    <a:lnTo>
                      <a:pt x="2935" y="19440"/>
                    </a:lnTo>
                    <a:lnTo>
                      <a:pt x="2966" y="19260"/>
                    </a:lnTo>
                    <a:lnTo>
                      <a:pt x="2995" y="19080"/>
                    </a:lnTo>
                    <a:lnTo>
                      <a:pt x="3020" y="18900"/>
                    </a:lnTo>
                    <a:lnTo>
                      <a:pt x="3168" y="19620"/>
                    </a:lnTo>
                    <a:lnTo>
                      <a:pt x="3180" y="19620"/>
                    </a:lnTo>
                    <a:lnTo>
                      <a:pt x="3192" y="19800"/>
                    </a:lnTo>
                    <a:lnTo>
                      <a:pt x="3227" y="19800"/>
                    </a:lnTo>
                    <a:lnTo>
                      <a:pt x="3242" y="19980"/>
                    </a:lnTo>
                    <a:lnTo>
                      <a:pt x="3301" y="19980"/>
                    </a:lnTo>
                    <a:lnTo>
                      <a:pt x="3316" y="20160"/>
                    </a:lnTo>
                    <a:lnTo>
                      <a:pt x="3316" y="19980"/>
                    </a:lnTo>
                    <a:lnTo>
                      <a:pt x="3332" y="19980"/>
                    </a:lnTo>
                    <a:lnTo>
                      <a:pt x="3389" y="19800"/>
                    </a:lnTo>
                    <a:lnTo>
                      <a:pt x="3440" y="19800"/>
                    </a:lnTo>
                    <a:lnTo>
                      <a:pt x="3474" y="19620"/>
                    </a:lnTo>
                    <a:lnTo>
                      <a:pt x="3494" y="19440"/>
                    </a:lnTo>
                    <a:lnTo>
                      <a:pt x="3494" y="19620"/>
                    </a:lnTo>
                    <a:lnTo>
                      <a:pt x="3509" y="19620"/>
                    </a:lnTo>
                    <a:lnTo>
                      <a:pt x="3524" y="19440"/>
                    </a:lnTo>
                    <a:lnTo>
                      <a:pt x="3553" y="19440"/>
                    </a:lnTo>
                    <a:lnTo>
                      <a:pt x="3568" y="19620"/>
                    </a:lnTo>
                    <a:lnTo>
                      <a:pt x="3582" y="19620"/>
                    </a:lnTo>
                    <a:lnTo>
                      <a:pt x="3599" y="19440"/>
                    </a:lnTo>
                    <a:lnTo>
                      <a:pt x="3620" y="19440"/>
                    </a:lnTo>
                    <a:lnTo>
                      <a:pt x="3642" y="19260"/>
                    </a:lnTo>
                    <a:lnTo>
                      <a:pt x="3553" y="19260"/>
                    </a:lnTo>
                    <a:lnTo>
                      <a:pt x="3686" y="19080"/>
                    </a:lnTo>
                    <a:lnTo>
                      <a:pt x="3701" y="19080"/>
                    </a:lnTo>
                    <a:lnTo>
                      <a:pt x="3701" y="19260"/>
                    </a:lnTo>
                    <a:lnTo>
                      <a:pt x="3716" y="19260"/>
                    </a:lnTo>
                    <a:lnTo>
                      <a:pt x="3716" y="19080"/>
                    </a:lnTo>
                    <a:lnTo>
                      <a:pt x="3805" y="18540"/>
                    </a:lnTo>
                    <a:lnTo>
                      <a:pt x="3804" y="18720"/>
                    </a:lnTo>
                    <a:lnTo>
                      <a:pt x="3812" y="18900"/>
                    </a:lnTo>
                    <a:lnTo>
                      <a:pt x="3842" y="19080"/>
                    </a:lnTo>
                    <a:lnTo>
                      <a:pt x="3933" y="19080"/>
                    </a:lnTo>
                    <a:lnTo>
                      <a:pt x="3962" y="19260"/>
                    </a:lnTo>
                    <a:lnTo>
                      <a:pt x="4027" y="19440"/>
                    </a:lnTo>
                    <a:lnTo>
                      <a:pt x="4071" y="19440"/>
                    </a:lnTo>
                    <a:lnTo>
                      <a:pt x="4071" y="19260"/>
                    </a:lnTo>
                    <a:lnTo>
                      <a:pt x="4086" y="19260"/>
                    </a:lnTo>
                    <a:lnTo>
                      <a:pt x="4097" y="19080"/>
                    </a:lnTo>
                    <a:lnTo>
                      <a:pt x="4103" y="19005"/>
                    </a:lnTo>
                    <a:lnTo>
                      <a:pt x="4103" y="19008"/>
                    </a:lnTo>
                    <a:lnTo>
                      <a:pt x="4107" y="19105"/>
                    </a:lnTo>
                    <a:lnTo>
                      <a:pt x="4116" y="19196"/>
                    </a:lnTo>
                    <a:lnTo>
                      <a:pt x="4160" y="19016"/>
                    </a:lnTo>
                    <a:lnTo>
                      <a:pt x="4145" y="18955"/>
                    </a:lnTo>
                    <a:lnTo>
                      <a:pt x="4145" y="18895"/>
                    </a:lnTo>
                    <a:lnTo>
                      <a:pt x="4120" y="18790"/>
                    </a:lnTo>
                    <a:lnTo>
                      <a:pt x="4126" y="18720"/>
                    </a:lnTo>
                    <a:lnTo>
                      <a:pt x="4145" y="18540"/>
                    </a:lnTo>
                    <a:lnTo>
                      <a:pt x="4123" y="18180"/>
                    </a:lnTo>
                    <a:lnTo>
                      <a:pt x="4112" y="18180"/>
                    </a:lnTo>
                    <a:lnTo>
                      <a:pt x="4101" y="18000"/>
                    </a:lnTo>
                    <a:lnTo>
                      <a:pt x="4059" y="18000"/>
                    </a:lnTo>
                    <a:lnTo>
                      <a:pt x="3980" y="17820"/>
                    </a:lnTo>
                    <a:lnTo>
                      <a:pt x="3908" y="17820"/>
                    </a:lnTo>
                    <a:lnTo>
                      <a:pt x="3923" y="17640"/>
                    </a:lnTo>
                    <a:lnTo>
                      <a:pt x="3953" y="17640"/>
                    </a:lnTo>
                    <a:lnTo>
                      <a:pt x="3968" y="17460"/>
                    </a:lnTo>
                    <a:lnTo>
                      <a:pt x="3838" y="17460"/>
                    </a:lnTo>
                    <a:lnTo>
                      <a:pt x="3827" y="17280"/>
                    </a:lnTo>
                    <a:lnTo>
                      <a:pt x="3816" y="17100"/>
                    </a:lnTo>
                    <a:lnTo>
                      <a:pt x="3896" y="17100"/>
                    </a:lnTo>
                    <a:lnTo>
                      <a:pt x="3894" y="16920"/>
                    </a:lnTo>
                    <a:lnTo>
                      <a:pt x="3820" y="16920"/>
                    </a:lnTo>
                    <a:lnTo>
                      <a:pt x="3834" y="16740"/>
                    </a:lnTo>
                    <a:lnTo>
                      <a:pt x="3805" y="16740"/>
                    </a:lnTo>
                    <a:lnTo>
                      <a:pt x="3811" y="16668"/>
                    </a:lnTo>
                    <a:lnTo>
                      <a:pt x="3775" y="16560"/>
                    </a:lnTo>
                    <a:lnTo>
                      <a:pt x="3764" y="16692"/>
                    </a:lnTo>
                    <a:lnTo>
                      <a:pt x="3764" y="17640"/>
                    </a:lnTo>
                    <a:lnTo>
                      <a:pt x="3755" y="17820"/>
                    </a:lnTo>
                    <a:lnTo>
                      <a:pt x="3748" y="17820"/>
                    </a:lnTo>
                    <a:lnTo>
                      <a:pt x="3746" y="18000"/>
                    </a:lnTo>
                    <a:lnTo>
                      <a:pt x="3716" y="18000"/>
                    </a:lnTo>
                    <a:lnTo>
                      <a:pt x="3701" y="17820"/>
                    </a:lnTo>
                    <a:lnTo>
                      <a:pt x="3672" y="17820"/>
                    </a:lnTo>
                    <a:lnTo>
                      <a:pt x="3672" y="17640"/>
                    </a:lnTo>
                    <a:lnTo>
                      <a:pt x="3764" y="17640"/>
                    </a:lnTo>
                    <a:lnTo>
                      <a:pt x="3764" y="16692"/>
                    </a:lnTo>
                    <a:lnTo>
                      <a:pt x="3760" y="16740"/>
                    </a:lnTo>
                    <a:lnTo>
                      <a:pt x="3746" y="16740"/>
                    </a:lnTo>
                    <a:lnTo>
                      <a:pt x="3746" y="16920"/>
                    </a:lnTo>
                    <a:lnTo>
                      <a:pt x="3731" y="17100"/>
                    </a:lnTo>
                    <a:lnTo>
                      <a:pt x="3731" y="16920"/>
                    </a:lnTo>
                    <a:lnTo>
                      <a:pt x="3746" y="16920"/>
                    </a:lnTo>
                    <a:lnTo>
                      <a:pt x="3746" y="16740"/>
                    </a:lnTo>
                    <a:lnTo>
                      <a:pt x="3716" y="16740"/>
                    </a:lnTo>
                    <a:lnTo>
                      <a:pt x="3751" y="16560"/>
                    </a:lnTo>
                    <a:lnTo>
                      <a:pt x="3820" y="16200"/>
                    </a:lnTo>
                    <a:lnTo>
                      <a:pt x="3716" y="16200"/>
                    </a:lnTo>
                    <a:lnTo>
                      <a:pt x="3731" y="16020"/>
                    </a:lnTo>
                    <a:lnTo>
                      <a:pt x="3716" y="16020"/>
                    </a:lnTo>
                    <a:lnTo>
                      <a:pt x="3701" y="16200"/>
                    </a:lnTo>
                    <a:lnTo>
                      <a:pt x="3686" y="16200"/>
                    </a:lnTo>
                    <a:lnTo>
                      <a:pt x="3686" y="17100"/>
                    </a:lnTo>
                    <a:lnTo>
                      <a:pt x="3672" y="17280"/>
                    </a:lnTo>
                    <a:lnTo>
                      <a:pt x="3672" y="17100"/>
                    </a:lnTo>
                    <a:lnTo>
                      <a:pt x="3663" y="17280"/>
                    </a:lnTo>
                    <a:lnTo>
                      <a:pt x="3657" y="17370"/>
                    </a:lnTo>
                    <a:lnTo>
                      <a:pt x="3657" y="17820"/>
                    </a:lnTo>
                    <a:lnTo>
                      <a:pt x="3627" y="17820"/>
                    </a:lnTo>
                    <a:lnTo>
                      <a:pt x="3627" y="17640"/>
                    </a:lnTo>
                    <a:lnTo>
                      <a:pt x="3657" y="17640"/>
                    </a:lnTo>
                    <a:lnTo>
                      <a:pt x="3657" y="17370"/>
                    </a:lnTo>
                    <a:lnTo>
                      <a:pt x="3651" y="17460"/>
                    </a:lnTo>
                    <a:lnTo>
                      <a:pt x="3620" y="17460"/>
                    </a:lnTo>
                    <a:lnTo>
                      <a:pt x="3599" y="17280"/>
                    </a:lnTo>
                    <a:lnTo>
                      <a:pt x="3582" y="17280"/>
                    </a:lnTo>
                    <a:lnTo>
                      <a:pt x="3568" y="17100"/>
                    </a:lnTo>
                    <a:lnTo>
                      <a:pt x="3553" y="17100"/>
                    </a:lnTo>
                    <a:lnTo>
                      <a:pt x="3544" y="17280"/>
                    </a:lnTo>
                    <a:lnTo>
                      <a:pt x="3538" y="17280"/>
                    </a:lnTo>
                    <a:lnTo>
                      <a:pt x="3532" y="17460"/>
                    </a:lnTo>
                    <a:lnTo>
                      <a:pt x="3509" y="17460"/>
                    </a:lnTo>
                    <a:lnTo>
                      <a:pt x="3531" y="17640"/>
                    </a:lnTo>
                    <a:lnTo>
                      <a:pt x="3509" y="17640"/>
                    </a:lnTo>
                    <a:lnTo>
                      <a:pt x="3509" y="17820"/>
                    </a:lnTo>
                    <a:lnTo>
                      <a:pt x="3504" y="17820"/>
                    </a:lnTo>
                    <a:lnTo>
                      <a:pt x="3504" y="18180"/>
                    </a:lnTo>
                    <a:lnTo>
                      <a:pt x="3487" y="18360"/>
                    </a:lnTo>
                    <a:lnTo>
                      <a:pt x="3449" y="18540"/>
                    </a:lnTo>
                    <a:lnTo>
                      <a:pt x="3435" y="18360"/>
                    </a:lnTo>
                    <a:lnTo>
                      <a:pt x="3435" y="18720"/>
                    </a:lnTo>
                    <a:lnTo>
                      <a:pt x="3420" y="18900"/>
                    </a:lnTo>
                    <a:lnTo>
                      <a:pt x="3390" y="18900"/>
                    </a:lnTo>
                    <a:lnTo>
                      <a:pt x="3390" y="19080"/>
                    </a:lnTo>
                    <a:lnTo>
                      <a:pt x="3357" y="19080"/>
                    </a:lnTo>
                    <a:lnTo>
                      <a:pt x="3290" y="19260"/>
                    </a:lnTo>
                    <a:lnTo>
                      <a:pt x="3242" y="19260"/>
                    </a:lnTo>
                    <a:lnTo>
                      <a:pt x="3227" y="19080"/>
                    </a:lnTo>
                    <a:lnTo>
                      <a:pt x="3241" y="19080"/>
                    </a:lnTo>
                    <a:lnTo>
                      <a:pt x="3273" y="18900"/>
                    </a:lnTo>
                    <a:lnTo>
                      <a:pt x="3287" y="18720"/>
                    </a:lnTo>
                    <a:lnTo>
                      <a:pt x="3309" y="18900"/>
                    </a:lnTo>
                    <a:lnTo>
                      <a:pt x="3353" y="18900"/>
                    </a:lnTo>
                    <a:lnTo>
                      <a:pt x="3375" y="19080"/>
                    </a:lnTo>
                    <a:lnTo>
                      <a:pt x="3375" y="18900"/>
                    </a:lnTo>
                    <a:lnTo>
                      <a:pt x="3361" y="18900"/>
                    </a:lnTo>
                    <a:lnTo>
                      <a:pt x="3361" y="18720"/>
                    </a:lnTo>
                    <a:lnTo>
                      <a:pt x="3316" y="18720"/>
                    </a:lnTo>
                    <a:lnTo>
                      <a:pt x="3301" y="18540"/>
                    </a:lnTo>
                    <a:lnTo>
                      <a:pt x="3312" y="18411"/>
                    </a:lnTo>
                    <a:lnTo>
                      <a:pt x="3375" y="18720"/>
                    </a:lnTo>
                    <a:lnTo>
                      <a:pt x="3435" y="18720"/>
                    </a:lnTo>
                    <a:lnTo>
                      <a:pt x="3435" y="18360"/>
                    </a:lnTo>
                    <a:lnTo>
                      <a:pt x="3457" y="18360"/>
                    </a:lnTo>
                    <a:lnTo>
                      <a:pt x="3501" y="18180"/>
                    </a:lnTo>
                    <a:lnTo>
                      <a:pt x="3504" y="18180"/>
                    </a:lnTo>
                    <a:lnTo>
                      <a:pt x="3504" y="17820"/>
                    </a:lnTo>
                    <a:lnTo>
                      <a:pt x="3494" y="17820"/>
                    </a:lnTo>
                    <a:lnTo>
                      <a:pt x="3494" y="17640"/>
                    </a:lnTo>
                    <a:lnTo>
                      <a:pt x="3449" y="17640"/>
                    </a:lnTo>
                    <a:lnTo>
                      <a:pt x="3464" y="17460"/>
                    </a:lnTo>
                    <a:lnTo>
                      <a:pt x="3479" y="17460"/>
                    </a:lnTo>
                    <a:lnTo>
                      <a:pt x="3494" y="17640"/>
                    </a:lnTo>
                    <a:lnTo>
                      <a:pt x="3509" y="17640"/>
                    </a:lnTo>
                    <a:lnTo>
                      <a:pt x="3509" y="17460"/>
                    </a:lnTo>
                    <a:lnTo>
                      <a:pt x="3503" y="17460"/>
                    </a:lnTo>
                    <a:lnTo>
                      <a:pt x="3509" y="17280"/>
                    </a:lnTo>
                    <a:lnTo>
                      <a:pt x="3515" y="17280"/>
                    </a:lnTo>
                    <a:lnTo>
                      <a:pt x="3524" y="17100"/>
                    </a:lnTo>
                    <a:lnTo>
                      <a:pt x="3495" y="17100"/>
                    </a:lnTo>
                    <a:lnTo>
                      <a:pt x="3463" y="17280"/>
                    </a:lnTo>
                    <a:lnTo>
                      <a:pt x="3449" y="17460"/>
                    </a:lnTo>
                    <a:lnTo>
                      <a:pt x="3441" y="17280"/>
                    </a:lnTo>
                    <a:lnTo>
                      <a:pt x="3429" y="16920"/>
                    </a:lnTo>
                    <a:lnTo>
                      <a:pt x="3420" y="16740"/>
                    </a:lnTo>
                    <a:lnTo>
                      <a:pt x="3420" y="18360"/>
                    </a:lnTo>
                    <a:lnTo>
                      <a:pt x="3405" y="18540"/>
                    </a:lnTo>
                    <a:lnTo>
                      <a:pt x="3390" y="18360"/>
                    </a:lnTo>
                    <a:lnTo>
                      <a:pt x="3420" y="18360"/>
                    </a:lnTo>
                    <a:lnTo>
                      <a:pt x="3420" y="16740"/>
                    </a:lnTo>
                    <a:lnTo>
                      <a:pt x="3456" y="16920"/>
                    </a:lnTo>
                    <a:lnTo>
                      <a:pt x="3538" y="16920"/>
                    </a:lnTo>
                    <a:lnTo>
                      <a:pt x="3524" y="17100"/>
                    </a:lnTo>
                    <a:lnTo>
                      <a:pt x="3553" y="17100"/>
                    </a:lnTo>
                    <a:lnTo>
                      <a:pt x="3568" y="16920"/>
                    </a:lnTo>
                    <a:lnTo>
                      <a:pt x="3627" y="16920"/>
                    </a:lnTo>
                    <a:lnTo>
                      <a:pt x="3642" y="16740"/>
                    </a:lnTo>
                    <a:lnTo>
                      <a:pt x="3672" y="16740"/>
                    </a:lnTo>
                    <a:lnTo>
                      <a:pt x="3672" y="16920"/>
                    </a:lnTo>
                    <a:lnTo>
                      <a:pt x="3627" y="16920"/>
                    </a:lnTo>
                    <a:lnTo>
                      <a:pt x="3657" y="17100"/>
                    </a:lnTo>
                    <a:lnTo>
                      <a:pt x="3686" y="17100"/>
                    </a:lnTo>
                    <a:lnTo>
                      <a:pt x="3686" y="16200"/>
                    </a:lnTo>
                    <a:lnTo>
                      <a:pt x="3672" y="16200"/>
                    </a:lnTo>
                    <a:lnTo>
                      <a:pt x="3657" y="16020"/>
                    </a:lnTo>
                    <a:lnTo>
                      <a:pt x="3627" y="16020"/>
                    </a:lnTo>
                    <a:lnTo>
                      <a:pt x="3627" y="16200"/>
                    </a:lnTo>
                    <a:lnTo>
                      <a:pt x="3612" y="16200"/>
                    </a:lnTo>
                    <a:lnTo>
                      <a:pt x="3642" y="16380"/>
                    </a:lnTo>
                    <a:lnTo>
                      <a:pt x="3568" y="16380"/>
                    </a:lnTo>
                    <a:lnTo>
                      <a:pt x="3553" y="16560"/>
                    </a:lnTo>
                    <a:lnTo>
                      <a:pt x="3464" y="16560"/>
                    </a:lnTo>
                    <a:lnTo>
                      <a:pt x="3464" y="16380"/>
                    </a:lnTo>
                    <a:lnTo>
                      <a:pt x="3316" y="16380"/>
                    </a:lnTo>
                    <a:lnTo>
                      <a:pt x="3316" y="18180"/>
                    </a:lnTo>
                    <a:lnTo>
                      <a:pt x="3287" y="18180"/>
                    </a:lnTo>
                    <a:lnTo>
                      <a:pt x="3287" y="18000"/>
                    </a:lnTo>
                    <a:lnTo>
                      <a:pt x="3316" y="18000"/>
                    </a:lnTo>
                    <a:lnTo>
                      <a:pt x="3316" y="16380"/>
                    </a:lnTo>
                    <a:lnTo>
                      <a:pt x="3198" y="16380"/>
                    </a:lnTo>
                    <a:lnTo>
                      <a:pt x="3198" y="18000"/>
                    </a:lnTo>
                    <a:lnTo>
                      <a:pt x="3183" y="18000"/>
                    </a:lnTo>
                    <a:lnTo>
                      <a:pt x="3183" y="17820"/>
                    </a:lnTo>
                    <a:lnTo>
                      <a:pt x="3198" y="18000"/>
                    </a:lnTo>
                    <a:lnTo>
                      <a:pt x="3198" y="16380"/>
                    </a:lnTo>
                    <a:lnTo>
                      <a:pt x="3153" y="16380"/>
                    </a:lnTo>
                    <a:lnTo>
                      <a:pt x="3153" y="17640"/>
                    </a:lnTo>
                    <a:lnTo>
                      <a:pt x="3139" y="17820"/>
                    </a:lnTo>
                    <a:lnTo>
                      <a:pt x="3094" y="17820"/>
                    </a:lnTo>
                    <a:lnTo>
                      <a:pt x="3109" y="17640"/>
                    </a:lnTo>
                    <a:lnTo>
                      <a:pt x="3094" y="17640"/>
                    </a:lnTo>
                    <a:lnTo>
                      <a:pt x="3094" y="17460"/>
                    </a:lnTo>
                    <a:lnTo>
                      <a:pt x="3057" y="17460"/>
                    </a:lnTo>
                    <a:lnTo>
                      <a:pt x="3013" y="17280"/>
                    </a:lnTo>
                    <a:lnTo>
                      <a:pt x="2991" y="17100"/>
                    </a:lnTo>
                    <a:lnTo>
                      <a:pt x="3065" y="17100"/>
                    </a:lnTo>
                    <a:lnTo>
                      <a:pt x="3079" y="16920"/>
                    </a:lnTo>
                    <a:lnTo>
                      <a:pt x="3109" y="16920"/>
                    </a:lnTo>
                    <a:lnTo>
                      <a:pt x="3147" y="17537"/>
                    </a:lnTo>
                    <a:lnTo>
                      <a:pt x="3153" y="17460"/>
                    </a:lnTo>
                    <a:lnTo>
                      <a:pt x="3153" y="16380"/>
                    </a:lnTo>
                    <a:lnTo>
                      <a:pt x="3124" y="16380"/>
                    </a:lnTo>
                    <a:lnTo>
                      <a:pt x="3137" y="16200"/>
                    </a:lnTo>
                    <a:lnTo>
                      <a:pt x="3170" y="15840"/>
                    </a:lnTo>
                    <a:lnTo>
                      <a:pt x="3183" y="15660"/>
                    </a:lnTo>
                    <a:lnTo>
                      <a:pt x="3198" y="15660"/>
                    </a:lnTo>
                    <a:lnTo>
                      <a:pt x="3213" y="15480"/>
                    </a:lnTo>
                    <a:lnTo>
                      <a:pt x="3227" y="15480"/>
                    </a:lnTo>
                    <a:lnTo>
                      <a:pt x="3205" y="15300"/>
                    </a:lnTo>
                    <a:lnTo>
                      <a:pt x="3161" y="15300"/>
                    </a:lnTo>
                    <a:lnTo>
                      <a:pt x="3139" y="15120"/>
                    </a:lnTo>
                    <a:lnTo>
                      <a:pt x="3176" y="15120"/>
                    </a:lnTo>
                    <a:lnTo>
                      <a:pt x="3220" y="15300"/>
                    </a:lnTo>
                    <a:lnTo>
                      <a:pt x="3242" y="15300"/>
                    </a:lnTo>
                    <a:lnTo>
                      <a:pt x="3242" y="15120"/>
                    </a:lnTo>
                    <a:lnTo>
                      <a:pt x="3257" y="15120"/>
                    </a:lnTo>
                    <a:lnTo>
                      <a:pt x="3257" y="14940"/>
                    </a:lnTo>
                    <a:lnTo>
                      <a:pt x="3272" y="14940"/>
                    </a:lnTo>
                    <a:lnTo>
                      <a:pt x="3272" y="14760"/>
                    </a:lnTo>
                    <a:lnTo>
                      <a:pt x="3319" y="15120"/>
                    </a:lnTo>
                    <a:lnTo>
                      <a:pt x="3418" y="15480"/>
                    </a:lnTo>
                    <a:lnTo>
                      <a:pt x="3464" y="15840"/>
                    </a:lnTo>
                    <a:lnTo>
                      <a:pt x="3479" y="15840"/>
                    </a:lnTo>
                    <a:lnTo>
                      <a:pt x="3509" y="15660"/>
                    </a:lnTo>
                    <a:lnTo>
                      <a:pt x="3494" y="15660"/>
                    </a:lnTo>
                    <a:lnTo>
                      <a:pt x="3464" y="15480"/>
                    </a:lnTo>
                    <a:lnTo>
                      <a:pt x="3449" y="15480"/>
                    </a:lnTo>
                    <a:lnTo>
                      <a:pt x="3479" y="15300"/>
                    </a:lnTo>
                    <a:lnTo>
                      <a:pt x="3464" y="15480"/>
                    </a:lnTo>
                    <a:lnTo>
                      <a:pt x="3524" y="15480"/>
                    </a:lnTo>
                    <a:lnTo>
                      <a:pt x="3524" y="15300"/>
                    </a:lnTo>
                    <a:lnTo>
                      <a:pt x="3509" y="15120"/>
                    </a:lnTo>
                    <a:lnTo>
                      <a:pt x="3524" y="15120"/>
                    </a:lnTo>
                    <a:lnTo>
                      <a:pt x="3538" y="15300"/>
                    </a:lnTo>
                    <a:lnTo>
                      <a:pt x="3538" y="15480"/>
                    </a:lnTo>
                    <a:lnTo>
                      <a:pt x="3599" y="15480"/>
                    </a:lnTo>
                    <a:lnTo>
                      <a:pt x="3626" y="15660"/>
                    </a:lnTo>
                    <a:lnTo>
                      <a:pt x="3672" y="15660"/>
                    </a:lnTo>
                    <a:lnTo>
                      <a:pt x="3672" y="15480"/>
                    </a:lnTo>
                    <a:lnTo>
                      <a:pt x="3705" y="15480"/>
                    </a:lnTo>
                    <a:lnTo>
                      <a:pt x="3772" y="15300"/>
                    </a:lnTo>
                    <a:lnTo>
                      <a:pt x="3805" y="15120"/>
                    </a:lnTo>
                    <a:lnTo>
                      <a:pt x="3849" y="15120"/>
                    </a:lnTo>
                    <a:lnTo>
                      <a:pt x="3864" y="14940"/>
                    </a:lnTo>
                    <a:lnTo>
                      <a:pt x="3923" y="14940"/>
                    </a:lnTo>
                    <a:lnTo>
                      <a:pt x="3938" y="15120"/>
                    </a:lnTo>
                    <a:lnTo>
                      <a:pt x="3997" y="15120"/>
                    </a:lnTo>
                    <a:lnTo>
                      <a:pt x="4012" y="14940"/>
                    </a:lnTo>
                    <a:lnTo>
                      <a:pt x="4027" y="14940"/>
                    </a:lnTo>
                    <a:lnTo>
                      <a:pt x="4042" y="14760"/>
                    </a:lnTo>
                    <a:lnTo>
                      <a:pt x="4042" y="14940"/>
                    </a:lnTo>
                    <a:lnTo>
                      <a:pt x="4027" y="15120"/>
                    </a:lnTo>
                    <a:lnTo>
                      <a:pt x="4034" y="15120"/>
                    </a:lnTo>
                    <a:lnTo>
                      <a:pt x="4056" y="14940"/>
                    </a:lnTo>
                    <a:lnTo>
                      <a:pt x="4056" y="15120"/>
                    </a:lnTo>
                    <a:lnTo>
                      <a:pt x="4071" y="15120"/>
                    </a:lnTo>
                    <a:lnTo>
                      <a:pt x="4071" y="15300"/>
                    </a:lnTo>
                    <a:lnTo>
                      <a:pt x="4101" y="15300"/>
                    </a:lnTo>
                    <a:lnTo>
                      <a:pt x="4116" y="15120"/>
                    </a:lnTo>
                    <a:lnTo>
                      <a:pt x="4130" y="15120"/>
                    </a:lnTo>
                    <a:lnTo>
                      <a:pt x="4130" y="14580"/>
                    </a:lnTo>
                    <a:lnTo>
                      <a:pt x="4153" y="14580"/>
                    </a:lnTo>
                    <a:lnTo>
                      <a:pt x="4197" y="14760"/>
                    </a:lnTo>
                    <a:lnTo>
                      <a:pt x="4219" y="14760"/>
                    </a:lnTo>
                    <a:lnTo>
                      <a:pt x="4219" y="14940"/>
                    </a:lnTo>
                    <a:lnTo>
                      <a:pt x="4234" y="14760"/>
                    </a:lnTo>
                    <a:lnTo>
                      <a:pt x="4249" y="14760"/>
                    </a:lnTo>
                    <a:lnTo>
                      <a:pt x="4271" y="15120"/>
                    </a:lnTo>
                    <a:lnTo>
                      <a:pt x="4282" y="15120"/>
                    </a:lnTo>
                    <a:lnTo>
                      <a:pt x="4293" y="15300"/>
                    </a:lnTo>
                    <a:lnTo>
                      <a:pt x="4273" y="15300"/>
                    </a:lnTo>
                    <a:lnTo>
                      <a:pt x="4328" y="15480"/>
                    </a:lnTo>
                    <a:lnTo>
                      <a:pt x="4338" y="15480"/>
                    </a:lnTo>
                    <a:lnTo>
                      <a:pt x="4323" y="15660"/>
                    </a:lnTo>
                    <a:lnTo>
                      <a:pt x="4367" y="15660"/>
                    </a:lnTo>
                    <a:lnTo>
                      <a:pt x="4353" y="15480"/>
                    </a:lnTo>
                    <a:lnTo>
                      <a:pt x="4353" y="15120"/>
                    </a:lnTo>
                    <a:lnTo>
                      <a:pt x="4367" y="15120"/>
                    </a:lnTo>
                    <a:lnTo>
                      <a:pt x="4367" y="15300"/>
                    </a:lnTo>
                    <a:lnTo>
                      <a:pt x="4397" y="15300"/>
                    </a:lnTo>
                    <a:lnTo>
                      <a:pt x="4412" y="15120"/>
                    </a:lnTo>
                    <a:lnTo>
                      <a:pt x="4441" y="15120"/>
                    </a:lnTo>
                    <a:lnTo>
                      <a:pt x="4486" y="15480"/>
                    </a:lnTo>
                    <a:lnTo>
                      <a:pt x="4515" y="15120"/>
                    </a:lnTo>
                    <a:lnTo>
                      <a:pt x="4471" y="15120"/>
                    </a:lnTo>
                    <a:lnTo>
                      <a:pt x="4486" y="14940"/>
                    </a:lnTo>
                    <a:lnTo>
                      <a:pt x="4519" y="15075"/>
                    </a:lnTo>
                    <a:lnTo>
                      <a:pt x="4530" y="14940"/>
                    </a:lnTo>
                    <a:lnTo>
                      <a:pt x="4552" y="15120"/>
                    </a:lnTo>
                    <a:lnTo>
                      <a:pt x="4589" y="15120"/>
                    </a:lnTo>
                    <a:lnTo>
                      <a:pt x="4589" y="14940"/>
                    </a:lnTo>
                    <a:lnTo>
                      <a:pt x="4649" y="14940"/>
                    </a:lnTo>
                    <a:lnTo>
                      <a:pt x="4649" y="15120"/>
                    </a:lnTo>
                    <a:lnTo>
                      <a:pt x="4752" y="15120"/>
                    </a:lnTo>
                    <a:lnTo>
                      <a:pt x="4752" y="14760"/>
                    </a:lnTo>
                    <a:lnTo>
                      <a:pt x="4767" y="14760"/>
                    </a:lnTo>
                    <a:lnTo>
                      <a:pt x="4797" y="14940"/>
                    </a:lnTo>
                    <a:lnTo>
                      <a:pt x="4782" y="15120"/>
                    </a:lnTo>
                    <a:lnTo>
                      <a:pt x="4767" y="15120"/>
                    </a:lnTo>
                    <a:lnTo>
                      <a:pt x="4756" y="15300"/>
                    </a:lnTo>
                    <a:lnTo>
                      <a:pt x="4747" y="15480"/>
                    </a:lnTo>
                    <a:lnTo>
                      <a:pt x="4740" y="15480"/>
                    </a:lnTo>
                    <a:lnTo>
                      <a:pt x="4738" y="15660"/>
                    </a:lnTo>
                    <a:lnTo>
                      <a:pt x="4723" y="15660"/>
                    </a:lnTo>
                    <a:lnTo>
                      <a:pt x="4693" y="15480"/>
                    </a:lnTo>
                    <a:lnTo>
                      <a:pt x="4678" y="15480"/>
                    </a:lnTo>
                    <a:lnTo>
                      <a:pt x="4708" y="15660"/>
                    </a:lnTo>
                    <a:lnTo>
                      <a:pt x="4604" y="15660"/>
                    </a:lnTo>
                    <a:lnTo>
                      <a:pt x="4619" y="15480"/>
                    </a:lnTo>
                    <a:lnTo>
                      <a:pt x="4588" y="15480"/>
                    </a:lnTo>
                    <a:lnTo>
                      <a:pt x="4560" y="15660"/>
                    </a:lnTo>
                    <a:lnTo>
                      <a:pt x="4501" y="15660"/>
                    </a:lnTo>
                    <a:lnTo>
                      <a:pt x="4486" y="15840"/>
                    </a:lnTo>
                    <a:lnTo>
                      <a:pt x="4540" y="15840"/>
                    </a:lnTo>
                    <a:lnTo>
                      <a:pt x="4506" y="16020"/>
                    </a:lnTo>
                    <a:lnTo>
                      <a:pt x="4486" y="16200"/>
                    </a:lnTo>
                    <a:lnTo>
                      <a:pt x="4575" y="17100"/>
                    </a:lnTo>
                    <a:lnTo>
                      <a:pt x="4589" y="16920"/>
                    </a:lnTo>
                    <a:lnTo>
                      <a:pt x="4604" y="16920"/>
                    </a:lnTo>
                    <a:lnTo>
                      <a:pt x="4649" y="17280"/>
                    </a:lnTo>
                    <a:lnTo>
                      <a:pt x="4738" y="17280"/>
                    </a:lnTo>
                    <a:lnTo>
                      <a:pt x="4752" y="17100"/>
                    </a:lnTo>
                    <a:lnTo>
                      <a:pt x="4767" y="17100"/>
                    </a:lnTo>
                    <a:lnTo>
                      <a:pt x="4797" y="16920"/>
                    </a:lnTo>
                    <a:lnTo>
                      <a:pt x="4738" y="16920"/>
                    </a:lnTo>
                    <a:lnTo>
                      <a:pt x="4738" y="16740"/>
                    </a:lnTo>
                    <a:lnTo>
                      <a:pt x="4723" y="16740"/>
                    </a:lnTo>
                    <a:lnTo>
                      <a:pt x="4708" y="16920"/>
                    </a:lnTo>
                    <a:lnTo>
                      <a:pt x="4619" y="16920"/>
                    </a:lnTo>
                    <a:lnTo>
                      <a:pt x="4634" y="16740"/>
                    </a:lnTo>
                    <a:lnTo>
                      <a:pt x="4670" y="16740"/>
                    </a:lnTo>
                    <a:lnTo>
                      <a:pt x="4746" y="16560"/>
                    </a:lnTo>
                    <a:lnTo>
                      <a:pt x="4782" y="16560"/>
                    </a:lnTo>
                    <a:lnTo>
                      <a:pt x="4752" y="16740"/>
                    </a:lnTo>
                    <a:lnTo>
                      <a:pt x="4812" y="16740"/>
                    </a:lnTo>
                    <a:lnTo>
                      <a:pt x="4812" y="16920"/>
                    </a:lnTo>
                    <a:lnTo>
                      <a:pt x="4843" y="16920"/>
                    </a:lnTo>
                    <a:lnTo>
                      <a:pt x="4870" y="17100"/>
                    </a:lnTo>
                    <a:lnTo>
                      <a:pt x="4900" y="17100"/>
                    </a:lnTo>
                    <a:lnTo>
                      <a:pt x="4906" y="16976"/>
                    </a:lnTo>
                    <a:lnTo>
                      <a:pt x="4920" y="17100"/>
                    </a:lnTo>
                    <a:lnTo>
                      <a:pt x="4936" y="17100"/>
                    </a:lnTo>
                    <a:lnTo>
                      <a:pt x="4948" y="17280"/>
                    </a:lnTo>
                    <a:lnTo>
                      <a:pt x="4767" y="17280"/>
                    </a:lnTo>
                    <a:lnTo>
                      <a:pt x="4752" y="17460"/>
                    </a:lnTo>
                    <a:lnTo>
                      <a:pt x="4945" y="17460"/>
                    </a:lnTo>
                    <a:lnTo>
                      <a:pt x="4960" y="17640"/>
                    </a:lnTo>
                    <a:lnTo>
                      <a:pt x="4886" y="17640"/>
                    </a:lnTo>
                    <a:lnTo>
                      <a:pt x="4871" y="17820"/>
                    </a:lnTo>
                    <a:lnTo>
                      <a:pt x="4871" y="17640"/>
                    </a:lnTo>
                    <a:lnTo>
                      <a:pt x="4826" y="17640"/>
                    </a:lnTo>
                    <a:lnTo>
                      <a:pt x="4807" y="17820"/>
                    </a:lnTo>
                    <a:lnTo>
                      <a:pt x="4791" y="17820"/>
                    </a:lnTo>
                    <a:lnTo>
                      <a:pt x="4778" y="18000"/>
                    </a:lnTo>
                    <a:lnTo>
                      <a:pt x="4767" y="18000"/>
                    </a:lnTo>
                    <a:lnTo>
                      <a:pt x="4767" y="17812"/>
                    </a:lnTo>
                    <a:lnTo>
                      <a:pt x="4766" y="17820"/>
                    </a:lnTo>
                    <a:lnTo>
                      <a:pt x="4752" y="18000"/>
                    </a:lnTo>
                    <a:lnTo>
                      <a:pt x="4752" y="17820"/>
                    </a:lnTo>
                    <a:lnTo>
                      <a:pt x="4678" y="17820"/>
                    </a:lnTo>
                    <a:lnTo>
                      <a:pt x="4678" y="17640"/>
                    </a:lnTo>
                    <a:lnTo>
                      <a:pt x="4708" y="17640"/>
                    </a:lnTo>
                    <a:lnTo>
                      <a:pt x="4708" y="17460"/>
                    </a:lnTo>
                    <a:lnTo>
                      <a:pt x="4693" y="17460"/>
                    </a:lnTo>
                    <a:lnTo>
                      <a:pt x="4634" y="17280"/>
                    </a:lnTo>
                    <a:lnTo>
                      <a:pt x="4456" y="17100"/>
                    </a:lnTo>
                    <a:lnTo>
                      <a:pt x="4441" y="17280"/>
                    </a:lnTo>
                    <a:lnTo>
                      <a:pt x="4397" y="17280"/>
                    </a:lnTo>
                    <a:lnTo>
                      <a:pt x="4397" y="17820"/>
                    </a:lnTo>
                    <a:lnTo>
                      <a:pt x="4450" y="18000"/>
                    </a:lnTo>
                    <a:lnTo>
                      <a:pt x="4551" y="18360"/>
                    </a:lnTo>
                    <a:lnTo>
                      <a:pt x="4604" y="18540"/>
                    </a:lnTo>
                    <a:lnTo>
                      <a:pt x="4649" y="18540"/>
                    </a:lnTo>
                    <a:lnTo>
                      <a:pt x="4649" y="18360"/>
                    </a:lnTo>
                    <a:lnTo>
                      <a:pt x="4678" y="18360"/>
                    </a:lnTo>
                    <a:lnTo>
                      <a:pt x="4678" y="18540"/>
                    </a:lnTo>
                    <a:lnTo>
                      <a:pt x="4693" y="18360"/>
                    </a:lnTo>
                    <a:lnTo>
                      <a:pt x="4708" y="18360"/>
                    </a:lnTo>
                    <a:lnTo>
                      <a:pt x="4708" y="18540"/>
                    </a:lnTo>
                    <a:lnTo>
                      <a:pt x="4723" y="18540"/>
                    </a:lnTo>
                    <a:lnTo>
                      <a:pt x="4723" y="18360"/>
                    </a:lnTo>
                    <a:lnTo>
                      <a:pt x="4738" y="18360"/>
                    </a:lnTo>
                    <a:lnTo>
                      <a:pt x="4836" y="18000"/>
                    </a:lnTo>
                    <a:lnTo>
                      <a:pt x="4886" y="17820"/>
                    </a:lnTo>
                    <a:lnTo>
                      <a:pt x="4974" y="17820"/>
                    </a:lnTo>
                    <a:lnTo>
                      <a:pt x="4983" y="17893"/>
                    </a:lnTo>
                    <a:lnTo>
                      <a:pt x="4989" y="17820"/>
                    </a:lnTo>
                    <a:lnTo>
                      <a:pt x="5004" y="17820"/>
                    </a:lnTo>
                    <a:lnTo>
                      <a:pt x="5019" y="18000"/>
                    </a:lnTo>
                    <a:lnTo>
                      <a:pt x="5017" y="18000"/>
                    </a:lnTo>
                    <a:lnTo>
                      <a:pt x="5035" y="18180"/>
                    </a:lnTo>
                    <a:lnTo>
                      <a:pt x="5108" y="18180"/>
                    </a:lnTo>
                    <a:lnTo>
                      <a:pt x="5108" y="18000"/>
                    </a:lnTo>
                    <a:lnTo>
                      <a:pt x="5048" y="18000"/>
                    </a:lnTo>
                    <a:lnTo>
                      <a:pt x="5057" y="17820"/>
                    </a:lnTo>
                    <a:lnTo>
                      <a:pt x="5069" y="17640"/>
                    </a:lnTo>
                    <a:lnTo>
                      <a:pt x="5078" y="17460"/>
                    </a:lnTo>
                    <a:lnTo>
                      <a:pt x="5145" y="17460"/>
                    </a:lnTo>
                    <a:lnTo>
                      <a:pt x="5189" y="17640"/>
                    </a:lnTo>
                    <a:lnTo>
                      <a:pt x="5152" y="17640"/>
                    </a:lnTo>
                    <a:lnTo>
                      <a:pt x="5177" y="17743"/>
                    </a:lnTo>
                    <a:lnTo>
                      <a:pt x="5196" y="17685"/>
                    </a:lnTo>
                    <a:lnTo>
                      <a:pt x="5196" y="17640"/>
                    </a:lnTo>
                    <a:lnTo>
                      <a:pt x="5211" y="17640"/>
                    </a:lnTo>
                    <a:lnTo>
                      <a:pt x="5211" y="17460"/>
                    </a:lnTo>
                    <a:lnTo>
                      <a:pt x="5196" y="17280"/>
                    </a:lnTo>
                    <a:lnTo>
                      <a:pt x="5211" y="17100"/>
                    </a:lnTo>
                    <a:lnTo>
                      <a:pt x="5226" y="17100"/>
                    </a:lnTo>
                    <a:lnTo>
                      <a:pt x="5256" y="17280"/>
                    </a:lnTo>
                    <a:lnTo>
                      <a:pt x="5270" y="17280"/>
                    </a:lnTo>
                    <a:lnTo>
                      <a:pt x="5270" y="17640"/>
                    </a:lnTo>
                    <a:lnTo>
                      <a:pt x="5211" y="17640"/>
                    </a:lnTo>
                    <a:lnTo>
                      <a:pt x="5196" y="17685"/>
                    </a:lnTo>
                    <a:lnTo>
                      <a:pt x="5196" y="17820"/>
                    </a:lnTo>
                    <a:lnTo>
                      <a:pt x="5177" y="17743"/>
                    </a:lnTo>
                    <a:lnTo>
                      <a:pt x="5152" y="17820"/>
                    </a:lnTo>
                    <a:lnTo>
                      <a:pt x="5122" y="17820"/>
                    </a:lnTo>
                    <a:lnTo>
                      <a:pt x="5108" y="18000"/>
                    </a:lnTo>
                    <a:lnTo>
                      <a:pt x="5167" y="18000"/>
                    </a:lnTo>
                    <a:lnTo>
                      <a:pt x="5182" y="17820"/>
                    </a:lnTo>
                    <a:lnTo>
                      <a:pt x="5196" y="18000"/>
                    </a:lnTo>
                    <a:lnTo>
                      <a:pt x="5315" y="18000"/>
                    </a:lnTo>
                    <a:lnTo>
                      <a:pt x="5344" y="17640"/>
                    </a:lnTo>
                    <a:lnTo>
                      <a:pt x="5367" y="17820"/>
                    </a:lnTo>
                    <a:lnTo>
                      <a:pt x="5389" y="17910"/>
                    </a:lnTo>
                    <a:lnTo>
                      <a:pt x="5389" y="17820"/>
                    </a:lnTo>
                    <a:lnTo>
                      <a:pt x="5400" y="17955"/>
                    </a:lnTo>
                    <a:lnTo>
                      <a:pt x="5411" y="18000"/>
                    </a:lnTo>
                    <a:lnTo>
                      <a:pt x="5418" y="18000"/>
                    </a:lnTo>
                    <a:lnTo>
                      <a:pt x="5404" y="18180"/>
                    </a:lnTo>
                    <a:lnTo>
                      <a:pt x="5404" y="18360"/>
                    </a:lnTo>
                    <a:lnTo>
                      <a:pt x="5419" y="18360"/>
                    </a:lnTo>
                    <a:lnTo>
                      <a:pt x="5419" y="18180"/>
                    </a:lnTo>
                    <a:lnTo>
                      <a:pt x="5448" y="18180"/>
                    </a:lnTo>
                    <a:lnTo>
                      <a:pt x="5478" y="18360"/>
                    </a:lnTo>
                    <a:lnTo>
                      <a:pt x="5507" y="18360"/>
                    </a:lnTo>
                    <a:lnTo>
                      <a:pt x="5522" y="18540"/>
                    </a:lnTo>
                    <a:lnTo>
                      <a:pt x="5522" y="18360"/>
                    </a:lnTo>
                    <a:lnTo>
                      <a:pt x="5537" y="18360"/>
                    </a:lnTo>
                    <a:lnTo>
                      <a:pt x="5567" y="18180"/>
                    </a:lnTo>
                    <a:lnTo>
                      <a:pt x="5581" y="18180"/>
                    </a:lnTo>
                    <a:lnTo>
                      <a:pt x="5552" y="18540"/>
                    </a:lnTo>
                    <a:lnTo>
                      <a:pt x="5626" y="18540"/>
                    </a:lnTo>
                    <a:lnTo>
                      <a:pt x="5734" y="18900"/>
                    </a:lnTo>
                    <a:lnTo>
                      <a:pt x="5744" y="18900"/>
                    </a:lnTo>
                    <a:lnTo>
                      <a:pt x="5759" y="18720"/>
                    </a:lnTo>
                    <a:lnTo>
                      <a:pt x="5784" y="18720"/>
                    </a:lnTo>
                    <a:lnTo>
                      <a:pt x="5838" y="18540"/>
                    </a:lnTo>
                    <a:lnTo>
                      <a:pt x="5863" y="18360"/>
                    </a:lnTo>
                    <a:lnTo>
                      <a:pt x="5937" y="18360"/>
                    </a:lnTo>
                    <a:lnTo>
                      <a:pt x="5922" y="18540"/>
                    </a:lnTo>
                    <a:lnTo>
                      <a:pt x="5863" y="18540"/>
                    </a:lnTo>
                    <a:lnTo>
                      <a:pt x="5858" y="18600"/>
                    </a:lnTo>
                    <a:lnTo>
                      <a:pt x="5877" y="18720"/>
                    </a:lnTo>
                    <a:lnTo>
                      <a:pt x="5907" y="18720"/>
                    </a:lnTo>
                    <a:lnTo>
                      <a:pt x="5907" y="18900"/>
                    </a:lnTo>
                    <a:lnTo>
                      <a:pt x="5921" y="18720"/>
                    </a:lnTo>
                    <a:lnTo>
                      <a:pt x="5953" y="18360"/>
                    </a:lnTo>
                    <a:lnTo>
                      <a:pt x="5966" y="18180"/>
                    </a:lnTo>
                    <a:lnTo>
                      <a:pt x="5877" y="18180"/>
                    </a:lnTo>
                    <a:lnTo>
                      <a:pt x="5899" y="18000"/>
                    </a:lnTo>
                    <a:lnTo>
                      <a:pt x="5920" y="17820"/>
                    </a:lnTo>
                    <a:lnTo>
                      <a:pt x="5938" y="17820"/>
                    </a:lnTo>
                    <a:lnTo>
                      <a:pt x="5951" y="17640"/>
                    </a:lnTo>
                    <a:lnTo>
                      <a:pt x="5863" y="17640"/>
                    </a:lnTo>
                    <a:lnTo>
                      <a:pt x="5848" y="17820"/>
                    </a:lnTo>
                    <a:lnTo>
                      <a:pt x="5833" y="17820"/>
                    </a:lnTo>
                    <a:lnTo>
                      <a:pt x="5803" y="18000"/>
                    </a:lnTo>
                    <a:lnTo>
                      <a:pt x="5803" y="17820"/>
                    </a:lnTo>
                    <a:lnTo>
                      <a:pt x="5818" y="17820"/>
                    </a:lnTo>
                    <a:lnTo>
                      <a:pt x="5818" y="17640"/>
                    </a:lnTo>
                    <a:lnTo>
                      <a:pt x="5833" y="17640"/>
                    </a:lnTo>
                    <a:lnTo>
                      <a:pt x="5729" y="17100"/>
                    </a:lnTo>
                    <a:lnTo>
                      <a:pt x="5721" y="17280"/>
                    </a:lnTo>
                    <a:lnTo>
                      <a:pt x="5709" y="17640"/>
                    </a:lnTo>
                    <a:lnTo>
                      <a:pt x="5611" y="17640"/>
                    </a:lnTo>
                    <a:lnTo>
                      <a:pt x="5611" y="17460"/>
                    </a:lnTo>
                    <a:lnTo>
                      <a:pt x="5626" y="17460"/>
                    </a:lnTo>
                    <a:lnTo>
                      <a:pt x="5626" y="17280"/>
                    </a:lnTo>
                    <a:lnTo>
                      <a:pt x="5663" y="17100"/>
                    </a:lnTo>
                    <a:lnTo>
                      <a:pt x="5654" y="17100"/>
                    </a:lnTo>
                    <a:lnTo>
                      <a:pt x="5620" y="16920"/>
                    </a:lnTo>
                    <a:lnTo>
                      <a:pt x="5552" y="16920"/>
                    </a:lnTo>
                    <a:lnTo>
                      <a:pt x="5552" y="16740"/>
                    </a:lnTo>
                    <a:lnTo>
                      <a:pt x="5522" y="16650"/>
                    </a:lnTo>
                    <a:lnTo>
                      <a:pt x="5522" y="17280"/>
                    </a:lnTo>
                    <a:lnTo>
                      <a:pt x="5493" y="17280"/>
                    </a:lnTo>
                    <a:lnTo>
                      <a:pt x="5478" y="17100"/>
                    </a:lnTo>
                    <a:lnTo>
                      <a:pt x="5448" y="16740"/>
                    </a:lnTo>
                    <a:lnTo>
                      <a:pt x="5470" y="16920"/>
                    </a:lnTo>
                    <a:lnTo>
                      <a:pt x="5491" y="16920"/>
                    </a:lnTo>
                    <a:lnTo>
                      <a:pt x="5508" y="17100"/>
                    </a:lnTo>
                    <a:lnTo>
                      <a:pt x="5522" y="17280"/>
                    </a:lnTo>
                    <a:lnTo>
                      <a:pt x="5522" y="16650"/>
                    </a:lnTo>
                    <a:lnTo>
                      <a:pt x="5493" y="16560"/>
                    </a:lnTo>
                    <a:lnTo>
                      <a:pt x="5537" y="16380"/>
                    </a:lnTo>
                    <a:lnTo>
                      <a:pt x="5580" y="16200"/>
                    </a:lnTo>
                    <a:lnTo>
                      <a:pt x="5600" y="16020"/>
                    </a:lnTo>
                    <a:lnTo>
                      <a:pt x="5620" y="15840"/>
                    </a:lnTo>
                    <a:lnTo>
                      <a:pt x="5655" y="15660"/>
                    </a:lnTo>
                    <a:lnTo>
                      <a:pt x="5685" y="15660"/>
                    </a:lnTo>
                    <a:lnTo>
                      <a:pt x="5685" y="15840"/>
                    </a:lnTo>
                    <a:lnTo>
                      <a:pt x="5698" y="16020"/>
                    </a:lnTo>
                    <a:lnTo>
                      <a:pt x="5731" y="16200"/>
                    </a:lnTo>
                    <a:lnTo>
                      <a:pt x="5744" y="16380"/>
                    </a:lnTo>
                    <a:lnTo>
                      <a:pt x="5747" y="16200"/>
                    </a:lnTo>
                    <a:lnTo>
                      <a:pt x="5757" y="15840"/>
                    </a:lnTo>
                    <a:lnTo>
                      <a:pt x="5759" y="15660"/>
                    </a:lnTo>
                    <a:lnTo>
                      <a:pt x="5700" y="15660"/>
                    </a:lnTo>
                    <a:lnTo>
                      <a:pt x="5720" y="15300"/>
                    </a:lnTo>
                    <a:lnTo>
                      <a:pt x="5754" y="14940"/>
                    </a:lnTo>
                    <a:lnTo>
                      <a:pt x="5774" y="14580"/>
                    </a:lnTo>
                    <a:lnTo>
                      <a:pt x="5774" y="14400"/>
                    </a:lnTo>
                    <a:lnTo>
                      <a:pt x="5789" y="14400"/>
                    </a:lnTo>
                    <a:lnTo>
                      <a:pt x="5789" y="14580"/>
                    </a:lnTo>
                    <a:lnTo>
                      <a:pt x="5803" y="14400"/>
                    </a:lnTo>
                    <a:lnTo>
                      <a:pt x="5789" y="14220"/>
                    </a:lnTo>
                    <a:lnTo>
                      <a:pt x="5848" y="14220"/>
                    </a:lnTo>
                    <a:lnTo>
                      <a:pt x="5848" y="14400"/>
                    </a:lnTo>
                    <a:lnTo>
                      <a:pt x="5840" y="14400"/>
                    </a:lnTo>
                    <a:lnTo>
                      <a:pt x="5796" y="14580"/>
                    </a:lnTo>
                    <a:lnTo>
                      <a:pt x="5774" y="14580"/>
                    </a:lnTo>
                    <a:lnTo>
                      <a:pt x="5796" y="14760"/>
                    </a:lnTo>
                    <a:lnTo>
                      <a:pt x="5840" y="14760"/>
                    </a:lnTo>
                    <a:lnTo>
                      <a:pt x="5863" y="14940"/>
                    </a:lnTo>
                    <a:lnTo>
                      <a:pt x="5887" y="14760"/>
                    </a:lnTo>
                    <a:lnTo>
                      <a:pt x="5942" y="14580"/>
                    </a:lnTo>
                    <a:lnTo>
                      <a:pt x="5966" y="14400"/>
                    </a:lnTo>
                    <a:lnTo>
                      <a:pt x="5900" y="14400"/>
                    </a:lnTo>
                    <a:lnTo>
                      <a:pt x="5877" y="14220"/>
                    </a:lnTo>
                    <a:lnTo>
                      <a:pt x="5892" y="14040"/>
                    </a:lnTo>
                    <a:lnTo>
                      <a:pt x="6026" y="14040"/>
                    </a:lnTo>
                    <a:lnTo>
                      <a:pt x="6070" y="14220"/>
                    </a:lnTo>
                    <a:lnTo>
                      <a:pt x="6070" y="14490"/>
                    </a:lnTo>
                    <a:lnTo>
                      <a:pt x="6040" y="14400"/>
                    </a:lnTo>
                    <a:lnTo>
                      <a:pt x="6017" y="14400"/>
                    </a:lnTo>
                    <a:lnTo>
                      <a:pt x="6005" y="14580"/>
                    </a:lnTo>
                    <a:lnTo>
                      <a:pt x="5996" y="14760"/>
                    </a:lnTo>
                    <a:lnTo>
                      <a:pt x="5937" y="14940"/>
                    </a:lnTo>
                    <a:lnTo>
                      <a:pt x="5907" y="14940"/>
                    </a:lnTo>
                    <a:lnTo>
                      <a:pt x="5889" y="15076"/>
                    </a:lnTo>
                    <a:lnTo>
                      <a:pt x="5883" y="15120"/>
                    </a:lnTo>
                    <a:lnTo>
                      <a:pt x="5803" y="15120"/>
                    </a:lnTo>
                    <a:lnTo>
                      <a:pt x="5818" y="15300"/>
                    </a:lnTo>
                    <a:lnTo>
                      <a:pt x="5789" y="15300"/>
                    </a:lnTo>
                    <a:lnTo>
                      <a:pt x="5774" y="15480"/>
                    </a:lnTo>
                    <a:lnTo>
                      <a:pt x="5789" y="15480"/>
                    </a:lnTo>
                    <a:lnTo>
                      <a:pt x="5789" y="15660"/>
                    </a:lnTo>
                    <a:lnTo>
                      <a:pt x="5774" y="15660"/>
                    </a:lnTo>
                    <a:lnTo>
                      <a:pt x="5805" y="15840"/>
                    </a:lnTo>
                    <a:lnTo>
                      <a:pt x="5861" y="16020"/>
                    </a:lnTo>
                    <a:lnTo>
                      <a:pt x="5892" y="16020"/>
                    </a:lnTo>
                    <a:lnTo>
                      <a:pt x="5892" y="16200"/>
                    </a:lnTo>
                    <a:lnTo>
                      <a:pt x="5907" y="16380"/>
                    </a:lnTo>
                    <a:lnTo>
                      <a:pt x="5863" y="16560"/>
                    </a:lnTo>
                    <a:lnTo>
                      <a:pt x="5966" y="16560"/>
                    </a:lnTo>
                    <a:lnTo>
                      <a:pt x="5966" y="16740"/>
                    </a:lnTo>
                    <a:lnTo>
                      <a:pt x="5913" y="16740"/>
                    </a:lnTo>
                    <a:lnTo>
                      <a:pt x="5901" y="16920"/>
                    </a:lnTo>
                    <a:lnTo>
                      <a:pt x="5892" y="17100"/>
                    </a:lnTo>
                    <a:lnTo>
                      <a:pt x="5922" y="17100"/>
                    </a:lnTo>
                    <a:lnTo>
                      <a:pt x="5951" y="16920"/>
                    </a:lnTo>
                    <a:lnTo>
                      <a:pt x="5966" y="16920"/>
                    </a:lnTo>
                    <a:lnTo>
                      <a:pt x="5989" y="17100"/>
                    </a:lnTo>
                    <a:lnTo>
                      <a:pt x="6070" y="17100"/>
                    </a:lnTo>
                    <a:lnTo>
                      <a:pt x="6011" y="17280"/>
                    </a:lnTo>
                    <a:lnTo>
                      <a:pt x="5932" y="17280"/>
                    </a:lnTo>
                    <a:lnTo>
                      <a:pt x="5907" y="17100"/>
                    </a:lnTo>
                    <a:lnTo>
                      <a:pt x="5907" y="17280"/>
                    </a:lnTo>
                    <a:lnTo>
                      <a:pt x="5922" y="17460"/>
                    </a:lnTo>
                    <a:lnTo>
                      <a:pt x="5951" y="17460"/>
                    </a:lnTo>
                    <a:lnTo>
                      <a:pt x="5951" y="17640"/>
                    </a:lnTo>
                    <a:lnTo>
                      <a:pt x="5966" y="17460"/>
                    </a:lnTo>
                    <a:lnTo>
                      <a:pt x="6011" y="17460"/>
                    </a:lnTo>
                    <a:lnTo>
                      <a:pt x="6011" y="17640"/>
                    </a:lnTo>
                    <a:lnTo>
                      <a:pt x="6026" y="17640"/>
                    </a:lnTo>
                    <a:lnTo>
                      <a:pt x="6026" y="17820"/>
                    </a:lnTo>
                    <a:lnTo>
                      <a:pt x="6011" y="17820"/>
                    </a:lnTo>
                    <a:lnTo>
                      <a:pt x="6011" y="18000"/>
                    </a:lnTo>
                    <a:lnTo>
                      <a:pt x="5996" y="18180"/>
                    </a:lnTo>
                    <a:lnTo>
                      <a:pt x="6174" y="18180"/>
                    </a:lnTo>
                    <a:lnTo>
                      <a:pt x="6174" y="18000"/>
                    </a:lnTo>
                    <a:lnTo>
                      <a:pt x="6159" y="18000"/>
                    </a:lnTo>
                    <a:lnTo>
                      <a:pt x="6174" y="17820"/>
                    </a:lnTo>
                    <a:lnTo>
                      <a:pt x="6188" y="17820"/>
                    </a:lnTo>
                    <a:lnTo>
                      <a:pt x="6188" y="18000"/>
                    </a:lnTo>
                    <a:lnTo>
                      <a:pt x="6174" y="18000"/>
                    </a:lnTo>
                    <a:lnTo>
                      <a:pt x="6203" y="18180"/>
                    </a:lnTo>
                    <a:lnTo>
                      <a:pt x="6174" y="18180"/>
                    </a:lnTo>
                    <a:lnTo>
                      <a:pt x="6188" y="18360"/>
                    </a:lnTo>
                    <a:lnTo>
                      <a:pt x="6203" y="18360"/>
                    </a:lnTo>
                    <a:lnTo>
                      <a:pt x="6218" y="18540"/>
                    </a:lnTo>
                    <a:lnTo>
                      <a:pt x="6218" y="18360"/>
                    </a:lnTo>
                    <a:lnTo>
                      <a:pt x="6233" y="18360"/>
                    </a:lnTo>
                    <a:lnTo>
                      <a:pt x="6233" y="18180"/>
                    </a:lnTo>
                    <a:lnTo>
                      <a:pt x="6307" y="18180"/>
                    </a:lnTo>
                    <a:lnTo>
                      <a:pt x="6307" y="18360"/>
                    </a:lnTo>
                    <a:lnTo>
                      <a:pt x="6351" y="18360"/>
                    </a:lnTo>
                    <a:lnTo>
                      <a:pt x="6366" y="18180"/>
                    </a:lnTo>
                    <a:lnTo>
                      <a:pt x="6396" y="18180"/>
                    </a:lnTo>
                    <a:lnTo>
                      <a:pt x="6396" y="18000"/>
                    </a:lnTo>
                    <a:lnTo>
                      <a:pt x="6410" y="18000"/>
                    </a:lnTo>
                    <a:lnTo>
                      <a:pt x="6410" y="17820"/>
                    </a:lnTo>
                    <a:lnTo>
                      <a:pt x="6433" y="18000"/>
                    </a:lnTo>
                    <a:lnTo>
                      <a:pt x="6544" y="18000"/>
                    </a:lnTo>
                    <a:lnTo>
                      <a:pt x="6549" y="18180"/>
                    </a:lnTo>
                    <a:lnTo>
                      <a:pt x="6562" y="18180"/>
                    </a:lnTo>
                    <a:lnTo>
                      <a:pt x="6581" y="18360"/>
                    </a:lnTo>
                    <a:lnTo>
                      <a:pt x="6573" y="18360"/>
                    </a:lnTo>
                    <a:lnTo>
                      <a:pt x="6558" y="18540"/>
                    </a:lnTo>
                    <a:lnTo>
                      <a:pt x="6588" y="18540"/>
                    </a:lnTo>
                    <a:lnTo>
                      <a:pt x="6588" y="18360"/>
                    </a:lnTo>
                    <a:lnTo>
                      <a:pt x="6603" y="18360"/>
                    </a:lnTo>
                    <a:lnTo>
                      <a:pt x="6603" y="18540"/>
                    </a:lnTo>
                    <a:lnTo>
                      <a:pt x="6618" y="18540"/>
                    </a:lnTo>
                    <a:lnTo>
                      <a:pt x="6618" y="18720"/>
                    </a:lnTo>
                    <a:lnTo>
                      <a:pt x="6588" y="18540"/>
                    </a:lnTo>
                    <a:lnTo>
                      <a:pt x="6410" y="18900"/>
                    </a:lnTo>
                    <a:lnTo>
                      <a:pt x="6425" y="18720"/>
                    </a:lnTo>
                    <a:lnTo>
                      <a:pt x="6396" y="18720"/>
                    </a:lnTo>
                    <a:lnTo>
                      <a:pt x="6410" y="18540"/>
                    </a:lnTo>
                    <a:lnTo>
                      <a:pt x="6366" y="18540"/>
                    </a:lnTo>
                    <a:lnTo>
                      <a:pt x="6381" y="18360"/>
                    </a:lnTo>
                    <a:lnTo>
                      <a:pt x="6351" y="18360"/>
                    </a:lnTo>
                    <a:lnTo>
                      <a:pt x="6351" y="18540"/>
                    </a:lnTo>
                    <a:lnTo>
                      <a:pt x="6307" y="18540"/>
                    </a:lnTo>
                    <a:lnTo>
                      <a:pt x="6307" y="18720"/>
                    </a:lnTo>
                    <a:lnTo>
                      <a:pt x="6336" y="19080"/>
                    </a:lnTo>
                    <a:lnTo>
                      <a:pt x="6347" y="19260"/>
                    </a:lnTo>
                    <a:lnTo>
                      <a:pt x="6370" y="19440"/>
                    </a:lnTo>
                    <a:lnTo>
                      <a:pt x="6381" y="19620"/>
                    </a:lnTo>
                    <a:lnTo>
                      <a:pt x="6414" y="19620"/>
                    </a:lnTo>
                    <a:lnTo>
                      <a:pt x="6449" y="19800"/>
                    </a:lnTo>
                    <a:lnTo>
                      <a:pt x="6618" y="19800"/>
                    </a:lnTo>
                    <a:lnTo>
                      <a:pt x="6603" y="19620"/>
                    </a:lnTo>
                    <a:lnTo>
                      <a:pt x="6647" y="19620"/>
                    </a:lnTo>
                    <a:lnTo>
                      <a:pt x="6618" y="19800"/>
                    </a:lnTo>
                    <a:lnTo>
                      <a:pt x="6721" y="19800"/>
                    </a:lnTo>
                    <a:lnTo>
                      <a:pt x="6736" y="19980"/>
                    </a:lnTo>
                    <a:lnTo>
                      <a:pt x="6795" y="19800"/>
                    </a:lnTo>
                    <a:lnTo>
                      <a:pt x="6810" y="19800"/>
                    </a:lnTo>
                    <a:lnTo>
                      <a:pt x="6810" y="19620"/>
                    </a:lnTo>
                    <a:lnTo>
                      <a:pt x="6802" y="19620"/>
                    </a:lnTo>
                    <a:lnTo>
                      <a:pt x="6779" y="19440"/>
                    </a:lnTo>
                    <a:lnTo>
                      <a:pt x="6721" y="19440"/>
                    </a:lnTo>
                    <a:lnTo>
                      <a:pt x="6721" y="19260"/>
                    </a:lnTo>
                    <a:lnTo>
                      <a:pt x="6677" y="19260"/>
                    </a:lnTo>
                    <a:lnTo>
                      <a:pt x="6707" y="19440"/>
                    </a:lnTo>
                    <a:lnTo>
                      <a:pt x="6692" y="19440"/>
                    </a:lnTo>
                    <a:lnTo>
                      <a:pt x="6677" y="19620"/>
                    </a:lnTo>
                    <a:lnTo>
                      <a:pt x="6656" y="19620"/>
                    </a:lnTo>
                    <a:lnTo>
                      <a:pt x="6668" y="19440"/>
                    </a:lnTo>
                    <a:lnTo>
                      <a:pt x="6677" y="19260"/>
                    </a:lnTo>
                    <a:lnTo>
                      <a:pt x="6645" y="19260"/>
                    </a:lnTo>
                    <a:lnTo>
                      <a:pt x="6635" y="18900"/>
                    </a:lnTo>
                    <a:lnTo>
                      <a:pt x="6632" y="18720"/>
                    </a:lnTo>
                    <a:lnTo>
                      <a:pt x="6655" y="18900"/>
                    </a:lnTo>
                    <a:lnTo>
                      <a:pt x="6721" y="18900"/>
                    </a:lnTo>
                    <a:lnTo>
                      <a:pt x="6721" y="18720"/>
                    </a:lnTo>
                    <a:lnTo>
                      <a:pt x="6766" y="18720"/>
                    </a:lnTo>
                    <a:lnTo>
                      <a:pt x="6799" y="18540"/>
                    </a:lnTo>
                    <a:lnTo>
                      <a:pt x="6832" y="18540"/>
                    </a:lnTo>
                    <a:lnTo>
                      <a:pt x="6899" y="18180"/>
                    </a:lnTo>
                    <a:lnTo>
                      <a:pt x="6870" y="18000"/>
                    </a:lnTo>
                    <a:lnTo>
                      <a:pt x="6751" y="18000"/>
                    </a:lnTo>
                    <a:lnTo>
                      <a:pt x="6781" y="17640"/>
                    </a:lnTo>
                    <a:lnTo>
                      <a:pt x="6862" y="17820"/>
                    </a:lnTo>
                    <a:lnTo>
                      <a:pt x="6943" y="17820"/>
                    </a:lnTo>
                    <a:lnTo>
                      <a:pt x="7014" y="18000"/>
                    </a:lnTo>
                    <a:lnTo>
                      <a:pt x="7062" y="18360"/>
                    </a:lnTo>
                    <a:lnTo>
                      <a:pt x="7084" y="18180"/>
                    </a:lnTo>
                    <a:lnTo>
                      <a:pt x="7122" y="18180"/>
                    </a:lnTo>
                    <a:lnTo>
                      <a:pt x="7136" y="18000"/>
                    </a:lnTo>
                    <a:lnTo>
                      <a:pt x="7149" y="18180"/>
                    </a:lnTo>
                    <a:lnTo>
                      <a:pt x="7182" y="18360"/>
                    </a:lnTo>
                    <a:lnTo>
                      <a:pt x="7195" y="18360"/>
                    </a:lnTo>
                    <a:lnTo>
                      <a:pt x="7195" y="18180"/>
                    </a:lnTo>
                    <a:lnTo>
                      <a:pt x="7238" y="18180"/>
                    </a:lnTo>
                    <a:lnTo>
                      <a:pt x="7255" y="18360"/>
                    </a:lnTo>
                    <a:lnTo>
                      <a:pt x="7328" y="18360"/>
                    </a:lnTo>
                    <a:lnTo>
                      <a:pt x="7328" y="18540"/>
                    </a:lnTo>
                    <a:lnTo>
                      <a:pt x="7358" y="18720"/>
                    </a:lnTo>
                    <a:lnTo>
                      <a:pt x="7417" y="18720"/>
                    </a:lnTo>
                    <a:lnTo>
                      <a:pt x="7432" y="18540"/>
                    </a:lnTo>
                    <a:lnTo>
                      <a:pt x="7462" y="18540"/>
                    </a:lnTo>
                    <a:lnTo>
                      <a:pt x="7462" y="18720"/>
                    </a:lnTo>
                    <a:lnTo>
                      <a:pt x="7476" y="18540"/>
                    </a:lnTo>
                    <a:lnTo>
                      <a:pt x="7506" y="18180"/>
                    </a:lnTo>
                    <a:lnTo>
                      <a:pt x="7550" y="18180"/>
                    </a:lnTo>
                    <a:lnTo>
                      <a:pt x="7639" y="18540"/>
                    </a:lnTo>
                    <a:lnTo>
                      <a:pt x="7654" y="18540"/>
                    </a:lnTo>
                    <a:lnTo>
                      <a:pt x="7639" y="18720"/>
                    </a:lnTo>
                    <a:lnTo>
                      <a:pt x="7669" y="18720"/>
                    </a:lnTo>
                    <a:lnTo>
                      <a:pt x="7654" y="18900"/>
                    </a:lnTo>
                    <a:lnTo>
                      <a:pt x="7580" y="18900"/>
                    </a:lnTo>
                    <a:lnTo>
                      <a:pt x="7565" y="19080"/>
                    </a:lnTo>
                    <a:lnTo>
                      <a:pt x="7536" y="19080"/>
                    </a:lnTo>
                    <a:lnTo>
                      <a:pt x="7550" y="19260"/>
                    </a:lnTo>
                    <a:lnTo>
                      <a:pt x="7439" y="19260"/>
                    </a:lnTo>
                    <a:lnTo>
                      <a:pt x="7395" y="19080"/>
                    </a:lnTo>
                    <a:lnTo>
                      <a:pt x="7373" y="19080"/>
                    </a:lnTo>
                    <a:lnTo>
                      <a:pt x="7373" y="19260"/>
                    </a:lnTo>
                    <a:lnTo>
                      <a:pt x="7388" y="19260"/>
                    </a:lnTo>
                    <a:lnTo>
                      <a:pt x="7388" y="19440"/>
                    </a:lnTo>
                    <a:lnTo>
                      <a:pt x="7432" y="19440"/>
                    </a:lnTo>
                    <a:lnTo>
                      <a:pt x="7432" y="19620"/>
                    </a:lnTo>
                    <a:lnTo>
                      <a:pt x="7451" y="19620"/>
                    </a:lnTo>
                    <a:lnTo>
                      <a:pt x="7486" y="19800"/>
                    </a:lnTo>
                    <a:lnTo>
                      <a:pt x="7521" y="19800"/>
                    </a:lnTo>
                    <a:lnTo>
                      <a:pt x="7506" y="19620"/>
                    </a:lnTo>
                    <a:lnTo>
                      <a:pt x="7595" y="19620"/>
                    </a:lnTo>
                    <a:lnTo>
                      <a:pt x="7595" y="19440"/>
                    </a:lnTo>
                    <a:lnTo>
                      <a:pt x="7610" y="19440"/>
                    </a:lnTo>
                    <a:lnTo>
                      <a:pt x="7610" y="19620"/>
                    </a:lnTo>
                    <a:lnTo>
                      <a:pt x="7624" y="19620"/>
                    </a:lnTo>
                    <a:lnTo>
                      <a:pt x="7639" y="19440"/>
                    </a:lnTo>
                    <a:lnTo>
                      <a:pt x="7624" y="19440"/>
                    </a:lnTo>
                    <a:lnTo>
                      <a:pt x="7610" y="19260"/>
                    </a:lnTo>
                    <a:lnTo>
                      <a:pt x="7624" y="19080"/>
                    </a:lnTo>
                    <a:lnTo>
                      <a:pt x="7654" y="19080"/>
                    </a:lnTo>
                    <a:lnTo>
                      <a:pt x="7669" y="19260"/>
                    </a:lnTo>
                    <a:lnTo>
                      <a:pt x="7698" y="19260"/>
                    </a:lnTo>
                    <a:lnTo>
                      <a:pt x="7698" y="19080"/>
                    </a:lnTo>
                    <a:lnTo>
                      <a:pt x="7728" y="19080"/>
                    </a:lnTo>
                    <a:lnTo>
                      <a:pt x="7728" y="19260"/>
                    </a:lnTo>
                    <a:lnTo>
                      <a:pt x="7772" y="19260"/>
                    </a:lnTo>
                    <a:lnTo>
                      <a:pt x="7771" y="19080"/>
                    </a:lnTo>
                    <a:lnTo>
                      <a:pt x="7766" y="19080"/>
                    </a:lnTo>
                    <a:lnTo>
                      <a:pt x="7758" y="18900"/>
                    </a:lnTo>
                    <a:lnTo>
                      <a:pt x="7743" y="18900"/>
                    </a:lnTo>
                    <a:lnTo>
                      <a:pt x="7743" y="18720"/>
                    </a:lnTo>
                    <a:lnTo>
                      <a:pt x="7772" y="18720"/>
                    </a:lnTo>
                    <a:lnTo>
                      <a:pt x="7787" y="18540"/>
                    </a:lnTo>
                    <a:lnTo>
                      <a:pt x="7802" y="18540"/>
                    </a:lnTo>
                    <a:lnTo>
                      <a:pt x="7817" y="18360"/>
                    </a:lnTo>
                    <a:lnTo>
                      <a:pt x="7906" y="18180"/>
                    </a:lnTo>
                    <a:lnTo>
                      <a:pt x="7891" y="18180"/>
                    </a:lnTo>
                    <a:lnTo>
                      <a:pt x="7876" y="18000"/>
                    </a:lnTo>
                    <a:lnTo>
                      <a:pt x="7891" y="18000"/>
                    </a:lnTo>
                    <a:lnTo>
                      <a:pt x="7906" y="18180"/>
                    </a:lnTo>
                    <a:lnTo>
                      <a:pt x="7920" y="18180"/>
                    </a:lnTo>
                    <a:lnTo>
                      <a:pt x="7935" y="18000"/>
                    </a:lnTo>
                    <a:lnTo>
                      <a:pt x="7935" y="18180"/>
                    </a:lnTo>
                    <a:lnTo>
                      <a:pt x="7968" y="18360"/>
                    </a:lnTo>
                    <a:lnTo>
                      <a:pt x="8029" y="18360"/>
                    </a:lnTo>
                    <a:lnTo>
                      <a:pt x="8054" y="18540"/>
                    </a:lnTo>
                    <a:lnTo>
                      <a:pt x="8063" y="18360"/>
                    </a:lnTo>
                    <a:lnTo>
                      <a:pt x="8075" y="18180"/>
                    </a:lnTo>
                    <a:lnTo>
                      <a:pt x="8083" y="18000"/>
                    </a:lnTo>
                    <a:lnTo>
                      <a:pt x="8024" y="18000"/>
                    </a:lnTo>
                    <a:lnTo>
                      <a:pt x="8024" y="17820"/>
                    </a:lnTo>
                    <a:lnTo>
                      <a:pt x="8009" y="17820"/>
                    </a:lnTo>
                    <a:lnTo>
                      <a:pt x="8009" y="17640"/>
                    </a:lnTo>
                    <a:lnTo>
                      <a:pt x="8048" y="17640"/>
                    </a:lnTo>
                    <a:lnTo>
                      <a:pt x="8060" y="17460"/>
                    </a:lnTo>
                    <a:lnTo>
                      <a:pt x="8069" y="17280"/>
                    </a:lnTo>
                    <a:lnTo>
                      <a:pt x="8009" y="17280"/>
                    </a:lnTo>
                    <a:lnTo>
                      <a:pt x="8009" y="17100"/>
                    </a:lnTo>
                    <a:lnTo>
                      <a:pt x="7950" y="17100"/>
                    </a:lnTo>
                    <a:lnTo>
                      <a:pt x="7950" y="17280"/>
                    </a:lnTo>
                    <a:lnTo>
                      <a:pt x="7935" y="17280"/>
                    </a:lnTo>
                    <a:lnTo>
                      <a:pt x="7950" y="17100"/>
                    </a:lnTo>
                    <a:lnTo>
                      <a:pt x="7935" y="16920"/>
                    </a:lnTo>
                    <a:lnTo>
                      <a:pt x="7920" y="16920"/>
                    </a:lnTo>
                    <a:lnTo>
                      <a:pt x="7920" y="17100"/>
                    </a:lnTo>
                    <a:lnTo>
                      <a:pt x="7913" y="17100"/>
                    </a:lnTo>
                    <a:lnTo>
                      <a:pt x="7906" y="17149"/>
                    </a:lnTo>
                    <a:lnTo>
                      <a:pt x="7906" y="17280"/>
                    </a:lnTo>
                    <a:lnTo>
                      <a:pt x="7891" y="17280"/>
                    </a:lnTo>
                    <a:lnTo>
                      <a:pt x="7891" y="17247"/>
                    </a:lnTo>
                    <a:lnTo>
                      <a:pt x="7886" y="17280"/>
                    </a:lnTo>
                    <a:lnTo>
                      <a:pt x="7861" y="17280"/>
                    </a:lnTo>
                    <a:lnTo>
                      <a:pt x="7846" y="17100"/>
                    </a:lnTo>
                    <a:lnTo>
                      <a:pt x="7802" y="17100"/>
                    </a:lnTo>
                    <a:lnTo>
                      <a:pt x="7891" y="16740"/>
                    </a:lnTo>
                    <a:lnTo>
                      <a:pt x="7876" y="16740"/>
                    </a:lnTo>
                    <a:lnTo>
                      <a:pt x="7861" y="16560"/>
                    </a:lnTo>
                    <a:lnTo>
                      <a:pt x="7876" y="16560"/>
                    </a:lnTo>
                    <a:lnTo>
                      <a:pt x="7876" y="16380"/>
                    </a:lnTo>
                    <a:lnTo>
                      <a:pt x="7891" y="16380"/>
                    </a:lnTo>
                    <a:lnTo>
                      <a:pt x="7876" y="16560"/>
                    </a:lnTo>
                    <a:lnTo>
                      <a:pt x="7891" y="16560"/>
                    </a:lnTo>
                    <a:lnTo>
                      <a:pt x="7906" y="16740"/>
                    </a:lnTo>
                    <a:lnTo>
                      <a:pt x="7920" y="16740"/>
                    </a:lnTo>
                    <a:lnTo>
                      <a:pt x="7920" y="16560"/>
                    </a:lnTo>
                    <a:lnTo>
                      <a:pt x="7965" y="16560"/>
                    </a:lnTo>
                    <a:lnTo>
                      <a:pt x="7965" y="16740"/>
                    </a:lnTo>
                    <a:lnTo>
                      <a:pt x="7995" y="16740"/>
                    </a:lnTo>
                    <a:lnTo>
                      <a:pt x="7980" y="16560"/>
                    </a:lnTo>
                    <a:lnTo>
                      <a:pt x="7995" y="16560"/>
                    </a:lnTo>
                    <a:lnTo>
                      <a:pt x="8024" y="16380"/>
                    </a:lnTo>
                    <a:lnTo>
                      <a:pt x="8039" y="16560"/>
                    </a:lnTo>
                    <a:lnTo>
                      <a:pt x="8069" y="16560"/>
                    </a:lnTo>
                    <a:lnTo>
                      <a:pt x="8069" y="16380"/>
                    </a:lnTo>
                    <a:lnTo>
                      <a:pt x="8054" y="16380"/>
                    </a:lnTo>
                    <a:lnTo>
                      <a:pt x="8054" y="16200"/>
                    </a:lnTo>
                    <a:lnTo>
                      <a:pt x="8024" y="16200"/>
                    </a:lnTo>
                    <a:lnTo>
                      <a:pt x="8024" y="16020"/>
                    </a:lnTo>
                    <a:lnTo>
                      <a:pt x="8054" y="16020"/>
                    </a:lnTo>
                    <a:lnTo>
                      <a:pt x="8054" y="16200"/>
                    </a:lnTo>
                    <a:lnTo>
                      <a:pt x="8098" y="16200"/>
                    </a:lnTo>
                    <a:lnTo>
                      <a:pt x="8069" y="16020"/>
                    </a:lnTo>
                    <a:lnTo>
                      <a:pt x="8069" y="15840"/>
                    </a:lnTo>
                    <a:lnTo>
                      <a:pt x="8054" y="15660"/>
                    </a:lnTo>
                    <a:lnTo>
                      <a:pt x="8039" y="15660"/>
                    </a:lnTo>
                    <a:lnTo>
                      <a:pt x="8024" y="15480"/>
                    </a:lnTo>
                    <a:lnTo>
                      <a:pt x="8024" y="15660"/>
                    </a:lnTo>
                    <a:lnTo>
                      <a:pt x="7950" y="15660"/>
                    </a:lnTo>
                    <a:lnTo>
                      <a:pt x="7950" y="15300"/>
                    </a:lnTo>
                    <a:lnTo>
                      <a:pt x="7980" y="15300"/>
                    </a:lnTo>
                    <a:lnTo>
                      <a:pt x="7950" y="15120"/>
                    </a:lnTo>
                    <a:lnTo>
                      <a:pt x="7935" y="15030"/>
                    </a:lnTo>
                    <a:lnTo>
                      <a:pt x="7935" y="15840"/>
                    </a:lnTo>
                    <a:lnTo>
                      <a:pt x="7920" y="15840"/>
                    </a:lnTo>
                    <a:lnTo>
                      <a:pt x="7920" y="16020"/>
                    </a:lnTo>
                    <a:lnTo>
                      <a:pt x="7876" y="15840"/>
                    </a:lnTo>
                    <a:lnTo>
                      <a:pt x="7891" y="15840"/>
                    </a:lnTo>
                    <a:lnTo>
                      <a:pt x="7920" y="15660"/>
                    </a:lnTo>
                    <a:lnTo>
                      <a:pt x="7935" y="15660"/>
                    </a:lnTo>
                    <a:lnTo>
                      <a:pt x="7935" y="15030"/>
                    </a:lnTo>
                    <a:lnTo>
                      <a:pt x="7920" y="14940"/>
                    </a:lnTo>
                    <a:lnTo>
                      <a:pt x="7861" y="14940"/>
                    </a:lnTo>
                    <a:lnTo>
                      <a:pt x="7861" y="15660"/>
                    </a:lnTo>
                    <a:lnTo>
                      <a:pt x="7817" y="15660"/>
                    </a:lnTo>
                    <a:lnTo>
                      <a:pt x="7806" y="15840"/>
                    </a:lnTo>
                    <a:lnTo>
                      <a:pt x="7793" y="15840"/>
                    </a:lnTo>
                    <a:lnTo>
                      <a:pt x="7777" y="16020"/>
                    </a:lnTo>
                    <a:lnTo>
                      <a:pt x="7758" y="16020"/>
                    </a:lnTo>
                    <a:lnTo>
                      <a:pt x="7713" y="15660"/>
                    </a:lnTo>
                    <a:lnTo>
                      <a:pt x="7713" y="15480"/>
                    </a:lnTo>
                    <a:lnTo>
                      <a:pt x="7684" y="15480"/>
                    </a:lnTo>
                    <a:lnTo>
                      <a:pt x="7669" y="15660"/>
                    </a:lnTo>
                    <a:lnTo>
                      <a:pt x="7654" y="15480"/>
                    </a:lnTo>
                    <a:lnTo>
                      <a:pt x="7626" y="15480"/>
                    </a:lnTo>
                    <a:lnTo>
                      <a:pt x="7624" y="15472"/>
                    </a:lnTo>
                    <a:lnTo>
                      <a:pt x="7624" y="16380"/>
                    </a:lnTo>
                    <a:lnTo>
                      <a:pt x="7593" y="16560"/>
                    </a:lnTo>
                    <a:lnTo>
                      <a:pt x="7506" y="16560"/>
                    </a:lnTo>
                    <a:lnTo>
                      <a:pt x="7521" y="16380"/>
                    </a:lnTo>
                    <a:lnTo>
                      <a:pt x="7491" y="16380"/>
                    </a:lnTo>
                    <a:lnTo>
                      <a:pt x="7491" y="16740"/>
                    </a:lnTo>
                    <a:lnTo>
                      <a:pt x="7424" y="16920"/>
                    </a:lnTo>
                    <a:lnTo>
                      <a:pt x="7356" y="17280"/>
                    </a:lnTo>
                    <a:lnTo>
                      <a:pt x="7285" y="17460"/>
                    </a:lnTo>
                    <a:lnTo>
                      <a:pt x="7210" y="17640"/>
                    </a:lnTo>
                    <a:lnTo>
                      <a:pt x="7277" y="17460"/>
                    </a:lnTo>
                    <a:lnTo>
                      <a:pt x="7345" y="17280"/>
                    </a:lnTo>
                    <a:lnTo>
                      <a:pt x="7416" y="16920"/>
                    </a:lnTo>
                    <a:lnTo>
                      <a:pt x="7491" y="16740"/>
                    </a:lnTo>
                    <a:lnTo>
                      <a:pt x="7476" y="16740"/>
                    </a:lnTo>
                    <a:lnTo>
                      <a:pt x="7476" y="16560"/>
                    </a:lnTo>
                    <a:lnTo>
                      <a:pt x="7491" y="16560"/>
                    </a:lnTo>
                    <a:lnTo>
                      <a:pt x="7491" y="16380"/>
                    </a:lnTo>
                    <a:lnTo>
                      <a:pt x="7476" y="16200"/>
                    </a:lnTo>
                    <a:lnTo>
                      <a:pt x="7432" y="16200"/>
                    </a:lnTo>
                    <a:lnTo>
                      <a:pt x="7432" y="16020"/>
                    </a:lnTo>
                    <a:lnTo>
                      <a:pt x="7469" y="16020"/>
                    </a:lnTo>
                    <a:lnTo>
                      <a:pt x="7513" y="16200"/>
                    </a:lnTo>
                    <a:lnTo>
                      <a:pt x="7536" y="16200"/>
                    </a:lnTo>
                    <a:lnTo>
                      <a:pt x="7521" y="16380"/>
                    </a:lnTo>
                    <a:lnTo>
                      <a:pt x="7536" y="16380"/>
                    </a:lnTo>
                    <a:lnTo>
                      <a:pt x="7550" y="16200"/>
                    </a:lnTo>
                    <a:lnTo>
                      <a:pt x="7580" y="16200"/>
                    </a:lnTo>
                    <a:lnTo>
                      <a:pt x="7624" y="16380"/>
                    </a:lnTo>
                    <a:lnTo>
                      <a:pt x="7624" y="15472"/>
                    </a:lnTo>
                    <a:lnTo>
                      <a:pt x="7593" y="15300"/>
                    </a:lnTo>
                    <a:lnTo>
                      <a:pt x="7580" y="15120"/>
                    </a:lnTo>
                    <a:lnTo>
                      <a:pt x="7715" y="15120"/>
                    </a:lnTo>
                    <a:lnTo>
                      <a:pt x="7732" y="15300"/>
                    </a:lnTo>
                    <a:lnTo>
                      <a:pt x="7728" y="15480"/>
                    </a:lnTo>
                    <a:lnTo>
                      <a:pt x="7713" y="15480"/>
                    </a:lnTo>
                    <a:lnTo>
                      <a:pt x="7736" y="15660"/>
                    </a:lnTo>
                    <a:lnTo>
                      <a:pt x="7802" y="15660"/>
                    </a:lnTo>
                    <a:lnTo>
                      <a:pt x="7802" y="15480"/>
                    </a:lnTo>
                    <a:lnTo>
                      <a:pt x="7846" y="15480"/>
                    </a:lnTo>
                    <a:lnTo>
                      <a:pt x="7861" y="15660"/>
                    </a:lnTo>
                    <a:lnTo>
                      <a:pt x="7861" y="14940"/>
                    </a:lnTo>
                    <a:lnTo>
                      <a:pt x="7832" y="14940"/>
                    </a:lnTo>
                    <a:lnTo>
                      <a:pt x="7817" y="15120"/>
                    </a:lnTo>
                    <a:lnTo>
                      <a:pt x="7787" y="15120"/>
                    </a:lnTo>
                    <a:lnTo>
                      <a:pt x="7787" y="15180"/>
                    </a:lnTo>
                    <a:lnTo>
                      <a:pt x="7780" y="15120"/>
                    </a:lnTo>
                    <a:lnTo>
                      <a:pt x="7735" y="14940"/>
                    </a:lnTo>
                    <a:lnTo>
                      <a:pt x="7780" y="14940"/>
                    </a:lnTo>
                    <a:lnTo>
                      <a:pt x="7802" y="15120"/>
                    </a:lnTo>
                    <a:lnTo>
                      <a:pt x="7802" y="14940"/>
                    </a:lnTo>
                    <a:lnTo>
                      <a:pt x="7817" y="14940"/>
                    </a:lnTo>
                    <a:lnTo>
                      <a:pt x="7803" y="14760"/>
                    </a:lnTo>
                    <a:lnTo>
                      <a:pt x="7785" y="14760"/>
                    </a:lnTo>
                    <a:lnTo>
                      <a:pt x="7765" y="14580"/>
                    </a:lnTo>
                    <a:lnTo>
                      <a:pt x="7743" y="14400"/>
                    </a:lnTo>
                    <a:lnTo>
                      <a:pt x="7713" y="14580"/>
                    </a:lnTo>
                    <a:lnTo>
                      <a:pt x="7684" y="14580"/>
                    </a:lnTo>
                    <a:lnTo>
                      <a:pt x="7684" y="14760"/>
                    </a:lnTo>
                    <a:lnTo>
                      <a:pt x="7654" y="14760"/>
                    </a:lnTo>
                    <a:lnTo>
                      <a:pt x="7654" y="14580"/>
                    </a:lnTo>
                    <a:lnTo>
                      <a:pt x="7621" y="14760"/>
                    </a:lnTo>
                    <a:lnTo>
                      <a:pt x="7554" y="14940"/>
                    </a:lnTo>
                    <a:lnTo>
                      <a:pt x="7521" y="14940"/>
                    </a:lnTo>
                    <a:lnTo>
                      <a:pt x="7491" y="15300"/>
                    </a:lnTo>
                    <a:lnTo>
                      <a:pt x="7417" y="15300"/>
                    </a:lnTo>
                    <a:lnTo>
                      <a:pt x="7417" y="16200"/>
                    </a:lnTo>
                    <a:lnTo>
                      <a:pt x="7328" y="16200"/>
                    </a:lnTo>
                    <a:lnTo>
                      <a:pt x="7343" y="16020"/>
                    </a:lnTo>
                    <a:lnTo>
                      <a:pt x="7328" y="16020"/>
                    </a:lnTo>
                    <a:lnTo>
                      <a:pt x="7314" y="16200"/>
                    </a:lnTo>
                    <a:lnTo>
                      <a:pt x="7302" y="16020"/>
                    </a:lnTo>
                    <a:lnTo>
                      <a:pt x="7291" y="16020"/>
                    </a:lnTo>
                    <a:lnTo>
                      <a:pt x="7269" y="15660"/>
                    </a:lnTo>
                    <a:lnTo>
                      <a:pt x="7388" y="15840"/>
                    </a:lnTo>
                    <a:lnTo>
                      <a:pt x="7402" y="16020"/>
                    </a:lnTo>
                    <a:lnTo>
                      <a:pt x="7417" y="16020"/>
                    </a:lnTo>
                    <a:lnTo>
                      <a:pt x="7417" y="15300"/>
                    </a:lnTo>
                    <a:lnTo>
                      <a:pt x="7388" y="15300"/>
                    </a:lnTo>
                    <a:lnTo>
                      <a:pt x="7396" y="15120"/>
                    </a:lnTo>
                    <a:lnTo>
                      <a:pt x="7408" y="14940"/>
                    </a:lnTo>
                    <a:lnTo>
                      <a:pt x="7417" y="14760"/>
                    </a:lnTo>
                    <a:lnTo>
                      <a:pt x="7373" y="14760"/>
                    </a:lnTo>
                    <a:lnTo>
                      <a:pt x="7359" y="14940"/>
                    </a:lnTo>
                    <a:lnTo>
                      <a:pt x="7327" y="15120"/>
                    </a:lnTo>
                    <a:lnTo>
                      <a:pt x="7314" y="15120"/>
                    </a:lnTo>
                    <a:lnTo>
                      <a:pt x="7311" y="14940"/>
                    </a:lnTo>
                    <a:lnTo>
                      <a:pt x="7301" y="14760"/>
                    </a:lnTo>
                    <a:lnTo>
                      <a:pt x="7299" y="14580"/>
                    </a:lnTo>
                    <a:lnTo>
                      <a:pt x="7314" y="14580"/>
                    </a:lnTo>
                    <a:lnTo>
                      <a:pt x="7343" y="14760"/>
                    </a:lnTo>
                    <a:lnTo>
                      <a:pt x="7358" y="14760"/>
                    </a:lnTo>
                    <a:lnTo>
                      <a:pt x="7347" y="14580"/>
                    </a:lnTo>
                    <a:lnTo>
                      <a:pt x="7325" y="14400"/>
                    </a:lnTo>
                    <a:lnTo>
                      <a:pt x="7314" y="14220"/>
                    </a:lnTo>
                    <a:lnTo>
                      <a:pt x="7306" y="14220"/>
                    </a:lnTo>
                    <a:lnTo>
                      <a:pt x="7284" y="14040"/>
                    </a:lnTo>
                    <a:lnTo>
                      <a:pt x="7254" y="14040"/>
                    </a:lnTo>
                    <a:lnTo>
                      <a:pt x="7269" y="14220"/>
                    </a:lnTo>
                    <a:lnTo>
                      <a:pt x="7260" y="14400"/>
                    </a:lnTo>
                    <a:lnTo>
                      <a:pt x="7248" y="14580"/>
                    </a:lnTo>
                    <a:lnTo>
                      <a:pt x="7195" y="14580"/>
                    </a:lnTo>
                    <a:lnTo>
                      <a:pt x="7195" y="17460"/>
                    </a:lnTo>
                    <a:lnTo>
                      <a:pt x="7165" y="17280"/>
                    </a:lnTo>
                    <a:lnTo>
                      <a:pt x="7195" y="17280"/>
                    </a:lnTo>
                    <a:lnTo>
                      <a:pt x="7195" y="14580"/>
                    </a:lnTo>
                    <a:lnTo>
                      <a:pt x="7175" y="14580"/>
                    </a:lnTo>
                    <a:lnTo>
                      <a:pt x="7146" y="14400"/>
                    </a:lnTo>
                    <a:lnTo>
                      <a:pt x="7091" y="14400"/>
                    </a:lnTo>
                    <a:lnTo>
                      <a:pt x="7091" y="15480"/>
                    </a:lnTo>
                    <a:lnTo>
                      <a:pt x="7055" y="15660"/>
                    </a:lnTo>
                    <a:lnTo>
                      <a:pt x="7030" y="15840"/>
                    </a:lnTo>
                    <a:lnTo>
                      <a:pt x="7003" y="15840"/>
                    </a:lnTo>
                    <a:lnTo>
                      <a:pt x="7003" y="16020"/>
                    </a:lnTo>
                    <a:lnTo>
                      <a:pt x="6988" y="16020"/>
                    </a:lnTo>
                    <a:lnTo>
                      <a:pt x="6979" y="16200"/>
                    </a:lnTo>
                    <a:lnTo>
                      <a:pt x="6967" y="16380"/>
                    </a:lnTo>
                    <a:lnTo>
                      <a:pt x="6929" y="16380"/>
                    </a:lnTo>
                    <a:lnTo>
                      <a:pt x="6929" y="16200"/>
                    </a:lnTo>
                    <a:lnTo>
                      <a:pt x="6914" y="16200"/>
                    </a:lnTo>
                    <a:lnTo>
                      <a:pt x="6914" y="16380"/>
                    </a:lnTo>
                    <a:lnTo>
                      <a:pt x="6899" y="16380"/>
                    </a:lnTo>
                    <a:lnTo>
                      <a:pt x="6884" y="16200"/>
                    </a:lnTo>
                    <a:lnTo>
                      <a:pt x="6884" y="16380"/>
                    </a:lnTo>
                    <a:lnTo>
                      <a:pt x="6869" y="16560"/>
                    </a:lnTo>
                    <a:lnTo>
                      <a:pt x="6758" y="16560"/>
                    </a:lnTo>
                    <a:lnTo>
                      <a:pt x="6751" y="16530"/>
                    </a:lnTo>
                    <a:lnTo>
                      <a:pt x="6751" y="16740"/>
                    </a:lnTo>
                    <a:lnTo>
                      <a:pt x="6692" y="16740"/>
                    </a:lnTo>
                    <a:lnTo>
                      <a:pt x="6721" y="16920"/>
                    </a:lnTo>
                    <a:lnTo>
                      <a:pt x="6736" y="16920"/>
                    </a:lnTo>
                    <a:lnTo>
                      <a:pt x="6721" y="17100"/>
                    </a:lnTo>
                    <a:lnTo>
                      <a:pt x="6688" y="16920"/>
                    </a:lnTo>
                    <a:lnTo>
                      <a:pt x="6621" y="16920"/>
                    </a:lnTo>
                    <a:lnTo>
                      <a:pt x="6588" y="16740"/>
                    </a:lnTo>
                    <a:lnTo>
                      <a:pt x="6632" y="16740"/>
                    </a:lnTo>
                    <a:lnTo>
                      <a:pt x="6618" y="16560"/>
                    </a:lnTo>
                    <a:lnTo>
                      <a:pt x="6662" y="16560"/>
                    </a:lnTo>
                    <a:lnTo>
                      <a:pt x="6662" y="16740"/>
                    </a:lnTo>
                    <a:lnTo>
                      <a:pt x="6692" y="16740"/>
                    </a:lnTo>
                    <a:lnTo>
                      <a:pt x="6692" y="16560"/>
                    </a:lnTo>
                    <a:lnTo>
                      <a:pt x="6751" y="16560"/>
                    </a:lnTo>
                    <a:lnTo>
                      <a:pt x="6751" y="16530"/>
                    </a:lnTo>
                    <a:lnTo>
                      <a:pt x="6714" y="16380"/>
                    </a:lnTo>
                    <a:lnTo>
                      <a:pt x="6692" y="16380"/>
                    </a:lnTo>
                    <a:lnTo>
                      <a:pt x="6677" y="16200"/>
                    </a:lnTo>
                    <a:lnTo>
                      <a:pt x="6662" y="16200"/>
                    </a:lnTo>
                    <a:lnTo>
                      <a:pt x="6632" y="16020"/>
                    </a:lnTo>
                    <a:lnTo>
                      <a:pt x="6692" y="15840"/>
                    </a:lnTo>
                    <a:lnTo>
                      <a:pt x="6677" y="15840"/>
                    </a:lnTo>
                    <a:lnTo>
                      <a:pt x="6647" y="15660"/>
                    </a:lnTo>
                    <a:lnTo>
                      <a:pt x="6707" y="15660"/>
                    </a:lnTo>
                    <a:lnTo>
                      <a:pt x="6692" y="15840"/>
                    </a:lnTo>
                    <a:lnTo>
                      <a:pt x="6721" y="15840"/>
                    </a:lnTo>
                    <a:lnTo>
                      <a:pt x="6721" y="15660"/>
                    </a:lnTo>
                    <a:lnTo>
                      <a:pt x="6720" y="15660"/>
                    </a:lnTo>
                    <a:lnTo>
                      <a:pt x="6751" y="15480"/>
                    </a:lnTo>
                    <a:lnTo>
                      <a:pt x="6766" y="15300"/>
                    </a:lnTo>
                    <a:lnTo>
                      <a:pt x="6751" y="15300"/>
                    </a:lnTo>
                    <a:lnTo>
                      <a:pt x="6751" y="15120"/>
                    </a:lnTo>
                    <a:lnTo>
                      <a:pt x="6781" y="15120"/>
                    </a:lnTo>
                    <a:lnTo>
                      <a:pt x="6781" y="15300"/>
                    </a:lnTo>
                    <a:lnTo>
                      <a:pt x="6795" y="15300"/>
                    </a:lnTo>
                    <a:lnTo>
                      <a:pt x="6880" y="14955"/>
                    </a:lnTo>
                    <a:lnTo>
                      <a:pt x="7003" y="15120"/>
                    </a:lnTo>
                    <a:lnTo>
                      <a:pt x="7025" y="15300"/>
                    </a:lnTo>
                    <a:lnTo>
                      <a:pt x="7069" y="15300"/>
                    </a:lnTo>
                    <a:lnTo>
                      <a:pt x="7091" y="15480"/>
                    </a:lnTo>
                    <a:lnTo>
                      <a:pt x="7091" y="14400"/>
                    </a:lnTo>
                    <a:lnTo>
                      <a:pt x="7054" y="14400"/>
                    </a:lnTo>
                    <a:lnTo>
                      <a:pt x="7032" y="14220"/>
                    </a:lnTo>
                    <a:lnTo>
                      <a:pt x="7062" y="14220"/>
                    </a:lnTo>
                    <a:lnTo>
                      <a:pt x="7077" y="14040"/>
                    </a:lnTo>
                    <a:lnTo>
                      <a:pt x="7125" y="14040"/>
                    </a:lnTo>
                    <a:lnTo>
                      <a:pt x="7156" y="13860"/>
                    </a:lnTo>
                    <a:lnTo>
                      <a:pt x="7185" y="13860"/>
                    </a:lnTo>
                    <a:lnTo>
                      <a:pt x="7210" y="13680"/>
                    </a:lnTo>
                    <a:lnTo>
                      <a:pt x="7219" y="13860"/>
                    </a:lnTo>
                    <a:lnTo>
                      <a:pt x="7231" y="14040"/>
                    </a:lnTo>
                    <a:lnTo>
                      <a:pt x="7254" y="14040"/>
                    </a:lnTo>
                    <a:lnTo>
                      <a:pt x="7269" y="13860"/>
                    </a:lnTo>
                    <a:lnTo>
                      <a:pt x="7314" y="13860"/>
                    </a:lnTo>
                    <a:lnTo>
                      <a:pt x="7328" y="13680"/>
                    </a:lnTo>
                    <a:lnTo>
                      <a:pt x="7402" y="13680"/>
                    </a:lnTo>
                    <a:lnTo>
                      <a:pt x="7417" y="13860"/>
                    </a:lnTo>
                    <a:lnTo>
                      <a:pt x="7432" y="13860"/>
                    </a:lnTo>
                    <a:lnTo>
                      <a:pt x="7417" y="14040"/>
                    </a:lnTo>
                    <a:lnTo>
                      <a:pt x="7417" y="14220"/>
                    </a:lnTo>
                    <a:lnTo>
                      <a:pt x="7432" y="14220"/>
                    </a:lnTo>
                    <a:lnTo>
                      <a:pt x="7432" y="14400"/>
                    </a:lnTo>
                    <a:lnTo>
                      <a:pt x="7462" y="14400"/>
                    </a:lnTo>
                    <a:lnTo>
                      <a:pt x="7462" y="14580"/>
                    </a:lnTo>
                    <a:lnTo>
                      <a:pt x="7476" y="14580"/>
                    </a:lnTo>
                    <a:lnTo>
                      <a:pt x="7476" y="14760"/>
                    </a:lnTo>
                    <a:lnTo>
                      <a:pt x="7515" y="14760"/>
                    </a:lnTo>
                    <a:lnTo>
                      <a:pt x="7527" y="14580"/>
                    </a:lnTo>
                    <a:lnTo>
                      <a:pt x="7536" y="14400"/>
                    </a:lnTo>
                    <a:lnTo>
                      <a:pt x="7534" y="14220"/>
                    </a:lnTo>
                    <a:lnTo>
                      <a:pt x="7529" y="14040"/>
                    </a:lnTo>
                    <a:lnTo>
                      <a:pt x="7506" y="14040"/>
                    </a:lnTo>
                    <a:lnTo>
                      <a:pt x="7491" y="13860"/>
                    </a:lnTo>
                    <a:lnTo>
                      <a:pt x="7536" y="13860"/>
                    </a:lnTo>
                    <a:lnTo>
                      <a:pt x="7536" y="14040"/>
                    </a:lnTo>
                    <a:lnTo>
                      <a:pt x="7595" y="14040"/>
                    </a:lnTo>
                    <a:lnTo>
                      <a:pt x="7610" y="13860"/>
                    </a:lnTo>
                    <a:lnTo>
                      <a:pt x="7595" y="13860"/>
                    </a:lnTo>
                    <a:lnTo>
                      <a:pt x="7595" y="13680"/>
                    </a:lnTo>
                    <a:lnTo>
                      <a:pt x="7580" y="13860"/>
                    </a:lnTo>
                    <a:lnTo>
                      <a:pt x="7550" y="13860"/>
                    </a:lnTo>
                    <a:lnTo>
                      <a:pt x="7565" y="13680"/>
                    </a:lnTo>
                    <a:lnTo>
                      <a:pt x="7565" y="13500"/>
                    </a:lnTo>
                    <a:lnTo>
                      <a:pt x="7580" y="13500"/>
                    </a:lnTo>
                    <a:lnTo>
                      <a:pt x="7595" y="13680"/>
                    </a:lnTo>
                    <a:lnTo>
                      <a:pt x="7624" y="13680"/>
                    </a:lnTo>
                    <a:lnTo>
                      <a:pt x="7624" y="13860"/>
                    </a:lnTo>
                    <a:lnTo>
                      <a:pt x="7639" y="13860"/>
                    </a:lnTo>
                    <a:lnTo>
                      <a:pt x="7639" y="14040"/>
                    </a:lnTo>
                    <a:lnTo>
                      <a:pt x="7595" y="14040"/>
                    </a:lnTo>
                    <a:lnTo>
                      <a:pt x="7583" y="14220"/>
                    </a:lnTo>
                    <a:lnTo>
                      <a:pt x="7571" y="14220"/>
                    </a:lnTo>
                    <a:lnTo>
                      <a:pt x="7555" y="14400"/>
                    </a:lnTo>
                    <a:lnTo>
                      <a:pt x="7536" y="14400"/>
                    </a:lnTo>
                    <a:lnTo>
                      <a:pt x="7558" y="14580"/>
                    </a:lnTo>
                    <a:lnTo>
                      <a:pt x="7624" y="14580"/>
                    </a:lnTo>
                    <a:lnTo>
                      <a:pt x="7654" y="14220"/>
                    </a:lnTo>
                    <a:lnTo>
                      <a:pt x="7772" y="14220"/>
                    </a:lnTo>
                    <a:lnTo>
                      <a:pt x="7772" y="14040"/>
                    </a:lnTo>
                    <a:lnTo>
                      <a:pt x="7758" y="14040"/>
                    </a:lnTo>
                    <a:lnTo>
                      <a:pt x="7733" y="13860"/>
                    </a:lnTo>
                    <a:lnTo>
                      <a:pt x="7772" y="13860"/>
                    </a:lnTo>
                    <a:lnTo>
                      <a:pt x="7772" y="14040"/>
                    </a:lnTo>
                    <a:lnTo>
                      <a:pt x="7802" y="14040"/>
                    </a:lnTo>
                    <a:lnTo>
                      <a:pt x="7817" y="13860"/>
                    </a:lnTo>
                    <a:lnTo>
                      <a:pt x="7832" y="14040"/>
                    </a:lnTo>
                    <a:lnTo>
                      <a:pt x="7845" y="13860"/>
                    </a:lnTo>
                    <a:lnTo>
                      <a:pt x="7877" y="13680"/>
                    </a:lnTo>
                    <a:lnTo>
                      <a:pt x="7945" y="13680"/>
                    </a:lnTo>
                    <a:lnTo>
                      <a:pt x="8000" y="13500"/>
                    </a:lnTo>
                    <a:lnTo>
                      <a:pt x="8024" y="13500"/>
                    </a:lnTo>
                    <a:lnTo>
                      <a:pt x="8049" y="13680"/>
                    </a:lnTo>
                    <a:lnTo>
                      <a:pt x="8128" y="13680"/>
                    </a:lnTo>
                    <a:lnTo>
                      <a:pt x="8161" y="13500"/>
                    </a:lnTo>
                    <a:lnTo>
                      <a:pt x="8193" y="13320"/>
                    </a:lnTo>
                    <a:lnTo>
                      <a:pt x="8221" y="13140"/>
                    </a:lnTo>
                    <a:lnTo>
                      <a:pt x="8246" y="12960"/>
                    </a:lnTo>
                    <a:lnTo>
                      <a:pt x="8242" y="13140"/>
                    </a:lnTo>
                    <a:lnTo>
                      <a:pt x="8211" y="13320"/>
                    </a:lnTo>
                    <a:lnTo>
                      <a:pt x="8194" y="13500"/>
                    </a:lnTo>
                    <a:lnTo>
                      <a:pt x="8231" y="13680"/>
                    </a:lnTo>
                    <a:lnTo>
                      <a:pt x="8246" y="13500"/>
                    </a:lnTo>
                    <a:lnTo>
                      <a:pt x="8261" y="13500"/>
                    </a:lnTo>
                    <a:lnTo>
                      <a:pt x="8276" y="13320"/>
                    </a:lnTo>
                    <a:lnTo>
                      <a:pt x="8291" y="13320"/>
                    </a:lnTo>
                    <a:lnTo>
                      <a:pt x="8291" y="13500"/>
                    </a:lnTo>
                    <a:lnTo>
                      <a:pt x="8305" y="13500"/>
                    </a:lnTo>
                    <a:lnTo>
                      <a:pt x="8365" y="13680"/>
                    </a:lnTo>
                    <a:lnTo>
                      <a:pt x="8365" y="13500"/>
                    </a:lnTo>
                    <a:lnTo>
                      <a:pt x="8379" y="13500"/>
                    </a:lnTo>
                    <a:lnTo>
                      <a:pt x="8407" y="13320"/>
                    </a:lnTo>
                    <a:lnTo>
                      <a:pt x="8498" y="13320"/>
                    </a:lnTo>
                    <a:lnTo>
                      <a:pt x="8498" y="13500"/>
                    </a:lnTo>
                    <a:lnTo>
                      <a:pt x="8542" y="13500"/>
                    </a:lnTo>
                    <a:lnTo>
                      <a:pt x="8513" y="13320"/>
                    </a:lnTo>
                    <a:lnTo>
                      <a:pt x="8542" y="13320"/>
                    </a:lnTo>
                    <a:lnTo>
                      <a:pt x="8518" y="13140"/>
                    </a:lnTo>
                    <a:lnTo>
                      <a:pt x="8513" y="13110"/>
                    </a:lnTo>
                    <a:lnTo>
                      <a:pt x="8524" y="13140"/>
                    </a:lnTo>
                    <a:lnTo>
                      <a:pt x="8557" y="13140"/>
                    </a:lnTo>
                    <a:lnTo>
                      <a:pt x="8557" y="13320"/>
                    </a:lnTo>
                    <a:lnTo>
                      <a:pt x="8542" y="13320"/>
                    </a:lnTo>
                    <a:lnTo>
                      <a:pt x="8542" y="13500"/>
                    </a:lnTo>
                    <a:lnTo>
                      <a:pt x="8557" y="13500"/>
                    </a:lnTo>
                    <a:lnTo>
                      <a:pt x="8577" y="13680"/>
                    </a:lnTo>
                    <a:lnTo>
                      <a:pt x="8611" y="13860"/>
                    </a:lnTo>
                    <a:lnTo>
                      <a:pt x="8631" y="14040"/>
                    </a:lnTo>
                    <a:lnTo>
                      <a:pt x="8661" y="14040"/>
                    </a:lnTo>
                    <a:lnTo>
                      <a:pt x="8676" y="14220"/>
                    </a:lnTo>
                    <a:lnTo>
                      <a:pt x="8705" y="14220"/>
                    </a:lnTo>
                    <a:lnTo>
                      <a:pt x="8705" y="14400"/>
                    </a:lnTo>
                    <a:lnTo>
                      <a:pt x="8661" y="14400"/>
                    </a:lnTo>
                    <a:lnTo>
                      <a:pt x="8661" y="14220"/>
                    </a:lnTo>
                    <a:lnTo>
                      <a:pt x="8619" y="14220"/>
                    </a:lnTo>
                    <a:lnTo>
                      <a:pt x="8540" y="14040"/>
                    </a:lnTo>
                    <a:lnTo>
                      <a:pt x="8498" y="14040"/>
                    </a:lnTo>
                    <a:lnTo>
                      <a:pt x="8453" y="14580"/>
                    </a:lnTo>
                    <a:lnTo>
                      <a:pt x="8431" y="14400"/>
                    </a:lnTo>
                    <a:lnTo>
                      <a:pt x="8424" y="14400"/>
                    </a:lnTo>
                    <a:lnTo>
                      <a:pt x="8424" y="15840"/>
                    </a:lnTo>
                    <a:lnTo>
                      <a:pt x="8404" y="16020"/>
                    </a:lnTo>
                    <a:lnTo>
                      <a:pt x="8391" y="16020"/>
                    </a:lnTo>
                    <a:lnTo>
                      <a:pt x="8372" y="16200"/>
                    </a:lnTo>
                    <a:lnTo>
                      <a:pt x="8409" y="15840"/>
                    </a:lnTo>
                    <a:lnTo>
                      <a:pt x="8368" y="15840"/>
                    </a:lnTo>
                    <a:lnTo>
                      <a:pt x="8368" y="16200"/>
                    </a:lnTo>
                    <a:lnTo>
                      <a:pt x="8350" y="16380"/>
                    </a:lnTo>
                    <a:lnTo>
                      <a:pt x="8335" y="16560"/>
                    </a:lnTo>
                    <a:lnTo>
                      <a:pt x="8335" y="17820"/>
                    </a:lnTo>
                    <a:lnTo>
                      <a:pt x="8320" y="17820"/>
                    </a:lnTo>
                    <a:lnTo>
                      <a:pt x="8320" y="18000"/>
                    </a:lnTo>
                    <a:lnTo>
                      <a:pt x="8305" y="18000"/>
                    </a:lnTo>
                    <a:lnTo>
                      <a:pt x="8305" y="17820"/>
                    </a:lnTo>
                    <a:lnTo>
                      <a:pt x="8320" y="17820"/>
                    </a:lnTo>
                    <a:lnTo>
                      <a:pt x="8313" y="17730"/>
                    </a:lnTo>
                    <a:lnTo>
                      <a:pt x="8305" y="17640"/>
                    </a:lnTo>
                    <a:lnTo>
                      <a:pt x="8320" y="17640"/>
                    </a:lnTo>
                    <a:lnTo>
                      <a:pt x="8335" y="17820"/>
                    </a:lnTo>
                    <a:lnTo>
                      <a:pt x="8335" y="16560"/>
                    </a:lnTo>
                    <a:lnTo>
                      <a:pt x="8320" y="16740"/>
                    </a:lnTo>
                    <a:lnTo>
                      <a:pt x="8291" y="16920"/>
                    </a:lnTo>
                    <a:lnTo>
                      <a:pt x="8291" y="17100"/>
                    </a:lnTo>
                    <a:lnTo>
                      <a:pt x="8261" y="17100"/>
                    </a:lnTo>
                    <a:lnTo>
                      <a:pt x="8231" y="16920"/>
                    </a:lnTo>
                    <a:lnTo>
                      <a:pt x="8225" y="16920"/>
                    </a:lnTo>
                    <a:lnTo>
                      <a:pt x="8237" y="16740"/>
                    </a:lnTo>
                    <a:lnTo>
                      <a:pt x="8246" y="16560"/>
                    </a:lnTo>
                    <a:lnTo>
                      <a:pt x="8217" y="16560"/>
                    </a:lnTo>
                    <a:lnTo>
                      <a:pt x="8217" y="16920"/>
                    </a:lnTo>
                    <a:lnTo>
                      <a:pt x="8187" y="17100"/>
                    </a:lnTo>
                    <a:lnTo>
                      <a:pt x="8187" y="16920"/>
                    </a:lnTo>
                    <a:lnTo>
                      <a:pt x="8217" y="16920"/>
                    </a:lnTo>
                    <a:lnTo>
                      <a:pt x="8217" y="16380"/>
                    </a:lnTo>
                    <a:lnTo>
                      <a:pt x="8261" y="16380"/>
                    </a:lnTo>
                    <a:lnTo>
                      <a:pt x="8246" y="16560"/>
                    </a:lnTo>
                    <a:lnTo>
                      <a:pt x="8320" y="16560"/>
                    </a:lnTo>
                    <a:lnTo>
                      <a:pt x="8335" y="16380"/>
                    </a:lnTo>
                    <a:lnTo>
                      <a:pt x="8305" y="16380"/>
                    </a:lnTo>
                    <a:lnTo>
                      <a:pt x="8305" y="16200"/>
                    </a:lnTo>
                    <a:lnTo>
                      <a:pt x="8335" y="16200"/>
                    </a:lnTo>
                    <a:lnTo>
                      <a:pt x="8335" y="16380"/>
                    </a:lnTo>
                    <a:lnTo>
                      <a:pt x="8355" y="16200"/>
                    </a:lnTo>
                    <a:lnTo>
                      <a:pt x="8368" y="16200"/>
                    </a:lnTo>
                    <a:lnTo>
                      <a:pt x="8368" y="15840"/>
                    </a:lnTo>
                    <a:lnTo>
                      <a:pt x="8305" y="15840"/>
                    </a:lnTo>
                    <a:lnTo>
                      <a:pt x="8314" y="15660"/>
                    </a:lnTo>
                    <a:lnTo>
                      <a:pt x="8326" y="15480"/>
                    </a:lnTo>
                    <a:lnTo>
                      <a:pt x="8335" y="15300"/>
                    </a:lnTo>
                    <a:lnTo>
                      <a:pt x="8291" y="15120"/>
                    </a:lnTo>
                    <a:lnTo>
                      <a:pt x="8305" y="15120"/>
                    </a:lnTo>
                    <a:lnTo>
                      <a:pt x="8335" y="15300"/>
                    </a:lnTo>
                    <a:lnTo>
                      <a:pt x="8350" y="15300"/>
                    </a:lnTo>
                    <a:lnTo>
                      <a:pt x="8372" y="15480"/>
                    </a:lnTo>
                    <a:lnTo>
                      <a:pt x="8392" y="15657"/>
                    </a:lnTo>
                    <a:lnTo>
                      <a:pt x="8410" y="15840"/>
                    </a:lnTo>
                    <a:lnTo>
                      <a:pt x="8424" y="15840"/>
                    </a:lnTo>
                    <a:lnTo>
                      <a:pt x="8424" y="14400"/>
                    </a:lnTo>
                    <a:lnTo>
                      <a:pt x="8365" y="14400"/>
                    </a:lnTo>
                    <a:lnTo>
                      <a:pt x="8365" y="14760"/>
                    </a:lnTo>
                    <a:lnTo>
                      <a:pt x="8320" y="14760"/>
                    </a:lnTo>
                    <a:lnTo>
                      <a:pt x="8320" y="14940"/>
                    </a:lnTo>
                    <a:lnTo>
                      <a:pt x="8291" y="14940"/>
                    </a:lnTo>
                    <a:lnTo>
                      <a:pt x="8276" y="15120"/>
                    </a:lnTo>
                    <a:lnTo>
                      <a:pt x="8261" y="15120"/>
                    </a:lnTo>
                    <a:lnTo>
                      <a:pt x="8261" y="15840"/>
                    </a:lnTo>
                    <a:lnTo>
                      <a:pt x="8246" y="16020"/>
                    </a:lnTo>
                    <a:lnTo>
                      <a:pt x="8143" y="16020"/>
                    </a:lnTo>
                    <a:lnTo>
                      <a:pt x="8143" y="15840"/>
                    </a:lnTo>
                    <a:lnTo>
                      <a:pt x="8261" y="15840"/>
                    </a:lnTo>
                    <a:lnTo>
                      <a:pt x="8261" y="15120"/>
                    </a:lnTo>
                    <a:lnTo>
                      <a:pt x="8246" y="15120"/>
                    </a:lnTo>
                    <a:lnTo>
                      <a:pt x="8231" y="14940"/>
                    </a:lnTo>
                    <a:lnTo>
                      <a:pt x="8246" y="14940"/>
                    </a:lnTo>
                    <a:lnTo>
                      <a:pt x="8246" y="14760"/>
                    </a:lnTo>
                    <a:lnTo>
                      <a:pt x="8320" y="14760"/>
                    </a:lnTo>
                    <a:lnTo>
                      <a:pt x="8335" y="14580"/>
                    </a:lnTo>
                    <a:lnTo>
                      <a:pt x="8365" y="14760"/>
                    </a:lnTo>
                    <a:lnTo>
                      <a:pt x="8365" y="14400"/>
                    </a:lnTo>
                    <a:lnTo>
                      <a:pt x="8350" y="14400"/>
                    </a:lnTo>
                    <a:lnTo>
                      <a:pt x="8352" y="14220"/>
                    </a:lnTo>
                    <a:lnTo>
                      <a:pt x="8362" y="14040"/>
                    </a:lnTo>
                    <a:lnTo>
                      <a:pt x="8365" y="14040"/>
                    </a:lnTo>
                    <a:lnTo>
                      <a:pt x="8343" y="13860"/>
                    </a:lnTo>
                    <a:lnTo>
                      <a:pt x="8335" y="13860"/>
                    </a:lnTo>
                    <a:lnTo>
                      <a:pt x="8335" y="14400"/>
                    </a:lnTo>
                    <a:lnTo>
                      <a:pt x="8320" y="14580"/>
                    </a:lnTo>
                    <a:lnTo>
                      <a:pt x="8298" y="14400"/>
                    </a:lnTo>
                    <a:lnTo>
                      <a:pt x="8335" y="14400"/>
                    </a:lnTo>
                    <a:lnTo>
                      <a:pt x="8335" y="13860"/>
                    </a:lnTo>
                    <a:lnTo>
                      <a:pt x="8322" y="13860"/>
                    </a:lnTo>
                    <a:lnTo>
                      <a:pt x="8304" y="13680"/>
                    </a:lnTo>
                    <a:lnTo>
                      <a:pt x="8291" y="13680"/>
                    </a:lnTo>
                    <a:lnTo>
                      <a:pt x="8281" y="13860"/>
                    </a:lnTo>
                    <a:lnTo>
                      <a:pt x="8292" y="14040"/>
                    </a:lnTo>
                    <a:lnTo>
                      <a:pt x="8217" y="14040"/>
                    </a:lnTo>
                    <a:lnTo>
                      <a:pt x="8217" y="14220"/>
                    </a:lnTo>
                    <a:lnTo>
                      <a:pt x="8231" y="14220"/>
                    </a:lnTo>
                    <a:lnTo>
                      <a:pt x="8231" y="14400"/>
                    </a:lnTo>
                    <a:lnTo>
                      <a:pt x="8217" y="14400"/>
                    </a:lnTo>
                    <a:lnTo>
                      <a:pt x="8217" y="14580"/>
                    </a:lnTo>
                    <a:lnTo>
                      <a:pt x="8202" y="14580"/>
                    </a:lnTo>
                    <a:lnTo>
                      <a:pt x="8217" y="14760"/>
                    </a:lnTo>
                    <a:lnTo>
                      <a:pt x="8202" y="14760"/>
                    </a:lnTo>
                    <a:lnTo>
                      <a:pt x="8187" y="14580"/>
                    </a:lnTo>
                    <a:lnTo>
                      <a:pt x="8187" y="14760"/>
                    </a:lnTo>
                    <a:lnTo>
                      <a:pt x="8172" y="14760"/>
                    </a:lnTo>
                    <a:lnTo>
                      <a:pt x="8157" y="14580"/>
                    </a:lnTo>
                    <a:lnTo>
                      <a:pt x="8113" y="14580"/>
                    </a:lnTo>
                    <a:lnTo>
                      <a:pt x="8098" y="14760"/>
                    </a:lnTo>
                    <a:lnTo>
                      <a:pt x="8024" y="14760"/>
                    </a:lnTo>
                    <a:lnTo>
                      <a:pt x="8015" y="14940"/>
                    </a:lnTo>
                    <a:lnTo>
                      <a:pt x="8009" y="14940"/>
                    </a:lnTo>
                    <a:lnTo>
                      <a:pt x="8003" y="15120"/>
                    </a:lnTo>
                    <a:lnTo>
                      <a:pt x="7995" y="15300"/>
                    </a:lnTo>
                    <a:lnTo>
                      <a:pt x="8054" y="15300"/>
                    </a:lnTo>
                    <a:lnTo>
                      <a:pt x="8069" y="15120"/>
                    </a:lnTo>
                    <a:lnTo>
                      <a:pt x="8091" y="15300"/>
                    </a:lnTo>
                    <a:lnTo>
                      <a:pt x="8115" y="15300"/>
                    </a:lnTo>
                    <a:lnTo>
                      <a:pt x="8141" y="15480"/>
                    </a:lnTo>
                    <a:lnTo>
                      <a:pt x="8172" y="15480"/>
                    </a:lnTo>
                    <a:lnTo>
                      <a:pt x="8157" y="15660"/>
                    </a:lnTo>
                    <a:lnTo>
                      <a:pt x="8098" y="15660"/>
                    </a:lnTo>
                    <a:lnTo>
                      <a:pt x="8083" y="15840"/>
                    </a:lnTo>
                    <a:lnTo>
                      <a:pt x="8113" y="15840"/>
                    </a:lnTo>
                    <a:lnTo>
                      <a:pt x="8128" y="16020"/>
                    </a:lnTo>
                    <a:lnTo>
                      <a:pt x="8128" y="16200"/>
                    </a:lnTo>
                    <a:lnTo>
                      <a:pt x="8150" y="16200"/>
                    </a:lnTo>
                    <a:lnTo>
                      <a:pt x="8194" y="16380"/>
                    </a:lnTo>
                    <a:lnTo>
                      <a:pt x="8202" y="16380"/>
                    </a:lnTo>
                    <a:lnTo>
                      <a:pt x="8202" y="16560"/>
                    </a:lnTo>
                    <a:lnTo>
                      <a:pt x="8076" y="16560"/>
                    </a:lnTo>
                    <a:lnTo>
                      <a:pt x="8093" y="16740"/>
                    </a:lnTo>
                    <a:lnTo>
                      <a:pt x="8009" y="16740"/>
                    </a:lnTo>
                    <a:lnTo>
                      <a:pt x="8009" y="17100"/>
                    </a:lnTo>
                    <a:lnTo>
                      <a:pt x="8069" y="17100"/>
                    </a:lnTo>
                    <a:lnTo>
                      <a:pt x="8083" y="17280"/>
                    </a:lnTo>
                    <a:lnTo>
                      <a:pt x="8098" y="17280"/>
                    </a:lnTo>
                    <a:lnTo>
                      <a:pt x="8098" y="17460"/>
                    </a:lnTo>
                    <a:lnTo>
                      <a:pt x="8113" y="17460"/>
                    </a:lnTo>
                    <a:lnTo>
                      <a:pt x="8128" y="17640"/>
                    </a:lnTo>
                    <a:lnTo>
                      <a:pt x="8128" y="17820"/>
                    </a:lnTo>
                    <a:lnTo>
                      <a:pt x="8113" y="17820"/>
                    </a:lnTo>
                    <a:lnTo>
                      <a:pt x="8113" y="18180"/>
                    </a:lnTo>
                    <a:lnTo>
                      <a:pt x="8220" y="18180"/>
                    </a:lnTo>
                    <a:lnTo>
                      <a:pt x="8198" y="18540"/>
                    </a:lnTo>
                    <a:lnTo>
                      <a:pt x="8217" y="18540"/>
                    </a:lnTo>
                    <a:lnTo>
                      <a:pt x="8261" y="18180"/>
                    </a:lnTo>
                    <a:lnTo>
                      <a:pt x="8291" y="18180"/>
                    </a:lnTo>
                    <a:lnTo>
                      <a:pt x="8282" y="18360"/>
                    </a:lnTo>
                    <a:lnTo>
                      <a:pt x="8277" y="18426"/>
                    </a:lnTo>
                    <a:lnTo>
                      <a:pt x="8276" y="18413"/>
                    </a:lnTo>
                    <a:lnTo>
                      <a:pt x="8276" y="18450"/>
                    </a:lnTo>
                    <a:lnTo>
                      <a:pt x="8274" y="18482"/>
                    </a:lnTo>
                    <a:lnTo>
                      <a:pt x="8261" y="18533"/>
                    </a:lnTo>
                    <a:lnTo>
                      <a:pt x="8261" y="18654"/>
                    </a:lnTo>
                    <a:lnTo>
                      <a:pt x="8276" y="18654"/>
                    </a:lnTo>
                    <a:lnTo>
                      <a:pt x="8291" y="18714"/>
                    </a:lnTo>
                    <a:lnTo>
                      <a:pt x="8305" y="18714"/>
                    </a:lnTo>
                    <a:lnTo>
                      <a:pt x="8291" y="18594"/>
                    </a:lnTo>
                    <a:lnTo>
                      <a:pt x="8291" y="18540"/>
                    </a:lnTo>
                    <a:lnTo>
                      <a:pt x="8513" y="18540"/>
                    </a:lnTo>
                    <a:lnTo>
                      <a:pt x="8527" y="18360"/>
                    </a:lnTo>
                    <a:lnTo>
                      <a:pt x="8498" y="18180"/>
                    </a:lnTo>
                    <a:lnTo>
                      <a:pt x="8468" y="18180"/>
                    </a:lnTo>
                    <a:lnTo>
                      <a:pt x="8483" y="18000"/>
                    </a:lnTo>
                    <a:lnTo>
                      <a:pt x="8513" y="18000"/>
                    </a:lnTo>
                    <a:lnTo>
                      <a:pt x="8513" y="18180"/>
                    </a:lnTo>
                    <a:lnTo>
                      <a:pt x="8527" y="18180"/>
                    </a:lnTo>
                    <a:lnTo>
                      <a:pt x="8527" y="18360"/>
                    </a:lnTo>
                    <a:lnTo>
                      <a:pt x="8557" y="18360"/>
                    </a:lnTo>
                    <a:lnTo>
                      <a:pt x="8587" y="18180"/>
                    </a:lnTo>
                    <a:lnTo>
                      <a:pt x="8602" y="18180"/>
                    </a:lnTo>
                    <a:lnTo>
                      <a:pt x="8602" y="18360"/>
                    </a:lnTo>
                    <a:lnTo>
                      <a:pt x="8587" y="18360"/>
                    </a:lnTo>
                    <a:lnTo>
                      <a:pt x="8587" y="18540"/>
                    </a:lnTo>
                    <a:lnTo>
                      <a:pt x="8557" y="18540"/>
                    </a:lnTo>
                    <a:lnTo>
                      <a:pt x="8572" y="18720"/>
                    </a:lnTo>
                    <a:lnTo>
                      <a:pt x="8602" y="18900"/>
                    </a:lnTo>
                    <a:lnTo>
                      <a:pt x="8616" y="18900"/>
                    </a:lnTo>
                    <a:lnTo>
                      <a:pt x="8616" y="19080"/>
                    </a:lnTo>
                    <a:lnTo>
                      <a:pt x="8694" y="19260"/>
                    </a:lnTo>
                    <a:lnTo>
                      <a:pt x="8770" y="19440"/>
                    </a:lnTo>
                    <a:lnTo>
                      <a:pt x="8843" y="19620"/>
                    </a:lnTo>
                    <a:lnTo>
                      <a:pt x="8912" y="19800"/>
                    </a:lnTo>
                    <a:lnTo>
                      <a:pt x="8935" y="19800"/>
                    </a:lnTo>
                    <a:lnTo>
                      <a:pt x="9001" y="19260"/>
                    </a:lnTo>
                    <a:lnTo>
                      <a:pt x="9046" y="19260"/>
                    </a:lnTo>
                    <a:lnTo>
                      <a:pt x="9046" y="19080"/>
                    </a:lnTo>
                    <a:lnTo>
                      <a:pt x="9016" y="19080"/>
                    </a:lnTo>
                    <a:lnTo>
                      <a:pt x="9031" y="18900"/>
                    </a:lnTo>
                    <a:lnTo>
                      <a:pt x="9060" y="18900"/>
                    </a:lnTo>
                    <a:lnTo>
                      <a:pt x="9046" y="18720"/>
                    </a:lnTo>
                    <a:lnTo>
                      <a:pt x="9077" y="18540"/>
                    </a:lnTo>
                    <a:lnTo>
                      <a:pt x="9105" y="18540"/>
                    </a:lnTo>
                    <a:lnTo>
                      <a:pt x="9118" y="18669"/>
                    </a:lnTo>
                    <a:lnTo>
                      <a:pt x="9151" y="18940"/>
                    </a:lnTo>
                    <a:lnTo>
                      <a:pt x="9164" y="19076"/>
                    </a:lnTo>
                    <a:lnTo>
                      <a:pt x="9194" y="19076"/>
                    </a:lnTo>
                    <a:lnTo>
                      <a:pt x="9223" y="19136"/>
                    </a:lnTo>
                    <a:lnTo>
                      <a:pt x="9238" y="19136"/>
                    </a:lnTo>
                    <a:lnTo>
                      <a:pt x="9238" y="18955"/>
                    </a:lnTo>
                    <a:lnTo>
                      <a:pt x="9205" y="18864"/>
                    </a:lnTo>
                    <a:lnTo>
                      <a:pt x="9171" y="18767"/>
                    </a:lnTo>
                    <a:lnTo>
                      <a:pt x="9138" y="18659"/>
                    </a:lnTo>
                    <a:lnTo>
                      <a:pt x="9107" y="18540"/>
                    </a:lnTo>
                    <a:lnTo>
                      <a:pt x="9110" y="18540"/>
                    </a:lnTo>
                    <a:lnTo>
                      <a:pt x="9152" y="18360"/>
                    </a:lnTo>
                    <a:lnTo>
                      <a:pt x="9209" y="18540"/>
                    </a:lnTo>
                    <a:lnTo>
                      <a:pt x="9253" y="18720"/>
                    </a:lnTo>
                    <a:lnTo>
                      <a:pt x="9342" y="18900"/>
                    </a:lnTo>
                    <a:lnTo>
                      <a:pt x="9386" y="19080"/>
                    </a:lnTo>
                    <a:lnTo>
                      <a:pt x="9386" y="18540"/>
                    </a:lnTo>
                    <a:lnTo>
                      <a:pt x="9475" y="18540"/>
                    </a:lnTo>
                    <a:lnTo>
                      <a:pt x="9475" y="18360"/>
                    </a:lnTo>
                    <a:lnTo>
                      <a:pt x="9623" y="18360"/>
                    </a:lnTo>
                    <a:lnTo>
                      <a:pt x="9638" y="18540"/>
                    </a:lnTo>
                    <a:lnTo>
                      <a:pt x="9638" y="18360"/>
                    </a:lnTo>
                    <a:lnTo>
                      <a:pt x="9653" y="18360"/>
                    </a:lnTo>
                    <a:lnTo>
                      <a:pt x="9653" y="18180"/>
                    </a:lnTo>
                    <a:lnTo>
                      <a:pt x="9638" y="18180"/>
                    </a:lnTo>
                    <a:lnTo>
                      <a:pt x="9623" y="18000"/>
                    </a:lnTo>
                    <a:lnTo>
                      <a:pt x="9667" y="18000"/>
                    </a:lnTo>
                    <a:lnTo>
                      <a:pt x="9682" y="17820"/>
                    </a:lnTo>
                    <a:lnTo>
                      <a:pt x="9712" y="17820"/>
                    </a:lnTo>
                    <a:lnTo>
                      <a:pt x="9712" y="18180"/>
                    </a:lnTo>
                    <a:lnTo>
                      <a:pt x="9682" y="18180"/>
                    </a:lnTo>
                    <a:lnTo>
                      <a:pt x="9682" y="18360"/>
                    </a:lnTo>
                    <a:lnTo>
                      <a:pt x="9697" y="18360"/>
                    </a:lnTo>
                    <a:lnTo>
                      <a:pt x="9697" y="18540"/>
                    </a:lnTo>
                    <a:lnTo>
                      <a:pt x="9712" y="18540"/>
                    </a:lnTo>
                    <a:lnTo>
                      <a:pt x="9712" y="18360"/>
                    </a:lnTo>
                    <a:lnTo>
                      <a:pt x="9741" y="18360"/>
                    </a:lnTo>
                    <a:lnTo>
                      <a:pt x="9727" y="18540"/>
                    </a:lnTo>
                    <a:lnTo>
                      <a:pt x="9712" y="18540"/>
                    </a:lnTo>
                    <a:lnTo>
                      <a:pt x="9741" y="18720"/>
                    </a:lnTo>
                    <a:lnTo>
                      <a:pt x="9756" y="18720"/>
                    </a:lnTo>
                    <a:lnTo>
                      <a:pt x="9786" y="18360"/>
                    </a:lnTo>
                    <a:lnTo>
                      <a:pt x="9801" y="18360"/>
                    </a:lnTo>
                    <a:lnTo>
                      <a:pt x="9801" y="18180"/>
                    </a:lnTo>
                    <a:lnTo>
                      <a:pt x="9815" y="18180"/>
                    </a:lnTo>
                    <a:lnTo>
                      <a:pt x="9815" y="18000"/>
                    </a:lnTo>
                    <a:lnTo>
                      <a:pt x="9801" y="18000"/>
                    </a:lnTo>
                    <a:lnTo>
                      <a:pt x="9801" y="17820"/>
                    </a:lnTo>
                    <a:lnTo>
                      <a:pt x="9815" y="17820"/>
                    </a:lnTo>
                    <a:lnTo>
                      <a:pt x="9815" y="18000"/>
                    </a:lnTo>
                    <a:lnTo>
                      <a:pt x="9860" y="18000"/>
                    </a:lnTo>
                    <a:lnTo>
                      <a:pt x="9875" y="18180"/>
                    </a:lnTo>
                    <a:lnTo>
                      <a:pt x="9860" y="18360"/>
                    </a:lnTo>
                    <a:lnTo>
                      <a:pt x="9934" y="18360"/>
                    </a:lnTo>
                    <a:lnTo>
                      <a:pt x="9943" y="18180"/>
                    </a:lnTo>
                    <a:lnTo>
                      <a:pt x="9949" y="18180"/>
                    </a:lnTo>
                    <a:lnTo>
                      <a:pt x="9955" y="18000"/>
                    </a:lnTo>
                    <a:lnTo>
                      <a:pt x="9964" y="17820"/>
                    </a:lnTo>
                    <a:lnTo>
                      <a:pt x="9949" y="17820"/>
                    </a:lnTo>
                    <a:lnTo>
                      <a:pt x="9964" y="17760"/>
                    </a:lnTo>
                    <a:lnTo>
                      <a:pt x="9964" y="17820"/>
                    </a:lnTo>
                    <a:lnTo>
                      <a:pt x="9993" y="17820"/>
                    </a:lnTo>
                    <a:lnTo>
                      <a:pt x="10008" y="18000"/>
                    </a:lnTo>
                    <a:lnTo>
                      <a:pt x="10038" y="18000"/>
                    </a:lnTo>
                    <a:lnTo>
                      <a:pt x="10097" y="17640"/>
                    </a:lnTo>
                    <a:lnTo>
                      <a:pt x="10126" y="17640"/>
                    </a:lnTo>
                    <a:lnTo>
                      <a:pt x="10126" y="17820"/>
                    </a:lnTo>
                    <a:lnTo>
                      <a:pt x="10140" y="17640"/>
                    </a:lnTo>
                    <a:lnTo>
                      <a:pt x="10156" y="17640"/>
                    </a:lnTo>
                    <a:lnTo>
                      <a:pt x="10172" y="17460"/>
                    </a:lnTo>
                    <a:lnTo>
                      <a:pt x="10186" y="17280"/>
                    </a:lnTo>
                    <a:lnTo>
                      <a:pt x="10208" y="17460"/>
                    </a:lnTo>
                    <a:lnTo>
                      <a:pt x="10232" y="17640"/>
                    </a:lnTo>
                    <a:lnTo>
                      <a:pt x="10289" y="18000"/>
                    </a:lnTo>
                    <a:lnTo>
                      <a:pt x="10292" y="17820"/>
                    </a:lnTo>
                    <a:lnTo>
                      <a:pt x="10302" y="17460"/>
                    </a:lnTo>
                    <a:lnTo>
                      <a:pt x="10304" y="17280"/>
                    </a:lnTo>
                    <a:lnTo>
                      <a:pt x="10354" y="17280"/>
                    </a:lnTo>
                    <a:lnTo>
                      <a:pt x="10374" y="17460"/>
                    </a:lnTo>
                    <a:lnTo>
                      <a:pt x="10366" y="17640"/>
                    </a:lnTo>
                    <a:lnTo>
                      <a:pt x="10334" y="18000"/>
                    </a:lnTo>
                    <a:lnTo>
                      <a:pt x="10452" y="18000"/>
                    </a:lnTo>
                    <a:lnTo>
                      <a:pt x="10497" y="17820"/>
                    </a:lnTo>
                    <a:lnTo>
                      <a:pt x="10511" y="17820"/>
                    </a:lnTo>
                    <a:lnTo>
                      <a:pt x="10511" y="17640"/>
                    </a:lnTo>
                    <a:lnTo>
                      <a:pt x="10571" y="17460"/>
                    </a:lnTo>
                    <a:lnTo>
                      <a:pt x="10630" y="17640"/>
                    </a:lnTo>
                    <a:lnTo>
                      <a:pt x="10615" y="17820"/>
                    </a:lnTo>
                    <a:lnTo>
                      <a:pt x="10584" y="18180"/>
                    </a:lnTo>
                    <a:lnTo>
                      <a:pt x="10556" y="18180"/>
                    </a:lnTo>
                    <a:lnTo>
                      <a:pt x="10528" y="18000"/>
                    </a:lnTo>
                    <a:lnTo>
                      <a:pt x="10497" y="17820"/>
                    </a:lnTo>
                    <a:lnTo>
                      <a:pt x="10497" y="18180"/>
                    </a:lnTo>
                    <a:lnTo>
                      <a:pt x="10530" y="18180"/>
                    </a:lnTo>
                    <a:lnTo>
                      <a:pt x="10596" y="18360"/>
                    </a:lnTo>
                    <a:lnTo>
                      <a:pt x="10793" y="18360"/>
                    </a:lnTo>
                    <a:lnTo>
                      <a:pt x="11015" y="18900"/>
                    </a:lnTo>
                    <a:lnTo>
                      <a:pt x="11074" y="18720"/>
                    </a:lnTo>
                    <a:lnTo>
                      <a:pt x="11133" y="18720"/>
                    </a:lnTo>
                    <a:lnTo>
                      <a:pt x="11133" y="18540"/>
                    </a:lnTo>
                    <a:lnTo>
                      <a:pt x="11237" y="18540"/>
                    </a:lnTo>
                    <a:lnTo>
                      <a:pt x="11266" y="18900"/>
                    </a:lnTo>
                    <a:lnTo>
                      <a:pt x="11266" y="19080"/>
                    </a:lnTo>
                    <a:lnTo>
                      <a:pt x="11313" y="19080"/>
                    </a:lnTo>
                    <a:lnTo>
                      <a:pt x="11339" y="19260"/>
                    </a:lnTo>
                    <a:lnTo>
                      <a:pt x="11385" y="19260"/>
                    </a:lnTo>
                    <a:lnTo>
                      <a:pt x="11400" y="19080"/>
                    </a:lnTo>
                    <a:lnTo>
                      <a:pt x="11488" y="19080"/>
                    </a:lnTo>
                    <a:lnTo>
                      <a:pt x="11459" y="19260"/>
                    </a:lnTo>
                    <a:lnTo>
                      <a:pt x="11429" y="19260"/>
                    </a:lnTo>
                    <a:lnTo>
                      <a:pt x="11429" y="19440"/>
                    </a:lnTo>
                    <a:lnTo>
                      <a:pt x="11474" y="19440"/>
                    </a:lnTo>
                    <a:lnTo>
                      <a:pt x="11503" y="19620"/>
                    </a:lnTo>
                    <a:lnTo>
                      <a:pt x="11533" y="19440"/>
                    </a:lnTo>
                    <a:lnTo>
                      <a:pt x="11548" y="19260"/>
                    </a:lnTo>
                    <a:lnTo>
                      <a:pt x="11518" y="19080"/>
                    </a:lnTo>
                    <a:lnTo>
                      <a:pt x="11517" y="19080"/>
                    </a:lnTo>
                    <a:lnTo>
                      <a:pt x="11549" y="18900"/>
                    </a:lnTo>
                    <a:lnTo>
                      <a:pt x="11562" y="18720"/>
                    </a:lnTo>
                    <a:lnTo>
                      <a:pt x="11562" y="18540"/>
                    </a:lnTo>
                    <a:lnTo>
                      <a:pt x="11511" y="18540"/>
                    </a:lnTo>
                    <a:lnTo>
                      <a:pt x="11488" y="18360"/>
                    </a:lnTo>
                    <a:lnTo>
                      <a:pt x="11466" y="18720"/>
                    </a:lnTo>
                    <a:lnTo>
                      <a:pt x="11455" y="18720"/>
                    </a:lnTo>
                    <a:lnTo>
                      <a:pt x="11444" y="18900"/>
                    </a:lnTo>
                    <a:lnTo>
                      <a:pt x="11326" y="18900"/>
                    </a:lnTo>
                    <a:lnTo>
                      <a:pt x="11311" y="18720"/>
                    </a:lnTo>
                    <a:lnTo>
                      <a:pt x="11266" y="18720"/>
                    </a:lnTo>
                    <a:lnTo>
                      <a:pt x="11281" y="18540"/>
                    </a:lnTo>
                    <a:lnTo>
                      <a:pt x="11296" y="18540"/>
                    </a:lnTo>
                    <a:lnTo>
                      <a:pt x="11311" y="18360"/>
                    </a:lnTo>
                    <a:lnTo>
                      <a:pt x="11207" y="18360"/>
                    </a:lnTo>
                    <a:lnTo>
                      <a:pt x="11207" y="18180"/>
                    </a:lnTo>
                    <a:lnTo>
                      <a:pt x="11222" y="18180"/>
                    </a:lnTo>
                    <a:lnTo>
                      <a:pt x="11237" y="18000"/>
                    </a:lnTo>
                    <a:lnTo>
                      <a:pt x="11266" y="18000"/>
                    </a:lnTo>
                    <a:lnTo>
                      <a:pt x="11281" y="17820"/>
                    </a:lnTo>
                    <a:lnTo>
                      <a:pt x="11429" y="17820"/>
                    </a:lnTo>
                    <a:lnTo>
                      <a:pt x="11459" y="18000"/>
                    </a:lnTo>
                    <a:lnTo>
                      <a:pt x="11739" y="18000"/>
                    </a:lnTo>
                    <a:lnTo>
                      <a:pt x="11860" y="18180"/>
                    </a:lnTo>
                    <a:lnTo>
                      <a:pt x="11953" y="18180"/>
                    </a:lnTo>
                    <a:lnTo>
                      <a:pt x="12030" y="17820"/>
                    </a:lnTo>
                    <a:lnTo>
                      <a:pt x="12066" y="17640"/>
                    </a:lnTo>
                    <a:lnTo>
                      <a:pt x="12110" y="18360"/>
                    </a:lnTo>
                    <a:lnTo>
                      <a:pt x="12133" y="18540"/>
                    </a:lnTo>
                    <a:lnTo>
                      <a:pt x="12156" y="18720"/>
                    </a:lnTo>
                    <a:lnTo>
                      <a:pt x="12183" y="18900"/>
                    </a:lnTo>
                    <a:lnTo>
                      <a:pt x="12214" y="19080"/>
                    </a:lnTo>
                    <a:lnTo>
                      <a:pt x="11693" y="19080"/>
                    </a:lnTo>
                    <a:lnTo>
                      <a:pt x="11594" y="19260"/>
                    </a:lnTo>
                    <a:lnTo>
                      <a:pt x="11548" y="19260"/>
                    </a:lnTo>
                    <a:lnTo>
                      <a:pt x="11577" y="19440"/>
                    </a:lnTo>
                    <a:lnTo>
                      <a:pt x="11765" y="19440"/>
                    </a:lnTo>
                    <a:lnTo>
                      <a:pt x="11829" y="19260"/>
                    </a:lnTo>
                    <a:lnTo>
                      <a:pt x="11973" y="19620"/>
                    </a:lnTo>
                    <a:lnTo>
                      <a:pt x="12268" y="19620"/>
                    </a:lnTo>
                    <a:lnTo>
                      <a:pt x="12421" y="19440"/>
                    </a:lnTo>
                    <a:lnTo>
                      <a:pt x="12554" y="19440"/>
                    </a:lnTo>
                    <a:lnTo>
                      <a:pt x="12569" y="19620"/>
                    </a:lnTo>
                    <a:lnTo>
                      <a:pt x="12626" y="19620"/>
                    </a:lnTo>
                    <a:lnTo>
                      <a:pt x="12705" y="19800"/>
                    </a:lnTo>
                    <a:lnTo>
                      <a:pt x="12711" y="19800"/>
                    </a:lnTo>
                    <a:lnTo>
                      <a:pt x="12634" y="19620"/>
                    </a:lnTo>
                    <a:lnTo>
                      <a:pt x="12599" y="19440"/>
                    </a:lnTo>
                    <a:lnTo>
                      <a:pt x="12599" y="19260"/>
                    </a:lnTo>
                    <a:lnTo>
                      <a:pt x="12584" y="19260"/>
                    </a:lnTo>
                    <a:lnTo>
                      <a:pt x="12584" y="19080"/>
                    </a:lnTo>
                    <a:lnTo>
                      <a:pt x="12562" y="19080"/>
                    </a:lnTo>
                    <a:lnTo>
                      <a:pt x="12540" y="18900"/>
                    </a:lnTo>
                    <a:lnTo>
                      <a:pt x="12517" y="18900"/>
                    </a:lnTo>
                    <a:lnTo>
                      <a:pt x="12495" y="18720"/>
                    </a:lnTo>
                    <a:lnTo>
                      <a:pt x="12599" y="18720"/>
                    </a:lnTo>
                    <a:lnTo>
                      <a:pt x="12599" y="18540"/>
                    </a:lnTo>
                    <a:lnTo>
                      <a:pt x="12584" y="18540"/>
                    </a:lnTo>
                    <a:lnTo>
                      <a:pt x="12614" y="18360"/>
                    </a:lnTo>
                    <a:lnTo>
                      <a:pt x="12643" y="18360"/>
                    </a:lnTo>
                    <a:lnTo>
                      <a:pt x="12665" y="18540"/>
                    </a:lnTo>
                    <a:lnTo>
                      <a:pt x="12710" y="18540"/>
                    </a:lnTo>
                    <a:lnTo>
                      <a:pt x="12732" y="18720"/>
                    </a:lnTo>
                    <a:lnTo>
                      <a:pt x="12821" y="18720"/>
                    </a:lnTo>
                    <a:lnTo>
                      <a:pt x="12806" y="18900"/>
                    </a:lnTo>
                    <a:lnTo>
                      <a:pt x="12806" y="19080"/>
                    </a:lnTo>
                    <a:lnTo>
                      <a:pt x="12791" y="19080"/>
                    </a:lnTo>
                    <a:lnTo>
                      <a:pt x="12791" y="19620"/>
                    </a:lnTo>
                    <a:lnTo>
                      <a:pt x="12836" y="19620"/>
                    </a:lnTo>
                    <a:lnTo>
                      <a:pt x="12836" y="19440"/>
                    </a:lnTo>
                    <a:lnTo>
                      <a:pt x="12850" y="19440"/>
                    </a:lnTo>
                    <a:lnTo>
                      <a:pt x="12865" y="19260"/>
                    </a:lnTo>
                    <a:lnTo>
                      <a:pt x="12910" y="19260"/>
                    </a:lnTo>
                    <a:lnTo>
                      <a:pt x="12924" y="19080"/>
                    </a:lnTo>
                    <a:lnTo>
                      <a:pt x="12939" y="19080"/>
                    </a:lnTo>
                    <a:lnTo>
                      <a:pt x="12954" y="19260"/>
                    </a:lnTo>
                    <a:lnTo>
                      <a:pt x="12984" y="19440"/>
                    </a:lnTo>
                    <a:lnTo>
                      <a:pt x="13013" y="19440"/>
                    </a:lnTo>
                    <a:lnTo>
                      <a:pt x="13073" y="19800"/>
                    </a:lnTo>
                    <a:lnTo>
                      <a:pt x="13139" y="19800"/>
                    </a:lnTo>
                    <a:lnTo>
                      <a:pt x="13161" y="19620"/>
                    </a:lnTo>
                    <a:lnTo>
                      <a:pt x="13265" y="19620"/>
                    </a:lnTo>
                    <a:lnTo>
                      <a:pt x="13265" y="19800"/>
                    </a:lnTo>
                    <a:lnTo>
                      <a:pt x="13369" y="19800"/>
                    </a:lnTo>
                    <a:lnTo>
                      <a:pt x="13383" y="19620"/>
                    </a:lnTo>
                    <a:lnTo>
                      <a:pt x="13428" y="19620"/>
                    </a:lnTo>
                    <a:lnTo>
                      <a:pt x="13428" y="19800"/>
                    </a:lnTo>
                    <a:lnTo>
                      <a:pt x="13457" y="19800"/>
                    </a:lnTo>
                    <a:lnTo>
                      <a:pt x="13457" y="19620"/>
                    </a:lnTo>
                    <a:lnTo>
                      <a:pt x="13472" y="19800"/>
                    </a:lnTo>
                    <a:lnTo>
                      <a:pt x="13487" y="19620"/>
                    </a:lnTo>
                    <a:lnTo>
                      <a:pt x="13502" y="19620"/>
                    </a:lnTo>
                    <a:lnTo>
                      <a:pt x="13531" y="19440"/>
                    </a:lnTo>
                    <a:lnTo>
                      <a:pt x="13540" y="19620"/>
                    </a:lnTo>
                    <a:lnTo>
                      <a:pt x="13552" y="19800"/>
                    </a:lnTo>
                    <a:lnTo>
                      <a:pt x="13561" y="19980"/>
                    </a:lnTo>
                    <a:lnTo>
                      <a:pt x="13561" y="19800"/>
                    </a:lnTo>
                    <a:lnTo>
                      <a:pt x="13576" y="19800"/>
                    </a:lnTo>
                    <a:lnTo>
                      <a:pt x="13576" y="19620"/>
                    </a:lnTo>
                    <a:lnTo>
                      <a:pt x="13855" y="19620"/>
                    </a:lnTo>
                    <a:lnTo>
                      <a:pt x="13946" y="19440"/>
                    </a:lnTo>
                    <a:lnTo>
                      <a:pt x="14087" y="19440"/>
                    </a:lnTo>
                    <a:lnTo>
                      <a:pt x="14109" y="19260"/>
                    </a:lnTo>
                    <a:lnTo>
                      <a:pt x="14131" y="19260"/>
                    </a:lnTo>
                    <a:lnTo>
                      <a:pt x="14153" y="19080"/>
                    </a:lnTo>
                    <a:lnTo>
                      <a:pt x="14142" y="19080"/>
                    </a:lnTo>
                    <a:lnTo>
                      <a:pt x="14133" y="18900"/>
                    </a:lnTo>
                    <a:lnTo>
                      <a:pt x="14126" y="18720"/>
                    </a:lnTo>
                    <a:lnTo>
                      <a:pt x="14124" y="18540"/>
                    </a:lnTo>
                    <a:lnTo>
                      <a:pt x="14094" y="18540"/>
                    </a:lnTo>
                    <a:lnTo>
                      <a:pt x="14109" y="18360"/>
                    </a:lnTo>
                    <a:lnTo>
                      <a:pt x="14138" y="18360"/>
                    </a:lnTo>
                    <a:lnTo>
                      <a:pt x="14124" y="18540"/>
                    </a:lnTo>
                    <a:lnTo>
                      <a:pt x="14212" y="18540"/>
                    </a:lnTo>
                    <a:lnTo>
                      <a:pt x="14235" y="18720"/>
                    </a:lnTo>
                    <a:lnTo>
                      <a:pt x="14279" y="18900"/>
                    </a:lnTo>
                    <a:lnTo>
                      <a:pt x="14346" y="18900"/>
                    </a:lnTo>
                    <a:lnTo>
                      <a:pt x="14390" y="18720"/>
                    </a:lnTo>
                    <a:lnTo>
                      <a:pt x="14473" y="18720"/>
                    </a:lnTo>
                    <a:lnTo>
                      <a:pt x="14509" y="18540"/>
                    </a:lnTo>
                    <a:lnTo>
                      <a:pt x="14575" y="18540"/>
                    </a:lnTo>
                    <a:lnTo>
                      <a:pt x="14620" y="18720"/>
                    </a:lnTo>
                    <a:lnTo>
                      <a:pt x="14642" y="18720"/>
                    </a:lnTo>
                    <a:lnTo>
                      <a:pt x="14642" y="18360"/>
                    </a:lnTo>
                    <a:lnTo>
                      <a:pt x="14583" y="18360"/>
                    </a:lnTo>
                    <a:lnTo>
                      <a:pt x="14597" y="18180"/>
                    </a:lnTo>
                    <a:lnTo>
                      <a:pt x="14612" y="18180"/>
                    </a:lnTo>
                    <a:lnTo>
                      <a:pt x="14627" y="18000"/>
                    </a:lnTo>
                    <a:lnTo>
                      <a:pt x="14642" y="18180"/>
                    </a:lnTo>
                    <a:lnTo>
                      <a:pt x="14657" y="18180"/>
                    </a:lnTo>
                    <a:lnTo>
                      <a:pt x="14657" y="18360"/>
                    </a:lnTo>
                    <a:lnTo>
                      <a:pt x="14731" y="18360"/>
                    </a:lnTo>
                    <a:lnTo>
                      <a:pt x="14731" y="18540"/>
                    </a:lnTo>
                    <a:lnTo>
                      <a:pt x="14745" y="18720"/>
                    </a:lnTo>
                    <a:lnTo>
                      <a:pt x="14805" y="18540"/>
                    </a:lnTo>
                    <a:lnTo>
                      <a:pt x="14855" y="18540"/>
                    </a:lnTo>
                    <a:lnTo>
                      <a:pt x="14932" y="18720"/>
                    </a:lnTo>
                    <a:lnTo>
                      <a:pt x="14939" y="18720"/>
                    </a:lnTo>
                    <a:lnTo>
                      <a:pt x="14953" y="18775"/>
                    </a:lnTo>
                    <a:lnTo>
                      <a:pt x="14953" y="18835"/>
                    </a:lnTo>
                    <a:lnTo>
                      <a:pt x="14968" y="18895"/>
                    </a:lnTo>
                    <a:lnTo>
                      <a:pt x="14968" y="18775"/>
                    </a:lnTo>
                    <a:lnTo>
                      <a:pt x="14954" y="18720"/>
                    </a:lnTo>
                    <a:lnTo>
                      <a:pt x="15101" y="18720"/>
                    </a:lnTo>
                    <a:lnTo>
                      <a:pt x="15323" y="18540"/>
                    </a:lnTo>
                    <a:lnTo>
                      <a:pt x="15323" y="18720"/>
                    </a:lnTo>
                    <a:lnTo>
                      <a:pt x="15338" y="18720"/>
                    </a:lnTo>
                    <a:lnTo>
                      <a:pt x="15338" y="18900"/>
                    </a:lnTo>
                    <a:lnTo>
                      <a:pt x="15293" y="18900"/>
                    </a:lnTo>
                    <a:lnTo>
                      <a:pt x="15260" y="19080"/>
                    </a:lnTo>
                    <a:lnTo>
                      <a:pt x="15219" y="19080"/>
                    </a:lnTo>
                    <a:lnTo>
                      <a:pt x="15219" y="19260"/>
                    </a:lnTo>
                    <a:lnTo>
                      <a:pt x="15175" y="19260"/>
                    </a:lnTo>
                    <a:lnTo>
                      <a:pt x="15186" y="19125"/>
                    </a:lnTo>
                    <a:lnTo>
                      <a:pt x="15219" y="19260"/>
                    </a:lnTo>
                    <a:lnTo>
                      <a:pt x="15219" y="19080"/>
                    </a:lnTo>
                    <a:lnTo>
                      <a:pt x="15012" y="19080"/>
                    </a:lnTo>
                    <a:lnTo>
                      <a:pt x="14997" y="19260"/>
                    </a:lnTo>
                    <a:lnTo>
                      <a:pt x="14982" y="19260"/>
                    </a:lnTo>
                    <a:lnTo>
                      <a:pt x="14982" y="19440"/>
                    </a:lnTo>
                    <a:lnTo>
                      <a:pt x="14997" y="19440"/>
                    </a:lnTo>
                    <a:lnTo>
                      <a:pt x="14997" y="19620"/>
                    </a:lnTo>
                    <a:lnTo>
                      <a:pt x="15027" y="19440"/>
                    </a:lnTo>
                    <a:lnTo>
                      <a:pt x="15071" y="19440"/>
                    </a:lnTo>
                    <a:lnTo>
                      <a:pt x="15071" y="19620"/>
                    </a:lnTo>
                    <a:lnTo>
                      <a:pt x="15056" y="19620"/>
                    </a:lnTo>
                    <a:lnTo>
                      <a:pt x="15056" y="19800"/>
                    </a:lnTo>
                    <a:lnTo>
                      <a:pt x="15042" y="19620"/>
                    </a:lnTo>
                    <a:lnTo>
                      <a:pt x="14982" y="19620"/>
                    </a:lnTo>
                    <a:lnTo>
                      <a:pt x="14982" y="19800"/>
                    </a:lnTo>
                    <a:lnTo>
                      <a:pt x="14968" y="19800"/>
                    </a:lnTo>
                    <a:lnTo>
                      <a:pt x="14997" y="19980"/>
                    </a:lnTo>
                    <a:lnTo>
                      <a:pt x="15042" y="19980"/>
                    </a:lnTo>
                    <a:lnTo>
                      <a:pt x="15042" y="20160"/>
                    </a:lnTo>
                    <a:lnTo>
                      <a:pt x="15027" y="20160"/>
                    </a:lnTo>
                    <a:lnTo>
                      <a:pt x="15029" y="20340"/>
                    </a:lnTo>
                    <a:lnTo>
                      <a:pt x="15039" y="20520"/>
                    </a:lnTo>
                    <a:lnTo>
                      <a:pt x="15134" y="20520"/>
                    </a:lnTo>
                    <a:lnTo>
                      <a:pt x="15214" y="20340"/>
                    </a:lnTo>
                    <a:lnTo>
                      <a:pt x="15285" y="20160"/>
                    </a:lnTo>
                    <a:lnTo>
                      <a:pt x="15352" y="19980"/>
                    </a:lnTo>
                    <a:lnTo>
                      <a:pt x="15338" y="19800"/>
                    </a:lnTo>
                    <a:lnTo>
                      <a:pt x="15367" y="19800"/>
                    </a:lnTo>
                    <a:lnTo>
                      <a:pt x="15382" y="19980"/>
                    </a:lnTo>
                    <a:lnTo>
                      <a:pt x="15382" y="20160"/>
                    </a:lnTo>
                    <a:lnTo>
                      <a:pt x="15397" y="20340"/>
                    </a:lnTo>
                    <a:lnTo>
                      <a:pt x="15430" y="20160"/>
                    </a:lnTo>
                    <a:lnTo>
                      <a:pt x="15515" y="20160"/>
                    </a:lnTo>
                    <a:lnTo>
                      <a:pt x="15515" y="19980"/>
                    </a:lnTo>
                    <a:lnTo>
                      <a:pt x="15500" y="19800"/>
                    </a:lnTo>
                    <a:lnTo>
                      <a:pt x="15486" y="19800"/>
                    </a:lnTo>
                    <a:lnTo>
                      <a:pt x="15486" y="19620"/>
                    </a:lnTo>
                    <a:lnTo>
                      <a:pt x="15250" y="19620"/>
                    </a:lnTo>
                    <a:lnTo>
                      <a:pt x="15219" y="19440"/>
                    </a:lnTo>
                    <a:lnTo>
                      <a:pt x="15239" y="19440"/>
                    </a:lnTo>
                    <a:lnTo>
                      <a:pt x="15273" y="19260"/>
                    </a:lnTo>
                    <a:lnTo>
                      <a:pt x="15293" y="19080"/>
                    </a:lnTo>
                    <a:lnTo>
                      <a:pt x="15323" y="19080"/>
                    </a:lnTo>
                    <a:lnTo>
                      <a:pt x="15352" y="19260"/>
                    </a:lnTo>
                    <a:lnTo>
                      <a:pt x="15367" y="19260"/>
                    </a:lnTo>
                    <a:lnTo>
                      <a:pt x="15382" y="19080"/>
                    </a:lnTo>
                    <a:lnTo>
                      <a:pt x="15426" y="19080"/>
                    </a:lnTo>
                    <a:lnTo>
                      <a:pt x="15367" y="19260"/>
                    </a:lnTo>
                    <a:lnTo>
                      <a:pt x="15441" y="19260"/>
                    </a:lnTo>
                    <a:lnTo>
                      <a:pt x="15484" y="19080"/>
                    </a:lnTo>
                    <a:lnTo>
                      <a:pt x="15574" y="19080"/>
                    </a:lnTo>
                    <a:lnTo>
                      <a:pt x="15574" y="19260"/>
                    </a:lnTo>
                    <a:lnTo>
                      <a:pt x="15560" y="19440"/>
                    </a:lnTo>
                    <a:lnTo>
                      <a:pt x="15589" y="19440"/>
                    </a:lnTo>
                    <a:lnTo>
                      <a:pt x="15619" y="19620"/>
                    </a:lnTo>
                    <a:lnTo>
                      <a:pt x="15619" y="19440"/>
                    </a:lnTo>
                    <a:lnTo>
                      <a:pt x="15604" y="19440"/>
                    </a:lnTo>
                    <a:lnTo>
                      <a:pt x="15589" y="19260"/>
                    </a:lnTo>
                    <a:lnTo>
                      <a:pt x="15589" y="19080"/>
                    </a:lnTo>
                    <a:lnTo>
                      <a:pt x="15663" y="19080"/>
                    </a:lnTo>
                    <a:lnTo>
                      <a:pt x="15678" y="19260"/>
                    </a:lnTo>
                    <a:lnTo>
                      <a:pt x="15693" y="19260"/>
                    </a:lnTo>
                    <a:lnTo>
                      <a:pt x="15708" y="19080"/>
                    </a:lnTo>
                    <a:lnTo>
                      <a:pt x="15741" y="19080"/>
                    </a:lnTo>
                    <a:lnTo>
                      <a:pt x="15776" y="18900"/>
                    </a:lnTo>
                    <a:lnTo>
                      <a:pt x="15814" y="18900"/>
                    </a:lnTo>
                    <a:lnTo>
                      <a:pt x="15856" y="18720"/>
                    </a:lnTo>
                    <a:lnTo>
                      <a:pt x="15900" y="18720"/>
                    </a:lnTo>
                    <a:lnTo>
                      <a:pt x="15930" y="18900"/>
                    </a:lnTo>
                    <a:lnTo>
                      <a:pt x="15930" y="18720"/>
                    </a:lnTo>
                    <a:lnTo>
                      <a:pt x="15945" y="18720"/>
                    </a:lnTo>
                    <a:lnTo>
                      <a:pt x="15945" y="18540"/>
                    </a:lnTo>
                    <a:lnTo>
                      <a:pt x="15959" y="18540"/>
                    </a:lnTo>
                    <a:lnTo>
                      <a:pt x="15959" y="18720"/>
                    </a:lnTo>
                    <a:lnTo>
                      <a:pt x="15945" y="18720"/>
                    </a:lnTo>
                    <a:lnTo>
                      <a:pt x="15993" y="19080"/>
                    </a:lnTo>
                    <a:lnTo>
                      <a:pt x="16063" y="19260"/>
                    </a:lnTo>
                    <a:lnTo>
                      <a:pt x="16144" y="19440"/>
                    </a:lnTo>
                    <a:lnTo>
                      <a:pt x="16293" y="19440"/>
                    </a:lnTo>
                    <a:lnTo>
                      <a:pt x="16315" y="19260"/>
                    </a:lnTo>
                    <a:lnTo>
                      <a:pt x="16330" y="19440"/>
                    </a:lnTo>
                    <a:lnTo>
                      <a:pt x="16330" y="19260"/>
                    </a:lnTo>
                    <a:lnTo>
                      <a:pt x="16385" y="19080"/>
                    </a:lnTo>
                    <a:lnTo>
                      <a:pt x="16439" y="19080"/>
                    </a:lnTo>
                    <a:lnTo>
                      <a:pt x="16490" y="18900"/>
                    </a:lnTo>
                    <a:lnTo>
                      <a:pt x="16537" y="18720"/>
                    </a:lnTo>
                    <a:lnTo>
                      <a:pt x="16581" y="18720"/>
                    </a:lnTo>
                    <a:lnTo>
                      <a:pt x="16670" y="18540"/>
                    </a:lnTo>
                    <a:lnTo>
                      <a:pt x="16670" y="18900"/>
                    </a:lnTo>
                    <a:lnTo>
                      <a:pt x="16700" y="18900"/>
                    </a:lnTo>
                    <a:lnTo>
                      <a:pt x="16700" y="19080"/>
                    </a:lnTo>
                    <a:lnTo>
                      <a:pt x="16714" y="19260"/>
                    </a:lnTo>
                    <a:lnTo>
                      <a:pt x="16759" y="19260"/>
                    </a:lnTo>
                    <a:lnTo>
                      <a:pt x="16783" y="19440"/>
                    </a:lnTo>
                    <a:lnTo>
                      <a:pt x="16838" y="19620"/>
                    </a:lnTo>
                    <a:lnTo>
                      <a:pt x="16862" y="19800"/>
                    </a:lnTo>
                    <a:lnTo>
                      <a:pt x="16981" y="19800"/>
                    </a:lnTo>
                    <a:lnTo>
                      <a:pt x="16996" y="19980"/>
                    </a:lnTo>
                    <a:lnTo>
                      <a:pt x="16981" y="20160"/>
                    </a:lnTo>
                    <a:lnTo>
                      <a:pt x="17055" y="20160"/>
                    </a:lnTo>
                    <a:lnTo>
                      <a:pt x="17011" y="19800"/>
                    </a:lnTo>
                    <a:lnTo>
                      <a:pt x="17055" y="19620"/>
                    </a:lnTo>
                    <a:lnTo>
                      <a:pt x="17070" y="19620"/>
                    </a:lnTo>
                    <a:lnTo>
                      <a:pt x="17137" y="19440"/>
                    </a:lnTo>
                    <a:lnTo>
                      <a:pt x="17205" y="19260"/>
                    </a:lnTo>
                    <a:lnTo>
                      <a:pt x="17276" y="19260"/>
                    </a:lnTo>
                    <a:lnTo>
                      <a:pt x="17351" y="19620"/>
                    </a:lnTo>
                    <a:lnTo>
                      <a:pt x="17367" y="19800"/>
                    </a:lnTo>
                    <a:lnTo>
                      <a:pt x="17455" y="19800"/>
                    </a:lnTo>
                    <a:lnTo>
                      <a:pt x="17477" y="20160"/>
                    </a:lnTo>
                    <a:lnTo>
                      <a:pt x="17488" y="20160"/>
                    </a:lnTo>
                    <a:lnTo>
                      <a:pt x="17499" y="20340"/>
                    </a:lnTo>
                    <a:lnTo>
                      <a:pt x="17484" y="20520"/>
                    </a:lnTo>
                    <a:lnTo>
                      <a:pt x="17498" y="20520"/>
                    </a:lnTo>
                    <a:lnTo>
                      <a:pt x="17530" y="20880"/>
                    </a:lnTo>
                    <a:lnTo>
                      <a:pt x="17544" y="21060"/>
                    </a:lnTo>
                    <a:lnTo>
                      <a:pt x="17477" y="21060"/>
                    </a:lnTo>
                    <a:lnTo>
                      <a:pt x="17455" y="20880"/>
                    </a:lnTo>
                    <a:lnTo>
                      <a:pt x="17366" y="20880"/>
                    </a:lnTo>
                    <a:lnTo>
                      <a:pt x="17410" y="21600"/>
                    </a:lnTo>
                    <a:lnTo>
                      <a:pt x="17491" y="21240"/>
                    </a:lnTo>
                    <a:lnTo>
                      <a:pt x="17780" y="21240"/>
                    </a:lnTo>
                    <a:lnTo>
                      <a:pt x="17766" y="21060"/>
                    </a:lnTo>
                    <a:lnTo>
                      <a:pt x="17751" y="20880"/>
                    </a:lnTo>
                    <a:lnTo>
                      <a:pt x="17677" y="20880"/>
                    </a:lnTo>
                    <a:lnTo>
                      <a:pt x="17692" y="20700"/>
                    </a:lnTo>
                    <a:lnTo>
                      <a:pt x="17706" y="20700"/>
                    </a:lnTo>
                    <a:lnTo>
                      <a:pt x="17731" y="20520"/>
                    </a:lnTo>
                    <a:lnTo>
                      <a:pt x="17810" y="20520"/>
                    </a:lnTo>
                    <a:lnTo>
                      <a:pt x="17788" y="20340"/>
                    </a:lnTo>
                    <a:lnTo>
                      <a:pt x="17736" y="20340"/>
                    </a:lnTo>
                    <a:lnTo>
                      <a:pt x="17751" y="20160"/>
                    </a:lnTo>
                    <a:lnTo>
                      <a:pt x="17810" y="20160"/>
                    </a:lnTo>
                    <a:lnTo>
                      <a:pt x="17825" y="20340"/>
                    </a:lnTo>
                    <a:lnTo>
                      <a:pt x="17825" y="20520"/>
                    </a:lnTo>
                    <a:lnTo>
                      <a:pt x="17854" y="20520"/>
                    </a:lnTo>
                    <a:lnTo>
                      <a:pt x="17869" y="20340"/>
                    </a:lnTo>
                    <a:lnTo>
                      <a:pt x="17899" y="20340"/>
                    </a:lnTo>
                    <a:lnTo>
                      <a:pt x="17914" y="20520"/>
                    </a:lnTo>
                    <a:lnTo>
                      <a:pt x="17943" y="20520"/>
                    </a:lnTo>
                    <a:lnTo>
                      <a:pt x="17958" y="20340"/>
                    </a:lnTo>
                    <a:lnTo>
                      <a:pt x="17988" y="20340"/>
                    </a:lnTo>
                    <a:lnTo>
                      <a:pt x="18047" y="20160"/>
                    </a:lnTo>
                    <a:lnTo>
                      <a:pt x="18210" y="20160"/>
                    </a:lnTo>
                    <a:lnTo>
                      <a:pt x="18264" y="20340"/>
                    </a:lnTo>
                    <a:lnTo>
                      <a:pt x="18299" y="20520"/>
                    </a:lnTo>
                    <a:lnTo>
                      <a:pt x="18310" y="20340"/>
                    </a:lnTo>
                    <a:lnTo>
                      <a:pt x="18323" y="20160"/>
                    </a:lnTo>
                    <a:lnTo>
                      <a:pt x="18338" y="19980"/>
                    </a:lnTo>
                    <a:lnTo>
                      <a:pt x="18358" y="19620"/>
                    </a:lnTo>
                    <a:lnTo>
                      <a:pt x="18396" y="19800"/>
                    </a:lnTo>
                    <a:lnTo>
                      <a:pt x="18441" y="19800"/>
                    </a:lnTo>
                    <a:lnTo>
                      <a:pt x="18489" y="19980"/>
                    </a:lnTo>
                    <a:lnTo>
                      <a:pt x="18535" y="20160"/>
                    </a:lnTo>
                    <a:lnTo>
                      <a:pt x="18547" y="20340"/>
                    </a:lnTo>
                    <a:lnTo>
                      <a:pt x="18559" y="20340"/>
                    </a:lnTo>
                    <a:lnTo>
                      <a:pt x="18575" y="20520"/>
                    </a:lnTo>
                    <a:lnTo>
                      <a:pt x="18595" y="20700"/>
                    </a:lnTo>
                    <a:lnTo>
                      <a:pt x="18659" y="20700"/>
                    </a:lnTo>
                    <a:lnTo>
                      <a:pt x="18782" y="20340"/>
                    </a:lnTo>
                    <a:lnTo>
                      <a:pt x="18846" y="20340"/>
                    </a:lnTo>
                    <a:lnTo>
                      <a:pt x="18846" y="20520"/>
                    </a:lnTo>
                    <a:lnTo>
                      <a:pt x="18832" y="20520"/>
                    </a:lnTo>
                    <a:lnTo>
                      <a:pt x="19098" y="21060"/>
                    </a:lnTo>
                    <a:lnTo>
                      <a:pt x="19153" y="21060"/>
                    </a:lnTo>
                    <a:lnTo>
                      <a:pt x="19265" y="20880"/>
                    </a:lnTo>
                    <a:lnTo>
                      <a:pt x="19350" y="20880"/>
                    </a:lnTo>
                    <a:lnTo>
                      <a:pt x="19379" y="20700"/>
                    </a:lnTo>
                    <a:lnTo>
                      <a:pt x="19379" y="20520"/>
                    </a:lnTo>
                    <a:lnTo>
                      <a:pt x="19377" y="20520"/>
                    </a:lnTo>
                    <a:lnTo>
                      <a:pt x="19373" y="20340"/>
                    </a:lnTo>
                    <a:lnTo>
                      <a:pt x="19364" y="20160"/>
                    </a:lnTo>
                    <a:lnTo>
                      <a:pt x="19373" y="20340"/>
                    </a:lnTo>
                    <a:lnTo>
                      <a:pt x="19385" y="20520"/>
                    </a:lnTo>
                    <a:lnTo>
                      <a:pt x="19394" y="20700"/>
                    </a:lnTo>
                    <a:lnTo>
                      <a:pt x="19447" y="20700"/>
                    </a:lnTo>
                    <a:lnTo>
                      <a:pt x="19548" y="20880"/>
                    </a:lnTo>
                    <a:lnTo>
                      <a:pt x="19601" y="21060"/>
                    </a:lnTo>
                    <a:lnTo>
                      <a:pt x="19616" y="21060"/>
                    </a:lnTo>
                    <a:lnTo>
                      <a:pt x="19631" y="21240"/>
                    </a:lnTo>
                    <a:lnTo>
                      <a:pt x="19661" y="21240"/>
                    </a:lnTo>
                    <a:lnTo>
                      <a:pt x="19675" y="21060"/>
                    </a:lnTo>
                    <a:lnTo>
                      <a:pt x="19675" y="21240"/>
                    </a:lnTo>
                    <a:lnTo>
                      <a:pt x="19690" y="21240"/>
                    </a:lnTo>
                    <a:lnTo>
                      <a:pt x="19690" y="21420"/>
                    </a:lnTo>
                    <a:lnTo>
                      <a:pt x="19835" y="21420"/>
                    </a:lnTo>
                    <a:lnTo>
                      <a:pt x="19918" y="21240"/>
                    </a:lnTo>
                    <a:lnTo>
                      <a:pt x="19986" y="20880"/>
                    </a:lnTo>
                    <a:lnTo>
                      <a:pt x="20045" y="20520"/>
                    </a:lnTo>
                    <a:lnTo>
                      <a:pt x="20037" y="20340"/>
                    </a:lnTo>
                    <a:lnTo>
                      <a:pt x="20031" y="20160"/>
                    </a:lnTo>
                    <a:lnTo>
                      <a:pt x="20025" y="19980"/>
                    </a:lnTo>
                    <a:lnTo>
                      <a:pt x="20016" y="19800"/>
                    </a:lnTo>
                    <a:lnTo>
                      <a:pt x="20045" y="19800"/>
                    </a:lnTo>
                    <a:lnTo>
                      <a:pt x="20060" y="19980"/>
                    </a:lnTo>
                    <a:lnTo>
                      <a:pt x="20075" y="19980"/>
                    </a:lnTo>
                    <a:lnTo>
                      <a:pt x="20090" y="19800"/>
                    </a:lnTo>
                    <a:lnTo>
                      <a:pt x="20060" y="19800"/>
                    </a:lnTo>
                    <a:lnTo>
                      <a:pt x="20060" y="19620"/>
                    </a:lnTo>
                    <a:lnTo>
                      <a:pt x="20031" y="19620"/>
                    </a:lnTo>
                    <a:lnTo>
                      <a:pt x="20031" y="19440"/>
                    </a:lnTo>
                    <a:lnTo>
                      <a:pt x="20045" y="19440"/>
                    </a:lnTo>
                    <a:lnTo>
                      <a:pt x="20045" y="19620"/>
                    </a:lnTo>
                    <a:lnTo>
                      <a:pt x="20060" y="19440"/>
                    </a:lnTo>
                    <a:lnTo>
                      <a:pt x="20060" y="19620"/>
                    </a:lnTo>
                    <a:lnTo>
                      <a:pt x="20119" y="19620"/>
                    </a:lnTo>
                    <a:lnTo>
                      <a:pt x="20119" y="19800"/>
                    </a:lnTo>
                    <a:lnTo>
                      <a:pt x="20164" y="19800"/>
                    </a:lnTo>
                    <a:lnTo>
                      <a:pt x="20164" y="19620"/>
                    </a:lnTo>
                    <a:lnTo>
                      <a:pt x="20166" y="19440"/>
                    </a:lnTo>
                    <a:lnTo>
                      <a:pt x="20176" y="19260"/>
                    </a:lnTo>
                    <a:lnTo>
                      <a:pt x="20179" y="19260"/>
                    </a:lnTo>
                    <a:lnTo>
                      <a:pt x="20179" y="19080"/>
                    </a:lnTo>
                    <a:lnTo>
                      <a:pt x="20194" y="19080"/>
                    </a:lnTo>
                    <a:lnTo>
                      <a:pt x="20179" y="18900"/>
                    </a:lnTo>
                    <a:lnTo>
                      <a:pt x="20194" y="18900"/>
                    </a:lnTo>
                    <a:lnTo>
                      <a:pt x="20194" y="19080"/>
                    </a:lnTo>
                    <a:lnTo>
                      <a:pt x="20282" y="19080"/>
                    </a:lnTo>
                    <a:lnTo>
                      <a:pt x="20297" y="18900"/>
                    </a:lnTo>
                    <a:lnTo>
                      <a:pt x="20342" y="18900"/>
                    </a:lnTo>
                    <a:lnTo>
                      <a:pt x="20364" y="18720"/>
                    </a:lnTo>
                    <a:lnTo>
                      <a:pt x="20384" y="18720"/>
                    </a:lnTo>
                    <a:lnTo>
                      <a:pt x="20402" y="18540"/>
                    </a:lnTo>
                    <a:lnTo>
                      <a:pt x="20416" y="18360"/>
                    </a:lnTo>
                    <a:lnTo>
                      <a:pt x="20393" y="18360"/>
                    </a:lnTo>
                    <a:lnTo>
                      <a:pt x="20349" y="18180"/>
                    </a:lnTo>
                    <a:lnTo>
                      <a:pt x="20238" y="18180"/>
                    </a:lnTo>
                    <a:lnTo>
                      <a:pt x="20223" y="18360"/>
                    </a:lnTo>
                    <a:lnTo>
                      <a:pt x="20297" y="18360"/>
                    </a:lnTo>
                    <a:lnTo>
                      <a:pt x="20300" y="18540"/>
                    </a:lnTo>
                    <a:lnTo>
                      <a:pt x="20284" y="18720"/>
                    </a:lnTo>
                    <a:lnTo>
                      <a:pt x="20194" y="18720"/>
                    </a:lnTo>
                    <a:lnTo>
                      <a:pt x="20179" y="18540"/>
                    </a:lnTo>
                    <a:lnTo>
                      <a:pt x="20164" y="18540"/>
                    </a:lnTo>
                    <a:lnTo>
                      <a:pt x="20223" y="18360"/>
                    </a:lnTo>
                    <a:lnTo>
                      <a:pt x="20223" y="18180"/>
                    </a:lnTo>
                    <a:lnTo>
                      <a:pt x="20238" y="18180"/>
                    </a:lnTo>
                    <a:lnTo>
                      <a:pt x="20238" y="18000"/>
                    </a:lnTo>
                    <a:lnTo>
                      <a:pt x="20297" y="18000"/>
                    </a:lnTo>
                    <a:lnTo>
                      <a:pt x="20297" y="17820"/>
                    </a:lnTo>
                    <a:lnTo>
                      <a:pt x="20312" y="18000"/>
                    </a:lnTo>
                    <a:lnTo>
                      <a:pt x="20327" y="18000"/>
                    </a:lnTo>
                    <a:lnTo>
                      <a:pt x="20325" y="17820"/>
                    </a:lnTo>
                    <a:lnTo>
                      <a:pt x="20321" y="17820"/>
                    </a:lnTo>
                    <a:lnTo>
                      <a:pt x="20312" y="17640"/>
                    </a:lnTo>
                    <a:lnTo>
                      <a:pt x="20281" y="17640"/>
                    </a:lnTo>
                    <a:lnTo>
                      <a:pt x="20225" y="17460"/>
                    </a:lnTo>
                    <a:lnTo>
                      <a:pt x="20194" y="17280"/>
                    </a:lnTo>
                    <a:lnTo>
                      <a:pt x="20312" y="17280"/>
                    </a:lnTo>
                    <a:lnTo>
                      <a:pt x="20327" y="17100"/>
                    </a:lnTo>
                    <a:lnTo>
                      <a:pt x="20356" y="17100"/>
                    </a:lnTo>
                    <a:lnTo>
                      <a:pt x="20356" y="16920"/>
                    </a:lnTo>
                    <a:lnTo>
                      <a:pt x="20469" y="16920"/>
                    </a:lnTo>
                    <a:lnTo>
                      <a:pt x="20504" y="16740"/>
                    </a:lnTo>
                    <a:lnTo>
                      <a:pt x="20534" y="16740"/>
                    </a:lnTo>
                    <a:lnTo>
                      <a:pt x="20556" y="16920"/>
                    </a:lnTo>
                    <a:lnTo>
                      <a:pt x="20577" y="16920"/>
                    </a:lnTo>
                    <a:lnTo>
                      <a:pt x="20594" y="17100"/>
                    </a:lnTo>
                    <a:lnTo>
                      <a:pt x="21141" y="17100"/>
                    </a:lnTo>
                    <a:lnTo>
                      <a:pt x="21156" y="16920"/>
                    </a:lnTo>
                    <a:lnTo>
                      <a:pt x="21148" y="16920"/>
                    </a:lnTo>
                    <a:lnTo>
                      <a:pt x="21123" y="16740"/>
                    </a:lnTo>
                    <a:lnTo>
                      <a:pt x="21052" y="16740"/>
                    </a:lnTo>
                    <a:lnTo>
                      <a:pt x="21083" y="16560"/>
                    </a:lnTo>
                    <a:lnTo>
                      <a:pt x="21127" y="16560"/>
                    </a:lnTo>
                    <a:lnTo>
                      <a:pt x="21141" y="16380"/>
                    </a:lnTo>
                    <a:lnTo>
                      <a:pt x="21274" y="16380"/>
                    </a:lnTo>
                    <a:lnTo>
                      <a:pt x="21289" y="16200"/>
                    </a:lnTo>
                    <a:lnTo>
                      <a:pt x="21111" y="16200"/>
                    </a:lnTo>
                    <a:lnTo>
                      <a:pt x="21147" y="16020"/>
                    </a:lnTo>
                    <a:lnTo>
                      <a:pt x="21185" y="16020"/>
                    </a:lnTo>
                    <a:lnTo>
                      <a:pt x="21224" y="15840"/>
                    </a:lnTo>
                    <a:lnTo>
                      <a:pt x="21259" y="15660"/>
                    </a:lnTo>
                    <a:lnTo>
                      <a:pt x="21274" y="15660"/>
                    </a:lnTo>
                    <a:lnTo>
                      <a:pt x="21296" y="15480"/>
                    </a:lnTo>
                    <a:lnTo>
                      <a:pt x="21317" y="15300"/>
                    </a:lnTo>
                    <a:lnTo>
                      <a:pt x="21335" y="15120"/>
                    </a:lnTo>
                    <a:lnTo>
                      <a:pt x="21348" y="14940"/>
                    </a:lnTo>
                    <a:lnTo>
                      <a:pt x="21378" y="14940"/>
                    </a:lnTo>
                    <a:lnTo>
                      <a:pt x="21378" y="14760"/>
                    </a:lnTo>
                    <a:lnTo>
                      <a:pt x="21393" y="14760"/>
                    </a:lnTo>
                    <a:lnTo>
                      <a:pt x="21408" y="14580"/>
                    </a:lnTo>
                    <a:lnTo>
                      <a:pt x="21393" y="14580"/>
                    </a:lnTo>
                    <a:lnTo>
                      <a:pt x="21382" y="14400"/>
                    </a:lnTo>
                    <a:lnTo>
                      <a:pt x="21372" y="14220"/>
                    </a:lnTo>
                    <a:lnTo>
                      <a:pt x="21366" y="14220"/>
                    </a:lnTo>
                    <a:lnTo>
                      <a:pt x="21363" y="14040"/>
                    </a:lnTo>
                    <a:lnTo>
                      <a:pt x="21365" y="13860"/>
                    </a:lnTo>
                    <a:lnTo>
                      <a:pt x="21376" y="13320"/>
                    </a:lnTo>
                    <a:lnTo>
                      <a:pt x="21378" y="13140"/>
                    </a:lnTo>
                    <a:lnTo>
                      <a:pt x="21538" y="13140"/>
                    </a:lnTo>
                    <a:lnTo>
                      <a:pt x="21528" y="12780"/>
                    </a:lnTo>
                    <a:lnTo>
                      <a:pt x="21526" y="12600"/>
                    </a:lnTo>
                    <a:lnTo>
                      <a:pt x="21504" y="12600"/>
                    </a:lnTo>
                    <a:lnTo>
                      <a:pt x="21480" y="12420"/>
                    </a:lnTo>
                    <a:lnTo>
                      <a:pt x="21453" y="12240"/>
                    </a:lnTo>
                    <a:lnTo>
                      <a:pt x="21422" y="12060"/>
                    </a:lnTo>
                    <a:lnTo>
                      <a:pt x="21496" y="12060"/>
                    </a:lnTo>
                    <a:lnTo>
                      <a:pt x="21529" y="11880"/>
                    </a:lnTo>
                    <a:lnTo>
                      <a:pt x="21559" y="11700"/>
                    </a:lnTo>
                    <a:lnTo>
                      <a:pt x="21584" y="11520"/>
                    </a:lnTo>
                    <a:lnTo>
                      <a:pt x="21600" y="1134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35" name="Forma"/>
              <p:cNvSpPr/>
              <p:nvPr/>
            </p:nvSpPr>
            <p:spPr>
              <a:xfrm>
                <a:off x="42632" y="0"/>
                <a:ext cx="6164723" cy="150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4" y="4745"/>
                    </a:moveTo>
                    <a:lnTo>
                      <a:pt x="1509" y="4745"/>
                    </a:lnTo>
                    <a:lnTo>
                      <a:pt x="1494" y="4927"/>
                    </a:lnTo>
                    <a:lnTo>
                      <a:pt x="1509" y="4927"/>
                    </a:lnTo>
                    <a:lnTo>
                      <a:pt x="1524" y="4745"/>
                    </a:lnTo>
                    <a:close/>
                    <a:moveTo>
                      <a:pt x="1524" y="4380"/>
                    </a:moveTo>
                    <a:lnTo>
                      <a:pt x="1509" y="4380"/>
                    </a:lnTo>
                    <a:lnTo>
                      <a:pt x="1509" y="4562"/>
                    </a:lnTo>
                    <a:lnTo>
                      <a:pt x="1524" y="4562"/>
                    </a:lnTo>
                    <a:lnTo>
                      <a:pt x="1524" y="4380"/>
                    </a:lnTo>
                    <a:close/>
                    <a:moveTo>
                      <a:pt x="1942" y="19526"/>
                    </a:moveTo>
                    <a:lnTo>
                      <a:pt x="1882" y="19526"/>
                    </a:lnTo>
                    <a:lnTo>
                      <a:pt x="1867" y="19708"/>
                    </a:lnTo>
                    <a:lnTo>
                      <a:pt x="1942" y="19708"/>
                    </a:lnTo>
                    <a:lnTo>
                      <a:pt x="1942" y="19526"/>
                    </a:lnTo>
                    <a:close/>
                    <a:moveTo>
                      <a:pt x="1957" y="18796"/>
                    </a:moveTo>
                    <a:lnTo>
                      <a:pt x="1912" y="18796"/>
                    </a:lnTo>
                    <a:lnTo>
                      <a:pt x="1942" y="18978"/>
                    </a:lnTo>
                    <a:lnTo>
                      <a:pt x="1957" y="18978"/>
                    </a:lnTo>
                    <a:lnTo>
                      <a:pt x="1957" y="18796"/>
                    </a:lnTo>
                    <a:close/>
                    <a:moveTo>
                      <a:pt x="2046" y="18978"/>
                    </a:moveTo>
                    <a:lnTo>
                      <a:pt x="2046" y="18790"/>
                    </a:lnTo>
                    <a:lnTo>
                      <a:pt x="2045" y="18796"/>
                    </a:lnTo>
                    <a:lnTo>
                      <a:pt x="2032" y="18796"/>
                    </a:lnTo>
                    <a:lnTo>
                      <a:pt x="2046" y="18978"/>
                    </a:lnTo>
                    <a:close/>
                    <a:moveTo>
                      <a:pt x="2071" y="19680"/>
                    </a:moveTo>
                    <a:lnTo>
                      <a:pt x="2061" y="19526"/>
                    </a:lnTo>
                    <a:lnTo>
                      <a:pt x="1998" y="19526"/>
                    </a:lnTo>
                    <a:lnTo>
                      <a:pt x="2020" y="19708"/>
                    </a:lnTo>
                    <a:lnTo>
                      <a:pt x="2065" y="19708"/>
                    </a:lnTo>
                    <a:lnTo>
                      <a:pt x="2071" y="19680"/>
                    </a:lnTo>
                    <a:close/>
                    <a:moveTo>
                      <a:pt x="2689" y="20073"/>
                    </a:moveTo>
                    <a:lnTo>
                      <a:pt x="2649" y="19830"/>
                    </a:lnTo>
                    <a:lnTo>
                      <a:pt x="2644" y="19891"/>
                    </a:lnTo>
                    <a:lnTo>
                      <a:pt x="2584" y="19891"/>
                    </a:lnTo>
                    <a:lnTo>
                      <a:pt x="2599" y="20073"/>
                    </a:lnTo>
                    <a:lnTo>
                      <a:pt x="2584" y="20073"/>
                    </a:lnTo>
                    <a:lnTo>
                      <a:pt x="2554" y="20438"/>
                    </a:lnTo>
                    <a:lnTo>
                      <a:pt x="2584" y="20256"/>
                    </a:lnTo>
                    <a:lnTo>
                      <a:pt x="2629" y="20256"/>
                    </a:lnTo>
                    <a:lnTo>
                      <a:pt x="2644" y="20073"/>
                    </a:lnTo>
                    <a:lnTo>
                      <a:pt x="2689" y="20073"/>
                    </a:lnTo>
                    <a:close/>
                    <a:moveTo>
                      <a:pt x="2973" y="20621"/>
                    </a:moveTo>
                    <a:lnTo>
                      <a:pt x="2939" y="20438"/>
                    </a:lnTo>
                    <a:lnTo>
                      <a:pt x="2872" y="20256"/>
                    </a:lnTo>
                    <a:lnTo>
                      <a:pt x="2838" y="20073"/>
                    </a:lnTo>
                    <a:lnTo>
                      <a:pt x="2793" y="20073"/>
                    </a:lnTo>
                    <a:lnTo>
                      <a:pt x="2793" y="20256"/>
                    </a:lnTo>
                    <a:lnTo>
                      <a:pt x="2753" y="20438"/>
                    </a:lnTo>
                    <a:lnTo>
                      <a:pt x="2659" y="20438"/>
                    </a:lnTo>
                    <a:lnTo>
                      <a:pt x="2661" y="20803"/>
                    </a:lnTo>
                    <a:lnTo>
                      <a:pt x="2863" y="20803"/>
                    </a:lnTo>
                    <a:lnTo>
                      <a:pt x="2847" y="20986"/>
                    </a:lnTo>
                    <a:lnTo>
                      <a:pt x="2835" y="20986"/>
                    </a:lnTo>
                    <a:lnTo>
                      <a:pt x="2823" y="21168"/>
                    </a:lnTo>
                    <a:lnTo>
                      <a:pt x="2853" y="21168"/>
                    </a:lnTo>
                    <a:lnTo>
                      <a:pt x="2973" y="20621"/>
                    </a:lnTo>
                    <a:close/>
                    <a:moveTo>
                      <a:pt x="3032" y="17883"/>
                    </a:moveTo>
                    <a:lnTo>
                      <a:pt x="3026" y="17779"/>
                    </a:lnTo>
                    <a:lnTo>
                      <a:pt x="3017" y="17883"/>
                    </a:lnTo>
                    <a:lnTo>
                      <a:pt x="3032" y="17883"/>
                    </a:lnTo>
                    <a:close/>
                    <a:moveTo>
                      <a:pt x="3451" y="16241"/>
                    </a:moveTo>
                    <a:lnTo>
                      <a:pt x="3421" y="16241"/>
                    </a:lnTo>
                    <a:lnTo>
                      <a:pt x="3391" y="16059"/>
                    </a:lnTo>
                    <a:lnTo>
                      <a:pt x="3361" y="16059"/>
                    </a:lnTo>
                    <a:lnTo>
                      <a:pt x="3361" y="16241"/>
                    </a:lnTo>
                    <a:lnTo>
                      <a:pt x="3376" y="16241"/>
                    </a:lnTo>
                    <a:lnTo>
                      <a:pt x="3376" y="16424"/>
                    </a:lnTo>
                    <a:lnTo>
                      <a:pt x="3451" y="16424"/>
                    </a:lnTo>
                    <a:lnTo>
                      <a:pt x="3451" y="16241"/>
                    </a:lnTo>
                    <a:close/>
                    <a:moveTo>
                      <a:pt x="3495" y="20378"/>
                    </a:moveTo>
                    <a:lnTo>
                      <a:pt x="3475" y="20277"/>
                    </a:lnTo>
                    <a:lnTo>
                      <a:pt x="3441" y="20051"/>
                    </a:lnTo>
                    <a:lnTo>
                      <a:pt x="3421" y="19950"/>
                    </a:lnTo>
                    <a:lnTo>
                      <a:pt x="3391" y="19950"/>
                    </a:lnTo>
                    <a:lnTo>
                      <a:pt x="3376" y="20011"/>
                    </a:lnTo>
                    <a:lnTo>
                      <a:pt x="3401" y="20149"/>
                    </a:lnTo>
                    <a:lnTo>
                      <a:pt x="3456" y="20424"/>
                    </a:lnTo>
                    <a:lnTo>
                      <a:pt x="3480" y="20561"/>
                    </a:lnTo>
                    <a:lnTo>
                      <a:pt x="3480" y="20439"/>
                    </a:lnTo>
                    <a:lnTo>
                      <a:pt x="3495" y="20378"/>
                    </a:lnTo>
                    <a:close/>
                    <a:moveTo>
                      <a:pt x="3600" y="16059"/>
                    </a:moveTo>
                    <a:lnTo>
                      <a:pt x="3555" y="15876"/>
                    </a:lnTo>
                    <a:lnTo>
                      <a:pt x="3585" y="16059"/>
                    </a:lnTo>
                    <a:lnTo>
                      <a:pt x="3600" y="16059"/>
                    </a:lnTo>
                    <a:close/>
                    <a:moveTo>
                      <a:pt x="3719" y="16788"/>
                    </a:moveTo>
                    <a:lnTo>
                      <a:pt x="3705" y="16788"/>
                    </a:lnTo>
                    <a:lnTo>
                      <a:pt x="3696" y="16898"/>
                    </a:lnTo>
                    <a:lnTo>
                      <a:pt x="3719" y="16971"/>
                    </a:lnTo>
                    <a:lnTo>
                      <a:pt x="3719" y="16788"/>
                    </a:lnTo>
                    <a:close/>
                    <a:moveTo>
                      <a:pt x="3734" y="16606"/>
                    </a:moveTo>
                    <a:lnTo>
                      <a:pt x="3719" y="16788"/>
                    </a:lnTo>
                    <a:lnTo>
                      <a:pt x="3734" y="16788"/>
                    </a:lnTo>
                    <a:lnTo>
                      <a:pt x="3734" y="16606"/>
                    </a:lnTo>
                    <a:close/>
                    <a:moveTo>
                      <a:pt x="3794" y="15489"/>
                    </a:moveTo>
                    <a:lnTo>
                      <a:pt x="3764" y="15489"/>
                    </a:lnTo>
                    <a:lnTo>
                      <a:pt x="3749" y="15428"/>
                    </a:lnTo>
                    <a:lnTo>
                      <a:pt x="3719" y="15428"/>
                    </a:lnTo>
                    <a:lnTo>
                      <a:pt x="3719" y="15551"/>
                    </a:lnTo>
                    <a:lnTo>
                      <a:pt x="3705" y="15673"/>
                    </a:lnTo>
                    <a:lnTo>
                      <a:pt x="3719" y="15673"/>
                    </a:lnTo>
                    <a:lnTo>
                      <a:pt x="3734" y="15734"/>
                    </a:lnTo>
                    <a:lnTo>
                      <a:pt x="3749" y="15734"/>
                    </a:lnTo>
                    <a:lnTo>
                      <a:pt x="3764" y="15673"/>
                    </a:lnTo>
                    <a:lnTo>
                      <a:pt x="3779" y="15673"/>
                    </a:lnTo>
                    <a:lnTo>
                      <a:pt x="3779" y="15551"/>
                    </a:lnTo>
                    <a:lnTo>
                      <a:pt x="3794" y="15489"/>
                    </a:lnTo>
                    <a:close/>
                    <a:moveTo>
                      <a:pt x="3854" y="16971"/>
                    </a:moveTo>
                    <a:lnTo>
                      <a:pt x="3839" y="16788"/>
                    </a:lnTo>
                    <a:lnTo>
                      <a:pt x="3824" y="16788"/>
                    </a:lnTo>
                    <a:lnTo>
                      <a:pt x="3824" y="16606"/>
                    </a:lnTo>
                    <a:lnTo>
                      <a:pt x="3794" y="16606"/>
                    </a:lnTo>
                    <a:lnTo>
                      <a:pt x="3779" y="16424"/>
                    </a:lnTo>
                    <a:lnTo>
                      <a:pt x="3753" y="16424"/>
                    </a:lnTo>
                    <a:lnTo>
                      <a:pt x="3744" y="16606"/>
                    </a:lnTo>
                    <a:lnTo>
                      <a:pt x="3737" y="16788"/>
                    </a:lnTo>
                    <a:lnTo>
                      <a:pt x="3734" y="16971"/>
                    </a:lnTo>
                    <a:lnTo>
                      <a:pt x="3764" y="16971"/>
                    </a:lnTo>
                    <a:lnTo>
                      <a:pt x="3779" y="17153"/>
                    </a:lnTo>
                    <a:lnTo>
                      <a:pt x="3779" y="16971"/>
                    </a:lnTo>
                    <a:lnTo>
                      <a:pt x="3854" y="16971"/>
                    </a:lnTo>
                    <a:close/>
                    <a:moveTo>
                      <a:pt x="3914" y="15329"/>
                    </a:moveTo>
                    <a:lnTo>
                      <a:pt x="3899" y="15329"/>
                    </a:lnTo>
                    <a:lnTo>
                      <a:pt x="3899" y="15511"/>
                    </a:lnTo>
                    <a:lnTo>
                      <a:pt x="3914" y="15511"/>
                    </a:lnTo>
                    <a:lnTo>
                      <a:pt x="3914" y="15329"/>
                    </a:lnTo>
                    <a:close/>
                    <a:moveTo>
                      <a:pt x="4043" y="15450"/>
                    </a:moveTo>
                    <a:lnTo>
                      <a:pt x="4033" y="15329"/>
                    </a:lnTo>
                    <a:lnTo>
                      <a:pt x="4018" y="15329"/>
                    </a:lnTo>
                    <a:lnTo>
                      <a:pt x="4018" y="15511"/>
                    </a:lnTo>
                    <a:lnTo>
                      <a:pt x="4033" y="15511"/>
                    </a:lnTo>
                    <a:lnTo>
                      <a:pt x="4043" y="15450"/>
                    </a:lnTo>
                    <a:close/>
                    <a:moveTo>
                      <a:pt x="4078" y="15329"/>
                    </a:moveTo>
                    <a:lnTo>
                      <a:pt x="4063" y="15329"/>
                    </a:lnTo>
                    <a:lnTo>
                      <a:pt x="4043" y="15450"/>
                    </a:lnTo>
                    <a:lnTo>
                      <a:pt x="4048" y="15511"/>
                    </a:lnTo>
                    <a:lnTo>
                      <a:pt x="4078" y="15511"/>
                    </a:lnTo>
                    <a:lnTo>
                      <a:pt x="4078" y="15329"/>
                    </a:lnTo>
                    <a:close/>
                    <a:moveTo>
                      <a:pt x="4153" y="15329"/>
                    </a:moveTo>
                    <a:lnTo>
                      <a:pt x="4093" y="15329"/>
                    </a:lnTo>
                    <a:lnTo>
                      <a:pt x="4078" y="15511"/>
                    </a:lnTo>
                    <a:lnTo>
                      <a:pt x="4153" y="15511"/>
                    </a:lnTo>
                    <a:lnTo>
                      <a:pt x="4153" y="15329"/>
                    </a:lnTo>
                    <a:close/>
                    <a:moveTo>
                      <a:pt x="4287" y="17336"/>
                    </a:moveTo>
                    <a:lnTo>
                      <a:pt x="4257" y="17153"/>
                    </a:lnTo>
                    <a:lnTo>
                      <a:pt x="4212" y="17153"/>
                    </a:lnTo>
                    <a:lnTo>
                      <a:pt x="4198" y="17336"/>
                    </a:lnTo>
                    <a:lnTo>
                      <a:pt x="4183" y="17336"/>
                    </a:lnTo>
                    <a:lnTo>
                      <a:pt x="4198" y="17518"/>
                    </a:lnTo>
                    <a:lnTo>
                      <a:pt x="4198" y="17701"/>
                    </a:lnTo>
                    <a:lnTo>
                      <a:pt x="4183" y="17701"/>
                    </a:lnTo>
                    <a:lnTo>
                      <a:pt x="4198" y="17883"/>
                    </a:lnTo>
                    <a:lnTo>
                      <a:pt x="4241" y="17883"/>
                    </a:lnTo>
                    <a:lnTo>
                      <a:pt x="4274" y="17701"/>
                    </a:lnTo>
                    <a:lnTo>
                      <a:pt x="4287" y="17518"/>
                    </a:lnTo>
                    <a:lnTo>
                      <a:pt x="4257" y="17518"/>
                    </a:lnTo>
                    <a:lnTo>
                      <a:pt x="4272" y="17336"/>
                    </a:lnTo>
                    <a:lnTo>
                      <a:pt x="4287" y="17336"/>
                    </a:lnTo>
                    <a:close/>
                    <a:moveTo>
                      <a:pt x="4302" y="20133"/>
                    </a:moveTo>
                    <a:lnTo>
                      <a:pt x="4272" y="20195"/>
                    </a:lnTo>
                    <a:lnTo>
                      <a:pt x="4287" y="20195"/>
                    </a:lnTo>
                    <a:lnTo>
                      <a:pt x="4302" y="20133"/>
                    </a:lnTo>
                    <a:close/>
                    <a:moveTo>
                      <a:pt x="4422" y="15329"/>
                    </a:moveTo>
                    <a:lnTo>
                      <a:pt x="4410" y="15283"/>
                    </a:lnTo>
                    <a:lnTo>
                      <a:pt x="4407" y="15329"/>
                    </a:lnTo>
                    <a:lnTo>
                      <a:pt x="4422" y="15329"/>
                    </a:lnTo>
                    <a:close/>
                    <a:moveTo>
                      <a:pt x="4511" y="15329"/>
                    </a:moveTo>
                    <a:lnTo>
                      <a:pt x="4489" y="15329"/>
                    </a:lnTo>
                    <a:lnTo>
                      <a:pt x="4511" y="15511"/>
                    </a:lnTo>
                    <a:lnTo>
                      <a:pt x="4511" y="15329"/>
                    </a:lnTo>
                    <a:close/>
                    <a:moveTo>
                      <a:pt x="4526" y="15329"/>
                    </a:moveTo>
                    <a:lnTo>
                      <a:pt x="4511" y="15146"/>
                    </a:lnTo>
                    <a:lnTo>
                      <a:pt x="4511" y="15329"/>
                    </a:lnTo>
                    <a:lnTo>
                      <a:pt x="4526" y="15329"/>
                    </a:lnTo>
                    <a:close/>
                    <a:moveTo>
                      <a:pt x="4571" y="18796"/>
                    </a:moveTo>
                    <a:lnTo>
                      <a:pt x="4556" y="18978"/>
                    </a:lnTo>
                    <a:lnTo>
                      <a:pt x="4571" y="18978"/>
                    </a:lnTo>
                    <a:lnTo>
                      <a:pt x="4571" y="18796"/>
                    </a:lnTo>
                    <a:close/>
                    <a:moveTo>
                      <a:pt x="4571" y="15511"/>
                    </a:moveTo>
                    <a:lnTo>
                      <a:pt x="4541" y="15511"/>
                    </a:lnTo>
                    <a:lnTo>
                      <a:pt x="4526" y="15694"/>
                    </a:lnTo>
                    <a:lnTo>
                      <a:pt x="4571" y="15694"/>
                    </a:lnTo>
                    <a:lnTo>
                      <a:pt x="4571" y="15511"/>
                    </a:lnTo>
                    <a:close/>
                    <a:moveTo>
                      <a:pt x="4661" y="18613"/>
                    </a:moveTo>
                    <a:lnTo>
                      <a:pt x="4646" y="18613"/>
                    </a:lnTo>
                    <a:lnTo>
                      <a:pt x="4646" y="18796"/>
                    </a:lnTo>
                    <a:lnTo>
                      <a:pt x="4661" y="18613"/>
                    </a:lnTo>
                    <a:close/>
                    <a:moveTo>
                      <a:pt x="4692" y="17883"/>
                    </a:moveTo>
                    <a:lnTo>
                      <a:pt x="4690" y="17883"/>
                    </a:lnTo>
                    <a:lnTo>
                      <a:pt x="4661" y="17701"/>
                    </a:lnTo>
                    <a:lnTo>
                      <a:pt x="4661" y="18058"/>
                    </a:lnTo>
                    <a:lnTo>
                      <a:pt x="4692" y="17883"/>
                    </a:lnTo>
                    <a:close/>
                    <a:moveTo>
                      <a:pt x="4892" y="18248"/>
                    </a:moveTo>
                    <a:lnTo>
                      <a:pt x="4879" y="18139"/>
                    </a:lnTo>
                    <a:lnTo>
                      <a:pt x="4870" y="18248"/>
                    </a:lnTo>
                    <a:lnTo>
                      <a:pt x="4892" y="18248"/>
                    </a:lnTo>
                    <a:close/>
                    <a:moveTo>
                      <a:pt x="4900" y="18431"/>
                    </a:moveTo>
                    <a:lnTo>
                      <a:pt x="4885" y="18613"/>
                    </a:lnTo>
                    <a:lnTo>
                      <a:pt x="4900" y="18613"/>
                    </a:lnTo>
                    <a:lnTo>
                      <a:pt x="4900" y="18431"/>
                    </a:lnTo>
                    <a:close/>
                    <a:moveTo>
                      <a:pt x="4929" y="19161"/>
                    </a:moveTo>
                    <a:lnTo>
                      <a:pt x="4898" y="19161"/>
                    </a:lnTo>
                    <a:lnTo>
                      <a:pt x="4841" y="18978"/>
                    </a:lnTo>
                    <a:lnTo>
                      <a:pt x="4810" y="18796"/>
                    </a:lnTo>
                    <a:lnTo>
                      <a:pt x="4631" y="18796"/>
                    </a:lnTo>
                    <a:lnTo>
                      <a:pt x="4631" y="18978"/>
                    </a:lnTo>
                    <a:lnTo>
                      <a:pt x="4662" y="18978"/>
                    </a:lnTo>
                    <a:lnTo>
                      <a:pt x="4719" y="19161"/>
                    </a:lnTo>
                    <a:lnTo>
                      <a:pt x="4750" y="19161"/>
                    </a:lnTo>
                    <a:lnTo>
                      <a:pt x="4750" y="19343"/>
                    </a:lnTo>
                    <a:lnTo>
                      <a:pt x="4780" y="19343"/>
                    </a:lnTo>
                    <a:lnTo>
                      <a:pt x="4795" y="19161"/>
                    </a:lnTo>
                    <a:lnTo>
                      <a:pt x="4870" y="19161"/>
                    </a:lnTo>
                    <a:lnTo>
                      <a:pt x="4915" y="19343"/>
                    </a:lnTo>
                    <a:lnTo>
                      <a:pt x="4929" y="19161"/>
                    </a:lnTo>
                    <a:close/>
                    <a:moveTo>
                      <a:pt x="5004" y="15146"/>
                    </a:moveTo>
                    <a:lnTo>
                      <a:pt x="4989" y="15146"/>
                    </a:lnTo>
                    <a:lnTo>
                      <a:pt x="4989" y="15329"/>
                    </a:lnTo>
                    <a:lnTo>
                      <a:pt x="5004" y="15329"/>
                    </a:lnTo>
                    <a:lnTo>
                      <a:pt x="5004" y="15146"/>
                    </a:lnTo>
                    <a:close/>
                    <a:moveTo>
                      <a:pt x="5288" y="18248"/>
                    </a:moveTo>
                    <a:lnTo>
                      <a:pt x="5273" y="18248"/>
                    </a:lnTo>
                    <a:lnTo>
                      <a:pt x="5283" y="18309"/>
                    </a:lnTo>
                    <a:lnTo>
                      <a:pt x="5288" y="18248"/>
                    </a:lnTo>
                    <a:close/>
                    <a:moveTo>
                      <a:pt x="5303" y="18431"/>
                    </a:moveTo>
                    <a:lnTo>
                      <a:pt x="5283" y="18309"/>
                    </a:lnTo>
                    <a:lnTo>
                      <a:pt x="5273" y="18431"/>
                    </a:lnTo>
                    <a:lnTo>
                      <a:pt x="5303" y="18431"/>
                    </a:lnTo>
                    <a:close/>
                    <a:moveTo>
                      <a:pt x="5303" y="18248"/>
                    </a:moveTo>
                    <a:lnTo>
                      <a:pt x="5299" y="18203"/>
                    </a:lnTo>
                    <a:lnTo>
                      <a:pt x="5288" y="18157"/>
                    </a:lnTo>
                    <a:lnTo>
                      <a:pt x="5288" y="18248"/>
                    </a:lnTo>
                    <a:lnTo>
                      <a:pt x="5303" y="18248"/>
                    </a:lnTo>
                    <a:close/>
                    <a:moveTo>
                      <a:pt x="5393" y="19708"/>
                    </a:moveTo>
                    <a:lnTo>
                      <a:pt x="5378" y="19708"/>
                    </a:lnTo>
                    <a:lnTo>
                      <a:pt x="5393" y="19891"/>
                    </a:lnTo>
                    <a:lnTo>
                      <a:pt x="5393" y="19708"/>
                    </a:lnTo>
                    <a:close/>
                    <a:moveTo>
                      <a:pt x="5437" y="19708"/>
                    </a:moveTo>
                    <a:lnTo>
                      <a:pt x="5422" y="19526"/>
                    </a:lnTo>
                    <a:lnTo>
                      <a:pt x="5422" y="19708"/>
                    </a:lnTo>
                    <a:lnTo>
                      <a:pt x="5437" y="19708"/>
                    </a:lnTo>
                    <a:close/>
                    <a:moveTo>
                      <a:pt x="5437" y="19343"/>
                    </a:moveTo>
                    <a:lnTo>
                      <a:pt x="5422" y="19343"/>
                    </a:lnTo>
                    <a:lnTo>
                      <a:pt x="5393" y="19161"/>
                    </a:lnTo>
                    <a:lnTo>
                      <a:pt x="5378" y="19161"/>
                    </a:lnTo>
                    <a:lnTo>
                      <a:pt x="5378" y="19343"/>
                    </a:lnTo>
                    <a:lnTo>
                      <a:pt x="5393" y="19343"/>
                    </a:lnTo>
                    <a:lnTo>
                      <a:pt x="5393" y="19526"/>
                    </a:lnTo>
                    <a:lnTo>
                      <a:pt x="5422" y="19526"/>
                    </a:lnTo>
                    <a:lnTo>
                      <a:pt x="5437" y="19343"/>
                    </a:lnTo>
                    <a:close/>
                    <a:moveTo>
                      <a:pt x="5437" y="18796"/>
                    </a:moveTo>
                    <a:lnTo>
                      <a:pt x="5422" y="18796"/>
                    </a:lnTo>
                    <a:lnTo>
                      <a:pt x="5437" y="18978"/>
                    </a:lnTo>
                    <a:lnTo>
                      <a:pt x="5437" y="18796"/>
                    </a:lnTo>
                    <a:close/>
                    <a:moveTo>
                      <a:pt x="5467" y="20378"/>
                    </a:moveTo>
                    <a:lnTo>
                      <a:pt x="5452" y="20378"/>
                    </a:lnTo>
                    <a:lnTo>
                      <a:pt x="5437" y="20317"/>
                    </a:lnTo>
                    <a:lnTo>
                      <a:pt x="5437" y="20378"/>
                    </a:lnTo>
                    <a:lnTo>
                      <a:pt x="5422" y="20439"/>
                    </a:lnTo>
                    <a:lnTo>
                      <a:pt x="5437" y="20439"/>
                    </a:lnTo>
                    <a:lnTo>
                      <a:pt x="5452" y="20500"/>
                    </a:lnTo>
                    <a:lnTo>
                      <a:pt x="5467" y="20500"/>
                    </a:lnTo>
                    <a:lnTo>
                      <a:pt x="5467" y="20378"/>
                    </a:lnTo>
                    <a:close/>
                    <a:moveTo>
                      <a:pt x="5691" y="19343"/>
                    </a:moveTo>
                    <a:lnTo>
                      <a:pt x="5637" y="19161"/>
                    </a:lnTo>
                    <a:lnTo>
                      <a:pt x="5632" y="19161"/>
                    </a:lnTo>
                    <a:lnTo>
                      <a:pt x="5617" y="19343"/>
                    </a:lnTo>
                    <a:lnTo>
                      <a:pt x="5691" y="19343"/>
                    </a:lnTo>
                    <a:close/>
                    <a:moveTo>
                      <a:pt x="5761" y="18857"/>
                    </a:moveTo>
                    <a:lnTo>
                      <a:pt x="5751" y="18796"/>
                    </a:lnTo>
                    <a:lnTo>
                      <a:pt x="5736" y="18978"/>
                    </a:lnTo>
                    <a:lnTo>
                      <a:pt x="5751" y="18978"/>
                    </a:lnTo>
                    <a:lnTo>
                      <a:pt x="5761" y="18857"/>
                    </a:lnTo>
                    <a:close/>
                    <a:moveTo>
                      <a:pt x="5771" y="19100"/>
                    </a:moveTo>
                    <a:lnTo>
                      <a:pt x="5751" y="18978"/>
                    </a:lnTo>
                    <a:lnTo>
                      <a:pt x="5766" y="19161"/>
                    </a:lnTo>
                    <a:lnTo>
                      <a:pt x="5771" y="19100"/>
                    </a:lnTo>
                    <a:close/>
                    <a:moveTo>
                      <a:pt x="5811" y="19161"/>
                    </a:moveTo>
                    <a:lnTo>
                      <a:pt x="5781" y="18978"/>
                    </a:lnTo>
                    <a:lnTo>
                      <a:pt x="5771" y="19100"/>
                    </a:lnTo>
                    <a:lnTo>
                      <a:pt x="5781" y="19161"/>
                    </a:lnTo>
                    <a:lnTo>
                      <a:pt x="5766" y="19161"/>
                    </a:lnTo>
                    <a:lnTo>
                      <a:pt x="5751" y="19343"/>
                    </a:lnTo>
                    <a:lnTo>
                      <a:pt x="5691" y="19343"/>
                    </a:lnTo>
                    <a:lnTo>
                      <a:pt x="5676" y="19430"/>
                    </a:lnTo>
                    <a:lnTo>
                      <a:pt x="5660" y="19526"/>
                    </a:lnTo>
                    <a:lnTo>
                      <a:pt x="5572" y="19526"/>
                    </a:lnTo>
                    <a:lnTo>
                      <a:pt x="5538" y="19708"/>
                    </a:lnTo>
                    <a:lnTo>
                      <a:pt x="5437" y="19708"/>
                    </a:lnTo>
                    <a:lnTo>
                      <a:pt x="5437" y="19891"/>
                    </a:lnTo>
                    <a:lnTo>
                      <a:pt x="5452" y="20073"/>
                    </a:lnTo>
                    <a:lnTo>
                      <a:pt x="5602" y="20073"/>
                    </a:lnTo>
                    <a:lnTo>
                      <a:pt x="5611" y="20000"/>
                    </a:lnTo>
                    <a:lnTo>
                      <a:pt x="5602" y="19891"/>
                    </a:lnTo>
                    <a:lnTo>
                      <a:pt x="5587" y="19891"/>
                    </a:lnTo>
                    <a:lnTo>
                      <a:pt x="5587" y="19708"/>
                    </a:lnTo>
                    <a:lnTo>
                      <a:pt x="5617" y="19708"/>
                    </a:lnTo>
                    <a:lnTo>
                      <a:pt x="5617" y="19891"/>
                    </a:lnTo>
                    <a:lnTo>
                      <a:pt x="5624" y="19891"/>
                    </a:lnTo>
                    <a:lnTo>
                      <a:pt x="5611" y="20000"/>
                    </a:lnTo>
                    <a:lnTo>
                      <a:pt x="5617" y="20073"/>
                    </a:lnTo>
                    <a:lnTo>
                      <a:pt x="5632" y="20073"/>
                    </a:lnTo>
                    <a:lnTo>
                      <a:pt x="5632" y="19891"/>
                    </a:lnTo>
                    <a:lnTo>
                      <a:pt x="5661" y="19891"/>
                    </a:lnTo>
                    <a:lnTo>
                      <a:pt x="5661" y="20073"/>
                    </a:lnTo>
                    <a:lnTo>
                      <a:pt x="5676" y="20073"/>
                    </a:lnTo>
                    <a:lnTo>
                      <a:pt x="5676" y="19891"/>
                    </a:lnTo>
                    <a:lnTo>
                      <a:pt x="5669" y="19891"/>
                    </a:lnTo>
                    <a:lnTo>
                      <a:pt x="5691" y="19708"/>
                    </a:lnTo>
                    <a:lnTo>
                      <a:pt x="5661" y="19708"/>
                    </a:lnTo>
                    <a:lnTo>
                      <a:pt x="5661" y="19526"/>
                    </a:lnTo>
                    <a:lnTo>
                      <a:pt x="5691" y="19526"/>
                    </a:lnTo>
                    <a:lnTo>
                      <a:pt x="5691" y="19708"/>
                    </a:lnTo>
                    <a:lnTo>
                      <a:pt x="5751" y="19708"/>
                    </a:lnTo>
                    <a:lnTo>
                      <a:pt x="5766" y="19526"/>
                    </a:lnTo>
                    <a:lnTo>
                      <a:pt x="5781" y="19526"/>
                    </a:lnTo>
                    <a:lnTo>
                      <a:pt x="5781" y="19343"/>
                    </a:lnTo>
                    <a:lnTo>
                      <a:pt x="5796" y="19161"/>
                    </a:lnTo>
                    <a:lnTo>
                      <a:pt x="5811" y="19161"/>
                    </a:lnTo>
                    <a:close/>
                    <a:moveTo>
                      <a:pt x="6139" y="14964"/>
                    </a:moveTo>
                    <a:lnTo>
                      <a:pt x="6110" y="14964"/>
                    </a:lnTo>
                    <a:lnTo>
                      <a:pt x="6095" y="15146"/>
                    </a:lnTo>
                    <a:lnTo>
                      <a:pt x="6124" y="15146"/>
                    </a:lnTo>
                    <a:lnTo>
                      <a:pt x="6139" y="14964"/>
                    </a:lnTo>
                    <a:close/>
                    <a:moveTo>
                      <a:pt x="6214" y="18613"/>
                    </a:moveTo>
                    <a:lnTo>
                      <a:pt x="6199" y="18613"/>
                    </a:lnTo>
                    <a:lnTo>
                      <a:pt x="6214" y="18796"/>
                    </a:lnTo>
                    <a:lnTo>
                      <a:pt x="6214" y="18613"/>
                    </a:lnTo>
                    <a:close/>
                    <a:moveTo>
                      <a:pt x="6289" y="16059"/>
                    </a:moveTo>
                    <a:lnTo>
                      <a:pt x="6209" y="16059"/>
                    </a:lnTo>
                    <a:lnTo>
                      <a:pt x="6264" y="16241"/>
                    </a:lnTo>
                    <a:lnTo>
                      <a:pt x="6289" y="16241"/>
                    </a:lnTo>
                    <a:lnTo>
                      <a:pt x="6289" y="16059"/>
                    </a:lnTo>
                    <a:close/>
                    <a:moveTo>
                      <a:pt x="6438" y="18796"/>
                    </a:moveTo>
                    <a:lnTo>
                      <a:pt x="6405" y="18613"/>
                    </a:lnTo>
                    <a:lnTo>
                      <a:pt x="6337" y="18613"/>
                    </a:lnTo>
                    <a:lnTo>
                      <a:pt x="6304" y="18431"/>
                    </a:lnTo>
                    <a:lnTo>
                      <a:pt x="6289" y="18613"/>
                    </a:lnTo>
                    <a:lnTo>
                      <a:pt x="6319" y="18613"/>
                    </a:lnTo>
                    <a:lnTo>
                      <a:pt x="6349" y="18796"/>
                    </a:lnTo>
                    <a:lnTo>
                      <a:pt x="6334" y="18796"/>
                    </a:lnTo>
                    <a:lnTo>
                      <a:pt x="6349" y="18978"/>
                    </a:lnTo>
                    <a:lnTo>
                      <a:pt x="6378" y="18978"/>
                    </a:lnTo>
                    <a:lnTo>
                      <a:pt x="6378" y="18796"/>
                    </a:lnTo>
                    <a:lnTo>
                      <a:pt x="6393" y="18796"/>
                    </a:lnTo>
                    <a:lnTo>
                      <a:pt x="6408" y="18978"/>
                    </a:lnTo>
                    <a:lnTo>
                      <a:pt x="6438" y="18796"/>
                    </a:lnTo>
                    <a:close/>
                    <a:moveTo>
                      <a:pt x="6453" y="18613"/>
                    </a:moveTo>
                    <a:lnTo>
                      <a:pt x="6438" y="18796"/>
                    </a:lnTo>
                    <a:lnTo>
                      <a:pt x="6453" y="18796"/>
                    </a:lnTo>
                    <a:lnTo>
                      <a:pt x="6453" y="18613"/>
                    </a:lnTo>
                    <a:close/>
                    <a:moveTo>
                      <a:pt x="6692" y="19526"/>
                    </a:moveTo>
                    <a:lnTo>
                      <a:pt x="6677" y="19343"/>
                    </a:lnTo>
                    <a:lnTo>
                      <a:pt x="6632" y="19343"/>
                    </a:lnTo>
                    <a:lnTo>
                      <a:pt x="6632" y="19526"/>
                    </a:lnTo>
                    <a:lnTo>
                      <a:pt x="6692" y="19526"/>
                    </a:lnTo>
                    <a:close/>
                    <a:moveTo>
                      <a:pt x="7110" y="20745"/>
                    </a:moveTo>
                    <a:lnTo>
                      <a:pt x="7095" y="20683"/>
                    </a:lnTo>
                    <a:lnTo>
                      <a:pt x="7080" y="20745"/>
                    </a:lnTo>
                    <a:lnTo>
                      <a:pt x="7080" y="20806"/>
                    </a:lnTo>
                    <a:lnTo>
                      <a:pt x="7110" y="20806"/>
                    </a:lnTo>
                    <a:lnTo>
                      <a:pt x="7110" y="20745"/>
                    </a:lnTo>
                    <a:close/>
                    <a:moveTo>
                      <a:pt x="7140" y="18613"/>
                    </a:moveTo>
                    <a:lnTo>
                      <a:pt x="7110" y="18613"/>
                    </a:lnTo>
                    <a:lnTo>
                      <a:pt x="7110" y="18796"/>
                    </a:lnTo>
                    <a:lnTo>
                      <a:pt x="7140" y="18796"/>
                    </a:lnTo>
                    <a:lnTo>
                      <a:pt x="7140" y="18613"/>
                    </a:lnTo>
                    <a:close/>
                    <a:moveTo>
                      <a:pt x="7155" y="18978"/>
                    </a:moveTo>
                    <a:lnTo>
                      <a:pt x="7125" y="18978"/>
                    </a:lnTo>
                    <a:lnTo>
                      <a:pt x="7110" y="19161"/>
                    </a:lnTo>
                    <a:lnTo>
                      <a:pt x="7155" y="19161"/>
                    </a:lnTo>
                    <a:lnTo>
                      <a:pt x="7155" y="18978"/>
                    </a:lnTo>
                    <a:close/>
                    <a:moveTo>
                      <a:pt x="7170" y="18613"/>
                    </a:moveTo>
                    <a:lnTo>
                      <a:pt x="7155" y="18613"/>
                    </a:lnTo>
                    <a:lnTo>
                      <a:pt x="7170" y="18796"/>
                    </a:lnTo>
                    <a:lnTo>
                      <a:pt x="7170" y="18613"/>
                    </a:lnTo>
                    <a:close/>
                    <a:moveTo>
                      <a:pt x="7230" y="18796"/>
                    </a:moveTo>
                    <a:lnTo>
                      <a:pt x="7170" y="18796"/>
                    </a:lnTo>
                    <a:lnTo>
                      <a:pt x="7155" y="18978"/>
                    </a:lnTo>
                    <a:lnTo>
                      <a:pt x="7170" y="18978"/>
                    </a:lnTo>
                    <a:lnTo>
                      <a:pt x="7200" y="19161"/>
                    </a:lnTo>
                    <a:lnTo>
                      <a:pt x="7215" y="19161"/>
                    </a:lnTo>
                    <a:lnTo>
                      <a:pt x="7215" y="18978"/>
                    </a:lnTo>
                    <a:lnTo>
                      <a:pt x="7230" y="18978"/>
                    </a:lnTo>
                    <a:lnTo>
                      <a:pt x="7230" y="18796"/>
                    </a:lnTo>
                    <a:close/>
                    <a:moveTo>
                      <a:pt x="7305" y="19708"/>
                    </a:moveTo>
                    <a:lnTo>
                      <a:pt x="7290" y="19708"/>
                    </a:lnTo>
                    <a:lnTo>
                      <a:pt x="7290" y="19891"/>
                    </a:lnTo>
                    <a:lnTo>
                      <a:pt x="7305" y="19891"/>
                    </a:lnTo>
                    <a:lnTo>
                      <a:pt x="7305" y="19708"/>
                    </a:lnTo>
                    <a:close/>
                    <a:moveTo>
                      <a:pt x="7319" y="20745"/>
                    </a:moveTo>
                    <a:lnTo>
                      <a:pt x="7275" y="20745"/>
                    </a:lnTo>
                    <a:lnTo>
                      <a:pt x="7275" y="20806"/>
                    </a:lnTo>
                    <a:lnTo>
                      <a:pt x="7290" y="20867"/>
                    </a:lnTo>
                    <a:lnTo>
                      <a:pt x="7290" y="20928"/>
                    </a:lnTo>
                    <a:lnTo>
                      <a:pt x="7305" y="20867"/>
                    </a:lnTo>
                    <a:lnTo>
                      <a:pt x="7305" y="20806"/>
                    </a:lnTo>
                    <a:lnTo>
                      <a:pt x="7319" y="20745"/>
                    </a:lnTo>
                    <a:close/>
                    <a:moveTo>
                      <a:pt x="7379" y="14781"/>
                    </a:moveTo>
                    <a:lnTo>
                      <a:pt x="7334" y="14781"/>
                    </a:lnTo>
                    <a:lnTo>
                      <a:pt x="7334" y="14964"/>
                    </a:lnTo>
                    <a:lnTo>
                      <a:pt x="7364" y="14964"/>
                    </a:lnTo>
                    <a:lnTo>
                      <a:pt x="7379" y="14781"/>
                    </a:lnTo>
                    <a:close/>
                    <a:moveTo>
                      <a:pt x="7827" y="17336"/>
                    </a:moveTo>
                    <a:lnTo>
                      <a:pt x="7812" y="17336"/>
                    </a:lnTo>
                    <a:lnTo>
                      <a:pt x="7812" y="17484"/>
                    </a:lnTo>
                    <a:lnTo>
                      <a:pt x="7827" y="17385"/>
                    </a:lnTo>
                    <a:lnTo>
                      <a:pt x="7827" y="17336"/>
                    </a:lnTo>
                    <a:close/>
                    <a:moveTo>
                      <a:pt x="7857" y="18431"/>
                    </a:moveTo>
                    <a:lnTo>
                      <a:pt x="7842" y="18431"/>
                    </a:lnTo>
                    <a:lnTo>
                      <a:pt x="7842" y="18613"/>
                    </a:lnTo>
                    <a:lnTo>
                      <a:pt x="7857" y="18613"/>
                    </a:lnTo>
                    <a:lnTo>
                      <a:pt x="7857" y="18431"/>
                    </a:lnTo>
                    <a:close/>
                    <a:moveTo>
                      <a:pt x="7887" y="15329"/>
                    </a:moveTo>
                    <a:lnTo>
                      <a:pt x="7872" y="15146"/>
                    </a:lnTo>
                    <a:lnTo>
                      <a:pt x="7872" y="15329"/>
                    </a:lnTo>
                    <a:lnTo>
                      <a:pt x="7887" y="15329"/>
                    </a:lnTo>
                    <a:close/>
                    <a:moveTo>
                      <a:pt x="7962" y="13869"/>
                    </a:moveTo>
                    <a:lnTo>
                      <a:pt x="7932" y="13869"/>
                    </a:lnTo>
                    <a:lnTo>
                      <a:pt x="7932" y="14051"/>
                    </a:lnTo>
                    <a:lnTo>
                      <a:pt x="7962" y="14051"/>
                    </a:lnTo>
                    <a:lnTo>
                      <a:pt x="7962" y="13869"/>
                    </a:lnTo>
                    <a:close/>
                    <a:moveTo>
                      <a:pt x="8022" y="15694"/>
                    </a:moveTo>
                    <a:lnTo>
                      <a:pt x="8007" y="15694"/>
                    </a:lnTo>
                    <a:lnTo>
                      <a:pt x="7992" y="15876"/>
                    </a:lnTo>
                    <a:lnTo>
                      <a:pt x="8022" y="15876"/>
                    </a:lnTo>
                    <a:lnTo>
                      <a:pt x="8022" y="15694"/>
                    </a:lnTo>
                    <a:close/>
                    <a:moveTo>
                      <a:pt x="8111" y="18728"/>
                    </a:moveTo>
                    <a:lnTo>
                      <a:pt x="8096" y="18728"/>
                    </a:lnTo>
                    <a:lnTo>
                      <a:pt x="8081" y="18667"/>
                    </a:lnTo>
                    <a:lnTo>
                      <a:pt x="8081" y="18728"/>
                    </a:lnTo>
                    <a:lnTo>
                      <a:pt x="8066" y="18789"/>
                    </a:lnTo>
                    <a:lnTo>
                      <a:pt x="8081" y="18789"/>
                    </a:lnTo>
                    <a:lnTo>
                      <a:pt x="8083" y="18796"/>
                    </a:lnTo>
                    <a:lnTo>
                      <a:pt x="8051" y="18796"/>
                    </a:lnTo>
                    <a:lnTo>
                      <a:pt x="8066" y="18978"/>
                    </a:lnTo>
                    <a:lnTo>
                      <a:pt x="8096" y="18978"/>
                    </a:lnTo>
                    <a:lnTo>
                      <a:pt x="8096" y="18850"/>
                    </a:lnTo>
                    <a:lnTo>
                      <a:pt x="8111" y="18850"/>
                    </a:lnTo>
                    <a:lnTo>
                      <a:pt x="8111" y="18728"/>
                    </a:lnTo>
                    <a:close/>
                    <a:moveTo>
                      <a:pt x="8290" y="19156"/>
                    </a:moveTo>
                    <a:lnTo>
                      <a:pt x="8275" y="19156"/>
                    </a:lnTo>
                    <a:lnTo>
                      <a:pt x="8290" y="19217"/>
                    </a:lnTo>
                    <a:lnTo>
                      <a:pt x="8290" y="19156"/>
                    </a:lnTo>
                    <a:close/>
                    <a:moveTo>
                      <a:pt x="8395" y="13869"/>
                    </a:moveTo>
                    <a:lnTo>
                      <a:pt x="8365" y="13869"/>
                    </a:lnTo>
                    <a:lnTo>
                      <a:pt x="8365" y="13686"/>
                    </a:lnTo>
                    <a:lnTo>
                      <a:pt x="8320" y="13686"/>
                    </a:lnTo>
                    <a:lnTo>
                      <a:pt x="8350" y="13869"/>
                    </a:lnTo>
                    <a:lnTo>
                      <a:pt x="8350" y="14051"/>
                    </a:lnTo>
                    <a:lnTo>
                      <a:pt x="8395" y="13869"/>
                    </a:lnTo>
                    <a:close/>
                    <a:moveTo>
                      <a:pt x="8993" y="19343"/>
                    </a:moveTo>
                    <a:lnTo>
                      <a:pt x="8978" y="19526"/>
                    </a:lnTo>
                    <a:lnTo>
                      <a:pt x="8993" y="19526"/>
                    </a:lnTo>
                    <a:lnTo>
                      <a:pt x="8993" y="19343"/>
                    </a:lnTo>
                    <a:close/>
                    <a:moveTo>
                      <a:pt x="9456" y="18796"/>
                    </a:moveTo>
                    <a:lnTo>
                      <a:pt x="9441" y="18613"/>
                    </a:lnTo>
                    <a:lnTo>
                      <a:pt x="9438" y="18796"/>
                    </a:lnTo>
                    <a:lnTo>
                      <a:pt x="9456" y="18796"/>
                    </a:lnTo>
                    <a:close/>
                    <a:moveTo>
                      <a:pt x="9605" y="18431"/>
                    </a:moveTo>
                    <a:lnTo>
                      <a:pt x="9590" y="18248"/>
                    </a:lnTo>
                    <a:lnTo>
                      <a:pt x="9590" y="18431"/>
                    </a:lnTo>
                    <a:lnTo>
                      <a:pt x="9605" y="18431"/>
                    </a:lnTo>
                    <a:close/>
                    <a:moveTo>
                      <a:pt x="9665" y="19343"/>
                    </a:moveTo>
                    <a:lnTo>
                      <a:pt x="9620" y="19343"/>
                    </a:lnTo>
                    <a:lnTo>
                      <a:pt x="9605" y="19161"/>
                    </a:lnTo>
                    <a:lnTo>
                      <a:pt x="9590" y="19343"/>
                    </a:lnTo>
                    <a:lnTo>
                      <a:pt x="9575" y="19343"/>
                    </a:lnTo>
                    <a:lnTo>
                      <a:pt x="9575" y="19161"/>
                    </a:lnTo>
                    <a:lnTo>
                      <a:pt x="9620" y="19161"/>
                    </a:lnTo>
                    <a:lnTo>
                      <a:pt x="9635" y="18978"/>
                    </a:lnTo>
                    <a:lnTo>
                      <a:pt x="9605" y="18796"/>
                    </a:lnTo>
                    <a:lnTo>
                      <a:pt x="9590" y="18796"/>
                    </a:lnTo>
                    <a:lnTo>
                      <a:pt x="9560" y="19161"/>
                    </a:lnTo>
                    <a:lnTo>
                      <a:pt x="9560" y="19343"/>
                    </a:lnTo>
                    <a:lnTo>
                      <a:pt x="9545" y="19526"/>
                    </a:lnTo>
                    <a:lnTo>
                      <a:pt x="9560" y="19526"/>
                    </a:lnTo>
                    <a:lnTo>
                      <a:pt x="9560" y="19647"/>
                    </a:lnTo>
                    <a:lnTo>
                      <a:pt x="9530" y="19526"/>
                    </a:lnTo>
                    <a:lnTo>
                      <a:pt x="9485" y="19526"/>
                    </a:lnTo>
                    <a:lnTo>
                      <a:pt x="9515" y="19343"/>
                    </a:lnTo>
                    <a:lnTo>
                      <a:pt x="9560" y="19343"/>
                    </a:lnTo>
                    <a:lnTo>
                      <a:pt x="9560" y="19161"/>
                    </a:lnTo>
                    <a:lnTo>
                      <a:pt x="9411" y="19161"/>
                    </a:lnTo>
                    <a:lnTo>
                      <a:pt x="9422" y="18978"/>
                    </a:lnTo>
                    <a:lnTo>
                      <a:pt x="9431" y="18796"/>
                    </a:lnTo>
                    <a:lnTo>
                      <a:pt x="9411" y="18796"/>
                    </a:lnTo>
                    <a:lnTo>
                      <a:pt x="9366" y="19526"/>
                    </a:lnTo>
                    <a:lnTo>
                      <a:pt x="9381" y="19526"/>
                    </a:lnTo>
                    <a:lnTo>
                      <a:pt x="9381" y="19708"/>
                    </a:lnTo>
                    <a:lnTo>
                      <a:pt x="9426" y="19708"/>
                    </a:lnTo>
                    <a:lnTo>
                      <a:pt x="9426" y="19891"/>
                    </a:lnTo>
                    <a:lnTo>
                      <a:pt x="9456" y="19891"/>
                    </a:lnTo>
                    <a:lnTo>
                      <a:pt x="9456" y="19708"/>
                    </a:lnTo>
                    <a:lnTo>
                      <a:pt x="9471" y="19526"/>
                    </a:lnTo>
                    <a:lnTo>
                      <a:pt x="9471" y="19708"/>
                    </a:lnTo>
                    <a:lnTo>
                      <a:pt x="9500" y="19891"/>
                    </a:lnTo>
                    <a:lnTo>
                      <a:pt x="9545" y="19891"/>
                    </a:lnTo>
                    <a:lnTo>
                      <a:pt x="9575" y="19708"/>
                    </a:lnTo>
                    <a:lnTo>
                      <a:pt x="9597" y="19526"/>
                    </a:lnTo>
                    <a:lnTo>
                      <a:pt x="9642" y="19526"/>
                    </a:lnTo>
                    <a:lnTo>
                      <a:pt x="9665" y="19343"/>
                    </a:lnTo>
                    <a:close/>
                    <a:moveTo>
                      <a:pt x="9695" y="19461"/>
                    </a:moveTo>
                    <a:lnTo>
                      <a:pt x="9665" y="19461"/>
                    </a:lnTo>
                    <a:lnTo>
                      <a:pt x="9665" y="19522"/>
                    </a:lnTo>
                    <a:lnTo>
                      <a:pt x="9650" y="19645"/>
                    </a:lnTo>
                    <a:lnTo>
                      <a:pt x="9650" y="19706"/>
                    </a:lnTo>
                    <a:lnTo>
                      <a:pt x="9680" y="19706"/>
                    </a:lnTo>
                    <a:lnTo>
                      <a:pt x="9680" y="19522"/>
                    </a:lnTo>
                    <a:lnTo>
                      <a:pt x="9695" y="19461"/>
                    </a:lnTo>
                    <a:close/>
                    <a:moveTo>
                      <a:pt x="9784" y="18613"/>
                    </a:moveTo>
                    <a:lnTo>
                      <a:pt x="9739" y="18613"/>
                    </a:lnTo>
                    <a:lnTo>
                      <a:pt x="9769" y="18796"/>
                    </a:lnTo>
                    <a:lnTo>
                      <a:pt x="9784" y="18796"/>
                    </a:lnTo>
                    <a:lnTo>
                      <a:pt x="9784" y="18613"/>
                    </a:lnTo>
                    <a:close/>
                    <a:moveTo>
                      <a:pt x="10038" y="19034"/>
                    </a:moveTo>
                    <a:lnTo>
                      <a:pt x="10023" y="19034"/>
                    </a:lnTo>
                    <a:lnTo>
                      <a:pt x="10038" y="19095"/>
                    </a:lnTo>
                    <a:lnTo>
                      <a:pt x="10038" y="19034"/>
                    </a:lnTo>
                    <a:close/>
                    <a:moveTo>
                      <a:pt x="10382" y="19217"/>
                    </a:moveTo>
                    <a:lnTo>
                      <a:pt x="10367" y="19217"/>
                    </a:lnTo>
                    <a:lnTo>
                      <a:pt x="10352" y="19278"/>
                    </a:lnTo>
                    <a:lnTo>
                      <a:pt x="10322" y="19278"/>
                    </a:lnTo>
                    <a:lnTo>
                      <a:pt x="10292" y="19339"/>
                    </a:lnTo>
                    <a:lnTo>
                      <a:pt x="10262" y="19461"/>
                    </a:lnTo>
                    <a:lnTo>
                      <a:pt x="10247" y="19583"/>
                    </a:lnTo>
                    <a:lnTo>
                      <a:pt x="10247" y="19645"/>
                    </a:lnTo>
                    <a:lnTo>
                      <a:pt x="10232" y="19767"/>
                    </a:lnTo>
                    <a:lnTo>
                      <a:pt x="10247" y="19767"/>
                    </a:lnTo>
                    <a:lnTo>
                      <a:pt x="10281" y="19685"/>
                    </a:lnTo>
                    <a:lnTo>
                      <a:pt x="10348" y="19543"/>
                    </a:lnTo>
                    <a:lnTo>
                      <a:pt x="10357" y="19522"/>
                    </a:lnTo>
                    <a:lnTo>
                      <a:pt x="10382" y="19461"/>
                    </a:lnTo>
                    <a:lnTo>
                      <a:pt x="10382" y="19217"/>
                    </a:lnTo>
                    <a:close/>
                    <a:moveTo>
                      <a:pt x="10531" y="17883"/>
                    </a:moveTo>
                    <a:lnTo>
                      <a:pt x="10516" y="17883"/>
                    </a:lnTo>
                    <a:lnTo>
                      <a:pt x="10516" y="17701"/>
                    </a:lnTo>
                    <a:lnTo>
                      <a:pt x="10456" y="18066"/>
                    </a:lnTo>
                    <a:lnTo>
                      <a:pt x="10531" y="18066"/>
                    </a:lnTo>
                    <a:lnTo>
                      <a:pt x="10531" y="17883"/>
                    </a:lnTo>
                    <a:close/>
                    <a:moveTo>
                      <a:pt x="11144" y="18978"/>
                    </a:moveTo>
                    <a:lnTo>
                      <a:pt x="11129" y="18796"/>
                    </a:lnTo>
                    <a:lnTo>
                      <a:pt x="11129" y="18978"/>
                    </a:lnTo>
                    <a:lnTo>
                      <a:pt x="11144" y="18978"/>
                    </a:lnTo>
                    <a:close/>
                    <a:moveTo>
                      <a:pt x="11532" y="18978"/>
                    </a:moveTo>
                    <a:lnTo>
                      <a:pt x="11517" y="18978"/>
                    </a:lnTo>
                    <a:lnTo>
                      <a:pt x="11517" y="19161"/>
                    </a:lnTo>
                    <a:lnTo>
                      <a:pt x="11532" y="19161"/>
                    </a:lnTo>
                    <a:lnTo>
                      <a:pt x="11532" y="18978"/>
                    </a:lnTo>
                    <a:close/>
                    <a:moveTo>
                      <a:pt x="11592" y="18978"/>
                    </a:moveTo>
                    <a:lnTo>
                      <a:pt x="11562" y="18796"/>
                    </a:lnTo>
                    <a:lnTo>
                      <a:pt x="11547" y="18796"/>
                    </a:lnTo>
                    <a:lnTo>
                      <a:pt x="11547" y="18978"/>
                    </a:lnTo>
                    <a:lnTo>
                      <a:pt x="11592" y="18978"/>
                    </a:lnTo>
                    <a:close/>
                    <a:moveTo>
                      <a:pt x="11593" y="13700"/>
                    </a:moveTo>
                    <a:lnTo>
                      <a:pt x="11592" y="13686"/>
                    </a:lnTo>
                    <a:lnTo>
                      <a:pt x="11592" y="13504"/>
                    </a:lnTo>
                    <a:lnTo>
                      <a:pt x="11532" y="13686"/>
                    </a:lnTo>
                    <a:lnTo>
                      <a:pt x="11591" y="13686"/>
                    </a:lnTo>
                    <a:lnTo>
                      <a:pt x="11593" y="13700"/>
                    </a:lnTo>
                    <a:close/>
                    <a:moveTo>
                      <a:pt x="11622" y="13869"/>
                    </a:moveTo>
                    <a:lnTo>
                      <a:pt x="11593" y="13700"/>
                    </a:lnTo>
                    <a:lnTo>
                      <a:pt x="11607" y="13869"/>
                    </a:lnTo>
                    <a:lnTo>
                      <a:pt x="11622" y="13869"/>
                    </a:lnTo>
                    <a:close/>
                    <a:moveTo>
                      <a:pt x="11771" y="15694"/>
                    </a:moveTo>
                    <a:lnTo>
                      <a:pt x="11756" y="15694"/>
                    </a:lnTo>
                    <a:lnTo>
                      <a:pt x="11726" y="15876"/>
                    </a:lnTo>
                    <a:lnTo>
                      <a:pt x="11771" y="15876"/>
                    </a:lnTo>
                    <a:lnTo>
                      <a:pt x="11771" y="15694"/>
                    </a:lnTo>
                    <a:close/>
                    <a:moveTo>
                      <a:pt x="11786" y="15511"/>
                    </a:moveTo>
                    <a:lnTo>
                      <a:pt x="11771" y="15694"/>
                    </a:lnTo>
                    <a:lnTo>
                      <a:pt x="11786" y="15694"/>
                    </a:lnTo>
                    <a:lnTo>
                      <a:pt x="11786" y="15511"/>
                    </a:lnTo>
                    <a:close/>
                    <a:moveTo>
                      <a:pt x="12115" y="0"/>
                    </a:moveTo>
                    <a:lnTo>
                      <a:pt x="12010" y="0"/>
                    </a:lnTo>
                    <a:lnTo>
                      <a:pt x="12010" y="182"/>
                    </a:lnTo>
                    <a:lnTo>
                      <a:pt x="11995" y="182"/>
                    </a:lnTo>
                    <a:lnTo>
                      <a:pt x="12010" y="365"/>
                    </a:lnTo>
                    <a:lnTo>
                      <a:pt x="12085" y="365"/>
                    </a:lnTo>
                    <a:lnTo>
                      <a:pt x="12115" y="182"/>
                    </a:lnTo>
                    <a:lnTo>
                      <a:pt x="12115" y="0"/>
                    </a:lnTo>
                    <a:close/>
                    <a:moveTo>
                      <a:pt x="12204" y="213"/>
                    </a:moveTo>
                    <a:lnTo>
                      <a:pt x="12189" y="213"/>
                    </a:lnTo>
                    <a:lnTo>
                      <a:pt x="12189" y="182"/>
                    </a:lnTo>
                    <a:lnTo>
                      <a:pt x="12115" y="182"/>
                    </a:lnTo>
                    <a:lnTo>
                      <a:pt x="12115" y="365"/>
                    </a:lnTo>
                    <a:lnTo>
                      <a:pt x="12189" y="365"/>
                    </a:lnTo>
                    <a:lnTo>
                      <a:pt x="12189" y="274"/>
                    </a:lnTo>
                    <a:lnTo>
                      <a:pt x="12204" y="213"/>
                    </a:lnTo>
                    <a:close/>
                    <a:moveTo>
                      <a:pt x="12697" y="18978"/>
                    </a:moveTo>
                    <a:lnTo>
                      <a:pt x="12563" y="18978"/>
                    </a:lnTo>
                    <a:lnTo>
                      <a:pt x="12563" y="19161"/>
                    </a:lnTo>
                    <a:lnTo>
                      <a:pt x="12697" y="19161"/>
                    </a:lnTo>
                    <a:lnTo>
                      <a:pt x="12697" y="18978"/>
                    </a:lnTo>
                    <a:close/>
                    <a:moveTo>
                      <a:pt x="13130" y="18613"/>
                    </a:moveTo>
                    <a:lnTo>
                      <a:pt x="13100" y="18613"/>
                    </a:lnTo>
                    <a:lnTo>
                      <a:pt x="13115" y="18796"/>
                    </a:lnTo>
                    <a:lnTo>
                      <a:pt x="13130" y="18796"/>
                    </a:lnTo>
                    <a:lnTo>
                      <a:pt x="13130" y="18613"/>
                    </a:lnTo>
                    <a:close/>
                    <a:moveTo>
                      <a:pt x="13185" y="18735"/>
                    </a:moveTo>
                    <a:lnTo>
                      <a:pt x="13175" y="18613"/>
                    </a:lnTo>
                    <a:lnTo>
                      <a:pt x="13145" y="18613"/>
                    </a:lnTo>
                    <a:lnTo>
                      <a:pt x="13145" y="18796"/>
                    </a:lnTo>
                    <a:lnTo>
                      <a:pt x="13175" y="18796"/>
                    </a:lnTo>
                    <a:lnTo>
                      <a:pt x="13185" y="18735"/>
                    </a:lnTo>
                    <a:close/>
                    <a:moveTo>
                      <a:pt x="13205" y="18613"/>
                    </a:moveTo>
                    <a:lnTo>
                      <a:pt x="13185" y="18735"/>
                    </a:lnTo>
                    <a:lnTo>
                      <a:pt x="13190" y="18796"/>
                    </a:lnTo>
                    <a:lnTo>
                      <a:pt x="13205" y="18796"/>
                    </a:lnTo>
                    <a:lnTo>
                      <a:pt x="13205" y="18613"/>
                    </a:lnTo>
                    <a:close/>
                    <a:moveTo>
                      <a:pt x="13384" y="18978"/>
                    </a:moveTo>
                    <a:lnTo>
                      <a:pt x="13354" y="18978"/>
                    </a:lnTo>
                    <a:lnTo>
                      <a:pt x="13339" y="19161"/>
                    </a:lnTo>
                    <a:lnTo>
                      <a:pt x="13369" y="19161"/>
                    </a:lnTo>
                    <a:lnTo>
                      <a:pt x="13384" y="18978"/>
                    </a:lnTo>
                    <a:close/>
                    <a:moveTo>
                      <a:pt x="13429" y="18066"/>
                    </a:moveTo>
                    <a:lnTo>
                      <a:pt x="13399" y="17883"/>
                    </a:lnTo>
                    <a:lnTo>
                      <a:pt x="13384" y="17883"/>
                    </a:lnTo>
                    <a:lnTo>
                      <a:pt x="13354" y="18248"/>
                    </a:lnTo>
                    <a:lnTo>
                      <a:pt x="13429" y="18248"/>
                    </a:lnTo>
                    <a:lnTo>
                      <a:pt x="13429" y="18066"/>
                    </a:lnTo>
                    <a:close/>
                    <a:moveTo>
                      <a:pt x="13534" y="20745"/>
                    </a:moveTo>
                    <a:lnTo>
                      <a:pt x="13519" y="20683"/>
                    </a:lnTo>
                    <a:lnTo>
                      <a:pt x="13519" y="20745"/>
                    </a:lnTo>
                    <a:lnTo>
                      <a:pt x="13534" y="20745"/>
                    </a:lnTo>
                    <a:close/>
                    <a:moveTo>
                      <a:pt x="13832" y="18066"/>
                    </a:moveTo>
                    <a:lnTo>
                      <a:pt x="13761" y="18066"/>
                    </a:lnTo>
                    <a:lnTo>
                      <a:pt x="13728" y="17883"/>
                    </a:lnTo>
                    <a:lnTo>
                      <a:pt x="13728" y="18248"/>
                    </a:lnTo>
                    <a:lnTo>
                      <a:pt x="13832" y="18248"/>
                    </a:lnTo>
                    <a:lnTo>
                      <a:pt x="13832" y="18066"/>
                    </a:lnTo>
                    <a:close/>
                    <a:moveTo>
                      <a:pt x="13877" y="20317"/>
                    </a:moveTo>
                    <a:lnTo>
                      <a:pt x="13862" y="20195"/>
                    </a:lnTo>
                    <a:lnTo>
                      <a:pt x="13847" y="20317"/>
                    </a:lnTo>
                    <a:lnTo>
                      <a:pt x="13832" y="20378"/>
                    </a:lnTo>
                    <a:lnTo>
                      <a:pt x="13847" y="20378"/>
                    </a:lnTo>
                    <a:lnTo>
                      <a:pt x="13862" y="20439"/>
                    </a:lnTo>
                    <a:lnTo>
                      <a:pt x="13877" y="20439"/>
                    </a:lnTo>
                    <a:lnTo>
                      <a:pt x="13877" y="20317"/>
                    </a:lnTo>
                    <a:close/>
                    <a:moveTo>
                      <a:pt x="13937" y="18613"/>
                    </a:moveTo>
                    <a:lnTo>
                      <a:pt x="13922" y="18431"/>
                    </a:lnTo>
                    <a:lnTo>
                      <a:pt x="13907" y="18431"/>
                    </a:lnTo>
                    <a:lnTo>
                      <a:pt x="13877" y="18248"/>
                    </a:lnTo>
                    <a:lnTo>
                      <a:pt x="13847" y="18248"/>
                    </a:lnTo>
                    <a:lnTo>
                      <a:pt x="13858" y="18431"/>
                    </a:lnTo>
                    <a:lnTo>
                      <a:pt x="13881" y="18613"/>
                    </a:lnTo>
                    <a:lnTo>
                      <a:pt x="13937" y="18613"/>
                    </a:lnTo>
                    <a:close/>
                    <a:moveTo>
                      <a:pt x="14101" y="14084"/>
                    </a:moveTo>
                    <a:lnTo>
                      <a:pt x="14086" y="14023"/>
                    </a:lnTo>
                    <a:lnTo>
                      <a:pt x="14056" y="13962"/>
                    </a:lnTo>
                    <a:lnTo>
                      <a:pt x="14042" y="13962"/>
                    </a:lnTo>
                    <a:lnTo>
                      <a:pt x="14042" y="14023"/>
                    </a:lnTo>
                    <a:lnTo>
                      <a:pt x="14027" y="14084"/>
                    </a:lnTo>
                    <a:lnTo>
                      <a:pt x="14027" y="14145"/>
                    </a:lnTo>
                    <a:lnTo>
                      <a:pt x="14056" y="14145"/>
                    </a:lnTo>
                    <a:lnTo>
                      <a:pt x="14071" y="14084"/>
                    </a:lnTo>
                    <a:lnTo>
                      <a:pt x="14101" y="14084"/>
                    </a:lnTo>
                    <a:close/>
                    <a:moveTo>
                      <a:pt x="14669" y="19645"/>
                    </a:moveTo>
                    <a:lnTo>
                      <a:pt x="14654" y="19583"/>
                    </a:lnTo>
                    <a:lnTo>
                      <a:pt x="14654" y="19645"/>
                    </a:lnTo>
                    <a:lnTo>
                      <a:pt x="14639" y="19706"/>
                    </a:lnTo>
                    <a:lnTo>
                      <a:pt x="14669" y="19645"/>
                    </a:lnTo>
                    <a:close/>
                    <a:moveTo>
                      <a:pt x="14699" y="19522"/>
                    </a:moveTo>
                    <a:lnTo>
                      <a:pt x="14684" y="19400"/>
                    </a:lnTo>
                    <a:lnTo>
                      <a:pt x="14684" y="19339"/>
                    </a:lnTo>
                    <a:lnTo>
                      <a:pt x="14669" y="19339"/>
                    </a:lnTo>
                    <a:lnTo>
                      <a:pt x="14669" y="19461"/>
                    </a:lnTo>
                    <a:lnTo>
                      <a:pt x="14684" y="19461"/>
                    </a:lnTo>
                    <a:lnTo>
                      <a:pt x="14699" y="19522"/>
                    </a:lnTo>
                    <a:close/>
                    <a:moveTo>
                      <a:pt x="15162" y="16606"/>
                    </a:moveTo>
                    <a:lnTo>
                      <a:pt x="15154" y="16515"/>
                    </a:lnTo>
                    <a:lnTo>
                      <a:pt x="15147" y="16606"/>
                    </a:lnTo>
                    <a:lnTo>
                      <a:pt x="15162" y="16606"/>
                    </a:lnTo>
                    <a:close/>
                    <a:moveTo>
                      <a:pt x="15356" y="912"/>
                    </a:moveTo>
                    <a:lnTo>
                      <a:pt x="15351" y="977"/>
                    </a:lnTo>
                    <a:lnTo>
                      <a:pt x="15356" y="1008"/>
                    </a:lnTo>
                    <a:lnTo>
                      <a:pt x="15356" y="912"/>
                    </a:lnTo>
                    <a:close/>
                    <a:moveTo>
                      <a:pt x="15446" y="1095"/>
                    </a:moveTo>
                    <a:lnTo>
                      <a:pt x="15416" y="912"/>
                    </a:lnTo>
                    <a:lnTo>
                      <a:pt x="15386" y="912"/>
                    </a:lnTo>
                    <a:lnTo>
                      <a:pt x="15401" y="1095"/>
                    </a:lnTo>
                    <a:lnTo>
                      <a:pt x="15446" y="1095"/>
                    </a:lnTo>
                    <a:close/>
                    <a:moveTo>
                      <a:pt x="15461" y="912"/>
                    </a:moveTo>
                    <a:lnTo>
                      <a:pt x="15446" y="912"/>
                    </a:lnTo>
                    <a:lnTo>
                      <a:pt x="15461" y="973"/>
                    </a:lnTo>
                    <a:lnTo>
                      <a:pt x="15461" y="912"/>
                    </a:lnTo>
                    <a:close/>
                    <a:moveTo>
                      <a:pt x="15464" y="985"/>
                    </a:moveTo>
                    <a:lnTo>
                      <a:pt x="15461" y="973"/>
                    </a:lnTo>
                    <a:lnTo>
                      <a:pt x="15461" y="1004"/>
                    </a:lnTo>
                    <a:lnTo>
                      <a:pt x="15464" y="985"/>
                    </a:lnTo>
                    <a:close/>
                    <a:moveTo>
                      <a:pt x="15476" y="1095"/>
                    </a:moveTo>
                    <a:lnTo>
                      <a:pt x="15461" y="1095"/>
                    </a:lnTo>
                    <a:lnTo>
                      <a:pt x="15461" y="1004"/>
                    </a:lnTo>
                    <a:lnTo>
                      <a:pt x="15446" y="1095"/>
                    </a:lnTo>
                    <a:lnTo>
                      <a:pt x="15453" y="1095"/>
                    </a:lnTo>
                    <a:lnTo>
                      <a:pt x="15476" y="1277"/>
                    </a:lnTo>
                    <a:lnTo>
                      <a:pt x="15476" y="1095"/>
                    </a:lnTo>
                    <a:close/>
                    <a:moveTo>
                      <a:pt x="15505" y="730"/>
                    </a:moveTo>
                    <a:lnTo>
                      <a:pt x="15476" y="730"/>
                    </a:lnTo>
                    <a:lnTo>
                      <a:pt x="15476" y="912"/>
                    </a:lnTo>
                    <a:lnTo>
                      <a:pt x="15464" y="985"/>
                    </a:lnTo>
                    <a:lnTo>
                      <a:pt x="15490" y="1095"/>
                    </a:lnTo>
                    <a:lnTo>
                      <a:pt x="15490" y="912"/>
                    </a:lnTo>
                    <a:lnTo>
                      <a:pt x="15505" y="730"/>
                    </a:lnTo>
                    <a:close/>
                    <a:moveTo>
                      <a:pt x="15510" y="19830"/>
                    </a:moveTo>
                    <a:lnTo>
                      <a:pt x="15490" y="19891"/>
                    </a:lnTo>
                    <a:lnTo>
                      <a:pt x="15505" y="19891"/>
                    </a:lnTo>
                    <a:lnTo>
                      <a:pt x="15510" y="19830"/>
                    </a:lnTo>
                    <a:close/>
                    <a:moveTo>
                      <a:pt x="15550" y="19708"/>
                    </a:moveTo>
                    <a:lnTo>
                      <a:pt x="15520" y="19708"/>
                    </a:lnTo>
                    <a:lnTo>
                      <a:pt x="15510" y="19830"/>
                    </a:lnTo>
                    <a:lnTo>
                      <a:pt x="15550" y="19708"/>
                    </a:lnTo>
                    <a:close/>
                    <a:moveTo>
                      <a:pt x="15610" y="20133"/>
                    </a:moveTo>
                    <a:lnTo>
                      <a:pt x="15595" y="20133"/>
                    </a:lnTo>
                    <a:lnTo>
                      <a:pt x="15610" y="20195"/>
                    </a:lnTo>
                    <a:lnTo>
                      <a:pt x="15610" y="20133"/>
                    </a:lnTo>
                    <a:close/>
                    <a:moveTo>
                      <a:pt x="15625" y="20561"/>
                    </a:moveTo>
                    <a:lnTo>
                      <a:pt x="15595" y="20500"/>
                    </a:lnTo>
                    <a:lnTo>
                      <a:pt x="15580" y="20439"/>
                    </a:lnTo>
                    <a:lnTo>
                      <a:pt x="15550" y="20378"/>
                    </a:lnTo>
                    <a:lnTo>
                      <a:pt x="15535" y="20439"/>
                    </a:lnTo>
                    <a:lnTo>
                      <a:pt x="15580" y="20622"/>
                    </a:lnTo>
                    <a:lnTo>
                      <a:pt x="15595" y="20622"/>
                    </a:lnTo>
                    <a:lnTo>
                      <a:pt x="15610" y="20561"/>
                    </a:lnTo>
                    <a:lnTo>
                      <a:pt x="15625" y="20561"/>
                    </a:lnTo>
                    <a:close/>
                    <a:moveTo>
                      <a:pt x="15640" y="20622"/>
                    </a:moveTo>
                    <a:lnTo>
                      <a:pt x="15625" y="20622"/>
                    </a:lnTo>
                    <a:lnTo>
                      <a:pt x="15625" y="20683"/>
                    </a:lnTo>
                    <a:lnTo>
                      <a:pt x="15640" y="20622"/>
                    </a:lnTo>
                    <a:close/>
                    <a:moveTo>
                      <a:pt x="15715" y="1277"/>
                    </a:moveTo>
                    <a:lnTo>
                      <a:pt x="15700" y="1277"/>
                    </a:lnTo>
                    <a:lnTo>
                      <a:pt x="15715" y="1460"/>
                    </a:lnTo>
                    <a:lnTo>
                      <a:pt x="15715" y="1277"/>
                    </a:lnTo>
                    <a:close/>
                    <a:moveTo>
                      <a:pt x="15731" y="1264"/>
                    </a:moveTo>
                    <a:lnTo>
                      <a:pt x="15700" y="1095"/>
                    </a:lnTo>
                    <a:lnTo>
                      <a:pt x="15715" y="1277"/>
                    </a:lnTo>
                    <a:lnTo>
                      <a:pt x="15729" y="1277"/>
                    </a:lnTo>
                    <a:lnTo>
                      <a:pt x="15731" y="1264"/>
                    </a:lnTo>
                    <a:close/>
                    <a:moveTo>
                      <a:pt x="15864" y="17153"/>
                    </a:moveTo>
                    <a:lnTo>
                      <a:pt x="15849" y="16971"/>
                    </a:lnTo>
                    <a:lnTo>
                      <a:pt x="15834" y="16971"/>
                    </a:lnTo>
                    <a:lnTo>
                      <a:pt x="15834" y="17153"/>
                    </a:lnTo>
                    <a:lnTo>
                      <a:pt x="15849" y="17153"/>
                    </a:lnTo>
                    <a:lnTo>
                      <a:pt x="15849" y="17336"/>
                    </a:lnTo>
                    <a:lnTo>
                      <a:pt x="15864" y="17336"/>
                    </a:lnTo>
                    <a:lnTo>
                      <a:pt x="15864" y="17153"/>
                    </a:lnTo>
                    <a:close/>
                    <a:moveTo>
                      <a:pt x="15909" y="14416"/>
                    </a:moveTo>
                    <a:lnTo>
                      <a:pt x="15901" y="14416"/>
                    </a:lnTo>
                    <a:lnTo>
                      <a:pt x="15909" y="14477"/>
                    </a:lnTo>
                    <a:lnTo>
                      <a:pt x="15909" y="14416"/>
                    </a:lnTo>
                    <a:close/>
                    <a:moveTo>
                      <a:pt x="15931" y="14781"/>
                    </a:moveTo>
                    <a:lnTo>
                      <a:pt x="15926" y="14599"/>
                    </a:lnTo>
                    <a:lnTo>
                      <a:pt x="15924" y="14599"/>
                    </a:lnTo>
                    <a:lnTo>
                      <a:pt x="15909" y="14477"/>
                    </a:lnTo>
                    <a:lnTo>
                      <a:pt x="15909" y="14599"/>
                    </a:lnTo>
                    <a:lnTo>
                      <a:pt x="15922" y="14781"/>
                    </a:lnTo>
                    <a:lnTo>
                      <a:pt x="15931" y="14781"/>
                    </a:lnTo>
                    <a:close/>
                    <a:moveTo>
                      <a:pt x="16611" y="18978"/>
                    </a:moveTo>
                    <a:lnTo>
                      <a:pt x="16581" y="18978"/>
                    </a:lnTo>
                    <a:lnTo>
                      <a:pt x="16566" y="19161"/>
                    </a:lnTo>
                    <a:lnTo>
                      <a:pt x="16596" y="19161"/>
                    </a:lnTo>
                    <a:lnTo>
                      <a:pt x="16611" y="18978"/>
                    </a:lnTo>
                    <a:close/>
                    <a:moveTo>
                      <a:pt x="16641" y="16424"/>
                    </a:moveTo>
                    <a:lnTo>
                      <a:pt x="16579" y="16424"/>
                    </a:lnTo>
                    <a:lnTo>
                      <a:pt x="16479" y="16241"/>
                    </a:lnTo>
                    <a:lnTo>
                      <a:pt x="16432" y="16059"/>
                    </a:lnTo>
                    <a:lnTo>
                      <a:pt x="16402" y="16424"/>
                    </a:lnTo>
                    <a:lnTo>
                      <a:pt x="16521" y="16424"/>
                    </a:lnTo>
                    <a:lnTo>
                      <a:pt x="16488" y="16606"/>
                    </a:lnTo>
                    <a:lnTo>
                      <a:pt x="16576" y="16606"/>
                    </a:lnTo>
                    <a:lnTo>
                      <a:pt x="16641" y="16424"/>
                    </a:lnTo>
                    <a:close/>
                    <a:moveTo>
                      <a:pt x="17358" y="21168"/>
                    </a:moveTo>
                    <a:lnTo>
                      <a:pt x="17328" y="20986"/>
                    </a:lnTo>
                    <a:lnTo>
                      <a:pt x="17313" y="20986"/>
                    </a:lnTo>
                    <a:lnTo>
                      <a:pt x="17298" y="21168"/>
                    </a:lnTo>
                    <a:lnTo>
                      <a:pt x="17268" y="21168"/>
                    </a:lnTo>
                    <a:lnTo>
                      <a:pt x="17268" y="20986"/>
                    </a:lnTo>
                    <a:lnTo>
                      <a:pt x="17134" y="20803"/>
                    </a:lnTo>
                    <a:lnTo>
                      <a:pt x="17156" y="20986"/>
                    </a:lnTo>
                    <a:lnTo>
                      <a:pt x="17178" y="20986"/>
                    </a:lnTo>
                    <a:lnTo>
                      <a:pt x="17223" y="21351"/>
                    </a:lnTo>
                    <a:lnTo>
                      <a:pt x="17251" y="21351"/>
                    </a:lnTo>
                    <a:lnTo>
                      <a:pt x="17330" y="21168"/>
                    </a:lnTo>
                    <a:lnTo>
                      <a:pt x="17358" y="21168"/>
                    </a:lnTo>
                    <a:close/>
                    <a:moveTo>
                      <a:pt x="17612" y="17153"/>
                    </a:moveTo>
                    <a:lnTo>
                      <a:pt x="17567" y="17153"/>
                    </a:lnTo>
                    <a:lnTo>
                      <a:pt x="17552" y="17336"/>
                    </a:lnTo>
                    <a:lnTo>
                      <a:pt x="17544" y="17336"/>
                    </a:lnTo>
                    <a:lnTo>
                      <a:pt x="17589" y="17518"/>
                    </a:lnTo>
                    <a:lnTo>
                      <a:pt x="17612" y="17518"/>
                    </a:lnTo>
                    <a:lnTo>
                      <a:pt x="17612" y="17153"/>
                    </a:lnTo>
                    <a:close/>
                    <a:moveTo>
                      <a:pt x="105" y="8646"/>
                    </a:moveTo>
                    <a:lnTo>
                      <a:pt x="90" y="8707"/>
                    </a:lnTo>
                    <a:lnTo>
                      <a:pt x="105" y="8707"/>
                    </a:lnTo>
                    <a:lnTo>
                      <a:pt x="105" y="8646"/>
                    </a:lnTo>
                    <a:close/>
                    <a:moveTo>
                      <a:pt x="134" y="9672"/>
                    </a:moveTo>
                    <a:lnTo>
                      <a:pt x="120" y="9489"/>
                    </a:lnTo>
                    <a:lnTo>
                      <a:pt x="0" y="9489"/>
                    </a:lnTo>
                    <a:lnTo>
                      <a:pt x="0" y="9854"/>
                    </a:lnTo>
                    <a:lnTo>
                      <a:pt x="46" y="9854"/>
                    </a:lnTo>
                    <a:lnTo>
                      <a:pt x="75" y="9672"/>
                    </a:lnTo>
                    <a:lnTo>
                      <a:pt x="134" y="9672"/>
                    </a:lnTo>
                    <a:close/>
                    <a:moveTo>
                      <a:pt x="299" y="7938"/>
                    </a:moveTo>
                    <a:lnTo>
                      <a:pt x="269" y="8029"/>
                    </a:lnTo>
                    <a:lnTo>
                      <a:pt x="284" y="8029"/>
                    </a:lnTo>
                    <a:lnTo>
                      <a:pt x="299" y="7938"/>
                    </a:lnTo>
                    <a:close/>
                    <a:moveTo>
                      <a:pt x="314" y="12801"/>
                    </a:moveTo>
                    <a:lnTo>
                      <a:pt x="299" y="12801"/>
                    </a:lnTo>
                    <a:lnTo>
                      <a:pt x="299" y="12862"/>
                    </a:lnTo>
                    <a:lnTo>
                      <a:pt x="314" y="12862"/>
                    </a:lnTo>
                    <a:lnTo>
                      <a:pt x="314" y="12801"/>
                    </a:lnTo>
                    <a:close/>
                    <a:moveTo>
                      <a:pt x="19031" y="16606"/>
                    </a:moveTo>
                    <a:lnTo>
                      <a:pt x="19016" y="16606"/>
                    </a:lnTo>
                    <a:lnTo>
                      <a:pt x="19001" y="16424"/>
                    </a:lnTo>
                    <a:lnTo>
                      <a:pt x="19001" y="16606"/>
                    </a:lnTo>
                    <a:lnTo>
                      <a:pt x="18986" y="16606"/>
                    </a:lnTo>
                    <a:lnTo>
                      <a:pt x="18986" y="16788"/>
                    </a:lnTo>
                    <a:lnTo>
                      <a:pt x="19016" y="16788"/>
                    </a:lnTo>
                    <a:lnTo>
                      <a:pt x="19031" y="16606"/>
                    </a:lnTo>
                    <a:close/>
                    <a:moveTo>
                      <a:pt x="19120" y="17153"/>
                    </a:moveTo>
                    <a:lnTo>
                      <a:pt x="19061" y="17153"/>
                    </a:lnTo>
                    <a:lnTo>
                      <a:pt x="19046" y="17336"/>
                    </a:lnTo>
                    <a:lnTo>
                      <a:pt x="19090" y="17336"/>
                    </a:lnTo>
                    <a:lnTo>
                      <a:pt x="19120" y="17153"/>
                    </a:lnTo>
                    <a:close/>
                    <a:moveTo>
                      <a:pt x="19150" y="3024"/>
                    </a:moveTo>
                    <a:lnTo>
                      <a:pt x="19135" y="2902"/>
                    </a:lnTo>
                    <a:lnTo>
                      <a:pt x="19135" y="2841"/>
                    </a:lnTo>
                    <a:lnTo>
                      <a:pt x="19105" y="2841"/>
                    </a:lnTo>
                    <a:lnTo>
                      <a:pt x="19105" y="2657"/>
                    </a:lnTo>
                    <a:lnTo>
                      <a:pt x="19098" y="2688"/>
                    </a:lnTo>
                    <a:lnTo>
                      <a:pt x="19098" y="2810"/>
                    </a:lnTo>
                    <a:lnTo>
                      <a:pt x="19090" y="2841"/>
                    </a:lnTo>
                    <a:lnTo>
                      <a:pt x="19090" y="2779"/>
                    </a:lnTo>
                    <a:lnTo>
                      <a:pt x="19098" y="2810"/>
                    </a:lnTo>
                    <a:lnTo>
                      <a:pt x="19098" y="2688"/>
                    </a:lnTo>
                    <a:lnTo>
                      <a:pt x="19090" y="2718"/>
                    </a:lnTo>
                    <a:lnTo>
                      <a:pt x="19046" y="2718"/>
                    </a:lnTo>
                    <a:lnTo>
                      <a:pt x="19150" y="3146"/>
                    </a:lnTo>
                    <a:lnTo>
                      <a:pt x="19150" y="3024"/>
                    </a:lnTo>
                    <a:close/>
                    <a:moveTo>
                      <a:pt x="19165" y="3207"/>
                    </a:moveTo>
                    <a:lnTo>
                      <a:pt x="19150" y="3146"/>
                    </a:lnTo>
                    <a:lnTo>
                      <a:pt x="19150" y="3207"/>
                    </a:lnTo>
                    <a:lnTo>
                      <a:pt x="19135" y="3207"/>
                    </a:lnTo>
                    <a:lnTo>
                      <a:pt x="19135" y="3268"/>
                    </a:lnTo>
                    <a:lnTo>
                      <a:pt x="19150" y="3268"/>
                    </a:lnTo>
                    <a:lnTo>
                      <a:pt x="19165" y="3329"/>
                    </a:lnTo>
                    <a:lnTo>
                      <a:pt x="19165" y="3207"/>
                    </a:lnTo>
                    <a:close/>
                    <a:moveTo>
                      <a:pt x="19210" y="2779"/>
                    </a:moveTo>
                    <a:lnTo>
                      <a:pt x="19195" y="2779"/>
                    </a:lnTo>
                    <a:lnTo>
                      <a:pt x="19165" y="2718"/>
                    </a:lnTo>
                    <a:lnTo>
                      <a:pt x="19150" y="2718"/>
                    </a:lnTo>
                    <a:lnTo>
                      <a:pt x="19150" y="2841"/>
                    </a:lnTo>
                    <a:lnTo>
                      <a:pt x="19165" y="2841"/>
                    </a:lnTo>
                    <a:lnTo>
                      <a:pt x="19180" y="2902"/>
                    </a:lnTo>
                    <a:lnTo>
                      <a:pt x="19210" y="2902"/>
                    </a:lnTo>
                    <a:lnTo>
                      <a:pt x="19210" y="2779"/>
                    </a:lnTo>
                    <a:close/>
                    <a:moveTo>
                      <a:pt x="19225" y="17518"/>
                    </a:moveTo>
                    <a:lnTo>
                      <a:pt x="19215" y="17577"/>
                    </a:lnTo>
                    <a:lnTo>
                      <a:pt x="19225" y="17701"/>
                    </a:lnTo>
                    <a:lnTo>
                      <a:pt x="19225" y="17518"/>
                    </a:lnTo>
                    <a:close/>
                    <a:moveTo>
                      <a:pt x="19225" y="2902"/>
                    </a:moveTo>
                    <a:lnTo>
                      <a:pt x="19210" y="2902"/>
                    </a:lnTo>
                    <a:lnTo>
                      <a:pt x="19225" y="2963"/>
                    </a:lnTo>
                    <a:lnTo>
                      <a:pt x="19225" y="2902"/>
                    </a:lnTo>
                    <a:close/>
                    <a:moveTo>
                      <a:pt x="19255" y="2963"/>
                    </a:moveTo>
                    <a:lnTo>
                      <a:pt x="19225" y="2963"/>
                    </a:lnTo>
                    <a:lnTo>
                      <a:pt x="19225" y="3024"/>
                    </a:lnTo>
                    <a:lnTo>
                      <a:pt x="19240" y="3085"/>
                    </a:lnTo>
                    <a:lnTo>
                      <a:pt x="19240" y="3024"/>
                    </a:lnTo>
                    <a:lnTo>
                      <a:pt x="19255" y="2963"/>
                    </a:lnTo>
                    <a:close/>
                    <a:moveTo>
                      <a:pt x="19270" y="3146"/>
                    </a:moveTo>
                    <a:lnTo>
                      <a:pt x="19255" y="3146"/>
                    </a:lnTo>
                    <a:lnTo>
                      <a:pt x="19240" y="3085"/>
                    </a:lnTo>
                    <a:lnTo>
                      <a:pt x="19240" y="3390"/>
                    </a:lnTo>
                    <a:lnTo>
                      <a:pt x="19255" y="3329"/>
                    </a:lnTo>
                    <a:lnTo>
                      <a:pt x="19255" y="3207"/>
                    </a:lnTo>
                    <a:lnTo>
                      <a:pt x="19270" y="3146"/>
                    </a:lnTo>
                    <a:close/>
                    <a:moveTo>
                      <a:pt x="19285" y="3024"/>
                    </a:moveTo>
                    <a:lnTo>
                      <a:pt x="19270" y="2963"/>
                    </a:lnTo>
                    <a:lnTo>
                      <a:pt x="19270" y="3024"/>
                    </a:lnTo>
                    <a:lnTo>
                      <a:pt x="19285" y="3024"/>
                    </a:lnTo>
                    <a:close/>
                    <a:moveTo>
                      <a:pt x="19285" y="2902"/>
                    </a:moveTo>
                    <a:lnTo>
                      <a:pt x="19270" y="2841"/>
                    </a:lnTo>
                    <a:lnTo>
                      <a:pt x="19270" y="2902"/>
                    </a:lnTo>
                    <a:lnTo>
                      <a:pt x="19255" y="2963"/>
                    </a:lnTo>
                    <a:lnTo>
                      <a:pt x="19285" y="2963"/>
                    </a:lnTo>
                    <a:lnTo>
                      <a:pt x="19285" y="2902"/>
                    </a:lnTo>
                    <a:close/>
                    <a:moveTo>
                      <a:pt x="19315" y="3024"/>
                    </a:moveTo>
                    <a:lnTo>
                      <a:pt x="19285" y="3024"/>
                    </a:lnTo>
                    <a:lnTo>
                      <a:pt x="19285" y="3085"/>
                    </a:lnTo>
                    <a:lnTo>
                      <a:pt x="19300" y="3085"/>
                    </a:lnTo>
                    <a:lnTo>
                      <a:pt x="19315" y="3024"/>
                    </a:lnTo>
                    <a:close/>
                    <a:moveTo>
                      <a:pt x="19372" y="17983"/>
                    </a:moveTo>
                    <a:lnTo>
                      <a:pt x="19359" y="17883"/>
                    </a:lnTo>
                    <a:lnTo>
                      <a:pt x="19344" y="18066"/>
                    </a:lnTo>
                    <a:lnTo>
                      <a:pt x="19372" y="17983"/>
                    </a:lnTo>
                    <a:close/>
                    <a:moveTo>
                      <a:pt x="19524" y="18978"/>
                    </a:moveTo>
                    <a:lnTo>
                      <a:pt x="19509" y="18978"/>
                    </a:lnTo>
                    <a:lnTo>
                      <a:pt x="19494" y="19161"/>
                    </a:lnTo>
                    <a:lnTo>
                      <a:pt x="19524" y="19161"/>
                    </a:lnTo>
                    <a:lnTo>
                      <a:pt x="19524" y="18978"/>
                    </a:lnTo>
                    <a:close/>
                    <a:moveTo>
                      <a:pt x="329" y="12923"/>
                    </a:moveTo>
                    <a:lnTo>
                      <a:pt x="314" y="12923"/>
                    </a:lnTo>
                    <a:lnTo>
                      <a:pt x="314" y="12984"/>
                    </a:lnTo>
                    <a:lnTo>
                      <a:pt x="329" y="12984"/>
                    </a:lnTo>
                    <a:lnTo>
                      <a:pt x="329" y="12923"/>
                    </a:lnTo>
                    <a:close/>
                    <a:moveTo>
                      <a:pt x="344" y="12984"/>
                    </a:moveTo>
                    <a:lnTo>
                      <a:pt x="329" y="12984"/>
                    </a:lnTo>
                    <a:lnTo>
                      <a:pt x="329" y="13045"/>
                    </a:lnTo>
                    <a:lnTo>
                      <a:pt x="344" y="13045"/>
                    </a:lnTo>
                    <a:lnTo>
                      <a:pt x="344" y="12984"/>
                    </a:lnTo>
                    <a:close/>
                    <a:moveTo>
                      <a:pt x="344" y="12774"/>
                    </a:moveTo>
                    <a:lnTo>
                      <a:pt x="329" y="12591"/>
                    </a:lnTo>
                    <a:lnTo>
                      <a:pt x="329" y="12774"/>
                    </a:lnTo>
                    <a:lnTo>
                      <a:pt x="344" y="12774"/>
                    </a:lnTo>
                    <a:close/>
                    <a:moveTo>
                      <a:pt x="373" y="13167"/>
                    </a:moveTo>
                    <a:lnTo>
                      <a:pt x="359" y="13167"/>
                    </a:lnTo>
                    <a:lnTo>
                      <a:pt x="359" y="13228"/>
                    </a:lnTo>
                    <a:lnTo>
                      <a:pt x="373" y="13228"/>
                    </a:lnTo>
                    <a:lnTo>
                      <a:pt x="373" y="13167"/>
                    </a:lnTo>
                    <a:close/>
                    <a:moveTo>
                      <a:pt x="418" y="13534"/>
                    </a:moveTo>
                    <a:lnTo>
                      <a:pt x="388" y="13534"/>
                    </a:lnTo>
                    <a:lnTo>
                      <a:pt x="403" y="13595"/>
                    </a:lnTo>
                    <a:lnTo>
                      <a:pt x="418" y="13534"/>
                    </a:lnTo>
                    <a:close/>
                    <a:moveTo>
                      <a:pt x="478" y="13840"/>
                    </a:moveTo>
                    <a:lnTo>
                      <a:pt x="463" y="13901"/>
                    </a:lnTo>
                    <a:lnTo>
                      <a:pt x="433" y="13962"/>
                    </a:lnTo>
                    <a:lnTo>
                      <a:pt x="448" y="14023"/>
                    </a:lnTo>
                    <a:lnTo>
                      <a:pt x="478" y="14023"/>
                    </a:lnTo>
                    <a:lnTo>
                      <a:pt x="478" y="13840"/>
                    </a:lnTo>
                    <a:close/>
                    <a:moveTo>
                      <a:pt x="627" y="14267"/>
                    </a:moveTo>
                    <a:lnTo>
                      <a:pt x="598" y="14267"/>
                    </a:lnTo>
                    <a:lnTo>
                      <a:pt x="612" y="14328"/>
                    </a:lnTo>
                    <a:lnTo>
                      <a:pt x="627" y="14267"/>
                    </a:lnTo>
                    <a:close/>
                    <a:moveTo>
                      <a:pt x="1270" y="16895"/>
                    </a:moveTo>
                    <a:lnTo>
                      <a:pt x="1255" y="16834"/>
                    </a:lnTo>
                    <a:lnTo>
                      <a:pt x="1255" y="16895"/>
                    </a:lnTo>
                    <a:lnTo>
                      <a:pt x="1270" y="16895"/>
                    </a:lnTo>
                    <a:close/>
                    <a:moveTo>
                      <a:pt x="20136" y="20073"/>
                    </a:moveTo>
                    <a:lnTo>
                      <a:pt x="20121" y="20073"/>
                    </a:lnTo>
                    <a:lnTo>
                      <a:pt x="20136" y="20256"/>
                    </a:lnTo>
                    <a:lnTo>
                      <a:pt x="20136" y="20073"/>
                    </a:lnTo>
                    <a:close/>
                    <a:moveTo>
                      <a:pt x="20300" y="20378"/>
                    </a:moveTo>
                    <a:lnTo>
                      <a:pt x="20256" y="20378"/>
                    </a:lnTo>
                    <a:lnTo>
                      <a:pt x="20226" y="20439"/>
                    </a:lnTo>
                    <a:lnTo>
                      <a:pt x="20226" y="20500"/>
                    </a:lnTo>
                    <a:lnTo>
                      <a:pt x="20211" y="20622"/>
                    </a:lnTo>
                    <a:lnTo>
                      <a:pt x="20211" y="20683"/>
                    </a:lnTo>
                    <a:lnTo>
                      <a:pt x="20241" y="20683"/>
                    </a:lnTo>
                    <a:lnTo>
                      <a:pt x="20256" y="20622"/>
                    </a:lnTo>
                    <a:lnTo>
                      <a:pt x="20285" y="20622"/>
                    </a:lnTo>
                    <a:lnTo>
                      <a:pt x="20285" y="20561"/>
                    </a:lnTo>
                    <a:lnTo>
                      <a:pt x="20300" y="20439"/>
                    </a:lnTo>
                    <a:lnTo>
                      <a:pt x="20300" y="20378"/>
                    </a:lnTo>
                    <a:close/>
                    <a:moveTo>
                      <a:pt x="20300" y="19708"/>
                    </a:moveTo>
                    <a:lnTo>
                      <a:pt x="20271" y="19708"/>
                    </a:lnTo>
                    <a:lnTo>
                      <a:pt x="20285" y="19526"/>
                    </a:lnTo>
                    <a:lnTo>
                      <a:pt x="20211" y="19526"/>
                    </a:lnTo>
                    <a:lnTo>
                      <a:pt x="20256" y="19708"/>
                    </a:lnTo>
                    <a:lnTo>
                      <a:pt x="20285" y="19891"/>
                    </a:lnTo>
                    <a:lnTo>
                      <a:pt x="20300" y="19891"/>
                    </a:lnTo>
                    <a:lnTo>
                      <a:pt x="20300" y="19708"/>
                    </a:lnTo>
                    <a:close/>
                    <a:moveTo>
                      <a:pt x="20300" y="19526"/>
                    </a:moveTo>
                    <a:lnTo>
                      <a:pt x="20285" y="19343"/>
                    </a:lnTo>
                    <a:lnTo>
                      <a:pt x="20285" y="19526"/>
                    </a:lnTo>
                    <a:lnTo>
                      <a:pt x="20300" y="19526"/>
                    </a:lnTo>
                    <a:close/>
                    <a:moveTo>
                      <a:pt x="20510" y="21355"/>
                    </a:moveTo>
                    <a:lnTo>
                      <a:pt x="20495" y="21294"/>
                    </a:lnTo>
                    <a:lnTo>
                      <a:pt x="20465" y="21233"/>
                    </a:lnTo>
                    <a:lnTo>
                      <a:pt x="20450" y="21172"/>
                    </a:lnTo>
                    <a:lnTo>
                      <a:pt x="20435" y="21172"/>
                    </a:lnTo>
                    <a:lnTo>
                      <a:pt x="20435" y="21050"/>
                    </a:lnTo>
                    <a:lnTo>
                      <a:pt x="20450" y="20989"/>
                    </a:lnTo>
                    <a:lnTo>
                      <a:pt x="20450" y="20928"/>
                    </a:lnTo>
                    <a:lnTo>
                      <a:pt x="20465" y="20867"/>
                    </a:lnTo>
                    <a:lnTo>
                      <a:pt x="20435" y="20745"/>
                    </a:lnTo>
                    <a:lnTo>
                      <a:pt x="20427" y="20683"/>
                    </a:lnTo>
                    <a:lnTo>
                      <a:pt x="20420" y="20622"/>
                    </a:lnTo>
                    <a:lnTo>
                      <a:pt x="20420" y="20500"/>
                    </a:lnTo>
                    <a:lnTo>
                      <a:pt x="20390" y="20500"/>
                    </a:lnTo>
                    <a:lnTo>
                      <a:pt x="20390" y="20683"/>
                    </a:lnTo>
                    <a:lnTo>
                      <a:pt x="20375" y="20683"/>
                    </a:lnTo>
                    <a:lnTo>
                      <a:pt x="20375" y="20622"/>
                    </a:lnTo>
                    <a:lnTo>
                      <a:pt x="20390" y="20683"/>
                    </a:lnTo>
                    <a:lnTo>
                      <a:pt x="20390" y="20500"/>
                    </a:lnTo>
                    <a:lnTo>
                      <a:pt x="20375" y="20439"/>
                    </a:lnTo>
                    <a:lnTo>
                      <a:pt x="20360" y="20439"/>
                    </a:lnTo>
                    <a:lnTo>
                      <a:pt x="20360" y="20928"/>
                    </a:lnTo>
                    <a:lnTo>
                      <a:pt x="20345" y="20989"/>
                    </a:lnTo>
                    <a:lnTo>
                      <a:pt x="20345" y="21111"/>
                    </a:lnTo>
                    <a:lnTo>
                      <a:pt x="20330" y="21233"/>
                    </a:lnTo>
                    <a:lnTo>
                      <a:pt x="20330" y="21142"/>
                    </a:lnTo>
                    <a:lnTo>
                      <a:pt x="20328" y="21050"/>
                    </a:lnTo>
                    <a:lnTo>
                      <a:pt x="20324" y="20958"/>
                    </a:lnTo>
                    <a:lnTo>
                      <a:pt x="20315" y="20867"/>
                    </a:lnTo>
                    <a:lnTo>
                      <a:pt x="20345" y="20867"/>
                    </a:lnTo>
                    <a:lnTo>
                      <a:pt x="20360" y="20928"/>
                    </a:lnTo>
                    <a:lnTo>
                      <a:pt x="20360" y="20439"/>
                    </a:lnTo>
                    <a:lnTo>
                      <a:pt x="20345" y="20439"/>
                    </a:lnTo>
                    <a:lnTo>
                      <a:pt x="20285" y="20683"/>
                    </a:lnTo>
                    <a:lnTo>
                      <a:pt x="20300" y="20683"/>
                    </a:lnTo>
                    <a:lnTo>
                      <a:pt x="20280" y="20775"/>
                    </a:lnTo>
                    <a:lnTo>
                      <a:pt x="20246" y="20958"/>
                    </a:lnTo>
                    <a:lnTo>
                      <a:pt x="20226" y="21050"/>
                    </a:lnTo>
                    <a:lnTo>
                      <a:pt x="20211" y="21050"/>
                    </a:lnTo>
                    <a:lnTo>
                      <a:pt x="20211" y="21172"/>
                    </a:lnTo>
                    <a:lnTo>
                      <a:pt x="20226" y="21172"/>
                    </a:lnTo>
                    <a:lnTo>
                      <a:pt x="20226" y="21111"/>
                    </a:lnTo>
                    <a:lnTo>
                      <a:pt x="20241" y="21050"/>
                    </a:lnTo>
                    <a:lnTo>
                      <a:pt x="20256" y="21111"/>
                    </a:lnTo>
                    <a:lnTo>
                      <a:pt x="20256" y="21172"/>
                    </a:lnTo>
                    <a:lnTo>
                      <a:pt x="20271" y="21233"/>
                    </a:lnTo>
                    <a:lnTo>
                      <a:pt x="20293" y="21289"/>
                    </a:lnTo>
                    <a:lnTo>
                      <a:pt x="20313" y="21355"/>
                    </a:lnTo>
                    <a:lnTo>
                      <a:pt x="20331" y="21422"/>
                    </a:lnTo>
                    <a:lnTo>
                      <a:pt x="20345" y="21478"/>
                    </a:lnTo>
                    <a:lnTo>
                      <a:pt x="20345" y="21294"/>
                    </a:lnTo>
                    <a:lnTo>
                      <a:pt x="20405" y="21294"/>
                    </a:lnTo>
                    <a:lnTo>
                      <a:pt x="20405" y="21417"/>
                    </a:lnTo>
                    <a:lnTo>
                      <a:pt x="20390" y="21478"/>
                    </a:lnTo>
                    <a:lnTo>
                      <a:pt x="20390" y="21600"/>
                    </a:lnTo>
                    <a:lnTo>
                      <a:pt x="20435" y="21600"/>
                    </a:lnTo>
                    <a:lnTo>
                      <a:pt x="20435" y="21539"/>
                    </a:lnTo>
                    <a:lnTo>
                      <a:pt x="20465" y="21478"/>
                    </a:lnTo>
                    <a:lnTo>
                      <a:pt x="20495" y="21478"/>
                    </a:lnTo>
                    <a:lnTo>
                      <a:pt x="20495" y="21417"/>
                    </a:lnTo>
                    <a:lnTo>
                      <a:pt x="20510" y="21417"/>
                    </a:lnTo>
                    <a:lnTo>
                      <a:pt x="20510" y="21355"/>
                    </a:lnTo>
                    <a:close/>
                    <a:moveTo>
                      <a:pt x="21128" y="8810"/>
                    </a:moveTo>
                    <a:lnTo>
                      <a:pt x="21122" y="8759"/>
                    </a:lnTo>
                    <a:lnTo>
                      <a:pt x="21122" y="8805"/>
                    </a:lnTo>
                    <a:lnTo>
                      <a:pt x="21128" y="8810"/>
                    </a:lnTo>
                    <a:close/>
                    <a:moveTo>
                      <a:pt x="21301" y="5839"/>
                    </a:moveTo>
                    <a:lnTo>
                      <a:pt x="21286" y="5839"/>
                    </a:lnTo>
                    <a:lnTo>
                      <a:pt x="21301" y="6022"/>
                    </a:lnTo>
                    <a:lnTo>
                      <a:pt x="21301" y="5839"/>
                    </a:lnTo>
                    <a:close/>
                    <a:moveTo>
                      <a:pt x="21436" y="16241"/>
                    </a:moveTo>
                    <a:lnTo>
                      <a:pt x="21404" y="16241"/>
                    </a:lnTo>
                    <a:lnTo>
                      <a:pt x="21347" y="16424"/>
                    </a:lnTo>
                    <a:lnTo>
                      <a:pt x="21346" y="16424"/>
                    </a:lnTo>
                    <a:lnTo>
                      <a:pt x="21376" y="16606"/>
                    </a:lnTo>
                    <a:lnTo>
                      <a:pt x="21391" y="16788"/>
                    </a:lnTo>
                    <a:lnTo>
                      <a:pt x="21406" y="16788"/>
                    </a:lnTo>
                    <a:lnTo>
                      <a:pt x="21406" y="16606"/>
                    </a:lnTo>
                    <a:lnTo>
                      <a:pt x="21391" y="16606"/>
                    </a:lnTo>
                    <a:lnTo>
                      <a:pt x="21406" y="16424"/>
                    </a:lnTo>
                    <a:lnTo>
                      <a:pt x="21421" y="16424"/>
                    </a:lnTo>
                    <a:lnTo>
                      <a:pt x="21436" y="16241"/>
                    </a:lnTo>
                    <a:close/>
                    <a:moveTo>
                      <a:pt x="21451" y="5839"/>
                    </a:moveTo>
                    <a:lnTo>
                      <a:pt x="21421" y="5839"/>
                    </a:lnTo>
                    <a:lnTo>
                      <a:pt x="21421" y="6022"/>
                    </a:lnTo>
                    <a:lnTo>
                      <a:pt x="21436" y="6022"/>
                    </a:lnTo>
                    <a:lnTo>
                      <a:pt x="21451" y="5839"/>
                    </a:lnTo>
                    <a:close/>
                    <a:moveTo>
                      <a:pt x="21466" y="5475"/>
                    </a:moveTo>
                    <a:lnTo>
                      <a:pt x="21391" y="5475"/>
                    </a:lnTo>
                    <a:lnTo>
                      <a:pt x="21361" y="5657"/>
                    </a:lnTo>
                    <a:lnTo>
                      <a:pt x="21421" y="5839"/>
                    </a:lnTo>
                    <a:lnTo>
                      <a:pt x="21451" y="5657"/>
                    </a:lnTo>
                    <a:lnTo>
                      <a:pt x="21466" y="5657"/>
                    </a:lnTo>
                    <a:lnTo>
                      <a:pt x="21466" y="5475"/>
                    </a:lnTo>
                    <a:close/>
                    <a:moveTo>
                      <a:pt x="21480" y="5657"/>
                    </a:moveTo>
                    <a:lnTo>
                      <a:pt x="21466" y="5657"/>
                    </a:lnTo>
                    <a:lnTo>
                      <a:pt x="21466" y="5839"/>
                    </a:lnTo>
                    <a:lnTo>
                      <a:pt x="21480" y="5839"/>
                    </a:lnTo>
                    <a:lnTo>
                      <a:pt x="21480" y="5657"/>
                    </a:lnTo>
                    <a:close/>
                    <a:moveTo>
                      <a:pt x="21555" y="14756"/>
                    </a:moveTo>
                    <a:lnTo>
                      <a:pt x="21510" y="14573"/>
                    </a:lnTo>
                    <a:lnTo>
                      <a:pt x="21495" y="14695"/>
                    </a:lnTo>
                    <a:lnTo>
                      <a:pt x="21495" y="14756"/>
                    </a:lnTo>
                    <a:lnTo>
                      <a:pt x="21480" y="14878"/>
                    </a:lnTo>
                    <a:lnTo>
                      <a:pt x="21495" y="14878"/>
                    </a:lnTo>
                    <a:lnTo>
                      <a:pt x="21510" y="14939"/>
                    </a:lnTo>
                    <a:lnTo>
                      <a:pt x="21525" y="14817"/>
                    </a:lnTo>
                    <a:lnTo>
                      <a:pt x="21540" y="14817"/>
                    </a:lnTo>
                    <a:lnTo>
                      <a:pt x="21555" y="14756"/>
                    </a:lnTo>
                    <a:close/>
                    <a:moveTo>
                      <a:pt x="21585" y="9257"/>
                    </a:moveTo>
                    <a:lnTo>
                      <a:pt x="21570" y="9196"/>
                    </a:lnTo>
                    <a:lnTo>
                      <a:pt x="21570" y="9257"/>
                    </a:lnTo>
                    <a:lnTo>
                      <a:pt x="21585" y="9257"/>
                    </a:lnTo>
                    <a:close/>
                    <a:moveTo>
                      <a:pt x="21600" y="8951"/>
                    </a:moveTo>
                    <a:lnTo>
                      <a:pt x="21585" y="8890"/>
                    </a:lnTo>
                    <a:lnTo>
                      <a:pt x="21585" y="8951"/>
                    </a:lnTo>
                    <a:lnTo>
                      <a:pt x="21570" y="9012"/>
                    </a:lnTo>
                    <a:lnTo>
                      <a:pt x="21600" y="9012"/>
                    </a:lnTo>
                    <a:lnTo>
                      <a:pt x="21600" y="8951"/>
                    </a:lnTo>
                    <a:close/>
                    <a:moveTo>
                      <a:pt x="1300" y="16956"/>
                    </a:moveTo>
                    <a:lnTo>
                      <a:pt x="1285" y="16956"/>
                    </a:lnTo>
                    <a:lnTo>
                      <a:pt x="1270" y="17017"/>
                    </a:lnTo>
                    <a:lnTo>
                      <a:pt x="1285" y="17078"/>
                    </a:lnTo>
                    <a:lnTo>
                      <a:pt x="1300" y="17017"/>
                    </a:lnTo>
                    <a:lnTo>
                      <a:pt x="1300" y="16956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816" name="object 19"/>
            <p:cNvGrpSpPr/>
            <p:nvPr/>
          </p:nvGrpSpPr>
          <p:grpSpPr>
            <a:xfrm>
              <a:off x="76746" y="82886"/>
              <a:ext cx="6092190" cy="1475660"/>
              <a:chOff x="0" y="0"/>
              <a:chExt cx="6092189" cy="1475658"/>
            </a:xfrm>
          </p:grpSpPr>
          <p:sp>
            <p:nvSpPr>
              <p:cNvPr id="4737" name="Forma"/>
              <p:cNvSpPr/>
              <p:nvPr/>
            </p:nvSpPr>
            <p:spPr>
              <a:xfrm>
                <a:off x="0" y="491191"/>
                <a:ext cx="2131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2962" y="10799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38" name="Forma"/>
              <p:cNvSpPr/>
              <p:nvPr/>
            </p:nvSpPr>
            <p:spPr>
              <a:xfrm>
                <a:off x="17042" y="484778"/>
                <a:ext cx="17058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04" y="16199"/>
                    </a:lnTo>
                    <a:lnTo>
                      <a:pt x="0" y="21600"/>
                    </a:lnTo>
                    <a:lnTo>
                      <a:pt x="16213" y="21600"/>
                    </a:lnTo>
                    <a:lnTo>
                      <a:pt x="16213" y="16199"/>
                    </a:lnTo>
                    <a:lnTo>
                      <a:pt x="21600" y="5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39" name="Triangolo"/>
              <p:cNvSpPr/>
              <p:nvPr/>
            </p:nvSpPr>
            <p:spPr>
              <a:xfrm>
                <a:off x="29882" y="4763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40" name="Forma"/>
              <p:cNvSpPr/>
              <p:nvPr/>
            </p:nvSpPr>
            <p:spPr>
              <a:xfrm>
                <a:off x="44805" y="6442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00" y="0"/>
                    </a:lnTo>
                    <a:lnTo>
                      <a:pt x="10800" y="10817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41" name="Triangolo"/>
              <p:cNvSpPr/>
              <p:nvPr/>
            </p:nvSpPr>
            <p:spPr>
              <a:xfrm>
                <a:off x="51199" y="64216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42" name="Forma"/>
              <p:cNvSpPr/>
              <p:nvPr/>
            </p:nvSpPr>
            <p:spPr>
              <a:xfrm>
                <a:off x="115100" y="86542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7207" y="10799"/>
                    </a:lnTo>
                    <a:lnTo>
                      <a:pt x="14414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43" name="Forma"/>
              <p:cNvSpPr/>
              <p:nvPr/>
            </p:nvSpPr>
            <p:spPr>
              <a:xfrm>
                <a:off x="119411" y="8484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44" name="Forma"/>
              <p:cNvSpPr/>
              <p:nvPr/>
            </p:nvSpPr>
            <p:spPr>
              <a:xfrm>
                <a:off x="123672" y="8569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3"/>
                    </a:lnTo>
                    <a:lnTo>
                      <a:pt x="0" y="21600"/>
                    </a:lnTo>
                    <a:lnTo>
                      <a:pt x="21600" y="10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45" name="Forma"/>
              <p:cNvSpPr/>
              <p:nvPr/>
            </p:nvSpPr>
            <p:spPr>
              <a:xfrm>
                <a:off x="933653" y="123298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7199"/>
                    </a:lnTo>
                    <a:lnTo>
                      <a:pt x="0" y="14401"/>
                    </a:lnTo>
                    <a:lnTo>
                      <a:pt x="7207" y="21600"/>
                    </a:lnTo>
                    <a:lnTo>
                      <a:pt x="14414" y="21600"/>
                    </a:lnTo>
                    <a:lnTo>
                      <a:pt x="14414" y="14401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46" name="Forma"/>
              <p:cNvSpPr/>
              <p:nvPr/>
            </p:nvSpPr>
            <p:spPr>
              <a:xfrm>
                <a:off x="1093577" y="1228998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14401"/>
                    </a:lnTo>
                    <a:lnTo>
                      <a:pt x="10784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78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47" name="Forma"/>
              <p:cNvSpPr/>
              <p:nvPr/>
            </p:nvSpPr>
            <p:spPr>
              <a:xfrm>
                <a:off x="1104188" y="1241761"/>
                <a:ext cx="17057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9"/>
                    </a:moveTo>
                    <a:lnTo>
                      <a:pt x="16196" y="9252"/>
                    </a:lnTo>
                    <a:lnTo>
                      <a:pt x="16196" y="6165"/>
                    </a:lnTo>
                    <a:lnTo>
                      <a:pt x="5405" y="0"/>
                    </a:lnTo>
                    <a:lnTo>
                      <a:pt x="0" y="0"/>
                    </a:lnTo>
                    <a:lnTo>
                      <a:pt x="81" y="6414"/>
                    </a:lnTo>
                    <a:lnTo>
                      <a:pt x="676" y="11952"/>
                    </a:lnTo>
                    <a:lnTo>
                      <a:pt x="2285" y="16919"/>
                    </a:lnTo>
                    <a:lnTo>
                      <a:pt x="5405" y="21600"/>
                    </a:lnTo>
                    <a:lnTo>
                      <a:pt x="21600" y="123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48" name="Forma"/>
              <p:cNvSpPr/>
              <p:nvPr/>
            </p:nvSpPr>
            <p:spPr>
              <a:xfrm>
                <a:off x="1117021" y="12992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84"/>
                    </a:moveTo>
                    <a:lnTo>
                      <a:pt x="14381" y="0"/>
                    </a:lnTo>
                    <a:lnTo>
                      <a:pt x="0" y="10715"/>
                    </a:lnTo>
                    <a:lnTo>
                      <a:pt x="0" y="18723"/>
                    </a:lnTo>
                    <a:lnTo>
                      <a:pt x="21600" y="21600"/>
                    </a:lnTo>
                    <a:lnTo>
                      <a:pt x="21600" y="26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49" name="Triangolo"/>
              <p:cNvSpPr/>
              <p:nvPr/>
            </p:nvSpPr>
            <p:spPr>
              <a:xfrm>
                <a:off x="1117021" y="12375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50" name="Forma"/>
              <p:cNvSpPr/>
              <p:nvPr/>
            </p:nvSpPr>
            <p:spPr>
              <a:xfrm>
                <a:off x="1125499" y="1311319"/>
                <a:ext cx="29846" cy="19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87"/>
                    </a:moveTo>
                    <a:lnTo>
                      <a:pt x="18520" y="7640"/>
                    </a:lnTo>
                    <a:lnTo>
                      <a:pt x="13410" y="4876"/>
                    </a:lnTo>
                    <a:lnTo>
                      <a:pt x="2032" y="1098"/>
                    </a:lnTo>
                    <a:lnTo>
                      <a:pt x="0" y="0"/>
                    </a:lnTo>
                    <a:lnTo>
                      <a:pt x="0" y="7640"/>
                    </a:lnTo>
                    <a:lnTo>
                      <a:pt x="3088" y="12293"/>
                    </a:lnTo>
                    <a:lnTo>
                      <a:pt x="3088" y="21600"/>
                    </a:lnTo>
                    <a:lnTo>
                      <a:pt x="21600" y="7640"/>
                    </a:lnTo>
                    <a:lnTo>
                      <a:pt x="21600" y="29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51" name="Forma"/>
              <p:cNvSpPr/>
              <p:nvPr/>
            </p:nvSpPr>
            <p:spPr>
              <a:xfrm>
                <a:off x="1129766" y="1224743"/>
                <a:ext cx="25579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9"/>
                    </a:moveTo>
                    <a:lnTo>
                      <a:pt x="14403" y="0"/>
                    </a:lnTo>
                    <a:lnTo>
                      <a:pt x="3603" y="0"/>
                    </a:lnTo>
                    <a:lnTo>
                      <a:pt x="0" y="14399"/>
                    </a:lnTo>
                    <a:lnTo>
                      <a:pt x="0" y="21600"/>
                    </a:lnTo>
                    <a:lnTo>
                      <a:pt x="5405" y="20461"/>
                    </a:lnTo>
                    <a:lnTo>
                      <a:pt x="16205" y="15518"/>
                    </a:lnTo>
                    <a:lnTo>
                      <a:pt x="21600" y="143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52" name="Quadrato"/>
              <p:cNvSpPr/>
              <p:nvPr/>
            </p:nvSpPr>
            <p:spPr>
              <a:xfrm>
                <a:off x="1155394" y="131408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53" name="Forma"/>
              <p:cNvSpPr/>
              <p:nvPr/>
            </p:nvSpPr>
            <p:spPr>
              <a:xfrm>
                <a:off x="1161789" y="1322559"/>
                <a:ext cx="12701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3"/>
                    </a:moveTo>
                    <a:lnTo>
                      <a:pt x="10785" y="540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8"/>
                    </a:lnTo>
                    <a:lnTo>
                      <a:pt x="21600" y="54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54" name="Forma"/>
              <p:cNvSpPr/>
              <p:nvPr/>
            </p:nvSpPr>
            <p:spPr>
              <a:xfrm>
                <a:off x="1121244" y="1280026"/>
                <a:ext cx="63946" cy="25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0"/>
                    </a:moveTo>
                    <a:lnTo>
                      <a:pt x="19215" y="12262"/>
                    </a:lnTo>
                    <a:lnTo>
                      <a:pt x="13904" y="9339"/>
                    </a:lnTo>
                    <a:lnTo>
                      <a:pt x="11519" y="7200"/>
                    </a:lnTo>
                    <a:lnTo>
                      <a:pt x="11519" y="10800"/>
                    </a:lnTo>
                    <a:lnTo>
                      <a:pt x="10081" y="10800"/>
                    </a:lnTo>
                    <a:lnTo>
                      <a:pt x="10081" y="14400"/>
                    </a:lnTo>
                    <a:lnTo>
                      <a:pt x="8640" y="14400"/>
                    </a:lnTo>
                    <a:lnTo>
                      <a:pt x="7199" y="10800"/>
                    </a:lnTo>
                    <a:lnTo>
                      <a:pt x="7199" y="3600"/>
                    </a:lnTo>
                    <a:lnTo>
                      <a:pt x="5757" y="3600"/>
                    </a:lnTo>
                    <a:lnTo>
                      <a:pt x="4320" y="0"/>
                    </a:lnTo>
                    <a:lnTo>
                      <a:pt x="2879" y="0"/>
                    </a:lnTo>
                    <a:lnTo>
                      <a:pt x="2879" y="7200"/>
                    </a:lnTo>
                    <a:lnTo>
                      <a:pt x="0" y="7200"/>
                    </a:lnTo>
                    <a:lnTo>
                      <a:pt x="22" y="14454"/>
                    </a:lnTo>
                    <a:lnTo>
                      <a:pt x="957" y="16797"/>
                    </a:lnTo>
                    <a:lnTo>
                      <a:pt x="1429" y="14454"/>
                    </a:lnTo>
                    <a:lnTo>
                      <a:pt x="1437" y="10800"/>
                    </a:lnTo>
                    <a:lnTo>
                      <a:pt x="2879" y="10800"/>
                    </a:lnTo>
                    <a:lnTo>
                      <a:pt x="4320" y="14400"/>
                    </a:lnTo>
                    <a:lnTo>
                      <a:pt x="4320" y="21600"/>
                    </a:lnTo>
                    <a:lnTo>
                      <a:pt x="5757" y="21600"/>
                    </a:lnTo>
                    <a:lnTo>
                      <a:pt x="5757" y="18000"/>
                    </a:lnTo>
                    <a:lnTo>
                      <a:pt x="7199" y="18000"/>
                    </a:lnTo>
                    <a:lnTo>
                      <a:pt x="12081" y="15915"/>
                    </a:lnTo>
                    <a:lnTo>
                      <a:pt x="16019" y="14852"/>
                    </a:lnTo>
                    <a:lnTo>
                      <a:pt x="19146" y="14454"/>
                    </a:lnTo>
                    <a:lnTo>
                      <a:pt x="21600" y="14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55" name="Triangolo"/>
              <p:cNvSpPr/>
              <p:nvPr/>
            </p:nvSpPr>
            <p:spPr>
              <a:xfrm>
                <a:off x="1249184" y="11950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56" name="Forma"/>
              <p:cNvSpPr/>
              <p:nvPr/>
            </p:nvSpPr>
            <p:spPr>
              <a:xfrm>
                <a:off x="1498587" y="13055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57" name="Triangolo"/>
              <p:cNvSpPr/>
              <p:nvPr/>
            </p:nvSpPr>
            <p:spPr>
              <a:xfrm>
                <a:off x="1504981" y="13098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58" name="Triangolo"/>
              <p:cNvSpPr/>
              <p:nvPr/>
            </p:nvSpPr>
            <p:spPr>
              <a:xfrm>
                <a:off x="1585982" y="10249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59" name="Forma"/>
              <p:cNvSpPr/>
              <p:nvPr/>
            </p:nvSpPr>
            <p:spPr>
              <a:xfrm>
                <a:off x="1617960" y="1156709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0784" y="7186"/>
                    </a:lnTo>
                    <a:lnTo>
                      <a:pt x="0" y="0"/>
                    </a:lnTo>
                    <a:lnTo>
                      <a:pt x="0" y="14394"/>
                    </a:lnTo>
                    <a:lnTo>
                      <a:pt x="10784" y="14394"/>
                    </a:lnTo>
                    <a:lnTo>
                      <a:pt x="21600" y="21600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60" name="Forma"/>
              <p:cNvSpPr/>
              <p:nvPr/>
            </p:nvSpPr>
            <p:spPr>
              <a:xfrm>
                <a:off x="1811896" y="984498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1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61" name="Triangolo"/>
              <p:cNvSpPr/>
              <p:nvPr/>
            </p:nvSpPr>
            <p:spPr>
              <a:xfrm>
                <a:off x="1820468" y="9738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62" name="Forma"/>
              <p:cNvSpPr/>
              <p:nvPr/>
            </p:nvSpPr>
            <p:spPr>
              <a:xfrm>
                <a:off x="1841741" y="0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185" y="0"/>
                    </a:lnTo>
                    <a:lnTo>
                      <a:pt x="0" y="0"/>
                    </a:lnTo>
                    <a:lnTo>
                      <a:pt x="718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63" name="Forma"/>
              <p:cNvSpPr/>
              <p:nvPr/>
            </p:nvSpPr>
            <p:spPr>
              <a:xfrm>
                <a:off x="1875840" y="16986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415" y="7201"/>
                    </a:lnTo>
                    <a:lnTo>
                      <a:pt x="7208" y="0"/>
                    </a:lnTo>
                    <a:lnTo>
                      <a:pt x="7208" y="7201"/>
                    </a:lnTo>
                    <a:lnTo>
                      <a:pt x="0" y="14399"/>
                    </a:lnTo>
                    <a:lnTo>
                      <a:pt x="7208" y="14399"/>
                    </a:lnTo>
                    <a:lnTo>
                      <a:pt x="14415" y="21600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64" name="Triangolo"/>
              <p:cNvSpPr/>
              <p:nvPr/>
            </p:nvSpPr>
            <p:spPr>
              <a:xfrm>
                <a:off x="1890807" y="12609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65" name="Triangolo"/>
              <p:cNvSpPr/>
              <p:nvPr/>
            </p:nvSpPr>
            <p:spPr>
              <a:xfrm>
                <a:off x="1897201" y="12736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2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66" name="Forma"/>
              <p:cNvSpPr/>
              <p:nvPr/>
            </p:nvSpPr>
            <p:spPr>
              <a:xfrm>
                <a:off x="1909953" y="1256672"/>
                <a:ext cx="2984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5110" y="13667"/>
                    </a:lnTo>
                    <a:lnTo>
                      <a:pt x="10800" y="6737"/>
                    </a:lnTo>
                    <a:lnTo>
                      <a:pt x="16489" y="186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67" name="Forma"/>
              <p:cNvSpPr/>
              <p:nvPr/>
            </p:nvSpPr>
            <p:spPr>
              <a:xfrm>
                <a:off x="1931263" y="128431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20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68" name="Forma"/>
              <p:cNvSpPr/>
              <p:nvPr/>
            </p:nvSpPr>
            <p:spPr>
              <a:xfrm>
                <a:off x="1948363" y="12906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69" name="Forma"/>
              <p:cNvSpPr/>
              <p:nvPr/>
            </p:nvSpPr>
            <p:spPr>
              <a:xfrm>
                <a:off x="1944052" y="1258767"/>
                <a:ext cx="18124" cy="34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4"/>
                    </a:moveTo>
                    <a:lnTo>
                      <a:pt x="18740" y="5652"/>
                    </a:lnTo>
                    <a:lnTo>
                      <a:pt x="10171" y="0"/>
                    </a:lnTo>
                    <a:lnTo>
                      <a:pt x="7144" y="4475"/>
                    </a:lnTo>
                    <a:lnTo>
                      <a:pt x="3027" y="14424"/>
                    </a:lnTo>
                    <a:lnTo>
                      <a:pt x="0" y="18899"/>
                    </a:lnTo>
                    <a:lnTo>
                      <a:pt x="5086" y="18899"/>
                    </a:lnTo>
                    <a:lnTo>
                      <a:pt x="10171" y="21600"/>
                    </a:lnTo>
                    <a:lnTo>
                      <a:pt x="18740" y="15948"/>
                    </a:lnTo>
                    <a:lnTo>
                      <a:pt x="21600" y="108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70" name="Forma"/>
              <p:cNvSpPr/>
              <p:nvPr/>
            </p:nvSpPr>
            <p:spPr>
              <a:xfrm>
                <a:off x="1956841" y="1235412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14414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71" name="Forma"/>
              <p:cNvSpPr/>
              <p:nvPr/>
            </p:nvSpPr>
            <p:spPr>
              <a:xfrm>
                <a:off x="1986686" y="124816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414" y="21600"/>
                    </a:lnTo>
                    <a:lnTo>
                      <a:pt x="14414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72" name="Forma"/>
              <p:cNvSpPr/>
              <p:nvPr/>
            </p:nvSpPr>
            <p:spPr>
              <a:xfrm>
                <a:off x="1973897" y="1254512"/>
                <a:ext cx="59691" cy="55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9"/>
                    </a:moveTo>
                    <a:lnTo>
                      <a:pt x="19284" y="5141"/>
                    </a:lnTo>
                    <a:lnTo>
                      <a:pt x="14656" y="1509"/>
                    </a:lnTo>
                    <a:lnTo>
                      <a:pt x="12344" y="0"/>
                    </a:lnTo>
                    <a:lnTo>
                      <a:pt x="10800" y="0"/>
                    </a:lnTo>
                    <a:lnTo>
                      <a:pt x="9256" y="1662"/>
                    </a:lnTo>
                    <a:lnTo>
                      <a:pt x="7716" y="1662"/>
                    </a:lnTo>
                    <a:lnTo>
                      <a:pt x="7716" y="3325"/>
                    </a:lnTo>
                    <a:lnTo>
                      <a:pt x="9256" y="3325"/>
                    </a:lnTo>
                    <a:lnTo>
                      <a:pt x="6944" y="8049"/>
                    </a:lnTo>
                    <a:lnTo>
                      <a:pt x="2316" y="16876"/>
                    </a:lnTo>
                    <a:lnTo>
                      <a:pt x="0" y="21600"/>
                    </a:lnTo>
                    <a:lnTo>
                      <a:pt x="2555" y="21575"/>
                    </a:lnTo>
                    <a:lnTo>
                      <a:pt x="5400" y="21397"/>
                    </a:lnTo>
                    <a:lnTo>
                      <a:pt x="8245" y="20901"/>
                    </a:lnTo>
                    <a:lnTo>
                      <a:pt x="10800" y="19943"/>
                    </a:lnTo>
                    <a:lnTo>
                      <a:pt x="12344" y="19943"/>
                    </a:lnTo>
                    <a:lnTo>
                      <a:pt x="13884" y="21600"/>
                    </a:lnTo>
                    <a:lnTo>
                      <a:pt x="18512" y="21600"/>
                    </a:lnTo>
                    <a:lnTo>
                      <a:pt x="17813" y="19943"/>
                    </a:lnTo>
                    <a:lnTo>
                      <a:pt x="17358" y="18851"/>
                    </a:lnTo>
                    <a:lnTo>
                      <a:pt x="15042" y="12723"/>
                    </a:lnTo>
                    <a:lnTo>
                      <a:pt x="13884" y="9969"/>
                    </a:lnTo>
                    <a:lnTo>
                      <a:pt x="18512" y="8312"/>
                    </a:lnTo>
                    <a:lnTo>
                      <a:pt x="21600" y="66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73" name="Forma"/>
              <p:cNvSpPr/>
              <p:nvPr/>
            </p:nvSpPr>
            <p:spPr>
              <a:xfrm>
                <a:off x="2031498" y="12609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74" name="Forma"/>
              <p:cNvSpPr/>
              <p:nvPr/>
            </p:nvSpPr>
            <p:spPr>
              <a:xfrm>
                <a:off x="2140166" y="1226903"/>
                <a:ext cx="1705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6195" y="10799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5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75" name="Forma"/>
              <p:cNvSpPr/>
              <p:nvPr/>
            </p:nvSpPr>
            <p:spPr>
              <a:xfrm>
                <a:off x="2155132" y="125667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784" y="10799"/>
                    </a:lnTo>
                    <a:lnTo>
                      <a:pt x="10784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76" name="Triangolo"/>
              <p:cNvSpPr/>
              <p:nvPr/>
            </p:nvSpPr>
            <p:spPr>
              <a:xfrm>
                <a:off x="2161527" y="12247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77" name="Forma"/>
              <p:cNvSpPr/>
              <p:nvPr/>
            </p:nvSpPr>
            <p:spPr>
              <a:xfrm>
                <a:off x="2157222" y="1267276"/>
                <a:ext cx="21311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8"/>
                    </a:moveTo>
                    <a:lnTo>
                      <a:pt x="4312" y="0"/>
                    </a:lnTo>
                    <a:lnTo>
                      <a:pt x="4312" y="8645"/>
                    </a:lnTo>
                    <a:lnTo>
                      <a:pt x="0" y="12955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17288" y="17278"/>
                    </a:lnTo>
                    <a:lnTo>
                      <a:pt x="21600" y="172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78" name="Forma"/>
              <p:cNvSpPr/>
              <p:nvPr/>
            </p:nvSpPr>
            <p:spPr>
              <a:xfrm>
                <a:off x="2182799" y="1222648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7208" y="0"/>
                    </a:lnTo>
                    <a:lnTo>
                      <a:pt x="0" y="10801"/>
                    </a:lnTo>
                    <a:lnTo>
                      <a:pt x="7208" y="10801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79" name="Triangolo"/>
              <p:cNvSpPr/>
              <p:nvPr/>
            </p:nvSpPr>
            <p:spPr>
              <a:xfrm>
                <a:off x="2323528" y="12120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80" name="Forma"/>
              <p:cNvSpPr/>
              <p:nvPr/>
            </p:nvSpPr>
            <p:spPr>
              <a:xfrm>
                <a:off x="2355392" y="1216247"/>
                <a:ext cx="14987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5469" y="10795"/>
                    </a:lnTo>
                    <a:lnTo>
                      <a:pt x="15469" y="3591"/>
                    </a:lnTo>
                    <a:lnTo>
                      <a:pt x="9318" y="3591"/>
                    </a:lnTo>
                    <a:lnTo>
                      <a:pt x="3168" y="0"/>
                    </a:lnTo>
                    <a:lnTo>
                      <a:pt x="0" y="12483"/>
                    </a:lnTo>
                    <a:lnTo>
                      <a:pt x="860" y="18902"/>
                    </a:lnTo>
                    <a:lnTo>
                      <a:pt x="7488" y="21256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81" name="Forma"/>
              <p:cNvSpPr/>
              <p:nvPr/>
            </p:nvSpPr>
            <p:spPr>
              <a:xfrm>
                <a:off x="2374646" y="1220489"/>
                <a:ext cx="21324" cy="25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862" y="16195"/>
                    </a:lnTo>
                    <a:lnTo>
                      <a:pt x="11333" y="10800"/>
                    </a:lnTo>
                    <a:lnTo>
                      <a:pt x="7629" y="5405"/>
                    </a:lnTo>
                    <a:lnTo>
                      <a:pt x="4322" y="0"/>
                    </a:lnTo>
                    <a:lnTo>
                      <a:pt x="4322" y="7200"/>
                    </a:lnTo>
                    <a:lnTo>
                      <a:pt x="0" y="10800"/>
                    </a:lnTo>
                    <a:lnTo>
                      <a:pt x="0" y="18000"/>
                    </a:lnTo>
                    <a:lnTo>
                      <a:pt x="12955" y="180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82" name="Quadrato"/>
              <p:cNvSpPr/>
              <p:nvPr/>
            </p:nvSpPr>
            <p:spPr>
              <a:xfrm>
                <a:off x="3048291" y="124603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83" name="Forma"/>
              <p:cNvSpPr/>
              <p:nvPr/>
            </p:nvSpPr>
            <p:spPr>
              <a:xfrm>
                <a:off x="3086620" y="990847"/>
                <a:ext cx="17045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16208" y="4323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17290"/>
                    </a:lnTo>
                    <a:lnTo>
                      <a:pt x="5392" y="17290"/>
                    </a:lnTo>
                    <a:lnTo>
                      <a:pt x="10800" y="21600"/>
                    </a:lnTo>
                    <a:lnTo>
                      <a:pt x="16208" y="17290"/>
                    </a:lnTo>
                    <a:lnTo>
                      <a:pt x="16208" y="8645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84" name="Triangolo"/>
              <p:cNvSpPr/>
              <p:nvPr/>
            </p:nvSpPr>
            <p:spPr>
              <a:xfrm>
                <a:off x="3114370" y="12375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85" name="Quadrato"/>
              <p:cNvSpPr/>
              <p:nvPr/>
            </p:nvSpPr>
            <p:spPr>
              <a:xfrm>
                <a:off x="3120770" y="123753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86" name="Quadrato"/>
              <p:cNvSpPr/>
              <p:nvPr/>
            </p:nvSpPr>
            <p:spPr>
              <a:xfrm>
                <a:off x="3193243" y="125454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87" name="Forma"/>
              <p:cNvSpPr/>
              <p:nvPr/>
            </p:nvSpPr>
            <p:spPr>
              <a:xfrm>
                <a:off x="3227298" y="901541"/>
                <a:ext cx="17057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404" y="0"/>
                    </a:lnTo>
                    <a:lnTo>
                      <a:pt x="5404" y="7201"/>
                    </a:lnTo>
                    <a:lnTo>
                      <a:pt x="0" y="7201"/>
                    </a:lnTo>
                    <a:lnTo>
                      <a:pt x="0" y="14399"/>
                    </a:lnTo>
                    <a:lnTo>
                      <a:pt x="5404" y="14399"/>
                    </a:lnTo>
                    <a:lnTo>
                      <a:pt x="108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88" name="Forma"/>
              <p:cNvSpPr/>
              <p:nvPr/>
            </p:nvSpPr>
            <p:spPr>
              <a:xfrm>
                <a:off x="3244405" y="897287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89" name="Forma"/>
              <p:cNvSpPr/>
              <p:nvPr/>
            </p:nvSpPr>
            <p:spPr>
              <a:xfrm>
                <a:off x="3240100" y="914305"/>
                <a:ext cx="29833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2"/>
                    </a:moveTo>
                    <a:lnTo>
                      <a:pt x="16929" y="6077"/>
                    </a:lnTo>
                    <a:lnTo>
                      <a:pt x="11954" y="4322"/>
                    </a:lnTo>
                    <a:lnTo>
                      <a:pt x="6409" y="2568"/>
                    </a:lnTo>
                    <a:lnTo>
                      <a:pt x="0" y="0"/>
                    </a:lnTo>
                    <a:lnTo>
                      <a:pt x="0" y="8632"/>
                    </a:lnTo>
                    <a:lnTo>
                      <a:pt x="3080" y="12955"/>
                    </a:lnTo>
                    <a:lnTo>
                      <a:pt x="3080" y="21600"/>
                    </a:lnTo>
                    <a:lnTo>
                      <a:pt x="7715" y="21536"/>
                    </a:lnTo>
                    <a:lnTo>
                      <a:pt x="12340" y="21058"/>
                    </a:lnTo>
                    <a:lnTo>
                      <a:pt x="16975" y="19781"/>
                    </a:lnTo>
                    <a:lnTo>
                      <a:pt x="21600" y="17278"/>
                    </a:lnTo>
                    <a:lnTo>
                      <a:pt x="21600" y="863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90" name="Forma"/>
              <p:cNvSpPr/>
              <p:nvPr/>
            </p:nvSpPr>
            <p:spPr>
              <a:xfrm>
                <a:off x="3286988" y="888790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7186"/>
                    </a:lnTo>
                    <a:lnTo>
                      <a:pt x="0" y="14394"/>
                    </a:lnTo>
                    <a:lnTo>
                      <a:pt x="7207" y="14394"/>
                    </a:lnTo>
                    <a:lnTo>
                      <a:pt x="7207" y="21600"/>
                    </a:lnTo>
                    <a:lnTo>
                      <a:pt x="14415" y="21600"/>
                    </a:lnTo>
                    <a:lnTo>
                      <a:pt x="14415" y="14394"/>
                    </a:lnTo>
                    <a:lnTo>
                      <a:pt x="21600" y="71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91" name="Triangolo"/>
              <p:cNvSpPr/>
              <p:nvPr/>
            </p:nvSpPr>
            <p:spPr>
              <a:xfrm>
                <a:off x="3576942" y="12673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92" name="Forma"/>
              <p:cNvSpPr/>
              <p:nvPr/>
            </p:nvSpPr>
            <p:spPr>
              <a:xfrm>
                <a:off x="3574808" y="1237507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99" y="14414"/>
                    </a:lnTo>
                    <a:lnTo>
                      <a:pt x="10799" y="7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93" name="Forma"/>
              <p:cNvSpPr/>
              <p:nvPr/>
            </p:nvSpPr>
            <p:spPr>
              <a:xfrm>
                <a:off x="3585426" y="1228998"/>
                <a:ext cx="25578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393" y="7199"/>
                    </a:lnTo>
                    <a:lnTo>
                      <a:pt x="7196" y="0"/>
                    </a:lnTo>
                    <a:lnTo>
                      <a:pt x="3593" y="0"/>
                    </a:lnTo>
                    <a:lnTo>
                      <a:pt x="3593" y="7199"/>
                    </a:lnTo>
                    <a:lnTo>
                      <a:pt x="0" y="14401"/>
                    </a:lnTo>
                    <a:lnTo>
                      <a:pt x="7196" y="14401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94" name="Triangolo"/>
              <p:cNvSpPr/>
              <p:nvPr/>
            </p:nvSpPr>
            <p:spPr>
              <a:xfrm>
                <a:off x="3947845" y="120777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95" name="Triangolo"/>
              <p:cNvSpPr/>
              <p:nvPr/>
            </p:nvSpPr>
            <p:spPr>
              <a:xfrm>
                <a:off x="4011790" y="12332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96" name="Forma"/>
              <p:cNvSpPr/>
              <p:nvPr/>
            </p:nvSpPr>
            <p:spPr>
              <a:xfrm>
                <a:off x="4787671" y="1334789"/>
                <a:ext cx="25579" cy="30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04"/>
                    </a:moveTo>
                    <a:lnTo>
                      <a:pt x="13664" y="996"/>
                    </a:lnTo>
                    <a:lnTo>
                      <a:pt x="6746" y="0"/>
                    </a:lnTo>
                    <a:lnTo>
                      <a:pt x="1855" y="2978"/>
                    </a:lnTo>
                    <a:lnTo>
                      <a:pt x="0" y="12502"/>
                    </a:lnTo>
                    <a:lnTo>
                      <a:pt x="7197" y="18568"/>
                    </a:lnTo>
                    <a:lnTo>
                      <a:pt x="14393" y="21600"/>
                    </a:lnTo>
                    <a:lnTo>
                      <a:pt x="15015" y="18323"/>
                    </a:lnTo>
                    <a:lnTo>
                      <a:pt x="16645" y="13643"/>
                    </a:lnTo>
                    <a:lnTo>
                      <a:pt x="18951" y="8383"/>
                    </a:lnTo>
                    <a:lnTo>
                      <a:pt x="21600" y="3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97" name="Quadrato"/>
              <p:cNvSpPr/>
              <p:nvPr/>
            </p:nvSpPr>
            <p:spPr>
              <a:xfrm>
                <a:off x="4813293" y="133109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98" name="Triangolo"/>
              <p:cNvSpPr/>
              <p:nvPr/>
            </p:nvSpPr>
            <p:spPr>
              <a:xfrm>
                <a:off x="4823949" y="13395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99" name="Forma"/>
              <p:cNvSpPr/>
              <p:nvPr/>
            </p:nvSpPr>
            <p:spPr>
              <a:xfrm>
                <a:off x="4832477" y="13332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00" name="Quadrato"/>
              <p:cNvSpPr/>
              <p:nvPr/>
            </p:nvSpPr>
            <p:spPr>
              <a:xfrm>
                <a:off x="5192725" y="145016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01" name="Forma"/>
              <p:cNvSpPr/>
              <p:nvPr/>
            </p:nvSpPr>
            <p:spPr>
              <a:xfrm>
                <a:off x="5188420" y="1428871"/>
                <a:ext cx="12790" cy="21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4392" y="4320"/>
                    </a:lnTo>
                    <a:lnTo>
                      <a:pt x="7185" y="0"/>
                    </a:lnTo>
                    <a:lnTo>
                      <a:pt x="0" y="4320"/>
                    </a:lnTo>
                    <a:lnTo>
                      <a:pt x="0" y="17280"/>
                    </a:lnTo>
                    <a:lnTo>
                      <a:pt x="7185" y="17280"/>
                    </a:lnTo>
                    <a:lnTo>
                      <a:pt x="14392" y="21600"/>
                    </a:lnTo>
                    <a:lnTo>
                      <a:pt x="14392" y="17280"/>
                    </a:lnTo>
                    <a:lnTo>
                      <a:pt x="21600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02" name="Forma"/>
              <p:cNvSpPr/>
              <p:nvPr/>
            </p:nvSpPr>
            <p:spPr>
              <a:xfrm>
                <a:off x="5226786" y="1437380"/>
                <a:ext cx="21312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7287" y="0"/>
                    </a:lnTo>
                    <a:lnTo>
                      <a:pt x="12962" y="0"/>
                    </a:lnTo>
                    <a:lnTo>
                      <a:pt x="4326" y="7201"/>
                    </a:lnTo>
                    <a:lnTo>
                      <a:pt x="0" y="21600"/>
                    </a:lnTo>
                    <a:lnTo>
                      <a:pt x="8638" y="21600"/>
                    </a:lnTo>
                    <a:lnTo>
                      <a:pt x="17287" y="14399"/>
                    </a:lnTo>
                    <a:lnTo>
                      <a:pt x="21600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03" name="Forma"/>
              <p:cNvSpPr/>
              <p:nvPr/>
            </p:nvSpPr>
            <p:spPr>
              <a:xfrm>
                <a:off x="5256631" y="1431030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4393" y="0"/>
                    </a:lnTo>
                    <a:lnTo>
                      <a:pt x="10789" y="5417"/>
                    </a:lnTo>
                    <a:lnTo>
                      <a:pt x="718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6" y="10799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04" name="Forma"/>
              <p:cNvSpPr/>
              <p:nvPr/>
            </p:nvSpPr>
            <p:spPr>
              <a:xfrm>
                <a:off x="5218265" y="1365091"/>
                <a:ext cx="51156" cy="72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76"/>
                    </a:moveTo>
                    <a:lnTo>
                      <a:pt x="14398" y="11434"/>
                    </a:lnTo>
                    <a:lnTo>
                      <a:pt x="12596" y="10163"/>
                    </a:lnTo>
                    <a:lnTo>
                      <a:pt x="12596" y="11434"/>
                    </a:lnTo>
                    <a:lnTo>
                      <a:pt x="10800" y="10163"/>
                    </a:lnTo>
                    <a:lnTo>
                      <a:pt x="12596" y="10163"/>
                    </a:lnTo>
                    <a:lnTo>
                      <a:pt x="8998" y="8895"/>
                    </a:lnTo>
                    <a:lnTo>
                      <a:pt x="7196" y="7624"/>
                    </a:lnTo>
                    <a:lnTo>
                      <a:pt x="3598" y="6353"/>
                    </a:lnTo>
                    <a:lnTo>
                      <a:pt x="7196" y="5081"/>
                    </a:lnTo>
                    <a:lnTo>
                      <a:pt x="8998" y="3810"/>
                    </a:lnTo>
                    <a:lnTo>
                      <a:pt x="12596" y="2539"/>
                    </a:lnTo>
                    <a:lnTo>
                      <a:pt x="9615" y="1605"/>
                    </a:lnTo>
                    <a:lnTo>
                      <a:pt x="6301" y="793"/>
                    </a:lnTo>
                    <a:lnTo>
                      <a:pt x="2981" y="216"/>
                    </a:lnTo>
                    <a:lnTo>
                      <a:pt x="0" y="0"/>
                    </a:lnTo>
                    <a:lnTo>
                      <a:pt x="1067" y="1905"/>
                    </a:lnTo>
                    <a:lnTo>
                      <a:pt x="2531" y="5715"/>
                    </a:lnTo>
                    <a:lnTo>
                      <a:pt x="3598" y="7624"/>
                    </a:lnTo>
                    <a:lnTo>
                      <a:pt x="3598" y="11434"/>
                    </a:lnTo>
                    <a:lnTo>
                      <a:pt x="1796" y="10163"/>
                    </a:lnTo>
                    <a:lnTo>
                      <a:pt x="3598" y="12705"/>
                    </a:lnTo>
                    <a:lnTo>
                      <a:pt x="3598" y="15248"/>
                    </a:lnTo>
                    <a:lnTo>
                      <a:pt x="10800" y="20329"/>
                    </a:lnTo>
                    <a:lnTo>
                      <a:pt x="14398" y="20329"/>
                    </a:lnTo>
                    <a:lnTo>
                      <a:pt x="14398" y="21600"/>
                    </a:lnTo>
                    <a:lnTo>
                      <a:pt x="16028" y="19695"/>
                    </a:lnTo>
                    <a:lnTo>
                      <a:pt x="19970" y="15881"/>
                    </a:lnTo>
                    <a:lnTo>
                      <a:pt x="21600" y="1397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05" name="Forma"/>
              <p:cNvSpPr/>
              <p:nvPr/>
            </p:nvSpPr>
            <p:spPr>
              <a:xfrm>
                <a:off x="5271598" y="13970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5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06" name="Forma"/>
              <p:cNvSpPr/>
              <p:nvPr/>
            </p:nvSpPr>
            <p:spPr>
              <a:xfrm>
                <a:off x="5286476" y="1399103"/>
                <a:ext cx="46890" cy="5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2"/>
                    </a:moveTo>
                    <a:lnTo>
                      <a:pt x="15709" y="1800"/>
                    </a:lnTo>
                    <a:lnTo>
                      <a:pt x="11783" y="1800"/>
                    </a:lnTo>
                    <a:lnTo>
                      <a:pt x="11783" y="0"/>
                    </a:lnTo>
                    <a:lnTo>
                      <a:pt x="3926" y="0"/>
                    </a:lnTo>
                    <a:lnTo>
                      <a:pt x="0" y="1800"/>
                    </a:lnTo>
                    <a:lnTo>
                      <a:pt x="3926" y="1800"/>
                    </a:lnTo>
                    <a:lnTo>
                      <a:pt x="5090" y="6917"/>
                    </a:lnTo>
                    <a:lnTo>
                      <a:pt x="6687" y="16478"/>
                    </a:lnTo>
                    <a:lnTo>
                      <a:pt x="7852" y="21600"/>
                    </a:lnTo>
                    <a:lnTo>
                      <a:pt x="11104" y="17575"/>
                    </a:lnTo>
                    <a:lnTo>
                      <a:pt x="14726" y="13726"/>
                    </a:lnTo>
                    <a:lnTo>
                      <a:pt x="18347" y="10212"/>
                    </a:lnTo>
                    <a:lnTo>
                      <a:pt x="21600" y="72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07" name="Forma"/>
              <p:cNvSpPr/>
              <p:nvPr/>
            </p:nvSpPr>
            <p:spPr>
              <a:xfrm>
                <a:off x="5559323" y="1462895"/>
                <a:ext cx="17057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6" y="0"/>
                    </a:lnTo>
                    <a:lnTo>
                      <a:pt x="10792" y="7199"/>
                    </a:lnTo>
                    <a:lnTo>
                      <a:pt x="5404" y="7199"/>
                    </a:lnTo>
                    <a:lnTo>
                      <a:pt x="5404" y="14401"/>
                    </a:lnTo>
                    <a:lnTo>
                      <a:pt x="0" y="21600"/>
                    </a:lnTo>
                    <a:lnTo>
                      <a:pt x="10792" y="14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08" name="Forma"/>
              <p:cNvSpPr/>
              <p:nvPr/>
            </p:nvSpPr>
            <p:spPr>
              <a:xfrm>
                <a:off x="5591340" y="1458640"/>
                <a:ext cx="12701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5401"/>
                    </a:lnTo>
                    <a:lnTo>
                      <a:pt x="0" y="5401"/>
                    </a:lnTo>
                    <a:lnTo>
                      <a:pt x="10800" y="10800"/>
                    </a:lnTo>
                    <a:lnTo>
                      <a:pt x="10800" y="162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09" name="Quadrato"/>
              <p:cNvSpPr/>
              <p:nvPr/>
            </p:nvSpPr>
            <p:spPr>
              <a:xfrm>
                <a:off x="5751214" y="128005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10" name="Triangolo"/>
              <p:cNvSpPr/>
              <p:nvPr/>
            </p:nvSpPr>
            <p:spPr>
              <a:xfrm>
                <a:off x="5751214" y="12630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11" name="Triangolo"/>
              <p:cNvSpPr/>
              <p:nvPr/>
            </p:nvSpPr>
            <p:spPr>
              <a:xfrm>
                <a:off x="5751214" y="12587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12" name="Triangolo"/>
              <p:cNvSpPr/>
              <p:nvPr/>
            </p:nvSpPr>
            <p:spPr>
              <a:xfrm>
                <a:off x="5759741" y="13310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13" name="Forma"/>
              <p:cNvSpPr/>
              <p:nvPr/>
            </p:nvSpPr>
            <p:spPr>
              <a:xfrm>
                <a:off x="5798070" y="1367238"/>
                <a:ext cx="2131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7275" y="0"/>
                    </a:lnTo>
                    <a:lnTo>
                      <a:pt x="4313" y="0"/>
                    </a:lnTo>
                    <a:lnTo>
                      <a:pt x="4313" y="10799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14" name="Forma"/>
              <p:cNvSpPr/>
              <p:nvPr/>
            </p:nvSpPr>
            <p:spPr>
              <a:xfrm>
                <a:off x="5819381" y="1365091"/>
                <a:ext cx="12790" cy="12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393" y="7186"/>
                    </a:ln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7186"/>
                    </a:lnTo>
                    <a:lnTo>
                      <a:pt x="0" y="7186"/>
                    </a:lnTo>
                    <a:lnTo>
                      <a:pt x="0" y="14392"/>
                    </a:lnTo>
                    <a:lnTo>
                      <a:pt x="14393" y="14392"/>
                    </a:lnTo>
                    <a:lnTo>
                      <a:pt x="21600" y="21600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15" name="Triangolo"/>
              <p:cNvSpPr/>
              <p:nvPr/>
            </p:nvSpPr>
            <p:spPr>
              <a:xfrm>
                <a:off x="6079489" y="6293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894" name="object 20"/>
            <p:cNvGrpSpPr/>
            <p:nvPr/>
          </p:nvGrpSpPr>
          <p:grpSpPr>
            <a:xfrm>
              <a:off x="643801" y="956818"/>
              <a:ext cx="5043387" cy="576213"/>
              <a:chOff x="0" y="0"/>
              <a:chExt cx="5043386" cy="576211"/>
            </a:xfrm>
          </p:grpSpPr>
          <p:sp>
            <p:nvSpPr>
              <p:cNvPr id="4817" name="Quadrato"/>
              <p:cNvSpPr/>
              <p:nvPr/>
            </p:nvSpPr>
            <p:spPr>
              <a:xfrm>
                <a:off x="0" y="270046"/>
                <a:ext cx="127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18" name="Quadrato"/>
              <p:cNvSpPr/>
              <p:nvPr/>
            </p:nvSpPr>
            <p:spPr>
              <a:xfrm>
                <a:off x="332536" y="44440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19" name="Quadrato"/>
              <p:cNvSpPr/>
              <p:nvPr/>
            </p:nvSpPr>
            <p:spPr>
              <a:xfrm>
                <a:off x="500938" y="41463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20" name="Forma"/>
              <p:cNvSpPr/>
              <p:nvPr/>
            </p:nvSpPr>
            <p:spPr>
              <a:xfrm>
                <a:off x="498766" y="231736"/>
                <a:ext cx="12790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9"/>
                    </a:moveTo>
                    <a:lnTo>
                      <a:pt x="14393" y="5399"/>
                    </a:lnTo>
                    <a:lnTo>
                      <a:pt x="14393" y="0"/>
                    </a:lnTo>
                    <a:lnTo>
                      <a:pt x="7186" y="0"/>
                    </a:lnTo>
                    <a:lnTo>
                      <a:pt x="7186" y="5399"/>
                    </a:lnTo>
                    <a:lnTo>
                      <a:pt x="0" y="16199"/>
                    </a:lnTo>
                    <a:lnTo>
                      <a:pt x="0" y="21600"/>
                    </a:lnTo>
                    <a:lnTo>
                      <a:pt x="21600" y="53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21" name="Forma"/>
              <p:cNvSpPr/>
              <p:nvPr/>
            </p:nvSpPr>
            <p:spPr>
              <a:xfrm>
                <a:off x="511555" y="410349"/>
                <a:ext cx="17045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5392" y="14401"/>
                    </a:lnTo>
                    <a:lnTo>
                      <a:pt x="53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22" name="Forma"/>
              <p:cNvSpPr/>
              <p:nvPr/>
            </p:nvSpPr>
            <p:spPr>
              <a:xfrm>
                <a:off x="528611" y="397598"/>
                <a:ext cx="21312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7275" y="7186"/>
                    </a:lnTo>
                    <a:lnTo>
                      <a:pt x="8638" y="0"/>
                    </a:lnTo>
                    <a:lnTo>
                      <a:pt x="4313" y="0"/>
                    </a:lnTo>
                    <a:lnTo>
                      <a:pt x="4313" y="7186"/>
                    </a:lnTo>
                    <a:lnTo>
                      <a:pt x="0" y="7186"/>
                    </a:lnTo>
                    <a:lnTo>
                      <a:pt x="0" y="21600"/>
                    </a:lnTo>
                    <a:lnTo>
                      <a:pt x="4313" y="14392"/>
                    </a:lnTo>
                    <a:lnTo>
                      <a:pt x="8638" y="14392"/>
                    </a:lnTo>
                    <a:lnTo>
                      <a:pt x="17275" y="21600"/>
                    </a:lnTo>
                    <a:lnTo>
                      <a:pt x="21600" y="21600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23" name="Forma"/>
              <p:cNvSpPr/>
              <p:nvPr/>
            </p:nvSpPr>
            <p:spPr>
              <a:xfrm>
                <a:off x="556361" y="2296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0799"/>
                    </a:lnTo>
                    <a:lnTo>
                      <a:pt x="10800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24" name="Forma"/>
              <p:cNvSpPr/>
              <p:nvPr/>
            </p:nvSpPr>
            <p:spPr>
              <a:xfrm>
                <a:off x="451865" y="133933"/>
                <a:ext cx="119368" cy="97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49"/>
                    </a:moveTo>
                    <a:lnTo>
                      <a:pt x="20830" y="12209"/>
                    </a:lnTo>
                    <a:lnTo>
                      <a:pt x="19215" y="12768"/>
                    </a:lnTo>
                    <a:lnTo>
                      <a:pt x="16273" y="13531"/>
                    </a:lnTo>
                    <a:lnTo>
                      <a:pt x="15430" y="13822"/>
                    </a:lnTo>
                    <a:lnTo>
                      <a:pt x="15430" y="17844"/>
                    </a:lnTo>
                    <a:lnTo>
                      <a:pt x="14657" y="18784"/>
                    </a:lnTo>
                    <a:lnTo>
                      <a:pt x="13888" y="18784"/>
                    </a:lnTo>
                    <a:lnTo>
                      <a:pt x="13888" y="17844"/>
                    </a:lnTo>
                    <a:lnTo>
                      <a:pt x="14657" y="16905"/>
                    </a:lnTo>
                    <a:lnTo>
                      <a:pt x="15430" y="17844"/>
                    </a:lnTo>
                    <a:lnTo>
                      <a:pt x="15430" y="13822"/>
                    </a:lnTo>
                    <a:lnTo>
                      <a:pt x="14657" y="14086"/>
                    </a:lnTo>
                    <a:lnTo>
                      <a:pt x="14657" y="15965"/>
                    </a:lnTo>
                    <a:lnTo>
                      <a:pt x="13888" y="15025"/>
                    </a:lnTo>
                    <a:lnTo>
                      <a:pt x="13888" y="14086"/>
                    </a:lnTo>
                    <a:lnTo>
                      <a:pt x="14657" y="14086"/>
                    </a:lnTo>
                    <a:lnTo>
                      <a:pt x="14657" y="13149"/>
                    </a:lnTo>
                    <a:lnTo>
                      <a:pt x="15430" y="11270"/>
                    </a:lnTo>
                    <a:lnTo>
                      <a:pt x="15430" y="10330"/>
                    </a:lnTo>
                    <a:lnTo>
                      <a:pt x="14285" y="8922"/>
                    </a:lnTo>
                    <a:lnTo>
                      <a:pt x="13212" y="7511"/>
                    </a:lnTo>
                    <a:lnTo>
                      <a:pt x="13115" y="7365"/>
                    </a:lnTo>
                    <a:lnTo>
                      <a:pt x="13115" y="13149"/>
                    </a:lnTo>
                    <a:lnTo>
                      <a:pt x="11571" y="13149"/>
                    </a:lnTo>
                    <a:lnTo>
                      <a:pt x="11571" y="14086"/>
                    </a:lnTo>
                    <a:lnTo>
                      <a:pt x="10029" y="14086"/>
                    </a:lnTo>
                    <a:lnTo>
                      <a:pt x="10029" y="13149"/>
                    </a:lnTo>
                    <a:lnTo>
                      <a:pt x="11571" y="13149"/>
                    </a:lnTo>
                    <a:lnTo>
                      <a:pt x="11571" y="12209"/>
                    </a:lnTo>
                    <a:lnTo>
                      <a:pt x="13115" y="12209"/>
                    </a:lnTo>
                    <a:lnTo>
                      <a:pt x="13115" y="7365"/>
                    </a:lnTo>
                    <a:lnTo>
                      <a:pt x="12438" y="6339"/>
                    </a:lnTo>
                    <a:lnTo>
                      <a:pt x="12284" y="6103"/>
                    </a:lnTo>
                    <a:lnTo>
                      <a:pt x="12047" y="5635"/>
                    </a:lnTo>
                    <a:lnTo>
                      <a:pt x="11571" y="4695"/>
                    </a:lnTo>
                    <a:lnTo>
                      <a:pt x="10801" y="4695"/>
                    </a:lnTo>
                    <a:lnTo>
                      <a:pt x="10029" y="5635"/>
                    </a:lnTo>
                    <a:lnTo>
                      <a:pt x="10029" y="1877"/>
                    </a:lnTo>
                    <a:lnTo>
                      <a:pt x="8751" y="1318"/>
                    </a:lnTo>
                    <a:lnTo>
                      <a:pt x="5906" y="555"/>
                    </a:lnTo>
                    <a:lnTo>
                      <a:pt x="4628" y="0"/>
                    </a:lnTo>
                    <a:lnTo>
                      <a:pt x="4628" y="937"/>
                    </a:lnTo>
                    <a:lnTo>
                      <a:pt x="3858" y="937"/>
                    </a:lnTo>
                    <a:lnTo>
                      <a:pt x="3858" y="1877"/>
                    </a:lnTo>
                    <a:lnTo>
                      <a:pt x="2314" y="1877"/>
                    </a:lnTo>
                    <a:lnTo>
                      <a:pt x="1542" y="937"/>
                    </a:lnTo>
                    <a:lnTo>
                      <a:pt x="1542" y="1877"/>
                    </a:lnTo>
                    <a:lnTo>
                      <a:pt x="772" y="1877"/>
                    </a:lnTo>
                    <a:lnTo>
                      <a:pt x="772" y="2816"/>
                    </a:lnTo>
                    <a:lnTo>
                      <a:pt x="0" y="2816"/>
                    </a:lnTo>
                    <a:lnTo>
                      <a:pt x="0" y="6575"/>
                    </a:lnTo>
                    <a:lnTo>
                      <a:pt x="772" y="7511"/>
                    </a:lnTo>
                    <a:lnTo>
                      <a:pt x="772" y="3756"/>
                    </a:lnTo>
                    <a:lnTo>
                      <a:pt x="3858" y="7511"/>
                    </a:lnTo>
                    <a:lnTo>
                      <a:pt x="6557" y="6398"/>
                    </a:lnTo>
                    <a:lnTo>
                      <a:pt x="8680" y="6339"/>
                    </a:lnTo>
                    <a:lnTo>
                      <a:pt x="9933" y="8041"/>
                    </a:lnTo>
                    <a:lnTo>
                      <a:pt x="10029" y="12209"/>
                    </a:lnTo>
                    <a:lnTo>
                      <a:pt x="9257" y="12209"/>
                    </a:lnTo>
                    <a:lnTo>
                      <a:pt x="8487" y="11270"/>
                    </a:lnTo>
                    <a:lnTo>
                      <a:pt x="7786" y="12678"/>
                    </a:lnTo>
                    <a:lnTo>
                      <a:pt x="6099" y="15497"/>
                    </a:lnTo>
                    <a:lnTo>
                      <a:pt x="5401" y="16905"/>
                    </a:lnTo>
                    <a:lnTo>
                      <a:pt x="6173" y="17844"/>
                    </a:lnTo>
                    <a:lnTo>
                      <a:pt x="7715" y="17844"/>
                    </a:lnTo>
                    <a:lnTo>
                      <a:pt x="8487" y="18784"/>
                    </a:lnTo>
                    <a:lnTo>
                      <a:pt x="9257" y="17844"/>
                    </a:lnTo>
                    <a:lnTo>
                      <a:pt x="9257" y="18784"/>
                    </a:lnTo>
                    <a:lnTo>
                      <a:pt x="8487" y="18784"/>
                    </a:lnTo>
                    <a:lnTo>
                      <a:pt x="8487" y="19724"/>
                    </a:lnTo>
                    <a:lnTo>
                      <a:pt x="9257" y="20660"/>
                    </a:lnTo>
                    <a:lnTo>
                      <a:pt x="10029" y="19724"/>
                    </a:lnTo>
                    <a:lnTo>
                      <a:pt x="11571" y="19724"/>
                    </a:lnTo>
                    <a:lnTo>
                      <a:pt x="11571" y="20660"/>
                    </a:lnTo>
                    <a:lnTo>
                      <a:pt x="10801" y="21600"/>
                    </a:lnTo>
                    <a:lnTo>
                      <a:pt x="16202" y="21600"/>
                    </a:lnTo>
                    <a:lnTo>
                      <a:pt x="20830" y="18784"/>
                    </a:lnTo>
                    <a:lnTo>
                      <a:pt x="20830" y="16905"/>
                    </a:lnTo>
                    <a:lnTo>
                      <a:pt x="21600" y="15965"/>
                    </a:lnTo>
                    <a:lnTo>
                      <a:pt x="21600" y="131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25" name="Forma"/>
              <p:cNvSpPr/>
              <p:nvPr/>
            </p:nvSpPr>
            <p:spPr>
              <a:xfrm>
                <a:off x="573417" y="2657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26" name="Forma"/>
              <p:cNvSpPr/>
              <p:nvPr/>
            </p:nvSpPr>
            <p:spPr>
              <a:xfrm>
                <a:off x="558444" y="240245"/>
                <a:ext cx="25591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2"/>
                    </a:moveTo>
                    <a:lnTo>
                      <a:pt x="17998" y="4322"/>
                    </a:lnTo>
                    <a:lnTo>
                      <a:pt x="10794" y="0"/>
                    </a:lnTo>
                    <a:lnTo>
                      <a:pt x="7203" y="0"/>
                    </a:lnTo>
                    <a:lnTo>
                      <a:pt x="3602" y="4322"/>
                    </a:lnTo>
                    <a:lnTo>
                      <a:pt x="3602" y="8645"/>
                    </a:lnTo>
                    <a:lnTo>
                      <a:pt x="0" y="12967"/>
                    </a:lnTo>
                    <a:lnTo>
                      <a:pt x="7203" y="17277"/>
                    </a:lnTo>
                    <a:lnTo>
                      <a:pt x="10794" y="21600"/>
                    </a:lnTo>
                    <a:lnTo>
                      <a:pt x="17998" y="21600"/>
                    </a:lnTo>
                    <a:lnTo>
                      <a:pt x="17998" y="17277"/>
                    </a:lnTo>
                    <a:lnTo>
                      <a:pt x="21600" y="8645"/>
                    </a:lnTo>
                    <a:lnTo>
                      <a:pt x="21600" y="432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27" name="Forma"/>
              <p:cNvSpPr/>
              <p:nvPr/>
            </p:nvSpPr>
            <p:spPr>
              <a:xfrm>
                <a:off x="422020" y="423112"/>
                <a:ext cx="170537" cy="78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10"/>
                    </a:moveTo>
                    <a:lnTo>
                      <a:pt x="20789" y="12953"/>
                    </a:lnTo>
                    <a:lnTo>
                      <a:pt x="19169" y="10397"/>
                    </a:lnTo>
                    <a:lnTo>
                      <a:pt x="18360" y="9341"/>
                    </a:lnTo>
                    <a:lnTo>
                      <a:pt x="17550" y="10397"/>
                    </a:lnTo>
                    <a:lnTo>
                      <a:pt x="15930" y="12953"/>
                    </a:lnTo>
                    <a:lnTo>
                      <a:pt x="15121" y="14010"/>
                    </a:lnTo>
                    <a:lnTo>
                      <a:pt x="15121" y="12841"/>
                    </a:lnTo>
                    <a:lnTo>
                      <a:pt x="14580" y="11673"/>
                    </a:lnTo>
                    <a:lnTo>
                      <a:pt x="14580" y="12841"/>
                    </a:lnTo>
                    <a:lnTo>
                      <a:pt x="14040" y="14010"/>
                    </a:lnTo>
                    <a:lnTo>
                      <a:pt x="10800" y="10509"/>
                    </a:lnTo>
                    <a:lnTo>
                      <a:pt x="11197" y="7880"/>
                    </a:lnTo>
                    <a:lnTo>
                      <a:pt x="11543" y="5254"/>
                    </a:lnTo>
                    <a:lnTo>
                      <a:pt x="11788" y="2625"/>
                    </a:lnTo>
                    <a:lnTo>
                      <a:pt x="11839" y="1168"/>
                    </a:lnTo>
                    <a:lnTo>
                      <a:pt x="11879" y="0"/>
                    </a:lnTo>
                    <a:lnTo>
                      <a:pt x="11340" y="0"/>
                    </a:lnTo>
                    <a:lnTo>
                      <a:pt x="10800" y="1168"/>
                    </a:lnTo>
                    <a:lnTo>
                      <a:pt x="10260" y="1168"/>
                    </a:lnTo>
                    <a:lnTo>
                      <a:pt x="10260" y="0"/>
                    </a:lnTo>
                    <a:lnTo>
                      <a:pt x="9721" y="1168"/>
                    </a:lnTo>
                    <a:lnTo>
                      <a:pt x="9180" y="2336"/>
                    </a:lnTo>
                    <a:lnTo>
                      <a:pt x="8101" y="2336"/>
                    </a:lnTo>
                    <a:lnTo>
                      <a:pt x="8101" y="4669"/>
                    </a:lnTo>
                    <a:lnTo>
                      <a:pt x="7560" y="4669"/>
                    </a:lnTo>
                    <a:lnTo>
                      <a:pt x="7560" y="5837"/>
                    </a:lnTo>
                    <a:lnTo>
                      <a:pt x="7163" y="8445"/>
                    </a:lnTo>
                    <a:lnTo>
                      <a:pt x="6817" y="10945"/>
                    </a:lnTo>
                    <a:lnTo>
                      <a:pt x="6573" y="13225"/>
                    </a:lnTo>
                    <a:lnTo>
                      <a:pt x="6481" y="15177"/>
                    </a:lnTo>
                    <a:lnTo>
                      <a:pt x="0" y="15177"/>
                    </a:lnTo>
                    <a:lnTo>
                      <a:pt x="5350" y="18936"/>
                    </a:lnTo>
                    <a:lnTo>
                      <a:pt x="10800" y="21600"/>
                    </a:lnTo>
                    <a:lnTo>
                      <a:pt x="16250" y="20760"/>
                    </a:lnTo>
                    <a:lnTo>
                      <a:pt x="21600" y="140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28" name="Forma"/>
              <p:cNvSpPr/>
              <p:nvPr/>
            </p:nvSpPr>
            <p:spPr>
              <a:xfrm>
                <a:off x="571232" y="325297"/>
                <a:ext cx="21325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4"/>
                    </a:moveTo>
                    <a:lnTo>
                      <a:pt x="8645" y="6174"/>
                    </a:lnTo>
                    <a:lnTo>
                      <a:pt x="8645" y="0"/>
                    </a:lnTo>
                    <a:lnTo>
                      <a:pt x="0" y="0"/>
                    </a:lnTo>
                    <a:lnTo>
                      <a:pt x="0" y="6174"/>
                    </a:lnTo>
                    <a:lnTo>
                      <a:pt x="4323" y="6174"/>
                    </a:lnTo>
                    <a:lnTo>
                      <a:pt x="4323" y="9261"/>
                    </a:lnTo>
                    <a:lnTo>
                      <a:pt x="8645" y="9261"/>
                    </a:lnTo>
                    <a:lnTo>
                      <a:pt x="8645" y="15426"/>
                    </a:lnTo>
                    <a:lnTo>
                      <a:pt x="17278" y="21600"/>
                    </a:lnTo>
                    <a:lnTo>
                      <a:pt x="17278" y="15426"/>
                    </a:lnTo>
                    <a:lnTo>
                      <a:pt x="21600" y="12348"/>
                    </a:lnTo>
                    <a:lnTo>
                      <a:pt x="21600" y="61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29" name="Forma"/>
              <p:cNvSpPr/>
              <p:nvPr/>
            </p:nvSpPr>
            <p:spPr>
              <a:xfrm>
                <a:off x="594734" y="197713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82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782" y="14401"/>
                    </a:lnTo>
                    <a:lnTo>
                      <a:pt x="10782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30" name="Triangolo"/>
              <p:cNvSpPr/>
              <p:nvPr/>
            </p:nvSpPr>
            <p:spPr>
              <a:xfrm>
                <a:off x="660812" y="1339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31" name="Forma"/>
              <p:cNvSpPr/>
              <p:nvPr/>
            </p:nvSpPr>
            <p:spPr>
              <a:xfrm>
                <a:off x="688523" y="3083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8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32" name="Quadrato"/>
              <p:cNvSpPr/>
              <p:nvPr/>
            </p:nvSpPr>
            <p:spPr>
              <a:xfrm>
                <a:off x="688523" y="28279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33" name="Forma"/>
              <p:cNvSpPr/>
              <p:nvPr/>
            </p:nvSpPr>
            <p:spPr>
              <a:xfrm>
                <a:off x="827036" y="350811"/>
                <a:ext cx="38368" cy="38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4"/>
                    </a:moveTo>
                    <a:lnTo>
                      <a:pt x="19197" y="2414"/>
                    </a:lnTo>
                    <a:lnTo>
                      <a:pt x="14400" y="0"/>
                    </a:lnTo>
                    <a:lnTo>
                      <a:pt x="11997" y="0"/>
                    </a:lnTo>
                    <a:lnTo>
                      <a:pt x="2402" y="9654"/>
                    </a:lnTo>
                    <a:lnTo>
                      <a:pt x="2402" y="12068"/>
                    </a:lnTo>
                    <a:lnTo>
                      <a:pt x="0" y="14474"/>
                    </a:lnTo>
                    <a:lnTo>
                      <a:pt x="5326" y="17155"/>
                    </a:lnTo>
                    <a:lnTo>
                      <a:pt x="10203" y="21413"/>
                    </a:lnTo>
                    <a:lnTo>
                      <a:pt x="14178" y="21600"/>
                    </a:lnTo>
                    <a:lnTo>
                      <a:pt x="16802" y="12068"/>
                    </a:lnTo>
                    <a:lnTo>
                      <a:pt x="14400" y="12068"/>
                    </a:lnTo>
                    <a:lnTo>
                      <a:pt x="14400" y="7241"/>
                    </a:lnTo>
                    <a:lnTo>
                      <a:pt x="19197" y="7241"/>
                    </a:lnTo>
                    <a:lnTo>
                      <a:pt x="19197" y="4827"/>
                    </a:lnTo>
                    <a:lnTo>
                      <a:pt x="21600" y="241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34" name="Forma"/>
              <p:cNvSpPr/>
              <p:nvPr/>
            </p:nvSpPr>
            <p:spPr>
              <a:xfrm>
                <a:off x="856881" y="363575"/>
                <a:ext cx="68213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9"/>
                    </a:moveTo>
                    <a:lnTo>
                      <a:pt x="16537" y="9980"/>
                    </a:lnTo>
                    <a:lnTo>
                      <a:pt x="11474" y="7326"/>
                    </a:lnTo>
                    <a:lnTo>
                      <a:pt x="6410" y="4100"/>
                    </a:lnTo>
                    <a:lnTo>
                      <a:pt x="1347" y="0"/>
                    </a:lnTo>
                    <a:lnTo>
                      <a:pt x="1347" y="3087"/>
                    </a:lnTo>
                    <a:lnTo>
                      <a:pt x="0" y="6174"/>
                    </a:lnTo>
                    <a:lnTo>
                      <a:pt x="3016" y="10312"/>
                    </a:lnTo>
                    <a:lnTo>
                      <a:pt x="5903" y="13887"/>
                    </a:lnTo>
                    <a:lnTo>
                      <a:pt x="8542" y="17453"/>
                    </a:lnTo>
                    <a:lnTo>
                      <a:pt x="10798" y="21600"/>
                    </a:lnTo>
                    <a:lnTo>
                      <a:pt x="13034" y="21554"/>
                    </a:lnTo>
                    <a:lnTo>
                      <a:pt x="15523" y="21213"/>
                    </a:lnTo>
                    <a:lnTo>
                      <a:pt x="18013" y="20301"/>
                    </a:lnTo>
                    <a:lnTo>
                      <a:pt x="20248" y="18513"/>
                    </a:lnTo>
                    <a:lnTo>
                      <a:pt x="20248" y="15426"/>
                    </a:lnTo>
                    <a:lnTo>
                      <a:pt x="21600" y="123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35" name="Forma"/>
              <p:cNvSpPr/>
              <p:nvPr/>
            </p:nvSpPr>
            <p:spPr>
              <a:xfrm>
                <a:off x="925093" y="389089"/>
                <a:ext cx="21311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7" y="0"/>
                    </a:lnTo>
                    <a:lnTo>
                      <a:pt x="4325" y="5403"/>
                    </a:lnTo>
                    <a:lnTo>
                      <a:pt x="0" y="5403"/>
                    </a:lnTo>
                    <a:lnTo>
                      <a:pt x="8637" y="16212"/>
                    </a:lnTo>
                    <a:lnTo>
                      <a:pt x="17288" y="21600"/>
                    </a:lnTo>
                    <a:lnTo>
                      <a:pt x="17288" y="16212"/>
                    </a:lnTo>
                    <a:lnTo>
                      <a:pt x="21600" y="54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36" name="Forma"/>
              <p:cNvSpPr/>
              <p:nvPr/>
            </p:nvSpPr>
            <p:spPr>
              <a:xfrm>
                <a:off x="950715" y="3912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37" name="Quadrato"/>
              <p:cNvSpPr/>
              <p:nvPr/>
            </p:nvSpPr>
            <p:spPr>
              <a:xfrm>
                <a:off x="954976" y="40612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38" name="Triangolo"/>
              <p:cNvSpPr/>
              <p:nvPr/>
            </p:nvSpPr>
            <p:spPr>
              <a:xfrm>
                <a:off x="980560" y="4188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39" name="Quadrato"/>
              <p:cNvSpPr/>
              <p:nvPr/>
            </p:nvSpPr>
            <p:spPr>
              <a:xfrm>
                <a:off x="1018927" y="36360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40" name="Triangolo"/>
              <p:cNvSpPr/>
              <p:nvPr/>
            </p:nvSpPr>
            <p:spPr>
              <a:xfrm>
                <a:off x="1082878" y="595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41" name="Forma"/>
              <p:cNvSpPr/>
              <p:nvPr/>
            </p:nvSpPr>
            <p:spPr>
              <a:xfrm>
                <a:off x="1144695" y="61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42" name="Triangolo"/>
              <p:cNvSpPr/>
              <p:nvPr/>
            </p:nvSpPr>
            <p:spPr>
              <a:xfrm>
                <a:off x="1176667" y="3763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43" name="Forma"/>
              <p:cNvSpPr/>
              <p:nvPr/>
            </p:nvSpPr>
            <p:spPr>
              <a:xfrm>
                <a:off x="1244840" y="11056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1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44" name="Triangolo"/>
              <p:cNvSpPr/>
              <p:nvPr/>
            </p:nvSpPr>
            <p:spPr>
              <a:xfrm>
                <a:off x="1296041" y="1382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45" name="Quadrato"/>
              <p:cNvSpPr/>
              <p:nvPr/>
            </p:nvSpPr>
            <p:spPr>
              <a:xfrm>
                <a:off x="1336541" y="5741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46" name="Forma"/>
              <p:cNvSpPr/>
              <p:nvPr/>
            </p:nvSpPr>
            <p:spPr>
              <a:xfrm>
                <a:off x="1440992" y="425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47" name="Forma"/>
              <p:cNvSpPr/>
              <p:nvPr/>
            </p:nvSpPr>
            <p:spPr>
              <a:xfrm>
                <a:off x="1462309" y="3784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48" name="Forma"/>
              <p:cNvSpPr/>
              <p:nvPr/>
            </p:nvSpPr>
            <p:spPr>
              <a:xfrm>
                <a:off x="1490020" y="425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0818" y="10785"/>
                    </a:lnTo>
                    <a:lnTo>
                      <a:pt x="1081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49" name="Forma"/>
              <p:cNvSpPr/>
              <p:nvPr/>
            </p:nvSpPr>
            <p:spPr>
              <a:xfrm>
                <a:off x="1617922" y="340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5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50" name="Triangolo"/>
              <p:cNvSpPr/>
              <p:nvPr/>
            </p:nvSpPr>
            <p:spPr>
              <a:xfrm>
                <a:off x="1624317" y="318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51" name="Forma"/>
              <p:cNvSpPr/>
              <p:nvPr/>
            </p:nvSpPr>
            <p:spPr>
              <a:xfrm>
                <a:off x="1666900" y="85051"/>
                <a:ext cx="1278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52" name="Triangolo"/>
              <p:cNvSpPr/>
              <p:nvPr/>
            </p:nvSpPr>
            <p:spPr>
              <a:xfrm>
                <a:off x="1671211" y="680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81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53" name="Triangolo"/>
              <p:cNvSpPr/>
              <p:nvPr/>
            </p:nvSpPr>
            <p:spPr>
              <a:xfrm>
                <a:off x="1671211" y="61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54" name="Forma"/>
              <p:cNvSpPr/>
              <p:nvPr/>
            </p:nvSpPr>
            <p:spPr>
              <a:xfrm>
                <a:off x="1677606" y="78637"/>
                <a:ext cx="12701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1" y="7201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801" y="143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55" name="Forma"/>
              <p:cNvSpPr/>
              <p:nvPr/>
            </p:nvSpPr>
            <p:spPr>
              <a:xfrm>
                <a:off x="1654111" y="23354"/>
                <a:ext cx="34113" cy="4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1"/>
                    </a:moveTo>
                    <a:lnTo>
                      <a:pt x="18898" y="2161"/>
                    </a:lnTo>
                    <a:lnTo>
                      <a:pt x="18898" y="0"/>
                    </a:lnTo>
                    <a:lnTo>
                      <a:pt x="16196" y="2161"/>
                    </a:lnTo>
                    <a:lnTo>
                      <a:pt x="13502" y="2161"/>
                    </a:lnTo>
                    <a:lnTo>
                      <a:pt x="8098" y="0"/>
                    </a:lnTo>
                    <a:lnTo>
                      <a:pt x="5404" y="0"/>
                    </a:lnTo>
                    <a:lnTo>
                      <a:pt x="5404" y="15118"/>
                    </a:lnTo>
                    <a:lnTo>
                      <a:pt x="2702" y="15118"/>
                    </a:lnTo>
                    <a:lnTo>
                      <a:pt x="2702" y="17279"/>
                    </a:lnTo>
                    <a:lnTo>
                      <a:pt x="0" y="17279"/>
                    </a:lnTo>
                    <a:lnTo>
                      <a:pt x="0" y="19439"/>
                    </a:lnTo>
                    <a:lnTo>
                      <a:pt x="5404" y="19439"/>
                    </a:lnTo>
                    <a:lnTo>
                      <a:pt x="8098" y="21600"/>
                    </a:lnTo>
                    <a:lnTo>
                      <a:pt x="13502" y="21600"/>
                    </a:lnTo>
                    <a:lnTo>
                      <a:pt x="13502" y="19439"/>
                    </a:lnTo>
                    <a:lnTo>
                      <a:pt x="16196" y="17279"/>
                    </a:lnTo>
                    <a:lnTo>
                      <a:pt x="17804" y="14041"/>
                    </a:lnTo>
                    <a:lnTo>
                      <a:pt x="19992" y="7559"/>
                    </a:lnTo>
                    <a:lnTo>
                      <a:pt x="21600" y="43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56" name="Quadrato"/>
              <p:cNvSpPr/>
              <p:nvPr/>
            </p:nvSpPr>
            <p:spPr>
              <a:xfrm>
                <a:off x="1701050" y="5315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57" name="Forma"/>
              <p:cNvSpPr/>
              <p:nvPr/>
            </p:nvSpPr>
            <p:spPr>
              <a:xfrm>
                <a:off x="1796979" y="23354"/>
                <a:ext cx="12701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785" y="7201"/>
                    </a:lnTo>
                    <a:lnTo>
                      <a:pt x="10785" y="0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785" y="21600"/>
                    </a:lnTo>
                    <a:lnTo>
                      <a:pt x="10785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58" name="Forma"/>
              <p:cNvSpPr/>
              <p:nvPr/>
            </p:nvSpPr>
            <p:spPr>
              <a:xfrm>
                <a:off x="1816163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59" name="Quadrato"/>
              <p:cNvSpPr/>
              <p:nvPr/>
            </p:nvSpPr>
            <p:spPr>
              <a:xfrm>
                <a:off x="1841741" y="4890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60" name="Forma"/>
              <p:cNvSpPr/>
              <p:nvPr/>
            </p:nvSpPr>
            <p:spPr>
              <a:xfrm>
                <a:off x="1841702" y="31863"/>
                <a:ext cx="12790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12"/>
                    </a:moveTo>
                    <a:lnTo>
                      <a:pt x="14393" y="10808"/>
                    </a:lnTo>
                    <a:lnTo>
                      <a:pt x="14393" y="5404"/>
                    </a:lnTo>
                    <a:lnTo>
                      <a:pt x="7186" y="0"/>
                    </a:lnTo>
                    <a:lnTo>
                      <a:pt x="7186" y="5404"/>
                    </a:lnTo>
                    <a:lnTo>
                      <a:pt x="0" y="16212"/>
                    </a:lnTo>
                    <a:lnTo>
                      <a:pt x="0" y="21600"/>
                    </a:lnTo>
                    <a:lnTo>
                      <a:pt x="7186" y="21600"/>
                    </a:lnTo>
                    <a:lnTo>
                      <a:pt x="14393" y="16212"/>
                    </a:lnTo>
                    <a:lnTo>
                      <a:pt x="21600" y="1621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61" name="Forma"/>
              <p:cNvSpPr/>
              <p:nvPr/>
            </p:nvSpPr>
            <p:spPr>
              <a:xfrm>
                <a:off x="1854491" y="44627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393" y="7186"/>
                    </a:lnTo>
                    <a:lnTo>
                      <a:pt x="7186" y="0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7186" y="14392"/>
                    </a:lnTo>
                    <a:lnTo>
                      <a:pt x="14393" y="21600"/>
                    </a:lnTo>
                    <a:lnTo>
                      <a:pt x="14393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62" name="Quadrato"/>
              <p:cNvSpPr/>
              <p:nvPr/>
            </p:nvSpPr>
            <p:spPr>
              <a:xfrm>
                <a:off x="2054910" y="38486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63" name="Quadrato"/>
              <p:cNvSpPr/>
              <p:nvPr/>
            </p:nvSpPr>
            <p:spPr>
              <a:xfrm>
                <a:off x="2242489" y="31682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64" name="Forma"/>
              <p:cNvSpPr/>
              <p:nvPr/>
            </p:nvSpPr>
            <p:spPr>
              <a:xfrm>
                <a:off x="2255240" y="329551"/>
                <a:ext cx="17044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16209" y="4323"/>
                    </a:lnTo>
                    <a:lnTo>
                      <a:pt x="5391" y="0"/>
                    </a:lnTo>
                    <a:lnTo>
                      <a:pt x="0" y="0"/>
                    </a:lnTo>
                    <a:lnTo>
                      <a:pt x="0" y="8645"/>
                    </a:lnTo>
                    <a:lnTo>
                      <a:pt x="5391" y="12968"/>
                    </a:lnTo>
                    <a:lnTo>
                      <a:pt x="5391" y="21600"/>
                    </a:lnTo>
                    <a:lnTo>
                      <a:pt x="10801" y="17278"/>
                    </a:lnTo>
                    <a:lnTo>
                      <a:pt x="10801" y="12968"/>
                    </a:lnTo>
                    <a:lnTo>
                      <a:pt x="16209" y="12968"/>
                    </a:lnTo>
                    <a:lnTo>
                      <a:pt x="21600" y="8645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65" name="Forma"/>
              <p:cNvSpPr/>
              <p:nvPr/>
            </p:nvSpPr>
            <p:spPr>
              <a:xfrm>
                <a:off x="2270201" y="3253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66" name="Forma"/>
              <p:cNvSpPr/>
              <p:nvPr/>
            </p:nvSpPr>
            <p:spPr>
              <a:xfrm>
                <a:off x="2250973" y="338060"/>
                <a:ext cx="59691" cy="38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0"/>
                    </a:moveTo>
                    <a:lnTo>
                      <a:pt x="18369" y="7427"/>
                    </a:lnTo>
                    <a:lnTo>
                      <a:pt x="12487" y="2172"/>
                    </a:lnTo>
                    <a:lnTo>
                      <a:pt x="9256" y="0"/>
                    </a:lnTo>
                    <a:lnTo>
                      <a:pt x="7716" y="0"/>
                    </a:lnTo>
                    <a:lnTo>
                      <a:pt x="6172" y="2402"/>
                    </a:lnTo>
                    <a:lnTo>
                      <a:pt x="6172" y="4796"/>
                    </a:lnTo>
                    <a:lnTo>
                      <a:pt x="4628" y="7198"/>
                    </a:lnTo>
                    <a:lnTo>
                      <a:pt x="1544" y="7198"/>
                    </a:lnTo>
                    <a:lnTo>
                      <a:pt x="1544" y="9600"/>
                    </a:lnTo>
                    <a:lnTo>
                      <a:pt x="0" y="12001"/>
                    </a:lnTo>
                    <a:lnTo>
                      <a:pt x="1544" y="12001"/>
                    </a:lnTo>
                    <a:lnTo>
                      <a:pt x="1544" y="14403"/>
                    </a:lnTo>
                    <a:lnTo>
                      <a:pt x="3083" y="14403"/>
                    </a:lnTo>
                    <a:lnTo>
                      <a:pt x="3083" y="19206"/>
                    </a:lnTo>
                    <a:lnTo>
                      <a:pt x="4628" y="19206"/>
                    </a:lnTo>
                    <a:lnTo>
                      <a:pt x="6172" y="21600"/>
                    </a:lnTo>
                    <a:lnTo>
                      <a:pt x="6172" y="19206"/>
                    </a:lnTo>
                    <a:lnTo>
                      <a:pt x="7711" y="16804"/>
                    </a:lnTo>
                    <a:lnTo>
                      <a:pt x="6172" y="16804"/>
                    </a:lnTo>
                    <a:lnTo>
                      <a:pt x="6172" y="14403"/>
                    </a:lnTo>
                    <a:lnTo>
                      <a:pt x="4628" y="14403"/>
                    </a:lnTo>
                    <a:lnTo>
                      <a:pt x="4628" y="12001"/>
                    </a:lnTo>
                    <a:lnTo>
                      <a:pt x="6172" y="9600"/>
                    </a:lnTo>
                    <a:lnTo>
                      <a:pt x="7711" y="12001"/>
                    </a:lnTo>
                    <a:lnTo>
                      <a:pt x="7711" y="14403"/>
                    </a:lnTo>
                    <a:lnTo>
                      <a:pt x="12344" y="14403"/>
                    </a:lnTo>
                    <a:lnTo>
                      <a:pt x="12344" y="21600"/>
                    </a:lnTo>
                    <a:lnTo>
                      <a:pt x="15428" y="21600"/>
                    </a:lnTo>
                    <a:lnTo>
                      <a:pt x="15428" y="19206"/>
                    </a:lnTo>
                    <a:lnTo>
                      <a:pt x="16972" y="19206"/>
                    </a:lnTo>
                    <a:lnTo>
                      <a:pt x="16972" y="16804"/>
                    </a:lnTo>
                    <a:lnTo>
                      <a:pt x="18511" y="16804"/>
                    </a:lnTo>
                    <a:lnTo>
                      <a:pt x="18511" y="19206"/>
                    </a:lnTo>
                    <a:lnTo>
                      <a:pt x="20056" y="16804"/>
                    </a:lnTo>
                    <a:lnTo>
                      <a:pt x="20056" y="12001"/>
                    </a:lnTo>
                    <a:lnTo>
                      <a:pt x="21600" y="9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67" name="Forma"/>
              <p:cNvSpPr/>
              <p:nvPr/>
            </p:nvSpPr>
            <p:spPr>
              <a:xfrm>
                <a:off x="2306395" y="373290"/>
                <a:ext cx="25579" cy="2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78"/>
                    </a:moveTo>
                    <a:lnTo>
                      <a:pt x="16141" y="4232"/>
                    </a:lnTo>
                    <a:lnTo>
                      <a:pt x="10350" y="2697"/>
                    </a:lnTo>
                    <a:lnTo>
                      <a:pt x="3883" y="1162"/>
                    </a:lnTo>
                    <a:lnTo>
                      <a:pt x="0" y="0"/>
                    </a:lnTo>
                    <a:lnTo>
                      <a:pt x="0" y="6478"/>
                    </a:lnTo>
                    <a:lnTo>
                      <a:pt x="3604" y="10258"/>
                    </a:lnTo>
                    <a:lnTo>
                      <a:pt x="7197" y="17819"/>
                    </a:lnTo>
                    <a:lnTo>
                      <a:pt x="10800" y="21600"/>
                    </a:lnTo>
                    <a:lnTo>
                      <a:pt x="17997" y="21600"/>
                    </a:lnTo>
                    <a:lnTo>
                      <a:pt x="17997" y="17819"/>
                    </a:lnTo>
                    <a:lnTo>
                      <a:pt x="21600" y="10258"/>
                    </a:lnTo>
                    <a:lnTo>
                      <a:pt x="21600" y="6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68" name="Triangolo"/>
              <p:cNvSpPr/>
              <p:nvPr/>
            </p:nvSpPr>
            <p:spPr>
              <a:xfrm>
                <a:off x="2502554" y="3295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69" name="Forma"/>
              <p:cNvSpPr/>
              <p:nvPr/>
            </p:nvSpPr>
            <p:spPr>
              <a:xfrm>
                <a:off x="2553664" y="346557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15" y="7199"/>
                    </a:lnTo>
                    <a:lnTo>
                      <a:pt x="7208" y="0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7208" y="14401"/>
                    </a:lnTo>
                    <a:lnTo>
                      <a:pt x="14415" y="21600"/>
                    </a:lnTo>
                    <a:lnTo>
                      <a:pt x="14415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70" name="Forma"/>
              <p:cNvSpPr/>
              <p:nvPr/>
            </p:nvSpPr>
            <p:spPr>
              <a:xfrm>
                <a:off x="2592031" y="308292"/>
                <a:ext cx="25592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2"/>
                    </a:moveTo>
                    <a:lnTo>
                      <a:pt x="16197" y="6077"/>
                    </a:lnTo>
                    <a:lnTo>
                      <a:pt x="5403" y="2568"/>
                    </a:lnTo>
                    <a:lnTo>
                      <a:pt x="0" y="0"/>
                    </a:lnTo>
                    <a:lnTo>
                      <a:pt x="3602" y="4322"/>
                    </a:lnTo>
                    <a:lnTo>
                      <a:pt x="10795" y="21600"/>
                    </a:lnTo>
                    <a:lnTo>
                      <a:pt x="17998" y="21600"/>
                    </a:lnTo>
                    <a:lnTo>
                      <a:pt x="17998" y="17278"/>
                    </a:lnTo>
                    <a:lnTo>
                      <a:pt x="21600" y="12955"/>
                    </a:lnTo>
                    <a:lnTo>
                      <a:pt x="21600" y="863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71" name="Forma"/>
              <p:cNvSpPr/>
              <p:nvPr/>
            </p:nvSpPr>
            <p:spPr>
              <a:xfrm>
                <a:off x="2604820" y="287019"/>
                <a:ext cx="21324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9"/>
                    </a:moveTo>
                    <a:lnTo>
                      <a:pt x="17278" y="7201"/>
                    </a:lnTo>
                    <a:lnTo>
                      <a:pt x="12968" y="7201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12968" y="21600"/>
                    </a:lnTo>
                    <a:lnTo>
                      <a:pt x="17278" y="21600"/>
                    </a:lnTo>
                    <a:lnTo>
                      <a:pt x="17278" y="14399"/>
                    </a:lnTo>
                    <a:lnTo>
                      <a:pt x="21600" y="143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72" name="Forma"/>
              <p:cNvSpPr/>
              <p:nvPr/>
            </p:nvSpPr>
            <p:spPr>
              <a:xfrm>
                <a:off x="3278428" y="323202"/>
                <a:ext cx="1705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89" y="0"/>
                    </a:lnTo>
                    <a:lnTo>
                      <a:pt x="0" y="10799"/>
                    </a:lnTo>
                    <a:lnTo>
                      <a:pt x="5389" y="10799"/>
                    </a:lnTo>
                    <a:lnTo>
                      <a:pt x="107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73" name="Forma"/>
              <p:cNvSpPr/>
              <p:nvPr/>
            </p:nvSpPr>
            <p:spPr>
              <a:xfrm>
                <a:off x="3353079" y="33171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1" y="0"/>
                    </a:lnTo>
                    <a:lnTo>
                      <a:pt x="10801" y="10799"/>
                    </a:lnTo>
                    <a:lnTo>
                      <a:pt x="0" y="10799"/>
                    </a:lnTo>
                    <a:lnTo>
                      <a:pt x="1080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74" name="Triangolo"/>
              <p:cNvSpPr/>
              <p:nvPr/>
            </p:nvSpPr>
            <p:spPr>
              <a:xfrm>
                <a:off x="3623798" y="1892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75" name="Triangolo"/>
              <p:cNvSpPr/>
              <p:nvPr/>
            </p:nvSpPr>
            <p:spPr>
              <a:xfrm>
                <a:off x="3664299" y="3550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76" name="Forma"/>
              <p:cNvSpPr/>
              <p:nvPr/>
            </p:nvSpPr>
            <p:spPr>
              <a:xfrm>
                <a:off x="4054347" y="138175"/>
                <a:ext cx="29846" cy="46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43"/>
                    </a:moveTo>
                    <a:lnTo>
                      <a:pt x="12335" y="1964"/>
                    </a:lnTo>
                    <a:lnTo>
                      <a:pt x="6168" y="1964"/>
                    </a:lnTo>
                    <a:lnTo>
                      <a:pt x="6168" y="0"/>
                    </a:lnTo>
                    <a:lnTo>
                      <a:pt x="3907" y="2979"/>
                    </a:lnTo>
                    <a:lnTo>
                      <a:pt x="1930" y="6139"/>
                    </a:lnTo>
                    <a:lnTo>
                      <a:pt x="524" y="9668"/>
                    </a:lnTo>
                    <a:lnTo>
                      <a:pt x="0" y="13743"/>
                    </a:lnTo>
                    <a:lnTo>
                      <a:pt x="4146" y="15526"/>
                    </a:lnTo>
                    <a:lnTo>
                      <a:pt x="11278" y="19818"/>
                    </a:lnTo>
                    <a:lnTo>
                      <a:pt x="15424" y="21600"/>
                    </a:lnTo>
                    <a:lnTo>
                      <a:pt x="15424" y="19636"/>
                    </a:lnTo>
                    <a:lnTo>
                      <a:pt x="18512" y="15707"/>
                    </a:lnTo>
                    <a:lnTo>
                      <a:pt x="21600" y="1374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77" name="Forma"/>
              <p:cNvSpPr/>
              <p:nvPr/>
            </p:nvSpPr>
            <p:spPr>
              <a:xfrm>
                <a:off x="4201471" y="4231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78" name="Triangolo"/>
              <p:cNvSpPr/>
              <p:nvPr/>
            </p:nvSpPr>
            <p:spPr>
              <a:xfrm>
                <a:off x="4229182" y="4401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79" name="Forma"/>
              <p:cNvSpPr/>
              <p:nvPr/>
            </p:nvSpPr>
            <p:spPr>
              <a:xfrm>
                <a:off x="4412462" y="312546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393" y="7186"/>
                    </a:lnTo>
                    <a:lnTo>
                      <a:pt x="7207" y="0"/>
                    </a:lnTo>
                    <a:lnTo>
                      <a:pt x="7207" y="7186"/>
                    </a:lnTo>
                    <a:lnTo>
                      <a:pt x="0" y="14392"/>
                    </a:lnTo>
                    <a:lnTo>
                      <a:pt x="14393" y="14392"/>
                    </a:lnTo>
                    <a:lnTo>
                      <a:pt x="14393" y="21600"/>
                    </a:lnTo>
                    <a:lnTo>
                      <a:pt x="21600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80" name="Forma"/>
              <p:cNvSpPr/>
              <p:nvPr/>
            </p:nvSpPr>
            <p:spPr>
              <a:xfrm>
                <a:off x="4508430" y="4592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0784" y="0"/>
                    </a:lnTo>
                    <a:lnTo>
                      <a:pt x="0" y="10785"/>
                    </a:lnTo>
                    <a:lnTo>
                      <a:pt x="10784" y="21600"/>
                    </a:lnTo>
                    <a:lnTo>
                      <a:pt x="21600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81" name="Triangolo"/>
              <p:cNvSpPr/>
              <p:nvPr/>
            </p:nvSpPr>
            <p:spPr>
              <a:xfrm>
                <a:off x="4514824" y="465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82" name="Forma"/>
              <p:cNvSpPr/>
              <p:nvPr/>
            </p:nvSpPr>
            <p:spPr>
              <a:xfrm>
                <a:off x="4608575" y="129679"/>
                <a:ext cx="12790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4322"/>
                    </a:lnTo>
                    <a:lnTo>
                      <a:pt x="0" y="4322"/>
                    </a:lnTo>
                    <a:lnTo>
                      <a:pt x="7186" y="8632"/>
                    </a:lnTo>
                    <a:lnTo>
                      <a:pt x="7186" y="17277"/>
                    </a:lnTo>
                    <a:lnTo>
                      <a:pt x="14393" y="21600"/>
                    </a:lnTo>
                    <a:lnTo>
                      <a:pt x="14393" y="863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83" name="Forma"/>
              <p:cNvSpPr/>
              <p:nvPr/>
            </p:nvSpPr>
            <p:spPr>
              <a:xfrm>
                <a:off x="4463618" y="478395"/>
                <a:ext cx="170536" cy="97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4"/>
                    </a:moveTo>
                    <a:lnTo>
                      <a:pt x="21060" y="4695"/>
                    </a:lnTo>
                    <a:lnTo>
                      <a:pt x="19658" y="2261"/>
                    </a:lnTo>
                    <a:lnTo>
                      <a:pt x="18360" y="0"/>
                    </a:lnTo>
                    <a:lnTo>
                      <a:pt x="18360" y="940"/>
                    </a:lnTo>
                    <a:lnTo>
                      <a:pt x="17820" y="1879"/>
                    </a:lnTo>
                    <a:lnTo>
                      <a:pt x="15087" y="2261"/>
                    </a:lnTo>
                    <a:lnTo>
                      <a:pt x="12555" y="2112"/>
                    </a:lnTo>
                    <a:lnTo>
                      <a:pt x="10226" y="1613"/>
                    </a:lnTo>
                    <a:lnTo>
                      <a:pt x="8099" y="940"/>
                    </a:lnTo>
                    <a:lnTo>
                      <a:pt x="8099" y="2819"/>
                    </a:lnTo>
                    <a:lnTo>
                      <a:pt x="8902" y="5811"/>
                    </a:lnTo>
                    <a:lnTo>
                      <a:pt x="8033" y="7042"/>
                    </a:lnTo>
                    <a:lnTo>
                      <a:pt x="6658" y="7572"/>
                    </a:lnTo>
                    <a:lnTo>
                      <a:pt x="5940" y="8453"/>
                    </a:lnTo>
                    <a:lnTo>
                      <a:pt x="4404" y="6487"/>
                    </a:lnTo>
                    <a:lnTo>
                      <a:pt x="1536" y="2906"/>
                    </a:lnTo>
                    <a:lnTo>
                      <a:pt x="0" y="940"/>
                    </a:lnTo>
                    <a:lnTo>
                      <a:pt x="1620" y="6574"/>
                    </a:lnTo>
                    <a:lnTo>
                      <a:pt x="2160" y="6574"/>
                    </a:lnTo>
                    <a:lnTo>
                      <a:pt x="2160" y="8453"/>
                    </a:lnTo>
                    <a:lnTo>
                      <a:pt x="1620" y="8453"/>
                    </a:lnTo>
                    <a:lnTo>
                      <a:pt x="2160" y="9389"/>
                    </a:lnTo>
                    <a:lnTo>
                      <a:pt x="3240" y="10329"/>
                    </a:lnTo>
                    <a:lnTo>
                      <a:pt x="3780" y="11268"/>
                    </a:lnTo>
                    <a:lnTo>
                      <a:pt x="7139" y="14791"/>
                    </a:lnTo>
                    <a:lnTo>
                      <a:pt x="9989" y="14087"/>
                    </a:lnTo>
                    <a:lnTo>
                      <a:pt x="12438" y="11268"/>
                    </a:lnTo>
                    <a:lnTo>
                      <a:pt x="14580" y="8453"/>
                    </a:lnTo>
                    <a:lnTo>
                      <a:pt x="15389" y="11108"/>
                    </a:lnTo>
                    <a:lnTo>
                      <a:pt x="16200" y="13498"/>
                    </a:lnTo>
                    <a:lnTo>
                      <a:pt x="17009" y="15716"/>
                    </a:lnTo>
                    <a:lnTo>
                      <a:pt x="17820" y="17842"/>
                    </a:lnTo>
                    <a:lnTo>
                      <a:pt x="19980" y="21600"/>
                    </a:lnTo>
                    <a:lnTo>
                      <a:pt x="19980" y="20660"/>
                    </a:lnTo>
                    <a:lnTo>
                      <a:pt x="20519" y="19721"/>
                    </a:lnTo>
                    <a:lnTo>
                      <a:pt x="19980" y="18781"/>
                    </a:lnTo>
                    <a:lnTo>
                      <a:pt x="18899" y="17842"/>
                    </a:lnTo>
                    <a:lnTo>
                      <a:pt x="18360" y="16902"/>
                    </a:lnTo>
                    <a:lnTo>
                      <a:pt x="18275" y="13938"/>
                    </a:lnTo>
                    <a:lnTo>
                      <a:pt x="17952" y="8453"/>
                    </a:lnTo>
                    <a:lnTo>
                      <a:pt x="17904" y="7659"/>
                    </a:lnTo>
                    <a:lnTo>
                      <a:pt x="17820" y="4695"/>
                    </a:lnTo>
                    <a:lnTo>
                      <a:pt x="18714" y="5253"/>
                    </a:lnTo>
                    <a:lnTo>
                      <a:pt x="20706" y="6016"/>
                    </a:lnTo>
                    <a:lnTo>
                      <a:pt x="21600" y="6574"/>
                    </a:lnTo>
                    <a:lnTo>
                      <a:pt x="21600" y="56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84" name="Forma"/>
              <p:cNvSpPr/>
              <p:nvPr/>
            </p:nvSpPr>
            <p:spPr>
              <a:xfrm>
                <a:off x="4634153" y="508164"/>
                <a:ext cx="29846" cy="4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23"/>
                    </a:moveTo>
                    <a:lnTo>
                      <a:pt x="18512" y="15123"/>
                    </a:lnTo>
                    <a:lnTo>
                      <a:pt x="15424" y="12961"/>
                    </a:lnTo>
                    <a:lnTo>
                      <a:pt x="15424" y="8638"/>
                    </a:lnTo>
                    <a:lnTo>
                      <a:pt x="18512" y="6484"/>
                    </a:lnTo>
                    <a:lnTo>
                      <a:pt x="18512" y="2162"/>
                    </a:lnTo>
                    <a:lnTo>
                      <a:pt x="9256" y="2162"/>
                    </a:lnTo>
                    <a:lnTo>
                      <a:pt x="3080" y="4323"/>
                    </a:lnTo>
                    <a:lnTo>
                      <a:pt x="3080" y="2162"/>
                    </a:lnTo>
                    <a:lnTo>
                      <a:pt x="0" y="0"/>
                    </a:lnTo>
                    <a:lnTo>
                      <a:pt x="0" y="6477"/>
                    </a:lnTo>
                    <a:lnTo>
                      <a:pt x="6168" y="6477"/>
                    </a:lnTo>
                    <a:lnTo>
                      <a:pt x="6168" y="8638"/>
                    </a:lnTo>
                    <a:lnTo>
                      <a:pt x="3080" y="12961"/>
                    </a:lnTo>
                    <a:lnTo>
                      <a:pt x="3080" y="15123"/>
                    </a:lnTo>
                    <a:lnTo>
                      <a:pt x="9256" y="15123"/>
                    </a:lnTo>
                    <a:lnTo>
                      <a:pt x="9256" y="19445"/>
                    </a:lnTo>
                    <a:lnTo>
                      <a:pt x="6168" y="21600"/>
                    </a:lnTo>
                    <a:lnTo>
                      <a:pt x="12344" y="19445"/>
                    </a:lnTo>
                    <a:lnTo>
                      <a:pt x="15424" y="17284"/>
                    </a:lnTo>
                    <a:lnTo>
                      <a:pt x="21600" y="151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85" name="Triangolo"/>
              <p:cNvSpPr/>
              <p:nvPr/>
            </p:nvSpPr>
            <p:spPr>
              <a:xfrm>
                <a:off x="4681093" y="1807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86" name="Forma"/>
              <p:cNvSpPr/>
              <p:nvPr/>
            </p:nvSpPr>
            <p:spPr>
              <a:xfrm>
                <a:off x="4678959" y="1658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1080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87" name="Quadrato"/>
              <p:cNvSpPr/>
              <p:nvPr/>
            </p:nvSpPr>
            <p:spPr>
              <a:xfrm>
                <a:off x="4685353" y="17648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88" name="Triangolo"/>
              <p:cNvSpPr/>
              <p:nvPr/>
            </p:nvSpPr>
            <p:spPr>
              <a:xfrm>
                <a:off x="4710938" y="19987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89" name="Forma"/>
              <p:cNvSpPr/>
              <p:nvPr/>
            </p:nvSpPr>
            <p:spPr>
              <a:xfrm>
                <a:off x="4774844" y="193471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392" y="7186"/>
                    </a:lnTo>
                    <a:lnTo>
                      <a:pt x="7185" y="0"/>
                    </a:lnTo>
                    <a:lnTo>
                      <a:pt x="7185" y="7186"/>
                    </a:lnTo>
                    <a:lnTo>
                      <a:pt x="0" y="7186"/>
                    </a:lnTo>
                    <a:lnTo>
                      <a:pt x="0" y="14392"/>
                    </a:lnTo>
                    <a:lnTo>
                      <a:pt x="7185" y="14392"/>
                    </a:lnTo>
                    <a:lnTo>
                      <a:pt x="14392" y="21600"/>
                    </a:lnTo>
                    <a:lnTo>
                      <a:pt x="21600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90" name="Triangolo"/>
              <p:cNvSpPr/>
              <p:nvPr/>
            </p:nvSpPr>
            <p:spPr>
              <a:xfrm>
                <a:off x="4800460" y="2062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91" name="Forma"/>
              <p:cNvSpPr/>
              <p:nvPr/>
            </p:nvSpPr>
            <p:spPr>
              <a:xfrm>
                <a:off x="4966690" y="384834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3" y="7201"/>
                    </a:lnTo>
                    <a:lnTo>
                      <a:pt x="7185" y="0"/>
                    </a:lnTo>
                    <a:lnTo>
                      <a:pt x="7185" y="7201"/>
                    </a:lnTo>
                    <a:lnTo>
                      <a:pt x="0" y="7201"/>
                    </a:lnTo>
                    <a:lnTo>
                      <a:pt x="0" y="14399"/>
                    </a:lnTo>
                    <a:lnTo>
                      <a:pt x="14393" y="14399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92" name="Forma"/>
              <p:cNvSpPr/>
              <p:nvPr/>
            </p:nvSpPr>
            <p:spPr>
              <a:xfrm>
                <a:off x="5030686" y="263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93" name="Forma"/>
              <p:cNvSpPr/>
              <p:nvPr/>
            </p:nvSpPr>
            <p:spPr>
              <a:xfrm>
                <a:off x="537133" y="372084"/>
                <a:ext cx="3990430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57"/>
                    </a:moveTo>
                    <a:lnTo>
                      <a:pt x="21577" y="21600"/>
                    </a:lnTo>
                    <a:lnTo>
                      <a:pt x="21600" y="21600"/>
                    </a:lnTo>
                    <a:lnTo>
                      <a:pt x="21600" y="20857"/>
                    </a:lnTo>
                    <a:close/>
                    <a:moveTo>
                      <a:pt x="46" y="13407"/>
                    </a:moveTo>
                    <a:lnTo>
                      <a:pt x="23" y="13407"/>
                    </a:lnTo>
                    <a:lnTo>
                      <a:pt x="46" y="14152"/>
                    </a:lnTo>
                    <a:lnTo>
                      <a:pt x="46" y="13407"/>
                    </a:lnTo>
                    <a:close/>
                    <a:moveTo>
                      <a:pt x="9577" y="0"/>
                    </a:moveTo>
                    <a:lnTo>
                      <a:pt x="9554" y="0"/>
                    </a:lnTo>
                    <a:lnTo>
                      <a:pt x="9577" y="211"/>
                    </a:lnTo>
                    <a:lnTo>
                      <a:pt x="9577" y="0"/>
                    </a:lnTo>
                    <a:close/>
                    <a:moveTo>
                      <a:pt x="23" y="13407"/>
                    </a:moveTo>
                    <a:lnTo>
                      <a:pt x="0" y="13407"/>
                    </a:lnTo>
                    <a:lnTo>
                      <a:pt x="23" y="14152"/>
                    </a:lnTo>
                    <a:lnTo>
                      <a:pt x="23" y="13407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960" name="object 21"/>
            <p:cNvGrpSpPr/>
            <p:nvPr/>
          </p:nvGrpSpPr>
          <p:grpSpPr>
            <a:xfrm>
              <a:off x="982732" y="980204"/>
              <a:ext cx="4845186" cy="469870"/>
              <a:chOff x="0" y="0"/>
              <a:chExt cx="4845184" cy="469868"/>
            </a:xfrm>
          </p:grpSpPr>
          <p:sp>
            <p:nvSpPr>
              <p:cNvPr id="4895" name="Forma"/>
              <p:cNvSpPr/>
              <p:nvPr/>
            </p:nvSpPr>
            <p:spPr>
              <a:xfrm>
                <a:off x="0" y="1764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10799"/>
                    </a:lnTo>
                    <a:lnTo>
                      <a:pt x="10816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96" name="Forma"/>
              <p:cNvSpPr/>
              <p:nvPr/>
            </p:nvSpPr>
            <p:spPr>
              <a:xfrm>
                <a:off x="8528" y="1849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99" y="10799"/>
                    </a:lnTo>
                    <a:lnTo>
                      <a:pt x="10799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97" name="Triangolo"/>
              <p:cNvSpPr/>
              <p:nvPr/>
            </p:nvSpPr>
            <p:spPr>
              <a:xfrm>
                <a:off x="34112" y="1488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98" name="Triangolo"/>
              <p:cNvSpPr/>
              <p:nvPr/>
            </p:nvSpPr>
            <p:spPr>
              <a:xfrm>
                <a:off x="95929" y="1956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99" name="Forma"/>
              <p:cNvSpPr/>
              <p:nvPr/>
            </p:nvSpPr>
            <p:spPr>
              <a:xfrm>
                <a:off x="147046" y="216859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7186" y="14401"/>
                    </a:lnTo>
                    <a:lnTo>
                      <a:pt x="1439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00" name="Forma"/>
              <p:cNvSpPr/>
              <p:nvPr/>
            </p:nvSpPr>
            <p:spPr>
              <a:xfrm>
                <a:off x="172663" y="1126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01" name="Forma"/>
              <p:cNvSpPr/>
              <p:nvPr/>
            </p:nvSpPr>
            <p:spPr>
              <a:xfrm>
                <a:off x="204641" y="2062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02" name="Forma"/>
              <p:cNvSpPr/>
              <p:nvPr/>
            </p:nvSpPr>
            <p:spPr>
              <a:xfrm>
                <a:off x="204641" y="1445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03" name="Forma"/>
              <p:cNvSpPr/>
              <p:nvPr/>
            </p:nvSpPr>
            <p:spPr>
              <a:xfrm>
                <a:off x="219513" y="142462"/>
                <a:ext cx="1278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15" y="0"/>
                    </a:lnTo>
                    <a:lnTo>
                      <a:pt x="0" y="10799"/>
                    </a:lnTo>
                    <a:lnTo>
                      <a:pt x="7207" y="10799"/>
                    </a:lnTo>
                    <a:lnTo>
                      <a:pt x="144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04" name="Forma"/>
              <p:cNvSpPr/>
              <p:nvPr/>
            </p:nvSpPr>
            <p:spPr>
              <a:xfrm>
                <a:off x="223780" y="24878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2" y="10799"/>
                    </a:lnTo>
                    <a:lnTo>
                      <a:pt x="7207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05" name="Forma"/>
              <p:cNvSpPr/>
              <p:nvPr/>
            </p:nvSpPr>
            <p:spPr>
              <a:xfrm>
                <a:off x="225958" y="1956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2" y="0"/>
                    </a:lnTo>
                    <a:lnTo>
                      <a:pt x="0" y="21600"/>
                    </a:lnTo>
                    <a:lnTo>
                      <a:pt x="107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06" name="Forma"/>
              <p:cNvSpPr/>
              <p:nvPr/>
            </p:nvSpPr>
            <p:spPr>
              <a:xfrm>
                <a:off x="225958" y="153067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82" y="0"/>
                    </a:lnTo>
                    <a:lnTo>
                      <a:pt x="10782" y="7199"/>
                    </a:lnTo>
                    <a:lnTo>
                      <a:pt x="0" y="14401"/>
                    </a:lnTo>
                    <a:lnTo>
                      <a:pt x="10782" y="21600"/>
                    </a:lnTo>
                    <a:lnTo>
                      <a:pt x="10782" y="14401"/>
                    </a:lnTo>
                    <a:lnTo>
                      <a:pt x="21600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07" name="Forma"/>
              <p:cNvSpPr/>
              <p:nvPr/>
            </p:nvSpPr>
            <p:spPr>
              <a:xfrm>
                <a:off x="240836" y="178581"/>
                <a:ext cx="12790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4320"/>
                    </a:lnTo>
                    <a:lnTo>
                      <a:pt x="0" y="12960"/>
                    </a:lnTo>
                    <a:lnTo>
                      <a:pt x="0" y="17280"/>
                    </a:lnTo>
                    <a:lnTo>
                      <a:pt x="7207" y="17280"/>
                    </a:lnTo>
                    <a:lnTo>
                      <a:pt x="7207" y="21600"/>
                    </a:lnTo>
                    <a:lnTo>
                      <a:pt x="14393" y="21600"/>
                    </a:lnTo>
                    <a:lnTo>
                      <a:pt x="14393" y="12960"/>
                    </a:lnTo>
                    <a:lnTo>
                      <a:pt x="21600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08" name="Forma"/>
              <p:cNvSpPr/>
              <p:nvPr/>
            </p:nvSpPr>
            <p:spPr>
              <a:xfrm>
                <a:off x="232301" y="148812"/>
                <a:ext cx="46903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4"/>
                    </a:moveTo>
                    <a:lnTo>
                      <a:pt x="18623" y="4340"/>
                    </a:lnTo>
                    <a:lnTo>
                      <a:pt x="15464" y="3087"/>
                    </a:lnTo>
                    <a:lnTo>
                      <a:pt x="11938" y="1834"/>
                    </a:lnTo>
                    <a:lnTo>
                      <a:pt x="7855" y="0"/>
                    </a:lnTo>
                    <a:lnTo>
                      <a:pt x="7855" y="3087"/>
                    </a:lnTo>
                    <a:lnTo>
                      <a:pt x="5896" y="9261"/>
                    </a:lnTo>
                    <a:lnTo>
                      <a:pt x="5896" y="12348"/>
                    </a:lnTo>
                    <a:lnTo>
                      <a:pt x="1966" y="12348"/>
                    </a:lnTo>
                    <a:lnTo>
                      <a:pt x="1966" y="15435"/>
                    </a:lnTo>
                    <a:lnTo>
                      <a:pt x="0" y="18513"/>
                    </a:lnTo>
                    <a:lnTo>
                      <a:pt x="3931" y="21600"/>
                    </a:lnTo>
                    <a:lnTo>
                      <a:pt x="5896" y="21600"/>
                    </a:lnTo>
                    <a:lnTo>
                      <a:pt x="5896" y="18513"/>
                    </a:lnTo>
                    <a:lnTo>
                      <a:pt x="7855" y="15435"/>
                    </a:lnTo>
                    <a:lnTo>
                      <a:pt x="13745" y="15435"/>
                    </a:lnTo>
                    <a:lnTo>
                      <a:pt x="13745" y="12348"/>
                    </a:lnTo>
                    <a:lnTo>
                      <a:pt x="15710" y="12348"/>
                    </a:lnTo>
                    <a:lnTo>
                      <a:pt x="15710" y="18513"/>
                    </a:lnTo>
                    <a:lnTo>
                      <a:pt x="19634" y="18513"/>
                    </a:lnTo>
                    <a:lnTo>
                      <a:pt x="19634" y="15435"/>
                    </a:lnTo>
                    <a:lnTo>
                      <a:pt x="21600" y="9261"/>
                    </a:lnTo>
                    <a:lnTo>
                      <a:pt x="21600" y="61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09" name="Triangolo"/>
              <p:cNvSpPr/>
              <p:nvPr/>
            </p:nvSpPr>
            <p:spPr>
              <a:xfrm>
                <a:off x="338931" y="1105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10" name="Forma"/>
              <p:cNvSpPr/>
              <p:nvPr/>
            </p:nvSpPr>
            <p:spPr>
              <a:xfrm>
                <a:off x="554228" y="32745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11" name="Forma"/>
              <p:cNvSpPr/>
              <p:nvPr/>
            </p:nvSpPr>
            <p:spPr>
              <a:xfrm>
                <a:off x="588340" y="3529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12" name="Triangolo"/>
              <p:cNvSpPr/>
              <p:nvPr/>
            </p:nvSpPr>
            <p:spPr>
              <a:xfrm>
                <a:off x="594734" y="3487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13" name="Forma"/>
              <p:cNvSpPr/>
              <p:nvPr/>
            </p:nvSpPr>
            <p:spPr>
              <a:xfrm>
                <a:off x="831342" y="16372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8"/>
                    </a:moveTo>
                    <a:lnTo>
                      <a:pt x="10816" y="0"/>
                    </a:lnTo>
                    <a:lnTo>
                      <a:pt x="10816" y="10818"/>
                    </a:lnTo>
                    <a:lnTo>
                      <a:pt x="0" y="1081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14" name="Forma"/>
              <p:cNvSpPr/>
              <p:nvPr/>
            </p:nvSpPr>
            <p:spPr>
              <a:xfrm>
                <a:off x="846219" y="178581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7208" y="7199"/>
                    </a:ln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15" name="Triangolo"/>
              <p:cNvSpPr/>
              <p:nvPr/>
            </p:nvSpPr>
            <p:spPr>
              <a:xfrm>
                <a:off x="995483" y="1743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16" name="Forma"/>
              <p:cNvSpPr/>
              <p:nvPr/>
            </p:nvSpPr>
            <p:spPr>
              <a:xfrm>
                <a:off x="948543" y="131807"/>
                <a:ext cx="63946" cy="42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20159" y="4323"/>
                    </a:lnTo>
                    <a:lnTo>
                      <a:pt x="18721" y="2161"/>
                    </a:lnTo>
                    <a:lnTo>
                      <a:pt x="20159" y="2161"/>
                    </a:lnTo>
                    <a:lnTo>
                      <a:pt x="20159" y="0"/>
                    </a:lnTo>
                    <a:lnTo>
                      <a:pt x="15839" y="0"/>
                    </a:lnTo>
                    <a:lnTo>
                      <a:pt x="12823" y="1619"/>
                    </a:lnTo>
                    <a:lnTo>
                      <a:pt x="7336" y="4858"/>
                    </a:lnTo>
                    <a:lnTo>
                      <a:pt x="4320" y="6478"/>
                    </a:lnTo>
                    <a:lnTo>
                      <a:pt x="2879" y="7561"/>
                    </a:lnTo>
                    <a:lnTo>
                      <a:pt x="2879" y="6478"/>
                    </a:lnTo>
                    <a:lnTo>
                      <a:pt x="1437" y="4323"/>
                    </a:lnTo>
                    <a:lnTo>
                      <a:pt x="0" y="6478"/>
                    </a:lnTo>
                    <a:lnTo>
                      <a:pt x="1437" y="6478"/>
                    </a:lnTo>
                    <a:lnTo>
                      <a:pt x="2398" y="7922"/>
                    </a:lnTo>
                    <a:lnTo>
                      <a:pt x="1437" y="8639"/>
                    </a:lnTo>
                    <a:lnTo>
                      <a:pt x="1437" y="10800"/>
                    </a:lnTo>
                    <a:lnTo>
                      <a:pt x="0" y="10800"/>
                    </a:lnTo>
                    <a:lnTo>
                      <a:pt x="7919" y="17013"/>
                    </a:lnTo>
                    <a:lnTo>
                      <a:pt x="11746" y="19613"/>
                    </a:lnTo>
                    <a:lnTo>
                      <a:pt x="15839" y="21600"/>
                    </a:lnTo>
                    <a:lnTo>
                      <a:pt x="15839" y="19446"/>
                    </a:lnTo>
                    <a:lnTo>
                      <a:pt x="17280" y="17284"/>
                    </a:lnTo>
                    <a:lnTo>
                      <a:pt x="15839" y="15123"/>
                    </a:lnTo>
                    <a:lnTo>
                      <a:pt x="17280" y="15123"/>
                    </a:lnTo>
                    <a:lnTo>
                      <a:pt x="17280" y="12961"/>
                    </a:lnTo>
                    <a:lnTo>
                      <a:pt x="18721" y="12961"/>
                    </a:lnTo>
                    <a:lnTo>
                      <a:pt x="18721" y="8639"/>
                    </a:lnTo>
                    <a:lnTo>
                      <a:pt x="20159" y="6478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17" name="Triangolo"/>
              <p:cNvSpPr/>
              <p:nvPr/>
            </p:nvSpPr>
            <p:spPr>
              <a:xfrm>
                <a:off x="1012533" y="1318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18" name="Forma"/>
              <p:cNvSpPr/>
              <p:nvPr/>
            </p:nvSpPr>
            <p:spPr>
              <a:xfrm>
                <a:off x="1025277" y="131807"/>
                <a:ext cx="25579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603" y="4322"/>
                    </a:lnTo>
                    <a:lnTo>
                      <a:pt x="3603" y="8645"/>
                    </a:lnTo>
                    <a:lnTo>
                      <a:pt x="7207" y="12955"/>
                    </a:lnTo>
                    <a:lnTo>
                      <a:pt x="0" y="12955"/>
                    </a:lnTo>
                    <a:lnTo>
                      <a:pt x="0" y="17277"/>
                    </a:lnTo>
                    <a:lnTo>
                      <a:pt x="3603" y="21600"/>
                    </a:lnTo>
                    <a:lnTo>
                      <a:pt x="10800" y="12955"/>
                    </a:lnTo>
                    <a:lnTo>
                      <a:pt x="14403" y="43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19" name="Forma"/>
              <p:cNvSpPr/>
              <p:nvPr/>
            </p:nvSpPr>
            <p:spPr>
              <a:xfrm>
                <a:off x="1129773" y="3465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10799" y="10783"/>
                    </a:lnTo>
                    <a:lnTo>
                      <a:pt x="0" y="10783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20" name="Quadrato"/>
              <p:cNvSpPr/>
              <p:nvPr/>
            </p:nvSpPr>
            <p:spPr>
              <a:xfrm>
                <a:off x="1178801" y="7230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21" name="Forma"/>
              <p:cNvSpPr/>
              <p:nvPr/>
            </p:nvSpPr>
            <p:spPr>
              <a:xfrm>
                <a:off x="1296041" y="2019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10800" y="21600"/>
                    </a:lnTo>
                    <a:lnTo>
                      <a:pt x="108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22" name="Forma"/>
              <p:cNvSpPr/>
              <p:nvPr/>
            </p:nvSpPr>
            <p:spPr>
              <a:xfrm>
                <a:off x="1285335" y="51009"/>
                <a:ext cx="25578" cy="34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6"/>
                    </a:moveTo>
                    <a:lnTo>
                      <a:pt x="16205" y="3791"/>
                    </a:lnTo>
                    <a:lnTo>
                      <a:pt x="5405" y="1597"/>
                    </a:lnTo>
                    <a:lnTo>
                      <a:pt x="0" y="0"/>
                    </a:lnTo>
                    <a:lnTo>
                      <a:pt x="0" y="18906"/>
                    </a:lnTo>
                    <a:lnTo>
                      <a:pt x="3604" y="18906"/>
                    </a:lnTo>
                    <a:lnTo>
                      <a:pt x="7207" y="21600"/>
                    </a:lnTo>
                    <a:lnTo>
                      <a:pt x="10468" y="17551"/>
                    </a:lnTo>
                    <a:lnTo>
                      <a:pt x="18340" y="9453"/>
                    </a:lnTo>
                    <a:lnTo>
                      <a:pt x="21600" y="5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23" name="Quadrato"/>
              <p:cNvSpPr/>
              <p:nvPr/>
            </p:nvSpPr>
            <p:spPr>
              <a:xfrm>
                <a:off x="1306696" y="5102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24" name="Forma"/>
              <p:cNvSpPr/>
              <p:nvPr/>
            </p:nvSpPr>
            <p:spPr>
              <a:xfrm>
                <a:off x="1315180" y="46755"/>
                <a:ext cx="17057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0808" y="7206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5404" y="14392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25" name="Forma"/>
              <p:cNvSpPr/>
              <p:nvPr/>
            </p:nvSpPr>
            <p:spPr>
              <a:xfrm>
                <a:off x="1315180" y="255136"/>
                <a:ext cx="25578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4" y="0"/>
                    </a:lnTo>
                    <a:lnTo>
                      <a:pt x="10800" y="5404"/>
                    </a:lnTo>
                    <a:lnTo>
                      <a:pt x="3604" y="5404"/>
                    </a:lnTo>
                    <a:lnTo>
                      <a:pt x="3604" y="10792"/>
                    </a:lnTo>
                    <a:lnTo>
                      <a:pt x="0" y="16196"/>
                    </a:lnTo>
                    <a:lnTo>
                      <a:pt x="3604" y="16196"/>
                    </a:lnTo>
                    <a:lnTo>
                      <a:pt x="10800" y="21600"/>
                    </a:lnTo>
                    <a:lnTo>
                      <a:pt x="14404" y="21600"/>
                    </a:lnTo>
                    <a:lnTo>
                      <a:pt x="21600" y="107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26" name="Forma"/>
              <p:cNvSpPr/>
              <p:nvPr/>
            </p:nvSpPr>
            <p:spPr>
              <a:xfrm>
                <a:off x="1327969" y="114789"/>
                <a:ext cx="21324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7278" y="7199"/>
                    </a:lnTo>
                    <a:lnTo>
                      <a:pt x="8645" y="0"/>
                    </a:lnTo>
                    <a:lnTo>
                      <a:pt x="4322" y="0"/>
                    </a:lnTo>
                    <a:lnTo>
                      <a:pt x="4322" y="7199"/>
                    </a:lnTo>
                    <a:lnTo>
                      <a:pt x="0" y="14401"/>
                    </a:lnTo>
                    <a:lnTo>
                      <a:pt x="4322" y="21600"/>
                    </a:lnTo>
                    <a:lnTo>
                      <a:pt x="17278" y="21600"/>
                    </a:lnTo>
                    <a:lnTo>
                      <a:pt x="17278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27" name="Triangolo"/>
              <p:cNvSpPr/>
              <p:nvPr/>
            </p:nvSpPr>
            <p:spPr>
              <a:xfrm>
                <a:off x="1345069" y="1063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28" name="Quadrato"/>
              <p:cNvSpPr/>
              <p:nvPr/>
            </p:nvSpPr>
            <p:spPr>
              <a:xfrm>
                <a:off x="1349330" y="17010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29" name="Forma"/>
              <p:cNvSpPr/>
              <p:nvPr/>
            </p:nvSpPr>
            <p:spPr>
              <a:xfrm>
                <a:off x="1351464" y="114789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1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801" y="1440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30" name="Forma"/>
              <p:cNvSpPr/>
              <p:nvPr/>
            </p:nvSpPr>
            <p:spPr>
              <a:xfrm>
                <a:off x="1428203" y="106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8" y="0"/>
                    </a:lnTo>
                    <a:lnTo>
                      <a:pt x="10818" y="10799"/>
                    </a:lnTo>
                    <a:lnTo>
                      <a:pt x="0" y="10799"/>
                    </a:lnTo>
                    <a:lnTo>
                      <a:pt x="10818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31" name="Forma"/>
              <p:cNvSpPr/>
              <p:nvPr/>
            </p:nvSpPr>
            <p:spPr>
              <a:xfrm>
                <a:off x="1434560" y="19139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2"/>
                    </a:moveTo>
                    <a:lnTo>
                      <a:pt x="14392" y="10782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10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32" name="Forma"/>
              <p:cNvSpPr/>
              <p:nvPr/>
            </p:nvSpPr>
            <p:spPr>
              <a:xfrm>
                <a:off x="1579505" y="216859"/>
                <a:ext cx="29846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8"/>
                    </a:moveTo>
                    <a:lnTo>
                      <a:pt x="16490" y="6839"/>
                    </a:lnTo>
                    <a:lnTo>
                      <a:pt x="10800" y="3371"/>
                    </a:lnTo>
                    <a:lnTo>
                      <a:pt x="5110" y="935"/>
                    </a:lnTo>
                    <a:lnTo>
                      <a:pt x="0" y="0"/>
                    </a:lnTo>
                    <a:lnTo>
                      <a:pt x="4633" y="4888"/>
                    </a:lnTo>
                    <a:lnTo>
                      <a:pt x="13888" y="16712"/>
                    </a:lnTo>
                    <a:lnTo>
                      <a:pt x="18512" y="21600"/>
                    </a:lnTo>
                    <a:lnTo>
                      <a:pt x="18512" y="16212"/>
                    </a:lnTo>
                    <a:lnTo>
                      <a:pt x="21600" y="16212"/>
                    </a:lnTo>
                    <a:lnTo>
                      <a:pt x="21600" y="108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33" name="Forma"/>
              <p:cNvSpPr/>
              <p:nvPr/>
            </p:nvSpPr>
            <p:spPr>
              <a:xfrm>
                <a:off x="1850269" y="3253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0" y="10799"/>
                    </a:lnTo>
                    <a:lnTo>
                      <a:pt x="1080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34" name="Forma"/>
              <p:cNvSpPr/>
              <p:nvPr/>
            </p:nvSpPr>
            <p:spPr>
              <a:xfrm>
                <a:off x="1858797" y="3168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2"/>
                    </a:moveTo>
                    <a:lnTo>
                      <a:pt x="10782" y="0"/>
                    </a:lnTo>
                    <a:lnTo>
                      <a:pt x="10782" y="1078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35" name="Triangolo"/>
              <p:cNvSpPr/>
              <p:nvPr/>
            </p:nvSpPr>
            <p:spPr>
              <a:xfrm>
                <a:off x="1865192" y="3146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36" name="Forma"/>
              <p:cNvSpPr/>
              <p:nvPr/>
            </p:nvSpPr>
            <p:spPr>
              <a:xfrm>
                <a:off x="1831041" y="335934"/>
                <a:ext cx="76734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13"/>
                    </a:moveTo>
                    <a:lnTo>
                      <a:pt x="19802" y="15721"/>
                    </a:lnTo>
                    <a:lnTo>
                      <a:pt x="16202" y="8966"/>
                    </a:lnTo>
                    <a:lnTo>
                      <a:pt x="14400" y="6174"/>
                    </a:lnTo>
                    <a:lnTo>
                      <a:pt x="14400" y="0"/>
                    </a:lnTo>
                    <a:lnTo>
                      <a:pt x="12001" y="0"/>
                    </a:lnTo>
                    <a:lnTo>
                      <a:pt x="12001" y="3087"/>
                    </a:lnTo>
                    <a:lnTo>
                      <a:pt x="13195" y="6165"/>
                    </a:lnTo>
                    <a:lnTo>
                      <a:pt x="9620" y="6119"/>
                    </a:lnTo>
                    <a:lnTo>
                      <a:pt x="6149" y="5787"/>
                    </a:lnTo>
                    <a:lnTo>
                      <a:pt x="2906" y="4865"/>
                    </a:lnTo>
                    <a:lnTo>
                      <a:pt x="0" y="3087"/>
                    </a:lnTo>
                    <a:lnTo>
                      <a:pt x="1612" y="7713"/>
                    </a:lnTo>
                    <a:lnTo>
                      <a:pt x="4387" y="16974"/>
                    </a:lnTo>
                    <a:lnTo>
                      <a:pt x="5999" y="21600"/>
                    </a:lnTo>
                    <a:lnTo>
                      <a:pt x="9620" y="21554"/>
                    </a:lnTo>
                    <a:lnTo>
                      <a:pt x="13349" y="21213"/>
                    </a:lnTo>
                    <a:lnTo>
                      <a:pt x="17307" y="20300"/>
                    </a:lnTo>
                    <a:lnTo>
                      <a:pt x="21600" y="185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37" name="Forma"/>
              <p:cNvSpPr/>
              <p:nvPr/>
            </p:nvSpPr>
            <p:spPr>
              <a:xfrm>
                <a:off x="1877942" y="297656"/>
                <a:ext cx="38368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19834" y="12758"/>
                    </a:lnTo>
                    <a:lnTo>
                      <a:pt x="18296" y="8643"/>
                    </a:lnTo>
                    <a:lnTo>
                      <a:pt x="17210" y="4521"/>
                    </a:lnTo>
                    <a:lnTo>
                      <a:pt x="16795" y="0"/>
                    </a:lnTo>
                    <a:lnTo>
                      <a:pt x="2395" y="6482"/>
                    </a:lnTo>
                    <a:lnTo>
                      <a:pt x="2395" y="10804"/>
                    </a:lnTo>
                    <a:lnTo>
                      <a:pt x="0" y="12957"/>
                    </a:lnTo>
                    <a:lnTo>
                      <a:pt x="0" y="15118"/>
                    </a:lnTo>
                    <a:lnTo>
                      <a:pt x="19198" y="21600"/>
                    </a:lnTo>
                    <a:lnTo>
                      <a:pt x="21600" y="19440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38" name="Forma"/>
              <p:cNvSpPr/>
              <p:nvPr/>
            </p:nvSpPr>
            <p:spPr>
              <a:xfrm>
                <a:off x="1907774" y="340188"/>
                <a:ext cx="12790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4"/>
                    </a:moveTo>
                    <a:lnTo>
                      <a:pt x="14415" y="5404"/>
                    </a:lnTo>
                    <a:lnTo>
                      <a:pt x="7208" y="0"/>
                    </a:lnTo>
                    <a:lnTo>
                      <a:pt x="7208" y="5404"/>
                    </a:lnTo>
                    <a:lnTo>
                      <a:pt x="0" y="16196"/>
                    </a:lnTo>
                    <a:lnTo>
                      <a:pt x="0" y="21600"/>
                    </a:lnTo>
                    <a:lnTo>
                      <a:pt x="21600" y="5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39" name="Triangolo"/>
              <p:cNvSpPr/>
              <p:nvPr/>
            </p:nvSpPr>
            <p:spPr>
              <a:xfrm>
                <a:off x="2116728" y="9781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40" name="Forma"/>
              <p:cNvSpPr/>
              <p:nvPr/>
            </p:nvSpPr>
            <p:spPr>
              <a:xfrm>
                <a:off x="2123123" y="1126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5" y="0"/>
                    </a:lnTo>
                    <a:lnTo>
                      <a:pt x="0" y="10799"/>
                    </a:lnTo>
                    <a:lnTo>
                      <a:pt x="10785" y="10799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41" name="Triangolo"/>
              <p:cNvSpPr/>
              <p:nvPr/>
            </p:nvSpPr>
            <p:spPr>
              <a:xfrm>
                <a:off x="2184940" y="1828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42" name="Forma"/>
              <p:cNvSpPr/>
              <p:nvPr/>
            </p:nvSpPr>
            <p:spPr>
              <a:xfrm>
                <a:off x="2359730" y="63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43" name="Triangolo"/>
              <p:cNvSpPr/>
              <p:nvPr/>
            </p:nvSpPr>
            <p:spPr>
              <a:xfrm>
                <a:off x="2363997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44" name="Triangolo"/>
              <p:cNvSpPr/>
              <p:nvPr/>
            </p:nvSpPr>
            <p:spPr>
              <a:xfrm>
                <a:off x="2867063" y="3019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45" name="Triangolo"/>
              <p:cNvSpPr/>
              <p:nvPr/>
            </p:nvSpPr>
            <p:spPr>
              <a:xfrm>
                <a:off x="2871324" y="3146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46" name="Triangolo"/>
              <p:cNvSpPr/>
              <p:nvPr/>
            </p:nvSpPr>
            <p:spPr>
              <a:xfrm>
                <a:off x="2871324" y="3115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97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47" name="Forma"/>
              <p:cNvSpPr/>
              <p:nvPr/>
            </p:nvSpPr>
            <p:spPr>
              <a:xfrm>
                <a:off x="2871324" y="3072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14"/>
                    </a:lnTo>
                    <a:lnTo>
                      <a:pt x="10797" y="21600"/>
                    </a:lnTo>
                    <a:lnTo>
                      <a:pt x="21600" y="144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48" name="Quadrato"/>
              <p:cNvSpPr/>
              <p:nvPr/>
            </p:nvSpPr>
            <p:spPr>
              <a:xfrm>
                <a:off x="2875591" y="31894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49" name="Quadrato"/>
              <p:cNvSpPr/>
              <p:nvPr/>
            </p:nvSpPr>
            <p:spPr>
              <a:xfrm>
                <a:off x="2879852" y="30194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50" name="Forma"/>
              <p:cNvSpPr/>
              <p:nvPr/>
            </p:nvSpPr>
            <p:spPr>
              <a:xfrm>
                <a:off x="4064997" y="276396"/>
                <a:ext cx="17058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808" y="7201"/>
                    </a:lnTo>
                    <a:lnTo>
                      <a:pt x="5405" y="0"/>
                    </a:lnTo>
                    <a:lnTo>
                      <a:pt x="0" y="0"/>
                    </a:lnTo>
                    <a:lnTo>
                      <a:pt x="16212" y="21600"/>
                    </a:lnTo>
                    <a:lnTo>
                      <a:pt x="16212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51" name="Forma"/>
              <p:cNvSpPr/>
              <p:nvPr/>
            </p:nvSpPr>
            <p:spPr>
              <a:xfrm>
                <a:off x="4244068" y="318929"/>
                <a:ext cx="12789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5" y="0"/>
                    </a:lnTo>
                    <a:lnTo>
                      <a:pt x="7185" y="7185"/>
                    </a:lnTo>
                    <a:lnTo>
                      <a:pt x="0" y="7185"/>
                    </a:lnTo>
                    <a:lnTo>
                      <a:pt x="0" y="14393"/>
                    </a:lnTo>
                    <a:lnTo>
                      <a:pt x="7185" y="14393"/>
                    </a:lnTo>
                    <a:lnTo>
                      <a:pt x="1439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52" name="Forma"/>
              <p:cNvSpPr/>
              <p:nvPr/>
            </p:nvSpPr>
            <p:spPr>
              <a:xfrm>
                <a:off x="4293134" y="4571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5" y="10799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53" name="Forma"/>
              <p:cNvSpPr/>
              <p:nvPr/>
            </p:nvSpPr>
            <p:spPr>
              <a:xfrm>
                <a:off x="4476459" y="2019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84" y="0"/>
                    </a:lnTo>
                    <a:lnTo>
                      <a:pt x="10784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54" name="Forma"/>
              <p:cNvSpPr/>
              <p:nvPr/>
            </p:nvSpPr>
            <p:spPr>
              <a:xfrm>
                <a:off x="4602182" y="314674"/>
                <a:ext cx="17045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08" y="14392"/>
                    </a:lnTo>
                    <a:lnTo>
                      <a:pt x="16208" y="7208"/>
                    </a:lnTo>
                    <a:lnTo>
                      <a:pt x="10800" y="0"/>
                    </a:lnTo>
                    <a:lnTo>
                      <a:pt x="0" y="14392"/>
                    </a:lnTo>
                    <a:lnTo>
                      <a:pt x="5392" y="14392"/>
                    </a:lnTo>
                    <a:lnTo>
                      <a:pt x="1620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55" name="Forma"/>
              <p:cNvSpPr/>
              <p:nvPr/>
            </p:nvSpPr>
            <p:spPr>
              <a:xfrm>
                <a:off x="4789761" y="408235"/>
                <a:ext cx="17057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6196" y="14396"/>
                    </a:lnTo>
                    <a:lnTo>
                      <a:pt x="16196" y="10795"/>
                    </a:lnTo>
                    <a:lnTo>
                      <a:pt x="10792" y="10795"/>
                    </a:lnTo>
                    <a:lnTo>
                      <a:pt x="10792" y="3591"/>
                    </a:lnTo>
                    <a:lnTo>
                      <a:pt x="5404" y="3591"/>
                    </a:lnTo>
                    <a:lnTo>
                      <a:pt x="0" y="0"/>
                    </a:lnTo>
                    <a:lnTo>
                      <a:pt x="0" y="3591"/>
                    </a:lnTo>
                    <a:lnTo>
                      <a:pt x="5404" y="7193"/>
                    </a:lnTo>
                    <a:lnTo>
                      <a:pt x="5404" y="17999"/>
                    </a:lnTo>
                    <a:lnTo>
                      <a:pt x="10792" y="17999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56" name="Forma"/>
              <p:cNvSpPr/>
              <p:nvPr/>
            </p:nvSpPr>
            <p:spPr>
              <a:xfrm>
                <a:off x="4798283" y="399726"/>
                <a:ext cx="12802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4400" y="0"/>
                    </a:lnTo>
                    <a:lnTo>
                      <a:pt x="7200" y="0"/>
                    </a:lnTo>
                    <a:lnTo>
                      <a:pt x="7200" y="7206"/>
                    </a:lnTo>
                    <a:lnTo>
                      <a:pt x="0" y="14414"/>
                    </a:lnTo>
                    <a:lnTo>
                      <a:pt x="7200" y="14414"/>
                    </a:lnTo>
                    <a:lnTo>
                      <a:pt x="7200" y="21600"/>
                    </a:lnTo>
                    <a:lnTo>
                      <a:pt x="14400" y="21600"/>
                    </a:lnTo>
                    <a:lnTo>
                      <a:pt x="14400" y="14392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57" name="Forma"/>
              <p:cNvSpPr/>
              <p:nvPr/>
            </p:nvSpPr>
            <p:spPr>
              <a:xfrm>
                <a:off x="4806817" y="412477"/>
                <a:ext cx="29846" cy="25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6922" y="5061"/>
                    </a:lnTo>
                    <a:lnTo>
                      <a:pt x="11958" y="3600"/>
                    </a:lnTo>
                    <a:lnTo>
                      <a:pt x="6407" y="2138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3088" y="14400"/>
                    </a:lnTo>
                    <a:lnTo>
                      <a:pt x="3088" y="18000"/>
                    </a:lnTo>
                    <a:lnTo>
                      <a:pt x="9256" y="18000"/>
                    </a:lnTo>
                    <a:lnTo>
                      <a:pt x="12344" y="21600"/>
                    </a:lnTo>
                    <a:lnTo>
                      <a:pt x="18512" y="21600"/>
                    </a:lnTo>
                    <a:lnTo>
                      <a:pt x="18512" y="18000"/>
                    </a:lnTo>
                    <a:lnTo>
                      <a:pt x="21600" y="108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58" name="Forma"/>
              <p:cNvSpPr/>
              <p:nvPr/>
            </p:nvSpPr>
            <p:spPr>
              <a:xfrm>
                <a:off x="4811084" y="395471"/>
                <a:ext cx="34101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95" y="0"/>
                    </a:lnTo>
                    <a:lnTo>
                      <a:pt x="2695" y="5404"/>
                    </a:lnTo>
                    <a:lnTo>
                      <a:pt x="0" y="5404"/>
                    </a:lnTo>
                    <a:lnTo>
                      <a:pt x="0" y="10808"/>
                    </a:lnTo>
                    <a:lnTo>
                      <a:pt x="4087" y="14002"/>
                    </a:lnTo>
                    <a:lnTo>
                      <a:pt x="8439" y="16196"/>
                    </a:lnTo>
                    <a:lnTo>
                      <a:pt x="13290" y="18406"/>
                    </a:lnTo>
                    <a:lnTo>
                      <a:pt x="18897" y="21600"/>
                    </a:lnTo>
                    <a:lnTo>
                      <a:pt x="18897" y="16196"/>
                    </a:lnTo>
                    <a:lnTo>
                      <a:pt x="21600" y="54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59" name="Quadrato"/>
              <p:cNvSpPr/>
              <p:nvPr/>
            </p:nvSpPr>
            <p:spPr>
              <a:xfrm>
                <a:off x="995483" y="161607"/>
                <a:ext cx="12701" cy="12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962" name="object 22"/>
          <p:cNvSpPr txBox="1"/>
          <p:nvPr/>
        </p:nvSpPr>
        <p:spPr>
          <a:xfrm>
            <a:off x="10954952" y="2596101"/>
            <a:ext cx="615886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5700" spc="345">
                <a:latin typeface="Georgia"/>
                <a:ea typeface="Georgia"/>
                <a:cs typeface="Georgia"/>
                <a:sym typeface="Georgia"/>
              </a:defRPr>
            </a:pPr>
            <a:r>
              <a:t>MADRE</a:t>
            </a:r>
            <a:r>
              <a:rPr spc="40"/>
              <a:t> </a:t>
            </a:r>
            <a:r>
              <a:rPr spc="325"/>
              <a:t>TERESA</a:t>
            </a:r>
          </a:p>
        </p:txBody>
      </p:sp>
      <p:sp>
        <p:nvSpPr>
          <p:cNvPr id="4963" name="object 23"/>
          <p:cNvSpPr txBox="1">
            <a:spLocks noGrp="1"/>
          </p:cNvSpPr>
          <p:nvPr>
            <p:ph type="body" sz="quarter" idx="1"/>
          </p:nvPr>
        </p:nvSpPr>
        <p:spPr>
          <a:xfrm>
            <a:off x="10650804" y="4381350"/>
            <a:ext cx="6487795" cy="5226051"/>
          </a:xfrm>
          <a:prstGeom prst="rect">
            <a:avLst/>
          </a:prstGeom>
        </p:spPr>
        <p:txBody>
          <a:bodyPr/>
          <a:lstStyle/>
          <a:p>
            <a:pPr marR="146862" indent="154330" algn="ctr" defTabSz="896111">
              <a:lnSpc>
                <a:spcPct val="118900"/>
              </a:lnSpc>
              <a:defRPr sz="1960"/>
            </a:pPr>
            <a:r>
              <a:t>''Quando veramente </a:t>
            </a:r>
            <a:r>
              <a:rPr spc="-98"/>
              <a:t>conosceremo</a:t>
            </a:r>
            <a:r>
              <a:t> </a:t>
            </a:r>
            <a:r>
              <a:rPr spc="98"/>
              <a:t>i</a:t>
            </a:r>
            <a:r>
              <a:t> poveri,  potremo sperimentare la gioia che loro sanno  donare”. </a:t>
            </a:r>
            <a:r>
              <a:rPr sz="1862" spc="98">
                <a:latin typeface="Tahoma"/>
                <a:ea typeface="Tahoma"/>
                <a:cs typeface="Tahoma"/>
                <a:sym typeface="Tahoma"/>
              </a:rPr>
              <a:t>È </a:t>
            </a:r>
            <a:r>
              <a:t>un </a:t>
            </a:r>
            <a:r>
              <a:rPr spc="-98"/>
              <a:t>passaggio</a:t>
            </a:r>
            <a:r>
              <a:t> del discorso tenuto da </a:t>
            </a:r>
            <a:r>
              <a:rPr spc="-686"/>
              <a:t> </a:t>
            </a:r>
            <a:r>
              <a:rPr spc="98"/>
              <a:t>Madre </a:t>
            </a:r>
            <a:r>
              <a:t>Teresa nell’incontro </a:t>
            </a:r>
            <a:r>
              <a:rPr spc="196"/>
              <a:t>“I </a:t>
            </a:r>
            <a:r>
              <a:t>poveri </a:t>
            </a:r>
            <a:r>
              <a:rPr spc="-98"/>
              <a:t>sono  </a:t>
            </a:r>
            <a:r>
              <a:t>speranza”.</a:t>
            </a:r>
            <a:endParaRPr sz="1862">
              <a:latin typeface="Tahoma"/>
              <a:ea typeface="Tahoma"/>
              <a:cs typeface="Tahoma"/>
              <a:sym typeface="Tahoma"/>
            </a:endParaRPr>
          </a:p>
          <a:p>
            <a:pPr marR="4978" indent="103301" algn="ctr" defTabSz="896111">
              <a:lnSpc>
                <a:spcPct val="118900"/>
              </a:lnSpc>
              <a:defRPr sz="1960" spc="98"/>
            </a:pPr>
            <a:r>
              <a:t>“La </a:t>
            </a:r>
            <a:r>
              <a:rPr spc="0"/>
              <a:t>nostra </a:t>
            </a:r>
            <a:r>
              <a:t>attivit</a:t>
            </a:r>
            <a:r>
              <a:rPr sz="1862" spc="98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t>, il </a:t>
            </a:r>
            <a:r>
              <a:rPr spc="0"/>
              <a:t>nostro lavoro, </a:t>
            </a:r>
            <a:r>
              <a:t>il </a:t>
            </a:r>
            <a:r>
              <a:rPr spc="0"/>
              <a:t>nostro  servizio ai poveri </a:t>
            </a:r>
            <a:r>
              <a:rPr spc="-98"/>
              <a:t>–</a:t>
            </a:r>
            <a:r>
              <a:rPr spc="0"/>
              <a:t> disse </a:t>
            </a:r>
            <a:r>
              <a:t>Madre</a:t>
            </a:r>
            <a:r>
              <a:rPr spc="0"/>
              <a:t> Teresa </a:t>
            </a:r>
            <a:r>
              <a:rPr spc="-98"/>
              <a:t>–</a:t>
            </a:r>
            <a:r>
              <a:rPr spc="0"/>
              <a:t> non  </a:t>
            </a:r>
            <a:r>
              <a:rPr spc="-98"/>
              <a:t>sono</a:t>
            </a:r>
            <a:r>
              <a:rPr spc="0"/>
              <a:t> che l’espressione concreta del nostro amore </a:t>
            </a:r>
            <a:r>
              <a:rPr spc="-686"/>
              <a:t> </a:t>
            </a:r>
            <a:r>
              <a:rPr spc="0"/>
              <a:t>per Dio”. “Nell’intento di portare un </a:t>
            </a:r>
            <a:r>
              <a:rPr spc="-98"/>
              <a:t>po’</a:t>
            </a:r>
            <a:r>
              <a:rPr spc="0"/>
              <a:t> di  sollievo alla </a:t>
            </a:r>
            <a:r>
              <a:t>vita</a:t>
            </a:r>
            <a:r>
              <a:rPr spc="0"/>
              <a:t> dei poveri noi scegliamo  liberamente di essere poveri </a:t>
            </a:r>
            <a:r>
              <a:rPr spc="-98"/>
              <a:t>come</a:t>
            </a:r>
            <a:r>
              <a:rPr spc="0"/>
              <a:t> loro, in </a:t>
            </a:r>
            <a:r>
              <a:rPr spc="-98"/>
              <a:t>modo  </a:t>
            </a:r>
            <a:r>
              <a:rPr spc="0"/>
              <a:t>da poter comprendere la loro povert</a:t>
            </a:r>
            <a:r>
              <a:rPr sz="1862" spc="0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0"/>
              <a:t>. La  povert</a:t>
            </a:r>
            <a:r>
              <a:rPr sz="1862" spc="0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0"/>
              <a:t>, per noi, </a:t>
            </a:r>
            <a:r>
              <a:rPr sz="1862" spc="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1862" spc="98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0"/>
              <a:t>la libert</a:t>
            </a:r>
            <a:r>
              <a:rPr sz="1862" spc="0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1862" spc="98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0"/>
              <a:t>di servire </a:t>
            </a:r>
            <a:r>
              <a:t>i</a:t>
            </a:r>
            <a:r>
              <a:rPr spc="0"/>
              <a:t> </a:t>
            </a:r>
            <a:r>
              <a:t>pi</a:t>
            </a:r>
            <a:r>
              <a:rPr sz="1568"/>
              <a:t>ù  </a:t>
            </a:r>
            <a:r>
              <a:rPr spc="0"/>
              <a:t>poveri </a:t>
            </a:r>
            <a:r>
              <a:t>tra</a:t>
            </a:r>
            <a:r>
              <a:rPr spc="0"/>
              <a:t> </a:t>
            </a:r>
            <a:r>
              <a:t>i</a:t>
            </a:r>
            <a:r>
              <a:rPr spc="0"/>
              <a:t> poveri”.</a:t>
            </a:r>
          </a:p>
        </p:txBody>
      </p:sp>
      <p:sp>
        <p:nvSpPr>
          <p:cNvPr id="4964" name="object 24"/>
          <p:cNvSpPr txBox="1"/>
          <p:nvPr/>
        </p:nvSpPr>
        <p:spPr>
          <a:xfrm>
            <a:off x="243070" y="4387581"/>
            <a:ext cx="7668894" cy="5530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R="106679" indent="113995" algn="ctr" defTabSz="877823">
              <a:lnSpc>
                <a:spcPct val="118100"/>
              </a:lnSpc>
              <a:defRPr sz="1727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All'interno del canto </a:t>
            </a:r>
            <a:r>
              <a:rPr spc="95"/>
              <a:t>XI</a:t>
            </a:r>
            <a:r>
              <a:t> nel Paradiso, incontriamo la figura della </a:t>
            </a:r>
            <a:r>
              <a:rPr spc="-576"/>
              <a:t> </a:t>
            </a:r>
            <a:r>
              <a:t>Madonna simbolo della povert</a:t>
            </a:r>
            <a:r>
              <a:rPr sz="1632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t>.</a:t>
            </a:r>
            <a:endParaRPr sz="1632">
              <a:latin typeface="Tahoma"/>
              <a:ea typeface="Tahoma"/>
              <a:cs typeface="Tahoma"/>
              <a:sym typeface="Tahoma"/>
            </a:endParaRPr>
          </a:p>
          <a:p>
            <a:pPr marR="4876" indent="12191" algn="ctr" defTabSz="877823">
              <a:lnSpc>
                <a:spcPct val="118100"/>
              </a:lnSpc>
              <a:defRPr sz="1727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Quest'ultima venne personificata da Dante </a:t>
            </a:r>
            <a:r>
              <a:rPr spc="-95"/>
              <a:t>e</a:t>
            </a:r>
            <a:r>
              <a:t> definita </a:t>
            </a:r>
            <a:r>
              <a:rPr spc="-95"/>
              <a:t>fedele</a:t>
            </a:r>
            <a:r>
              <a:t> </a:t>
            </a:r>
            <a:r>
              <a:rPr spc="-95"/>
              <a:t>e</a:t>
            </a:r>
            <a:r>
              <a:t> fiera </a:t>
            </a:r>
            <a:r>
              <a:rPr spc="-576"/>
              <a:t> </a:t>
            </a:r>
            <a:r>
              <a:t>paragonandola alla Madonna.</a:t>
            </a:r>
          </a:p>
          <a:p>
            <a:pPr defTabSz="877823">
              <a:defRPr sz="1536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  <a:p>
            <a:pPr marL="609" marR="252374" indent="258470" algn="ctr" defTabSz="877823">
              <a:lnSpc>
                <a:spcPct val="118100"/>
              </a:lnSpc>
              <a:defRPr sz="1727" spc="9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Si</a:t>
            </a:r>
            <a:r>
              <a:rPr spc="0"/>
              <a:t> </a:t>
            </a:r>
            <a:r>
              <a:rPr spc="-95"/>
              <a:t>erge</a:t>
            </a:r>
            <a:r>
              <a:rPr spc="0"/>
              <a:t> l’amore assoluto per la Povert</a:t>
            </a:r>
            <a:r>
              <a:rPr sz="1632" spc="0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0"/>
              <a:t>. Uno dei </a:t>
            </a:r>
            <a:r>
              <a:t>pi</a:t>
            </a:r>
            <a:r>
              <a:rPr sz="1344" spc="96"/>
              <a:t>ù</a:t>
            </a:r>
            <a:r>
              <a:rPr sz="1344" spc="192"/>
              <a:t> </a:t>
            </a:r>
            <a:r>
              <a:rPr spc="0"/>
              <a:t>celebri  </a:t>
            </a:r>
            <a:r>
              <a:rPr spc="-95"/>
              <a:t>episodi</a:t>
            </a:r>
            <a:r>
              <a:rPr spc="0"/>
              <a:t> </a:t>
            </a:r>
            <a:r>
              <a:rPr sz="1632" spc="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1632" spc="96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0"/>
              <a:t>quello </a:t>
            </a:r>
            <a:r>
              <a:rPr spc="-95"/>
              <a:t>che</a:t>
            </a:r>
            <a:r>
              <a:rPr spc="0"/>
              <a:t> dipinge Madonna Povert</a:t>
            </a:r>
            <a:r>
              <a:rPr sz="1632" spc="0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1632" spc="96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0"/>
              <a:t>ascendere sulla </a:t>
            </a:r>
            <a:r>
              <a:rPr spc="-576"/>
              <a:t> </a:t>
            </a:r>
            <a:r>
              <a:rPr spc="-95"/>
              <a:t>croce,</a:t>
            </a:r>
            <a:r>
              <a:rPr spc="0"/>
              <a:t> mentre la Vergine stessa rimane ai piedi del Figlio  crocifisso</a:t>
            </a:r>
            <a:endParaRPr sz="1632" spc="90">
              <a:latin typeface="Tahoma"/>
              <a:ea typeface="Tahoma"/>
              <a:cs typeface="Tahoma"/>
              <a:sym typeface="Tahoma"/>
            </a:endParaRPr>
          </a:p>
          <a:p>
            <a:pPr defTabSz="877823">
              <a:defRPr sz="1536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sz="1632" spc="90">
              <a:latin typeface="Tahoma"/>
              <a:ea typeface="Tahoma"/>
              <a:cs typeface="Tahoma"/>
              <a:sym typeface="Tahoma"/>
            </a:endParaRPr>
          </a:p>
          <a:p>
            <a:pPr marL="609" marR="51815" indent="57911" algn="ctr" defTabSz="877823">
              <a:lnSpc>
                <a:spcPct val="118100"/>
              </a:lnSpc>
              <a:defRPr sz="1727" spc="9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Il</a:t>
            </a:r>
            <a:r>
              <a:rPr spc="0"/>
              <a:t> racconto vero </a:t>
            </a:r>
            <a:r>
              <a:rPr spc="-95"/>
              <a:t>e</a:t>
            </a:r>
            <a:r>
              <a:rPr spc="0"/>
              <a:t> proprio riguarda la vita di Francesco d'Assisi,  nasce ad Assisi da una ricca famiglia di mercanti. Nel </a:t>
            </a:r>
            <a:r>
              <a:rPr spc="-95"/>
              <a:t>corso</a:t>
            </a:r>
            <a:r>
              <a:rPr spc="0"/>
              <a:t> della </a:t>
            </a:r>
            <a:r>
              <a:rPr spc="-576"/>
              <a:t> </a:t>
            </a:r>
            <a:r>
              <a:rPr spc="0"/>
              <a:t>sua vita </a:t>
            </a:r>
            <a:r>
              <a:t>vive</a:t>
            </a:r>
            <a:r>
              <a:rPr spc="0"/>
              <a:t> una profonda crisi spirituale </a:t>
            </a:r>
            <a:r>
              <a:rPr spc="-95"/>
              <a:t>che</a:t>
            </a:r>
            <a:r>
              <a:rPr spc="0"/>
              <a:t> lo </a:t>
            </a:r>
            <a:r>
              <a:rPr spc="-95"/>
              <a:t>spinge</a:t>
            </a:r>
            <a:r>
              <a:rPr spc="0"/>
              <a:t> a  rinunciare alle </a:t>
            </a:r>
            <a:r>
              <a:rPr spc="-95"/>
              <a:t>ricchezze.</a:t>
            </a:r>
          </a:p>
          <a:p>
            <a:pPr marL="609" marR="42062" indent="47548" algn="ctr" defTabSz="877823">
              <a:lnSpc>
                <a:spcPct val="118100"/>
              </a:lnSpc>
              <a:defRPr sz="1727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Comincia l’unione mistica di Francesco </a:t>
            </a:r>
            <a:r>
              <a:rPr spc="-95"/>
              <a:t>con</a:t>
            </a:r>
            <a:r>
              <a:t> la Povert</a:t>
            </a:r>
            <a:r>
              <a:rPr sz="1632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t>, rimasta  vedova </a:t>
            </a:r>
            <a:r>
              <a:rPr spc="-95"/>
              <a:t>dopo</a:t>
            </a:r>
            <a:r>
              <a:t> la morte del Figlio di Dio, </a:t>
            </a:r>
            <a:r>
              <a:rPr spc="-95"/>
              <a:t>come</a:t>
            </a:r>
            <a:r>
              <a:t> </a:t>
            </a:r>
            <a:r>
              <a:rPr spc="-95"/>
              <a:t>quando</a:t>
            </a:r>
            <a:r>
              <a:t> </a:t>
            </a:r>
            <a:r>
              <a:rPr spc="95"/>
              <a:t>Maria</a:t>
            </a:r>
            <a:r>
              <a:t> aveva </a:t>
            </a:r>
            <a:r>
              <a:rPr spc="-576"/>
              <a:t> </a:t>
            </a:r>
            <a:r>
              <a:rPr spc="-95"/>
              <a:t>seguito</a:t>
            </a:r>
            <a:r>
              <a:t> Cristo sulla </a:t>
            </a:r>
            <a:r>
              <a:rPr spc="-95"/>
              <a:t>croce</a:t>
            </a:r>
            <a:r>
              <a:t> mentre era rimasta ai piedi di </a:t>
            </a:r>
            <a:r>
              <a:rPr spc="-95"/>
              <a:t>essa.</a:t>
            </a:r>
          </a:p>
        </p:txBody>
      </p:sp>
      <p:sp>
        <p:nvSpPr>
          <p:cNvPr id="4965" name="object 25"/>
          <p:cNvSpPr/>
          <p:nvPr/>
        </p:nvSpPr>
        <p:spPr>
          <a:xfrm flipH="1">
            <a:off x="9124949" y="5167311"/>
            <a:ext cx="1" cy="4067176"/>
          </a:xfrm>
          <a:prstGeom prst="line">
            <a:avLst/>
          </a:prstGeom>
          <a:ln w="4762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7" name="object 2"/>
          <p:cNvSpPr txBox="1">
            <a:spLocks noGrp="1"/>
          </p:cNvSpPr>
          <p:nvPr>
            <p:ph type="title"/>
          </p:nvPr>
        </p:nvSpPr>
        <p:spPr>
          <a:xfrm>
            <a:off x="4303583" y="154998"/>
            <a:ext cx="9680834" cy="1439308"/>
          </a:xfrm>
          <a:prstGeom prst="rect">
            <a:avLst/>
          </a:prstGeom>
          <a:solidFill>
            <a:srgbClr val="F4F5FB"/>
          </a:solidFill>
          <a:ln w="43523">
            <a:solidFill>
              <a:srgbClr val="2E404D"/>
            </a:solidFill>
            <a:round/>
          </a:ln>
        </p:spPr>
        <p:txBody>
          <a:bodyPr/>
          <a:lstStyle/>
          <a:p>
            <a:pPr indent="1170939" algn="ctr">
              <a:spcBef>
                <a:spcPts val="2500"/>
              </a:spcBef>
              <a:defRPr sz="5900" spc="100">
                <a:solidFill>
                  <a:srgbClr val="2E404D"/>
                </a:solidFill>
              </a:defRPr>
            </a:pPr>
            <a:r>
              <a:t>San</a:t>
            </a:r>
            <a:r>
              <a:rPr spc="800"/>
              <a:t> </a:t>
            </a:r>
            <a:r>
              <a:rPr spc="0"/>
              <a:t>Bernardo</a:t>
            </a:r>
          </a:p>
        </p:txBody>
      </p:sp>
      <p:pic>
        <p:nvPicPr>
          <p:cNvPr id="4968" name="object 3" descr="objec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851" y="5860315"/>
            <a:ext cx="7267576" cy="4162424"/>
          </a:xfrm>
          <a:prstGeom prst="rect">
            <a:avLst/>
          </a:prstGeom>
          <a:ln w="12700">
            <a:miter lim="400000"/>
          </a:ln>
        </p:spPr>
      </p:pic>
      <p:sp>
        <p:nvSpPr>
          <p:cNvPr id="4969" name="object 4"/>
          <p:cNvSpPr txBox="1"/>
          <p:nvPr/>
        </p:nvSpPr>
        <p:spPr>
          <a:xfrm>
            <a:off x="868692" y="1887293"/>
            <a:ext cx="15791816" cy="8116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545465" indent="719455" algn="ctr">
              <a:lnSpc>
                <a:spcPct val="118100"/>
              </a:lnSpc>
              <a:spcBef>
                <a:spcPts val="100"/>
              </a:spcBef>
              <a:defRPr sz="2000" spc="7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Nel</a:t>
            </a:r>
            <a:r>
              <a:rPr spc="90"/>
              <a:t> </a:t>
            </a:r>
            <a:r>
              <a:rPr spc="39"/>
              <a:t>Paradiso,</a:t>
            </a:r>
            <a:r>
              <a:rPr spc="90"/>
              <a:t> </a:t>
            </a:r>
            <a:r>
              <a:rPr spc="4"/>
              <a:t>l'orazione</a:t>
            </a:r>
            <a:r>
              <a:rPr spc="90"/>
              <a:t> </a:t>
            </a:r>
            <a:r>
              <a:rPr spc="39"/>
              <a:t>di</a:t>
            </a:r>
            <a:r>
              <a:rPr spc="95"/>
              <a:t> </a:t>
            </a:r>
            <a:r>
              <a:rPr spc="39"/>
              <a:t>Bernardo,</a:t>
            </a:r>
            <a:r>
              <a:rPr spc="90"/>
              <a:t> </a:t>
            </a:r>
            <a:r>
              <a:rPr sz="1900" spc="55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1900" spc="13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30"/>
              <a:t>modulata</a:t>
            </a:r>
            <a:r>
              <a:rPr spc="95"/>
              <a:t> </a:t>
            </a:r>
            <a:r>
              <a:rPr spc="35"/>
              <a:t>sulle</a:t>
            </a:r>
            <a:r>
              <a:rPr spc="90"/>
              <a:t> </a:t>
            </a:r>
            <a:r>
              <a:rPr spc="15"/>
              <a:t>preghiere</a:t>
            </a:r>
            <a:r>
              <a:rPr spc="90"/>
              <a:t> </a:t>
            </a:r>
            <a:r>
              <a:rPr spc="-60"/>
              <a:t>e</a:t>
            </a:r>
            <a:r>
              <a:rPr spc="95"/>
              <a:t> </a:t>
            </a:r>
            <a:r>
              <a:rPr spc="35"/>
              <a:t>sulle</a:t>
            </a:r>
            <a:r>
              <a:rPr spc="90"/>
              <a:t> </a:t>
            </a:r>
            <a:r>
              <a:rPr spc="25"/>
              <a:t>lodi</a:t>
            </a:r>
            <a:r>
              <a:rPr spc="90"/>
              <a:t> </a:t>
            </a:r>
            <a:r>
              <a:rPr spc="45"/>
              <a:t>liturgiche</a:t>
            </a:r>
            <a:r>
              <a:rPr spc="95"/>
              <a:t> </a:t>
            </a:r>
            <a:r>
              <a:t>alla</a:t>
            </a:r>
            <a:r>
              <a:rPr spc="90"/>
              <a:t> </a:t>
            </a:r>
            <a:r>
              <a:rPr spc="45"/>
              <a:t>Vergine</a:t>
            </a:r>
            <a:r>
              <a:rPr spc="90"/>
              <a:t> </a:t>
            </a:r>
            <a:r>
              <a:rPr spc="-60"/>
              <a:t>e</a:t>
            </a:r>
            <a:r>
              <a:rPr spc="95"/>
              <a:t> </a:t>
            </a:r>
            <a:r>
              <a:rPr spc="60"/>
              <a:t>tutta</a:t>
            </a:r>
            <a:r>
              <a:rPr spc="90"/>
              <a:t> </a:t>
            </a:r>
            <a:r>
              <a:rPr spc="4"/>
              <a:t>tesa </a:t>
            </a:r>
            <a:r>
              <a:rPr spc="-635"/>
              <a:t> </a:t>
            </a:r>
            <a:r>
              <a:rPr spc="45"/>
              <a:t>a</a:t>
            </a:r>
            <a:r>
              <a:rPr spc="79"/>
              <a:t> </a:t>
            </a:r>
            <a:r>
              <a:rPr spc="30"/>
              <a:t>penetrare</a:t>
            </a:r>
            <a:r>
              <a:rPr spc="79"/>
              <a:t> </a:t>
            </a:r>
            <a:r>
              <a:rPr spc="-60"/>
              <a:t>e</a:t>
            </a:r>
            <a:r>
              <a:rPr spc="79"/>
              <a:t> </a:t>
            </a:r>
            <a:r>
              <a:rPr spc="45"/>
              <a:t>a</a:t>
            </a:r>
            <a:r>
              <a:rPr spc="79"/>
              <a:t> </a:t>
            </a:r>
            <a:r>
              <a:rPr spc="39"/>
              <a:t>manifestare</a:t>
            </a:r>
            <a:r>
              <a:rPr spc="79"/>
              <a:t> </a:t>
            </a:r>
            <a:r>
              <a:rPr spc="85"/>
              <a:t>in</a:t>
            </a:r>
            <a:r>
              <a:rPr spc="79"/>
              <a:t> </a:t>
            </a:r>
            <a:r>
              <a:rPr spc="70"/>
              <a:t>termini</a:t>
            </a:r>
            <a:r>
              <a:rPr spc="79"/>
              <a:t> </a:t>
            </a:r>
            <a:r>
              <a:rPr spc="65"/>
              <a:t>umani</a:t>
            </a:r>
            <a:r>
              <a:rPr spc="79"/>
              <a:t> </a:t>
            </a:r>
            <a:r>
              <a:rPr spc="39"/>
              <a:t>l'ineffabile</a:t>
            </a:r>
            <a:r>
              <a:rPr spc="85"/>
              <a:t> </a:t>
            </a:r>
            <a:r>
              <a:rPr spc="0"/>
              <a:t>prodigio.</a:t>
            </a:r>
          </a:p>
          <a:p>
            <a:pPr indent="166370" algn="ctr">
              <a:spcBef>
                <a:spcPts val="400"/>
              </a:spcBef>
              <a:defRPr sz="2000" spc="79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San</a:t>
            </a:r>
            <a:r>
              <a:rPr spc="85"/>
              <a:t> </a:t>
            </a:r>
            <a:r>
              <a:rPr spc="45"/>
              <a:t>Bernardo</a:t>
            </a:r>
            <a:r>
              <a:rPr spc="90"/>
              <a:t> </a:t>
            </a:r>
            <a:r>
              <a:rPr spc="75"/>
              <a:t>la</a:t>
            </a:r>
            <a:r>
              <a:rPr spc="85"/>
              <a:t> </a:t>
            </a:r>
            <a:r>
              <a:rPr spc="50"/>
              <a:t>invoca</a:t>
            </a:r>
            <a:r>
              <a:rPr spc="90"/>
              <a:t> </a:t>
            </a:r>
            <a:r>
              <a:rPr spc="-30"/>
              <a:t>come</a:t>
            </a:r>
            <a:r>
              <a:rPr spc="85"/>
              <a:t> </a:t>
            </a:r>
            <a:r>
              <a:rPr spc="75"/>
              <a:t>la</a:t>
            </a:r>
            <a:r>
              <a:rPr spc="90"/>
              <a:t> </a:t>
            </a:r>
            <a:r>
              <a:rPr spc="135"/>
              <a:t>pi</a:t>
            </a:r>
            <a:r>
              <a:rPr sz="1600" spc="135"/>
              <a:t>ù</a:t>
            </a:r>
            <a:r>
              <a:rPr sz="1600" spc="225"/>
              <a:t> </a:t>
            </a:r>
            <a:r>
              <a:rPr spc="65"/>
              <a:t>alta</a:t>
            </a:r>
            <a:r>
              <a:rPr spc="90"/>
              <a:t> </a:t>
            </a:r>
            <a:r>
              <a:rPr spc="-60"/>
              <a:t>e</a:t>
            </a:r>
            <a:r>
              <a:rPr spc="85"/>
              <a:t> </a:t>
            </a:r>
            <a:r>
              <a:rPr spc="75"/>
              <a:t>la</a:t>
            </a:r>
            <a:r>
              <a:rPr spc="90"/>
              <a:t> </a:t>
            </a:r>
            <a:r>
              <a:rPr spc="135"/>
              <a:t>pi</a:t>
            </a:r>
            <a:r>
              <a:rPr sz="1600" spc="135"/>
              <a:t>ù</a:t>
            </a:r>
            <a:r>
              <a:rPr sz="1600" spc="229"/>
              <a:t> </a:t>
            </a:r>
            <a:r>
              <a:rPr spc="50"/>
              <a:t>umile</a:t>
            </a:r>
            <a:r>
              <a:rPr spc="85"/>
              <a:t> </a:t>
            </a:r>
            <a:r>
              <a:rPr spc="39"/>
              <a:t>di</a:t>
            </a:r>
            <a:r>
              <a:rPr spc="90"/>
              <a:t> </a:t>
            </a:r>
            <a:r>
              <a:rPr spc="39"/>
              <a:t>tutte</a:t>
            </a:r>
            <a:r>
              <a:rPr spc="85"/>
              <a:t> </a:t>
            </a:r>
            <a:r>
              <a:rPr spc="19"/>
              <a:t>le</a:t>
            </a:r>
            <a:r>
              <a:rPr spc="90"/>
              <a:t> </a:t>
            </a:r>
            <a:r>
              <a:rPr spc="35"/>
              <a:t>creature,</a:t>
            </a:r>
            <a:r>
              <a:rPr spc="85"/>
              <a:t> </a:t>
            </a:r>
            <a:r>
              <a:rPr spc="4"/>
              <a:t>colei</a:t>
            </a:r>
            <a:r>
              <a:rPr spc="90"/>
              <a:t> </a:t>
            </a:r>
            <a:r>
              <a:rPr spc="-4"/>
              <a:t>che</a:t>
            </a:r>
            <a:r>
              <a:rPr spc="85"/>
              <a:t> </a:t>
            </a:r>
            <a:r>
              <a:rPr spc="55"/>
              <a:t>ha</a:t>
            </a:r>
            <a:r>
              <a:rPr spc="90"/>
              <a:t> </a:t>
            </a:r>
            <a:r>
              <a:rPr spc="30"/>
              <a:t>nobilitato</a:t>
            </a:r>
            <a:r>
              <a:rPr spc="85"/>
              <a:t> </a:t>
            </a:r>
            <a:r>
              <a:rPr spc="75"/>
              <a:t>la</a:t>
            </a:r>
            <a:r>
              <a:rPr spc="90"/>
              <a:t> </a:t>
            </a:r>
            <a:r>
              <a:rPr spc="70"/>
              <a:t>natura</a:t>
            </a:r>
            <a:r>
              <a:rPr spc="90"/>
              <a:t> </a:t>
            </a:r>
            <a:r>
              <a:rPr spc="45"/>
              <a:t>umana.</a:t>
            </a:r>
          </a:p>
          <a:p>
            <a:pPr indent="166370" algn="ctr">
              <a:spcBef>
                <a:spcPts val="400"/>
              </a:spcBef>
              <a:defRPr sz="2000" spc="13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Maria</a:t>
            </a:r>
            <a:r>
              <a:rPr spc="79"/>
              <a:t> </a:t>
            </a:r>
            <a:r>
              <a:rPr sz="1900" spc="55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1900" spc="12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50"/>
              <a:t>nella</a:t>
            </a:r>
            <a:r>
              <a:rPr spc="79"/>
              <a:t> </a:t>
            </a:r>
            <a:r>
              <a:rPr spc="30"/>
              <a:t>sua</a:t>
            </a:r>
            <a:r>
              <a:rPr spc="85"/>
              <a:t> </a:t>
            </a:r>
            <a:r>
              <a:rPr spc="75"/>
              <a:t>intima</a:t>
            </a:r>
            <a:r>
              <a:rPr spc="79"/>
              <a:t> </a:t>
            </a:r>
            <a:r>
              <a:rPr spc="65"/>
              <a:t>realt</a:t>
            </a:r>
            <a:r>
              <a:rPr sz="1900" spc="65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65"/>
              <a:t>,</a:t>
            </a:r>
            <a:r>
              <a:rPr spc="85"/>
              <a:t> </a:t>
            </a:r>
            <a:r>
              <a:rPr spc="4"/>
              <a:t>quel</a:t>
            </a:r>
            <a:r>
              <a:rPr spc="79"/>
              <a:t> </a:t>
            </a:r>
            <a:r>
              <a:rPr spc="-4"/>
              <a:t>che</a:t>
            </a:r>
            <a:r>
              <a:rPr spc="85"/>
              <a:t> </a:t>
            </a:r>
            <a:r>
              <a:rPr sz="1900" spc="55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1900" spc="119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30"/>
              <a:t>umanamente</a:t>
            </a:r>
            <a:r>
              <a:rPr spc="85"/>
              <a:t> </a:t>
            </a:r>
            <a:r>
              <a:rPr spc="19"/>
              <a:t>impossibile</a:t>
            </a:r>
            <a:r>
              <a:rPr spc="79"/>
              <a:t> </a:t>
            </a:r>
            <a:r>
              <a:rPr spc="-9"/>
              <a:t>essere</a:t>
            </a:r>
            <a:r>
              <a:rPr spc="85"/>
              <a:t> </a:t>
            </a:r>
            <a:r>
              <a:rPr spc="25"/>
              <a:t>nello</a:t>
            </a:r>
          </a:p>
          <a:p>
            <a:pPr marL="635" marR="5080" indent="177800" algn="ctr">
              <a:lnSpc>
                <a:spcPct val="118100"/>
              </a:lnSpc>
              <a:defRPr sz="2000" spc="-19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stesso</a:t>
            </a:r>
            <a:r>
              <a:rPr spc="85"/>
              <a:t> </a:t>
            </a:r>
            <a:r>
              <a:rPr spc="-9"/>
              <a:t>tempo:</a:t>
            </a:r>
            <a:r>
              <a:rPr spc="85"/>
              <a:t> </a:t>
            </a:r>
            <a:r>
              <a:rPr spc="45"/>
              <a:t>Vergine</a:t>
            </a:r>
            <a:r>
              <a:rPr spc="85"/>
              <a:t> </a:t>
            </a:r>
            <a:r>
              <a:rPr spc="-60"/>
              <a:t>e</a:t>
            </a:r>
            <a:r>
              <a:rPr spc="85"/>
              <a:t> </a:t>
            </a:r>
            <a:r>
              <a:rPr spc="75"/>
              <a:t>Madre;</a:t>
            </a:r>
            <a:r>
              <a:rPr spc="85"/>
              <a:t> </a:t>
            </a:r>
            <a:r>
              <a:rPr spc="50"/>
              <a:t>figlia</a:t>
            </a:r>
            <a:r>
              <a:rPr spc="85"/>
              <a:t> </a:t>
            </a:r>
            <a:r>
              <a:rPr spc="4"/>
              <a:t>del</a:t>
            </a:r>
            <a:r>
              <a:rPr spc="85"/>
              <a:t> </a:t>
            </a:r>
            <a:r>
              <a:rPr spc="25"/>
              <a:t>proprio</a:t>
            </a:r>
            <a:r>
              <a:rPr spc="85"/>
              <a:t> </a:t>
            </a:r>
            <a:r>
              <a:rPr spc="25"/>
              <a:t>Figlio;</a:t>
            </a:r>
            <a:r>
              <a:rPr spc="85"/>
              <a:t> </a:t>
            </a:r>
            <a:r>
              <a:rPr spc="50"/>
              <a:t>umile</a:t>
            </a:r>
            <a:r>
              <a:rPr spc="85"/>
              <a:t> </a:t>
            </a:r>
            <a:r>
              <a:rPr spc="-60"/>
              <a:t>e</a:t>
            </a:r>
            <a:r>
              <a:rPr spc="85"/>
              <a:t> </a:t>
            </a:r>
            <a:r>
              <a:rPr spc="50"/>
              <a:t>altissima,</a:t>
            </a:r>
            <a:r>
              <a:rPr spc="85"/>
              <a:t> </a:t>
            </a:r>
            <a:r>
              <a:rPr spc="60"/>
              <a:t>fiamma</a:t>
            </a:r>
            <a:r>
              <a:rPr spc="85"/>
              <a:t> </a:t>
            </a:r>
            <a:r>
              <a:rPr spc="39"/>
              <a:t>di</a:t>
            </a:r>
            <a:r>
              <a:rPr spc="90"/>
              <a:t> </a:t>
            </a:r>
            <a:r>
              <a:rPr spc="85"/>
              <a:t>carit</a:t>
            </a:r>
            <a:r>
              <a:rPr sz="1900" spc="85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1900" spc="12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50"/>
              <a:t>ma</a:t>
            </a:r>
            <a:r>
              <a:rPr spc="85"/>
              <a:t> </a:t>
            </a:r>
            <a:r>
              <a:rPr spc="75"/>
              <a:t>al</a:t>
            </a:r>
            <a:r>
              <a:rPr spc="85"/>
              <a:t> </a:t>
            </a:r>
            <a:r>
              <a:rPr spc="-15"/>
              <a:t>tempo</a:t>
            </a:r>
            <a:r>
              <a:rPr spc="85"/>
              <a:t> </a:t>
            </a:r>
            <a:r>
              <a:t>stesso</a:t>
            </a:r>
            <a:r>
              <a:rPr spc="85"/>
              <a:t> </a:t>
            </a:r>
            <a:r>
              <a:rPr spc="9"/>
              <a:t>fonte </a:t>
            </a:r>
            <a:r>
              <a:rPr spc="15"/>
              <a:t> </a:t>
            </a:r>
            <a:r>
              <a:rPr spc="140"/>
              <a:t>viva</a:t>
            </a:r>
            <a:r>
              <a:rPr spc="85"/>
              <a:t> </a:t>
            </a:r>
            <a:r>
              <a:rPr spc="50"/>
              <a:t>dalla</a:t>
            </a:r>
            <a:r>
              <a:rPr spc="85"/>
              <a:t> </a:t>
            </a:r>
            <a:r>
              <a:rPr spc="9"/>
              <a:t>quale</a:t>
            </a:r>
            <a:r>
              <a:rPr spc="90"/>
              <a:t> </a:t>
            </a:r>
            <a:r>
              <a:rPr spc="30"/>
              <a:t>scaturisce</a:t>
            </a:r>
            <a:r>
              <a:rPr spc="85"/>
              <a:t> </a:t>
            </a:r>
            <a:r>
              <a:rPr spc="19"/>
              <a:t>l'acqua</a:t>
            </a:r>
            <a:r>
              <a:rPr spc="90"/>
              <a:t> </a:t>
            </a:r>
            <a:r>
              <a:rPr spc="30"/>
              <a:t>della</a:t>
            </a:r>
            <a:r>
              <a:rPr spc="85"/>
              <a:t> </a:t>
            </a:r>
            <a:r>
              <a:rPr spc="4"/>
              <a:t>speranza;</a:t>
            </a:r>
            <a:r>
              <a:rPr spc="90"/>
              <a:t> </a:t>
            </a:r>
            <a:r>
              <a:rPr spc="50"/>
              <a:t>unica</a:t>
            </a:r>
            <a:r>
              <a:rPr spc="85"/>
              <a:t> </a:t>
            </a:r>
            <a:r>
              <a:rPr spc="35"/>
              <a:t>mediatrice</a:t>
            </a:r>
            <a:r>
              <a:rPr spc="90"/>
              <a:t> </a:t>
            </a:r>
            <a:r>
              <a:rPr spc="19"/>
              <a:t>per</a:t>
            </a:r>
            <a:r>
              <a:rPr spc="85"/>
              <a:t> </a:t>
            </a:r>
            <a:r>
              <a:rPr spc="4"/>
              <a:t>giungere</a:t>
            </a:r>
            <a:r>
              <a:rPr spc="90"/>
              <a:t> </a:t>
            </a:r>
            <a:r>
              <a:rPr spc="45"/>
              <a:t>a</a:t>
            </a:r>
            <a:r>
              <a:rPr spc="85"/>
              <a:t> </a:t>
            </a:r>
            <a:r>
              <a:rPr spc="9"/>
              <a:t>Dio,</a:t>
            </a:r>
            <a:r>
              <a:rPr spc="85"/>
              <a:t> </a:t>
            </a:r>
            <a:r>
              <a:rPr spc="4"/>
              <a:t>eppure</a:t>
            </a:r>
            <a:r>
              <a:rPr spc="90"/>
              <a:t> </a:t>
            </a:r>
            <a:r>
              <a:rPr spc="30"/>
              <a:t>tanto</a:t>
            </a:r>
            <a:r>
              <a:rPr spc="85"/>
              <a:t> </a:t>
            </a:r>
            <a:r>
              <a:rPr spc="30"/>
              <a:t>misericordiosa</a:t>
            </a:r>
            <a:r>
              <a:rPr spc="90"/>
              <a:t> </a:t>
            </a:r>
            <a:r>
              <a:rPr spc="9"/>
              <a:t>da </a:t>
            </a:r>
            <a:r>
              <a:rPr spc="-635"/>
              <a:t> </a:t>
            </a:r>
            <a:r>
              <a:rPr spc="30"/>
              <a:t>precorrere</a:t>
            </a:r>
            <a:r>
              <a:rPr spc="85"/>
              <a:t> </a:t>
            </a:r>
            <a:r>
              <a:rPr spc="-39"/>
              <a:t>spesso</a:t>
            </a:r>
            <a:r>
              <a:rPr spc="90"/>
              <a:t> </a:t>
            </a:r>
            <a:r>
              <a:rPr spc="19"/>
              <a:t>le</a:t>
            </a:r>
            <a:r>
              <a:rPr spc="85"/>
              <a:t> </a:t>
            </a:r>
            <a:r>
              <a:rPr spc="15"/>
              <a:t>preghiere</a:t>
            </a:r>
            <a:r>
              <a:rPr spc="90"/>
              <a:t> </a:t>
            </a:r>
            <a:r>
              <a:rPr spc="4"/>
              <a:t>dei</a:t>
            </a:r>
            <a:r>
              <a:rPr spc="85"/>
              <a:t> </a:t>
            </a:r>
            <a:r>
              <a:rPr spc="15"/>
              <a:t>fedeli;</a:t>
            </a:r>
            <a:r>
              <a:rPr spc="90"/>
              <a:t> </a:t>
            </a:r>
            <a:r>
              <a:rPr spc="55"/>
              <a:t>creatura</a:t>
            </a:r>
            <a:r>
              <a:rPr spc="85"/>
              <a:t> </a:t>
            </a:r>
            <a:r>
              <a:rPr spc="45"/>
              <a:t>umana,</a:t>
            </a:r>
            <a:r>
              <a:rPr spc="90"/>
              <a:t> </a:t>
            </a:r>
            <a:r>
              <a:rPr spc="4"/>
              <a:t>eppure</a:t>
            </a:r>
            <a:r>
              <a:rPr spc="85"/>
              <a:t> </a:t>
            </a:r>
            <a:r>
              <a:rPr spc="-520"/>
              <a:t>-</a:t>
            </a:r>
            <a:r>
              <a:rPr spc="-425"/>
              <a:t> </a:t>
            </a:r>
            <a:r>
              <a:rPr spc="85"/>
              <a:t>in</a:t>
            </a:r>
            <a:r>
              <a:rPr spc="90"/>
              <a:t> </a:t>
            </a:r>
            <a:r>
              <a:rPr spc="9"/>
              <a:t>quanto</a:t>
            </a:r>
            <a:r>
              <a:rPr spc="85"/>
              <a:t> </a:t>
            </a:r>
            <a:r>
              <a:rPr spc="35"/>
              <a:t>«piena</a:t>
            </a:r>
            <a:r>
              <a:rPr spc="90"/>
              <a:t> </a:t>
            </a:r>
            <a:r>
              <a:rPr spc="39"/>
              <a:t>di</a:t>
            </a:r>
            <a:r>
              <a:rPr spc="85"/>
              <a:t> </a:t>
            </a:r>
            <a:r>
              <a:rPr spc="25"/>
              <a:t>grazia»</a:t>
            </a:r>
            <a:r>
              <a:rPr spc="90"/>
              <a:t> </a:t>
            </a:r>
            <a:r>
              <a:rPr spc="-520"/>
              <a:t>-</a:t>
            </a:r>
            <a:r>
              <a:rPr spc="-425"/>
              <a:t> </a:t>
            </a:r>
            <a:r>
              <a:rPr spc="19"/>
              <a:t>colma</a:t>
            </a:r>
            <a:r>
              <a:rPr spc="85"/>
              <a:t> </a:t>
            </a:r>
            <a:r>
              <a:rPr spc="39"/>
              <a:t>di</a:t>
            </a:r>
            <a:r>
              <a:rPr spc="90"/>
              <a:t> </a:t>
            </a:r>
            <a:r>
              <a:rPr spc="39"/>
              <a:t>tutte</a:t>
            </a:r>
            <a:r>
              <a:rPr spc="85"/>
              <a:t> </a:t>
            </a:r>
            <a:r>
              <a:rPr spc="19"/>
              <a:t>le</a:t>
            </a:r>
            <a:r>
              <a:rPr spc="90"/>
              <a:t> </a:t>
            </a:r>
            <a:r>
              <a:rPr spc="175"/>
              <a:t>virt</a:t>
            </a:r>
            <a:r>
              <a:rPr sz="1600" spc="175"/>
              <a:t>ù </a:t>
            </a:r>
            <a:r>
              <a:rPr sz="1600" spc="-494"/>
              <a:t> </a:t>
            </a:r>
            <a:r>
              <a:rPr spc="-4"/>
              <a:t>che</a:t>
            </a:r>
            <a:r>
              <a:rPr spc="75"/>
              <a:t> </a:t>
            </a:r>
            <a:r>
              <a:rPr spc="104"/>
              <a:t>il</a:t>
            </a:r>
            <a:r>
              <a:rPr spc="79"/>
              <a:t> </a:t>
            </a:r>
            <a:r>
              <a:rPr spc="9"/>
              <a:t>Peccato</a:t>
            </a:r>
            <a:r>
              <a:rPr spc="79"/>
              <a:t> </a:t>
            </a:r>
            <a:r>
              <a:rPr spc="39"/>
              <a:t>Originale</a:t>
            </a:r>
            <a:r>
              <a:rPr spc="79"/>
              <a:t> </a:t>
            </a:r>
            <a:r>
              <a:rPr spc="55"/>
              <a:t>ha</a:t>
            </a:r>
            <a:r>
              <a:rPr spc="79"/>
              <a:t> </a:t>
            </a:r>
            <a:r>
              <a:rPr spc="30"/>
              <a:t>sottratto</a:t>
            </a:r>
            <a:r>
              <a:rPr spc="79"/>
              <a:t> </a:t>
            </a:r>
            <a:r>
              <a:rPr spc="65"/>
              <a:t>all'umanit</a:t>
            </a:r>
            <a:r>
              <a:rPr sz="1900" spc="65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65"/>
              <a:t>.</a:t>
            </a:r>
          </a:p>
          <a:p>
            <a:pPr>
              <a:defRPr sz="1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spc="65"/>
          </a:p>
          <a:p>
            <a:pPr marR="6947534" indent="12700" algn="ctr">
              <a:lnSpc>
                <a:spcPct val="118900"/>
              </a:lnSpc>
              <a:defRPr sz="2000" spc="3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Dante,</a:t>
            </a:r>
            <a:r>
              <a:rPr spc="85"/>
              <a:t> </a:t>
            </a:r>
            <a:r>
              <a:rPr spc="0"/>
              <a:t>spiega</a:t>
            </a:r>
            <a:r>
              <a:rPr spc="90"/>
              <a:t> </a:t>
            </a:r>
            <a:r>
              <a:rPr spc="50"/>
              <a:t>Bernardo,</a:t>
            </a:r>
            <a:r>
              <a:rPr spc="85"/>
              <a:t> </a:t>
            </a:r>
            <a:r>
              <a:rPr sz="1900" spc="65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1900" spc="13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25"/>
              <a:t>giunto</a:t>
            </a:r>
            <a:r>
              <a:rPr spc="85"/>
              <a:t> </a:t>
            </a:r>
            <a:r>
              <a:rPr spc="60"/>
              <a:t>all'</a:t>
            </a:r>
            <a:r>
              <a:rPr u="sng" spc="60">
                <a:uFill>
                  <a:solidFill>
                    <a:srgbClr val="2E404D"/>
                  </a:solidFill>
                </a:uFill>
                <a:hlinkClick r:id="rId3"/>
              </a:rPr>
              <a:t>Empireo</a:t>
            </a:r>
            <a:r>
              <a:rPr u="sng" spc="90">
                <a:uFill>
                  <a:solidFill>
                    <a:srgbClr val="2E404D"/>
                  </a:solidFill>
                </a:uFill>
                <a:hlinkClick r:id="rId3"/>
              </a:rPr>
              <a:t> </a:t>
            </a:r>
            <a:r>
              <a:rPr spc="50"/>
              <a:t>dal</a:t>
            </a:r>
            <a:r>
              <a:rPr spc="85"/>
              <a:t> </a:t>
            </a:r>
            <a:r>
              <a:rPr spc="4"/>
              <a:t>profondo </a:t>
            </a:r>
            <a:r>
              <a:rPr spc="9"/>
              <a:t> </a:t>
            </a:r>
            <a:r>
              <a:rPr spc="55"/>
              <a:t>dell'Inferno</a:t>
            </a:r>
            <a:r>
              <a:rPr spc="79"/>
              <a:t> </a:t>
            </a:r>
            <a:r>
              <a:rPr spc="-55"/>
              <a:t>e</a:t>
            </a:r>
            <a:r>
              <a:rPr spc="85"/>
              <a:t> </a:t>
            </a:r>
            <a:r>
              <a:rPr spc="65"/>
              <a:t>ha</a:t>
            </a:r>
            <a:r>
              <a:rPr spc="85"/>
              <a:t> </a:t>
            </a:r>
            <a:r>
              <a:rPr spc="65"/>
              <a:t>visto</a:t>
            </a:r>
            <a:r>
              <a:rPr spc="85"/>
              <a:t> </a:t>
            </a:r>
            <a:r>
              <a:rPr spc="19"/>
              <a:t>lo</a:t>
            </a:r>
            <a:r>
              <a:rPr spc="85"/>
              <a:t> </a:t>
            </a:r>
            <a:r>
              <a:rPr spc="25"/>
              <a:t>stato</a:t>
            </a:r>
            <a:r>
              <a:rPr spc="85"/>
              <a:t> </a:t>
            </a:r>
            <a:r>
              <a:rPr spc="19"/>
              <a:t>delle</a:t>
            </a:r>
            <a:r>
              <a:rPr spc="85"/>
              <a:t> </a:t>
            </a:r>
            <a:r>
              <a:rPr spc="55"/>
              <a:t>anime</a:t>
            </a:r>
            <a:r>
              <a:rPr spc="85"/>
              <a:t> </a:t>
            </a:r>
            <a:r>
              <a:rPr spc="-45"/>
              <a:t>dopo</a:t>
            </a:r>
            <a:r>
              <a:rPr spc="85"/>
              <a:t> la </a:t>
            </a:r>
            <a:r>
              <a:t>morte,</a:t>
            </a:r>
            <a:r>
              <a:rPr spc="79"/>
              <a:t> </a:t>
            </a:r>
            <a:r>
              <a:rPr spc="50"/>
              <a:t>quindi </a:t>
            </a:r>
            <a:r>
              <a:rPr spc="55"/>
              <a:t> </a:t>
            </a:r>
            <a:r>
              <a:t>supplica</a:t>
            </a:r>
            <a:r>
              <a:rPr spc="85"/>
              <a:t> </a:t>
            </a:r>
            <a:r>
              <a:rPr spc="150"/>
              <a:t>Maria</a:t>
            </a:r>
            <a:r>
              <a:rPr spc="85"/>
              <a:t> </a:t>
            </a:r>
            <a:r>
              <a:rPr spc="50"/>
              <a:t>di</a:t>
            </a:r>
            <a:r>
              <a:rPr spc="85"/>
              <a:t> </a:t>
            </a:r>
            <a:r>
              <a:rPr spc="15"/>
              <a:t>concedergli</a:t>
            </a:r>
            <a:r>
              <a:rPr spc="90"/>
              <a:t> </a:t>
            </a:r>
            <a:r>
              <a:rPr spc="85"/>
              <a:t>la </a:t>
            </a:r>
            <a:r>
              <a:rPr spc="185"/>
              <a:t>virt</a:t>
            </a:r>
            <a:r>
              <a:rPr sz="1600" spc="185"/>
              <a:t>ù</a:t>
            </a:r>
            <a:r>
              <a:rPr sz="1600" spc="225"/>
              <a:t> </a:t>
            </a:r>
            <a:r>
              <a:rPr spc="45"/>
              <a:t>sufficiente</a:t>
            </a:r>
            <a:r>
              <a:rPr spc="90"/>
              <a:t> </a:t>
            </a:r>
            <a:r>
              <a:t>per</a:t>
            </a:r>
            <a:r>
              <a:rPr spc="85"/>
              <a:t> </a:t>
            </a:r>
            <a:r>
              <a:rPr spc="9"/>
              <a:t>figgere</a:t>
            </a:r>
            <a:r>
              <a:rPr spc="85"/>
              <a:t> </a:t>
            </a:r>
            <a:r>
              <a:rPr spc="19"/>
              <a:t>lo </a:t>
            </a:r>
            <a:r>
              <a:rPr spc="25"/>
              <a:t> </a:t>
            </a:r>
            <a:r>
              <a:rPr spc="15"/>
              <a:t>sguardo</a:t>
            </a:r>
            <a:r>
              <a:rPr spc="85"/>
              <a:t> </a:t>
            </a:r>
            <a:r>
              <a:rPr spc="60"/>
              <a:t>nella</a:t>
            </a:r>
            <a:r>
              <a:rPr spc="85"/>
              <a:t> </a:t>
            </a:r>
            <a:r>
              <a:rPr spc="25"/>
              <a:t>mente</a:t>
            </a:r>
            <a:r>
              <a:rPr spc="85"/>
              <a:t> </a:t>
            </a:r>
            <a:r>
              <a:rPr spc="50"/>
              <a:t>di</a:t>
            </a:r>
            <a:r>
              <a:rPr spc="90"/>
              <a:t> </a:t>
            </a:r>
            <a:r>
              <a:rPr spc="25"/>
              <a:t>Dio.</a:t>
            </a:r>
            <a:r>
              <a:rPr spc="85"/>
              <a:t> </a:t>
            </a:r>
            <a:r>
              <a:rPr spc="159"/>
              <a:t>Il</a:t>
            </a:r>
            <a:r>
              <a:rPr spc="85"/>
              <a:t> </a:t>
            </a:r>
            <a:r>
              <a:rPr spc="25"/>
              <a:t>santo</a:t>
            </a:r>
            <a:r>
              <a:rPr spc="90"/>
              <a:t> </a:t>
            </a:r>
            <a:r>
              <a:rPr spc="30"/>
              <a:t>le</a:t>
            </a:r>
            <a:r>
              <a:rPr spc="85"/>
              <a:t> </a:t>
            </a:r>
            <a:r>
              <a:rPr spc="-15"/>
              <a:t>porge</a:t>
            </a:r>
            <a:r>
              <a:rPr spc="85"/>
              <a:t> </a:t>
            </a:r>
            <a:r>
              <a:rPr spc="50"/>
              <a:t>tutte</a:t>
            </a:r>
            <a:r>
              <a:rPr spc="90"/>
              <a:t> </a:t>
            </a:r>
            <a:r>
              <a:rPr spc="30"/>
              <a:t>le</a:t>
            </a:r>
            <a:r>
              <a:rPr spc="85"/>
              <a:t> </a:t>
            </a:r>
            <a:r>
              <a:rPr spc="4"/>
              <a:t>sue</a:t>
            </a:r>
            <a:r>
              <a:rPr spc="85"/>
              <a:t> </a:t>
            </a:r>
            <a:r>
              <a:rPr spc="30"/>
              <a:t>preghiere </a:t>
            </a:r>
            <a:r>
              <a:rPr spc="-635"/>
              <a:t> </a:t>
            </a:r>
            <a:r>
              <a:rPr spc="65"/>
              <a:t>affinch</a:t>
            </a:r>
            <a:r>
              <a:rPr sz="1900" spc="65">
                <a:latin typeface="Tahoma"/>
                <a:ea typeface="Tahoma"/>
                <a:cs typeface="Tahoma"/>
                <a:sym typeface="Tahoma"/>
              </a:rPr>
              <a:t>é</a:t>
            </a:r>
            <a:r>
              <a:rPr sz="1900" spc="12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45"/>
              <a:t>gli</a:t>
            </a:r>
            <a:r>
              <a:rPr spc="90"/>
              <a:t> </a:t>
            </a:r>
            <a:r>
              <a:rPr spc="39"/>
              <a:t>venga</a:t>
            </a:r>
            <a:r>
              <a:rPr spc="85"/>
              <a:t> </a:t>
            </a:r>
            <a:r>
              <a:rPr spc="-19"/>
              <a:t>concesso</a:t>
            </a:r>
            <a:r>
              <a:rPr spc="90"/>
              <a:t> </a:t>
            </a:r>
            <a:r>
              <a:rPr spc="-4"/>
              <a:t>questo,</a:t>
            </a:r>
            <a:r>
              <a:rPr spc="85"/>
              <a:t> </a:t>
            </a:r>
            <a:r>
              <a:rPr spc="4"/>
              <a:t>che</a:t>
            </a:r>
            <a:r>
              <a:rPr spc="90"/>
              <a:t> </a:t>
            </a:r>
            <a:r>
              <a:rPr spc="19"/>
              <a:t>egli</a:t>
            </a:r>
            <a:r>
              <a:rPr spc="85"/>
              <a:t> </a:t>
            </a:r>
            <a:r>
              <a:rPr spc="25"/>
              <a:t>desidera</a:t>
            </a:r>
            <a:r>
              <a:rPr spc="90"/>
              <a:t> </a:t>
            </a:r>
            <a:r>
              <a:t>per</a:t>
            </a:r>
            <a:r>
              <a:rPr spc="85"/>
              <a:t> </a:t>
            </a:r>
            <a:r>
              <a:rPr spc="39"/>
              <a:t>Dante</a:t>
            </a:r>
            <a:r>
              <a:rPr spc="90"/>
              <a:t> </a:t>
            </a:r>
            <a:r>
              <a:rPr spc="150"/>
              <a:t>pi</a:t>
            </a:r>
            <a:r>
              <a:rPr sz="1600" spc="150"/>
              <a:t>ù </a:t>
            </a:r>
            <a:r>
              <a:rPr sz="1600" spc="-490"/>
              <a:t> </a:t>
            </a:r>
            <a:r>
              <a:rPr spc="50"/>
              <a:t>di</a:t>
            </a:r>
            <a:r>
              <a:rPr spc="79"/>
              <a:t> </a:t>
            </a:r>
            <a:r>
              <a:rPr spc="25"/>
              <a:t>quanto</a:t>
            </a:r>
            <a:r>
              <a:rPr spc="85"/>
              <a:t> </a:t>
            </a:r>
            <a:r>
              <a:t>l'abbia</a:t>
            </a:r>
            <a:r>
              <a:rPr spc="85"/>
              <a:t> </a:t>
            </a:r>
            <a:r>
              <a:rPr spc="79"/>
              <a:t>mai</a:t>
            </a:r>
            <a:r>
              <a:rPr spc="85"/>
              <a:t> </a:t>
            </a:r>
            <a:r>
              <a:rPr spc="45"/>
              <a:t>bramato</a:t>
            </a:r>
            <a:r>
              <a:rPr spc="85"/>
              <a:t> </a:t>
            </a:r>
            <a:r>
              <a:t>per</a:t>
            </a:r>
            <a:r>
              <a:rPr spc="85"/>
              <a:t> </a:t>
            </a:r>
            <a:r>
              <a:rPr spc="25"/>
              <a:t>s</a:t>
            </a:r>
            <a:r>
              <a:rPr sz="1900" spc="25">
                <a:latin typeface="Tahoma"/>
                <a:ea typeface="Tahoma"/>
                <a:cs typeface="Tahoma"/>
                <a:sym typeface="Tahoma"/>
              </a:rPr>
              <a:t>é</a:t>
            </a:r>
            <a:r>
              <a:rPr spc="25"/>
              <a:t>,</a:t>
            </a:r>
            <a:r>
              <a:rPr spc="85"/>
              <a:t> </a:t>
            </a:r>
            <a:r>
              <a:rPr spc="-55"/>
              <a:t>e</a:t>
            </a:r>
            <a:r>
              <a:rPr spc="85"/>
              <a:t> </a:t>
            </a:r>
            <a:r>
              <a:rPr spc="9"/>
              <a:t>chiede</a:t>
            </a:r>
            <a:r>
              <a:rPr spc="85"/>
              <a:t> alla </a:t>
            </a:r>
            <a:r>
              <a:rPr spc="60"/>
              <a:t>Vergine</a:t>
            </a:r>
            <a:r>
              <a:rPr spc="85"/>
              <a:t> </a:t>
            </a:r>
            <a:r>
              <a:rPr spc="50"/>
              <a:t>di </a:t>
            </a:r>
            <a:r>
              <a:rPr spc="55"/>
              <a:t> </a:t>
            </a:r>
            <a:r>
              <a:rPr spc="39"/>
              <a:t>dissipare</a:t>
            </a:r>
            <a:r>
              <a:rPr spc="85"/>
              <a:t> </a:t>
            </a:r>
            <a:r>
              <a:rPr spc="4"/>
              <a:t>ogni</a:t>
            </a:r>
            <a:r>
              <a:rPr spc="85"/>
              <a:t> </a:t>
            </a:r>
            <a:r>
              <a:rPr spc="50"/>
              <a:t>velo</a:t>
            </a:r>
            <a:r>
              <a:rPr spc="85"/>
              <a:t> </a:t>
            </a:r>
            <a:r>
              <a:rPr spc="4"/>
              <a:t>che</a:t>
            </a:r>
            <a:r>
              <a:rPr spc="90"/>
              <a:t> </a:t>
            </a:r>
            <a:r>
              <a:rPr spc="25"/>
              <a:t>offusca</a:t>
            </a:r>
            <a:r>
              <a:rPr spc="85"/>
              <a:t> </a:t>
            </a:r>
            <a:r>
              <a:rPr spc="45"/>
              <a:t>gli</a:t>
            </a:r>
            <a:r>
              <a:rPr spc="85"/>
              <a:t> </a:t>
            </a:r>
            <a:r>
              <a:rPr spc="19"/>
              <a:t>occhi</a:t>
            </a:r>
            <a:r>
              <a:rPr spc="90"/>
              <a:t> </a:t>
            </a:r>
            <a:r>
              <a:rPr spc="75"/>
              <a:t>mortali</a:t>
            </a:r>
            <a:r>
              <a:rPr spc="85"/>
              <a:t> </a:t>
            </a:r>
            <a:r>
              <a:rPr spc="15"/>
              <a:t>del</a:t>
            </a:r>
            <a:r>
              <a:rPr spc="85"/>
              <a:t> </a:t>
            </a:r>
            <a:r>
              <a:rPr spc="0"/>
              <a:t>poeta.</a:t>
            </a:r>
            <a:r>
              <a:rPr spc="85"/>
              <a:t> </a:t>
            </a:r>
            <a:r>
              <a:rPr spc="75"/>
              <a:t>La </a:t>
            </a:r>
            <a:r>
              <a:rPr spc="79"/>
              <a:t> </a:t>
            </a:r>
            <a:r>
              <a:rPr spc="60"/>
              <a:t>implora</a:t>
            </a:r>
            <a:r>
              <a:rPr spc="85"/>
              <a:t> </a:t>
            </a:r>
            <a:r>
              <a:rPr spc="70"/>
              <a:t>infine</a:t>
            </a:r>
            <a:r>
              <a:rPr spc="85"/>
              <a:t> </a:t>
            </a:r>
            <a:r>
              <a:rPr spc="50"/>
              <a:t>di</a:t>
            </a:r>
            <a:r>
              <a:rPr spc="85"/>
              <a:t> </a:t>
            </a:r>
            <a:r>
              <a:rPr spc="50"/>
              <a:t>conservare</a:t>
            </a:r>
            <a:r>
              <a:rPr spc="85"/>
              <a:t> puri </a:t>
            </a:r>
            <a:r>
              <a:rPr spc="114"/>
              <a:t>i</a:t>
            </a:r>
            <a:r>
              <a:rPr spc="90"/>
              <a:t> </a:t>
            </a:r>
            <a:r>
              <a:rPr spc="50"/>
              <a:t>sentimenti</a:t>
            </a:r>
            <a:r>
              <a:rPr spc="85"/>
              <a:t> </a:t>
            </a:r>
            <a:r>
              <a:rPr spc="50"/>
              <a:t>di</a:t>
            </a:r>
            <a:r>
              <a:rPr spc="85"/>
              <a:t> </a:t>
            </a:r>
            <a:r>
              <a:rPr spc="39"/>
              <a:t>Dante</a:t>
            </a:r>
            <a:r>
              <a:rPr spc="85"/>
              <a:t> </a:t>
            </a:r>
            <a:r>
              <a:rPr spc="-45"/>
              <a:t>dopo</a:t>
            </a:r>
            <a:r>
              <a:rPr spc="85"/>
              <a:t> </a:t>
            </a:r>
            <a:r>
              <a:rPr spc="70"/>
              <a:t>una </a:t>
            </a:r>
            <a:r>
              <a:rPr spc="75"/>
              <a:t> </a:t>
            </a:r>
            <a:r>
              <a:rPr spc="50"/>
              <a:t>tale</a:t>
            </a:r>
            <a:r>
              <a:rPr spc="85"/>
              <a:t> </a:t>
            </a:r>
            <a:r>
              <a:rPr spc="50"/>
              <a:t>visione,</a:t>
            </a:r>
            <a:r>
              <a:rPr spc="90"/>
              <a:t> </a:t>
            </a:r>
            <a:r>
              <a:rPr spc="25"/>
              <a:t>poich</a:t>
            </a:r>
            <a:r>
              <a:rPr sz="1900" spc="25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1900" spc="12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85"/>
              <a:t>la</a:t>
            </a:r>
            <a:r>
              <a:rPr spc="90"/>
              <a:t> </a:t>
            </a:r>
            <a:r>
              <a:t>Regina</a:t>
            </a:r>
            <a:r>
              <a:rPr spc="85"/>
              <a:t> </a:t>
            </a:r>
            <a:r>
              <a:rPr spc="15"/>
              <a:t>del</a:t>
            </a:r>
            <a:r>
              <a:rPr spc="90"/>
              <a:t> </a:t>
            </a:r>
            <a:r>
              <a:rPr spc="19"/>
              <a:t>Cielo</a:t>
            </a:r>
            <a:r>
              <a:rPr spc="85"/>
              <a:t> pu</a:t>
            </a:r>
            <a:r>
              <a:rPr sz="1600" spc="85"/>
              <a:t>ò</a:t>
            </a:r>
            <a:r>
              <a:rPr sz="1600" spc="229"/>
              <a:t> </a:t>
            </a:r>
            <a:r>
              <a:rPr spc="19"/>
              <a:t>ottenere</a:t>
            </a:r>
            <a:r>
              <a:rPr spc="90"/>
              <a:t> </a:t>
            </a:r>
            <a:r>
              <a:rPr spc="45"/>
              <a:t>tutto</a:t>
            </a:r>
            <a:r>
              <a:rPr spc="85"/>
              <a:t> </a:t>
            </a:r>
            <a:r>
              <a:rPr spc="100"/>
              <a:t>ci</a:t>
            </a:r>
            <a:r>
              <a:rPr sz="1600" spc="100"/>
              <a:t>ò</a:t>
            </a:r>
            <a:r>
              <a:rPr sz="1600" spc="229"/>
              <a:t> </a:t>
            </a:r>
            <a:r>
              <a:rPr spc="4"/>
              <a:t>che </a:t>
            </a:r>
            <a:r>
              <a:rPr spc="9"/>
              <a:t> </a:t>
            </a:r>
            <a:r>
              <a:rPr spc="45"/>
              <a:t>vuole,</a:t>
            </a:r>
            <a:r>
              <a:rPr spc="85"/>
              <a:t> </a:t>
            </a:r>
            <a:r>
              <a:rPr spc="-55"/>
              <a:t>e</a:t>
            </a:r>
            <a:r>
              <a:rPr spc="85"/>
              <a:t> la</a:t>
            </a:r>
            <a:r>
              <a:rPr spc="90"/>
              <a:t> </a:t>
            </a:r>
            <a:r>
              <a:rPr spc="110"/>
              <a:t>invita</a:t>
            </a:r>
            <a:r>
              <a:rPr spc="85"/>
              <a:t> </a:t>
            </a:r>
            <a:r>
              <a:rPr spc="19"/>
              <a:t>ad</a:t>
            </a:r>
            <a:r>
              <a:rPr spc="85"/>
              <a:t> </a:t>
            </a:r>
            <a:r>
              <a:rPr spc="15"/>
              <a:t>accogliere</a:t>
            </a:r>
            <a:r>
              <a:rPr spc="85"/>
              <a:t> la</a:t>
            </a:r>
            <a:r>
              <a:rPr spc="90"/>
              <a:t> </a:t>
            </a:r>
            <a:r>
              <a:rPr spc="39"/>
              <a:t>sua</a:t>
            </a:r>
            <a:r>
              <a:rPr spc="85"/>
              <a:t> </a:t>
            </a:r>
            <a:r>
              <a:rPr spc="39"/>
              <a:t>preghiera</a:t>
            </a:r>
            <a:r>
              <a:rPr spc="85"/>
              <a:t> alla</a:t>
            </a:r>
            <a:r>
              <a:rPr spc="90"/>
              <a:t> </a:t>
            </a:r>
            <a:r>
              <a:rPr spc="25"/>
              <a:t>quale</a:t>
            </a:r>
            <a:r>
              <a:rPr spc="85"/>
              <a:t> </a:t>
            </a:r>
            <a:r>
              <a:rPr spc="55"/>
              <a:t>si </a:t>
            </a:r>
            <a:r>
              <a:rPr spc="60"/>
              <a:t> </a:t>
            </a:r>
            <a:r>
              <a:rPr spc="19"/>
              <a:t>uniscono</a:t>
            </a:r>
            <a:r>
              <a:rPr spc="85"/>
              <a:t> </a:t>
            </a:r>
            <a:r>
              <a:t>idealmente</a:t>
            </a:r>
            <a:r>
              <a:rPr spc="90"/>
              <a:t> </a:t>
            </a:r>
            <a:r>
              <a:rPr spc="85"/>
              <a:t>tutti</a:t>
            </a:r>
            <a:r>
              <a:rPr spc="90"/>
              <a:t> </a:t>
            </a:r>
            <a:r>
              <a:rPr spc="114"/>
              <a:t>i</a:t>
            </a:r>
            <a:r>
              <a:rPr spc="90"/>
              <a:t> </a:t>
            </a:r>
            <a:r>
              <a:rPr spc="30"/>
              <a:t>beati</a:t>
            </a:r>
            <a:r>
              <a:rPr spc="85"/>
              <a:t> </a:t>
            </a:r>
            <a:r>
              <a:rPr spc="39"/>
              <a:t>della</a:t>
            </a:r>
            <a:r>
              <a:rPr spc="90"/>
              <a:t> </a:t>
            </a:r>
            <a:r>
              <a:rPr spc="30"/>
              <a:t>rosa,</a:t>
            </a:r>
            <a:r>
              <a:rPr spc="90"/>
              <a:t> </a:t>
            </a:r>
            <a:r>
              <a:rPr spc="60"/>
              <a:t>inclusa</a:t>
            </a:r>
            <a:r>
              <a:rPr spc="90"/>
              <a:t> </a:t>
            </a:r>
            <a:r>
              <a:rPr u="sng" spc="45">
                <a:uFill>
                  <a:solidFill>
                    <a:srgbClr val="2E404D"/>
                  </a:solidFill>
                </a:uFill>
                <a:hlinkClick r:id="rId4"/>
              </a:rPr>
              <a:t>Beatrice</a:t>
            </a:r>
            <a:r>
              <a:rPr spc="45"/>
              <a:t>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1" name="object 2"/>
          <p:cNvSpPr txBox="1">
            <a:spLocks noGrp="1"/>
          </p:cNvSpPr>
          <p:nvPr>
            <p:ph type="title"/>
          </p:nvPr>
        </p:nvSpPr>
        <p:spPr>
          <a:xfrm>
            <a:off x="2735427" y="390168"/>
            <a:ext cx="12817476" cy="1617346"/>
          </a:xfrm>
          <a:prstGeom prst="rect">
            <a:avLst/>
          </a:prstGeom>
          <a:solidFill>
            <a:srgbClr val="F4F5FB"/>
          </a:solidFill>
          <a:ln w="39718">
            <a:solidFill>
              <a:srgbClr val="2E404D"/>
            </a:solidFill>
            <a:round/>
          </a:ln>
        </p:spPr>
        <p:txBody>
          <a:bodyPr>
            <a:normAutofit fontScale="90000"/>
          </a:bodyPr>
          <a:lstStyle/>
          <a:p>
            <a:pPr indent="1068705" algn="ctr">
              <a:spcBef>
                <a:spcPts val="2200"/>
              </a:spcBef>
              <a:defRPr sz="5400">
                <a:solidFill>
                  <a:srgbClr val="2E404D"/>
                </a:solidFill>
              </a:defRPr>
            </a:pPr>
            <a:r>
              <a:rPr dirty="0"/>
              <a:t>“</a:t>
            </a:r>
            <a:r>
              <a:rPr dirty="0" err="1"/>
              <a:t>Supplica</a:t>
            </a:r>
            <a:r>
              <a:rPr spc="700" dirty="0"/>
              <a:t> </a:t>
            </a:r>
            <a:r>
              <a:rPr spc="100" dirty="0"/>
              <a:t>a</a:t>
            </a:r>
            <a:r>
              <a:rPr spc="700" dirty="0"/>
              <a:t> </a:t>
            </a:r>
            <a:r>
              <a:rPr dirty="0" err="1"/>
              <a:t>mia</a:t>
            </a:r>
            <a:r>
              <a:rPr spc="700" dirty="0"/>
              <a:t> </a:t>
            </a:r>
            <a:r>
              <a:rPr dirty="0" err="1"/>
              <a:t>madre</a:t>
            </a:r>
            <a:r>
              <a:rPr dirty="0"/>
              <a:t>”</a:t>
            </a:r>
            <a:r>
              <a:rPr lang="it-IT" dirty="0"/>
              <a:t>: echi danteschi nella poesia di Pasolini</a:t>
            </a:r>
            <a:endParaRPr dirty="0"/>
          </a:p>
        </p:txBody>
      </p:sp>
      <p:sp>
        <p:nvSpPr>
          <p:cNvPr id="4972" name="object 3"/>
          <p:cNvSpPr/>
          <p:nvPr/>
        </p:nvSpPr>
        <p:spPr>
          <a:xfrm>
            <a:off x="3851742" y="5484815"/>
            <a:ext cx="12354042" cy="1"/>
          </a:xfrm>
          <a:prstGeom prst="line">
            <a:avLst/>
          </a:prstGeom>
          <a:ln w="4762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973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4025"/>
            <a:ext cx="3399515" cy="3819525"/>
          </a:xfrm>
          <a:prstGeom prst="rect">
            <a:avLst/>
          </a:prstGeom>
          <a:ln w="12700">
            <a:miter lim="400000"/>
          </a:ln>
        </p:spPr>
      </p:pic>
      <p:sp>
        <p:nvSpPr>
          <p:cNvPr id="4974" name="object 5"/>
          <p:cNvSpPr txBox="1"/>
          <p:nvPr/>
        </p:nvSpPr>
        <p:spPr>
          <a:xfrm>
            <a:off x="2376938" y="5950651"/>
            <a:ext cx="16209645" cy="3287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870075">
              <a:spcBef>
                <a:spcPts val="500"/>
              </a:spcBef>
              <a:defRPr sz="2200" spc="7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“</a:t>
            </a:r>
            <a:r>
              <a:rPr dirty="0" err="1"/>
              <a:t>Supplica</a:t>
            </a:r>
            <a:r>
              <a:rPr spc="95" dirty="0"/>
              <a:t> </a:t>
            </a:r>
            <a:r>
              <a:rPr spc="55" dirty="0"/>
              <a:t>a</a:t>
            </a:r>
            <a:r>
              <a:rPr spc="100" dirty="0"/>
              <a:t> </a:t>
            </a:r>
            <a:r>
              <a:rPr spc="85" dirty="0" err="1"/>
              <a:t>mia</a:t>
            </a:r>
            <a:r>
              <a:rPr spc="95" dirty="0"/>
              <a:t> </a:t>
            </a:r>
            <a:r>
              <a:rPr dirty="0" err="1"/>
              <a:t>madre</a:t>
            </a:r>
            <a:r>
              <a:rPr dirty="0"/>
              <a:t>”</a:t>
            </a:r>
            <a:r>
              <a:rPr spc="100" dirty="0"/>
              <a:t> </a:t>
            </a:r>
            <a:r>
              <a:rPr sz="2100" spc="60" dirty="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100" spc="135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85" dirty="0"/>
              <a:t>la</a:t>
            </a:r>
            <a:r>
              <a:rPr spc="100" dirty="0"/>
              <a:t> </a:t>
            </a:r>
            <a:r>
              <a:rPr spc="-4" dirty="0" err="1"/>
              <a:t>poesia</a:t>
            </a:r>
            <a:r>
              <a:rPr spc="95" dirty="0"/>
              <a:t> </a:t>
            </a:r>
            <a:r>
              <a:rPr spc="50" dirty="0"/>
              <a:t>di</a:t>
            </a:r>
            <a:r>
              <a:rPr spc="100" dirty="0"/>
              <a:t> </a:t>
            </a:r>
            <a:r>
              <a:rPr u="sng" spc="104" dirty="0">
                <a:uFill>
                  <a:solidFill>
                    <a:srgbClr val="2E404D"/>
                  </a:solidFill>
                </a:uFill>
                <a:hlinkClick r:id="rId3"/>
              </a:rPr>
              <a:t>Pier</a:t>
            </a:r>
            <a:r>
              <a:rPr u="sng" spc="95" dirty="0">
                <a:uFill>
                  <a:solidFill>
                    <a:srgbClr val="2E404D"/>
                  </a:solidFill>
                </a:uFill>
                <a:hlinkClick r:id="rId3"/>
              </a:rPr>
              <a:t> </a:t>
            </a:r>
            <a:r>
              <a:rPr u="sng" spc="35" dirty="0">
                <a:uFill>
                  <a:solidFill>
                    <a:srgbClr val="2E404D"/>
                  </a:solidFill>
                </a:uFill>
                <a:hlinkClick r:id="rId3"/>
              </a:rPr>
              <a:t>Paolo</a:t>
            </a:r>
            <a:r>
              <a:rPr u="sng" spc="100" dirty="0">
                <a:uFill>
                  <a:solidFill>
                    <a:srgbClr val="2E404D"/>
                  </a:solidFill>
                </a:uFill>
                <a:hlinkClick r:id="rId3"/>
              </a:rPr>
              <a:t> </a:t>
            </a:r>
            <a:r>
              <a:rPr u="sng" spc="70" dirty="0">
                <a:uFill>
                  <a:solidFill>
                    <a:srgbClr val="2E404D"/>
                  </a:solidFill>
                </a:uFill>
                <a:hlinkClick r:id="rId3"/>
              </a:rPr>
              <a:t>Pasolini</a:t>
            </a:r>
            <a:r>
              <a:rPr u="sng" spc="95" dirty="0">
                <a:uFill>
                  <a:solidFill>
                    <a:srgbClr val="2E404D"/>
                  </a:solidFill>
                </a:uFill>
                <a:hlinkClick r:id="rId3"/>
              </a:rPr>
              <a:t> </a:t>
            </a:r>
            <a:r>
              <a:rPr spc="15" dirty="0"/>
              <a:t>da</a:t>
            </a:r>
            <a:r>
              <a:rPr spc="100" dirty="0"/>
              <a:t> </a:t>
            </a:r>
            <a:r>
              <a:rPr spc="19" dirty="0" err="1"/>
              <a:t>dedicare</a:t>
            </a:r>
            <a:r>
              <a:rPr spc="95" dirty="0"/>
              <a:t> </a:t>
            </a:r>
            <a:r>
              <a:rPr spc="55" dirty="0"/>
              <a:t>a</a:t>
            </a:r>
            <a:r>
              <a:rPr spc="100" dirty="0"/>
              <a:t> </a:t>
            </a:r>
            <a:r>
              <a:rPr spc="50" dirty="0" err="1"/>
              <a:t>tutte</a:t>
            </a:r>
            <a:r>
              <a:rPr spc="95" dirty="0"/>
              <a:t> </a:t>
            </a:r>
            <a:r>
              <a:rPr spc="30" dirty="0"/>
              <a:t>le</a:t>
            </a:r>
            <a:r>
              <a:rPr spc="100" dirty="0"/>
              <a:t> </a:t>
            </a:r>
            <a:r>
              <a:rPr spc="35" dirty="0" err="1"/>
              <a:t>mamme</a:t>
            </a:r>
            <a:r>
              <a:rPr spc="35" dirty="0"/>
              <a:t>.</a:t>
            </a:r>
          </a:p>
          <a:p>
            <a:pPr marL="116838" marR="1454785" indent="1514476">
              <a:lnSpc>
                <a:spcPct val="116700"/>
              </a:lnSpc>
              <a:defRPr sz="2200" spc="6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Non</a:t>
            </a:r>
            <a:r>
              <a:rPr spc="95" dirty="0"/>
              <a:t> </a:t>
            </a:r>
            <a:r>
              <a:rPr spc="55" dirty="0" err="1"/>
              <a:t>si</a:t>
            </a:r>
            <a:r>
              <a:rPr spc="95" dirty="0"/>
              <a:t> </a:t>
            </a:r>
            <a:r>
              <a:rPr spc="85" dirty="0" err="1"/>
              <a:t>tratta</a:t>
            </a:r>
            <a:r>
              <a:rPr spc="95" dirty="0"/>
              <a:t> </a:t>
            </a:r>
            <a:r>
              <a:rPr spc="50" dirty="0"/>
              <a:t>di</a:t>
            </a:r>
            <a:r>
              <a:rPr spc="100" dirty="0"/>
              <a:t> </a:t>
            </a:r>
            <a:r>
              <a:rPr spc="70" dirty="0"/>
              <a:t>una</a:t>
            </a:r>
            <a:r>
              <a:rPr spc="95" dirty="0"/>
              <a:t> </a:t>
            </a:r>
            <a:r>
              <a:rPr spc="15" dirty="0"/>
              <a:t>semplice</a:t>
            </a:r>
            <a:r>
              <a:rPr spc="95" dirty="0"/>
              <a:t> </a:t>
            </a:r>
            <a:r>
              <a:rPr spc="50" dirty="0" err="1"/>
              <a:t>memoria</a:t>
            </a:r>
            <a:r>
              <a:rPr spc="100" dirty="0"/>
              <a:t> </a:t>
            </a:r>
            <a:r>
              <a:rPr spc="55" dirty="0"/>
              <a:t>a</a:t>
            </a:r>
            <a:r>
              <a:rPr spc="95" dirty="0"/>
              <a:t> </a:t>
            </a:r>
            <a:r>
              <a:rPr spc="75" dirty="0"/>
              <a:t>un</a:t>
            </a:r>
            <a:r>
              <a:rPr spc="95" dirty="0"/>
              <a:t> </a:t>
            </a:r>
            <a:r>
              <a:rPr spc="15" dirty="0" err="1"/>
              <a:t>genitore</a:t>
            </a:r>
            <a:r>
              <a:rPr spc="15" dirty="0"/>
              <a:t>.</a:t>
            </a:r>
            <a:r>
              <a:rPr spc="100" dirty="0"/>
              <a:t> </a:t>
            </a:r>
            <a:r>
              <a:rPr dirty="0"/>
              <a:t>Non</a:t>
            </a:r>
            <a:r>
              <a:rPr spc="95" dirty="0"/>
              <a:t> </a:t>
            </a:r>
            <a:r>
              <a:rPr sz="2100" spc="60" dirty="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100" spc="135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-19" dirty="0"/>
              <a:t>solo</a:t>
            </a:r>
            <a:r>
              <a:rPr spc="100" dirty="0"/>
              <a:t> </a:t>
            </a:r>
            <a:r>
              <a:rPr spc="75" dirty="0"/>
              <a:t>un</a:t>
            </a:r>
            <a:r>
              <a:rPr spc="95" dirty="0"/>
              <a:t> </a:t>
            </a:r>
            <a:r>
              <a:rPr spc="-25" dirty="0" err="1"/>
              <a:t>omaggio</a:t>
            </a:r>
            <a:r>
              <a:rPr spc="95" dirty="0"/>
              <a:t> </a:t>
            </a:r>
            <a:r>
              <a:rPr spc="85" dirty="0" err="1"/>
              <a:t>alla</a:t>
            </a:r>
            <a:r>
              <a:rPr spc="100" dirty="0"/>
              <a:t> </a:t>
            </a:r>
            <a:r>
              <a:rPr spc="55" dirty="0"/>
              <a:t>mamma. </a:t>
            </a:r>
            <a:r>
              <a:rPr spc="-700" dirty="0"/>
              <a:t> </a:t>
            </a:r>
            <a:r>
              <a:rPr spc="140" dirty="0"/>
              <a:t>Si</a:t>
            </a:r>
            <a:r>
              <a:rPr spc="100" dirty="0"/>
              <a:t> </a:t>
            </a:r>
            <a:r>
              <a:rPr spc="85" dirty="0" err="1"/>
              <a:t>tratta</a:t>
            </a:r>
            <a:r>
              <a:rPr spc="100" dirty="0"/>
              <a:t> </a:t>
            </a:r>
            <a:r>
              <a:rPr spc="39" dirty="0" err="1"/>
              <a:t>della</a:t>
            </a:r>
            <a:r>
              <a:rPr spc="100" dirty="0"/>
              <a:t> </a:t>
            </a:r>
            <a:r>
              <a:rPr spc="0" dirty="0" err="1"/>
              <a:t>celebrazione</a:t>
            </a:r>
            <a:r>
              <a:rPr spc="100" dirty="0"/>
              <a:t> </a:t>
            </a:r>
            <a:r>
              <a:rPr spc="50" dirty="0"/>
              <a:t>di</a:t>
            </a:r>
            <a:r>
              <a:rPr spc="100" dirty="0"/>
              <a:t> </a:t>
            </a:r>
            <a:r>
              <a:rPr spc="75" dirty="0"/>
              <a:t>un</a:t>
            </a:r>
            <a:r>
              <a:rPr spc="100" dirty="0"/>
              <a:t> </a:t>
            </a:r>
            <a:r>
              <a:rPr spc="0" dirty="0" err="1"/>
              <a:t>legame</a:t>
            </a:r>
            <a:r>
              <a:rPr spc="104" dirty="0"/>
              <a:t> </a:t>
            </a:r>
            <a:r>
              <a:rPr spc="19" dirty="0"/>
              <a:t>molto</a:t>
            </a:r>
            <a:r>
              <a:rPr spc="100" dirty="0"/>
              <a:t> </a:t>
            </a:r>
            <a:r>
              <a:rPr spc="30" dirty="0"/>
              <a:t>forte,</a:t>
            </a:r>
            <a:r>
              <a:rPr spc="100" dirty="0"/>
              <a:t> </a:t>
            </a:r>
            <a:r>
              <a:rPr spc="15" dirty="0"/>
              <a:t>da</a:t>
            </a:r>
            <a:r>
              <a:rPr spc="100" dirty="0"/>
              <a:t> </a:t>
            </a:r>
            <a:r>
              <a:rPr spc="60" dirty="0"/>
              <a:t>cui</a:t>
            </a:r>
            <a:r>
              <a:rPr spc="100" dirty="0"/>
              <a:t> </a:t>
            </a:r>
            <a:r>
              <a:rPr spc="39" dirty="0" err="1"/>
              <a:t>l'autore</a:t>
            </a:r>
            <a:r>
              <a:rPr spc="100" dirty="0"/>
              <a:t> </a:t>
            </a:r>
            <a:r>
              <a:rPr spc="60" dirty="0" err="1"/>
              <a:t>trae</a:t>
            </a:r>
            <a:r>
              <a:rPr spc="104" dirty="0"/>
              <a:t> </a:t>
            </a:r>
            <a:r>
              <a:rPr spc="9" dirty="0"/>
              <a:t>forza</a:t>
            </a:r>
            <a:r>
              <a:rPr spc="100" dirty="0"/>
              <a:t> </a:t>
            </a:r>
            <a:r>
              <a:rPr spc="-60" dirty="0"/>
              <a:t>e</a:t>
            </a:r>
            <a:r>
              <a:rPr spc="100" dirty="0"/>
              <a:t> </a:t>
            </a:r>
            <a:r>
              <a:rPr spc="-9" dirty="0" err="1"/>
              <a:t>coraggio</a:t>
            </a:r>
            <a:r>
              <a:rPr spc="-9" dirty="0"/>
              <a:t>.</a:t>
            </a:r>
          </a:p>
          <a:p>
            <a:pPr indent="269240" algn="ctr">
              <a:spcBef>
                <a:spcPts val="400"/>
              </a:spcBef>
              <a:defRPr sz="2200" spc="104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Per</a:t>
            </a:r>
            <a:r>
              <a:rPr spc="95" dirty="0"/>
              <a:t> </a:t>
            </a:r>
            <a:r>
              <a:rPr u="sng" spc="70" dirty="0">
                <a:uFill>
                  <a:solidFill>
                    <a:srgbClr val="2E404D"/>
                  </a:solidFill>
                </a:uFill>
                <a:hlinkClick r:id="rId4"/>
              </a:rPr>
              <a:t>Pasolini</a:t>
            </a:r>
            <a:r>
              <a:rPr u="sng" spc="100" dirty="0">
                <a:uFill>
                  <a:solidFill>
                    <a:srgbClr val="2E404D"/>
                  </a:solidFill>
                </a:uFill>
                <a:hlinkClick r:id="rId4"/>
              </a:rPr>
              <a:t> </a:t>
            </a:r>
            <a:r>
              <a:rPr spc="85" dirty="0"/>
              <a:t>la</a:t>
            </a:r>
            <a:r>
              <a:rPr spc="95" dirty="0"/>
              <a:t> </a:t>
            </a:r>
            <a:r>
              <a:rPr spc="65" dirty="0"/>
              <a:t>mamma</a:t>
            </a:r>
            <a:r>
              <a:rPr spc="100" dirty="0"/>
              <a:t> </a:t>
            </a:r>
            <a:r>
              <a:rPr sz="2100" spc="60" dirty="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100" spc="139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45" dirty="0" err="1"/>
              <a:t>insostituibile</a:t>
            </a:r>
            <a:r>
              <a:rPr spc="45" dirty="0"/>
              <a:t>.</a:t>
            </a:r>
            <a:r>
              <a:rPr spc="95" dirty="0"/>
              <a:t> </a:t>
            </a:r>
            <a:r>
              <a:rPr spc="50" dirty="0" err="1"/>
              <a:t>L’infanzia</a:t>
            </a:r>
            <a:r>
              <a:rPr spc="100" dirty="0"/>
              <a:t> </a:t>
            </a:r>
            <a:r>
              <a:rPr spc="50" dirty="0"/>
              <a:t>di</a:t>
            </a:r>
            <a:r>
              <a:rPr spc="100" dirty="0"/>
              <a:t> </a:t>
            </a:r>
            <a:r>
              <a:rPr spc="70" dirty="0"/>
              <a:t>Pasolini</a:t>
            </a:r>
            <a:r>
              <a:rPr spc="95" dirty="0"/>
              <a:t> </a:t>
            </a:r>
            <a:r>
              <a:rPr sz="2100" spc="60" dirty="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100" spc="139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70" dirty="0" err="1"/>
              <a:t>tutta</a:t>
            </a:r>
            <a:r>
              <a:rPr spc="100" dirty="0"/>
              <a:t> </a:t>
            </a:r>
            <a:r>
              <a:rPr spc="39" dirty="0" err="1"/>
              <a:t>nell’amore</a:t>
            </a:r>
            <a:r>
              <a:rPr spc="95" dirty="0"/>
              <a:t> </a:t>
            </a:r>
            <a:r>
              <a:rPr spc="30" dirty="0"/>
              <a:t>per</a:t>
            </a:r>
            <a:r>
              <a:rPr spc="100" dirty="0"/>
              <a:t> </a:t>
            </a:r>
            <a:r>
              <a:rPr spc="85" dirty="0"/>
              <a:t>la</a:t>
            </a:r>
            <a:r>
              <a:rPr spc="100" dirty="0"/>
              <a:t> </a:t>
            </a:r>
            <a:r>
              <a:rPr spc="35" dirty="0" err="1"/>
              <a:t>madre</a:t>
            </a:r>
            <a:r>
              <a:rPr spc="35" dirty="0"/>
              <a:t>.</a:t>
            </a:r>
          </a:p>
          <a:p>
            <a:pPr indent="271145" algn="ctr">
              <a:spcBef>
                <a:spcPts val="400"/>
              </a:spcBef>
              <a:defRPr sz="2200" spc="7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 err="1"/>
              <a:t>Egli</a:t>
            </a:r>
            <a:r>
              <a:rPr spc="65" dirty="0"/>
              <a:t> </a:t>
            </a:r>
            <a:r>
              <a:rPr spc="85" dirty="0" err="1"/>
              <a:t>infatti</a:t>
            </a:r>
            <a:r>
              <a:rPr spc="70" dirty="0"/>
              <a:t> </a:t>
            </a:r>
            <a:r>
              <a:rPr spc="50" dirty="0" err="1"/>
              <a:t>cita</a:t>
            </a:r>
            <a:r>
              <a:rPr spc="50" dirty="0"/>
              <a:t>:</a:t>
            </a:r>
          </a:p>
          <a:p>
            <a:pPr marR="4344034" indent="4622800" algn="ctr">
              <a:lnSpc>
                <a:spcPct val="116700"/>
              </a:lnSpc>
              <a:defRPr sz="2200" spc="3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''Tu</a:t>
            </a:r>
            <a:r>
              <a:rPr spc="185" dirty="0"/>
              <a:t> </a:t>
            </a:r>
            <a:r>
              <a:rPr spc="15" dirty="0"/>
              <a:t>sei</a:t>
            </a:r>
            <a:r>
              <a:rPr spc="185" dirty="0"/>
              <a:t> </a:t>
            </a:r>
            <a:r>
              <a:rPr spc="85" dirty="0"/>
              <a:t>la</a:t>
            </a:r>
            <a:r>
              <a:rPr spc="185" dirty="0"/>
              <a:t> </a:t>
            </a:r>
            <a:r>
              <a:rPr spc="19" dirty="0"/>
              <a:t>sola</a:t>
            </a:r>
            <a:r>
              <a:rPr spc="185" dirty="0"/>
              <a:t> </a:t>
            </a:r>
            <a:r>
              <a:rPr spc="85" dirty="0"/>
              <a:t>al</a:t>
            </a:r>
            <a:r>
              <a:rPr spc="185" dirty="0"/>
              <a:t> </a:t>
            </a:r>
            <a:r>
              <a:rPr spc="-9" dirty="0"/>
              <a:t>mondo</a:t>
            </a:r>
            <a:r>
              <a:rPr spc="185" dirty="0"/>
              <a:t> </a:t>
            </a:r>
            <a:r>
              <a:rPr spc="0" dirty="0" err="1"/>
              <a:t>che</a:t>
            </a:r>
            <a:r>
              <a:rPr spc="185" dirty="0"/>
              <a:t> </a:t>
            </a:r>
            <a:r>
              <a:rPr spc="15" dirty="0" err="1"/>
              <a:t>sa</a:t>
            </a:r>
            <a:r>
              <a:rPr spc="15" dirty="0"/>
              <a:t>,</a:t>
            </a:r>
            <a:r>
              <a:rPr spc="190" dirty="0"/>
              <a:t> </a:t>
            </a:r>
            <a:r>
              <a:rPr spc="9" dirty="0"/>
              <a:t>del</a:t>
            </a:r>
            <a:r>
              <a:rPr spc="185" dirty="0"/>
              <a:t> </a:t>
            </a:r>
            <a:r>
              <a:rPr spc="35" dirty="0" err="1"/>
              <a:t>mio</a:t>
            </a:r>
            <a:r>
              <a:rPr spc="185" dirty="0"/>
              <a:t> </a:t>
            </a:r>
            <a:r>
              <a:rPr spc="15" dirty="0" err="1"/>
              <a:t>cuore</a:t>
            </a:r>
            <a:r>
              <a:rPr spc="15" dirty="0"/>
              <a:t>, </a:t>
            </a:r>
            <a:r>
              <a:rPr spc="19" dirty="0"/>
              <a:t> </a:t>
            </a:r>
            <a:r>
              <a:rPr spc="104" dirty="0" err="1"/>
              <a:t>ci</a:t>
            </a:r>
            <a:r>
              <a:rPr sz="1700" spc="104" dirty="0" err="1"/>
              <a:t>ò</a:t>
            </a:r>
            <a:r>
              <a:rPr sz="1700" spc="245" dirty="0"/>
              <a:t> </a:t>
            </a:r>
            <a:r>
              <a:rPr spc="0" dirty="0" err="1"/>
              <a:t>che</a:t>
            </a:r>
            <a:r>
              <a:rPr spc="90" dirty="0"/>
              <a:t> </a:t>
            </a:r>
            <a:r>
              <a:rPr sz="2100" spc="60" dirty="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100" spc="13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19" dirty="0" err="1"/>
              <a:t>stato</a:t>
            </a:r>
            <a:r>
              <a:rPr spc="90" dirty="0"/>
              <a:t> </a:t>
            </a:r>
            <a:r>
              <a:rPr spc="15" dirty="0"/>
              <a:t>sempre,</a:t>
            </a:r>
            <a:r>
              <a:rPr spc="90" dirty="0"/>
              <a:t> </a:t>
            </a:r>
            <a:r>
              <a:rPr spc="79" dirty="0"/>
              <a:t>prima</a:t>
            </a:r>
            <a:r>
              <a:rPr spc="90" dirty="0"/>
              <a:t> </a:t>
            </a:r>
            <a:r>
              <a:rPr spc="-4" dirty="0" err="1"/>
              <a:t>d'ogni</a:t>
            </a:r>
            <a:r>
              <a:rPr spc="90" dirty="0"/>
              <a:t> </a:t>
            </a:r>
            <a:r>
              <a:rPr spc="70" dirty="0" err="1"/>
              <a:t>altro</a:t>
            </a:r>
            <a:r>
              <a:rPr spc="90" dirty="0"/>
              <a:t> </a:t>
            </a:r>
            <a:r>
              <a:rPr spc="15" dirty="0"/>
              <a:t>amore''.</a:t>
            </a:r>
          </a:p>
          <a:p>
            <a:pPr>
              <a:defRPr sz="38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spc="15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/>
          <p:cNvSpPr txBox="1">
            <a:spLocks noGrp="1"/>
          </p:cNvSpPr>
          <p:nvPr>
            <p:ph type="title"/>
          </p:nvPr>
        </p:nvSpPr>
        <p:spPr>
          <a:xfrm>
            <a:off x="21863" y="497898"/>
            <a:ext cx="14045566" cy="1772287"/>
          </a:xfrm>
          <a:prstGeom prst="rect">
            <a:avLst/>
          </a:prstGeom>
          <a:solidFill>
            <a:srgbClr val="F4F5FB"/>
          </a:solidFill>
          <a:ln w="43523">
            <a:solidFill>
              <a:srgbClr val="2E404D"/>
            </a:solidFill>
            <a:round/>
          </a:ln>
        </p:spPr>
        <p:txBody>
          <a:bodyPr/>
          <a:lstStyle/>
          <a:p>
            <a:pPr indent="1170939" algn="ctr">
              <a:spcBef>
                <a:spcPts val="2500"/>
              </a:spcBef>
              <a:defRPr sz="5900" spc="100">
                <a:solidFill>
                  <a:srgbClr val="03989D"/>
                </a:solidFill>
              </a:defRPr>
            </a:pPr>
            <a:r>
              <a:t>Le</a:t>
            </a:r>
            <a:r>
              <a:rPr spc="800"/>
              <a:t> </a:t>
            </a:r>
            <a:r>
              <a:rPr spc="-100"/>
              <a:t>donne</a:t>
            </a:r>
            <a:r>
              <a:rPr spc="800"/>
              <a:t> </a:t>
            </a:r>
            <a:r>
              <a:rPr spc="-100"/>
              <a:t>nel</a:t>
            </a:r>
            <a:r>
              <a:rPr spc="800"/>
              <a:t> </a:t>
            </a:r>
            <a:r>
              <a:rPr spc="-100"/>
              <a:t>mondo</a:t>
            </a:r>
            <a:r>
              <a:rPr spc="800"/>
              <a:t> </a:t>
            </a:r>
            <a:r>
              <a:rPr spc="0"/>
              <a:t>dantesco</a:t>
            </a:r>
          </a:p>
        </p:txBody>
      </p:sp>
      <p:pic>
        <p:nvPicPr>
          <p:cNvPr id="92" name="object 3" descr="objec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808" y="1695668"/>
            <a:ext cx="141518" cy="1445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2" name="object 4"/>
          <p:cNvGrpSpPr/>
          <p:nvPr/>
        </p:nvGrpSpPr>
        <p:grpSpPr>
          <a:xfrm>
            <a:off x="445287" y="1"/>
            <a:ext cx="17842713" cy="10075708"/>
            <a:chOff x="0" y="0"/>
            <a:chExt cx="17842711" cy="10075707"/>
          </a:xfrm>
        </p:grpSpPr>
        <p:pic>
          <p:nvPicPr>
            <p:cNvPr id="93" name="object 5" descr="object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0039" y="3305044"/>
              <a:ext cx="141600" cy="144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" name="object 6" descr="object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67736" y="3011651"/>
              <a:ext cx="141487" cy="1445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" name="object 7" descr="object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65893" y="2853144"/>
              <a:ext cx="141487" cy="144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6" name="object 8" descr="object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28826" y="3225694"/>
              <a:ext cx="141566" cy="144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" name="object 9" descr="object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52940" y="0"/>
              <a:ext cx="2989771" cy="33041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" name="object 10" descr="object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061214" y="3209920"/>
              <a:ext cx="141521" cy="144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" name="object 11" descr="object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63082" y="3448369"/>
              <a:ext cx="141521" cy="144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" name="object 12" descr="object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577832" y="3427860"/>
              <a:ext cx="141521" cy="144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object 13" descr="object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775374" y="2811418"/>
              <a:ext cx="141496" cy="144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" name="object 14" descr="object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746313" y="1989662"/>
              <a:ext cx="141510" cy="144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" name="object 15" descr="object 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857329" y="1652074"/>
              <a:ext cx="141559" cy="144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object 16" descr="object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591614" y="1094581"/>
              <a:ext cx="141540" cy="144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" name="object 17" descr="object 1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43897" y="513142"/>
              <a:ext cx="141514" cy="1445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object 18" descr="object 1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600807" y="2561684"/>
              <a:ext cx="141564" cy="1444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object 19" descr="object 1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553924" y="2086730"/>
              <a:ext cx="141540" cy="144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object 20" descr="object 2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4522264" y="1403070"/>
              <a:ext cx="141478" cy="144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object 21" descr="object 2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4578283" y="795862"/>
              <a:ext cx="105406" cy="1084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0" name="object 22"/>
            <p:cNvSpPr/>
            <p:nvPr/>
          </p:nvSpPr>
          <p:spPr>
            <a:xfrm>
              <a:off x="0" y="6427442"/>
              <a:ext cx="16182972" cy="1"/>
            </a:xfrm>
            <a:prstGeom prst="line">
              <a:avLst/>
            </a:prstGeom>
            <a:noFill/>
            <a:ln w="4762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11" name="object 23" descr="object 2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3819106" y="2827182"/>
              <a:ext cx="4023603" cy="7248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" name="object 24"/>
          <p:cNvSpPr txBox="1"/>
          <p:nvPr/>
        </p:nvSpPr>
        <p:spPr>
          <a:xfrm>
            <a:off x="408775" y="2369620"/>
            <a:ext cx="14060170" cy="344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7200"/>
              </a:lnSpc>
              <a:defRPr sz="2400" spc="1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 err="1"/>
              <a:t>Sono</a:t>
            </a:r>
            <a:r>
              <a:rPr spc="104" dirty="0"/>
              <a:t> </a:t>
            </a:r>
            <a:r>
              <a:rPr spc="20" dirty="0"/>
              <a:t>muse,</a:t>
            </a:r>
            <a:r>
              <a:rPr spc="110" dirty="0"/>
              <a:t> </a:t>
            </a:r>
            <a:r>
              <a:rPr spc="-30" dirty="0" err="1"/>
              <a:t>sono</a:t>
            </a:r>
            <a:r>
              <a:rPr spc="104" dirty="0"/>
              <a:t> </a:t>
            </a:r>
            <a:r>
              <a:rPr spc="-5" dirty="0" err="1"/>
              <a:t>donne</a:t>
            </a:r>
            <a:r>
              <a:rPr spc="104" dirty="0"/>
              <a:t> </a:t>
            </a:r>
            <a:r>
              <a:rPr spc="0" dirty="0" err="1"/>
              <a:t>angelo</a:t>
            </a:r>
            <a:r>
              <a:rPr spc="0" dirty="0"/>
              <a:t>,</a:t>
            </a:r>
            <a:r>
              <a:rPr spc="110" dirty="0"/>
              <a:t> </a:t>
            </a:r>
            <a:r>
              <a:rPr spc="-30" dirty="0" err="1"/>
              <a:t>sono</a:t>
            </a:r>
            <a:r>
              <a:rPr spc="104" dirty="0"/>
              <a:t> </a:t>
            </a:r>
            <a:r>
              <a:rPr spc="40" dirty="0" err="1"/>
              <a:t>peccatrici</a:t>
            </a:r>
            <a:r>
              <a:rPr spc="40" dirty="0"/>
              <a:t>,</a:t>
            </a:r>
            <a:r>
              <a:rPr spc="114" dirty="0"/>
              <a:t> </a:t>
            </a:r>
            <a:r>
              <a:rPr spc="-30" dirty="0" err="1"/>
              <a:t>sono</a:t>
            </a:r>
            <a:r>
              <a:rPr spc="104" dirty="0"/>
              <a:t> </a:t>
            </a:r>
            <a:r>
              <a:rPr spc="70" dirty="0" err="1"/>
              <a:t>amanti</a:t>
            </a:r>
            <a:r>
              <a:rPr spc="70" dirty="0"/>
              <a:t>,</a:t>
            </a:r>
            <a:r>
              <a:rPr spc="110" dirty="0"/>
              <a:t> </a:t>
            </a:r>
            <a:r>
              <a:rPr spc="-30" dirty="0" err="1"/>
              <a:t>sono</a:t>
            </a:r>
            <a:r>
              <a:rPr spc="104" dirty="0"/>
              <a:t> </a:t>
            </a:r>
            <a:r>
              <a:rPr spc="55" dirty="0"/>
              <a:t>creature</a:t>
            </a:r>
            <a:r>
              <a:rPr spc="104" dirty="0"/>
              <a:t> </a:t>
            </a:r>
            <a:r>
              <a:rPr spc="20" dirty="0" err="1"/>
              <a:t>mitologiche</a:t>
            </a:r>
            <a:r>
              <a:rPr spc="20" dirty="0"/>
              <a:t>, </a:t>
            </a:r>
            <a:r>
              <a:rPr spc="25" dirty="0"/>
              <a:t> </a:t>
            </a:r>
            <a:r>
              <a:rPr spc="35" dirty="0" err="1"/>
              <a:t>storiche</a:t>
            </a:r>
            <a:r>
              <a:rPr spc="35" dirty="0"/>
              <a:t>,</a:t>
            </a:r>
            <a:r>
              <a:rPr spc="104" dirty="0"/>
              <a:t> </a:t>
            </a:r>
            <a:r>
              <a:rPr spc="85" dirty="0" err="1"/>
              <a:t>vicine</a:t>
            </a:r>
            <a:r>
              <a:rPr spc="100" dirty="0"/>
              <a:t> </a:t>
            </a:r>
            <a:r>
              <a:rPr spc="95" dirty="0"/>
              <a:t>al</a:t>
            </a:r>
            <a:r>
              <a:rPr spc="110" dirty="0"/>
              <a:t> </a:t>
            </a:r>
            <a:r>
              <a:rPr spc="-5" dirty="0" err="1"/>
              <a:t>poeta</a:t>
            </a:r>
            <a:r>
              <a:rPr spc="-5" dirty="0"/>
              <a:t>,</a:t>
            </a:r>
            <a:r>
              <a:rPr spc="104" dirty="0"/>
              <a:t> </a:t>
            </a:r>
            <a:r>
              <a:rPr spc="70" dirty="0"/>
              <a:t>ma</a:t>
            </a:r>
            <a:r>
              <a:rPr spc="100" dirty="0"/>
              <a:t> </a:t>
            </a:r>
            <a:r>
              <a:rPr spc="35" dirty="0" err="1"/>
              <a:t>soprattutto</a:t>
            </a:r>
            <a:r>
              <a:rPr spc="35" dirty="0"/>
              <a:t>,</a:t>
            </a:r>
            <a:r>
              <a:rPr spc="110" dirty="0"/>
              <a:t> </a:t>
            </a:r>
            <a:r>
              <a:rPr spc="-30" dirty="0" err="1"/>
              <a:t>sono</a:t>
            </a:r>
            <a:r>
              <a:rPr spc="100" dirty="0"/>
              <a:t> </a:t>
            </a:r>
            <a:r>
              <a:rPr spc="5" dirty="0" err="1"/>
              <a:t>esempi</a:t>
            </a:r>
            <a:r>
              <a:rPr spc="110" dirty="0"/>
              <a:t> </a:t>
            </a:r>
            <a:r>
              <a:rPr spc="70" dirty="0"/>
              <a:t>(</a:t>
            </a:r>
            <a:r>
              <a:rPr spc="70" dirty="0" err="1"/>
              <a:t>nel</a:t>
            </a:r>
            <a:r>
              <a:rPr spc="104" dirty="0"/>
              <a:t> </a:t>
            </a:r>
            <a:r>
              <a:rPr spc="-25" dirty="0"/>
              <a:t>bene</a:t>
            </a:r>
            <a:r>
              <a:rPr spc="100" dirty="0"/>
              <a:t> </a:t>
            </a:r>
            <a:r>
              <a:rPr spc="-90" dirty="0"/>
              <a:t>o</a:t>
            </a:r>
            <a:r>
              <a:rPr spc="104" dirty="0"/>
              <a:t> </a:t>
            </a:r>
            <a:r>
              <a:rPr spc="50" dirty="0" err="1"/>
              <a:t>nel</a:t>
            </a:r>
            <a:r>
              <a:rPr spc="104" dirty="0"/>
              <a:t> </a:t>
            </a:r>
            <a:r>
              <a:rPr spc="55" dirty="0"/>
              <a:t>male):</a:t>
            </a:r>
            <a:r>
              <a:rPr spc="110" dirty="0"/>
              <a:t> </a:t>
            </a:r>
            <a:r>
              <a:rPr spc="40" dirty="0"/>
              <a:t>Dante</a:t>
            </a:r>
            <a:r>
              <a:rPr spc="100" dirty="0"/>
              <a:t> </a:t>
            </a:r>
            <a:r>
              <a:rPr spc="60" dirty="0" err="1"/>
              <a:t>eleva</a:t>
            </a:r>
            <a:r>
              <a:rPr spc="100" dirty="0"/>
              <a:t> </a:t>
            </a:r>
            <a:r>
              <a:rPr spc="95" dirty="0"/>
              <a:t>la </a:t>
            </a:r>
            <a:r>
              <a:rPr spc="-740" dirty="0"/>
              <a:t> </a:t>
            </a:r>
            <a:r>
              <a:rPr spc="70" dirty="0" err="1"/>
              <a:t>figura</a:t>
            </a:r>
            <a:r>
              <a:rPr spc="95" dirty="0"/>
              <a:t> </a:t>
            </a:r>
            <a:r>
              <a:rPr spc="60" dirty="0" err="1"/>
              <a:t>femminile</a:t>
            </a:r>
            <a:r>
              <a:rPr spc="60" dirty="0"/>
              <a:t>,</a:t>
            </a:r>
            <a:r>
              <a:rPr spc="104" dirty="0"/>
              <a:t> </a:t>
            </a:r>
            <a:r>
              <a:rPr spc="95" dirty="0"/>
              <a:t>la</a:t>
            </a:r>
            <a:r>
              <a:rPr spc="100" dirty="0"/>
              <a:t> </a:t>
            </a:r>
            <a:r>
              <a:rPr spc="25" dirty="0" err="1"/>
              <a:t>mette</a:t>
            </a:r>
            <a:r>
              <a:rPr spc="100" dirty="0"/>
              <a:t> </a:t>
            </a:r>
            <a:r>
              <a:rPr spc="95" dirty="0"/>
              <a:t>al</a:t>
            </a:r>
            <a:r>
              <a:rPr spc="104" dirty="0"/>
              <a:t> </a:t>
            </a:r>
            <a:r>
              <a:rPr spc="30" dirty="0" err="1"/>
              <a:t>centro</a:t>
            </a:r>
            <a:r>
              <a:rPr spc="100" dirty="0"/>
              <a:t> </a:t>
            </a:r>
            <a:r>
              <a:rPr dirty="0" err="1"/>
              <a:t>dell’attenzione</a:t>
            </a:r>
            <a:r>
              <a:rPr spc="95" dirty="0"/>
              <a:t> </a:t>
            </a:r>
            <a:r>
              <a:rPr spc="5" dirty="0" err="1"/>
              <a:t>quando</a:t>
            </a:r>
            <a:r>
              <a:rPr spc="100" dirty="0"/>
              <a:t> </a:t>
            </a:r>
            <a:r>
              <a:rPr spc="95" dirty="0"/>
              <a:t>la</a:t>
            </a:r>
            <a:r>
              <a:rPr spc="100" dirty="0"/>
              <a:t> </a:t>
            </a:r>
            <a:r>
              <a:rPr spc="65" dirty="0" err="1"/>
              <a:t>incontra</a:t>
            </a:r>
            <a:r>
              <a:rPr spc="100" dirty="0"/>
              <a:t> </a:t>
            </a:r>
            <a:r>
              <a:rPr dirty="0" err="1"/>
              <a:t>lungo</a:t>
            </a:r>
            <a:r>
              <a:rPr spc="100" dirty="0"/>
              <a:t> </a:t>
            </a:r>
            <a:r>
              <a:rPr spc="130" dirty="0" err="1"/>
              <a:t>il</a:t>
            </a:r>
            <a:r>
              <a:rPr spc="104" dirty="0"/>
              <a:t> </a:t>
            </a:r>
            <a:r>
              <a:rPr spc="-10" dirty="0" err="1"/>
              <a:t>suo</a:t>
            </a:r>
            <a:r>
              <a:rPr spc="-10" dirty="0"/>
              <a:t> </a:t>
            </a:r>
            <a:r>
              <a:rPr spc="-5" dirty="0"/>
              <a:t> </a:t>
            </a:r>
            <a:r>
              <a:rPr spc="10" dirty="0" err="1"/>
              <a:t>percorso</a:t>
            </a:r>
            <a:r>
              <a:rPr spc="10" dirty="0"/>
              <a:t>,</a:t>
            </a:r>
            <a:r>
              <a:rPr spc="100" dirty="0"/>
              <a:t> </a:t>
            </a:r>
            <a:r>
              <a:rPr spc="95" dirty="0"/>
              <a:t>la</a:t>
            </a:r>
            <a:r>
              <a:rPr spc="100" dirty="0"/>
              <a:t> </a:t>
            </a:r>
            <a:r>
              <a:rPr spc="30" dirty="0" err="1"/>
              <a:t>ascolta</a:t>
            </a:r>
            <a:r>
              <a:rPr spc="95" dirty="0"/>
              <a:t> </a:t>
            </a:r>
            <a:r>
              <a:rPr spc="-65" dirty="0"/>
              <a:t>e</a:t>
            </a:r>
            <a:r>
              <a:rPr spc="100" dirty="0"/>
              <a:t> </a:t>
            </a:r>
            <a:r>
              <a:rPr spc="95" dirty="0"/>
              <a:t>la</a:t>
            </a:r>
            <a:r>
              <a:rPr spc="100" dirty="0"/>
              <a:t> </a:t>
            </a:r>
            <a:r>
              <a:rPr spc="25" dirty="0" err="1"/>
              <a:t>rende</a:t>
            </a:r>
            <a:r>
              <a:rPr spc="95" dirty="0"/>
              <a:t> </a:t>
            </a:r>
            <a:r>
              <a:rPr spc="30" dirty="0" err="1"/>
              <a:t>protagonista</a:t>
            </a:r>
            <a:r>
              <a:rPr spc="100" dirty="0"/>
              <a:t> </a:t>
            </a:r>
            <a:r>
              <a:rPr spc="5" dirty="0" err="1"/>
              <a:t>dedicandole</a:t>
            </a:r>
            <a:r>
              <a:rPr spc="95" dirty="0"/>
              <a:t> </a:t>
            </a:r>
            <a:r>
              <a:rPr spc="25" dirty="0" err="1"/>
              <a:t>terzine</a:t>
            </a:r>
            <a:r>
              <a:rPr spc="25" dirty="0"/>
              <a:t>,</a:t>
            </a:r>
            <a:r>
              <a:rPr spc="104" dirty="0"/>
              <a:t> </a:t>
            </a:r>
            <a:r>
              <a:rPr spc="25" dirty="0" err="1"/>
              <a:t>esaltando</a:t>
            </a:r>
            <a:r>
              <a:rPr spc="100" dirty="0"/>
              <a:t> </a:t>
            </a:r>
            <a:r>
              <a:rPr spc="95" dirty="0"/>
              <a:t>la </a:t>
            </a:r>
            <a:r>
              <a:rPr spc="45" dirty="0" err="1"/>
              <a:t>sua</a:t>
            </a:r>
            <a:r>
              <a:rPr spc="100" dirty="0"/>
              <a:t> </a:t>
            </a:r>
            <a:r>
              <a:rPr spc="104" dirty="0" err="1"/>
              <a:t>umanit</a:t>
            </a:r>
            <a:r>
              <a:rPr sz="2200" spc="104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200" spc="104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2200" spc="11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60" dirty="0" err="1"/>
              <a:t>sia</a:t>
            </a:r>
            <a:r>
              <a:rPr spc="100" dirty="0"/>
              <a:t> </a:t>
            </a:r>
            <a:r>
              <a:rPr spc="0" dirty="0" err="1"/>
              <a:t>che</a:t>
            </a:r>
            <a:r>
              <a:rPr spc="100" dirty="0"/>
              <a:t> </a:t>
            </a:r>
            <a:r>
              <a:rPr spc="60" dirty="0" err="1"/>
              <a:t>si</a:t>
            </a:r>
            <a:r>
              <a:rPr spc="104" dirty="0"/>
              <a:t> </a:t>
            </a:r>
            <a:r>
              <a:rPr spc="104" dirty="0" err="1"/>
              <a:t>tratti</a:t>
            </a:r>
            <a:r>
              <a:rPr spc="104" dirty="0"/>
              <a:t> </a:t>
            </a:r>
            <a:r>
              <a:rPr spc="55" dirty="0"/>
              <a:t>di</a:t>
            </a:r>
            <a:r>
              <a:rPr spc="104" dirty="0"/>
              <a:t> </a:t>
            </a:r>
            <a:r>
              <a:rPr spc="85" dirty="0"/>
              <a:t>un</a:t>
            </a:r>
            <a:r>
              <a:rPr spc="100" dirty="0"/>
              <a:t> </a:t>
            </a:r>
            <a:r>
              <a:rPr spc="-5" dirty="0" err="1"/>
              <a:t>personaggio</a:t>
            </a:r>
            <a:r>
              <a:rPr spc="100" dirty="0"/>
              <a:t> </a:t>
            </a:r>
            <a:r>
              <a:rPr spc="50" dirty="0" err="1"/>
              <a:t>reale</a:t>
            </a:r>
            <a:r>
              <a:rPr spc="100" dirty="0"/>
              <a:t> </a:t>
            </a:r>
            <a:r>
              <a:rPr spc="-90" dirty="0"/>
              <a:t>o</a:t>
            </a:r>
            <a:r>
              <a:rPr spc="100" dirty="0"/>
              <a:t> </a:t>
            </a:r>
            <a:r>
              <a:rPr spc="60" dirty="0" err="1"/>
              <a:t>immaginario</a:t>
            </a:r>
            <a:r>
              <a:rPr spc="60" dirty="0"/>
              <a:t>.</a:t>
            </a:r>
            <a:r>
              <a:rPr spc="104" dirty="0"/>
              <a:t> </a:t>
            </a:r>
            <a:r>
              <a:rPr spc="75" dirty="0"/>
              <a:t>Non</a:t>
            </a:r>
            <a:r>
              <a:rPr spc="100" dirty="0"/>
              <a:t> </a:t>
            </a:r>
            <a:r>
              <a:rPr spc="-30" dirty="0" err="1"/>
              <a:t>sono</a:t>
            </a:r>
            <a:r>
              <a:rPr spc="100" dirty="0"/>
              <a:t> </a:t>
            </a:r>
            <a:r>
              <a:rPr spc="25" dirty="0" err="1"/>
              <a:t>molte</a:t>
            </a:r>
            <a:r>
              <a:rPr spc="100" dirty="0"/>
              <a:t> </a:t>
            </a:r>
            <a:r>
              <a:rPr spc="30" dirty="0"/>
              <a:t>le</a:t>
            </a:r>
            <a:r>
              <a:rPr spc="100" dirty="0"/>
              <a:t> </a:t>
            </a:r>
            <a:r>
              <a:rPr spc="-5" dirty="0" err="1"/>
              <a:t>donne</a:t>
            </a:r>
            <a:r>
              <a:rPr spc="100" dirty="0"/>
              <a:t> </a:t>
            </a:r>
            <a:r>
              <a:rPr spc="45" dirty="0"/>
              <a:t>citate </a:t>
            </a:r>
            <a:r>
              <a:rPr spc="50" dirty="0"/>
              <a:t> </a:t>
            </a:r>
            <a:r>
              <a:rPr spc="55" dirty="0"/>
              <a:t>(</a:t>
            </a:r>
            <a:r>
              <a:rPr spc="55" dirty="0" err="1"/>
              <a:t>basti</a:t>
            </a:r>
            <a:r>
              <a:rPr spc="104" dirty="0"/>
              <a:t> </a:t>
            </a:r>
            <a:r>
              <a:rPr spc="25" dirty="0" err="1"/>
              <a:t>pensare</a:t>
            </a:r>
            <a:r>
              <a:rPr spc="104" dirty="0"/>
              <a:t> </a:t>
            </a:r>
            <a:r>
              <a:rPr spc="95" dirty="0"/>
              <a:t>al</a:t>
            </a:r>
            <a:r>
              <a:rPr spc="110" dirty="0"/>
              <a:t> </a:t>
            </a:r>
            <a:r>
              <a:rPr spc="-5" dirty="0" err="1"/>
              <a:t>contesto</a:t>
            </a:r>
            <a:r>
              <a:rPr spc="100" dirty="0"/>
              <a:t> </a:t>
            </a:r>
            <a:r>
              <a:rPr spc="25" dirty="0" err="1"/>
              <a:t>storico</a:t>
            </a:r>
            <a:r>
              <a:rPr spc="104" dirty="0"/>
              <a:t> </a:t>
            </a:r>
            <a:r>
              <a:rPr spc="55" dirty="0"/>
              <a:t>di</a:t>
            </a:r>
            <a:r>
              <a:rPr spc="110" dirty="0"/>
              <a:t> </a:t>
            </a:r>
            <a:r>
              <a:rPr spc="65" dirty="0" err="1"/>
              <a:t>riferimento</a:t>
            </a:r>
            <a:r>
              <a:rPr spc="65" dirty="0"/>
              <a:t>,</a:t>
            </a:r>
            <a:r>
              <a:rPr spc="104" dirty="0"/>
              <a:t> </a:t>
            </a:r>
            <a:r>
              <a:rPr spc="30" dirty="0"/>
              <a:t>fortemente</a:t>
            </a:r>
            <a:r>
              <a:rPr spc="104" dirty="0"/>
              <a:t> </a:t>
            </a:r>
            <a:r>
              <a:rPr spc="35" dirty="0" err="1"/>
              <a:t>influenzato</a:t>
            </a:r>
            <a:r>
              <a:rPr spc="104" dirty="0"/>
              <a:t> </a:t>
            </a:r>
            <a:r>
              <a:rPr spc="70" dirty="0" err="1"/>
              <a:t>dalla</a:t>
            </a:r>
            <a:r>
              <a:rPr spc="100" dirty="0"/>
              <a:t> </a:t>
            </a:r>
            <a:r>
              <a:rPr spc="30" dirty="0" err="1"/>
              <a:t>religione</a:t>
            </a:r>
            <a:r>
              <a:rPr spc="30" dirty="0"/>
              <a:t>, </a:t>
            </a:r>
            <a:r>
              <a:rPr spc="35" dirty="0"/>
              <a:t> </a:t>
            </a:r>
            <a:r>
              <a:rPr dirty="0"/>
              <a:t>dove</a:t>
            </a:r>
            <a:r>
              <a:rPr spc="100" dirty="0"/>
              <a:t> </a:t>
            </a:r>
            <a:r>
              <a:rPr spc="30" dirty="0"/>
              <a:t>le</a:t>
            </a:r>
            <a:r>
              <a:rPr spc="104" dirty="0"/>
              <a:t> </a:t>
            </a:r>
            <a:r>
              <a:rPr spc="-5" dirty="0" err="1"/>
              <a:t>donne</a:t>
            </a:r>
            <a:r>
              <a:rPr spc="100" dirty="0"/>
              <a:t> </a:t>
            </a:r>
            <a:r>
              <a:rPr spc="104" dirty="0" err="1"/>
              <a:t>vivevano</a:t>
            </a:r>
            <a:r>
              <a:rPr spc="104" dirty="0"/>
              <a:t> </a:t>
            </a:r>
            <a:r>
              <a:rPr spc="-65" dirty="0"/>
              <a:t>e</a:t>
            </a:r>
            <a:r>
              <a:rPr spc="104" dirty="0"/>
              <a:t> </a:t>
            </a:r>
            <a:r>
              <a:rPr spc="75" dirty="0" err="1"/>
              <a:t>morivano</a:t>
            </a:r>
            <a:r>
              <a:rPr spc="100" dirty="0"/>
              <a:t> </a:t>
            </a:r>
            <a:r>
              <a:rPr spc="25" dirty="0" err="1"/>
              <a:t>silenziosamente</a:t>
            </a:r>
            <a:r>
              <a:rPr spc="25" dirty="0"/>
              <a:t>),</a:t>
            </a:r>
            <a:r>
              <a:rPr spc="110" dirty="0"/>
              <a:t> </a:t>
            </a:r>
            <a:r>
              <a:rPr spc="70" dirty="0"/>
              <a:t>ma</a:t>
            </a:r>
            <a:r>
              <a:rPr spc="104" dirty="0"/>
              <a:t> </a:t>
            </a:r>
            <a:r>
              <a:rPr spc="-30" dirty="0" err="1"/>
              <a:t>sono</a:t>
            </a:r>
            <a:r>
              <a:rPr spc="100" dirty="0"/>
              <a:t> </a:t>
            </a:r>
            <a:r>
              <a:rPr spc="30" dirty="0" err="1"/>
              <a:t>emblematiche</a:t>
            </a:r>
            <a:r>
              <a:rPr spc="104" dirty="0"/>
              <a:t> </a:t>
            </a:r>
            <a:r>
              <a:rPr spc="35" dirty="0"/>
              <a:t>per</a:t>
            </a:r>
            <a:r>
              <a:rPr spc="100" dirty="0"/>
              <a:t> </a:t>
            </a:r>
            <a:r>
              <a:rPr spc="95" dirty="0"/>
              <a:t>la</a:t>
            </a:r>
            <a:r>
              <a:rPr spc="104" dirty="0"/>
              <a:t> </a:t>
            </a:r>
            <a:r>
              <a:rPr spc="35" dirty="0" err="1"/>
              <a:t>loro</a:t>
            </a:r>
            <a:r>
              <a:rPr spc="35" dirty="0"/>
              <a:t> </a:t>
            </a:r>
            <a:r>
              <a:rPr spc="40" dirty="0"/>
              <a:t> </a:t>
            </a:r>
            <a:r>
              <a:rPr spc="60" dirty="0" err="1"/>
              <a:t>storia</a:t>
            </a:r>
            <a:r>
              <a:rPr spc="95" dirty="0"/>
              <a:t> </a:t>
            </a:r>
            <a:r>
              <a:rPr spc="-30" dirty="0"/>
              <a:t>e,</a:t>
            </a:r>
            <a:r>
              <a:rPr spc="104" dirty="0"/>
              <a:t> </a:t>
            </a:r>
            <a:r>
              <a:rPr spc="40" dirty="0"/>
              <a:t>proprio</a:t>
            </a:r>
            <a:r>
              <a:rPr spc="95" dirty="0"/>
              <a:t> </a:t>
            </a:r>
            <a:r>
              <a:rPr spc="110" dirty="0"/>
              <a:t>in</a:t>
            </a:r>
            <a:r>
              <a:rPr spc="100" dirty="0"/>
              <a:t> </a:t>
            </a:r>
            <a:r>
              <a:rPr spc="-20" dirty="0"/>
              <a:t>base</a:t>
            </a:r>
            <a:r>
              <a:rPr spc="100" dirty="0"/>
              <a:t> </a:t>
            </a:r>
            <a:r>
              <a:rPr spc="95" dirty="0" err="1"/>
              <a:t>alla</a:t>
            </a:r>
            <a:r>
              <a:rPr spc="95" dirty="0"/>
              <a:t> </a:t>
            </a:r>
            <a:r>
              <a:rPr spc="35" dirty="0" err="1"/>
              <a:t>loro</a:t>
            </a:r>
            <a:r>
              <a:rPr spc="100" dirty="0"/>
              <a:t> </a:t>
            </a:r>
            <a:r>
              <a:rPr spc="55" dirty="0" err="1"/>
              <a:t>storia</a:t>
            </a:r>
            <a:r>
              <a:rPr spc="55" dirty="0"/>
              <a:t>,</a:t>
            </a:r>
            <a:r>
              <a:rPr spc="104" dirty="0"/>
              <a:t> </a:t>
            </a:r>
            <a:r>
              <a:rPr spc="-30" dirty="0" err="1"/>
              <a:t>sono</a:t>
            </a:r>
            <a:r>
              <a:rPr spc="95" dirty="0"/>
              <a:t> </a:t>
            </a:r>
            <a:r>
              <a:rPr spc="5" dirty="0"/>
              <a:t>poi</a:t>
            </a:r>
            <a:r>
              <a:rPr spc="104" dirty="0"/>
              <a:t> </a:t>
            </a:r>
            <a:r>
              <a:rPr spc="10" dirty="0"/>
              <a:t>collocate</a:t>
            </a:r>
            <a:r>
              <a:rPr spc="95" dirty="0"/>
              <a:t> </a:t>
            </a:r>
            <a:r>
              <a:rPr spc="55" dirty="0"/>
              <a:t>dal</a:t>
            </a:r>
            <a:r>
              <a:rPr spc="104" dirty="0"/>
              <a:t> </a:t>
            </a:r>
            <a:r>
              <a:rPr spc="-10" dirty="0" err="1"/>
              <a:t>poeta</a:t>
            </a:r>
            <a:r>
              <a:rPr spc="100" dirty="0"/>
              <a:t> </a:t>
            </a:r>
            <a:r>
              <a:rPr spc="50" dirty="0"/>
              <a:t>ne</a:t>
            </a:r>
            <a:r>
              <a:rPr lang="it-IT" spc="50" dirty="0" err="1"/>
              <a:t>lle</a:t>
            </a:r>
            <a:r>
              <a:rPr spc="100" dirty="0"/>
              <a:t> </a:t>
            </a:r>
            <a:r>
              <a:rPr spc="70" dirty="0" err="1"/>
              <a:t>tre</a:t>
            </a:r>
            <a:r>
              <a:rPr spc="100" dirty="0"/>
              <a:t> </a:t>
            </a:r>
            <a:r>
              <a:rPr lang="it-IT" spc="45" dirty="0"/>
              <a:t>cantiche</a:t>
            </a:r>
            <a:r>
              <a:rPr spc="45" dirty="0"/>
              <a:t>.</a:t>
            </a:r>
          </a:p>
        </p:txBody>
      </p:sp>
      <p:grpSp>
        <p:nvGrpSpPr>
          <p:cNvPr id="118" name="object 25"/>
          <p:cNvGrpSpPr/>
          <p:nvPr/>
        </p:nvGrpSpPr>
        <p:grpSpPr>
          <a:xfrm>
            <a:off x="707225" y="8423185"/>
            <a:ext cx="95251" cy="1381125"/>
            <a:chOff x="0" y="0"/>
            <a:chExt cx="95250" cy="1381124"/>
          </a:xfrm>
        </p:grpSpPr>
        <p:pic>
          <p:nvPicPr>
            <p:cNvPr id="114" name="object 26" descr="object 2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0" y="-1"/>
              <a:ext cx="95250" cy="95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object 27" descr="object 2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0" y="428624"/>
              <a:ext cx="95250" cy="95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object 28" descr="object 2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0" y="857250"/>
              <a:ext cx="95250" cy="95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object 29" descr="object 2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0" y="1285875"/>
              <a:ext cx="95250" cy="95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9" name="object 30"/>
          <p:cNvSpPr txBox="1"/>
          <p:nvPr/>
        </p:nvSpPr>
        <p:spPr>
          <a:xfrm>
            <a:off x="408775" y="6890538"/>
            <a:ext cx="13868401" cy="3009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117200"/>
              </a:lnSpc>
              <a:defRPr sz="2400" spc="114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 err="1"/>
              <a:t>Tra</a:t>
            </a:r>
            <a:r>
              <a:rPr dirty="0"/>
              <a:t> </a:t>
            </a:r>
            <a:r>
              <a:rPr spc="-5" dirty="0" err="1"/>
              <a:t>queste</a:t>
            </a:r>
            <a:r>
              <a:rPr spc="-5" dirty="0"/>
              <a:t>, </a:t>
            </a:r>
            <a:r>
              <a:rPr spc="15" dirty="0" err="1"/>
              <a:t>spiccano</a:t>
            </a:r>
            <a:r>
              <a:rPr spc="15" dirty="0"/>
              <a:t> </a:t>
            </a:r>
            <a:r>
              <a:rPr spc="50" dirty="0" err="1"/>
              <a:t>nel</a:t>
            </a:r>
            <a:r>
              <a:rPr spc="50" dirty="0"/>
              <a:t> </a:t>
            </a:r>
            <a:r>
              <a:rPr spc="0" dirty="0" err="1"/>
              <a:t>corso</a:t>
            </a:r>
            <a:r>
              <a:rPr spc="0" dirty="0"/>
              <a:t> </a:t>
            </a:r>
            <a:r>
              <a:rPr spc="45" dirty="0" err="1"/>
              <a:t>della</a:t>
            </a:r>
            <a:r>
              <a:rPr spc="45" dirty="0"/>
              <a:t> </a:t>
            </a:r>
            <a:r>
              <a:rPr spc="140" dirty="0"/>
              <a:t>“Divina </a:t>
            </a:r>
            <a:r>
              <a:rPr spc="50" dirty="0"/>
              <a:t>Commedia” </a:t>
            </a:r>
            <a:r>
              <a:rPr spc="25" dirty="0"/>
              <a:t>cinque </a:t>
            </a:r>
            <a:r>
              <a:rPr spc="55" dirty="0" err="1"/>
              <a:t>nomi</a:t>
            </a:r>
            <a:r>
              <a:rPr spc="55" dirty="0"/>
              <a:t> </a:t>
            </a:r>
            <a:r>
              <a:rPr spc="60" dirty="0" err="1"/>
              <a:t>memorabili</a:t>
            </a:r>
            <a:r>
              <a:rPr spc="60" dirty="0"/>
              <a:t> </a:t>
            </a:r>
            <a:r>
              <a:rPr spc="40" dirty="0" err="1"/>
              <a:t>su</a:t>
            </a:r>
            <a:r>
              <a:rPr spc="40" dirty="0"/>
              <a:t> </a:t>
            </a:r>
            <a:r>
              <a:rPr spc="65" dirty="0"/>
              <a:t>cui </a:t>
            </a:r>
            <a:r>
              <a:rPr spc="70" dirty="0"/>
              <a:t> </a:t>
            </a:r>
            <a:r>
              <a:rPr spc="45" dirty="0" err="1"/>
              <a:t>vogliamo</a:t>
            </a:r>
            <a:r>
              <a:rPr spc="45" dirty="0"/>
              <a:t> </a:t>
            </a:r>
            <a:r>
              <a:rPr spc="55" dirty="0" err="1"/>
              <a:t>concentrarci</a:t>
            </a:r>
            <a:r>
              <a:rPr spc="55" dirty="0"/>
              <a:t> </a:t>
            </a:r>
            <a:r>
              <a:rPr spc="35" dirty="0"/>
              <a:t>per </a:t>
            </a:r>
            <a:r>
              <a:rPr spc="80" dirty="0" err="1"/>
              <a:t>parlare</a:t>
            </a:r>
            <a:r>
              <a:rPr spc="80" dirty="0"/>
              <a:t> </a:t>
            </a:r>
            <a:r>
              <a:rPr spc="55" dirty="0"/>
              <a:t>di </a:t>
            </a:r>
            <a:r>
              <a:rPr spc="-20" dirty="0"/>
              <a:t>come </a:t>
            </a:r>
            <a:r>
              <a:rPr spc="90" dirty="0" err="1"/>
              <a:t>venivano</a:t>
            </a:r>
            <a:r>
              <a:rPr spc="90" dirty="0"/>
              <a:t> </a:t>
            </a:r>
            <a:r>
              <a:rPr spc="80" dirty="0" err="1"/>
              <a:t>viste</a:t>
            </a:r>
            <a:r>
              <a:rPr spc="80" dirty="0"/>
              <a:t> </a:t>
            </a:r>
            <a:r>
              <a:rPr spc="20" dirty="0"/>
              <a:t>da </a:t>
            </a:r>
            <a:r>
              <a:rPr spc="45" dirty="0"/>
              <a:t>Dante </a:t>
            </a:r>
            <a:r>
              <a:rPr spc="-60" dirty="0"/>
              <a:t>e </a:t>
            </a:r>
            <a:r>
              <a:rPr spc="55" dirty="0"/>
              <a:t>di </a:t>
            </a:r>
            <a:r>
              <a:rPr spc="-15" dirty="0"/>
              <a:t>come, </a:t>
            </a:r>
            <a:r>
              <a:rPr spc="5" dirty="0" err="1"/>
              <a:t>tenendo</a:t>
            </a:r>
            <a:r>
              <a:rPr spc="5" dirty="0"/>
              <a:t> </a:t>
            </a:r>
            <a:r>
              <a:rPr spc="10" dirty="0"/>
              <a:t> </a:t>
            </a:r>
            <a:r>
              <a:rPr spc="-5" dirty="0" err="1"/>
              <a:t>conto</a:t>
            </a:r>
            <a:r>
              <a:rPr spc="100" dirty="0"/>
              <a:t> </a:t>
            </a:r>
            <a:r>
              <a:rPr spc="45" dirty="0" err="1"/>
              <a:t>della</a:t>
            </a:r>
            <a:r>
              <a:rPr spc="104" dirty="0"/>
              <a:t> </a:t>
            </a:r>
            <a:r>
              <a:rPr spc="35" dirty="0" err="1"/>
              <a:t>loro</a:t>
            </a:r>
            <a:r>
              <a:rPr spc="104" dirty="0"/>
              <a:t> </a:t>
            </a:r>
            <a:r>
              <a:rPr spc="65" dirty="0" err="1"/>
              <a:t>storia</a:t>
            </a:r>
            <a:r>
              <a:rPr spc="100" dirty="0"/>
              <a:t> </a:t>
            </a:r>
            <a:r>
              <a:rPr spc="-60" dirty="0"/>
              <a:t>e</a:t>
            </a:r>
            <a:r>
              <a:rPr spc="104" dirty="0"/>
              <a:t> </a:t>
            </a:r>
            <a:r>
              <a:rPr spc="55" dirty="0" err="1"/>
              <a:t>personalit</a:t>
            </a:r>
            <a:r>
              <a:rPr sz="2300" spc="55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55" dirty="0"/>
              <a:t>,</a:t>
            </a:r>
            <a:r>
              <a:rPr spc="104" dirty="0"/>
              <a:t> </a:t>
            </a:r>
            <a:r>
              <a:rPr spc="60" dirty="0"/>
              <a:t>ci</a:t>
            </a:r>
            <a:r>
              <a:rPr spc="100" dirty="0"/>
              <a:t> </a:t>
            </a:r>
            <a:r>
              <a:rPr spc="20" dirty="0" err="1"/>
              <a:t>piace</a:t>
            </a:r>
            <a:r>
              <a:rPr spc="104" dirty="0"/>
              <a:t> </a:t>
            </a:r>
            <a:r>
              <a:rPr spc="70" dirty="0" err="1"/>
              <a:t>immaginarle</a:t>
            </a:r>
            <a:r>
              <a:rPr spc="104" dirty="0"/>
              <a:t> </a:t>
            </a:r>
            <a:r>
              <a:rPr spc="75" dirty="0" err="1"/>
              <a:t>nell’attualit</a:t>
            </a:r>
            <a:r>
              <a:rPr sz="2300" spc="75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75" dirty="0"/>
              <a:t>:</a:t>
            </a:r>
          </a:p>
          <a:p>
            <a:pPr marR="10143490" indent="652780">
              <a:lnSpc>
                <a:spcPct val="117200"/>
              </a:lnSpc>
              <a:defRPr sz="2400" spc="7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 err="1"/>
              <a:t>Piccarda</a:t>
            </a:r>
            <a:r>
              <a:rPr spc="80" dirty="0"/>
              <a:t> </a:t>
            </a:r>
            <a:r>
              <a:rPr spc="-60" dirty="0"/>
              <a:t>e</a:t>
            </a:r>
            <a:r>
              <a:rPr spc="80" dirty="0"/>
              <a:t> </a:t>
            </a:r>
            <a:r>
              <a:rPr spc="0" dirty="0"/>
              <a:t>Costanza </a:t>
            </a:r>
            <a:endParaRPr lang="it-IT" dirty="0"/>
          </a:p>
          <a:p>
            <a:pPr marR="10143490" indent="652780">
              <a:lnSpc>
                <a:spcPct val="117200"/>
              </a:lnSpc>
              <a:defRPr sz="2400" spc="7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lang="it-IT" spc="0" dirty="0"/>
              <a:t>B</a:t>
            </a:r>
            <a:r>
              <a:rPr spc="60" dirty="0" err="1"/>
              <a:t>eatrice</a:t>
            </a:r>
            <a:endParaRPr spc="60" dirty="0"/>
          </a:p>
          <a:p>
            <a:pPr marL="109855" marR="12004675" indent="433069">
              <a:lnSpc>
                <a:spcPct val="117200"/>
              </a:lnSpc>
              <a:defRPr sz="2400" spc="17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Maria</a:t>
            </a:r>
          </a:p>
          <a:p>
            <a:pPr marL="109855" marR="12004675" indent="433069">
              <a:lnSpc>
                <a:spcPct val="117200"/>
              </a:lnSpc>
              <a:defRPr sz="2400" spc="17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pc="-15" dirty="0" err="1"/>
              <a:t>C</a:t>
            </a:r>
            <a:r>
              <a:rPr spc="80" dirty="0" err="1"/>
              <a:t>u</a:t>
            </a:r>
            <a:r>
              <a:rPr spc="85" dirty="0" err="1"/>
              <a:t>n</a:t>
            </a:r>
            <a:r>
              <a:rPr spc="130" dirty="0" err="1"/>
              <a:t>i</a:t>
            </a:r>
            <a:r>
              <a:rPr spc="-170" dirty="0" err="1"/>
              <a:t>zz</a:t>
            </a:r>
            <a:r>
              <a:rPr spc="65" dirty="0" err="1"/>
              <a:t>a</a:t>
            </a:r>
            <a:endParaRPr spc="65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object 2"/>
          <p:cNvSpPr/>
          <p:nvPr/>
        </p:nvSpPr>
        <p:spPr>
          <a:xfrm>
            <a:off x="7276957" y="0"/>
            <a:ext cx="11011042" cy="10287001"/>
          </a:xfrm>
          <a:prstGeom prst="rect">
            <a:avLst/>
          </a:prstGeom>
          <a:solidFill>
            <a:srgbClr val="C2EBE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5" name="object 3"/>
          <p:cNvGrpSpPr/>
          <p:nvPr/>
        </p:nvGrpSpPr>
        <p:grpSpPr>
          <a:xfrm>
            <a:off x="-1" y="2"/>
            <a:ext cx="7276957" cy="10286997"/>
            <a:chOff x="0" y="1"/>
            <a:chExt cx="7276956" cy="10286996"/>
          </a:xfrm>
        </p:grpSpPr>
        <p:sp>
          <p:nvSpPr>
            <p:cNvPr id="122" name="object 4"/>
            <p:cNvSpPr/>
            <p:nvPr/>
          </p:nvSpPr>
          <p:spPr>
            <a:xfrm>
              <a:off x="-1" y="1"/>
              <a:ext cx="7215973" cy="10286997"/>
            </a:xfrm>
            <a:prstGeom prst="rect">
              <a:avLst/>
            </a:prstGeom>
            <a:solidFill>
              <a:srgbClr val="FA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object 5"/>
            <p:cNvSpPr/>
            <p:nvPr/>
          </p:nvSpPr>
          <p:spPr>
            <a:xfrm>
              <a:off x="7215971" y="1"/>
              <a:ext cx="60986" cy="10286997"/>
            </a:xfrm>
            <a:prstGeom prst="rect">
              <a:avLst/>
            </a:prstGeom>
            <a:solidFill>
              <a:srgbClr val="2E40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24" name="object 6" descr="objec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187" y="2504599"/>
              <a:ext cx="4791076" cy="643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6" name="object 7"/>
          <p:cNvSpPr txBox="1">
            <a:spLocks noGrp="1"/>
          </p:cNvSpPr>
          <p:nvPr>
            <p:ph type="title"/>
          </p:nvPr>
        </p:nvSpPr>
        <p:spPr>
          <a:xfrm>
            <a:off x="262183" y="329380"/>
            <a:ext cx="6784342" cy="1182370"/>
          </a:xfrm>
          <a:prstGeom prst="rect">
            <a:avLst/>
          </a:prstGeom>
        </p:spPr>
        <p:txBody>
          <a:bodyPr/>
          <a:lstStyle/>
          <a:p>
            <a:pPr indent="11684" defTabSz="841247">
              <a:defRPr sz="6992" spc="91">
                <a:solidFill>
                  <a:srgbClr val="03989D"/>
                </a:solidFill>
              </a:defRPr>
            </a:pPr>
            <a:r>
              <a:t>Maria</a:t>
            </a:r>
            <a:r>
              <a:rPr spc="920"/>
              <a:t> </a:t>
            </a:r>
            <a:r>
              <a:rPr spc="0"/>
              <a:t>Vergine</a:t>
            </a:r>
          </a:p>
        </p:txBody>
      </p:sp>
      <p:sp>
        <p:nvSpPr>
          <p:cNvPr id="127" name="object 8"/>
          <p:cNvSpPr txBox="1"/>
          <p:nvPr/>
        </p:nvSpPr>
        <p:spPr>
          <a:xfrm>
            <a:off x="8052922" y="394574"/>
            <a:ext cx="9580245" cy="2187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064" algn="ctr">
              <a:lnSpc>
                <a:spcPct val="125000"/>
              </a:lnSpc>
              <a:spcBef>
                <a:spcPts val="100"/>
              </a:spcBef>
              <a:defRPr sz="2000" spc="190">
                <a:solidFill>
                  <a:srgbClr val="2E404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È </a:t>
            </a:r>
            <a:r>
              <a:rPr sz="2100" spc="95">
                <a:latin typeface="Lucida Sans Unicode"/>
                <a:ea typeface="Lucida Sans Unicode"/>
                <a:cs typeface="Lucida Sans Unicode"/>
                <a:sym typeface="Lucida Sans Unicode"/>
              </a:rPr>
              <a:t>la </a:t>
            </a:r>
            <a:r>
              <a:rPr sz="2100" spc="60">
                <a:latin typeface="Lucida Sans Unicode"/>
                <a:ea typeface="Lucida Sans Unicode"/>
                <a:cs typeface="Lucida Sans Unicode"/>
                <a:sym typeface="Lucida Sans Unicode"/>
              </a:rPr>
              <a:t>madre di </a:t>
            </a:r>
            <a:r>
              <a:rPr sz="2100" spc="85">
                <a:latin typeface="Lucida Sans Unicode"/>
                <a:ea typeface="Lucida Sans Unicode"/>
                <a:cs typeface="Lucida Sans Unicode"/>
                <a:sym typeface="Lucida Sans Unicode"/>
              </a:rPr>
              <a:t>Ges</a:t>
            </a:r>
            <a:r>
              <a:rPr sz="1600" spc="85">
                <a:latin typeface="Lucida Sans Unicode"/>
                <a:ea typeface="Lucida Sans Unicode"/>
                <a:cs typeface="Lucida Sans Unicode"/>
                <a:sym typeface="Lucida Sans Unicode"/>
              </a:rPr>
              <a:t>ù</a:t>
            </a:r>
            <a:r>
              <a:rPr sz="1600" spc="9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55">
                <a:latin typeface="Lucida Sans Unicode"/>
                <a:ea typeface="Lucida Sans Unicode"/>
                <a:cs typeface="Lucida Sans Unicode"/>
                <a:sym typeface="Lucida Sans Unicode"/>
              </a:rPr>
              <a:t>Cristo, </a:t>
            </a:r>
            <a:r>
              <a:rPr sz="2100" spc="45">
                <a:latin typeface="Lucida Sans Unicode"/>
                <a:ea typeface="Lucida Sans Unicode"/>
                <a:cs typeface="Lucida Sans Unicode"/>
                <a:sym typeface="Lucida Sans Unicode"/>
              </a:rPr>
              <a:t>protagonista </a:t>
            </a:r>
            <a:r>
              <a:rPr sz="2100" spc="25">
                <a:latin typeface="Lucida Sans Unicode"/>
                <a:ea typeface="Lucida Sans Unicode"/>
                <a:cs typeface="Lucida Sans Unicode"/>
                <a:sym typeface="Lucida Sans Unicode"/>
              </a:rPr>
              <a:t>dei </a:t>
            </a:r>
            <a:r>
              <a:rPr sz="2100" spc="80">
                <a:latin typeface="Lucida Sans Unicode"/>
                <a:ea typeface="Lucida Sans Unicode"/>
                <a:cs typeface="Lucida Sans Unicode"/>
                <a:sym typeface="Lucida Sans Unicode"/>
              </a:rPr>
              <a:t>Vangeli </a:t>
            </a:r>
            <a:r>
              <a:rPr sz="2100" spc="-55">
                <a:latin typeface="Lucida Sans Unicode"/>
                <a:ea typeface="Lucida Sans Unicode"/>
                <a:cs typeface="Lucida Sans Unicode"/>
                <a:sym typeface="Lucida Sans Unicode"/>
              </a:rPr>
              <a:t>e</a:t>
            </a:r>
            <a:r>
              <a:rPr sz="2100" spc="-5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15">
                <a:latin typeface="Lucida Sans Unicode"/>
                <a:ea typeface="Lucida Sans Unicode"/>
                <a:cs typeface="Lucida Sans Unicode"/>
                <a:sym typeface="Lucida Sans Unicode"/>
              </a:rPr>
              <a:t>personaggio </a:t>
            </a:r>
            <a:r>
              <a:rPr sz="2100" spc="2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65">
                <a:latin typeface="Lucida Sans Unicode"/>
                <a:ea typeface="Lucida Sans Unicode"/>
                <a:cs typeface="Lucida Sans Unicode"/>
                <a:sym typeface="Lucida Sans Unicode"/>
              </a:rPr>
              <a:t>centrale</a:t>
            </a:r>
            <a:r>
              <a:rPr sz="2100" spc="13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75">
                <a:latin typeface="Lucida Sans Unicode"/>
                <a:ea typeface="Lucida Sans Unicode"/>
                <a:cs typeface="Lucida Sans Unicode"/>
                <a:sym typeface="Lucida Sans Unicode"/>
              </a:rPr>
              <a:t>nella</a:t>
            </a:r>
            <a:r>
              <a:rPr sz="2100" spc="13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69">
                <a:latin typeface="Lucida Sans Unicode"/>
                <a:ea typeface="Lucida Sans Unicode"/>
                <a:cs typeface="Lucida Sans Unicode"/>
                <a:sym typeface="Lucida Sans Unicode"/>
              </a:rPr>
              <a:t>storia</a:t>
            </a:r>
            <a:r>
              <a:rPr sz="2100" spc="13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25">
                <a:latin typeface="Lucida Sans Unicode"/>
                <a:ea typeface="Lucida Sans Unicode"/>
                <a:cs typeface="Lucida Sans Unicode"/>
                <a:sym typeface="Lucida Sans Unicode"/>
              </a:rPr>
              <a:t>del</a:t>
            </a:r>
            <a:r>
              <a:rPr sz="2100" spc="139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65">
                <a:latin typeface="Lucida Sans Unicode"/>
                <a:ea typeface="Lucida Sans Unicode"/>
                <a:cs typeface="Lucida Sans Unicode"/>
                <a:sym typeface="Lucida Sans Unicode"/>
              </a:rPr>
              <a:t>Cristianesimo</a:t>
            </a:r>
            <a:r>
              <a:rPr sz="2100" spc="13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34">
                <a:latin typeface="Lucida Sans Unicode"/>
                <a:ea typeface="Lucida Sans Unicode"/>
                <a:cs typeface="Lucida Sans Unicode"/>
                <a:sym typeface="Lucida Sans Unicode"/>
              </a:rPr>
              <a:t>occidentale</a:t>
            </a:r>
            <a:r>
              <a:rPr sz="2100" spc="13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-55">
                <a:latin typeface="Lucida Sans Unicode"/>
                <a:ea typeface="Lucida Sans Unicode"/>
                <a:cs typeface="Lucida Sans Unicode"/>
                <a:sym typeface="Lucida Sans Unicode"/>
              </a:rPr>
              <a:t>e</a:t>
            </a:r>
            <a:r>
              <a:rPr sz="2100" spc="139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60">
                <a:latin typeface="Lucida Sans Unicode"/>
                <a:ea typeface="Lucida Sans Unicode"/>
                <a:cs typeface="Lucida Sans Unicode"/>
                <a:sym typeface="Lucida Sans Unicode"/>
              </a:rPr>
              <a:t>orientale.</a:t>
            </a:r>
            <a:r>
              <a:rPr sz="2100" spc="13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30">
                <a:latin typeface="Lucida Sans Unicode"/>
                <a:ea typeface="Lucida Sans Unicode"/>
                <a:cs typeface="Lucida Sans Unicode"/>
                <a:sym typeface="Lucida Sans Unicode"/>
              </a:rPr>
              <a:t>Questa </a:t>
            </a:r>
            <a:r>
              <a:rPr sz="2100" spc="-65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60">
                <a:latin typeface="Lucida Sans Unicode"/>
                <a:ea typeface="Lucida Sans Unicode"/>
                <a:cs typeface="Lucida Sans Unicode"/>
                <a:sym typeface="Lucida Sans Unicode"/>
              </a:rPr>
              <a:t>Guida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65">
                <a:latin typeface="Lucida Sans Unicode"/>
                <a:ea typeface="Lucida Sans Unicode"/>
                <a:cs typeface="Lucida Sans Unicode"/>
                <a:sym typeface="Lucida Sans Unicode"/>
              </a:rPr>
              <a:t>si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110">
                <a:latin typeface="Lucida Sans Unicode"/>
                <a:ea typeface="Lucida Sans Unicode"/>
                <a:cs typeface="Lucida Sans Unicode"/>
                <a:sym typeface="Lucida Sans Unicode"/>
              </a:rPr>
              <a:t>limita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95">
                <a:latin typeface="Lucida Sans Unicode"/>
                <a:ea typeface="Lucida Sans Unicode"/>
                <a:cs typeface="Lucida Sans Unicode"/>
                <a:sym typeface="Lucida Sans Unicode"/>
              </a:rPr>
              <a:t>al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5">
                <a:latin typeface="Lucida Sans Unicode"/>
                <a:ea typeface="Lucida Sans Unicode"/>
                <a:cs typeface="Lucida Sans Unicode"/>
                <a:sym typeface="Lucida Sans Unicode"/>
              </a:rPr>
              <a:t>suo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55">
                <a:latin typeface="Lucida Sans Unicode"/>
                <a:ea typeface="Lucida Sans Unicode"/>
                <a:cs typeface="Lucida Sans Unicode"/>
                <a:sym typeface="Lucida Sans Unicode"/>
              </a:rPr>
              <a:t>ruolo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60">
                <a:latin typeface="Lucida Sans Unicode"/>
                <a:ea typeface="Lucida Sans Unicode"/>
                <a:cs typeface="Lucida Sans Unicode"/>
                <a:sym typeface="Lucida Sans Unicode"/>
              </a:rPr>
              <a:t>nel</a:t>
            </a:r>
            <a:r>
              <a:rPr sz="2100" spc="13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10">
                <a:latin typeface="Lucida Sans Unicode"/>
                <a:ea typeface="Lucida Sans Unicode"/>
                <a:cs typeface="Lucida Sans Unicode"/>
                <a:sym typeface="Lucida Sans Unicode"/>
              </a:rPr>
              <a:t>poema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20">
                <a:latin typeface="Lucida Sans Unicode"/>
                <a:ea typeface="Lucida Sans Unicode"/>
                <a:cs typeface="Lucida Sans Unicode"/>
                <a:sym typeface="Lucida Sans Unicode"/>
              </a:rPr>
              <a:t>dantesco,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20">
                <a:latin typeface="Lucida Sans Unicode"/>
                <a:ea typeface="Lucida Sans Unicode"/>
                <a:cs typeface="Lucida Sans Unicode"/>
                <a:sym typeface="Lucida Sans Unicode"/>
              </a:rPr>
              <a:t>dato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69">
                <a:latin typeface="Lucida Sans Unicode"/>
                <a:ea typeface="Lucida Sans Unicode"/>
                <a:cs typeface="Lucida Sans Unicode"/>
                <a:sym typeface="Lucida Sans Unicode"/>
              </a:rPr>
              <a:t>l'altissimo </a:t>
            </a:r>
            <a:r>
              <a:rPr sz="2100" spc="7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55">
                <a:latin typeface="Lucida Sans Unicode"/>
                <a:ea typeface="Lucida Sans Unicode"/>
                <a:cs typeface="Lucida Sans Unicode"/>
                <a:sym typeface="Lucida Sans Unicode"/>
              </a:rPr>
              <a:t>significato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40">
                <a:latin typeface="Lucida Sans Unicode"/>
                <a:ea typeface="Lucida Sans Unicode"/>
                <a:cs typeface="Lucida Sans Unicode"/>
                <a:sym typeface="Lucida Sans Unicode"/>
              </a:rPr>
              <a:t>religioso</a:t>
            </a:r>
            <a:r>
              <a:rPr sz="2100" spc="13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-55">
                <a:latin typeface="Lucida Sans Unicode"/>
                <a:ea typeface="Lucida Sans Unicode"/>
                <a:cs typeface="Lucida Sans Unicode"/>
                <a:sym typeface="Lucida Sans Unicode"/>
              </a:rPr>
              <a:t>e</a:t>
            </a:r>
            <a:r>
              <a:rPr sz="2100" spc="13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45">
                <a:latin typeface="Lucida Sans Unicode"/>
                <a:ea typeface="Lucida Sans Unicode"/>
                <a:cs typeface="Lucida Sans Unicode"/>
                <a:sym typeface="Lucida Sans Unicode"/>
              </a:rPr>
              <a:t>storico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60">
                <a:latin typeface="Lucida Sans Unicode"/>
                <a:ea typeface="Lucida Sans Unicode"/>
                <a:cs typeface="Lucida Sans Unicode"/>
                <a:sym typeface="Lucida Sans Unicode"/>
              </a:rPr>
              <a:t>di</a:t>
            </a:r>
            <a:r>
              <a:rPr sz="2100" spc="13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164">
                <a:latin typeface="Lucida Sans Unicode"/>
                <a:ea typeface="Lucida Sans Unicode"/>
                <a:cs typeface="Lucida Sans Unicode"/>
                <a:sym typeface="Lucida Sans Unicode"/>
              </a:rPr>
              <a:t>Maria</a:t>
            </a:r>
            <a:r>
              <a:rPr sz="2100" spc="13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15">
                <a:latin typeface="Lucida Sans Unicode"/>
                <a:ea typeface="Lucida Sans Unicode"/>
                <a:cs typeface="Lucida Sans Unicode"/>
                <a:sym typeface="Lucida Sans Unicode"/>
              </a:rPr>
              <a:t>che</a:t>
            </a:r>
            <a:r>
              <a:rPr sz="2100" spc="13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34">
                <a:latin typeface="Lucida Sans Unicode"/>
                <a:ea typeface="Lucida Sans Unicode"/>
                <a:cs typeface="Lucida Sans Unicode"/>
                <a:sym typeface="Lucida Sans Unicode"/>
              </a:rPr>
              <a:t>non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95">
                <a:latin typeface="Lucida Sans Unicode"/>
                <a:ea typeface="Lucida Sans Unicode"/>
                <a:cs typeface="Lucida Sans Unicode"/>
                <a:sym typeface="Lucida Sans Unicode"/>
              </a:rPr>
              <a:t>pu</a:t>
            </a:r>
            <a:r>
              <a:rPr sz="1600" spc="95">
                <a:latin typeface="Lucida Sans Unicode"/>
                <a:ea typeface="Lucida Sans Unicode"/>
                <a:cs typeface="Lucida Sans Unicode"/>
                <a:sym typeface="Lucida Sans Unicode"/>
              </a:rPr>
              <a:t>ò</a:t>
            </a:r>
            <a:r>
              <a:rPr sz="1600" spc="28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95">
                <a:latin typeface="Lucida Sans Unicode"/>
                <a:ea typeface="Lucida Sans Unicode"/>
                <a:cs typeface="Lucida Sans Unicode"/>
                <a:sym typeface="Lucida Sans Unicode"/>
              </a:rPr>
              <a:t>trovare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0">
                <a:latin typeface="Lucida Sans Unicode"/>
                <a:ea typeface="Lucida Sans Unicode"/>
                <a:cs typeface="Lucida Sans Unicode"/>
                <a:sym typeface="Lucida Sans Unicode"/>
              </a:rPr>
              <a:t>spazio </a:t>
            </a:r>
            <a:r>
              <a:rPr sz="2100" spc="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60">
                <a:latin typeface="Lucida Sans Unicode"/>
                <a:ea typeface="Lucida Sans Unicode"/>
                <a:cs typeface="Lucida Sans Unicode"/>
                <a:sym typeface="Lucida Sans Unicode"/>
              </a:rPr>
              <a:t>sufficiente</a:t>
            </a:r>
            <a:r>
              <a:rPr sz="2100" spc="12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104">
                <a:latin typeface="Lucida Sans Unicode"/>
                <a:ea typeface="Lucida Sans Unicode"/>
                <a:cs typeface="Lucida Sans Unicode"/>
                <a:sym typeface="Lucida Sans Unicode"/>
              </a:rPr>
              <a:t>in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-5">
                <a:latin typeface="Lucida Sans Unicode"/>
                <a:ea typeface="Lucida Sans Unicode"/>
                <a:cs typeface="Lucida Sans Unicode"/>
                <a:sym typeface="Lucida Sans Unicode"/>
              </a:rPr>
              <a:t>poche</a:t>
            </a:r>
            <a:r>
              <a:rPr sz="2100" spc="125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100" spc="50">
                <a:latin typeface="Lucida Sans Unicode"/>
                <a:ea typeface="Lucida Sans Unicode"/>
                <a:cs typeface="Lucida Sans Unicode"/>
                <a:sym typeface="Lucida Sans Unicode"/>
              </a:rPr>
              <a:t>righe.</a:t>
            </a:r>
          </a:p>
        </p:txBody>
      </p:sp>
      <p:sp>
        <p:nvSpPr>
          <p:cNvPr id="128" name="object 9"/>
          <p:cNvSpPr txBox="1"/>
          <p:nvPr/>
        </p:nvSpPr>
        <p:spPr>
          <a:xfrm>
            <a:off x="7863691" y="2617073"/>
            <a:ext cx="9958707" cy="7577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634" marR="34290" indent="40640" algn="ctr">
              <a:lnSpc>
                <a:spcPct val="125000"/>
              </a:lnSpc>
              <a:spcBef>
                <a:spcPts val="100"/>
              </a:spcBef>
              <a:defRPr sz="2100" spc="10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Nel</a:t>
            </a:r>
            <a:r>
              <a:rPr spc="125"/>
              <a:t> </a:t>
            </a:r>
            <a:r>
              <a:rPr spc="75"/>
              <a:t>Paradiso</a:t>
            </a:r>
            <a:r>
              <a:rPr spc="130"/>
              <a:t> </a:t>
            </a:r>
            <a:r>
              <a:rPr spc="139"/>
              <a:t>Maria,</a:t>
            </a:r>
            <a:r>
              <a:rPr spc="125"/>
              <a:t> </a:t>
            </a:r>
            <a:r>
              <a:rPr spc="160"/>
              <a:t>pi</a:t>
            </a:r>
            <a:r>
              <a:rPr sz="1600" spc="160"/>
              <a:t>ù</a:t>
            </a:r>
            <a:r>
              <a:rPr sz="1600" spc="275"/>
              <a:t> </a:t>
            </a:r>
            <a:r>
              <a:rPr spc="69"/>
              <a:t>volte</a:t>
            </a:r>
            <a:r>
              <a:rPr spc="130"/>
              <a:t> </a:t>
            </a:r>
            <a:r>
              <a:rPr spc="75"/>
              <a:t>invocata,</a:t>
            </a:r>
            <a:r>
              <a:rPr spc="125"/>
              <a:t> </a:t>
            </a:r>
            <a:r>
              <a:rPr spc="34"/>
              <a:t>compare</a:t>
            </a:r>
            <a:r>
              <a:rPr spc="130"/>
              <a:t> </a:t>
            </a:r>
            <a:r>
              <a:rPr spc="45"/>
              <a:t>soltanto</a:t>
            </a:r>
            <a:r>
              <a:rPr spc="125"/>
              <a:t> </a:t>
            </a:r>
            <a:r>
              <a:rPr spc="60"/>
              <a:t>nel</a:t>
            </a:r>
            <a:r>
              <a:rPr spc="130"/>
              <a:t> </a:t>
            </a:r>
            <a:r>
              <a:rPr spc="40"/>
              <a:t>Canto </a:t>
            </a:r>
            <a:r>
              <a:rPr spc="45"/>
              <a:t> </a:t>
            </a:r>
            <a:r>
              <a:rPr spc="195"/>
              <a:t>XXIII,</a:t>
            </a:r>
            <a:r>
              <a:rPr spc="125"/>
              <a:t> </a:t>
            </a:r>
            <a:r>
              <a:rPr spc="-34"/>
              <a:t>dopo</a:t>
            </a:r>
            <a:r>
              <a:rPr spc="125"/>
              <a:t> il</a:t>
            </a:r>
            <a:r>
              <a:rPr spc="130"/>
              <a:t> </a:t>
            </a:r>
            <a:r>
              <a:rPr spc="69"/>
              <a:t>trionfo</a:t>
            </a:r>
            <a:r>
              <a:rPr spc="125"/>
              <a:t> </a:t>
            </a:r>
            <a:r>
              <a:rPr spc="60"/>
              <a:t>di</a:t>
            </a:r>
            <a:r>
              <a:rPr spc="130"/>
              <a:t> </a:t>
            </a:r>
            <a:r>
              <a:rPr spc="55"/>
              <a:t>Cristo.</a:t>
            </a:r>
            <a:r>
              <a:rPr spc="125"/>
              <a:t> </a:t>
            </a:r>
            <a:r>
              <a:rPr spc="75"/>
              <a:t>Dapprima</a:t>
            </a:r>
            <a:r>
              <a:rPr spc="130"/>
              <a:t> </a:t>
            </a:r>
            <a:r>
              <a:rPr spc="69"/>
              <a:t>definita</a:t>
            </a:r>
            <a:r>
              <a:rPr spc="125"/>
              <a:t> </a:t>
            </a:r>
            <a:r>
              <a:rPr spc="25"/>
              <a:t>da</a:t>
            </a:r>
            <a:r>
              <a:rPr spc="130"/>
              <a:t> </a:t>
            </a:r>
            <a:r>
              <a:rPr spc="69"/>
              <a:t>Beatrice</a:t>
            </a:r>
            <a:r>
              <a:rPr spc="125"/>
              <a:t> </a:t>
            </a:r>
            <a:r>
              <a:rPr spc="95"/>
              <a:t>la</a:t>
            </a:r>
            <a:r>
              <a:rPr spc="130"/>
              <a:t> </a:t>
            </a:r>
            <a:r>
              <a:rPr spc="50"/>
              <a:t>rosa</a:t>
            </a:r>
            <a:r>
              <a:rPr spc="125"/>
              <a:t> </a:t>
            </a:r>
            <a:r>
              <a:rPr spc="104"/>
              <a:t>in </a:t>
            </a:r>
            <a:r>
              <a:rPr spc="-650"/>
              <a:t> </a:t>
            </a:r>
            <a:r>
              <a:rPr spc="15"/>
              <a:t>che</a:t>
            </a:r>
            <a:r>
              <a:rPr spc="120"/>
              <a:t> </a:t>
            </a:r>
            <a:r>
              <a:rPr spc="65"/>
              <a:t>'l</a:t>
            </a:r>
            <a:r>
              <a:rPr spc="125"/>
              <a:t> </a:t>
            </a:r>
            <a:r>
              <a:rPr spc="60"/>
              <a:t>verbo</a:t>
            </a:r>
            <a:r>
              <a:rPr spc="125"/>
              <a:t> </a:t>
            </a:r>
            <a:r>
              <a:rPr spc="90"/>
              <a:t>divino</a:t>
            </a:r>
            <a:r>
              <a:rPr spc="125"/>
              <a:t> </a:t>
            </a:r>
            <a:r>
              <a:rPr spc="-279"/>
              <a:t>/</a:t>
            </a:r>
            <a:r>
              <a:rPr spc="-254"/>
              <a:t> </a:t>
            </a:r>
            <a:r>
              <a:rPr spc="65"/>
              <a:t>carne</a:t>
            </a:r>
            <a:r>
              <a:rPr spc="120"/>
              <a:t> </a:t>
            </a:r>
            <a:r>
              <a:rPr spc="65"/>
              <a:t>si</a:t>
            </a:r>
            <a:r>
              <a:rPr spc="125"/>
              <a:t> </a:t>
            </a:r>
            <a:r>
              <a:rPr spc="10"/>
              <a:t>fece,</a:t>
            </a:r>
            <a:r>
              <a:rPr spc="125"/>
              <a:t> </a:t>
            </a:r>
            <a:r>
              <a:rPr spc="95"/>
              <a:t>la</a:t>
            </a:r>
            <a:r>
              <a:rPr spc="125"/>
              <a:t> </a:t>
            </a:r>
            <a:r>
              <a:rPr spc="75"/>
              <a:t>Vergine</a:t>
            </a:r>
            <a:r>
              <a:rPr spc="120"/>
              <a:t> </a:t>
            </a:r>
            <a:r>
              <a:rPr spc="45"/>
              <a:t>appare</a:t>
            </a:r>
            <a:r>
              <a:rPr spc="125"/>
              <a:t> </a:t>
            </a:r>
            <a:r>
              <a:rPr spc="104"/>
              <a:t>in</a:t>
            </a:r>
            <a:r>
              <a:rPr spc="125"/>
              <a:t> </a:t>
            </a:r>
            <a:r>
              <a:rPr spc="75"/>
              <a:t>forma</a:t>
            </a:r>
            <a:r>
              <a:rPr spc="125"/>
              <a:t> </a:t>
            </a:r>
            <a:r>
              <a:rPr spc="60"/>
              <a:t>di</a:t>
            </a:r>
            <a:r>
              <a:rPr spc="120"/>
              <a:t> </a:t>
            </a:r>
            <a:r>
              <a:rPr spc="45"/>
              <a:t>luce </a:t>
            </a:r>
            <a:r>
              <a:rPr spc="50"/>
              <a:t> </a:t>
            </a:r>
            <a:r>
              <a:rPr spc="40"/>
              <a:t>sfolgorante,</a:t>
            </a:r>
            <a:r>
              <a:rPr spc="125"/>
              <a:t> </a:t>
            </a:r>
            <a:r>
              <a:rPr spc="60"/>
              <a:t>circondata</a:t>
            </a:r>
            <a:r>
              <a:rPr spc="125"/>
              <a:t> </a:t>
            </a:r>
            <a:r>
              <a:rPr spc="25"/>
              <a:t>da</a:t>
            </a:r>
            <a:r>
              <a:rPr spc="130"/>
              <a:t> </a:t>
            </a:r>
            <a:r>
              <a:rPr spc="95"/>
              <a:t>un'altra</a:t>
            </a:r>
            <a:r>
              <a:rPr spc="125"/>
              <a:t> </a:t>
            </a:r>
            <a:r>
              <a:rPr spc="45"/>
              <a:t>luce</a:t>
            </a:r>
            <a:r>
              <a:rPr spc="130"/>
              <a:t> </a:t>
            </a:r>
            <a:r>
              <a:rPr spc="15"/>
              <a:t>che</a:t>
            </a:r>
            <a:r>
              <a:rPr spc="125"/>
              <a:t> </a:t>
            </a:r>
            <a:r>
              <a:rPr spc="60"/>
              <a:t>rappresenta</a:t>
            </a:r>
            <a:r>
              <a:rPr spc="125"/>
              <a:t> </a:t>
            </a:r>
            <a:r>
              <a:rPr spc="45"/>
              <a:t>l'arcangelo </a:t>
            </a:r>
            <a:r>
              <a:rPr spc="50"/>
              <a:t> </a:t>
            </a:r>
            <a:r>
              <a:rPr spc="55"/>
              <a:t>Gabriele</a:t>
            </a:r>
            <a:r>
              <a:rPr spc="125"/>
              <a:t> </a:t>
            </a:r>
            <a:r>
              <a:rPr spc="-55"/>
              <a:t>(88-102);</a:t>
            </a:r>
            <a:r>
              <a:rPr spc="125"/>
              <a:t> </a:t>
            </a:r>
            <a:r>
              <a:rPr spc="104"/>
              <a:t>in</a:t>
            </a:r>
            <a:r>
              <a:rPr spc="130"/>
              <a:t> </a:t>
            </a:r>
            <a:r>
              <a:rPr spc="20"/>
              <a:t>seguito</a:t>
            </a:r>
            <a:r>
              <a:rPr spc="125"/>
              <a:t> </a:t>
            </a:r>
            <a:r>
              <a:rPr spc="40"/>
              <a:t>celebra</a:t>
            </a:r>
            <a:r>
              <a:rPr spc="130"/>
              <a:t> </a:t>
            </a:r>
            <a:r>
              <a:rPr spc="125"/>
              <a:t>il </a:t>
            </a:r>
            <a:r>
              <a:rPr spc="5"/>
              <a:t>suo</a:t>
            </a:r>
            <a:r>
              <a:rPr spc="130"/>
              <a:t> </a:t>
            </a:r>
            <a:r>
              <a:rPr spc="69"/>
              <a:t>trionfo</a:t>
            </a:r>
            <a:r>
              <a:rPr spc="125"/>
              <a:t> </a:t>
            </a:r>
            <a:r>
              <a:rPr spc="-5"/>
              <a:t>seguendo</a:t>
            </a:r>
            <a:r>
              <a:rPr spc="130"/>
              <a:t> </a:t>
            </a:r>
            <a:r>
              <a:rPr spc="55"/>
              <a:t>Cristo.</a:t>
            </a:r>
          </a:p>
          <a:p>
            <a:pPr>
              <a:defRPr sz="2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spc="55"/>
          </a:p>
          <a:p>
            <a:pPr marR="267970" indent="275590" algn="ctr">
              <a:lnSpc>
                <a:spcPct val="125000"/>
              </a:lnSpc>
              <a:defRPr sz="2100" spc="10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Nel</a:t>
            </a:r>
            <a:r>
              <a:rPr spc="125"/>
              <a:t> </a:t>
            </a:r>
            <a:r>
              <a:rPr spc="40"/>
              <a:t>Canto</a:t>
            </a:r>
            <a:r>
              <a:rPr spc="130"/>
              <a:t> </a:t>
            </a:r>
            <a:r>
              <a:rPr spc="185"/>
              <a:t>XXXI,</a:t>
            </a:r>
            <a:r>
              <a:rPr spc="125"/>
              <a:t> </a:t>
            </a:r>
            <a:r>
              <a:rPr spc="60"/>
              <a:t>di</a:t>
            </a:r>
            <a:r>
              <a:rPr spc="130"/>
              <a:t> </a:t>
            </a:r>
            <a:r>
              <a:rPr spc="60"/>
              <a:t>fronte</a:t>
            </a:r>
            <a:r>
              <a:rPr spc="125"/>
              <a:t> </a:t>
            </a:r>
            <a:r>
              <a:t>alla</a:t>
            </a:r>
            <a:r>
              <a:rPr spc="130"/>
              <a:t> </a:t>
            </a:r>
            <a:r>
              <a:rPr spc="50"/>
              <a:t>rosa</a:t>
            </a:r>
            <a:r>
              <a:rPr spc="130"/>
              <a:t> </a:t>
            </a:r>
            <a:r>
              <a:rPr spc="25"/>
              <a:t>dei</a:t>
            </a:r>
            <a:r>
              <a:rPr spc="125"/>
              <a:t> </a:t>
            </a:r>
            <a:r>
              <a:rPr spc="40"/>
              <a:t>beati,</a:t>
            </a:r>
            <a:r>
              <a:rPr spc="130"/>
              <a:t> </a:t>
            </a:r>
            <a:r>
              <a:rPr spc="55"/>
              <a:t>san</a:t>
            </a:r>
            <a:r>
              <a:rPr spc="125"/>
              <a:t> </a:t>
            </a:r>
            <a:r>
              <a:rPr spc="69"/>
              <a:t>Bernardo</a:t>
            </a:r>
            <a:r>
              <a:rPr spc="130"/>
              <a:t> </a:t>
            </a:r>
            <a:r>
              <a:rPr spc="65"/>
              <a:t>mostra</a:t>
            </a:r>
            <a:r>
              <a:rPr spc="130"/>
              <a:t> </a:t>
            </a:r>
            <a:r>
              <a:rPr spc="55"/>
              <a:t>a </a:t>
            </a:r>
            <a:r>
              <a:rPr spc="-650"/>
              <a:t> </a:t>
            </a:r>
            <a:r>
              <a:rPr spc="55"/>
              <a:t>Dante</a:t>
            </a:r>
            <a:r>
              <a:rPr spc="125"/>
              <a:t> il</a:t>
            </a:r>
            <a:r>
              <a:rPr spc="130"/>
              <a:t> </a:t>
            </a:r>
            <a:r>
              <a:rPr spc="-25"/>
              <a:t>seggio</a:t>
            </a:r>
            <a:r>
              <a:rPr spc="125"/>
              <a:t> </a:t>
            </a:r>
            <a:r>
              <a:rPr spc="60"/>
              <a:t>di</a:t>
            </a:r>
            <a:r>
              <a:rPr spc="130"/>
              <a:t> </a:t>
            </a:r>
            <a:r>
              <a:rPr spc="164"/>
              <a:t>Maria</a:t>
            </a:r>
            <a:r>
              <a:rPr spc="125"/>
              <a:t> </a:t>
            </a:r>
            <a:r>
              <a:rPr spc="15"/>
              <a:t>che</a:t>
            </a:r>
            <a:r>
              <a:rPr spc="130"/>
              <a:t> </a:t>
            </a:r>
            <a:r>
              <a:rPr spc="50"/>
              <a:t>supera</a:t>
            </a:r>
            <a:r>
              <a:rPr spc="125"/>
              <a:t> </a:t>
            </a:r>
            <a:r>
              <a:rPr spc="104"/>
              <a:t>in</a:t>
            </a:r>
            <a:r>
              <a:rPr spc="130"/>
              <a:t> </a:t>
            </a:r>
            <a:r>
              <a:rPr spc="90"/>
              <a:t>luminosit</a:t>
            </a:r>
            <a:r>
              <a:rPr sz="2000" spc="90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000" spc="164">
                <a:latin typeface="Tahoma"/>
                <a:ea typeface="Tahoma"/>
                <a:cs typeface="Tahoma"/>
                <a:sym typeface="Tahoma"/>
              </a:rPr>
              <a:t> </a:t>
            </a:r>
            <a:r>
              <a:t>tutti</a:t>
            </a:r>
            <a:r>
              <a:rPr spc="130"/>
              <a:t> </a:t>
            </a:r>
            <a:r>
              <a:rPr spc="55"/>
              <a:t>gli</a:t>
            </a:r>
            <a:r>
              <a:rPr spc="125"/>
              <a:t> </a:t>
            </a:r>
            <a:r>
              <a:rPr spc="104"/>
              <a:t>altri.</a:t>
            </a:r>
          </a:p>
          <a:p>
            <a:pPr marL="635" marR="5080" indent="11429" algn="ctr">
              <a:lnSpc>
                <a:spcPct val="125000"/>
              </a:lnSpc>
              <a:defRPr sz="2100" spc="10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Nel</a:t>
            </a:r>
            <a:r>
              <a:rPr spc="125"/>
              <a:t> </a:t>
            </a:r>
            <a:r>
              <a:rPr spc="40"/>
              <a:t>Canto</a:t>
            </a:r>
            <a:r>
              <a:rPr spc="130"/>
              <a:t> </a:t>
            </a:r>
            <a:r>
              <a:rPr spc="10"/>
              <a:t>seguente,</a:t>
            </a:r>
            <a:r>
              <a:rPr spc="130"/>
              <a:t> </a:t>
            </a:r>
            <a:r>
              <a:rPr spc="69"/>
              <a:t>Bernardo</a:t>
            </a:r>
            <a:r>
              <a:rPr spc="130"/>
              <a:t> </a:t>
            </a:r>
            <a:r>
              <a:rPr spc="104"/>
              <a:t>illustra</a:t>
            </a:r>
            <a:r>
              <a:rPr spc="130"/>
              <a:t> </a:t>
            </a:r>
            <a:r>
              <a:rPr spc="95"/>
              <a:t>al</a:t>
            </a:r>
            <a:r>
              <a:rPr spc="130"/>
              <a:t> </a:t>
            </a:r>
            <a:r>
              <a:rPr spc="10"/>
              <a:t>poeta</a:t>
            </a:r>
            <a:r>
              <a:rPr spc="130"/>
              <a:t> </a:t>
            </a:r>
            <a:r>
              <a:rPr spc="95"/>
              <a:t>la</a:t>
            </a:r>
            <a:r>
              <a:rPr spc="130"/>
              <a:t> </a:t>
            </a:r>
            <a:r>
              <a:rPr spc="20"/>
              <a:t>disposizione</a:t>
            </a:r>
            <a:r>
              <a:rPr spc="130"/>
              <a:t> </a:t>
            </a:r>
            <a:r>
              <a:rPr spc="25"/>
              <a:t>dei</a:t>
            </a:r>
            <a:r>
              <a:rPr spc="125"/>
              <a:t> </a:t>
            </a:r>
            <a:r>
              <a:rPr spc="45"/>
              <a:t>beati </a:t>
            </a:r>
            <a:r>
              <a:rPr spc="50"/>
              <a:t> </a:t>
            </a:r>
            <a:r>
              <a:rPr spc="75"/>
              <a:t>nella</a:t>
            </a:r>
            <a:r>
              <a:rPr spc="150"/>
              <a:t> </a:t>
            </a:r>
            <a:r>
              <a:rPr spc="45"/>
              <a:t>rosa,</a:t>
            </a:r>
            <a:r>
              <a:rPr spc="155"/>
              <a:t> </a:t>
            </a:r>
            <a:r>
              <a:rPr spc="34"/>
              <a:t>sempre</a:t>
            </a:r>
            <a:r>
              <a:rPr spc="155"/>
              <a:t> </a:t>
            </a:r>
            <a:r>
              <a:rPr spc="20"/>
              <a:t>tenendo</a:t>
            </a:r>
            <a:r>
              <a:rPr spc="155"/>
              <a:t> </a:t>
            </a:r>
            <a:r>
              <a:rPr spc="25"/>
              <a:t>lo</a:t>
            </a:r>
            <a:r>
              <a:rPr spc="155"/>
              <a:t> </a:t>
            </a:r>
            <a:r>
              <a:rPr spc="30"/>
              <a:t>sguardo</a:t>
            </a:r>
            <a:r>
              <a:rPr spc="155"/>
              <a:t> </a:t>
            </a:r>
            <a:r>
              <a:rPr spc="34"/>
              <a:t>fisso</a:t>
            </a:r>
            <a:r>
              <a:rPr spc="155"/>
              <a:t> </a:t>
            </a:r>
            <a:r>
              <a:rPr spc="85"/>
              <a:t>sulla</a:t>
            </a:r>
            <a:r>
              <a:rPr spc="155"/>
              <a:t> </a:t>
            </a:r>
            <a:r>
              <a:rPr spc="75"/>
              <a:t>Vergine</a:t>
            </a:r>
            <a:r>
              <a:rPr spc="155"/>
              <a:t> </a:t>
            </a:r>
            <a:r>
              <a:rPr spc="60"/>
              <a:t>di</a:t>
            </a:r>
            <a:r>
              <a:rPr spc="155"/>
              <a:t> </a:t>
            </a:r>
            <a:r>
              <a:rPr spc="69"/>
              <a:t>cui</a:t>
            </a:r>
            <a:r>
              <a:rPr spc="155"/>
              <a:t> </a:t>
            </a:r>
            <a:r>
              <a:rPr sz="2000" spc="60">
                <a:latin typeface="Tahoma"/>
                <a:ea typeface="Tahoma"/>
                <a:cs typeface="Tahoma"/>
                <a:sym typeface="Tahoma"/>
              </a:rPr>
              <a:t>è </a:t>
            </a:r>
            <a:r>
              <a:rPr sz="2000" spc="6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25"/>
              <a:t>devoto</a:t>
            </a:r>
            <a:r>
              <a:rPr spc="125"/>
              <a:t> </a:t>
            </a:r>
            <a:r>
              <a:rPr spc="-60"/>
              <a:t>(1-48);</a:t>
            </a:r>
            <a:r>
              <a:rPr spc="130"/>
              <a:t> </a:t>
            </a:r>
            <a:r>
              <a:rPr spc="15"/>
              <a:t>poi</a:t>
            </a:r>
            <a:r>
              <a:rPr spc="130"/>
              <a:t> </a:t>
            </a:r>
            <a:r>
              <a:rPr spc="125"/>
              <a:t>il</a:t>
            </a:r>
            <a:r>
              <a:rPr spc="130"/>
              <a:t> </a:t>
            </a:r>
            <a:r>
              <a:rPr spc="40"/>
              <a:t>santo</a:t>
            </a:r>
            <a:r>
              <a:rPr spc="130"/>
              <a:t> </a:t>
            </a:r>
            <a:r>
              <a:rPr spc="125"/>
              <a:t>invita </a:t>
            </a:r>
            <a:r>
              <a:rPr spc="55"/>
              <a:t>Dante</a:t>
            </a:r>
            <a:r>
              <a:rPr spc="130"/>
              <a:t> </a:t>
            </a:r>
            <a:r>
              <a:rPr spc="55"/>
              <a:t>a</a:t>
            </a:r>
            <a:r>
              <a:rPr spc="130"/>
              <a:t> </a:t>
            </a:r>
            <a:r>
              <a:rPr spc="25"/>
              <a:t>figgere</a:t>
            </a:r>
            <a:r>
              <a:rPr spc="130"/>
              <a:t> </a:t>
            </a:r>
            <a:r>
              <a:rPr spc="25"/>
              <a:t>lo</a:t>
            </a:r>
            <a:r>
              <a:rPr spc="130"/>
              <a:t> </a:t>
            </a:r>
            <a:r>
              <a:rPr spc="30"/>
              <a:t>sguardo</a:t>
            </a:r>
            <a:r>
              <a:rPr spc="125"/>
              <a:t> </a:t>
            </a:r>
            <a:r>
              <a:rPr spc="75"/>
              <a:t>nella</a:t>
            </a:r>
            <a:r>
              <a:rPr spc="130"/>
              <a:t> </a:t>
            </a:r>
            <a:r>
              <a:rPr spc="45"/>
              <a:t>luce</a:t>
            </a:r>
            <a:r>
              <a:rPr spc="130"/>
              <a:t> </a:t>
            </a:r>
            <a:r>
              <a:rPr spc="60"/>
              <a:t>di </a:t>
            </a:r>
            <a:r>
              <a:rPr spc="-650"/>
              <a:t> </a:t>
            </a:r>
            <a:r>
              <a:rPr spc="139"/>
              <a:t>Maria,</a:t>
            </a:r>
            <a:r>
              <a:rPr spc="125"/>
              <a:t> </a:t>
            </a:r>
            <a:r>
              <a:rPr spc="60"/>
              <a:t>circondata</a:t>
            </a:r>
            <a:r>
              <a:rPr spc="130"/>
              <a:t> </a:t>
            </a:r>
            <a:r>
              <a:rPr spc="25"/>
              <a:t>da</a:t>
            </a:r>
            <a:r>
              <a:rPr spc="125"/>
              <a:t> </a:t>
            </a:r>
            <a:r>
              <a:rPr spc="85"/>
              <a:t>un</a:t>
            </a:r>
            <a:r>
              <a:rPr spc="130"/>
              <a:t> </a:t>
            </a:r>
            <a:r>
              <a:rPr spc="69"/>
              <a:t>tripudio</a:t>
            </a:r>
            <a:r>
              <a:rPr spc="130"/>
              <a:t> </a:t>
            </a:r>
            <a:r>
              <a:rPr spc="60"/>
              <a:t>di</a:t>
            </a:r>
            <a:r>
              <a:rPr spc="125"/>
              <a:t> </a:t>
            </a:r>
            <a:r>
              <a:rPr spc="45"/>
              <a:t>angeli,</a:t>
            </a:r>
            <a:r>
              <a:rPr spc="130"/>
              <a:t> </a:t>
            </a:r>
            <a:r>
              <a:rPr spc="114"/>
              <a:t>tra</a:t>
            </a:r>
            <a:r>
              <a:rPr spc="130"/>
              <a:t> </a:t>
            </a:r>
            <a:r>
              <a:rPr spc="114"/>
              <a:t>i</a:t>
            </a:r>
            <a:r>
              <a:rPr spc="125"/>
              <a:t> </a:t>
            </a:r>
            <a:r>
              <a:rPr spc="69"/>
              <a:t>quali</a:t>
            </a:r>
            <a:r>
              <a:rPr spc="130"/>
              <a:t> </a:t>
            </a:r>
            <a:r>
              <a:rPr spc="55"/>
              <a:t>Gabriele</a:t>
            </a:r>
            <a:r>
              <a:rPr spc="130"/>
              <a:t> </a:t>
            </a:r>
            <a:r>
              <a:rPr spc="15"/>
              <a:t>che </a:t>
            </a:r>
            <a:r>
              <a:rPr spc="20"/>
              <a:t> </a:t>
            </a:r>
            <a:r>
              <a:rPr spc="69"/>
              <a:t>intona</a:t>
            </a:r>
            <a:r>
              <a:rPr spc="125"/>
              <a:t> </a:t>
            </a:r>
            <a:r>
              <a:rPr spc="45"/>
              <a:t>per</a:t>
            </a:r>
            <a:r>
              <a:rPr spc="130"/>
              <a:t> </a:t>
            </a:r>
            <a:r>
              <a:rPr spc="69"/>
              <a:t>lei</a:t>
            </a:r>
            <a:r>
              <a:rPr spc="130"/>
              <a:t> </a:t>
            </a:r>
            <a:r>
              <a:rPr spc="114"/>
              <a:t>l'Ave</a:t>
            </a:r>
            <a:r>
              <a:rPr spc="130"/>
              <a:t> </a:t>
            </a:r>
            <a:r>
              <a:rPr spc="164"/>
              <a:t>Maria</a:t>
            </a:r>
            <a:r>
              <a:rPr spc="125"/>
              <a:t> </a:t>
            </a:r>
            <a:r>
              <a:rPr spc="-80"/>
              <a:t>(85-138).</a:t>
            </a:r>
            <a:r>
              <a:rPr spc="130"/>
              <a:t> </a:t>
            </a:r>
            <a:r>
              <a:rPr sz="2000" spc="19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000" spc="17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60"/>
              <a:t>ancora</a:t>
            </a:r>
            <a:r>
              <a:rPr spc="130"/>
              <a:t> </a:t>
            </a:r>
            <a:r>
              <a:rPr spc="55"/>
              <a:t>san</a:t>
            </a:r>
            <a:r>
              <a:rPr spc="130"/>
              <a:t> </a:t>
            </a:r>
            <a:r>
              <a:rPr spc="65"/>
              <a:t>Bernardo,</a:t>
            </a:r>
            <a:r>
              <a:rPr spc="125"/>
              <a:t> </a:t>
            </a:r>
            <a:r>
              <a:rPr spc="75"/>
              <a:t>infine,</a:t>
            </a:r>
            <a:r>
              <a:rPr spc="130"/>
              <a:t> </a:t>
            </a:r>
            <a:r>
              <a:rPr spc="55"/>
              <a:t>a </a:t>
            </a:r>
            <a:r>
              <a:rPr spc="60"/>
              <a:t> </a:t>
            </a:r>
            <a:r>
              <a:rPr spc="75"/>
              <a:t>rivolgere</a:t>
            </a:r>
            <a:r>
              <a:rPr spc="125"/>
              <a:t> </a:t>
            </a:r>
            <a:r>
              <a:rPr spc="55"/>
              <a:t>a</a:t>
            </a:r>
            <a:r>
              <a:rPr spc="130"/>
              <a:t> </a:t>
            </a:r>
            <a:r>
              <a:rPr spc="164"/>
              <a:t>Maria</a:t>
            </a:r>
            <a:r>
              <a:rPr spc="130"/>
              <a:t> </a:t>
            </a:r>
            <a:r>
              <a:rPr spc="95"/>
              <a:t>la</a:t>
            </a:r>
            <a:r>
              <a:rPr spc="130"/>
              <a:t> </a:t>
            </a:r>
            <a:r>
              <a:rPr spc="45"/>
              <a:t>famosa</a:t>
            </a:r>
            <a:r>
              <a:rPr spc="125"/>
              <a:t> </a:t>
            </a:r>
            <a:r>
              <a:rPr spc="55"/>
              <a:t>preghiera</a:t>
            </a:r>
            <a:r>
              <a:rPr spc="130"/>
              <a:t> </a:t>
            </a:r>
            <a:r>
              <a:rPr spc="15"/>
              <a:t>che</a:t>
            </a:r>
            <a:r>
              <a:rPr spc="130"/>
              <a:t> </a:t>
            </a:r>
            <a:r>
              <a:rPr spc="50"/>
              <a:t>apre</a:t>
            </a:r>
            <a:r>
              <a:rPr spc="130"/>
              <a:t> </a:t>
            </a:r>
            <a:r>
              <a:rPr spc="125"/>
              <a:t>il </a:t>
            </a:r>
            <a:r>
              <a:rPr spc="40"/>
              <a:t>Canto</a:t>
            </a:r>
            <a:r>
              <a:rPr spc="130"/>
              <a:t> </a:t>
            </a:r>
            <a:r>
              <a:rPr spc="225"/>
              <a:t>XXXIII</a:t>
            </a:r>
            <a:r>
              <a:rPr spc="130"/>
              <a:t> </a:t>
            </a:r>
            <a:r>
              <a:rPr spc="-90"/>
              <a:t>(1-39), </a:t>
            </a:r>
            <a:r>
              <a:rPr spc="-85"/>
              <a:t> </a:t>
            </a:r>
            <a:r>
              <a:rPr spc="85"/>
              <a:t>affinch</a:t>
            </a:r>
            <a:r>
              <a:rPr sz="2000" spc="85">
                <a:latin typeface="Tahoma"/>
                <a:ea typeface="Tahoma"/>
                <a:cs typeface="Tahoma"/>
                <a:sym typeface="Tahoma"/>
              </a:rPr>
              <a:t>é</a:t>
            </a:r>
            <a:r>
              <a:rPr sz="2000" spc="164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95"/>
              <a:t>la</a:t>
            </a:r>
            <a:r>
              <a:rPr spc="125"/>
              <a:t> </a:t>
            </a:r>
            <a:r>
              <a:rPr spc="75"/>
              <a:t>Vergine</a:t>
            </a:r>
            <a:r>
              <a:rPr spc="125"/>
              <a:t> </a:t>
            </a:r>
            <a:r>
              <a:rPr spc="55"/>
              <a:t>interceda</a:t>
            </a:r>
            <a:r>
              <a:rPr spc="125"/>
              <a:t> </a:t>
            </a:r>
            <a:r>
              <a:rPr spc="15"/>
              <a:t>presso</a:t>
            </a:r>
            <a:r>
              <a:rPr spc="125"/>
              <a:t> </a:t>
            </a:r>
            <a:r>
              <a:rPr spc="40"/>
              <a:t>Dio</a:t>
            </a:r>
            <a:r>
              <a:rPr spc="125"/>
              <a:t> </a:t>
            </a:r>
            <a:r>
              <a:rPr spc="-55"/>
              <a:t>e</a:t>
            </a:r>
            <a:r>
              <a:rPr spc="130"/>
              <a:t> </a:t>
            </a:r>
            <a:r>
              <a:rPr spc="34"/>
              <a:t>questi</a:t>
            </a:r>
            <a:r>
              <a:rPr spc="125"/>
              <a:t> </a:t>
            </a:r>
            <a:r>
              <a:rPr spc="34"/>
              <a:t>consenta</a:t>
            </a:r>
            <a:r>
              <a:rPr spc="125"/>
              <a:t> </a:t>
            </a:r>
            <a:r>
              <a:rPr spc="55"/>
              <a:t>a</a:t>
            </a:r>
            <a:r>
              <a:rPr spc="125"/>
              <a:t> </a:t>
            </a:r>
            <a:r>
              <a:rPr spc="55"/>
              <a:t>Dante </a:t>
            </a:r>
            <a:r>
              <a:rPr spc="60"/>
              <a:t> </a:t>
            </a:r>
            <a:r>
              <a:rPr spc="69"/>
              <a:t>l'altissimo</a:t>
            </a:r>
            <a:r>
              <a:rPr spc="125"/>
              <a:t> </a:t>
            </a:r>
            <a:r>
              <a:rPr spc="75"/>
              <a:t>privilegio</a:t>
            </a:r>
            <a:r>
              <a:rPr spc="125"/>
              <a:t> </a:t>
            </a:r>
            <a:r>
              <a:rPr spc="60"/>
              <a:t>di</a:t>
            </a:r>
            <a:r>
              <a:rPr spc="125"/>
              <a:t> </a:t>
            </a:r>
            <a:r>
              <a:rPr spc="25"/>
              <a:t>figgere</a:t>
            </a:r>
            <a:r>
              <a:rPr spc="125"/>
              <a:t> il</a:t>
            </a:r>
            <a:r>
              <a:rPr spc="130"/>
              <a:t> </a:t>
            </a:r>
            <a:r>
              <a:rPr spc="5"/>
              <a:t>suo</a:t>
            </a:r>
            <a:r>
              <a:rPr spc="125"/>
              <a:t> </a:t>
            </a:r>
            <a:r>
              <a:rPr spc="30"/>
              <a:t>sguardo</a:t>
            </a:r>
            <a:r>
              <a:rPr spc="125"/>
              <a:t> </a:t>
            </a:r>
            <a:r>
              <a:rPr spc="75"/>
              <a:t>nella</a:t>
            </a:r>
            <a:r>
              <a:rPr spc="125"/>
              <a:t> </a:t>
            </a:r>
            <a:r>
              <a:rPr spc="40"/>
              <a:t>mente</a:t>
            </a:r>
            <a:r>
              <a:rPr spc="130"/>
              <a:t> </a:t>
            </a:r>
            <a:r>
              <a:t>divina.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object 2"/>
          <p:cNvGrpSpPr/>
          <p:nvPr/>
        </p:nvGrpSpPr>
        <p:grpSpPr>
          <a:xfrm>
            <a:off x="0" y="-1"/>
            <a:ext cx="7140012" cy="10287000"/>
            <a:chOff x="0" y="0"/>
            <a:chExt cx="7140011" cy="10286999"/>
          </a:xfrm>
        </p:grpSpPr>
        <p:sp>
          <p:nvSpPr>
            <p:cNvPr id="130" name="object 3"/>
            <p:cNvSpPr/>
            <p:nvPr/>
          </p:nvSpPr>
          <p:spPr>
            <a:xfrm>
              <a:off x="0" y="-1"/>
              <a:ext cx="7079041" cy="10287001"/>
            </a:xfrm>
            <a:prstGeom prst="rect">
              <a:avLst/>
            </a:prstGeom>
            <a:solidFill>
              <a:srgbClr val="C2EB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" name="object 4"/>
            <p:cNvSpPr/>
            <p:nvPr/>
          </p:nvSpPr>
          <p:spPr>
            <a:xfrm>
              <a:off x="7079040" y="-1"/>
              <a:ext cx="60972" cy="10287001"/>
            </a:xfrm>
            <a:prstGeom prst="rect">
              <a:avLst/>
            </a:prstGeom>
            <a:solidFill>
              <a:srgbClr val="2E40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32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8698" y="3072129"/>
              <a:ext cx="4514851" cy="568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4" name="object 6"/>
          <p:cNvSpPr txBox="1">
            <a:spLocks noGrp="1"/>
          </p:cNvSpPr>
          <p:nvPr>
            <p:ph type="title"/>
          </p:nvPr>
        </p:nvSpPr>
        <p:spPr>
          <a:xfrm>
            <a:off x="141348" y="142632"/>
            <a:ext cx="6456680" cy="2578101"/>
          </a:xfrm>
          <a:prstGeom prst="rect">
            <a:avLst/>
          </a:prstGeom>
        </p:spPr>
        <p:txBody>
          <a:bodyPr/>
          <a:lstStyle/>
          <a:p>
            <a:pPr marL="666750" marR="5080" indent="-654684">
              <a:lnSpc>
                <a:spcPct val="116299"/>
              </a:lnSpc>
              <a:spcBef>
                <a:spcPts val="100"/>
              </a:spcBef>
              <a:defRPr sz="7200" b="1" spc="200">
                <a:solidFill>
                  <a:srgbClr val="03989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Madre</a:t>
            </a:r>
            <a:r>
              <a:rPr spc="-400"/>
              <a:t> </a:t>
            </a:r>
            <a:r>
              <a:rPr spc="100"/>
              <a:t>Teresa </a:t>
            </a:r>
            <a:r>
              <a:rPr spc="-2100"/>
              <a:t> </a:t>
            </a:r>
            <a:r>
              <a:rPr spc="100"/>
              <a:t>di</a:t>
            </a:r>
            <a:r>
              <a:rPr spc="-300"/>
              <a:t> </a:t>
            </a:r>
            <a:r>
              <a:rPr spc="100"/>
              <a:t>Calcutta</a:t>
            </a:r>
          </a:p>
        </p:txBody>
      </p:sp>
      <p:sp>
        <p:nvSpPr>
          <p:cNvPr id="135" name="object 7"/>
          <p:cNvSpPr txBox="1"/>
          <p:nvPr/>
        </p:nvSpPr>
        <p:spPr>
          <a:xfrm>
            <a:off x="7638828" y="797094"/>
            <a:ext cx="10254616" cy="199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lnSpc>
                <a:spcPct val="119400"/>
              </a:lnSpc>
              <a:defRPr sz="2200" spc="114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Madre</a:t>
            </a:r>
            <a:r>
              <a:rPr spc="95" dirty="0"/>
              <a:t> </a:t>
            </a:r>
            <a:r>
              <a:rPr spc="39" dirty="0"/>
              <a:t>Teresa</a:t>
            </a:r>
            <a:r>
              <a:rPr spc="95" dirty="0"/>
              <a:t> </a:t>
            </a:r>
            <a:r>
              <a:rPr spc="60" dirty="0"/>
              <a:t>di</a:t>
            </a:r>
            <a:r>
              <a:rPr spc="95" dirty="0"/>
              <a:t> </a:t>
            </a:r>
            <a:r>
              <a:rPr spc="60" dirty="0"/>
              <a:t>Calcutta</a:t>
            </a:r>
            <a:r>
              <a:rPr spc="100" dirty="0"/>
              <a:t> </a:t>
            </a:r>
            <a:r>
              <a:rPr sz="2100" spc="69" dirty="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100" spc="135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75" dirty="0"/>
              <a:t>nata</a:t>
            </a:r>
            <a:r>
              <a:rPr spc="95" dirty="0"/>
              <a:t> </a:t>
            </a:r>
            <a:r>
              <a:rPr spc="70" dirty="0"/>
              <a:t>a</a:t>
            </a:r>
            <a:r>
              <a:rPr spc="95" dirty="0"/>
              <a:t> </a:t>
            </a:r>
            <a:r>
              <a:rPr spc="25" dirty="0"/>
              <a:t>Skopje</a:t>
            </a:r>
            <a:r>
              <a:rPr spc="100" dirty="0"/>
              <a:t> </a:t>
            </a:r>
            <a:r>
              <a:rPr spc="125" dirty="0"/>
              <a:t>il</a:t>
            </a:r>
            <a:r>
              <a:rPr spc="95" dirty="0"/>
              <a:t> </a:t>
            </a:r>
            <a:r>
              <a:rPr spc="-85" dirty="0"/>
              <a:t>26</a:t>
            </a:r>
            <a:r>
              <a:rPr spc="95" dirty="0"/>
              <a:t> </a:t>
            </a:r>
            <a:r>
              <a:rPr spc="-19" dirty="0" err="1"/>
              <a:t>agosto</a:t>
            </a:r>
            <a:r>
              <a:rPr spc="100" dirty="0"/>
              <a:t> </a:t>
            </a:r>
            <a:r>
              <a:rPr spc="-114" dirty="0"/>
              <a:t>1910</a:t>
            </a:r>
            <a:r>
              <a:rPr spc="95" dirty="0"/>
              <a:t> </a:t>
            </a:r>
            <a:r>
              <a:rPr spc="-50" dirty="0"/>
              <a:t>e</a:t>
            </a:r>
            <a:r>
              <a:rPr spc="95" dirty="0"/>
              <a:t> </a:t>
            </a:r>
            <a:r>
              <a:rPr spc="70" dirty="0" err="1"/>
              <a:t>morta</a:t>
            </a:r>
            <a:r>
              <a:rPr spc="95" dirty="0"/>
              <a:t> </a:t>
            </a:r>
            <a:r>
              <a:rPr spc="70" dirty="0"/>
              <a:t>a </a:t>
            </a:r>
            <a:r>
              <a:rPr spc="75" dirty="0"/>
              <a:t> </a:t>
            </a:r>
            <a:r>
              <a:rPr spc="60" dirty="0"/>
              <a:t>Calcutta </a:t>
            </a:r>
            <a:r>
              <a:rPr spc="125" dirty="0"/>
              <a:t>il </a:t>
            </a:r>
            <a:r>
              <a:rPr spc="-120" dirty="0"/>
              <a:t>5</a:t>
            </a:r>
            <a:r>
              <a:rPr spc="-114" dirty="0"/>
              <a:t> </a:t>
            </a:r>
            <a:r>
              <a:rPr spc="30" dirty="0" err="1"/>
              <a:t>settembre</a:t>
            </a:r>
            <a:r>
              <a:rPr spc="30" dirty="0"/>
              <a:t> </a:t>
            </a:r>
            <a:r>
              <a:rPr spc="-110" dirty="0"/>
              <a:t>1997.</a:t>
            </a:r>
            <a:r>
              <a:rPr spc="-104" dirty="0"/>
              <a:t> </a:t>
            </a:r>
            <a:r>
              <a:rPr spc="39" dirty="0"/>
              <a:t>Religiosa </a:t>
            </a:r>
            <a:r>
              <a:rPr spc="25" dirty="0" err="1"/>
              <a:t>albanese</a:t>
            </a:r>
            <a:r>
              <a:rPr spc="25" dirty="0"/>
              <a:t> </a:t>
            </a:r>
            <a:r>
              <a:rPr spc="60" dirty="0"/>
              <a:t>di </a:t>
            </a:r>
            <a:r>
              <a:rPr spc="-4" dirty="0" err="1"/>
              <a:t>fede</a:t>
            </a:r>
            <a:r>
              <a:rPr spc="-4" dirty="0"/>
              <a:t> </a:t>
            </a:r>
            <a:r>
              <a:rPr spc="45" dirty="0" err="1"/>
              <a:t>cattolica</a:t>
            </a:r>
            <a:r>
              <a:rPr spc="45" dirty="0"/>
              <a:t>, </a:t>
            </a:r>
            <a:r>
              <a:rPr spc="79" dirty="0"/>
              <a:t>ha </a:t>
            </a:r>
            <a:r>
              <a:rPr spc="85" dirty="0"/>
              <a:t> </a:t>
            </a:r>
            <a:r>
              <a:rPr spc="19" dirty="0" err="1"/>
              <a:t>fondato</a:t>
            </a:r>
            <a:r>
              <a:rPr spc="95" dirty="0"/>
              <a:t> la</a:t>
            </a:r>
            <a:r>
              <a:rPr spc="100" dirty="0"/>
              <a:t> </a:t>
            </a:r>
            <a:r>
              <a:rPr spc="-4" dirty="0" err="1"/>
              <a:t>congregazione</a:t>
            </a:r>
            <a:r>
              <a:rPr spc="95" dirty="0"/>
              <a:t> </a:t>
            </a:r>
            <a:r>
              <a:rPr spc="45" dirty="0"/>
              <a:t>religiosa</a:t>
            </a:r>
            <a:r>
              <a:rPr spc="100" dirty="0"/>
              <a:t> </a:t>
            </a:r>
            <a:r>
              <a:rPr spc="25" dirty="0" err="1"/>
              <a:t>delle</a:t>
            </a:r>
            <a:r>
              <a:rPr spc="95" dirty="0"/>
              <a:t> </a:t>
            </a:r>
            <a:r>
              <a:rPr spc="90" dirty="0" err="1"/>
              <a:t>Missionarie</a:t>
            </a:r>
            <a:r>
              <a:rPr spc="100" dirty="0"/>
              <a:t> </a:t>
            </a:r>
            <a:r>
              <a:rPr spc="50" dirty="0" err="1"/>
              <a:t>della</a:t>
            </a:r>
            <a:r>
              <a:rPr spc="95" dirty="0"/>
              <a:t> </a:t>
            </a:r>
            <a:r>
              <a:rPr spc="90" dirty="0" err="1"/>
              <a:t>Carit</a:t>
            </a:r>
            <a:r>
              <a:rPr sz="2100" spc="90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90" dirty="0"/>
              <a:t>.</a:t>
            </a:r>
            <a:r>
              <a:rPr spc="100" dirty="0"/>
              <a:t> </a:t>
            </a:r>
            <a:r>
              <a:rPr lang="it-IT" spc="95" dirty="0"/>
              <a:t>È</a:t>
            </a:r>
            <a:r>
              <a:rPr spc="95" dirty="0"/>
              <a:t> </a:t>
            </a:r>
            <a:r>
              <a:rPr spc="100" dirty="0"/>
              <a:t> </a:t>
            </a:r>
            <a:r>
              <a:rPr spc="75" dirty="0" err="1"/>
              <a:t>diventata</a:t>
            </a:r>
            <a:r>
              <a:rPr spc="95" dirty="0"/>
              <a:t> </a:t>
            </a:r>
            <a:r>
              <a:rPr spc="39" dirty="0" err="1"/>
              <a:t>famosa</a:t>
            </a:r>
            <a:r>
              <a:rPr spc="100" dirty="0"/>
              <a:t> </a:t>
            </a:r>
            <a:r>
              <a:rPr spc="110" dirty="0"/>
              <a:t>in</a:t>
            </a:r>
            <a:r>
              <a:rPr spc="100" dirty="0"/>
              <a:t> </a:t>
            </a:r>
            <a:r>
              <a:rPr spc="50" dirty="0" err="1"/>
              <a:t>tutto</a:t>
            </a:r>
            <a:r>
              <a:rPr spc="95" dirty="0"/>
              <a:t> </a:t>
            </a:r>
            <a:r>
              <a:rPr spc="125" dirty="0"/>
              <a:t>il</a:t>
            </a:r>
            <a:r>
              <a:rPr spc="100" dirty="0"/>
              <a:t> </a:t>
            </a:r>
            <a:r>
              <a:rPr spc="4" dirty="0"/>
              <a:t>mondo</a:t>
            </a:r>
            <a:r>
              <a:rPr spc="100" dirty="0"/>
              <a:t> </a:t>
            </a:r>
            <a:r>
              <a:rPr spc="39" dirty="0"/>
              <a:t>per</a:t>
            </a:r>
            <a:r>
              <a:rPr spc="95" dirty="0"/>
              <a:t> </a:t>
            </a:r>
            <a:r>
              <a:rPr spc="125" dirty="0"/>
              <a:t>il</a:t>
            </a:r>
            <a:r>
              <a:rPr spc="100" dirty="0"/>
              <a:t> </a:t>
            </a:r>
            <a:r>
              <a:rPr spc="4" dirty="0" err="1"/>
              <a:t>suo</a:t>
            </a:r>
            <a:r>
              <a:rPr spc="100" dirty="0"/>
              <a:t> </a:t>
            </a:r>
            <a:r>
              <a:rPr spc="75" dirty="0" err="1"/>
              <a:t>lavoro</a:t>
            </a:r>
            <a:r>
              <a:rPr spc="95" dirty="0"/>
              <a:t> </a:t>
            </a:r>
            <a:r>
              <a:rPr spc="110" dirty="0" err="1"/>
              <a:t>tra</a:t>
            </a:r>
            <a:r>
              <a:rPr spc="100" dirty="0"/>
              <a:t> </a:t>
            </a:r>
            <a:r>
              <a:rPr spc="35" dirty="0"/>
              <a:t>le</a:t>
            </a:r>
            <a:r>
              <a:rPr spc="100" dirty="0"/>
              <a:t> </a:t>
            </a:r>
            <a:r>
              <a:rPr spc="100" dirty="0" err="1"/>
              <a:t>vittime</a:t>
            </a:r>
            <a:r>
              <a:rPr spc="100" dirty="0"/>
              <a:t> </a:t>
            </a:r>
            <a:r>
              <a:rPr spc="50" dirty="0" err="1"/>
              <a:t>della</a:t>
            </a:r>
            <a:r>
              <a:rPr spc="50" dirty="0"/>
              <a:t> </a:t>
            </a:r>
            <a:r>
              <a:rPr spc="-685" dirty="0"/>
              <a:t> </a:t>
            </a:r>
            <a:r>
              <a:rPr spc="75" dirty="0" err="1"/>
              <a:t>povert</a:t>
            </a:r>
            <a:r>
              <a:rPr sz="2100" spc="75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100" spc="13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60" dirty="0"/>
              <a:t>di</a:t>
            </a:r>
            <a:r>
              <a:rPr spc="95" dirty="0"/>
              <a:t> </a:t>
            </a:r>
            <a:r>
              <a:rPr spc="55" dirty="0"/>
              <a:t>Calcutta.</a:t>
            </a:r>
          </a:p>
        </p:txBody>
      </p:sp>
      <p:sp>
        <p:nvSpPr>
          <p:cNvPr id="136" name="object 8"/>
          <p:cNvSpPr txBox="1"/>
          <p:nvPr/>
        </p:nvSpPr>
        <p:spPr>
          <a:xfrm>
            <a:off x="7519981" y="3199056"/>
            <a:ext cx="10492106" cy="583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lnSpc>
                <a:spcPct val="119400"/>
              </a:lnSpc>
              <a:defRPr sz="2200" spc="10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Nel</a:t>
            </a:r>
            <a:r>
              <a:rPr spc="95" dirty="0"/>
              <a:t> </a:t>
            </a:r>
            <a:r>
              <a:rPr spc="-140" dirty="0"/>
              <a:t>1979</a:t>
            </a:r>
            <a:r>
              <a:rPr spc="95" dirty="0"/>
              <a:t> </a:t>
            </a:r>
            <a:r>
              <a:rPr spc="79" dirty="0"/>
              <a:t>ha</a:t>
            </a:r>
            <a:r>
              <a:rPr dirty="0"/>
              <a:t> </a:t>
            </a:r>
            <a:r>
              <a:rPr spc="25" dirty="0" err="1"/>
              <a:t>ottenuto</a:t>
            </a:r>
            <a:r>
              <a:rPr spc="95" dirty="0"/>
              <a:t> </a:t>
            </a:r>
            <a:r>
              <a:rPr spc="125" dirty="0"/>
              <a:t>il</a:t>
            </a:r>
            <a:r>
              <a:rPr dirty="0"/>
              <a:t> </a:t>
            </a:r>
            <a:r>
              <a:rPr spc="79" dirty="0"/>
              <a:t>Premio</a:t>
            </a:r>
            <a:r>
              <a:rPr spc="95" dirty="0"/>
              <a:t> </a:t>
            </a:r>
            <a:r>
              <a:rPr spc="35" dirty="0"/>
              <a:t>Nobel</a:t>
            </a:r>
            <a:r>
              <a:rPr dirty="0"/>
              <a:t> </a:t>
            </a:r>
            <a:r>
              <a:rPr spc="39" dirty="0"/>
              <a:t>per</a:t>
            </a:r>
            <a:r>
              <a:rPr spc="95" dirty="0"/>
              <a:t> la</a:t>
            </a:r>
            <a:r>
              <a:rPr dirty="0"/>
              <a:t> </a:t>
            </a:r>
            <a:r>
              <a:rPr spc="50" dirty="0"/>
              <a:t>Pace</a:t>
            </a:r>
            <a:r>
              <a:rPr spc="95" dirty="0"/>
              <a:t> </a:t>
            </a:r>
            <a:r>
              <a:rPr spc="39" dirty="0"/>
              <a:t>per</a:t>
            </a:r>
            <a:r>
              <a:rPr dirty="0"/>
              <a:t> </a:t>
            </a:r>
            <a:r>
              <a:rPr spc="125" dirty="0"/>
              <a:t>il</a:t>
            </a:r>
            <a:r>
              <a:rPr spc="95" dirty="0"/>
              <a:t> </a:t>
            </a:r>
            <a:r>
              <a:rPr spc="4" dirty="0" err="1"/>
              <a:t>suo</a:t>
            </a:r>
            <a:r>
              <a:rPr dirty="0"/>
              <a:t> </a:t>
            </a:r>
            <a:r>
              <a:rPr spc="9" dirty="0" err="1"/>
              <a:t>impegno</a:t>
            </a:r>
            <a:r>
              <a:rPr spc="95" dirty="0"/>
              <a:t> </a:t>
            </a:r>
            <a:r>
              <a:rPr spc="39" dirty="0"/>
              <a:t>per</a:t>
            </a:r>
            <a:r>
              <a:rPr dirty="0"/>
              <a:t> </a:t>
            </a:r>
            <a:r>
              <a:rPr spc="130" dirty="0" err="1"/>
              <a:t>i</a:t>
            </a:r>
            <a:r>
              <a:rPr spc="130" dirty="0"/>
              <a:t> </a:t>
            </a:r>
            <a:r>
              <a:rPr spc="-680" dirty="0"/>
              <a:t> </a:t>
            </a:r>
            <a:r>
              <a:rPr spc="159" dirty="0" err="1"/>
              <a:t>pi</a:t>
            </a:r>
            <a:r>
              <a:rPr sz="1700" spc="160" dirty="0" err="1"/>
              <a:t>ù</a:t>
            </a:r>
            <a:r>
              <a:rPr sz="1700" spc="234" dirty="0"/>
              <a:t> </a:t>
            </a:r>
            <a:r>
              <a:rPr spc="70" dirty="0" err="1"/>
              <a:t>poveri</a:t>
            </a:r>
            <a:r>
              <a:rPr spc="95" dirty="0"/>
              <a:t> </a:t>
            </a:r>
            <a:r>
              <a:rPr spc="110" dirty="0" err="1"/>
              <a:t>tra</a:t>
            </a:r>
            <a:r>
              <a:rPr spc="95" dirty="0"/>
              <a:t> </a:t>
            </a:r>
            <a:r>
              <a:rPr spc="130" dirty="0" err="1"/>
              <a:t>i</a:t>
            </a:r>
            <a:r>
              <a:rPr spc="95" dirty="0"/>
              <a:t> </a:t>
            </a:r>
            <a:r>
              <a:rPr spc="60" dirty="0" err="1"/>
              <a:t>poveri</a:t>
            </a:r>
            <a:r>
              <a:rPr spc="60" dirty="0"/>
              <a:t>.</a:t>
            </a:r>
          </a:p>
          <a:p>
            <a:pPr marR="56514" indent="164465" algn="ctr">
              <a:lnSpc>
                <a:spcPct val="119400"/>
              </a:lnSpc>
              <a:defRPr sz="2200" spc="17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Il</a:t>
            </a:r>
            <a:r>
              <a:rPr spc="100" dirty="0"/>
              <a:t> </a:t>
            </a:r>
            <a:r>
              <a:rPr spc="-150" dirty="0"/>
              <a:t>19</a:t>
            </a:r>
            <a:r>
              <a:rPr spc="100" dirty="0"/>
              <a:t> </a:t>
            </a:r>
            <a:r>
              <a:rPr spc="15" dirty="0" err="1"/>
              <a:t>ottobre</a:t>
            </a:r>
            <a:r>
              <a:rPr spc="104" dirty="0"/>
              <a:t> </a:t>
            </a:r>
            <a:r>
              <a:rPr spc="-30" dirty="0"/>
              <a:t>2003</a:t>
            </a:r>
            <a:r>
              <a:rPr spc="100" dirty="0"/>
              <a:t> </a:t>
            </a:r>
            <a:r>
              <a:rPr sz="2100" spc="69" dirty="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100" spc="139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60" dirty="0" err="1"/>
              <a:t>stata</a:t>
            </a:r>
            <a:r>
              <a:rPr spc="104" dirty="0"/>
              <a:t> </a:t>
            </a:r>
            <a:r>
              <a:rPr spc="55" dirty="0" err="1"/>
              <a:t>proclamata</a:t>
            </a:r>
            <a:r>
              <a:rPr spc="100" dirty="0"/>
              <a:t> </a:t>
            </a:r>
            <a:r>
              <a:rPr spc="25" dirty="0"/>
              <a:t>beata</a:t>
            </a:r>
            <a:r>
              <a:rPr spc="100" dirty="0"/>
              <a:t> </a:t>
            </a:r>
            <a:r>
              <a:rPr spc="30" dirty="0"/>
              <a:t>da</a:t>
            </a:r>
            <a:r>
              <a:rPr spc="104" dirty="0"/>
              <a:t> </a:t>
            </a:r>
            <a:r>
              <a:rPr spc="79" dirty="0"/>
              <a:t>Giovanni</a:t>
            </a:r>
            <a:r>
              <a:rPr spc="100" dirty="0"/>
              <a:t> </a:t>
            </a:r>
            <a:r>
              <a:rPr spc="45" dirty="0"/>
              <a:t>Paolo</a:t>
            </a:r>
            <a:r>
              <a:rPr spc="100" dirty="0"/>
              <a:t> </a:t>
            </a:r>
            <a:r>
              <a:rPr spc="155" dirty="0"/>
              <a:t>II.</a:t>
            </a:r>
            <a:r>
              <a:rPr spc="104" dirty="0"/>
              <a:t> </a:t>
            </a:r>
            <a:r>
              <a:rPr spc="85" dirty="0"/>
              <a:t>La</a:t>
            </a:r>
            <a:r>
              <a:rPr spc="100" dirty="0"/>
              <a:t> </a:t>
            </a:r>
            <a:r>
              <a:rPr spc="50" dirty="0" err="1"/>
              <a:t>sua</a:t>
            </a:r>
            <a:r>
              <a:rPr spc="50" dirty="0"/>
              <a:t> </a:t>
            </a:r>
            <a:r>
              <a:rPr spc="-680" dirty="0"/>
              <a:t> </a:t>
            </a:r>
            <a:r>
              <a:rPr spc="45" dirty="0" err="1"/>
              <a:t>morte</a:t>
            </a:r>
            <a:r>
              <a:rPr spc="95" dirty="0"/>
              <a:t> </a:t>
            </a:r>
            <a:r>
              <a:rPr spc="79" dirty="0"/>
              <a:t>ha</a:t>
            </a:r>
            <a:r>
              <a:rPr spc="100" dirty="0"/>
              <a:t> </a:t>
            </a:r>
            <a:r>
              <a:rPr spc="39" dirty="0" err="1"/>
              <a:t>suscitato</a:t>
            </a:r>
            <a:r>
              <a:rPr spc="95" dirty="0"/>
              <a:t> la</a:t>
            </a:r>
            <a:r>
              <a:rPr spc="100" dirty="0"/>
              <a:t> </a:t>
            </a:r>
            <a:r>
              <a:rPr spc="-4" dirty="0" err="1"/>
              <a:t>commozione</a:t>
            </a:r>
            <a:r>
              <a:rPr spc="100" dirty="0"/>
              <a:t> </a:t>
            </a:r>
            <a:r>
              <a:rPr spc="60" dirty="0"/>
              <a:t>di</a:t>
            </a:r>
            <a:r>
              <a:rPr spc="95" dirty="0"/>
              <a:t> </a:t>
            </a:r>
            <a:r>
              <a:rPr spc="50" dirty="0" err="1"/>
              <a:t>tutto</a:t>
            </a:r>
            <a:r>
              <a:rPr spc="100" dirty="0"/>
              <a:t> </a:t>
            </a:r>
            <a:r>
              <a:rPr spc="125" dirty="0"/>
              <a:t>il</a:t>
            </a:r>
            <a:r>
              <a:rPr spc="95" dirty="0"/>
              <a:t> </a:t>
            </a:r>
            <a:r>
              <a:rPr spc="4" dirty="0"/>
              <a:t>mondo.</a:t>
            </a:r>
            <a:r>
              <a:rPr spc="100" dirty="0"/>
              <a:t> </a:t>
            </a:r>
            <a:r>
              <a:rPr spc="110" dirty="0"/>
              <a:t>Sulla</a:t>
            </a:r>
            <a:r>
              <a:rPr spc="100" dirty="0"/>
              <a:t> </a:t>
            </a:r>
            <a:r>
              <a:rPr spc="50" dirty="0" err="1"/>
              <a:t>sua</a:t>
            </a:r>
            <a:r>
              <a:rPr spc="95" dirty="0"/>
              <a:t> </a:t>
            </a:r>
            <a:r>
              <a:rPr spc="25" dirty="0" err="1"/>
              <a:t>tomba</a:t>
            </a:r>
            <a:r>
              <a:rPr spc="25" dirty="0"/>
              <a:t>,</a:t>
            </a:r>
            <a:r>
              <a:rPr spc="100" dirty="0"/>
              <a:t> </a:t>
            </a:r>
            <a:r>
              <a:rPr spc="70" dirty="0"/>
              <a:t>a </a:t>
            </a:r>
            <a:r>
              <a:rPr spc="-680" dirty="0"/>
              <a:t> </a:t>
            </a:r>
            <a:r>
              <a:rPr spc="55" dirty="0"/>
              <a:t>Calcutta,</a:t>
            </a:r>
            <a:r>
              <a:rPr spc="100" dirty="0"/>
              <a:t> </a:t>
            </a:r>
            <a:r>
              <a:rPr sz="2100" spc="69" dirty="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100" spc="139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60" dirty="0" err="1"/>
              <a:t>stata</a:t>
            </a:r>
            <a:r>
              <a:rPr spc="100" dirty="0"/>
              <a:t> </a:t>
            </a:r>
            <a:r>
              <a:rPr spc="65" dirty="0"/>
              <a:t>incisa</a:t>
            </a:r>
            <a:r>
              <a:rPr spc="100" dirty="0"/>
              <a:t> </a:t>
            </a:r>
            <a:r>
              <a:rPr spc="79" dirty="0"/>
              <a:t>una</a:t>
            </a:r>
            <a:r>
              <a:rPr spc="100" dirty="0"/>
              <a:t> </a:t>
            </a:r>
            <a:r>
              <a:rPr spc="55" dirty="0" err="1"/>
              <a:t>frase</a:t>
            </a:r>
            <a:r>
              <a:rPr spc="104" dirty="0"/>
              <a:t> </a:t>
            </a:r>
            <a:r>
              <a:rPr spc="19" dirty="0"/>
              <a:t>del</a:t>
            </a:r>
            <a:r>
              <a:rPr spc="100" dirty="0"/>
              <a:t> </a:t>
            </a:r>
            <a:r>
              <a:rPr spc="45" dirty="0" err="1"/>
              <a:t>Vangelo</a:t>
            </a:r>
            <a:r>
              <a:rPr spc="100" dirty="0"/>
              <a:t> </a:t>
            </a:r>
            <a:r>
              <a:rPr spc="60" dirty="0"/>
              <a:t>di</a:t>
            </a:r>
            <a:r>
              <a:rPr spc="100" dirty="0"/>
              <a:t> </a:t>
            </a:r>
            <a:r>
              <a:rPr spc="75" dirty="0"/>
              <a:t>Giovanni:</a:t>
            </a:r>
            <a:r>
              <a:rPr spc="100" dirty="0"/>
              <a:t> </a:t>
            </a:r>
            <a:r>
              <a:rPr spc="114" dirty="0"/>
              <a:t>"</a:t>
            </a:r>
            <a:r>
              <a:rPr spc="114" dirty="0" err="1"/>
              <a:t>Amatevi</a:t>
            </a:r>
            <a:r>
              <a:rPr spc="104" dirty="0"/>
              <a:t> </a:t>
            </a:r>
            <a:r>
              <a:rPr spc="50" dirty="0" err="1"/>
              <a:t>gli</a:t>
            </a:r>
            <a:r>
              <a:rPr spc="50" dirty="0"/>
              <a:t> </a:t>
            </a:r>
            <a:r>
              <a:rPr spc="55" dirty="0"/>
              <a:t> </a:t>
            </a:r>
            <a:r>
              <a:rPr spc="100" dirty="0" err="1"/>
              <a:t>uni</a:t>
            </a:r>
            <a:r>
              <a:rPr spc="90" dirty="0"/>
              <a:t> </a:t>
            </a:r>
            <a:r>
              <a:rPr spc="50" dirty="0" err="1"/>
              <a:t>gli</a:t>
            </a:r>
            <a:r>
              <a:rPr spc="95" dirty="0"/>
              <a:t> </a:t>
            </a:r>
            <a:r>
              <a:rPr spc="114" dirty="0" err="1"/>
              <a:t>altri</a:t>
            </a:r>
            <a:r>
              <a:rPr spc="95" dirty="0"/>
              <a:t> </a:t>
            </a:r>
            <a:r>
              <a:rPr spc="-9" dirty="0"/>
              <a:t>come</a:t>
            </a:r>
            <a:r>
              <a:rPr spc="95" dirty="0"/>
              <a:t> </a:t>
            </a:r>
            <a:r>
              <a:rPr spc="25" dirty="0"/>
              <a:t>io</a:t>
            </a:r>
            <a:r>
              <a:rPr spc="95" dirty="0"/>
              <a:t> </a:t>
            </a:r>
            <a:r>
              <a:rPr spc="9" dirty="0"/>
              <a:t>ho</a:t>
            </a:r>
            <a:r>
              <a:rPr spc="95" dirty="0"/>
              <a:t> </a:t>
            </a:r>
            <a:r>
              <a:rPr spc="45" dirty="0" err="1"/>
              <a:t>amato</a:t>
            </a:r>
            <a:r>
              <a:rPr spc="95" dirty="0"/>
              <a:t> </a:t>
            </a:r>
            <a:r>
              <a:rPr spc="90" dirty="0" err="1"/>
              <a:t>voi</a:t>
            </a:r>
            <a:r>
              <a:rPr spc="90" dirty="0"/>
              <a:t>".</a:t>
            </a:r>
          </a:p>
          <a:p>
            <a:pPr>
              <a:defRPr sz="2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spc="90" dirty="0"/>
          </a:p>
          <a:p>
            <a:pPr marR="65405" indent="72389" algn="ctr">
              <a:lnSpc>
                <a:spcPct val="119400"/>
              </a:lnSpc>
              <a:defRPr sz="2200" spc="17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Il</a:t>
            </a:r>
            <a:r>
              <a:rPr spc="95" dirty="0"/>
              <a:t> </a:t>
            </a:r>
            <a:r>
              <a:rPr spc="19" dirty="0" err="1"/>
              <a:t>momento</a:t>
            </a:r>
            <a:r>
              <a:rPr spc="95" dirty="0"/>
              <a:t> </a:t>
            </a:r>
            <a:r>
              <a:rPr spc="159" dirty="0" err="1"/>
              <a:t>pi</a:t>
            </a:r>
            <a:r>
              <a:rPr sz="1700" spc="160" dirty="0" err="1"/>
              <a:t>ù</a:t>
            </a:r>
            <a:r>
              <a:rPr sz="1700" spc="245" dirty="0"/>
              <a:t> </a:t>
            </a:r>
            <a:r>
              <a:rPr spc="60" dirty="0" err="1"/>
              <a:t>importante</a:t>
            </a:r>
            <a:r>
              <a:rPr spc="95" dirty="0"/>
              <a:t> </a:t>
            </a:r>
            <a:r>
              <a:rPr spc="50" dirty="0" err="1"/>
              <a:t>della</a:t>
            </a:r>
            <a:r>
              <a:rPr spc="100" dirty="0"/>
              <a:t> </a:t>
            </a:r>
            <a:r>
              <a:rPr spc="50" dirty="0" err="1"/>
              <a:t>sua</a:t>
            </a:r>
            <a:r>
              <a:rPr spc="95" dirty="0"/>
              <a:t> </a:t>
            </a:r>
            <a:r>
              <a:rPr spc="130" dirty="0"/>
              <a:t>vita</a:t>
            </a:r>
            <a:r>
              <a:rPr spc="100" dirty="0"/>
              <a:t> </a:t>
            </a:r>
            <a:r>
              <a:rPr sz="2100" spc="69" dirty="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100" spc="135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15" dirty="0" err="1"/>
              <a:t>quando</a:t>
            </a:r>
            <a:r>
              <a:rPr spc="100" dirty="0"/>
              <a:t> </a:t>
            </a:r>
            <a:r>
              <a:rPr spc="19" dirty="0" err="1"/>
              <a:t>raggiunge</a:t>
            </a:r>
            <a:r>
              <a:rPr spc="95" dirty="0"/>
              <a:t> </a:t>
            </a:r>
            <a:r>
              <a:rPr spc="85" dirty="0" err="1"/>
              <a:t>l’India</a:t>
            </a:r>
            <a:r>
              <a:rPr spc="100" dirty="0"/>
              <a:t> </a:t>
            </a:r>
            <a:r>
              <a:rPr spc="55" dirty="0" err="1"/>
              <a:t>nel</a:t>
            </a:r>
            <a:r>
              <a:rPr spc="55" dirty="0"/>
              <a:t> </a:t>
            </a:r>
            <a:r>
              <a:rPr spc="-685" dirty="0"/>
              <a:t> </a:t>
            </a:r>
            <a:r>
              <a:rPr spc="-95" dirty="0"/>
              <a:t>1929:</a:t>
            </a:r>
            <a:r>
              <a:rPr spc="95" dirty="0"/>
              <a:t> </a:t>
            </a:r>
            <a:r>
              <a:rPr spc="104" dirty="0" err="1"/>
              <a:t>attravers</a:t>
            </a:r>
            <a:r>
              <a:rPr lang="it-IT" sz="1700" spc="104" dirty="0"/>
              <a:t>ò</a:t>
            </a:r>
            <a:r>
              <a:rPr sz="1700" spc="240" dirty="0"/>
              <a:t> </a:t>
            </a:r>
            <a:r>
              <a:rPr spc="130" dirty="0" err="1"/>
              <a:t>i</a:t>
            </a:r>
            <a:r>
              <a:rPr spc="100" dirty="0"/>
              <a:t> </a:t>
            </a:r>
            <a:r>
              <a:rPr spc="79" dirty="0" err="1"/>
              <a:t>quartieri</a:t>
            </a:r>
            <a:r>
              <a:rPr spc="95" dirty="0"/>
              <a:t> </a:t>
            </a:r>
            <a:r>
              <a:rPr spc="159" dirty="0" err="1"/>
              <a:t>pi</a:t>
            </a:r>
            <a:r>
              <a:rPr sz="1700" spc="160" dirty="0" err="1"/>
              <a:t>ù</a:t>
            </a:r>
            <a:r>
              <a:rPr sz="1700" spc="240" dirty="0"/>
              <a:t> </a:t>
            </a:r>
            <a:r>
              <a:rPr spc="70" dirty="0" err="1"/>
              <a:t>poveri</a:t>
            </a:r>
            <a:r>
              <a:rPr spc="100" dirty="0"/>
              <a:t> </a:t>
            </a:r>
            <a:r>
              <a:rPr spc="19" dirty="0"/>
              <a:t>del</a:t>
            </a:r>
            <a:r>
              <a:rPr spc="95" dirty="0"/>
              <a:t> </a:t>
            </a:r>
            <a:r>
              <a:rPr spc="30" dirty="0" err="1"/>
              <a:t>Paese</a:t>
            </a:r>
            <a:r>
              <a:rPr spc="100" dirty="0"/>
              <a:t> </a:t>
            </a:r>
            <a:r>
              <a:rPr spc="25" dirty="0"/>
              <a:t>dove</a:t>
            </a:r>
            <a:r>
              <a:rPr spc="95" dirty="0"/>
              <a:t> </a:t>
            </a:r>
            <a:r>
              <a:rPr spc="65" dirty="0" err="1"/>
              <a:t>acquis</a:t>
            </a:r>
            <a:r>
              <a:rPr sz="1700" spc="65" dirty="0" err="1"/>
              <a:t>ì</a:t>
            </a:r>
            <a:r>
              <a:rPr sz="1700" spc="240" dirty="0"/>
              <a:t> </a:t>
            </a:r>
            <a:r>
              <a:rPr spc="95" dirty="0"/>
              <a:t>la </a:t>
            </a:r>
            <a:r>
              <a:rPr spc="100" dirty="0"/>
              <a:t> </a:t>
            </a:r>
            <a:r>
              <a:rPr spc="0" dirty="0" err="1"/>
              <a:t>consapevolezza</a:t>
            </a:r>
            <a:r>
              <a:rPr spc="95" dirty="0"/>
              <a:t> </a:t>
            </a:r>
            <a:r>
              <a:rPr spc="50" dirty="0" err="1"/>
              <a:t>della</a:t>
            </a:r>
            <a:r>
              <a:rPr spc="100" dirty="0"/>
              <a:t> </a:t>
            </a:r>
            <a:r>
              <a:rPr spc="55" dirty="0" err="1"/>
              <a:t>reale</a:t>
            </a:r>
            <a:r>
              <a:rPr spc="100" dirty="0"/>
              <a:t> </a:t>
            </a:r>
            <a:r>
              <a:rPr spc="75" dirty="0" err="1"/>
              <a:t>povert</a:t>
            </a:r>
            <a:r>
              <a:rPr sz="2100" spc="75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100" spc="139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110" dirty="0"/>
              <a:t>in</a:t>
            </a:r>
            <a:r>
              <a:rPr spc="95" dirty="0"/>
              <a:t> </a:t>
            </a:r>
            <a:r>
              <a:rPr spc="70" dirty="0"/>
              <a:t>cui</a:t>
            </a:r>
            <a:r>
              <a:rPr spc="100" dirty="0"/>
              <a:t> </a:t>
            </a:r>
            <a:r>
              <a:rPr spc="104" dirty="0" err="1"/>
              <a:t>versava</a:t>
            </a:r>
            <a:r>
              <a:rPr spc="100" dirty="0"/>
              <a:t> </a:t>
            </a:r>
            <a:r>
              <a:rPr spc="95" dirty="0"/>
              <a:t>la</a:t>
            </a:r>
            <a:r>
              <a:rPr spc="100" dirty="0"/>
              <a:t> </a:t>
            </a:r>
            <a:r>
              <a:rPr spc="35" dirty="0" err="1"/>
              <a:t>societ</a:t>
            </a:r>
            <a:r>
              <a:rPr sz="2100" spc="34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100" spc="139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70" dirty="0" err="1"/>
              <a:t>indiana</a:t>
            </a:r>
            <a:r>
              <a:rPr spc="70" dirty="0"/>
              <a:t>.</a:t>
            </a:r>
            <a:r>
              <a:rPr spc="95" dirty="0"/>
              <a:t> </a:t>
            </a:r>
            <a:r>
              <a:rPr spc="85" dirty="0"/>
              <a:t>Fu </a:t>
            </a:r>
            <a:r>
              <a:rPr spc="90" dirty="0"/>
              <a:t> </a:t>
            </a:r>
            <a:r>
              <a:rPr spc="79" dirty="0" err="1"/>
              <a:t>allora</a:t>
            </a:r>
            <a:r>
              <a:rPr spc="95" dirty="0"/>
              <a:t> </a:t>
            </a:r>
            <a:r>
              <a:rPr spc="9" dirty="0" err="1"/>
              <a:t>che</a:t>
            </a:r>
            <a:r>
              <a:rPr spc="95" dirty="0"/>
              <a:t> </a:t>
            </a:r>
            <a:r>
              <a:rPr spc="-45" dirty="0" err="1"/>
              <a:t>ebbe</a:t>
            </a:r>
            <a:r>
              <a:rPr spc="95" dirty="0"/>
              <a:t> </a:t>
            </a:r>
            <a:r>
              <a:rPr spc="145" dirty="0"/>
              <a:t>“la</a:t>
            </a:r>
            <a:r>
              <a:rPr spc="95" dirty="0"/>
              <a:t> </a:t>
            </a:r>
            <a:r>
              <a:rPr spc="85" dirty="0" err="1"/>
              <a:t>chiamata</a:t>
            </a:r>
            <a:r>
              <a:rPr spc="85" dirty="0"/>
              <a:t>”,</a:t>
            </a:r>
            <a:r>
              <a:rPr spc="100" dirty="0"/>
              <a:t> </a:t>
            </a:r>
            <a:r>
              <a:rPr spc="-50" dirty="0"/>
              <a:t>e</a:t>
            </a:r>
            <a:r>
              <a:rPr spc="95" dirty="0"/>
              <a:t> </a:t>
            </a:r>
            <a:r>
              <a:rPr spc="0" dirty="0" err="1"/>
              <a:t>decise</a:t>
            </a:r>
            <a:r>
              <a:rPr spc="95" dirty="0"/>
              <a:t> </a:t>
            </a:r>
            <a:r>
              <a:rPr spc="60" dirty="0"/>
              <a:t>di</a:t>
            </a:r>
            <a:r>
              <a:rPr spc="95" dirty="0"/>
              <a:t> </a:t>
            </a:r>
            <a:r>
              <a:rPr spc="35" dirty="0" err="1"/>
              <a:t>operare</a:t>
            </a:r>
            <a:r>
              <a:rPr spc="100" dirty="0"/>
              <a:t> </a:t>
            </a:r>
            <a:r>
              <a:rPr spc="95" dirty="0"/>
              <a:t>al </a:t>
            </a:r>
            <a:r>
              <a:rPr spc="50" dirty="0" err="1"/>
              <a:t>servizio</a:t>
            </a:r>
            <a:r>
              <a:rPr spc="95" dirty="0"/>
              <a:t> </a:t>
            </a:r>
            <a:r>
              <a:rPr spc="25" dirty="0" err="1"/>
              <a:t>delle</a:t>
            </a:r>
            <a:r>
              <a:rPr spc="25" dirty="0"/>
              <a:t> </a:t>
            </a:r>
            <a:r>
              <a:rPr spc="30" dirty="0"/>
              <a:t> </a:t>
            </a:r>
            <a:r>
              <a:rPr spc="9" dirty="0" err="1"/>
              <a:t>persone</a:t>
            </a:r>
            <a:r>
              <a:rPr spc="90" dirty="0"/>
              <a:t> </a:t>
            </a:r>
            <a:r>
              <a:rPr spc="159" dirty="0" err="1"/>
              <a:t>pi</a:t>
            </a:r>
            <a:r>
              <a:rPr sz="1700" spc="160" dirty="0" err="1"/>
              <a:t>ù</a:t>
            </a:r>
            <a:r>
              <a:rPr sz="1700" spc="240" dirty="0"/>
              <a:t> </a:t>
            </a:r>
            <a:r>
              <a:rPr spc="39" dirty="0" err="1"/>
              <a:t>povere</a:t>
            </a:r>
            <a:r>
              <a:rPr spc="95" dirty="0"/>
              <a:t> </a:t>
            </a:r>
            <a:r>
              <a:rPr spc="-50" dirty="0"/>
              <a:t>e</a:t>
            </a:r>
            <a:r>
              <a:rPr spc="95" dirty="0"/>
              <a:t> </a:t>
            </a:r>
            <a:r>
              <a:rPr spc="-9" dirty="0" err="1"/>
              <a:t>bisognose</a:t>
            </a:r>
            <a:r>
              <a:rPr spc="-9" dirty="0"/>
              <a:t>.</a:t>
            </a:r>
          </a:p>
          <a:p>
            <a:pPr>
              <a:defRPr sz="2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spc="-9" dirty="0"/>
          </a:p>
          <a:p>
            <a:pPr marR="187960" indent="195579" algn="ctr">
              <a:lnSpc>
                <a:spcPct val="119400"/>
              </a:lnSpc>
              <a:defRPr sz="2200" spc="9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Nella </a:t>
            </a:r>
            <a:r>
              <a:rPr spc="75" dirty="0" err="1"/>
              <a:t>figura</a:t>
            </a:r>
            <a:r>
              <a:rPr spc="100" dirty="0"/>
              <a:t> </a:t>
            </a:r>
            <a:r>
              <a:rPr spc="60" dirty="0"/>
              <a:t>di</a:t>
            </a:r>
            <a:r>
              <a:rPr spc="100" dirty="0"/>
              <a:t> </a:t>
            </a:r>
            <a:r>
              <a:rPr spc="114" dirty="0"/>
              <a:t>Madre</a:t>
            </a:r>
            <a:r>
              <a:rPr spc="100" dirty="0"/>
              <a:t> </a:t>
            </a:r>
            <a:r>
              <a:rPr spc="39" dirty="0"/>
              <a:t>Teresa</a:t>
            </a:r>
            <a:r>
              <a:rPr spc="100" dirty="0"/>
              <a:t> </a:t>
            </a:r>
            <a:r>
              <a:rPr spc="185" dirty="0"/>
              <a:t>vi</a:t>
            </a:r>
            <a:r>
              <a:rPr dirty="0"/>
              <a:t> </a:t>
            </a:r>
            <a:r>
              <a:rPr spc="-15" dirty="0" err="1"/>
              <a:t>sono</a:t>
            </a:r>
            <a:r>
              <a:rPr spc="100" dirty="0"/>
              <a:t> </a:t>
            </a:r>
            <a:r>
              <a:rPr spc="15" dirty="0" err="1"/>
              <a:t>degli</a:t>
            </a:r>
            <a:r>
              <a:rPr spc="100" dirty="0"/>
              <a:t> </a:t>
            </a:r>
            <a:r>
              <a:rPr spc="39" dirty="0" err="1"/>
              <a:t>aspetti</a:t>
            </a:r>
            <a:r>
              <a:rPr spc="100" dirty="0"/>
              <a:t> </a:t>
            </a:r>
            <a:r>
              <a:rPr spc="45" dirty="0" err="1"/>
              <a:t>analoghi</a:t>
            </a:r>
            <a:r>
              <a:rPr spc="100" dirty="0"/>
              <a:t> </a:t>
            </a:r>
            <a:r>
              <a:rPr spc="65" dirty="0"/>
              <a:t>alle</a:t>
            </a:r>
            <a:r>
              <a:rPr dirty="0"/>
              <a:t> </a:t>
            </a:r>
            <a:r>
              <a:rPr spc="-170" dirty="0"/>
              <a:t>7</a:t>
            </a:r>
            <a:r>
              <a:rPr spc="100" dirty="0"/>
              <a:t> </a:t>
            </a:r>
            <a:r>
              <a:rPr spc="200" dirty="0" err="1"/>
              <a:t>virt</a:t>
            </a:r>
            <a:r>
              <a:rPr sz="1700" spc="200" dirty="0" err="1"/>
              <a:t>ù</a:t>
            </a:r>
            <a:r>
              <a:rPr sz="1700" spc="200" dirty="0"/>
              <a:t> </a:t>
            </a:r>
            <a:r>
              <a:rPr sz="1700" spc="-540" dirty="0"/>
              <a:t> </a:t>
            </a:r>
            <a:r>
              <a:rPr spc="9" dirty="0" err="1"/>
              <a:t>che</a:t>
            </a:r>
            <a:r>
              <a:rPr dirty="0"/>
              <a:t> </a:t>
            </a:r>
            <a:r>
              <a:rPr spc="50" dirty="0"/>
              <a:t>Dante</a:t>
            </a:r>
            <a:r>
              <a:rPr spc="100" dirty="0"/>
              <a:t> </a:t>
            </a:r>
            <a:r>
              <a:rPr spc="60" dirty="0" err="1"/>
              <a:t>attribuisce</a:t>
            </a:r>
            <a:r>
              <a:rPr spc="100"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spc="65" dirty="0" err="1"/>
              <a:t>Vergine</a:t>
            </a:r>
            <a:r>
              <a:rPr spc="100" dirty="0"/>
              <a:t> </a:t>
            </a:r>
            <a:r>
              <a:rPr spc="164" dirty="0"/>
              <a:t>Maria</a:t>
            </a:r>
            <a:r>
              <a:rPr spc="100" dirty="0"/>
              <a:t> </a:t>
            </a:r>
            <a:r>
              <a:rPr spc="70" dirty="0" err="1"/>
              <a:t>nella</a:t>
            </a:r>
            <a:r>
              <a:rPr dirty="0"/>
              <a:t> </a:t>
            </a:r>
            <a:r>
              <a:rPr spc="60" dirty="0"/>
              <a:t>cantica</a:t>
            </a:r>
            <a:r>
              <a:rPr spc="100" dirty="0"/>
              <a:t> </a:t>
            </a:r>
            <a:r>
              <a:rPr spc="19" dirty="0"/>
              <a:t>del</a:t>
            </a:r>
            <a:r>
              <a:rPr spc="100" dirty="0"/>
              <a:t> </a:t>
            </a:r>
            <a:r>
              <a:rPr spc="60" dirty="0"/>
              <a:t>Paradiso.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bject 2"/>
          <p:cNvSpPr/>
          <p:nvPr/>
        </p:nvSpPr>
        <p:spPr>
          <a:xfrm flipV="1">
            <a:off x="9167758" y="4009364"/>
            <a:ext cx="1" cy="5010287"/>
          </a:xfrm>
          <a:prstGeom prst="line">
            <a:avLst/>
          </a:prstGeom>
          <a:ln w="4762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object 3"/>
          <p:cNvSpPr/>
          <p:nvPr/>
        </p:nvSpPr>
        <p:spPr>
          <a:xfrm>
            <a:off x="6802451" y="3165963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43" name="object 4"/>
          <p:cNvGrpSpPr/>
          <p:nvPr/>
        </p:nvGrpSpPr>
        <p:grpSpPr>
          <a:xfrm>
            <a:off x="6836202" y="3591874"/>
            <a:ext cx="112649" cy="109452"/>
            <a:chOff x="0" y="0"/>
            <a:chExt cx="112647" cy="109450"/>
          </a:xfrm>
        </p:grpSpPr>
        <p:sp>
          <p:nvSpPr>
            <p:cNvPr id="140" name="Forma"/>
            <p:cNvSpPr/>
            <p:nvPr/>
          </p:nvSpPr>
          <p:spPr>
            <a:xfrm>
              <a:off x="11163" y="0"/>
              <a:ext cx="101485" cy="5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02" y="21600"/>
                  </a:moveTo>
                  <a:lnTo>
                    <a:pt x="4320" y="21600"/>
                  </a:lnTo>
                  <a:lnTo>
                    <a:pt x="4320" y="19938"/>
                  </a:lnTo>
                  <a:lnTo>
                    <a:pt x="5184" y="18277"/>
                  </a:lnTo>
                  <a:lnTo>
                    <a:pt x="5184" y="16615"/>
                  </a:lnTo>
                  <a:lnTo>
                    <a:pt x="0" y="6646"/>
                  </a:lnTo>
                  <a:lnTo>
                    <a:pt x="864" y="4985"/>
                  </a:lnTo>
                  <a:lnTo>
                    <a:pt x="2592" y="0"/>
                  </a:lnTo>
                  <a:lnTo>
                    <a:pt x="7628" y="3998"/>
                  </a:lnTo>
                  <a:lnTo>
                    <a:pt x="12420" y="8308"/>
                  </a:lnTo>
                  <a:lnTo>
                    <a:pt x="17051" y="12617"/>
                  </a:lnTo>
                  <a:lnTo>
                    <a:pt x="21600" y="16615"/>
                  </a:lnTo>
                  <a:lnTo>
                    <a:pt x="20817" y="20354"/>
                  </a:lnTo>
                  <a:lnTo>
                    <a:pt x="2050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Forma"/>
            <p:cNvSpPr/>
            <p:nvPr/>
          </p:nvSpPr>
          <p:spPr>
            <a:xfrm>
              <a:off x="19282" y="48644"/>
              <a:ext cx="88208" cy="2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87" y="21600"/>
                  </a:moveTo>
                  <a:lnTo>
                    <a:pt x="994" y="21600"/>
                  </a:lnTo>
                  <a:lnTo>
                    <a:pt x="1988" y="18001"/>
                  </a:lnTo>
                  <a:lnTo>
                    <a:pt x="1988" y="10800"/>
                  </a:lnTo>
                  <a:lnTo>
                    <a:pt x="994" y="10800"/>
                  </a:lnTo>
                  <a:lnTo>
                    <a:pt x="994" y="7200"/>
                  </a:lnTo>
                  <a:lnTo>
                    <a:pt x="0" y="7200"/>
                  </a:lnTo>
                  <a:lnTo>
                    <a:pt x="994" y="3600"/>
                  </a:lnTo>
                  <a:lnTo>
                    <a:pt x="994" y="0"/>
                  </a:lnTo>
                  <a:lnTo>
                    <a:pt x="1988" y="0"/>
                  </a:lnTo>
                  <a:lnTo>
                    <a:pt x="1988" y="3600"/>
                  </a:lnTo>
                  <a:lnTo>
                    <a:pt x="21600" y="3600"/>
                  </a:lnTo>
                  <a:lnTo>
                    <a:pt x="19788" y="17100"/>
                  </a:lnTo>
                  <a:lnTo>
                    <a:pt x="1928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Forma"/>
            <p:cNvSpPr/>
            <p:nvPr/>
          </p:nvSpPr>
          <p:spPr>
            <a:xfrm>
              <a:off x="0" y="56751"/>
              <a:ext cx="98046" cy="5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2" y="21600"/>
                  </a:moveTo>
                  <a:lnTo>
                    <a:pt x="559" y="17758"/>
                  </a:lnTo>
                  <a:lnTo>
                    <a:pt x="0" y="12046"/>
                  </a:lnTo>
                  <a:lnTo>
                    <a:pt x="1118" y="5712"/>
                  </a:lnTo>
                  <a:lnTo>
                    <a:pt x="1565" y="0"/>
                  </a:lnTo>
                  <a:lnTo>
                    <a:pt x="2459" y="1662"/>
                  </a:lnTo>
                  <a:lnTo>
                    <a:pt x="3354" y="1662"/>
                  </a:lnTo>
                  <a:lnTo>
                    <a:pt x="4248" y="3323"/>
                  </a:lnTo>
                  <a:lnTo>
                    <a:pt x="4248" y="4985"/>
                  </a:lnTo>
                  <a:lnTo>
                    <a:pt x="5142" y="6646"/>
                  </a:lnTo>
                  <a:lnTo>
                    <a:pt x="21600" y="6646"/>
                  </a:lnTo>
                  <a:lnTo>
                    <a:pt x="21240" y="8308"/>
                  </a:lnTo>
                  <a:lnTo>
                    <a:pt x="20346" y="11631"/>
                  </a:lnTo>
                  <a:lnTo>
                    <a:pt x="20346" y="13292"/>
                  </a:lnTo>
                  <a:lnTo>
                    <a:pt x="19451" y="16616"/>
                  </a:lnTo>
                  <a:lnTo>
                    <a:pt x="15580" y="17862"/>
                  </a:lnTo>
                  <a:lnTo>
                    <a:pt x="514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4" name="object 5"/>
          <p:cNvSpPr/>
          <p:nvPr/>
        </p:nvSpPr>
        <p:spPr>
          <a:xfrm>
            <a:off x="2625338" y="273221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47" name="object 6"/>
          <p:cNvGrpSpPr/>
          <p:nvPr/>
        </p:nvGrpSpPr>
        <p:grpSpPr>
          <a:xfrm>
            <a:off x="4947570" y="3919211"/>
            <a:ext cx="52773" cy="60743"/>
            <a:chOff x="0" y="0"/>
            <a:chExt cx="52771" cy="60741"/>
          </a:xfrm>
        </p:grpSpPr>
        <p:sp>
          <p:nvSpPr>
            <p:cNvPr id="145" name="Forma"/>
            <p:cNvSpPr/>
            <p:nvPr/>
          </p:nvSpPr>
          <p:spPr>
            <a:xfrm>
              <a:off x="0" y="0"/>
              <a:ext cx="52772" cy="6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8" y="21600"/>
                  </a:moveTo>
                  <a:lnTo>
                    <a:pt x="6646" y="18559"/>
                  </a:lnTo>
                  <a:lnTo>
                    <a:pt x="3790" y="13627"/>
                  </a:lnTo>
                  <a:lnTo>
                    <a:pt x="0" y="10451"/>
                  </a:lnTo>
                  <a:lnTo>
                    <a:pt x="5919" y="3063"/>
                  </a:lnTo>
                  <a:lnTo>
                    <a:pt x="9969" y="0"/>
                  </a:lnTo>
                  <a:lnTo>
                    <a:pt x="14019" y="720"/>
                  </a:lnTo>
                  <a:lnTo>
                    <a:pt x="17786" y="3243"/>
                  </a:lnTo>
                  <a:lnTo>
                    <a:pt x="11631" y="3243"/>
                  </a:lnTo>
                  <a:lnTo>
                    <a:pt x="11631" y="6126"/>
                  </a:lnTo>
                  <a:lnTo>
                    <a:pt x="14123" y="6982"/>
                  </a:lnTo>
                  <a:lnTo>
                    <a:pt x="19108" y="8153"/>
                  </a:lnTo>
                  <a:lnTo>
                    <a:pt x="21600" y="9009"/>
                  </a:lnTo>
                  <a:lnTo>
                    <a:pt x="19939" y="10451"/>
                  </a:lnTo>
                  <a:lnTo>
                    <a:pt x="8307" y="10451"/>
                  </a:lnTo>
                  <a:lnTo>
                    <a:pt x="8307" y="14775"/>
                  </a:lnTo>
                  <a:lnTo>
                    <a:pt x="11631" y="14775"/>
                  </a:lnTo>
                  <a:lnTo>
                    <a:pt x="14954" y="16217"/>
                  </a:lnTo>
                  <a:lnTo>
                    <a:pt x="18277" y="16217"/>
                  </a:lnTo>
                  <a:lnTo>
                    <a:pt x="18277" y="19100"/>
                  </a:lnTo>
                  <a:lnTo>
                    <a:pt x="1074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Forma"/>
            <p:cNvSpPr/>
            <p:nvPr/>
          </p:nvSpPr>
          <p:spPr>
            <a:xfrm>
              <a:off x="20296" y="9119"/>
              <a:ext cx="28417" cy="2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lnTo>
                    <a:pt x="18515" y="3600"/>
                  </a:lnTo>
                  <a:lnTo>
                    <a:pt x="12343" y="0"/>
                  </a:lnTo>
                  <a:lnTo>
                    <a:pt x="17602" y="0"/>
                  </a:lnTo>
                  <a:lnTo>
                    <a:pt x="21600" y="3600"/>
                  </a:lnTo>
                  <a:close/>
                  <a:moveTo>
                    <a:pt x="21600" y="21600"/>
                  </a:moveTo>
                  <a:lnTo>
                    <a:pt x="15188" y="21037"/>
                  </a:lnTo>
                  <a:lnTo>
                    <a:pt x="9643" y="19800"/>
                  </a:lnTo>
                  <a:lnTo>
                    <a:pt x="4677" y="18562"/>
                  </a:lnTo>
                  <a:lnTo>
                    <a:pt x="0" y="18000"/>
                  </a:lnTo>
                  <a:lnTo>
                    <a:pt x="21600" y="1800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51" name="object 7"/>
          <p:cNvGrpSpPr/>
          <p:nvPr/>
        </p:nvGrpSpPr>
        <p:grpSpPr>
          <a:xfrm>
            <a:off x="4354900" y="3976977"/>
            <a:ext cx="45931" cy="48645"/>
            <a:chOff x="0" y="0"/>
            <a:chExt cx="45929" cy="48643"/>
          </a:xfrm>
        </p:grpSpPr>
        <p:sp>
          <p:nvSpPr>
            <p:cNvPr id="148" name="Forma"/>
            <p:cNvSpPr/>
            <p:nvPr/>
          </p:nvSpPr>
          <p:spPr>
            <a:xfrm>
              <a:off x="0" y="0"/>
              <a:ext cx="40595" cy="4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1600"/>
                  </a:moveTo>
                  <a:lnTo>
                    <a:pt x="12757" y="18619"/>
                  </a:lnTo>
                  <a:lnTo>
                    <a:pt x="4522" y="11981"/>
                  </a:lnTo>
                  <a:lnTo>
                    <a:pt x="0" y="9000"/>
                  </a:lnTo>
                  <a:lnTo>
                    <a:pt x="8640" y="1800"/>
                  </a:lnTo>
                  <a:lnTo>
                    <a:pt x="8640" y="0"/>
                  </a:lnTo>
                  <a:lnTo>
                    <a:pt x="12960" y="1800"/>
                  </a:lnTo>
                  <a:lnTo>
                    <a:pt x="19440" y="1800"/>
                  </a:lnTo>
                  <a:lnTo>
                    <a:pt x="19440" y="3600"/>
                  </a:lnTo>
                  <a:lnTo>
                    <a:pt x="21600" y="5400"/>
                  </a:lnTo>
                  <a:lnTo>
                    <a:pt x="21600" y="12600"/>
                  </a:lnTo>
                  <a:lnTo>
                    <a:pt x="15120" y="12600"/>
                  </a:lnTo>
                  <a:lnTo>
                    <a:pt x="15120" y="18000"/>
                  </a:lnTo>
                  <a:lnTo>
                    <a:pt x="19440" y="18000"/>
                  </a:lnTo>
                  <a:lnTo>
                    <a:pt x="1728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Triangolo"/>
            <p:cNvSpPr/>
            <p:nvPr/>
          </p:nvSpPr>
          <p:spPr>
            <a:xfrm>
              <a:off x="33229" y="2540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7193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Forma"/>
            <p:cNvSpPr/>
            <p:nvPr/>
          </p:nvSpPr>
          <p:spPr>
            <a:xfrm>
              <a:off x="28154" y="281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4799"/>
                  </a:moveTo>
                  <a:lnTo>
                    <a:pt x="14401" y="0"/>
                  </a:lnTo>
                  <a:lnTo>
                    <a:pt x="21600" y="0"/>
                  </a:lnTo>
                  <a:lnTo>
                    <a:pt x="19200" y="4799"/>
                  </a:lnTo>
                  <a:close/>
                  <a:moveTo>
                    <a:pt x="14401" y="21600"/>
                  </a:moveTo>
                  <a:lnTo>
                    <a:pt x="0" y="21600"/>
                  </a:lnTo>
                  <a:lnTo>
                    <a:pt x="14401" y="7199"/>
                  </a:lnTo>
                  <a:lnTo>
                    <a:pt x="18001" y="7199"/>
                  </a:lnTo>
                  <a:lnTo>
                    <a:pt x="14401" y="14399"/>
                  </a:lnTo>
                  <a:lnTo>
                    <a:pt x="14401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2" name="object 8"/>
          <p:cNvSpPr/>
          <p:nvPr/>
        </p:nvSpPr>
        <p:spPr>
          <a:xfrm>
            <a:off x="5540242" y="3985085"/>
            <a:ext cx="64952" cy="5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21600"/>
                </a:moveTo>
                <a:lnTo>
                  <a:pt x="12150" y="18822"/>
                </a:lnTo>
                <a:lnTo>
                  <a:pt x="8100" y="15577"/>
                </a:lnTo>
                <a:lnTo>
                  <a:pt x="4050" y="12020"/>
                </a:lnTo>
                <a:lnTo>
                  <a:pt x="0" y="8308"/>
                </a:lnTo>
                <a:lnTo>
                  <a:pt x="1350" y="4985"/>
                </a:lnTo>
                <a:lnTo>
                  <a:pt x="1350" y="1661"/>
                </a:lnTo>
                <a:lnTo>
                  <a:pt x="4176" y="1402"/>
                </a:lnTo>
                <a:lnTo>
                  <a:pt x="9323" y="259"/>
                </a:lnTo>
                <a:lnTo>
                  <a:pt x="12150" y="0"/>
                </a:lnTo>
                <a:lnTo>
                  <a:pt x="14386" y="3738"/>
                </a:lnTo>
                <a:lnTo>
                  <a:pt x="19364" y="11215"/>
                </a:lnTo>
                <a:lnTo>
                  <a:pt x="21600" y="14954"/>
                </a:lnTo>
                <a:lnTo>
                  <a:pt x="162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8" name="object 9"/>
          <p:cNvGrpSpPr/>
          <p:nvPr/>
        </p:nvGrpSpPr>
        <p:grpSpPr>
          <a:xfrm>
            <a:off x="6542909" y="4120614"/>
            <a:ext cx="60893" cy="79587"/>
            <a:chOff x="0" y="0"/>
            <a:chExt cx="60892" cy="79586"/>
          </a:xfrm>
        </p:grpSpPr>
        <p:sp>
          <p:nvSpPr>
            <p:cNvPr id="153" name="Forma"/>
            <p:cNvSpPr/>
            <p:nvPr/>
          </p:nvSpPr>
          <p:spPr>
            <a:xfrm>
              <a:off x="13947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800" y="10799"/>
                  </a:lnTo>
                  <a:lnTo>
                    <a:pt x="10800" y="0"/>
                  </a:lnTo>
                  <a:lnTo>
                    <a:pt x="21600" y="107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" name="Forma"/>
            <p:cNvSpPr/>
            <p:nvPr/>
          </p:nvSpPr>
          <p:spPr>
            <a:xfrm>
              <a:off x="7857" y="810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080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5" name="Forma"/>
            <p:cNvSpPr/>
            <p:nvPr/>
          </p:nvSpPr>
          <p:spPr>
            <a:xfrm>
              <a:off x="0" y="18510"/>
              <a:ext cx="58154" cy="56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0800"/>
                  </a:lnTo>
                  <a:lnTo>
                    <a:pt x="3015" y="10800"/>
                  </a:lnTo>
                  <a:lnTo>
                    <a:pt x="3015" y="7714"/>
                  </a:lnTo>
                  <a:lnTo>
                    <a:pt x="4523" y="4629"/>
                  </a:lnTo>
                  <a:lnTo>
                    <a:pt x="4523" y="3086"/>
                  </a:lnTo>
                  <a:lnTo>
                    <a:pt x="3016" y="1543"/>
                  </a:lnTo>
                  <a:lnTo>
                    <a:pt x="1508" y="1543"/>
                  </a:lnTo>
                  <a:lnTo>
                    <a:pt x="3016" y="0"/>
                  </a:lnTo>
                  <a:lnTo>
                    <a:pt x="4523" y="0"/>
                  </a:lnTo>
                  <a:lnTo>
                    <a:pt x="5442" y="2314"/>
                  </a:lnTo>
                  <a:lnTo>
                    <a:pt x="6220" y="4629"/>
                  </a:lnTo>
                  <a:lnTo>
                    <a:pt x="7280" y="6943"/>
                  </a:lnTo>
                  <a:lnTo>
                    <a:pt x="9047" y="9257"/>
                  </a:lnTo>
                  <a:lnTo>
                    <a:pt x="21600" y="9257"/>
                  </a:lnTo>
                  <a:lnTo>
                    <a:pt x="21250" y="9788"/>
                  </a:lnTo>
                  <a:lnTo>
                    <a:pt x="17953" y="13355"/>
                  </a:lnTo>
                  <a:lnTo>
                    <a:pt x="16586" y="15429"/>
                  </a:lnTo>
                  <a:lnTo>
                    <a:pt x="16586" y="16971"/>
                  </a:lnTo>
                  <a:lnTo>
                    <a:pt x="15078" y="18514"/>
                  </a:lnTo>
                  <a:lnTo>
                    <a:pt x="15078" y="20057"/>
                  </a:lnTo>
                  <a:lnTo>
                    <a:pt x="1508" y="2005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" name="Forma"/>
            <p:cNvSpPr/>
            <p:nvPr/>
          </p:nvSpPr>
          <p:spPr>
            <a:xfrm>
              <a:off x="24357" y="34456"/>
              <a:ext cx="36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81" y="21600"/>
                  </a:moveTo>
                  <a:lnTo>
                    <a:pt x="0" y="21600"/>
                  </a:lnTo>
                  <a:lnTo>
                    <a:pt x="4050" y="18222"/>
                  </a:lnTo>
                  <a:lnTo>
                    <a:pt x="9000" y="10800"/>
                  </a:lnTo>
                  <a:lnTo>
                    <a:pt x="14850" y="3373"/>
                  </a:lnTo>
                  <a:lnTo>
                    <a:pt x="21600" y="0"/>
                  </a:lnTo>
                  <a:lnTo>
                    <a:pt x="19981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Forma"/>
            <p:cNvSpPr/>
            <p:nvPr/>
          </p:nvSpPr>
          <p:spPr>
            <a:xfrm>
              <a:off x="12178" y="66886"/>
              <a:ext cx="284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8" y="21600"/>
                  </a:moveTo>
                  <a:lnTo>
                    <a:pt x="3085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5428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4" name="object 10"/>
          <p:cNvGrpSpPr/>
          <p:nvPr/>
        </p:nvGrpSpPr>
        <p:grpSpPr>
          <a:xfrm>
            <a:off x="5402222" y="3932385"/>
            <a:ext cx="121782" cy="81076"/>
            <a:chOff x="0" y="0"/>
            <a:chExt cx="121781" cy="81074"/>
          </a:xfrm>
        </p:grpSpPr>
        <p:sp>
          <p:nvSpPr>
            <p:cNvPr id="159" name="Forma"/>
            <p:cNvSpPr/>
            <p:nvPr/>
          </p:nvSpPr>
          <p:spPr>
            <a:xfrm>
              <a:off x="0" y="0"/>
              <a:ext cx="62921" cy="4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3" y="21600"/>
                  </a:moveTo>
                  <a:lnTo>
                    <a:pt x="1393" y="17672"/>
                  </a:lnTo>
                  <a:lnTo>
                    <a:pt x="0" y="15709"/>
                  </a:lnTo>
                  <a:lnTo>
                    <a:pt x="0" y="11782"/>
                  </a:lnTo>
                  <a:lnTo>
                    <a:pt x="1393" y="9818"/>
                  </a:lnTo>
                  <a:lnTo>
                    <a:pt x="4181" y="9818"/>
                  </a:lnTo>
                  <a:lnTo>
                    <a:pt x="7077" y="8008"/>
                  </a:lnTo>
                  <a:lnTo>
                    <a:pt x="10626" y="7118"/>
                  </a:lnTo>
                  <a:lnTo>
                    <a:pt x="13391" y="5124"/>
                  </a:lnTo>
                  <a:lnTo>
                    <a:pt x="13935" y="0"/>
                  </a:lnTo>
                  <a:lnTo>
                    <a:pt x="15198" y="3252"/>
                  </a:lnTo>
                  <a:lnTo>
                    <a:pt x="18247" y="10493"/>
                  </a:lnTo>
                  <a:lnTo>
                    <a:pt x="19510" y="13745"/>
                  </a:lnTo>
                  <a:lnTo>
                    <a:pt x="20903" y="13745"/>
                  </a:lnTo>
                  <a:lnTo>
                    <a:pt x="21600" y="15709"/>
                  </a:lnTo>
                  <a:lnTo>
                    <a:pt x="9755" y="15709"/>
                  </a:lnTo>
                  <a:lnTo>
                    <a:pt x="1393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Forma"/>
            <p:cNvSpPr/>
            <p:nvPr/>
          </p:nvSpPr>
          <p:spPr>
            <a:xfrm>
              <a:off x="32474" y="32430"/>
              <a:ext cx="44655" cy="2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9" y="21600"/>
                  </a:moveTo>
                  <a:lnTo>
                    <a:pt x="7855" y="21599"/>
                  </a:lnTo>
                  <a:lnTo>
                    <a:pt x="5891" y="18514"/>
                  </a:lnTo>
                  <a:lnTo>
                    <a:pt x="1964" y="15428"/>
                  </a:lnTo>
                  <a:lnTo>
                    <a:pt x="0" y="9257"/>
                  </a:lnTo>
                  <a:lnTo>
                    <a:pt x="0" y="0"/>
                  </a:lnTo>
                  <a:lnTo>
                    <a:pt x="14727" y="0"/>
                  </a:lnTo>
                  <a:lnTo>
                    <a:pt x="15709" y="3085"/>
                  </a:lnTo>
                  <a:lnTo>
                    <a:pt x="21600" y="12342"/>
                  </a:lnTo>
                  <a:lnTo>
                    <a:pt x="21600" y="15428"/>
                  </a:lnTo>
                  <a:lnTo>
                    <a:pt x="11782" y="15428"/>
                  </a:lnTo>
                  <a:lnTo>
                    <a:pt x="11782" y="18514"/>
                  </a:lnTo>
                  <a:lnTo>
                    <a:pt x="9819" y="18514"/>
                  </a:lnTo>
                  <a:lnTo>
                    <a:pt x="981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Forma"/>
            <p:cNvSpPr/>
            <p:nvPr/>
          </p:nvSpPr>
          <p:spPr>
            <a:xfrm>
              <a:off x="81187" y="44591"/>
              <a:ext cx="34270" cy="1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10474" y="7256"/>
                  </a:lnTo>
                  <a:lnTo>
                    <a:pt x="20230" y="19744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Forma"/>
            <p:cNvSpPr/>
            <p:nvPr/>
          </p:nvSpPr>
          <p:spPr>
            <a:xfrm>
              <a:off x="20296" y="52698"/>
              <a:ext cx="16239" cy="20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99" y="21600"/>
                  </a:moveTo>
                  <a:lnTo>
                    <a:pt x="10800" y="17280"/>
                  </a:lnTo>
                  <a:lnTo>
                    <a:pt x="0" y="17280"/>
                  </a:lnTo>
                  <a:lnTo>
                    <a:pt x="10800" y="12960"/>
                  </a:lnTo>
                  <a:lnTo>
                    <a:pt x="16199" y="4320"/>
                  </a:lnTo>
                  <a:lnTo>
                    <a:pt x="21600" y="0"/>
                  </a:lnTo>
                  <a:lnTo>
                    <a:pt x="21600" y="8640"/>
                  </a:lnTo>
                  <a:lnTo>
                    <a:pt x="16201" y="12960"/>
                  </a:lnTo>
                  <a:lnTo>
                    <a:pt x="1619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Forma"/>
            <p:cNvSpPr/>
            <p:nvPr/>
          </p:nvSpPr>
          <p:spPr>
            <a:xfrm>
              <a:off x="52771" y="52698"/>
              <a:ext cx="69011" cy="2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21600"/>
                  </a:moveTo>
                  <a:lnTo>
                    <a:pt x="16518" y="21600"/>
                  </a:lnTo>
                  <a:lnTo>
                    <a:pt x="13977" y="18514"/>
                  </a:lnTo>
                  <a:lnTo>
                    <a:pt x="11435" y="18514"/>
                  </a:lnTo>
                  <a:lnTo>
                    <a:pt x="0" y="9257"/>
                  </a:lnTo>
                  <a:lnTo>
                    <a:pt x="1271" y="6172"/>
                  </a:lnTo>
                  <a:lnTo>
                    <a:pt x="0" y="6172"/>
                  </a:lnTo>
                  <a:lnTo>
                    <a:pt x="1271" y="3086"/>
                  </a:lnTo>
                  <a:lnTo>
                    <a:pt x="1271" y="0"/>
                  </a:lnTo>
                  <a:lnTo>
                    <a:pt x="7624" y="0"/>
                  </a:lnTo>
                  <a:lnTo>
                    <a:pt x="7624" y="3086"/>
                  </a:lnTo>
                  <a:lnTo>
                    <a:pt x="8894" y="6171"/>
                  </a:lnTo>
                  <a:lnTo>
                    <a:pt x="19620" y="6172"/>
                  </a:lnTo>
                  <a:lnTo>
                    <a:pt x="21600" y="9257"/>
                  </a:lnTo>
                  <a:lnTo>
                    <a:pt x="20330" y="12343"/>
                  </a:lnTo>
                  <a:lnTo>
                    <a:pt x="20330" y="18514"/>
                  </a:lnTo>
                  <a:lnTo>
                    <a:pt x="1905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5" name="object 11"/>
          <p:cNvSpPr/>
          <p:nvPr/>
        </p:nvSpPr>
        <p:spPr>
          <a:xfrm>
            <a:off x="6786474" y="3770236"/>
            <a:ext cx="40594" cy="36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20" y="21600"/>
                </a:moveTo>
                <a:lnTo>
                  <a:pt x="11543" y="16200"/>
                </a:lnTo>
                <a:lnTo>
                  <a:pt x="3577" y="5400"/>
                </a:lnTo>
                <a:lnTo>
                  <a:pt x="0" y="0"/>
                </a:lnTo>
                <a:lnTo>
                  <a:pt x="3611" y="1424"/>
                </a:lnTo>
                <a:lnTo>
                  <a:pt x="7830" y="2400"/>
                </a:lnTo>
                <a:lnTo>
                  <a:pt x="12454" y="3375"/>
                </a:lnTo>
                <a:lnTo>
                  <a:pt x="17280" y="4800"/>
                </a:lnTo>
                <a:lnTo>
                  <a:pt x="19440" y="7200"/>
                </a:lnTo>
                <a:lnTo>
                  <a:pt x="21600" y="7200"/>
                </a:lnTo>
                <a:lnTo>
                  <a:pt x="19676" y="12150"/>
                </a:lnTo>
                <a:lnTo>
                  <a:pt x="17550" y="16200"/>
                </a:lnTo>
                <a:lnTo>
                  <a:pt x="15829" y="19350"/>
                </a:lnTo>
                <a:lnTo>
                  <a:pt x="1512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8" name="object 12"/>
          <p:cNvGrpSpPr/>
          <p:nvPr/>
        </p:nvGrpSpPr>
        <p:grpSpPr>
          <a:xfrm>
            <a:off x="6563208" y="4086158"/>
            <a:ext cx="36535" cy="61076"/>
            <a:chOff x="0" y="0"/>
            <a:chExt cx="36533" cy="61074"/>
          </a:xfrm>
        </p:grpSpPr>
        <p:sp>
          <p:nvSpPr>
            <p:cNvPr id="166" name="Forma"/>
            <p:cNvSpPr/>
            <p:nvPr/>
          </p:nvSpPr>
          <p:spPr>
            <a:xfrm>
              <a:off x="0" y="0"/>
              <a:ext cx="16238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99" y="21600"/>
                  </a:moveTo>
                  <a:lnTo>
                    <a:pt x="0" y="0"/>
                  </a:lnTo>
                  <a:lnTo>
                    <a:pt x="5400" y="0"/>
                  </a:lnTo>
                  <a:lnTo>
                    <a:pt x="16199" y="7199"/>
                  </a:lnTo>
                  <a:lnTo>
                    <a:pt x="21600" y="7199"/>
                  </a:lnTo>
                  <a:lnTo>
                    <a:pt x="21600" y="14399"/>
                  </a:lnTo>
                  <a:lnTo>
                    <a:pt x="16199" y="14399"/>
                  </a:lnTo>
                  <a:lnTo>
                    <a:pt x="1619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" name="Forma"/>
            <p:cNvSpPr/>
            <p:nvPr/>
          </p:nvSpPr>
          <p:spPr>
            <a:xfrm>
              <a:off x="8118" y="12430"/>
              <a:ext cx="28416" cy="4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6489" y="16509"/>
                  </a:lnTo>
                  <a:lnTo>
                    <a:pt x="10800" y="11925"/>
                  </a:lnTo>
                  <a:lnTo>
                    <a:pt x="5111" y="7678"/>
                  </a:lnTo>
                  <a:lnTo>
                    <a:pt x="0" y="3600"/>
                  </a:lnTo>
                  <a:lnTo>
                    <a:pt x="3085" y="1800"/>
                  </a:lnTo>
                  <a:lnTo>
                    <a:pt x="3085" y="0"/>
                  </a:lnTo>
                  <a:lnTo>
                    <a:pt x="7666" y="1659"/>
                  </a:lnTo>
                  <a:lnTo>
                    <a:pt x="21552" y="1861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9" name="object 13"/>
          <p:cNvSpPr/>
          <p:nvPr/>
        </p:nvSpPr>
        <p:spPr>
          <a:xfrm>
            <a:off x="3892129" y="3912118"/>
            <a:ext cx="60892" cy="28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0" y="16489"/>
                </a:lnTo>
                <a:lnTo>
                  <a:pt x="5400" y="5110"/>
                </a:lnTo>
                <a:lnTo>
                  <a:pt x="0" y="0"/>
                </a:lnTo>
                <a:lnTo>
                  <a:pt x="5175" y="2796"/>
                </a:lnTo>
                <a:lnTo>
                  <a:pt x="14985" y="9546"/>
                </a:lnTo>
                <a:lnTo>
                  <a:pt x="20160" y="12342"/>
                </a:lnTo>
                <a:lnTo>
                  <a:pt x="21600" y="15428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2" name="object 14"/>
          <p:cNvGrpSpPr/>
          <p:nvPr/>
        </p:nvGrpSpPr>
        <p:grpSpPr>
          <a:xfrm>
            <a:off x="2331027" y="3960772"/>
            <a:ext cx="46946" cy="28372"/>
            <a:chOff x="0" y="0"/>
            <a:chExt cx="46945" cy="28371"/>
          </a:xfrm>
        </p:grpSpPr>
        <p:sp>
          <p:nvSpPr>
            <p:cNvPr id="170" name="Triangolo"/>
            <p:cNvSpPr/>
            <p:nvPr/>
          </p:nvSpPr>
          <p:spPr>
            <a:xfrm>
              <a:off x="0" y="7829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783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1" name="Forma"/>
            <p:cNvSpPr/>
            <p:nvPr/>
          </p:nvSpPr>
          <p:spPr>
            <a:xfrm>
              <a:off x="10407" y="0"/>
              <a:ext cx="36539" cy="2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338"/>
                  </a:moveTo>
                  <a:lnTo>
                    <a:pt x="16239" y="9543"/>
                  </a:lnTo>
                  <a:lnTo>
                    <a:pt x="11096" y="6168"/>
                  </a:lnTo>
                  <a:lnTo>
                    <a:pt x="6412" y="2794"/>
                  </a:lnTo>
                  <a:lnTo>
                    <a:pt x="2402" y="0"/>
                  </a:lnTo>
                  <a:lnTo>
                    <a:pt x="4797" y="6168"/>
                  </a:lnTo>
                  <a:lnTo>
                    <a:pt x="7200" y="9253"/>
                  </a:lnTo>
                  <a:lnTo>
                    <a:pt x="9602" y="15432"/>
                  </a:lnTo>
                  <a:lnTo>
                    <a:pt x="4797" y="12338"/>
                  </a:lnTo>
                  <a:lnTo>
                    <a:pt x="0" y="12338"/>
                  </a:lnTo>
                  <a:lnTo>
                    <a:pt x="5023" y="14658"/>
                  </a:lnTo>
                  <a:lnTo>
                    <a:pt x="14174" y="19289"/>
                  </a:lnTo>
                  <a:lnTo>
                    <a:pt x="19198" y="21600"/>
                  </a:lnTo>
                  <a:lnTo>
                    <a:pt x="19198" y="18516"/>
                  </a:lnTo>
                  <a:lnTo>
                    <a:pt x="21600" y="15432"/>
                  </a:lnTo>
                  <a:lnTo>
                    <a:pt x="21600" y="123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3" name="object 15"/>
          <p:cNvSpPr/>
          <p:nvPr/>
        </p:nvSpPr>
        <p:spPr>
          <a:xfrm>
            <a:off x="3116784" y="3940492"/>
            <a:ext cx="36535" cy="36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4400"/>
                </a:lnTo>
                <a:lnTo>
                  <a:pt x="2400" y="12000"/>
                </a:lnTo>
                <a:lnTo>
                  <a:pt x="2400" y="9600"/>
                </a:lnTo>
                <a:lnTo>
                  <a:pt x="5963" y="6413"/>
                </a:lnTo>
                <a:lnTo>
                  <a:pt x="9300" y="3900"/>
                </a:lnTo>
                <a:lnTo>
                  <a:pt x="12188" y="1837"/>
                </a:lnTo>
                <a:lnTo>
                  <a:pt x="14400" y="0"/>
                </a:lnTo>
                <a:lnTo>
                  <a:pt x="16200" y="4050"/>
                </a:lnTo>
                <a:lnTo>
                  <a:pt x="18000" y="9000"/>
                </a:lnTo>
                <a:lnTo>
                  <a:pt x="19800" y="1485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" name="object 16"/>
          <p:cNvSpPr/>
          <p:nvPr/>
        </p:nvSpPr>
        <p:spPr>
          <a:xfrm>
            <a:off x="5600871" y="274437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1" name="object 17"/>
          <p:cNvGrpSpPr/>
          <p:nvPr/>
        </p:nvGrpSpPr>
        <p:grpSpPr>
          <a:xfrm>
            <a:off x="6551031" y="3956708"/>
            <a:ext cx="56832" cy="77021"/>
            <a:chOff x="0" y="0"/>
            <a:chExt cx="56831" cy="77020"/>
          </a:xfrm>
        </p:grpSpPr>
        <p:sp>
          <p:nvSpPr>
            <p:cNvPr id="175" name="Forma"/>
            <p:cNvSpPr/>
            <p:nvPr/>
          </p:nvSpPr>
          <p:spPr>
            <a:xfrm>
              <a:off x="0" y="0"/>
              <a:ext cx="36535" cy="2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21600"/>
                  </a:moveTo>
                  <a:lnTo>
                    <a:pt x="0" y="0"/>
                  </a:lnTo>
                  <a:lnTo>
                    <a:pt x="2400" y="3085"/>
                  </a:lnTo>
                  <a:lnTo>
                    <a:pt x="7199" y="6171"/>
                  </a:lnTo>
                  <a:lnTo>
                    <a:pt x="9600" y="9257"/>
                  </a:lnTo>
                  <a:lnTo>
                    <a:pt x="9600" y="15428"/>
                  </a:lnTo>
                  <a:lnTo>
                    <a:pt x="12000" y="18514"/>
                  </a:lnTo>
                  <a:lnTo>
                    <a:pt x="21600" y="18514"/>
                  </a:lnTo>
                  <a:lnTo>
                    <a:pt x="7200" y="18514"/>
                  </a:lnTo>
                  <a:lnTo>
                    <a:pt x="4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Forma"/>
            <p:cNvSpPr/>
            <p:nvPr/>
          </p:nvSpPr>
          <p:spPr>
            <a:xfrm>
              <a:off x="40331" y="179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10801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7" name="Forma"/>
            <p:cNvSpPr/>
            <p:nvPr/>
          </p:nvSpPr>
          <p:spPr>
            <a:xfrm>
              <a:off x="4059" y="24321"/>
              <a:ext cx="44654" cy="1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21600"/>
                  </a:moveTo>
                  <a:lnTo>
                    <a:pt x="1963" y="21600"/>
                  </a:lnTo>
                  <a:lnTo>
                    <a:pt x="0" y="16200"/>
                  </a:lnTo>
                  <a:lnTo>
                    <a:pt x="0" y="10799"/>
                  </a:lnTo>
                  <a:lnTo>
                    <a:pt x="3927" y="10799"/>
                  </a:lnTo>
                  <a:lnTo>
                    <a:pt x="5891" y="5400"/>
                  </a:lnTo>
                  <a:lnTo>
                    <a:pt x="5891" y="0"/>
                  </a:lnTo>
                  <a:lnTo>
                    <a:pt x="15709" y="0"/>
                  </a:lnTo>
                  <a:lnTo>
                    <a:pt x="17673" y="5399"/>
                  </a:lnTo>
                  <a:lnTo>
                    <a:pt x="21600" y="5400"/>
                  </a:lnTo>
                  <a:lnTo>
                    <a:pt x="11782" y="5400"/>
                  </a:lnTo>
                  <a:lnTo>
                    <a:pt x="9818" y="10799"/>
                  </a:lnTo>
                  <a:lnTo>
                    <a:pt x="9818" y="16200"/>
                  </a:lnTo>
                  <a:lnTo>
                    <a:pt x="3927" y="16200"/>
                  </a:lnTo>
                  <a:lnTo>
                    <a:pt x="392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8" name="Forma"/>
            <p:cNvSpPr/>
            <p:nvPr/>
          </p:nvSpPr>
          <p:spPr>
            <a:xfrm>
              <a:off x="32475" y="28106"/>
              <a:ext cx="2029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21600"/>
                  </a:moveTo>
                  <a:lnTo>
                    <a:pt x="0" y="21600"/>
                  </a:lnTo>
                  <a:lnTo>
                    <a:pt x="0" y="14399"/>
                  </a:lnTo>
                  <a:lnTo>
                    <a:pt x="4320" y="7199"/>
                  </a:lnTo>
                  <a:lnTo>
                    <a:pt x="0" y="0"/>
                  </a:lnTo>
                  <a:lnTo>
                    <a:pt x="17280" y="0"/>
                  </a:lnTo>
                  <a:lnTo>
                    <a:pt x="21600" y="7199"/>
                  </a:lnTo>
                  <a:lnTo>
                    <a:pt x="12959" y="7199"/>
                  </a:lnTo>
                  <a:lnTo>
                    <a:pt x="12959" y="14399"/>
                  </a:lnTo>
                  <a:lnTo>
                    <a:pt x="8640" y="14399"/>
                  </a:lnTo>
                  <a:lnTo>
                    <a:pt x="864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Forma"/>
            <p:cNvSpPr/>
            <p:nvPr/>
          </p:nvSpPr>
          <p:spPr>
            <a:xfrm>
              <a:off x="4058" y="36483"/>
              <a:ext cx="52774" cy="4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4" y="21600"/>
                  </a:moveTo>
                  <a:lnTo>
                    <a:pt x="11215" y="18698"/>
                  </a:lnTo>
                  <a:lnTo>
                    <a:pt x="3739" y="13703"/>
                  </a:lnTo>
                  <a:lnTo>
                    <a:pt x="0" y="10800"/>
                  </a:lnTo>
                  <a:lnTo>
                    <a:pt x="1662" y="8640"/>
                  </a:lnTo>
                  <a:lnTo>
                    <a:pt x="1662" y="6480"/>
                  </a:lnTo>
                  <a:lnTo>
                    <a:pt x="3323" y="4320"/>
                  </a:lnTo>
                  <a:lnTo>
                    <a:pt x="4985" y="4320"/>
                  </a:lnTo>
                  <a:lnTo>
                    <a:pt x="6646" y="2160"/>
                  </a:lnTo>
                  <a:lnTo>
                    <a:pt x="4985" y="0"/>
                  </a:lnTo>
                  <a:lnTo>
                    <a:pt x="8308" y="0"/>
                  </a:lnTo>
                  <a:lnTo>
                    <a:pt x="9969" y="2160"/>
                  </a:lnTo>
                  <a:lnTo>
                    <a:pt x="11630" y="2160"/>
                  </a:lnTo>
                  <a:lnTo>
                    <a:pt x="13292" y="4320"/>
                  </a:lnTo>
                  <a:lnTo>
                    <a:pt x="13292" y="6480"/>
                  </a:lnTo>
                  <a:lnTo>
                    <a:pt x="18277" y="6480"/>
                  </a:lnTo>
                  <a:lnTo>
                    <a:pt x="19938" y="10800"/>
                  </a:lnTo>
                  <a:lnTo>
                    <a:pt x="19938" y="12960"/>
                  </a:lnTo>
                  <a:lnTo>
                    <a:pt x="21600" y="17280"/>
                  </a:lnTo>
                  <a:lnTo>
                    <a:pt x="19939" y="19440"/>
                  </a:lnTo>
                  <a:lnTo>
                    <a:pt x="18277" y="19440"/>
                  </a:lnTo>
                  <a:lnTo>
                    <a:pt x="1495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Forma"/>
            <p:cNvSpPr/>
            <p:nvPr/>
          </p:nvSpPr>
          <p:spPr>
            <a:xfrm>
              <a:off x="24355" y="16213"/>
              <a:ext cx="20298" cy="3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1" y="5400"/>
                  </a:moveTo>
                  <a:lnTo>
                    <a:pt x="0" y="5400"/>
                  </a:lnTo>
                  <a:lnTo>
                    <a:pt x="0" y="2700"/>
                  </a:lnTo>
                  <a:lnTo>
                    <a:pt x="4321" y="2700"/>
                  </a:lnTo>
                  <a:lnTo>
                    <a:pt x="4321" y="0"/>
                  </a:lnTo>
                  <a:lnTo>
                    <a:pt x="12961" y="0"/>
                  </a:lnTo>
                  <a:lnTo>
                    <a:pt x="12961" y="5400"/>
                  </a:lnTo>
                  <a:close/>
                  <a:moveTo>
                    <a:pt x="21600" y="21600"/>
                  </a:moveTo>
                  <a:lnTo>
                    <a:pt x="17280" y="21600"/>
                  </a:lnTo>
                  <a:lnTo>
                    <a:pt x="17280" y="18900"/>
                  </a:lnTo>
                  <a:lnTo>
                    <a:pt x="21600" y="1890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2" name="object 18"/>
          <p:cNvSpPr/>
          <p:nvPr/>
        </p:nvSpPr>
        <p:spPr>
          <a:xfrm>
            <a:off x="1493023" y="3985093"/>
            <a:ext cx="40590" cy="28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338"/>
                </a:moveTo>
                <a:lnTo>
                  <a:pt x="18396" y="8248"/>
                </a:lnTo>
                <a:lnTo>
                  <a:pt x="15389" y="5008"/>
                </a:lnTo>
                <a:lnTo>
                  <a:pt x="12794" y="2359"/>
                </a:lnTo>
                <a:lnTo>
                  <a:pt x="10800" y="0"/>
                </a:lnTo>
                <a:lnTo>
                  <a:pt x="7901" y="4631"/>
                </a:lnTo>
                <a:lnTo>
                  <a:pt x="2899" y="13885"/>
                </a:lnTo>
                <a:lnTo>
                  <a:pt x="0" y="18516"/>
                </a:lnTo>
                <a:lnTo>
                  <a:pt x="2156" y="18516"/>
                </a:lnTo>
                <a:lnTo>
                  <a:pt x="6481" y="21600"/>
                </a:lnTo>
                <a:lnTo>
                  <a:pt x="12962" y="21600"/>
                </a:lnTo>
                <a:lnTo>
                  <a:pt x="15118" y="18516"/>
                </a:lnTo>
                <a:lnTo>
                  <a:pt x="19444" y="18516"/>
                </a:lnTo>
                <a:lnTo>
                  <a:pt x="19444" y="12338"/>
                </a:lnTo>
                <a:lnTo>
                  <a:pt x="21600" y="123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object 19"/>
          <p:cNvSpPr/>
          <p:nvPr/>
        </p:nvSpPr>
        <p:spPr>
          <a:xfrm>
            <a:off x="4882620" y="2683840"/>
            <a:ext cx="36536" cy="2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0" y="20857"/>
                </a:lnTo>
                <a:lnTo>
                  <a:pt x="10800" y="18901"/>
                </a:lnTo>
                <a:lnTo>
                  <a:pt x="5400" y="16133"/>
                </a:lnTo>
                <a:lnTo>
                  <a:pt x="0" y="12960"/>
                </a:lnTo>
                <a:lnTo>
                  <a:pt x="3975" y="9719"/>
                </a:lnTo>
                <a:lnTo>
                  <a:pt x="12825" y="3240"/>
                </a:lnTo>
                <a:lnTo>
                  <a:pt x="16800" y="0"/>
                </a:lnTo>
                <a:lnTo>
                  <a:pt x="16800" y="4319"/>
                </a:lnTo>
                <a:lnTo>
                  <a:pt x="21600" y="12960"/>
                </a:lnTo>
                <a:lnTo>
                  <a:pt x="21600" y="17280"/>
                </a:lnTo>
                <a:lnTo>
                  <a:pt x="19200" y="1728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object 20"/>
          <p:cNvSpPr/>
          <p:nvPr/>
        </p:nvSpPr>
        <p:spPr>
          <a:xfrm>
            <a:off x="2678371" y="2720324"/>
            <a:ext cx="36535" cy="32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1600"/>
                </a:moveTo>
                <a:lnTo>
                  <a:pt x="9600" y="21600"/>
                </a:lnTo>
                <a:lnTo>
                  <a:pt x="0" y="10800"/>
                </a:lnTo>
                <a:lnTo>
                  <a:pt x="0" y="5400"/>
                </a:lnTo>
                <a:lnTo>
                  <a:pt x="4800" y="2700"/>
                </a:lnTo>
                <a:lnTo>
                  <a:pt x="4800" y="0"/>
                </a:lnTo>
                <a:lnTo>
                  <a:pt x="7200" y="0"/>
                </a:lnTo>
                <a:lnTo>
                  <a:pt x="10800" y="4471"/>
                </a:lnTo>
                <a:lnTo>
                  <a:pt x="18000" y="14428"/>
                </a:lnTo>
                <a:lnTo>
                  <a:pt x="21600" y="18900"/>
                </a:lnTo>
                <a:lnTo>
                  <a:pt x="16800" y="18900"/>
                </a:lnTo>
                <a:lnTo>
                  <a:pt x="14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" name="object 21"/>
          <p:cNvSpPr/>
          <p:nvPr/>
        </p:nvSpPr>
        <p:spPr>
          <a:xfrm>
            <a:off x="6559149" y="3794559"/>
            <a:ext cx="36536" cy="24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00" y="21600"/>
                </a:moveTo>
                <a:lnTo>
                  <a:pt x="2400" y="18000"/>
                </a:lnTo>
                <a:lnTo>
                  <a:pt x="0" y="10800"/>
                </a:lnTo>
                <a:lnTo>
                  <a:pt x="0" y="0"/>
                </a:lnTo>
                <a:lnTo>
                  <a:pt x="5400" y="4837"/>
                </a:lnTo>
                <a:lnTo>
                  <a:pt x="16200" y="13162"/>
                </a:lnTo>
                <a:lnTo>
                  <a:pt x="21600" y="18000"/>
                </a:lnTo>
                <a:lnTo>
                  <a:pt x="16575" y="20081"/>
                </a:lnTo>
                <a:lnTo>
                  <a:pt x="12000" y="21150"/>
                </a:lnTo>
                <a:lnTo>
                  <a:pt x="7425" y="21543"/>
                </a:lnTo>
                <a:lnTo>
                  <a:pt x="2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9" name="object 22"/>
          <p:cNvGrpSpPr/>
          <p:nvPr/>
        </p:nvGrpSpPr>
        <p:grpSpPr>
          <a:xfrm>
            <a:off x="4492919" y="3919955"/>
            <a:ext cx="32736" cy="37024"/>
            <a:chOff x="0" y="0"/>
            <a:chExt cx="32735" cy="37022"/>
          </a:xfrm>
        </p:grpSpPr>
        <p:sp>
          <p:nvSpPr>
            <p:cNvPr id="186" name="Forma"/>
            <p:cNvSpPr/>
            <p:nvPr/>
          </p:nvSpPr>
          <p:spPr>
            <a:xfrm>
              <a:off x="5827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801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7" name="Forma"/>
            <p:cNvSpPr/>
            <p:nvPr/>
          </p:nvSpPr>
          <p:spPr>
            <a:xfrm>
              <a:off x="0" y="8376"/>
              <a:ext cx="26069" cy="2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54" y="21600"/>
                  </a:moveTo>
                  <a:lnTo>
                    <a:pt x="3363" y="21600"/>
                  </a:lnTo>
                  <a:lnTo>
                    <a:pt x="3363" y="18000"/>
                  </a:lnTo>
                  <a:lnTo>
                    <a:pt x="0" y="14400"/>
                  </a:lnTo>
                  <a:lnTo>
                    <a:pt x="0" y="7200"/>
                  </a:lnTo>
                  <a:lnTo>
                    <a:pt x="3363" y="3600"/>
                  </a:lnTo>
                  <a:lnTo>
                    <a:pt x="3363" y="0"/>
                  </a:lnTo>
                  <a:lnTo>
                    <a:pt x="20181" y="0"/>
                  </a:lnTo>
                  <a:lnTo>
                    <a:pt x="20692" y="3600"/>
                  </a:lnTo>
                  <a:lnTo>
                    <a:pt x="21443" y="8100"/>
                  </a:lnTo>
                  <a:lnTo>
                    <a:pt x="21600" y="14175"/>
                  </a:lnTo>
                  <a:lnTo>
                    <a:pt x="20869" y="18000"/>
                  </a:lnTo>
                  <a:lnTo>
                    <a:pt x="16817" y="18000"/>
                  </a:lnTo>
                  <a:lnTo>
                    <a:pt x="1345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Forma"/>
            <p:cNvSpPr/>
            <p:nvPr/>
          </p:nvSpPr>
          <p:spPr>
            <a:xfrm>
              <a:off x="20035" y="243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4417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0" name="object 23"/>
          <p:cNvSpPr/>
          <p:nvPr/>
        </p:nvSpPr>
        <p:spPr>
          <a:xfrm>
            <a:off x="6534791" y="3908064"/>
            <a:ext cx="32476" cy="2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21600"/>
                </a:moveTo>
                <a:lnTo>
                  <a:pt x="13289" y="20925"/>
                </a:lnTo>
                <a:lnTo>
                  <a:pt x="8437" y="19440"/>
                </a:lnTo>
                <a:lnTo>
                  <a:pt x="4092" y="17955"/>
                </a:lnTo>
                <a:lnTo>
                  <a:pt x="0" y="17280"/>
                </a:lnTo>
                <a:lnTo>
                  <a:pt x="0" y="4319"/>
                </a:lnTo>
                <a:lnTo>
                  <a:pt x="2700" y="4319"/>
                </a:lnTo>
                <a:lnTo>
                  <a:pt x="5400" y="0"/>
                </a:lnTo>
                <a:lnTo>
                  <a:pt x="13499" y="0"/>
                </a:lnTo>
                <a:lnTo>
                  <a:pt x="16200" y="4319"/>
                </a:lnTo>
                <a:lnTo>
                  <a:pt x="21600" y="4319"/>
                </a:lnTo>
                <a:lnTo>
                  <a:pt x="21600" y="8640"/>
                </a:lnTo>
                <a:lnTo>
                  <a:pt x="18900" y="17280"/>
                </a:lnTo>
                <a:lnTo>
                  <a:pt x="189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" name="object 24"/>
          <p:cNvSpPr/>
          <p:nvPr/>
        </p:nvSpPr>
        <p:spPr>
          <a:xfrm>
            <a:off x="5588953" y="4037782"/>
            <a:ext cx="24358" cy="24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21600"/>
                </a:moveTo>
                <a:lnTo>
                  <a:pt x="3600" y="7200"/>
                </a:lnTo>
                <a:lnTo>
                  <a:pt x="0" y="0"/>
                </a:lnTo>
                <a:lnTo>
                  <a:pt x="5400" y="2137"/>
                </a:lnTo>
                <a:lnTo>
                  <a:pt x="16200" y="5062"/>
                </a:lnTo>
                <a:lnTo>
                  <a:pt x="21600" y="7200"/>
                </a:lnTo>
                <a:lnTo>
                  <a:pt x="18281" y="11981"/>
                </a:lnTo>
                <a:lnTo>
                  <a:pt x="13950" y="15750"/>
                </a:lnTo>
                <a:lnTo>
                  <a:pt x="8943" y="18843"/>
                </a:lnTo>
                <a:lnTo>
                  <a:pt x="3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" name="object 25"/>
          <p:cNvSpPr/>
          <p:nvPr/>
        </p:nvSpPr>
        <p:spPr>
          <a:xfrm>
            <a:off x="2877280" y="2720324"/>
            <a:ext cx="28416" cy="24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29" y="21600"/>
                </a:moveTo>
                <a:lnTo>
                  <a:pt x="9257" y="14399"/>
                </a:lnTo>
                <a:lnTo>
                  <a:pt x="6171" y="14399"/>
                </a:lnTo>
                <a:lnTo>
                  <a:pt x="3085" y="10800"/>
                </a:lnTo>
                <a:lnTo>
                  <a:pt x="3085" y="7200"/>
                </a:lnTo>
                <a:lnTo>
                  <a:pt x="0" y="3599"/>
                </a:lnTo>
                <a:lnTo>
                  <a:pt x="6171" y="3599"/>
                </a:lnTo>
                <a:lnTo>
                  <a:pt x="9257" y="0"/>
                </a:lnTo>
                <a:lnTo>
                  <a:pt x="15428" y="0"/>
                </a:lnTo>
                <a:lnTo>
                  <a:pt x="15428" y="3599"/>
                </a:lnTo>
                <a:lnTo>
                  <a:pt x="18515" y="3599"/>
                </a:lnTo>
                <a:lnTo>
                  <a:pt x="21600" y="7200"/>
                </a:lnTo>
                <a:lnTo>
                  <a:pt x="18515" y="7200"/>
                </a:lnTo>
                <a:lnTo>
                  <a:pt x="18515" y="14399"/>
                </a:lnTo>
                <a:lnTo>
                  <a:pt x="15429" y="18000"/>
                </a:lnTo>
                <a:lnTo>
                  <a:pt x="1542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object 26"/>
          <p:cNvSpPr/>
          <p:nvPr/>
        </p:nvSpPr>
        <p:spPr>
          <a:xfrm>
            <a:off x="6145091" y="4086428"/>
            <a:ext cx="24358" cy="2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99" y="21600"/>
                </a:moveTo>
                <a:lnTo>
                  <a:pt x="14400" y="17280"/>
                </a:lnTo>
                <a:lnTo>
                  <a:pt x="7199" y="17280"/>
                </a:lnTo>
                <a:lnTo>
                  <a:pt x="3600" y="12960"/>
                </a:lnTo>
                <a:lnTo>
                  <a:pt x="3600" y="8640"/>
                </a:lnTo>
                <a:lnTo>
                  <a:pt x="0" y="4319"/>
                </a:lnTo>
                <a:lnTo>
                  <a:pt x="0" y="0"/>
                </a:lnTo>
                <a:lnTo>
                  <a:pt x="21600" y="12960"/>
                </a:lnTo>
                <a:lnTo>
                  <a:pt x="21600" y="17280"/>
                </a:lnTo>
                <a:lnTo>
                  <a:pt x="17999" y="17280"/>
                </a:lnTo>
                <a:lnTo>
                  <a:pt x="179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" name="object 27"/>
          <p:cNvSpPr/>
          <p:nvPr/>
        </p:nvSpPr>
        <p:spPr>
          <a:xfrm>
            <a:off x="1014019" y="3320274"/>
            <a:ext cx="24357" cy="2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1600"/>
                </a:moveTo>
                <a:lnTo>
                  <a:pt x="10800" y="21600"/>
                </a:lnTo>
                <a:lnTo>
                  <a:pt x="3600" y="4319"/>
                </a:lnTo>
                <a:lnTo>
                  <a:pt x="0" y="0"/>
                </a:lnTo>
                <a:lnTo>
                  <a:pt x="5400" y="3914"/>
                </a:lnTo>
                <a:lnTo>
                  <a:pt x="16200" y="13365"/>
                </a:lnTo>
                <a:lnTo>
                  <a:pt x="21600" y="17280"/>
                </a:lnTo>
                <a:lnTo>
                  <a:pt x="17999" y="17280"/>
                </a:lnTo>
                <a:lnTo>
                  <a:pt x="14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" name="object 28"/>
          <p:cNvSpPr/>
          <p:nvPr/>
        </p:nvSpPr>
        <p:spPr>
          <a:xfrm>
            <a:off x="6757797" y="385509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399" y="21600"/>
                </a:lnTo>
                <a:lnTo>
                  <a:pt x="7199" y="14399"/>
                </a:lnTo>
                <a:lnTo>
                  <a:pt x="0" y="14399"/>
                </a:lnTo>
                <a:lnTo>
                  <a:pt x="7199" y="7199"/>
                </a:lnTo>
                <a:lnTo>
                  <a:pt x="7199" y="0"/>
                </a:lnTo>
                <a:lnTo>
                  <a:pt x="14399" y="7199"/>
                </a:lnTo>
                <a:lnTo>
                  <a:pt x="14399" y="143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" name="object 29"/>
          <p:cNvSpPr/>
          <p:nvPr/>
        </p:nvSpPr>
        <p:spPr>
          <a:xfrm>
            <a:off x="1058413" y="315785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7199" y="0"/>
                </a:lnTo>
                <a:lnTo>
                  <a:pt x="21600" y="7199"/>
                </a:lnTo>
                <a:lnTo>
                  <a:pt x="7199" y="143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" name="object 30"/>
          <p:cNvSpPr/>
          <p:nvPr/>
        </p:nvSpPr>
        <p:spPr>
          <a:xfrm>
            <a:off x="6843307" y="3312166"/>
            <a:ext cx="44655" cy="28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21600"/>
                </a:moveTo>
                <a:lnTo>
                  <a:pt x="8836" y="19768"/>
                </a:lnTo>
                <a:lnTo>
                  <a:pt x="2945" y="17260"/>
                </a:lnTo>
                <a:lnTo>
                  <a:pt x="0" y="15428"/>
                </a:lnTo>
                <a:lnTo>
                  <a:pt x="11782" y="6171"/>
                </a:lnTo>
                <a:lnTo>
                  <a:pt x="13745" y="3085"/>
                </a:lnTo>
                <a:lnTo>
                  <a:pt x="13746" y="0"/>
                </a:lnTo>
                <a:lnTo>
                  <a:pt x="15709" y="0"/>
                </a:lnTo>
                <a:lnTo>
                  <a:pt x="19636" y="3085"/>
                </a:lnTo>
                <a:lnTo>
                  <a:pt x="21600" y="3085"/>
                </a:lnTo>
                <a:lnTo>
                  <a:pt x="11782" y="18514"/>
                </a:lnTo>
                <a:lnTo>
                  <a:pt x="11782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object 31"/>
          <p:cNvSpPr/>
          <p:nvPr/>
        </p:nvSpPr>
        <p:spPr>
          <a:xfrm>
            <a:off x="6810830" y="3154072"/>
            <a:ext cx="20297" cy="16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21600"/>
                </a:moveTo>
                <a:lnTo>
                  <a:pt x="8640" y="21600"/>
                </a:lnTo>
                <a:lnTo>
                  <a:pt x="0" y="16201"/>
                </a:lnTo>
                <a:lnTo>
                  <a:pt x="12960" y="0"/>
                </a:lnTo>
                <a:lnTo>
                  <a:pt x="17280" y="5399"/>
                </a:lnTo>
                <a:lnTo>
                  <a:pt x="17280" y="10800"/>
                </a:lnTo>
                <a:lnTo>
                  <a:pt x="21600" y="16201"/>
                </a:lnTo>
                <a:lnTo>
                  <a:pt x="1728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" name="object 32"/>
          <p:cNvSpPr/>
          <p:nvPr/>
        </p:nvSpPr>
        <p:spPr>
          <a:xfrm>
            <a:off x="3810680" y="3989137"/>
            <a:ext cx="12701" cy="32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7199" y="5400"/>
                </a:lnTo>
                <a:lnTo>
                  <a:pt x="14399" y="8100"/>
                </a:lnTo>
                <a:lnTo>
                  <a:pt x="21600" y="135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" name="object 33"/>
          <p:cNvSpPr/>
          <p:nvPr/>
        </p:nvSpPr>
        <p:spPr>
          <a:xfrm>
            <a:off x="6802711" y="3012191"/>
            <a:ext cx="28417" cy="24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14" y="21600"/>
                </a:moveTo>
                <a:lnTo>
                  <a:pt x="13885" y="18337"/>
                </a:lnTo>
                <a:lnTo>
                  <a:pt x="4628" y="10463"/>
                </a:lnTo>
                <a:lnTo>
                  <a:pt x="0" y="7200"/>
                </a:lnTo>
                <a:lnTo>
                  <a:pt x="0" y="3599"/>
                </a:lnTo>
                <a:lnTo>
                  <a:pt x="3085" y="3599"/>
                </a:lnTo>
                <a:lnTo>
                  <a:pt x="3085" y="0"/>
                </a:lnTo>
                <a:lnTo>
                  <a:pt x="7714" y="3262"/>
                </a:lnTo>
                <a:lnTo>
                  <a:pt x="16972" y="11137"/>
                </a:lnTo>
                <a:lnTo>
                  <a:pt x="21600" y="14399"/>
                </a:lnTo>
                <a:lnTo>
                  <a:pt x="21600" y="18000"/>
                </a:lnTo>
                <a:lnTo>
                  <a:pt x="18514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" name="object 34"/>
          <p:cNvSpPr/>
          <p:nvPr/>
        </p:nvSpPr>
        <p:spPr>
          <a:xfrm>
            <a:off x="1602632" y="2910849"/>
            <a:ext cx="20298" cy="2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21600"/>
                </a:moveTo>
                <a:lnTo>
                  <a:pt x="12960" y="21600"/>
                </a:lnTo>
                <a:lnTo>
                  <a:pt x="4320" y="17280"/>
                </a:lnTo>
                <a:lnTo>
                  <a:pt x="0" y="17280"/>
                </a:lnTo>
                <a:lnTo>
                  <a:pt x="4320" y="8640"/>
                </a:lnTo>
                <a:lnTo>
                  <a:pt x="12960" y="0"/>
                </a:lnTo>
                <a:lnTo>
                  <a:pt x="17280" y="4319"/>
                </a:lnTo>
                <a:lnTo>
                  <a:pt x="17280" y="8640"/>
                </a:lnTo>
                <a:lnTo>
                  <a:pt x="21600" y="12960"/>
                </a:lnTo>
                <a:lnTo>
                  <a:pt x="17280" y="17280"/>
                </a:lnTo>
                <a:lnTo>
                  <a:pt x="1728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" name="object 35"/>
          <p:cNvSpPr/>
          <p:nvPr/>
        </p:nvSpPr>
        <p:spPr>
          <a:xfrm>
            <a:off x="6766177" y="3790505"/>
            <a:ext cx="16239" cy="16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21600"/>
                </a:lnTo>
                <a:lnTo>
                  <a:pt x="0" y="0"/>
                </a:lnTo>
                <a:lnTo>
                  <a:pt x="10799" y="5399"/>
                </a:lnTo>
                <a:lnTo>
                  <a:pt x="21600" y="16201"/>
                </a:lnTo>
                <a:lnTo>
                  <a:pt x="16199" y="16201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6" name="object 36"/>
          <p:cNvGrpSpPr/>
          <p:nvPr/>
        </p:nvGrpSpPr>
        <p:grpSpPr>
          <a:xfrm>
            <a:off x="5328892" y="3859149"/>
            <a:ext cx="12701" cy="12701"/>
            <a:chOff x="0" y="0"/>
            <a:chExt cx="12700" cy="12699"/>
          </a:xfrm>
        </p:grpSpPr>
        <p:sp>
          <p:nvSpPr>
            <p:cNvPr id="203" name="Linea"/>
            <p:cNvSpPr/>
            <p:nvPr/>
          </p:nvSpPr>
          <p:spPr>
            <a:xfrm>
              <a:off x="0" y="8376"/>
              <a:ext cx="12701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4" name="Linea"/>
            <p:cNvSpPr/>
            <p:nvPr/>
          </p:nvSpPr>
          <p:spPr>
            <a:xfrm>
              <a:off x="0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" name="Linea"/>
            <p:cNvSpPr/>
            <p:nvPr/>
          </p:nvSpPr>
          <p:spPr>
            <a:xfrm flipH="1">
              <a:off x="432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9" name="object 37"/>
          <p:cNvGrpSpPr/>
          <p:nvPr/>
        </p:nvGrpSpPr>
        <p:grpSpPr>
          <a:xfrm>
            <a:off x="5613310" y="4033728"/>
            <a:ext cx="44654" cy="24324"/>
            <a:chOff x="0" y="0"/>
            <a:chExt cx="44653" cy="24322"/>
          </a:xfrm>
        </p:grpSpPr>
        <p:sp>
          <p:nvSpPr>
            <p:cNvPr id="207" name="Forma"/>
            <p:cNvSpPr/>
            <p:nvPr/>
          </p:nvSpPr>
          <p:spPr>
            <a:xfrm>
              <a:off x="24356" y="0"/>
              <a:ext cx="20298" cy="1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2960" y="16201"/>
                  </a:lnTo>
                  <a:lnTo>
                    <a:pt x="8639" y="16201"/>
                  </a:lnTo>
                  <a:lnTo>
                    <a:pt x="0" y="10800"/>
                  </a:lnTo>
                  <a:lnTo>
                    <a:pt x="8639" y="5399"/>
                  </a:lnTo>
                  <a:lnTo>
                    <a:pt x="17279" y="5399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" name="Forma"/>
            <p:cNvSpPr/>
            <p:nvPr/>
          </p:nvSpPr>
          <p:spPr>
            <a:xfrm>
              <a:off x="0" y="4053"/>
              <a:ext cx="24357" cy="20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1600"/>
                  </a:moveTo>
                  <a:lnTo>
                    <a:pt x="7199" y="17280"/>
                  </a:lnTo>
                  <a:lnTo>
                    <a:pt x="0" y="8640"/>
                  </a:lnTo>
                  <a:lnTo>
                    <a:pt x="3600" y="4320"/>
                  </a:lnTo>
                  <a:lnTo>
                    <a:pt x="3600" y="0"/>
                  </a:lnTo>
                  <a:lnTo>
                    <a:pt x="10799" y="0"/>
                  </a:lnTo>
                  <a:lnTo>
                    <a:pt x="14400" y="4320"/>
                  </a:lnTo>
                  <a:lnTo>
                    <a:pt x="21600" y="4320"/>
                  </a:lnTo>
                  <a:lnTo>
                    <a:pt x="21600" y="12960"/>
                  </a:lnTo>
                  <a:lnTo>
                    <a:pt x="144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0" name="object 38"/>
          <p:cNvSpPr/>
          <p:nvPr/>
        </p:nvSpPr>
        <p:spPr>
          <a:xfrm>
            <a:off x="5069351" y="3972923"/>
            <a:ext cx="20297" cy="24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21600"/>
                </a:moveTo>
                <a:lnTo>
                  <a:pt x="12960" y="18000"/>
                </a:lnTo>
                <a:lnTo>
                  <a:pt x="4320" y="14399"/>
                </a:lnTo>
                <a:lnTo>
                  <a:pt x="0" y="10800"/>
                </a:lnTo>
                <a:lnTo>
                  <a:pt x="0" y="0"/>
                </a:lnTo>
                <a:lnTo>
                  <a:pt x="4320" y="0"/>
                </a:lnTo>
                <a:lnTo>
                  <a:pt x="8640" y="3599"/>
                </a:lnTo>
                <a:lnTo>
                  <a:pt x="17280" y="3599"/>
                </a:lnTo>
                <a:lnTo>
                  <a:pt x="21600" y="7200"/>
                </a:lnTo>
                <a:lnTo>
                  <a:pt x="21600" y="10800"/>
                </a:lnTo>
                <a:lnTo>
                  <a:pt x="17280" y="18000"/>
                </a:lnTo>
                <a:lnTo>
                  <a:pt x="1728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" name="object 39"/>
          <p:cNvSpPr/>
          <p:nvPr/>
        </p:nvSpPr>
        <p:spPr>
          <a:xfrm>
            <a:off x="1038377" y="3332436"/>
            <a:ext cx="16239" cy="24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21600"/>
                </a:moveTo>
                <a:lnTo>
                  <a:pt x="10799" y="21600"/>
                </a:lnTo>
                <a:lnTo>
                  <a:pt x="10799" y="18000"/>
                </a:lnTo>
                <a:lnTo>
                  <a:pt x="5400" y="18000"/>
                </a:lnTo>
                <a:lnTo>
                  <a:pt x="5400" y="14399"/>
                </a:lnTo>
                <a:lnTo>
                  <a:pt x="0" y="10800"/>
                </a:lnTo>
                <a:lnTo>
                  <a:pt x="0" y="0"/>
                </a:lnTo>
                <a:lnTo>
                  <a:pt x="5400" y="0"/>
                </a:lnTo>
                <a:lnTo>
                  <a:pt x="16200" y="3599"/>
                </a:lnTo>
                <a:lnTo>
                  <a:pt x="21600" y="3599"/>
                </a:lnTo>
                <a:lnTo>
                  <a:pt x="21600" y="10800"/>
                </a:lnTo>
                <a:lnTo>
                  <a:pt x="16200" y="14399"/>
                </a:lnTo>
                <a:lnTo>
                  <a:pt x="162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" name="object 40"/>
          <p:cNvSpPr/>
          <p:nvPr/>
        </p:nvSpPr>
        <p:spPr>
          <a:xfrm>
            <a:off x="5710474" y="2778833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99" y="21600"/>
                </a:moveTo>
                <a:lnTo>
                  <a:pt x="7199" y="21600"/>
                </a:lnTo>
                <a:lnTo>
                  <a:pt x="0" y="10799"/>
                </a:lnTo>
                <a:lnTo>
                  <a:pt x="0" y="0"/>
                </a:lnTo>
                <a:lnTo>
                  <a:pt x="14399" y="0"/>
                </a:lnTo>
                <a:lnTo>
                  <a:pt x="21600" y="10799"/>
                </a:lnTo>
                <a:lnTo>
                  <a:pt x="143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16" name="object 41"/>
          <p:cNvGrpSpPr/>
          <p:nvPr/>
        </p:nvGrpSpPr>
        <p:grpSpPr>
          <a:xfrm>
            <a:off x="1870551" y="4011163"/>
            <a:ext cx="81188" cy="38782"/>
            <a:chOff x="0" y="0"/>
            <a:chExt cx="81187" cy="38780"/>
          </a:xfrm>
        </p:grpSpPr>
        <p:sp>
          <p:nvSpPr>
            <p:cNvPr id="213" name="Forma"/>
            <p:cNvSpPr/>
            <p:nvPr/>
          </p:nvSpPr>
          <p:spPr>
            <a:xfrm>
              <a:off x="54540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799" y="21600"/>
                  </a:lnTo>
                  <a:lnTo>
                    <a:pt x="0" y="10799"/>
                  </a:lnTo>
                  <a:lnTo>
                    <a:pt x="10799" y="0"/>
                  </a:lnTo>
                  <a:lnTo>
                    <a:pt x="10799" y="10799"/>
                  </a:lnTo>
                  <a:lnTo>
                    <a:pt x="21600" y="107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Forma"/>
            <p:cNvSpPr/>
            <p:nvPr/>
          </p:nvSpPr>
          <p:spPr>
            <a:xfrm>
              <a:off x="0" y="6349"/>
              <a:ext cx="56832" cy="3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21600"/>
                  </a:moveTo>
                  <a:lnTo>
                    <a:pt x="6943" y="19997"/>
                  </a:lnTo>
                  <a:lnTo>
                    <a:pt x="2314" y="17803"/>
                  </a:lnTo>
                  <a:lnTo>
                    <a:pt x="0" y="16200"/>
                  </a:lnTo>
                  <a:lnTo>
                    <a:pt x="2049" y="12150"/>
                  </a:lnTo>
                  <a:lnTo>
                    <a:pt x="3664" y="8100"/>
                  </a:lnTo>
                  <a:lnTo>
                    <a:pt x="4990" y="4050"/>
                  </a:lnTo>
                  <a:lnTo>
                    <a:pt x="6171" y="0"/>
                  </a:lnTo>
                  <a:lnTo>
                    <a:pt x="21600" y="0"/>
                  </a:lnTo>
                  <a:lnTo>
                    <a:pt x="20057" y="2700"/>
                  </a:lnTo>
                  <a:lnTo>
                    <a:pt x="20057" y="8100"/>
                  </a:lnTo>
                  <a:lnTo>
                    <a:pt x="18514" y="10800"/>
                  </a:lnTo>
                  <a:lnTo>
                    <a:pt x="7714" y="10800"/>
                  </a:lnTo>
                  <a:lnTo>
                    <a:pt x="7714" y="13500"/>
                  </a:lnTo>
                  <a:lnTo>
                    <a:pt x="9257" y="18900"/>
                  </a:lnTo>
                  <a:lnTo>
                    <a:pt x="925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Forma"/>
            <p:cNvSpPr/>
            <p:nvPr/>
          </p:nvSpPr>
          <p:spPr>
            <a:xfrm>
              <a:off x="60890" y="10403"/>
              <a:ext cx="20298" cy="2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" y="12960"/>
                  </a:lnTo>
                  <a:lnTo>
                    <a:pt x="4321" y="8639"/>
                  </a:lnTo>
                  <a:lnTo>
                    <a:pt x="4321" y="0"/>
                  </a:lnTo>
                  <a:lnTo>
                    <a:pt x="12961" y="4320"/>
                  </a:lnTo>
                  <a:lnTo>
                    <a:pt x="17280" y="4320"/>
                  </a:lnTo>
                  <a:lnTo>
                    <a:pt x="21600" y="8639"/>
                  </a:lnTo>
                  <a:lnTo>
                    <a:pt x="17280" y="1296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7" name="object 42"/>
          <p:cNvSpPr/>
          <p:nvPr/>
        </p:nvSpPr>
        <p:spPr>
          <a:xfrm>
            <a:off x="2990682" y="402940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99" y="21600"/>
                </a:moveTo>
                <a:lnTo>
                  <a:pt x="7199" y="14399"/>
                </a:lnTo>
                <a:lnTo>
                  <a:pt x="0" y="7199"/>
                </a:lnTo>
                <a:lnTo>
                  <a:pt x="0" y="0"/>
                </a:lnTo>
                <a:lnTo>
                  <a:pt x="21600" y="0"/>
                </a:lnTo>
                <a:lnTo>
                  <a:pt x="14399" y="7199"/>
                </a:lnTo>
                <a:lnTo>
                  <a:pt x="14399" y="14399"/>
                </a:lnTo>
                <a:lnTo>
                  <a:pt x="71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20" name="object 43"/>
          <p:cNvGrpSpPr/>
          <p:nvPr/>
        </p:nvGrpSpPr>
        <p:grpSpPr>
          <a:xfrm>
            <a:off x="1525237" y="3984820"/>
            <a:ext cx="16492" cy="28646"/>
            <a:chOff x="0" y="0"/>
            <a:chExt cx="16491" cy="28645"/>
          </a:xfrm>
        </p:grpSpPr>
        <p:sp>
          <p:nvSpPr>
            <p:cNvPr id="218" name="Triangolo"/>
            <p:cNvSpPr/>
            <p:nvPr/>
          </p:nvSpPr>
          <p:spPr>
            <a:xfrm>
              <a:off x="0" y="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9" name="Forma"/>
            <p:cNvSpPr/>
            <p:nvPr/>
          </p:nvSpPr>
          <p:spPr>
            <a:xfrm>
              <a:off x="260" y="8375"/>
              <a:ext cx="16232" cy="2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4317"/>
                  </a:lnTo>
                  <a:lnTo>
                    <a:pt x="5409" y="0"/>
                  </a:lnTo>
                  <a:lnTo>
                    <a:pt x="5409" y="4317"/>
                  </a:lnTo>
                  <a:lnTo>
                    <a:pt x="0" y="8648"/>
                  </a:lnTo>
                  <a:lnTo>
                    <a:pt x="10800" y="8648"/>
                  </a:lnTo>
                  <a:lnTo>
                    <a:pt x="10800" y="17283"/>
                  </a:lnTo>
                  <a:lnTo>
                    <a:pt x="16209" y="1728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21" name="object 44"/>
          <p:cNvSpPr/>
          <p:nvPr/>
        </p:nvSpPr>
        <p:spPr>
          <a:xfrm>
            <a:off x="6786474" y="3238930"/>
            <a:ext cx="20297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959" y="21600"/>
                </a:lnTo>
                <a:lnTo>
                  <a:pt x="8640" y="14399"/>
                </a:lnTo>
                <a:lnTo>
                  <a:pt x="0" y="14399"/>
                </a:lnTo>
                <a:lnTo>
                  <a:pt x="4320" y="7199"/>
                </a:lnTo>
                <a:lnTo>
                  <a:pt x="4320" y="0"/>
                </a:lnTo>
                <a:lnTo>
                  <a:pt x="8640" y="0"/>
                </a:lnTo>
                <a:lnTo>
                  <a:pt x="17280" y="7199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2" name="object 45"/>
          <p:cNvSpPr/>
          <p:nvPr/>
        </p:nvSpPr>
        <p:spPr>
          <a:xfrm>
            <a:off x="5523742" y="4001299"/>
            <a:ext cx="12701" cy="16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6201"/>
                </a:lnTo>
                <a:lnTo>
                  <a:pt x="7199" y="5399"/>
                </a:lnTo>
                <a:lnTo>
                  <a:pt x="7199" y="0"/>
                </a:lnTo>
                <a:lnTo>
                  <a:pt x="21600" y="0"/>
                </a:lnTo>
                <a:lnTo>
                  <a:pt x="14399" y="5399"/>
                </a:lnTo>
                <a:lnTo>
                  <a:pt x="7199" y="16201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25" name="object 46"/>
          <p:cNvGrpSpPr/>
          <p:nvPr/>
        </p:nvGrpSpPr>
        <p:grpSpPr>
          <a:xfrm>
            <a:off x="1174105" y="3593631"/>
            <a:ext cx="38826" cy="14727"/>
            <a:chOff x="0" y="0"/>
            <a:chExt cx="38825" cy="14726"/>
          </a:xfrm>
        </p:grpSpPr>
        <p:sp>
          <p:nvSpPr>
            <p:cNvPr id="223" name="Forma"/>
            <p:cNvSpPr/>
            <p:nvPr/>
          </p:nvSpPr>
          <p:spPr>
            <a:xfrm>
              <a:off x="14469" y="0"/>
              <a:ext cx="24357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21600"/>
                  </a:moveTo>
                  <a:lnTo>
                    <a:pt x="10800" y="21600"/>
                  </a:lnTo>
                  <a:lnTo>
                    <a:pt x="3600" y="10799"/>
                  </a:lnTo>
                  <a:lnTo>
                    <a:pt x="0" y="10799"/>
                  </a:lnTo>
                  <a:lnTo>
                    <a:pt x="3600" y="0"/>
                  </a:lnTo>
                  <a:lnTo>
                    <a:pt x="21600" y="0"/>
                  </a:lnTo>
                  <a:lnTo>
                    <a:pt x="18000" y="10799"/>
                  </a:lnTo>
                  <a:lnTo>
                    <a:pt x="18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4" name="Triangolo"/>
            <p:cNvSpPr/>
            <p:nvPr/>
          </p:nvSpPr>
          <p:spPr>
            <a:xfrm>
              <a:off x="0" y="20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26" name="object 47"/>
          <p:cNvSpPr/>
          <p:nvPr/>
        </p:nvSpPr>
        <p:spPr>
          <a:xfrm>
            <a:off x="6607600" y="4090211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99" y="21600"/>
                </a:moveTo>
                <a:lnTo>
                  <a:pt x="0" y="7199"/>
                </a:lnTo>
                <a:lnTo>
                  <a:pt x="7199" y="0"/>
                </a:lnTo>
                <a:lnTo>
                  <a:pt x="21600" y="0"/>
                </a:lnTo>
                <a:lnTo>
                  <a:pt x="21600" y="7199"/>
                </a:lnTo>
                <a:lnTo>
                  <a:pt x="14399" y="14399"/>
                </a:lnTo>
                <a:lnTo>
                  <a:pt x="143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" name="object 48"/>
          <p:cNvSpPr/>
          <p:nvPr/>
        </p:nvSpPr>
        <p:spPr>
          <a:xfrm>
            <a:off x="2195303" y="2784913"/>
            <a:ext cx="2029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960" y="21600"/>
                </a:lnTo>
                <a:lnTo>
                  <a:pt x="8640" y="14399"/>
                </a:lnTo>
                <a:lnTo>
                  <a:pt x="0" y="14399"/>
                </a:lnTo>
                <a:lnTo>
                  <a:pt x="0" y="0"/>
                </a:lnTo>
                <a:lnTo>
                  <a:pt x="8640" y="0"/>
                </a:lnTo>
                <a:lnTo>
                  <a:pt x="12960" y="7199"/>
                </a:lnTo>
                <a:lnTo>
                  <a:pt x="21600" y="143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object 49"/>
          <p:cNvSpPr/>
          <p:nvPr/>
        </p:nvSpPr>
        <p:spPr>
          <a:xfrm>
            <a:off x="3238306" y="3891848"/>
            <a:ext cx="12701" cy="2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399" y="21600"/>
                </a:lnTo>
                <a:lnTo>
                  <a:pt x="7199" y="17280"/>
                </a:lnTo>
                <a:lnTo>
                  <a:pt x="0" y="17280"/>
                </a:lnTo>
                <a:lnTo>
                  <a:pt x="0" y="8640"/>
                </a:lnTo>
                <a:lnTo>
                  <a:pt x="7199" y="4319"/>
                </a:lnTo>
                <a:lnTo>
                  <a:pt x="7199" y="0"/>
                </a:lnTo>
                <a:lnTo>
                  <a:pt x="14399" y="8640"/>
                </a:lnTo>
                <a:lnTo>
                  <a:pt x="14399" y="1296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object 50"/>
          <p:cNvSpPr/>
          <p:nvPr/>
        </p:nvSpPr>
        <p:spPr>
          <a:xfrm>
            <a:off x="4772756" y="3993191"/>
            <a:ext cx="12701" cy="16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399" y="21600"/>
                </a:lnTo>
                <a:lnTo>
                  <a:pt x="7199" y="16201"/>
                </a:lnTo>
                <a:lnTo>
                  <a:pt x="0" y="16201"/>
                </a:lnTo>
                <a:lnTo>
                  <a:pt x="7199" y="10800"/>
                </a:lnTo>
                <a:lnTo>
                  <a:pt x="14399" y="0"/>
                </a:lnTo>
                <a:lnTo>
                  <a:pt x="21600" y="108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object 51"/>
          <p:cNvSpPr/>
          <p:nvPr/>
        </p:nvSpPr>
        <p:spPr>
          <a:xfrm>
            <a:off x="2935881" y="402332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10799"/>
                </a:lnTo>
                <a:lnTo>
                  <a:pt x="10800" y="0"/>
                </a:lnTo>
                <a:lnTo>
                  <a:pt x="21600" y="107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36" name="object 52"/>
          <p:cNvGrpSpPr/>
          <p:nvPr/>
        </p:nvGrpSpPr>
        <p:grpSpPr>
          <a:xfrm>
            <a:off x="6218159" y="2833558"/>
            <a:ext cx="38827" cy="44860"/>
            <a:chOff x="0" y="0"/>
            <a:chExt cx="38825" cy="44859"/>
          </a:xfrm>
        </p:grpSpPr>
        <p:sp>
          <p:nvSpPr>
            <p:cNvPr id="231" name="Forma"/>
            <p:cNvSpPr/>
            <p:nvPr/>
          </p:nvSpPr>
          <p:spPr>
            <a:xfrm>
              <a:off x="0" y="0"/>
              <a:ext cx="16238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799" y="21600"/>
                  </a:lnTo>
                  <a:lnTo>
                    <a:pt x="5400" y="14399"/>
                  </a:lnTo>
                  <a:lnTo>
                    <a:pt x="0" y="14399"/>
                  </a:lnTo>
                  <a:lnTo>
                    <a:pt x="0" y="0"/>
                  </a:lnTo>
                  <a:lnTo>
                    <a:pt x="5400" y="0"/>
                  </a:lnTo>
                  <a:lnTo>
                    <a:pt x="16199" y="7199"/>
                  </a:lnTo>
                  <a:lnTo>
                    <a:pt x="21600" y="71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Forma"/>
            <p:cNvSpPr/>
            <p:nvPr/>
          </p:nvSpPr>
          <p:spPr>
            <a:xfrm>
              <a:off x="26125" y="608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799" y="10801"/>
                  </a:lnTo>
                  <a:lnTo>
                    <a:pt x="10799" y="0"/>
                  </a:lnTo>
                  <a:lnTo>
                    <a:pt x="21600" y="10801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3" name="Triangolo"/>
            <p:cNvSpPr/>
            <p:nvPr/>
          </p:nvSpPr>
          <p:spPr>
            <a:xfrm>
              <a:off x="11916" y="8107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4" name="Forma"/>
            <p:cNvSpPr/>
            <p:nvPr/>
          </p:nvSpPr>
          <p:spPr>
            <a:xfrm>
              <a:off x="18006" y="14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21600"/>
                  </a:moveTo>
                  <a:lnTo>
                    <a:pt x="0" y="108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0801" y="1080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5" name="Forma"/>
            <p:cNvSpPr/>
            <p:nvPr/>
          </p:nvSpPr>
          <p:spPr>
            <a:xfrm>
              <a:off x="22065" y="24591"/>
              <a:ext cx="12701" cy="20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0801" y="4320"/>
                  </a:lnTo>
                  <a:lnTo>
                    <a:pt x="21600" y="4320"/>
                  </a:lnTo>
                  <a:lnTo>
                    <a:pt x="10801" y="8640"/>
                  </a:lnTo>
                  <a:lnTo>
                    <a:pt x="10801" y="1728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39" name="object 53"/>
          <p:cNvGrpSpPr/>
          <p:nvPr/>
        </p:nvGrpSpPr>
        <p:grpSpPr>
          <a:xfrm>
            <a:off x="4634731" y="3952392"/>
            <a:ext cx="37052" cy="16759"/>
            <a:chOff x="0" y="0"/>
            <a:chExt cx="37051" cy="16757"/>
          </a:xfrm>
        </p:grpSpPr>
        <p:sp>
          <p:nvSpPr>
            <p:cNvPr id="237" name="Quadrato"/>
            <p:cNvSpPr/>
            <p:nvPr/>
          </p:nvSpPr>
          <p:spPr>
            <a:xfrm>
              <a:off x="0" y="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8" name="Quadrato"/>
            <p:cNvSpPr/>
            <p:nvPr/>
          </p:nvSpPr>
          <p:spPr>
            <a:xfrm>
              <a:off x="24351" y="4057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42" name="object 54"/>
          <p:cNvGrpSpPr/>
          <p:nvPr/>
        </p:nvGrpSpPr>
        <p:grpSpPr>
          <a:xfrm>
            <a:off x="5235778" y="4005362"/>
            <a:ext cx="32741" cy="24588"/>
            <a:chOff x="0" y="0"/>
            <a:chExt cx="32740" cy="24587"/>
          </a:xfrm>
        </p:grpSpPr>
        <p:sp>
          <p:nvSpPr>
            <p:cNvPr id="240" name="Forma"/>
            <p:cNvSpPr/>
            <p:nvPr/>
          </p:nvSpPr>
          <p:spPr>
            <a:xfrm>
              <a:off x="0" y="0"/>
              <a:ext cx="24359" cy="16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99"/>
                  </a:moveTo>
                  <a:lnTo>
                    <a:pt x="14404" y="10799"/>
                  </a:lnTo>
                  <a:lnTo>
                    <a:pt x="10800" y="5400"/>
                  </a:lnTo>
                  <a:lnTo>
                    <a:pt x="3604" y="0"/>
                  </a:lnTo>
                  <a:lnTo>
                    <a:pt x="0" y="5400"/>
                  </a:lnTo>
                  <a:lnTo>
                    <a:pt x="10800" y="21600"/>
                  </a:lnTo>
                  <a:lnTo>
                    <a:pt x="14404" y="21600"/>
                  </a:lnTo>
                  <a:lnTo>
                    <a:pt x="17996" y="16199"/>
                  </a:lnTo>
                  <a:lnTo>
                    <a:pt x="21600" y="1619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1" name="Triangolo"/>
            <p:cNvSpPr/>
            <p:nvPr/>
          </p:nvSpPr>
          <p:spPr>
            <a:xfrm>
              <a:off x="20040" y="118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43" name="object 55"/>
          <p:cNvSpPr/>
          <p:nvPr/>
        </p:nvSpPr>
        <p:spPr>
          <a:xfrm>
            <a:off x="4622557" y="395846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199" y="10799"/>
                </a:lnTo>
                <a:lnTo>
                  <a:pt x="7199" y="0"/>
                </a:lnTo>
                <a:lnTo>
                  <a:pt x="21600" y="0"/>
                </a:lnTo>
                <a:lnTo>
                  <a:pt x="14399" y="10799"/>
                </a:lnTo>
                <a:lnTo>
                  <a:pt x="7199" y="107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4" name="object 56"/>
          <p:cNvSpPr/>
          <p:nvPr/>
        </p:nvSpPr>
        <p:spPr>
          <a:xfrm>
            <a:off x="4525132" y="3940223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0" y="7199"/>
                </a:lnTo>
                <a:lnTo>
                  <a:pt x="7200" y="0"/>
                </a:lnTo>
                <a:lnTo>
                  <a:pt x="14400" y="0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5" name="object 57"/>
          <p:cNvSpPr/>
          <p:nvPr/>
        </p:nvSpPr>
        <p:spPr>
          <a:xfrm>
            <a:off x="5247704" y="398481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51" name="object 58"/>
          <p:cNvGrpSpPr/>
          <p:nvPr/>
        </p:nvGrpSpPr>
        <p:grpSpPr>
          <a:xfrm>
            <a:off x="4468291" y="3944282"/>
            <a:ext cx="28944" cy="24867"/>
            <a:chOff x="0" y="0"/>
            <a:chExt cx="28943" cy="24865"/>
          </a:xfrm>
        </p:grpSpPr>
        <p:sp>
          <p:nvSpPr>
            <p:cNvPr id="246" name="Triangolo"/>
            <p:cNvSpPr/>
            <p:nvPr/>
          </p:nvSpPr>
          <p:spPr>
            <a:xfrm>
              <a:off x="0" y="12165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Forma"/>
            <p:cNvSpPr/>
            <p:nvPr/>
          </p:nvSpPr>
          <p:spPr>
            <a:xfrm>
              <a:off x="6089" y="810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Triangolo"/>
            <p:cNvSpPr/>
            <p:nvPr/>
          </p:nvSpPr>
          <p:spPr>
            <a:xfrm>
              <a:off x="12179" y="810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9" name="Quadrato"/>
            <p:cNvSpPr/>
            <p:nvPr/>
          </p:nvSpPr>
          <p:spPr>
            <a:xfrm>
              <a:off x="16243" y="4050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Triangolo"/>
            <p:cNvSpPr/>
            <p:nvPr/>
          </p:nvSpPr>
          <p:spPr>
            <a:xfrm>
              <a:off x="16243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57" name="object 59"/>
          <p:cNvGrpSpPr/>
          <p:nvPr/>
        </p:nvGrpSpPr>
        <p:grpSpPr>
          <a:xfrm>
            <a:off x="4366817" y="3940492"/>
            <a:ext cx="43146" cy="28639"/>
            <a:chOff x="0" y="0"/>
            <a:chExt cx="43145" cy="28638"/>
          </a:xfrm>
        </p:grpSpPr>
        <p:sp>
          <p:nvSpPr>
            <p:cNvPr id="252" name="Forma"/>
            <p:cNvSpPr/>
            <p:nvPr/>
          </p:nvSpPr>
          <p:spPr>
            <a:xfrm>
              <a:off x="12438" y="0"/>
              <a:ext cx="20299" cy="1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79" y="21600"/>
                  </a:moveTo>
                  <a:lnTo>
                    <a:pt x="4321" y="21600"/>
                  </a:lnTo>
                  <a:lnTo>
                    <a:pt x="8640" y="16201"/>
                  </a:lnTo>
                  <a:lnTo>
                    <a:pt x="8640" y="10800"/>
                  </a:lnTo>
                  <a:lnTo>
                    <a:pt x="4320" y="10800"/>
                  </a:lnTo>
                  <a:lnTo>
                    <a:pt x="4320" y="5399"/>
                  </a:lnTo>
                  <a:lnTo>
                    <a:pt x="0" y="5399"/>
                  </a:lnTo>
                  <a:lnTo>
                    <a:pt x="4320" y="0"/>
                  </a:lnTo>
                  <a:lnTo>
                    <a:pt x="12960" y="0"/>
                  </a:lnTo>
                  <a:lnTo>
                    <a:pt x="12960" y="10800"/>
                  </a:lnTo>
                  <a:lnTo>
                    <a:pt x="17279" y="16201"/>
                  </a:lnTo>
                  <a:lnTo>
                    <a:pt x="21600" y="16201"/>
                  </a:lnTo>
                  <a:lnTo>
                    <a:pt x="1727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3" name="Forma"/>
            <p:cNvSpPr/>
            <p:nvPr/>
          </p:nvSpPr>
          <p:spPr>
            <a:xfrm>
              <a:off x="30445" y="37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21600"/>
                  </a:lnTo>
                  <a:lnTo>
                    <a:pt x="0" y="14401"/>
                  </a:lnTo>
                  <a:lnTo>
                    <a:pt x="0" y="7201"/>
                  </a:lnTo>
                  <a:lnTo>
                    <a:pt x="10800" y="7201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4" name="Forma"/>
            <p:cNvSpPr/>
            <p:nvPr/>
          </p:nvSpPr>
          <p:spPr>
            <a:xfrm>
              <a:off x="6089" y="118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5" name="Linea"/>
            <p:cNvSpPr/>
            <p:nvPr/>
          </p:nvSpPr>
          <p:spPr>
            <a:xfrm flipV="1">
              <a:off x="0" y="15953"/>
              <a:ext cx="12701" cy="12686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Linea"/>
            <p:cNvSpPr/>
            <p:nvPr/>
          </p:nvSpPr>
          <p:spPr>
            <a:xfrm flipH="1">
              <a:off x="0" y="15953"/>
              <a:ext cx="12701" cy="12686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8" name="object 60"/>
          <p:cNvSpPr/>
          <p:nvPr/>
        </p:nvSpPr>
        <p:spPr>
          <a:xfrm>
            <a:off x="4683449" y="402129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9" name="object 61"/>
          <p:cNvSpPr/>
          <p:nvPr/>
        </p:nvSpPr>
        <p:spPr>
          <a:xfrm>
            <a:off x="5377605" y="39949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107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0" name="object 62"/>
          <p:cNvSpPr/>
          <p:nvPr/>
        </p:nvSpPr>
        <p:spPr>
          <a:xfrm>
            <a:off x="5986513" y="413074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" name="object 63"/>
          <p:cNvSpPr/>
          <p:nvPr/>
        </p:nvSpPr>
        <p:spPr>
          <a:xfrm>
            <a:off x="4389143" y="397873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00" y="21600"/>
                </a:lnTo>
                <a:lnTo>
                  <a:pt x="10800" y="10799"/>
                </a:lnTo>
                <a:lnTo>
                  <a:pt x="0" y="10799"/>
                </a:lnTo>
                <a:lnTo>
                  <a:pt x="1080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65" name="object 64"/>
          <p:cNvGrpSpPr/>
          <p:nvPr/>
        </p:nvGrpSpPr>
        <p:grpSpPr>
          <a:xfrm>
            <a:off x="5978391" y="4118589"/>
            <a:ext cx="32734" cy="20816"/>
            <a:chOff x="0" y="0"/>
            <a:chExt cx="32733" cy="20814"/>
          </a:xfrm>
        </p:grpSpPr>
        <p:sp>
          <p:nvSpPr>
            <p:cNvPr id="262" name="Quadrato"/>
            <p:cNvSpPr/>
            <p:nvPr/>
          </p:nvSpPr>
          <p:spPr>
            <a:xfrm>
              <a:off x="0" y="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3" name="Quadrato"/>
            <p:cNvSpPr/>
            <p:nvPr/>
          </p:nvSpPr>
          <p:spPr>
            <a:xfrm>
              <a:off x="4057" y="8114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Forma"/>
            <p:cNvSpPr/>
            <p:nvPr/>
          </p:nvSpPr>
          <p:spPr>
            <a:xfrm>
              <a:off x="16490" y="8108"/>
              <a:ext cx="1624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6196" y="14408"/>
                  </a:lnTo>
                  <a:lnTo>
                    <a:pt x="5404" y="0"/>
                  </a:lnTo>
                  <a:lnTo>
                    <a:pt x="5404" y="7215"/>
                  </a:lnTo>
                  <a:lnTo>
                    <a:pt x="0" y="14408"/>
                  </a:lnTo>
                  <a:lnTo>
                    <a:pt x="10809" y="14408"/>
                  </a:lnTo>
                  <a:lnTo>
                    <a:pt x="16196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68" name="object 65"/>
          <p:cNvGrpSpPr/>
          <p:nvPr/>
        </p:nvGrpSpPr>
        <p:grpSpPr>
          <a:xfrm>
            <a:off x="3952754" y="3924013"/>
            <a:ext cx="14733" cy="18784"/>
            <a:chOff x="0" y="0"/>
            <a:chExt cx="14732" cy="18782"/>
          </a:xfrm>
        </p:grpSpPr>
        <p:sp>
          <p:nvSpPr>
            <p:cNvPr id="266" name="Triangolo"/>
            <p:cNvSpPr/>
            <p:nvPr/>
          </p:nvSpPr>
          <p:spPr>
            <a:xfrm>
              <a:off x="0" y="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7" name="Forma"/>
            <p:cNvSpPr/>
            <p:nvPr/>
          </p:nvSpPr>
          <p:spPr>
            <a:xfrm>
              <a:off x="2032" y="6083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83"/>
                  </a:moveTo>
                  <a:lnTo>
                    <a:pt x="10783" y="10783"/>
                  </a:lnTo>
                  <a:lnTo>
                    <a:pt x="10783" y="0"/>
                  </a:lnTo>
                  <a:lnTo>
                    <a:pt x="0" y="1078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74" name="object 66"/>
          <p:cNvGrpSpPr/>
          <p:nvPr/>
        </p:nvGrpSpPr>
        <p:grpSpPr>
          <a:xfrm>
            <a:off x="6321405" y="4124672"/>
            <a:ext cx="49239" cy="46883"/>
            <a:chOff x="0" y="0"/>
            <a:chExt cx="49237" cy="46881"/>
          </a:xfrm>
        </p:grpSpPr>
        <p:sp>
          <p:nvSpPr>
            <p:cNvPr id="269" name="Forma"/>
            <p:cNvSpPr/>
            <p:nvPr/>
          </p:nvSpPr>
          <p:spPr>
            <a:xfrm>
              <a:off x="0" y="1216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lnTo>
                    <a:pt x="0" y="0"/>
                  </a:lnTo>
                  <a:lnTo>
                    <a:pt x="10817" y="10799"/>
                  </a:lnTo>
                  <a:lnTo>
                    <a:pt x="10817" y="21600"/>
                  </a:lnTo>
                  <a:lnTo>
                    <a:pt x="21600" y="21600"/>
                  </a:lnTo>
                  <a:lnTo>
                    <a:pt x="21600" y="1079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Forma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17"/>
                  </a:moveTo>
                  <a:lnTo>
                    <a:pt x="10817" y="0"/>
                  </a:lnTo>
                  <a:lnTo>
                    <a:pt x="0" y="0"/>
                  </a:lnTo>
                  <a:lnTo>
                    <a:pt x="10817" y="10817"/>
                  </a:lnTo>
                  <a:lnTo>
                    <a:pt x="10817" y="21600"/>
                  </a:lnTo>
                  <a:lnTo>
                    <a:pt x="21600" y="21600"/>
                  </a:lnTo>
                  <a:lnTo>
                    <a:pt x="21600" y="1081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Forma"/>
            <p:cNvSpPr/>
            <p:nvPr/>
          </p:nvSpPr>
          <p:spPr>
            <a:xfrm>
              <a:off x="2032" y="29317"/>
              <a:ext cx="12701" cy="1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53"/>
                  </a:moveTo>
                  <a:lnTo>
                    <a:pt x="16803" y="0"/>
                  </a:lnTo>
                  <a:lnTo>
                    <a:pt x="0" y="11636"/>
                  </a:lnTo>
                  <a:lnTo>
                    <a:pt x="7208" y="16618"/>
                  </a:lnTo>
                  <a:lnTo>
                    <a:pt x="14392" y="16618"/>
                  </a:lnTo>
                  <a:lnTo>
                    <a:pt x="21600" y="21600"/>
                  </a:lnTo>
                  <a:lnTo>
                    <a:pt x="21600" y="66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2" name="Triangolo"/>
            <p:cNvSpPr/>
            <p:nvPr/>
          </p:nvSpPr>
          <p:spPr>
            <a:xfrm>
              <a:off x="6089" y="2162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72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Forma"/>
            <p:cNvSpPr/>
            <p:nvPr/>
          </p:nvSpPr>
          <p:spPr>
            <a:xfrm>
              <a:off x="36537" y="3242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801"/>
                  </a:lnTo>
                  <a:lnTo>
                    <a:pt x="10784" y="21600"/>
                  </a:lnTo>
                  <a:lnTo>
                    <a:pt x="10784" y="1080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75" name="object 67"/>
          <p:cNvSpPr/>
          <p:nvPr/>
        </p:nvSpPr>
        <p:spPr>
          <a:xfrm>
            <a:off x="6124533" y="4073996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6" name="object 68"/>
          <p:cNvSpPr/>
          <p:nvPr/>
        </p:nvSpPr>
        <p:spPr>
          <a:xfrm>
            <a:off x="3826917" y="3964546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7" name="object 69"/>
          <p:cNvSpPr/>
          <p:nvPr/>
        </p:nvSpPr>
        <p:spPr>
          <a:xfrm>
            <a:off x="1034056" y="322271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8" name="object 70"/>
          <p:cNvSpPr/>
          <p:nvPr/>
        </p:nvSpPr>
        <p:spPr>
          <a:xfrm>
            <a:off x="3205831" y="389157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399" y="21600"/>
                </a:lnTo>
                <a:lnTo>
                  <a:pt x="7199" y="14399"/>
                </a:lnTo>
                <a:lnTo>
                  <a:pt x="0" y="14399"/>
                </a:lnTo>
                <a:lnTo>
                  <a:pt x="7199" y="7199"/>
                </a:lnTo>
                <a:lnTo>
                  <a:pt x="7199" y="0"/>
                </a:lnTo>
                <a:lnTo>
                  <a:pt x="14399" y="7199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9" name="object 71"/>
          <p:cNvSpPr/>
          <p:nvPr/>
        </p:nvSpPr>
        <p:spPr>
          <a:xfrm>
            <a:off x="1003610" y="327338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10799"/>
                </a:lnTo>
                <a:lnTo>
                  <a:pt x="10800" y="0"/>
                </a:lnTo>
                <a:lnTo>
                  <a:pt x="10800" y="10799"/>
                </a:lnTo>
                <a:lnTo>
                  <a:pt x="21600" y="107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0" name="object 72"/>
          <p:cNvSpPr/>
          <p:nvPr/>
        </p:nvSpPr>
        <p:spPr>
          <a:xfrm>
            <a:off x="3258602" y="391995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83" name="object 73"/>
          <p:cNvGrpSpPr/>
          <p:nvPr/>
        </p:nvGrpSpPr>
        <p:grpSpPr>
          <a:xfrm>
            <a:off x="6548735" y="3887532"/>
            <a:ext cx="39085" cy="61348"/>
            <a:chOff x="0" y="0"/>
            <a:chExt cx="39083" cy="61347"/>
          </a:xfrm>
        </p:grpSpPr>
        <p:sp>
          <p:nvSpPr>
            <p:cNvPr id="281" name="Forma"/>
            <p:cNvSpPr/>
            <p:nvPr/>
          </p:nvSpPr>
          <p:spPr>
            <a:xfrm>
              <a:off x="0" y="486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78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Forma"/>
            <p:cNvSpPr/>
            <p:nvPr/>
          </p:nvSpPr>
          <p:spPr>
            <a:xfrm>
              <a:off x="26383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40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4" name="object 74"/>
          <p:cNvSpPr/>
          <p:nvPr/>
        </p:nvSpPr>
        <p:spPr>
          <a:xfrm>
            <a:off x="1090887" y="3498368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5" name="object 75"/>
          <p:cNvSpPr/>
          <p:nvPr/>
        </p:nvSpPr>
        <p:spPr>
          <a:xfrm>
            <a:off x="2674049" y="271600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99" y="21600"/>
                </a:moveTo>
                <a:lnTo>
                  <a:pt x="7199" y="14399"/>
                </a:lnTo>
                <a:lnTo>
                  <a:pt x="0" y="14399"/>
                </a:lnTo>
                <a:lnTo>
                  <a:pt x="7199" y="7199"/>
                </a:lnTo>
                <a:lnTo>
                  <a:pt x="7199" y="0"/>
                </a:lnTo>
                <a:lnTo>
                  <a:pt x="21600" y="0"/>
                </a:lnTo>
                <a:lnTo>
                  <a:pt x="14399" y="7199"/>
                </a:lnTo>
                <a:lnTo>
                  <a:pt x="143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89" name="object 76"/>
          <p:cNvGrpSpPr/>
          <p:nvPr/>
        </p:nvGrpSpPr>
        <p:grpSpPr>
          <a:xfrm>
            <a:off x="1094943" y="3506482"/>
            <a:ext cx="24880" cy="28912"/>
            <a:chOff x="0" y="0"/>
            <a:chExt cx="24879" cy="28911"/>
          </a:xfrm>
        </p:grpSpPr>
        <p:sp>
          <p:nvSpPr>
            <p:cNvPr id="286" name="Quadrato"/>
            <p:cNvSpPr/>
            <p:nvPr/>
          </p:nvSpPr>
          <p:spPr>
            <a:xfrm>
              <a:off x="0" y="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Quadrato"/>
            <p:cNvSpPr/>
            <p:nvPr/>
          </p:nvSpPr>
          <p:spPr>
            <a:xfrm>
              <a:off x="4057" y="4057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Quadrato"/>
            <p:cNvSpPr/>
            <p:nvPr/>
          </p:nvSpPr>
          <p:spPr>
            <a:xfrm>
              <a:off x="12179" y="16211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0" name="object 77"/>
          <p:cNvSpPr/>
          <p:nvPr/>
        </p:nvSpPr>
        <p:spPr>
          <a:xfrm>
            <a:off x="6778095" y="3802397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1" name="object 78"/>
          <p:cNvSpPr/>
          <p:nvPr/>
        </p:nvSpPr>
        <p:spPr>
          <a:xfrm>
            <a:off x="6928292" y="370510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2" name="object 79"/>
          <p:cNvSpPr/>
          <p:nvPr/>
        </p:nvSpPr>
        <p:spPr>
          <a:xfrm>
            <a:off x="1117273" y="35470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lnTo>
                  <a:pt x="21600" y="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97" name="object 80"/>
          <p:cNvGrpSpPr/>
          <p:nvPr/>
        </p:nvGrpSpPr>
        <p:grpSpPr>
          <a:xfrm>
            <a:off x="6938435" y="3674712"/>
            <a:ext cx="22848" cy="41080"/>
            <a:chOff x="0" y="0"/>
            <a:chExt cx="22847" cy="41078"/>
          </a:xfrm>
        </p:grpSpPr>
        <p:sp>
          <p:nvSpPr>
            <p:cNvPr id="293" name="Forma"/>
            <p:cNvSpPr/>
            <p:nvPr/>
          </p:nvSpPr>
          <p:spPr>
            <a:xfrm>
              <a:off x="0" y="28378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lnTo>
                    <a:pt x="10783" y="10799"/>
                  </a:lnTo>
                  <a:lnTo>
                    <a:pt x="10783" y="0"/>
                  </a:lnTo>
                  <a:lnTo>
                    <a:pt x="0" y="1079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79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4" name="Forma"/>
            <p:cNvSpPr/>
            <p:nvPr/>
          </p:nvSpPr>
          <p:spPr>
            <a:xfrm>
              <a:off x="4057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83"/>
                  </a:lnTo>
                  <a:lnTo>
                    <a:pt x="10800" y="21600"/>
                  </a:lnTo>
                  <a:lnTo>
                    <a:pt x="10800" y="1078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Triangolo"/>
            <p:cNvSpPr/>
            <p:nvPr/>
          </p:nvSpPr>
          <p:spPr>
            <a:xfrm>
              <a:off x="10147" y="20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6" name="Forma"/>
            <p:cNvSpPr/>
            <p:nvPr/>
          </p:nvSpPr>
          <p:spPr>
            <a:xfrm>
              <a:off x="6343" y="10134"/>
              <a:ext cx="1624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9"/>
                  </a:moveTo>
                  <a:lnTo>
                    <a:pt x="10809" y="7199"/>
                  </a:lnTo>
                  <a:lnTo>
                    <a:pt x="10809" y="0"/>
                  </a:lnTo>
                  <a:lnTo>
                    <a:pt x="5404" y="0"/>
                  </a:lnTo>
                  <a:lnTo>
                    <a:pt x="0" y="7199"/>
                  </a:lnTo>
                  <a:lnTo>
                    <a:pt x="0" y="21600"/>
                  </a:lnTo>
                  <a:lnTo>
                    <a:pt x="5404" y="14399"/>
                  </a:lnTo>
                  <a:lnTo>
                    <a:pt x="10809" y="14399"/>
                  </a:lnTo>
                  <a:lnTo>
                    <a:pt x="21600" y="719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8" name="object 81"/>
          <p:cNvSpPr/>
          <p:nvPr/>
        </p:nvSpPr>
        <p:spPr>
          <a:xfrm>
            <a:off x="1131482" y="357133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7199" y="21600"/>
                </a:lnTo>
                <a:lnTo>
                  <a:pt x="0" y="14399"/>
                </a:lnTo>
                <a:lnTo>
                  <a:pt x="14399" y="7199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9" name="object 82"/>
          <p:cNvSpPr/>
          <p:nvPr/>
        </p:nvSpPr>
        <p:spPr>
          <a:xfrm>
            <a:off x="1225109" y="3642276"/>
            <a:ext cx="16239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99" y="21600"/>
                </a:lnTo>
                <a:lnTo>
                  <a:pt x="0" y="10799"/>
                </a:lnTo>
                <a:lnTo>
                  <a:pt x="5400" y="10799"/>
                </a:lnTo>
                <a:lnTo>
                  <a:pt x="1620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03" name="object 83"/>
          <p:cNvGrpSpPr/>
          <p:nvPr/>
        </p:nvGrpSpPr>
        <p:grpSpPr>
          <a:xfrm>
            <a:off x="4322158" y="2659258"/>
            <a:ext cx="24873" cy="18777"/>
            <a:chOff x="0" y="0"/>
            <a:chExt cx="24872" cy="18776"/>
          </a:xfrm>
        </p:grpSpPr>
        <p:sp>
          <p:nvSpPr>
            <p:cNvPr id="300" name="Triangolo"/>
            <p:cNvSpPr/>
            <p:nvPr/>
          </p:nvSpPr>
          <p:spPr>
            <a:xfrm>
              <a:off x="0" y="4051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Forma"/>
            <p:cNvSpPr/>
            <p:nvPr/>
          </p:nvSpPr>
          <p:spPr>
            <a:xfrm>
              <a:off x="6082" y="60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17" y="0"/>
                  </a:lnTo>
                  <a:lnTo>
                    <a:pt x="0" y="10800"/>
                  </a:lnTo>
                  <a:lnTo>
                    <a:pt x="10817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Triangolo"/>
            <p:cNvSpPr/>
            <p:nvPr/>
          </p:nvSpPr>
          <p:spPr>
            <a:xfrm>
              <a:off x="12172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4" name="object 84"/>
          <p:cNvSpPr/>
          <p:nvPr/>
        </p:nvSpPr>
        <p:spPr>
          <a:xfrm>
            <a:off x="2487318" y="400102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399" y="21600"/>
                </a:lnTo>
                <a:lnTo>
                  <a:pt x="7199" y="14399"/>
                </a:lnTo>
                <a:lnTo>
                  <a:pt x="0" y="14399"/>
                </a:lnTo>
                <a:lnTo>
                  <a:pt x="7199" y="7199"/>
                </a:lnTo>
                <a:lnTo>
                  <a:pt x="7199" y="0"/>
                </a:lnTo>
                <a:lnTo>
                  <a:pt x="14399" y="7199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5" name="object 85"/>
          <p:cNvSpPr/>
          <p:nvPr/>
        </p:nvSpPr>
        <p:spPr>
          <a:xfrm>
            <a:off x="1239055" y="3656463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10800" y="14399"/>
                </a:lnTo>
                <a:lnTo>
                  <a:pt x="0" y="7199"/>
                </a:lnTo>
                <a:lnTo>
                  <a:pt x="0" y="0"/>
                </a:lnTo>
                <a:lnTo>
                  <a:pt x="21600" y="0"/>
                </a:lnTo>
                <a:lnTo>
                  <a:pt x="21600" y="1439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6" name="object 86"/>
          <p:cNvSpPr/>
          <p:nvPr/>
        </p:nvSpPr>
        <p:spPr>
          <a:xfrm>
            <a:off x="4468301" y="266938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399" y="21600"/>
                </a:lnTo>
                <a:lnTo>
                  <a:pt x="0" y="10799"/>
                </a:lnTo>
                <a:lnTo>
                  <a:pt x="14399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09" name="object 87"/>
          <p:cNvGrpSpPr/>
          <p:nvPr/>
        </p:nvGrpSpPr>
        <p:grpSpPr>
          <a:xfrm>
            <a:off x="6871456" y="3240962"/>
            <a:ext cx="14733" cy="30945"/>
            <a:chOff x="0" y="0"/>
            <a:chExt cx="14732" cy="30944"/>
          </a:xfrm>
        </p:grpSpPr>
        <p:sp>
          <p:nvSpPr>
            <p:cNvPr id="307" name="Triangolo"/>
            <p:cNvSpPr/>
            <p:nvPr/>
          </p:nvSpPr>
          <p:spPr>
            <a:xfrm>
              <a:off x="0" y="18244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8" name="Forma"/>
            <p:cNvSpPr/>
            <p:nvPr/>
          </p:nvSpPr>
          <p:spPr>
            <a:xfrm>
              <a:off x="2032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0783" y="0"/>
                  </a:lnTo>
                  <a:lnTo>
                    <a:pt x="10783" y="108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0" name="object 88"/>
          <p:cNvSpPr/>
          <p:nvPr/>
        </p:nvSpPr>
        <p:spPr>
          <a:xfrm>
            <a:off x="2172714" y="398481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21600" y="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13" name="object 89"/>
          <p:cNvGrpSpPr/>
          <p:nvPr/>
        </p:nvGrpSpPr>
        <p:grpSpPr>
          <a:xfrm>
            <a:off x="1350683" y="3765923"/>
            <a:ext cx="18790" cy="22829"/>
            <a:chOff x="0" y="0"/>
            <a:chExt cx="18789" cy="22827"/>
          </a:xfrm>
        </p:grpSpPr>
        <p:sp>
          <p:nvSpPr>
            <p:cNvPr id="311" name="Triangolo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Forma"/>
            <p:cNvSpPr/>
            <p:nvPr/>
          </p:nvSpPr>
          <p:spPr>
            <a:xfrm>
              <a:off x="6089" y="1012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83" y="0"/>
                  </a:lnTo>
                  <a:lnTo>
                    <a:pt x="0" y="10799"/>
                  </a:lnTo>
                  <a:lnTo>
                    <a:pt x="10783" y="21600"/>
                  </a:lnTo>
                  <a:lnTo>
                    <a:pt x="21600" y="107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4" name="object 90"/>
          <p:cNvSpPr/>
          <p:nvPr/>
        </p:nvSpPr>
        <p:spPr>
          <a:xfrm>
            <a:off x="1953508" y="401927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10799"/>
                </a:lnTo>
                <a:lnTo>
                  <a:pt x="10800" y="107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5" name="object 91"/>
          <p:cNvSpPr/>
          <p:nvPr/>
        </p:nvSpPr>
        <p:spPr>
          <a:xfrm>
            <a:off x="5578545" y="275856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0" y="0"/>
                </a:lnTo>
                <a:lnTo>
                  <a:pt x="10800" y="10799"/>
                </a:lnTo>
                <a:lnTo>
                  <a:pt x="21600" y="1079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18" name="object 92"/>
          <p:cNvGrpSpPr/>
          <p:nvPr/>
        </p:nvGrpSpPr>
        <p:grpSpPr>
          <a:xfrm>
            <a:off x="6246310" y="2845726"/>
            <a:ext cx="18784" cy="16758"/>
            <a:chOff x="0" y="0"/>
            <a:chExt cx="18782" cy="16757"/>
          </a:xfrm>
        </p:grpSpPr>
        <p:sp>
          <p:nvSpPr>
            <p:cNvPr id="316" name="Triangolo"/>
            <p:cNvSpPr/>
            <p:nvPr/>
          </p:nvSpPr>
          <p:spPr>
            <a:xfrm>
              <a:off x="0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7" name="Forma"/>
            <p:cNvSpPr/>
            <p:nvPr/>
          </p:nvSpPr>
          <p:spPr>
            <a:xfrm>
              <a:off x="6083" y="4057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9" name="object 93"/>
          <p:cNvSpPr/>
          <p:nvPr/>
        </p:nvSpPr>
        <p:spPr>
          <a:xfrm>
            <a:off x="6195572" y="282950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00" y="14399"/>
                </a:lnTo>
                <a:lnTo>
                  <a:pt x="0" y="14399"/>
                </a:lnTo>
                <a:lnTo>
                  <a:pt x="0" y="7199"/>
                </a:lnTo>
                <a:lnTo>
                  <a:pt x="10800" y="7199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0" name="object 94"/>
          <p:cNvSpPr/>
          <p:nvPr/>
        </p:nvSpPr>
        <p:spPr>
          <a:xfrm>
            <a:off x="1523212" y="400711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24" name="object 95"/>
          <p:cNvGrpSpPr/>
          <p:nvPr/>
        </p:nvGrpSpPr>
        <p:grpSpPr>
          <a:xfrm>
            <a:off x="6502056" y="3899686"/>
            <a:ext cx="12701" cy="12701"/>
            <a:chOff x="0" y="0"/>
            <a:chExt cx="12700" cy="12699"/>
          </a:xfrm>
        </p:grpSpPr>
        <p:sp>
          <p:nvSpPr>
            <p:cNvPr id="321" name="Linea"/>
            <p:cNvSpPr/>
            <p:nvPr/>
          </p:nvSpPr>
          <p:spPr>
            <a:xfrm flipH="1" flipV="1">
              <a:off x="0" y="9"/>
              <a:ext cx="12701" cy="1268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2" name="Forma"/>
            <p:cNvSpPr/>
            <p:nvPr/>
          </p:nvSpPr>
          <p:spPr>
            <a:xfrm>
              <a:off x="0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Linea"/>
            <p:cNvSpPr/>
            <p:nvPr/>
          </p:nvSpPr>
          <p:spPr>
            <a:xfrm>
              <a:off x="0" y="9"/>
              <a:ext cx="12701" cy="1268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5" name="object 96"/>
          <p:cNvSpPr/>
          <p:nvPr/>
        </p:nvSpPr>
        <p:spPr>
          <a:xfrm>
            <a:off x="4825789" y="3579442"/>
            <a:ext cx="20297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0" y="21600"/>
                </a:moveTo>
                <a:lnTo>
                  <a:pt x="0" y="21600"/>
                </a:lnTo>
                <a:lnTo>
                  <a:pt x="0" y="14399"/>
                </a:lnTo>
                <a:lnTo>
                  <a:pt x="4320" y="7199"/>
                </a:lnTo>
                <a:lnTo>
                  <a:pt x="4320" y="0"/>
                </a:lnTo>
                <a:lnTo>
                  <a:pt x="8640" y="0"/>
                </a:lnTo>
                <a:lnTo>
                  <a:pt x="17280" y="7199"/>
                </a:lnTo>
                <a:lnTo>
                  <a:pt x="21600" y="14399"/>
                </a:lnTo>
                <a:lnTo>
                  <a:pt x="12960" y="14399"/>
                </a:lnTo>
                <a:lnTo>
                  <a:pt x="864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28" name="object 97"/>
          <p:cNvGrpSpPr/>
          <p:nvPr/>
        </p:nvGrpSpPr>
        <p:grpSpPr>
          <a:xfrm>
            <a:off x="2020749" y="3677001"/>
            <a:ext cx="24358" cy="24592"/>
            <a:chOff x="0" y="0"/>
            <a:chExt cx="24356" cy="24591"/>
          </a:xfrm>
        </p:grpSpPr>
        <p:sp>
          <p:nvSpPr>
            <p:cNvPr id="326" name="Forma"/>
            <p:cNvSpPr/>
            <p:nvPr/>
          </p:nvSpPr>
          <p:spPr>
            <a:xfrm>
              <a:off x="0" y="0"/>
              <a:ext cx="24357" cy="1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9" y="21600"/>
                  </a:moveTo>
                  <a:lnTo>
                    <a:pt x="0" y="21600"/>
                  </a:lnTo>
                  <a:lnTo>
                    <a:pt x="3600" y="10800"/>
                  </a:lnTo>
                  <a:lnTo>
                    <a:pt x="3600" y="0"/>
                  </a:lnTo>
                  <a:lnTo>
                    <a:pt x="10800" y="0"/>
                  </a:lnTo>
                  <a:lnTo>
                    <a:pt x="14400" y="5399"/>
                  </a:lnTo>
                  <a:lnTo>
                    <a:pt x="21600" y="5399"/>
                  </a:lnTo>
                  <a:lnTo>
                    <a:pt x="17999" y="10800"/>
                  </a:lnTo>
                  <a:lnTo>
                    <a:pt x="1799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7" name="Forma"/>
            <p:cNvSpPr/>
            <p:nvPr/>
          </p:nvSpPr>
          <p:spPr>
            <a:xfrm>
              <a:off x="3798" y="118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1" y="21600"/>
                  </a:moveTo>
                  <a:lnTo>
                    <a:pt x="7199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4401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9" name="object 98"/>
          <p:cNvSpPr/>
          <p:nvPr/>
        </p:nvSpPr>
        <p:spPr>
          <a:xfrm>
            <a:off x="1681529" y="291665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00" y="21600"/>
                </a:lnTo>
                <a:lnTo>
                  <a:pt x="0" y="10799"/>
                </a:lnTo>
                <a:lnTo>
                  <a:pt x="0" y="0"/>
                </a:lnTo>
                <a:lnTo>
                  <a:pt x="10800" y="10799"/>
                </a:lnTo>
                <a:lnTo>
                  <a:pt x="21600" y="107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10" name="object 99"/>
          <p:cNvGrpSpPr/>
          <p:nvPr/>
        </p:nvGrpSpPr>
        <p:grpSpPr>
          <a:xfrm>
            <a:off x="973415" y="2653511"/>
            <a:ext cx="5922659" cy="1493726"/>
            <a:chOff x="0" y="0"/>
            <a:chExt cx="5922657" cy="1493724"/>
          </a:xfrm>
        </p:grpSpPr>
        <p:grpSp>
          <p:nvGrpSpPr>
            <p:cNvPr id="341" name="object 100"/>
            <p:cNvGrpSpPr/>
            <p:nvPr/>
          </p:nvGrpSpPr>
          <p:grpSpPr>
            <a:xfrm>
              <a:off x="-1" y="-1"/>
              <a:ext cx="5922659" cy="1493726"/>
              <a:chOff x="0" y="0"/>
              <a:chExt cx="5922657" cy="1493724"/>
            </a:xfrm>
          </p:grpSpPr>
          <p:sp>
            <p:nvSpPr>
              <p:cNvPr id="330" name="Forma"/>
              <p:cNvSpPr/>
              <p:nvPr/>
            </p:nvSpPr>
            <p:spPr>
              <a:xfrm>
                <a:off x="5049888" y="1448867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7275" y="0"/>
                    </a:lnTo>
                    <a:lnTo>
                      <a:pt x="12962" y="0"/>
                    </a:lnTo>
                    <a:lnTo>
                      <a:pt x="4325" y="7192"/>
                    </a:lnTo>
                    <a:lnTo>
                      <a:pt x="0" y="21600"/>
                    </a:lnTo>
                    <a:lnTo>
                      <a:pt x="8637" y="21600"/>
                    </a:lnTo>
                    <a:lnTo>
                      <a:pt x="17275" y="14407"/>
                    </a:lnTo>
                    <a:lnTo>
                      <a:pt x="21600" y="14407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1" name="Forma"/>
              <p:cNvSpPr/>
              <p:nvPr/>
            </p:nvSpPr>
            <p:spPr>
              <a:xfrm>
                <a:off x="5078037" y="14427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4415" y="0"/>
                    </a:lnTo>
                    <a:lnTo>
                      <a:pt x="10812" y="5417"/>
                    </a:lnTo>
                    <a:lnTo>
                      <a:pt x="72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208" y="108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2" name="Forma"/>
              <p:cNvSpPr/>
              <p:nvPr/>
            </p:nvSpPr>
            <p:spPr>
              <a:xfrm>
                <a:off x="5041773" y="1380224"/>
                <a:ext cx="48705" cy="6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77"/>
                    </a:moveTo>
                    <a:lnTo>
                      <a:pt x="14402" y="11437"/>
                    </a:lnTo>
                    <a:lnTo>
                      <a:pt x="12600" y="10167"/>
                    </a:lnTo>
                    <a:lnTo>
                      <a:pt x="12600" y="11437"/>
                    </a:lnTo>
                    <a:lnTo>
                      <a:pt x="10797" y="10167"/>
                    </a:lnTo>
                    <a:lnTo>
                      <a:pt x="12600" y="10167"/>
                    </a:lnTo>
                    <a:lnTo>
                      <a:pt x="9000" y="8893"/>
                    </a:lnTo>
                    <a:lnTo>
                      <a:pt x="7198" y="7623"/>
                    </a:lnTo>
                    <a:lnTo>
                      <a:pt x="3599" y="6353"/>
                    </a:lnTo>
                    <a:lnTo>
                      <a:pt x="7198" y="5084"/>
                    </a:lnTo>
                    <a:lnTo>
                      <a:pt x="9000" y="3813"/>
                    </a:lnTo>
                    <a:lnTo>
                      <a:pt x="12600" y="2540"/>
                    </a:lnTo>
                    <a:lnTo>
                      <a:pt x="9620" y="1608"/>
                    </a:lnTo>
                    <a:lnTo>
                      <a:pt x="6297" y="796"/>
                    </a:lnTo>
                    <a:lnTo>
                      <a:pt x="2979" y="219"/>
                    </a:lnTo>
                    <a:lnTo>
                      <a:pt x="0" y="0"/>
                    </a:lnTo>
                    <a:lnTo>
                      <a:pt x="1064" y="1907"/>
                    </a:lnTo>
                    <a:lnTo>
                      <a:pt x="2529" y="5716"/>
                    </a:lnTo>
                    <a:lnTo>
                      <a:pt x="3599" y="7623"/>
                    </a:lnTo>
                    <a:lnTo>
                      <a:pt x="3599" y="11437"/>
                    </a:lnTo>
                    <a:lnTo>
                      <a:pt x="1797" y="10167"/>
                    </a:lnTo>
                    <a:lnTo>
                      <a:pt x="3599" y="12707"/>
                    </a:lnTo>
                    <a:lnTo>
                      <a:pt x="3599" y="15247"/>
                    </a:lnTo>
                    <a:lnTo>
                      <a:pt x="10797" y="20330"/>
                    </a:lnTo>
                    <a:lnTo>
                      <a:pt x="14402" y="20330"/>
                    </a:lnTo>
                    <a:lnTo>
                      <a:pt x="14402" y="21600"/>
                    </a:lnTo>
                    <a:lnTo>
                      <a:pt x="16030" y="19693"/>
                    </a:lnTo>
                    <a:lnTo>
                      <a:pt x="19972" y="15884"/>
                    </a:lnTo>
                    <a:lnTo>
                      <a:pt x="21600" y="139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3" name="Forma"/>
              <p:cNvSpPr/>
              <p:nvPr/>
            </p:nvSpPr>
            <p:spPr>
              <a:xfrm>
                <a:off x="5114836" y="1412660"/>
                <a:ext cx="36539" cy="4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4400" y="1799"/>
                    </a:lnTo>
                    <a:lnTo>
                      <a:pt x="9602" y="1799"/>
                    </a:lnTo>
                    <a:lnTo>
                      <a:pt x="9602" y="0"/>
                    </a:lnTo>
                    <a:lnTo>
                      <a:pt x="2402" y="0"/>
                    </a:lnTo>
                    <a:lnTo>
                      <a:pt x="0" y="1799"/>
                    </a:lnTo>
                    <a:lnTo>
                      <a:pt x="1426" y="6914"/>
                    </a:lnTo>
                    <a:lnTo>
                      <a:pt x="3379" y="16479"/>
                    </a:lnTo>
                    <a:lnTo>
                      <a:pt x="4797" y="21600"/>
                    </a:lnTo>
                    <a:lnTo>
                      <a:pt x="8776" y="17579"/>
                    </a:lnTo>
                    <a:lnTo>
                      <a:pt x="13198" y="13721"/>
                    </a:lnTo>
                    <a:lnTo>
                      <a:pt x="17621" y="10208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4" name="Triangolo"/>
              <p:cNvSpPr/>
              <p:nvPr/>
            </p:nvSpPr>
            <p:spPr>
              <a:xfrm>
                <a:off x="5360168" y="146711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5" name="Forma"/>
              <p:cNvSpPr/>
              <p:nvPr/>
            </p:nvSpPr>
            <p:spPr>
              <a:xfrm>
                <a:off x="5366524" y="1473188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2" y="0"/>
                    </a:lnTo>
                    <a:lnTo>
                      <a:pt x="10801" y="7215"/>
                    </a:lnTo>
                    <a:lnTo>
                      <a:pt x="5392" y="7215"/>
                    </a:lnTo>
                    <a:lnTo>
                      <a:pt x="5392" y="14408"/>
                    </a:lnTo>
                    <a:lnTo>
                      <a:pt x="0" y="21600"/>
                    </a:lnTo>
                    <a:lnTo>
                      <a:pt x="10801" y="144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6" name="Forma"/>
              <p:cNvSpPr/>
              <p:nvPr/>
            </p:nvSpPr>
            <p:spPr>
              <a:xfrm>
                <a:off x="5396706" y="1469403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5397"/>
                    </a:lnTo>
                    <a:lnTo>
                      <a:pt x="0" y="5397"/>
                    </a:lnTo>
                    <a:lnTo>
                      <a:pt x="10784" y="10809"/>
                    </a:lnTo>
                    <a:lnTo>
                      <a:pt x="10784" y="1620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7" name="Forma"/>
              <p:cNvSpPr/>
              <p:nvPr/>
            </p:nvSpPr>
            <p:spPr>
              <a:xfrm>
                <a:off x="5407114" y="1441031"/>
                <a:ext cx="28411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6974" y="5065"/>
                    </a:lnTo>
                    <a:lnTo>
                      <a:pt x="7715" y="2132"/>
                    </a:lnTo>
                    <a:lnTo>
                      <a:pt x="3090" y="0"/>
                    </a:lnTo>
                    <a:lnTo>
                      <a:pt x="3090" y="3599"/>
                    </a:lnTo>
                    <a:lnTo>
                      <a:pt x="0" y="3599"/>
                    </a:lnTo>
                    <a:lnTo>
                      <a:pt x="0" y="7196"/>
                    </a:lnTo>
                    <a:lnTo>
                      <a:pt x="3090" y="10794"/>
                    </a:lnTo>
                    <a:lnTo>
                      <a:pt x="9260" y="14404"/>
                    </a:lnTo>
                    <a:lnTo>
                      <a:pt x="12340" y="21600"/>
                    </a:lnTo>
                    <a:lnTo>
                      <a:pt x="18519" y="14404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8" name="Forma"/>
              <p:cNvSpPr/>
              <p:nvPr/>
            </p:nvSpPr>
            <p:spPr>
              <a:xfrm>
                <a:off x="5423344" y="1465352"/>
                <a:ext cx="32488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2" y="5115"/>
                    </a:lnTo>
                    <a:lnTo>
                      <a:pt x="2364" y="10800"/>
                    </a:lnTo>
                    <a:lnTo>
                      <a:pt x="2660" y="16495"/>
                    </a:lnTo>
                    <a:lnTo>
                      <a:pt x="27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9" name="Forma"/>
              <p:cNvSpPr/>
              <p:nvPr/>
            </p:nvSpPr>
            <p:spPr>
              <a:xfrm>
                <a:off x="0" y="0"/>
                <a:ext cx="5922658" cy="1447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68"/>
                    </a:moveTo>
                    <a:lnTo>
                      <a:pt x="21556" y="11179"/>
                    </a:lnTo>
                    <a:lnTo>
                      <a:pt x="21513" y="10989"/>
                    </a:lnTo>
                    <a:lnTo>
                      <a:pt x="21473" y="10611"/>
                    </a:lnTo>
                    <a:lnTo>
                      <a:pt x="21319" y="10611"/>
                    </a:lnTo>
                    <a:lnTo>
                      <a:pt x="21319" y="10232"/>
                    </a:lnTo>
                    <a:lnTo>
                      <a:pt x="21304" y="10232"/>
                    </a:lnTo>
                    <a:lnTo>
                      <a:pt x="21304" y="10421"/>
                    </a:lnTo>
                    <a:lnTo>
                      <a:pt x="21274" y="10421"/>
                    </a:lnTo>
                    <a:lnTo>
                      <a:pt x="21274" y="10232"/>
                    </a:lnTo>
                    <a:lnTo>
                      <a:pt x="21259" y="10232"/>
                    </a:lnTo>
                    <a:lnTo>
                      <a:pt x="21259" y="12695"/>
                    </a:lnTo>
                    <a:lnTo>
                      <a:pt x="21185" y="12695"/>
                    </a:lnTo>
                    <a:lnTo>
                      <a:pt x="21185" y="12884"/>
                    </a:lnTo>
                    <a:lnTo>
                      <a:pt x="21200" y="12884"/>
                    </a:lnTo>
                    <a:lnTo>
                      <a:pt x="21200" y="13074"/>
                    </a:lnTo>
                    <a:lnTo>
                      <a:pt x="21185" y="13074"/>
                    </a:lnTo>
                    <a:lnTo>
                      <a:pt x="21185" y="12884"/>
                    </a:lnTo>
                    <a:lnTo>
                      <a:pt x="21171" y="12884"/>
                    </a:lnTo>
                    <a:lnTo>
                      <a:pt x="21156" y="12695"/>
                    </a:lnTo>
                    <a:lnTo>
                      <a:pt x="21156" y="12884"/>
                    </a:lnTo>
                    <a:lnTo>
                      <a:pt x="21141" y="13074"/>
                    </a:lnTo>
                    <a:lnTo>
                      <a:pt x="21141" y="13453"/>
                    </a:lnTo>
                    <a:lnTo>
                      <a:pt x="21130" y="13263"/>
                    </a:lnTo>
                    <a:lnTo>
                      <a:pt x="21121" y="13263"/>
                    </a:lnTo>
                    <a:lnTo>
                      <a:pt x="21114" y="13074"/>
                    </a:lnTo>
                    <a:lnTo>
                      <a:pt x="21122" y="13074"/>
                    </a:lnTo>
                    <a:lnTo>
                      <a:pt x="21132" y="13263"/>
                    </a:lnTo>
                    <a:lnTo>
                      <a:pt x="21139" y="13263"/>
                    </a:lnTo>
                    <a:lnTo>
                      <a:pt x="21141" y="13453"/>
                    </a:lnTo>
                    <a:lnTo>
                      <a:pt x="21141" y="13074"/>
                    </a:lnTo>
                    <a:lnTo>
                      <a:pt x="21126" y="13074"/>
                    </a:lnTo>
                    <a:lnTo>
                      <a:pt x="21126" y="12884"/>
                    </a:lnTo>
                    <a:lnTo>
                      <a:pt x="21156" y="12884"/>
                    </a:lnTo>
                    <a:lnTo>
                      <a:pt x="21156" y="12695"/>
                    </a:lnTo>
                    <a:lnTo>
                      <a:pt x="21185" y="12695"/>
                    </a:lnTo>
                    <a:lnTo>
                      <a:pt x="21200" y="12505"/>
                    </a:lnTo>
                    <a:lnTo>
                      <a:pt x="21245" y="12505"/>
                    </a:lnTo>
                    <a:lnTo>
                      <a:pt x="21259" y="12695"/>
                    </a:lnTo>
                    <a:lnTo>
                      <a:pt x="21259" y="10232"/>
                    </a:lnTo>
                    <a:lnTo>
                      <a:pt x="21245" y="10232"/>
                    </a:lnTo>
                    <a:lnTo>
                      <a:pt x="21245" y="10421"/>
                    </a:lnTo>
                    <a:lnTo>
                      <a:pt x="21215" y="10421"/>
                    </a:lnTo>
                    <a:lnTo>
                      <a:pt x="21215" y="10232"/>
                    </a:lnTo>
                    <a:lnTo>
                      <a:pt x="21171" y="10232"/>
                    </a:lnTo>
                    <a:lnTo>
                      <a:pt x="21146" y="10042"/>
                    </a:lnTo>
                    <a:lnTo>
                      <a:pt x="21215" y="10042"/>
                    </a:lnTo>
                    <a:lnTo>
                      <a:pt x="21230" y="10232"/>
                    </a:lnTo>
                    <a:lnTo>
                      <a:pt x="21230" y="10042"/>
                    </a:lnTo>
                    <a:lnTo>
                      <a:pt x="21245" y="10042"/>
                    </a:lnTo>
                    <a:lnTo>
                      <a:pt x="21245" y="9663"/>
                    </a:lnTo>
                    <a:lnTo>
                      <a:pt x="21259" y="9663"/>
                    </a:lnTo>
                    <a:lnTo>
                      <a:pt x="21259" y="9853"/>
                    </a:lnTo>
                    <a:lnTo>
                      <a:pt x="21274" y="9853"/>
                    </a:lnTo>
                    <a:lnTo>
                      <a:pt x="21289" y="9663"/>
                    </a:lnTo>
                    <a:lnTo>
                      <a:pt x="21304" y="9663"/>
                    </a:lnTo>
                    <a:lnTo>
                      <a:pt x="21319" y="9853"/>
                    </a:lnTo>
                    <a:lnTo>
                      <a:pt x="21378" y="9853"/>
                    </a:lnTo>
                    <a:lnTo>
                      <a:pt x="21378" y="9663"/>
                    </a:lnTo>
                    <a:lnTo>
                      <a:pt x="21333" y="9663"/>
                    </a:lnTo>
                    <a:lnTo>
                      <a:pt x="21365" y="9474"/>
                    </a:lnTo>
                    <a:lnTo>
                      <a:pt x="21421" y="9474"/>
                    </a:lnTo>
                    <a:lnTo>
                      <a:pt x="21452" y="9284"/>
                    </a:lnTo>
                    <a:lnTo>
                      <a:pt x="21452" y="9474"/>
                    </a:lnTo>
                    <a:lnTo>
                      <a:pt x="21437" y="9474"/>
                    </a:lnTo>
                    <a:lnTo>
                      <a:pt x="21437" y="9663"/>
                    </a:lnTo>
                    <a:lnTo>
                      <a:pt x="21511" y="9663"/>
                    </a:lnTo>
                    <a:lnTo>
                      <a:pt x="21570" y="9474"/>
                    </a:lnTo>
                    <a:lnTo>
                      <a:pt x="21570" y="9284"/>
                    </a:lnTo>
                    <a:lnTo>
                      <a:pt x="21556" y="9284"/>
                    </a:lnTo>
                    <a:lnTo>
                      <a:pt x="21556" y="9095"/>
                    </a:lnTo>
                    <a:lnTo>
                      <a:pt x="21467" y="9284"/>
                    </a:lnTo>
                    <a:lnTo>
                      <a:pt x="21445" y="9095"/>
                    </a:lnTo>
                    <a:lnTo>
                      <a:pt x="21422" y="8905"/>
                    </a:lnTo>
                    <a:lnTo>
                      <a:pt x="21541" y="8905"/>
                    </a:lnTo>
                    <a:lnTo>
                      <a:pt x="21526" y="8716"/>
                    </a:lnTo>
                    <a:lnTo>
                      <a:pt x="21424" y="8716"/>
                    </a:lnTo>
                    <a:lnTo>
                      <a:pt x="21393" y="8905"/>
                    </a:lnTo>
                    <a:lnTo>
                      <a:pt x="21408" y="8905"/>
                    </a:lnTo>
                    <a:lnTo>
                      <a:pt x="21408" y="9095"/>
                    </a:lnTo>
                    <a:lnTo>
                      <a:pt x="21393" y="9095"/>
                    </a:lnTo>
                    <a:lnTo>
                      <a:pt x="21378" y="8905"/>
                    </a:lnTo>
                    <a:lnTo>
                      <a:pt x="21363" y="8905"/>
                    </a:lnTo>
                    <a:lnTo>
                      <a:pt x="21333" y="8716"/>
                    </a:lnTo>
                    <a:lnTo>
                      <a:pt x="21304" y="8716"/>
                    </a:lnTo>
                    <a:lnTo>
                      <a:pt x="21289" y="8905"/>
                    </a:lnTo>
                    <a:lnTo>
                      <a:pt x="21274" y="8905"/>
                    </a:lnTo>
                    <a:lnTo>
                      <a:pt x="21304" y="9095"/>
                    </a:lnTo>
                    <a:lnTo>
                      <a:pt x="21319" y="9095"/>
                    </a:lnTo>
                    <a:lnTo>
                      <a:pt x="21304" y="9284"/>
                    </a:lnTo>
                    <a:lnTo>
                      <a:pt x="21282" y="9284"/>
                    </a:lnTo>
                    <a:lnTo>
                      <a:pt x="21237" y="9474"/>
                    </a:lnTo>
                    <a:lnTo>
                      <a:pt x="21171" y="9474"/>
                    </a:lnTo>
                    <a:lnTo>
                      <a:pt x="21171" y="9663"/>
                    </a:lnTo>
                    <a:lnTo>
                      <a:pt x="21156" y="9853"/>
                    </a:lnTo>
                    <a:lnTo>
                      <a:pt x="21156" y="9663"/>
                    </a:lnTo>
                    <a:lnTo>
                      <a:pt x="21171" y="9663"/>
                    </a:lnTo>
                    <a:lnTo>
                      <a:pt x="21171" y="9474"/>
                    </a:lnTo>
                    <a:lnTo>
                      <a:pt x="21156" y="9474"/>
                    </a:lnTo>
                    <a:lnTo>
                      <a:pt x="21141" y="9663"/>
                    </a:lnTo>
                    <a:lnTo>
                      <a:pt x="21111" y="9663"/>
                    </a:lnTo>
                    <a:lnTo>
                      <a:pt x="21097" y="9474"/>
                    </a:lnTo>
                    <a:lnTo>
                      <a:pt x="21092" y="9474"/>
                    </a:lnTo>
                    <a:lnTo>
                      <a:pt x="21092" y="9663"/>
                    </a:lnTo>
                    <a:lnTo>
                      <a:pt x="21067" y="9663"/>
                    </a:lnTo>
                    <a:lnTo>
                      <a:pt x="21067" y="9474"/>
                    </a:lnTo>
                    <a:lnTo>
                      <a:pt x="21092" y="9663"/>
                    </a:lnTo>
                    <a:lnTo>
                      <a:pt x="21092" y="9474"/>
                    </a:lnTo>
                    <a:lnTo>
                      <a:pt x="21082" y="9474"/>
                    </a:lnTo>
                    <a:lnTo>
                      <a:pt x="21082" y="9284"/>
                    </a:lnTo>
                    <a:lnTo>
                      <a:pt x="21111" y="9474"/>
                    </a:lnTo>
                    <a:lnTo>
                      <a:pt x="21156" y="9474"/>
                    </a:lnTo>
                    <a:lnTo>
                      <a:pt x="21156" y="9095"/>
                    </a:lnTo>
                    <a:lnTo>
                      <a:pt x="21171" y="9095"/>
                    </a:lnTo>
                    <a:lnTo>
                      <a:pt x="21171" y="9284"/>
                    </a:lnTo>
                    <a:lnTo>
                      <a:pt x="21185" y="9284"/>
                    </a:lnTo>
                    <a:lnTo>
                      <a:pt x="21185" y="9095"/>
                    </a:lnTo>
                    <a:lnTo>
                      <a:pt x="21252" y="9095"/>
                    </a:lnTo>
                    <a:lnTo>
                      <a:pt x="21274" y="8905"/>
                    </a:lnTo>
                    <a:lnTo>
                      <a:pt x="21245" y="8905"/>
                    </a:lnTo>
                    <a:lnTo>
                      <a:pt x="21215" y="8716"/>
                    </a:lnTo>
                    <a:lnTo>
                      <a:pt x="21130" y="8625"/>
                    </a:lnTo>
                    <a:lnTo>
                      <a:pt x="21130" y="9095"/>
                    </a:lnTo>
                    <a:lnTo>
                      <a:pt x="21082" y="9095"/>
                    </a:lnTo>
                    <a:lnTo>
                      <a:pt x="21082" y="8716"/>
                    </a:lnTo>
                    <a:lnTo>
                      <a:pt x="21101" y="8905"/>
                    </a:lnTo>
                    <a:lnTo>
                      <a:pt x="21117" y="8905"/>
                    </a:lnTo>
                    <a:lnTo>
                      <a:pt x="21130" y="9095"/>
                    </a:lnTo>
                    <a:lnTo>
                      <a:pt x="21130" y="8625"/>
                    </a:lnTo>
                    <a:lnTo>
                      <a:pt x="21037" y="8526"/>
                    </a:lnTo>
                    <a:lnTo>
                      <a:pt x="21171" y="8526"/>
                    </a:lnTo>
                    <a:lnTo>
                      <a:pt x="21215" y="8716"/>
                    </a:lnTo>
                    <a:lnTo>
                      <a:pt x="21257" y="8526"/>
                    </a:lnTo>
                    <a:lnTo>
                      <a:pt x="21336" y="8337"/>
                    </a:lnTo>
                    <a:lnTo>
                      <a:pt x="21378" y="8147"/>
                    </a:lnTo>
                    <a:lnTo>
                      <a:pt x="21265" y="8147"/>
                    </a:lnTo>
                    <a:lnTo>
                      <a:pt x="21234" y="7958"/>
                    </a:lnTo>
                    <a:lnTo>
                      <a:pt x="21274" y="7768"/>
                    </a:lnTo>
                    <a:lnTo>
                      <a:pt x="21215" y="7389"/>
                    </a:lnTo>
                    <a:lnTo>
                      <a:pt x="21200" y="7200"/>
                    </a:lnTo>
                    <a:lnTo>
                      <a:pt x="21259" y="7200"/>
                    </a:lnTo>
                    <a:lnTo>
                      <a:pt x="21245" y="7389"/>
                    </a:lnTo>
                    <a:lnTo>
                      <a:pt x="21319" y="7389"/>
                    </a:lnTo>
                    <a:lnTo>
                      <a:pt x="21343" y="7200"/>
                    </a:lnTo>
                    <a:lnTo>
                      <a:pt x="21398" y="7011"/>
                    </a:lnTo>
                    <a:lnTo>
                      <a:pt x="21422" y="6821"/>
                    </a:lnTo>
                    <a:lnTo>
                      <a:pt x="21422" y="6442"/>
                    </a:lnTo>
                    <a:lnTo>
                      <a:pt x="21425" y="6253"/>
                    </a:lnTo>
                    <a:lnTo>
                      <a:pt x="21435" y="6063"/>
                    </a:lnTo>
                    <a:lnTo>
                      <a:pt x="21437" y="5874"/>
                    </a:lnTo>
                    <a:lnTo>
                      <a:pt x="21422" y="6063"/>
                    </a:lnTo>
                    <a:lnTo>
                      <a:pt x="21408" y="6063"/>
                    </a:lnTo>
                    <a:lnTo>
                      <a:pt x="21393" y="6253"/>
                    </a:lnTo>
                    <a:lnTo>
                      <a:pt x="21378" y="6063"/>
                    </a:lnTo>
                    <a:lnTo>
                      <a:pt x="21393" y="6063"/>
                    </a:lnTo>
                    <a:lnTo>
                      <a:pt x="21393" y="5874"/>
                    </a:lnTo>
                    <a:lnTo>
                      <a:pt x="21378" y="5874"/>
                    </a:lnTo>
                    <a:lnTo>
                      <a:pt x="21348" y="6063"/>
                    </a:lnTo>
                    <a:lnTo>
                      <a:pt x="21333" y="6253"/>
                    </a:lnTo>
                    <a:lnTo>
                      <a:pt x="21289" y="6253"/>
                    </a:lnTo>
                    <a:lnTo>
                      <a:pt x="21259" y="6063"/>
                    </a:lnTo>
                    <a:lnTo>
                      <a:pt x="21245" y="6063"/>
                    </a:lnTo>
                    <a:lnTo>
                      <a:pt x="21245" y="5874"/>
                    </a:lnTo>
                    <a:lnTo>
                      <a:pt x="21230" y="5874"/>
                    </a:lnTo>
                    <a:lnTo>
                      <a:pt x="21215" y="5684"/>
                    </a:lnTo>
                    <a:lnTo>
                      <a:pt x="21200" y="5684"/>
                    </a:lnTo>
                    <a:lnTo>
                      <a:pt x="21200" y="5495"/>
                    </a:lnTo>
                    <a:lnTo>
                      <a:pt x="21215" y="5495"/>
                    </a:lnTo>
                    <a:lnTo>
                      <a:pt x="21215" y="5305"/>
                    </a:lnTo>
                    <a:lnTo>
                      <a:pt x="21200" y="5116"/>
                    </a:lnTo>
                    <a:lnTo>
                      <a:pt x="21185" y="5116"/>
                    </a:lnTo>
                    <a:lnTo>
                      <a:pt x="21185" y="4926"/>
                    </a:lnTo>
                    <a:lnTo>
                      <a:pt x="21230" y="4926"/>
                    </a:lnTo>
                    <a:lnTo>
                      <a:pt x="21230" y="4737"/>
                    </a:lnTo>
                    <a:lnTo>
                      <a:pt x="21199" y="4547"/>
                    </a:lnTo>
                    <a:lnTo>
                      <a:pt x="21142" y="4358"/>
                    </a:lnTo>
                    <a:lnTo>
                      <a:pt x="21111" y="4168"/>
                    </a:lnTo>
                    <a:lnTo>
                      <a:pt x="21058" y="4358"/>
                    </a:lnTo>
                    <a:lnTo>
                      <a:pt x="21010" y="4358"/>
                    </a:lnTo>
                    <a:lnTo>
                      <a:pt x="20964" y="4168"/>
                    </a:lnTo>
                    <a:lnTo>
                      <a:pt x="20963" y="16295"/>
                    </a:lnTo>
                    <a:lnTo>
                      <a:pt x="20949" y="16484"/>
                    </a:lnTo>
                    <a:lnTo>
                      <a:pt x="20949" y="16295"/>
                    </a:lnTo>
                    <a:lnTo>
                      <a:pt x="20963" y="16295"/>
                    </a:lnTo>
                    <a:lnTo>
                      <a:pt x="20963" y="4168"/>
                    </a:lnTo>
                    <a:lnTo>
                      <a:pt x="20934" y="4168"/>
                    </a:lnTo>
                    <a:lnTo>
                      <a:pt x="20934" y="7579"/>
                    </a:lnTo>
                    <a:lnTo>
                      <a:pt x="20919" y="7768"/>
                    </a:lnTo>
                    <a:lnTo>
                      <a:pt x="20919" y="7579"/>
                    </a:lnTo>
                    <a:lnTo>
                      <a:pt x="20904" y="7389"/>
                    </a:lnTo>
                    <a:lnTo>
                      <a:pt x="20904" y="8716"/>
                    </a:lnTo>
                    <a:lnTo>
                      <a:pt x="20860" y="8716"/>
                    </a:lnTo>
                    <a:lnTo>
                      <a:pt x="20875" y="8526"/>
                    </a:lnTo>
                    <a:lnTo>
                      <a:pt x="20904" y="8526"/>
                    </a:lnTo>
                    <a:lnTo>
                      <a:pt x="20904" y="7389"/>
                    </a:lnTo>
                    <a:lnTo>
                      <a:pt x="20919" y="7389"/>
                    </a:lnTo>
                    <a:lnTo>
                      <a:pt x="20919" y="7579"/>
                    </a:lnTo>
                    <a:lnTo>
                      <a:pt x="20934" y="7579"/>
                    </a:lnTo>
                    <a:lnTo>
                      <a:pt x="20934" y="4168"/>
                    </a:lnTo>
                    <a:lnTo>
                      <a:pt x="20919" y="4168"/>
                    </a:lnTo>
                    <a:lnTo>
                      <a:pt x="20848" y="3979"/>
                    </a:lnTo>
                    <a:lnTo>
                      <a:pt x="20773" y="3789"/>
                    </a:lnTo>
                    <a:lnTo>
                      <a:pt x="20756" y="3833"/>
                    </a:lnTo>
                    <a:lnTo>
                      <a:pt x="20756" y="15347"/>
                    </a:lnTo>
                    <a:lnTo>
                      <a:pt x="20727" y="15537"/>
                    </a:lnTo>
                    <a:lnTo>
                      <a:pt x="20708" y="15537"/>
                    </a:lnTo>
                    <a:lnTo>
                      <a:pt x="20717" y="15726"/>
                    </a:lnTo>
                    <a:lnTo>
                      <a:pt x="20724" y="15726"/>
                    </a:lnTo>
                    <a:lnTo>
                      <a:pt x="20727" y="15916"/>
                    </a:lnTo>
                    <a:lnTo>
                      <a:pt x="20716" y="15726"/>
                    </a:lnTo>
                    <a:lnTo>
                      <a:pt x="20706" y="15726"/>
                    </a:lnTo>
                    <a:lnTo>
                      <a:pt x="20699" y="15537"/>
                    </a:lnTo>
                    <a:lnTo>
                      <a:pt x="20697" y="15537"/>
                    </a:lnTo>
                    <a:lnTo>
                      <a:pt x="20697" y="15347"/>
                    </a:lnTo>
                    <a:lnTo>
                      <a:pt x="20756" y="15347"/>
                    </a:lnTo>
                    <a:lnTo>
                      <a:pt x="20756" y="3833"/>
                    </a:lnTo>
                    <a:lnTo>
                      <a:pt x="20700" y="3979"/>
                    </a:lnTo>
                    <a:lnTo>
                      <a:pt x="20660" y="4101"/>
                    </a:lnTo>
                    <a:lnTo>
                      <a:pt x="20660" y="15916"/>
                    </a:lnTo>
                    <a:lnTo>
                      <a:pt x="20627" y="16105"/>
                    </a:lnTo>
                    <a:lnTo>
                      <a:pt x="20593" y="16105"/>
                    </a:lnTo>
                    <a:lnTo>
                      <a:pt x="20593" y="16484"/>
                    </a:lnTo>
                    <a:lnTo>
                      <a:pt x="20578" y="16484"/>
                    </a:lnTo>
                    <a:lnTo>
                      <a:pt x="20564" y="16295"/>
                    </a:lnTo>
                    <a:lnTo>
                      <a:pt x="20460" y="16295"/>
                    </a:lnTo>
                    <a:lnTo>
                      <a:pt x="20460" y="16105"/>
                    </a:lnTo>
                    <a:lnTo>
                      <a:pt x="20490" y="16105"/>
                    </a:lnTo>
                    <a:lnTo>
                      <a:pt x="20504" y="15916"/>
                    </a:lnTo>
                    <a:lnTo>
                      <a:pt x="20534" y="15916"/>
                    </a:lnTo>
                    <a:lnTo>
                      <a:pt x="20564" y="16105"/>
                    </a:lnTo>
                    <a:lnTo>
                      <a:pt x="20593" y="16105"/>
                    </a:lnTo>
                    <a:lnTo>
                      <a:pt x="20627" y="15916"/>
                    </a:lnTo>
                    <a:lnTo>
                      <a:pt x="20660" y="15916"/>
                    </a:lnTo>
                    <a:lnTo>
                      <a:pt x="20660" y="4101"/>
                    </a:lnTo>
                    <a:lnTo>
                      <a:pt x="20638" y="4168"/>
                    </a:lnTo>
                    <a:lnTo>
                      <a:pt x="20549" y="4168"/>
                    </a:lnTo>
                    <a:lnTo>
                      <a:pt x="20399" y="3979"/>
                    </a:lnTo>
                    <a:lnTo>
                      <a:pt x="20249" y="3600"/>
                    </a:lnTo>
                    <a:lnTo>
                      <a:pt x="20120" y="3440"/>
                    </a:lnTo>
                    <a:lnTo>
                      <a:pt x="20120" y="16863"/>
                    </a:lnTo>
                    <a:lnTo>
                      <a:pt x="20105" y="16863"/>
                    </a:lnTo>
                    <a:lnTo>
                      <a:pt x="20105" y="17242"/>
                    </a:lnTo>
                    <a:lnTo>
                      <a:pt x="20031" y="17621"/>
                    </a:lnTo>
                    <a:lnTo>
                      <a:pt x="20033" y="17432"/>
                    </a:lnTo>
                    <a:lnTo>
                      <a:pt x="20043" y="17053"/>
                    </a:lnTo>
                    <a:lnTo>
                      <a:pt x="20046" y="16863"/>
                    </a:lnTo>
                    <a:lnTo>
                      <a:pt x="20031" y="16863"/>
                    </a:lnTo>
                    <a:lnTo>
                      <a:pt x="20016" y="16674"/>
                    </a:lnTo>
                    <a:lnTo>
                      <a:pt x="20075" y="16674"/>
                    </a:lnTo>
                    <a:lnTo>
                      <a:pt x="20075" y="16863"/>
                    </a:lnTo>
                    <a:lnTo>
                      <a:pt x="20090" y="16863"/>
                    </a:lnTo>
                    <a:lnTo>
                      <a:pt x="20090" y="16674"/>
                    </a:lnTo>
                    <a:lnTo>
                      <a:pt x="20105" y="16674"/>
                    </a:lnTo>
                    <a:lnTo>
                      <a:pt x="20120" y="16863"/>
                    </a:lnTo>
                    <a:lnTo>
                      <a:pt x="20120" y="3440"/>
                    </a:lnTo>
                    <a:lnTo>
                      <a:pt x="20096" y="3411"/>
                    </a:lnTo>
                    <a:lnTo>
                      <a:pt x="20001" y="3411"/>
                    </a:lnTo>
                    <a:lnTo>
                      <a:pt x="20001" y="19326"/>
                    </a:lnTo>
                    <a:lnTo>
                      <a:pt x="19901" y="19326"/>
                    </a:lnTo>
                    <a:lnTo>
                      <a:pt x="19868" y="19263"/>
                    </a:lnTo>
                    <a:lnTo>
                      <a:pt x="20001" y="19326"/>
                    </a:lnTo>
                    <a:lnTo>
                      <a:pt x="20001" y="3411"/>
                    </a:lnTo>
                    <a:lnTo>
                      <a:pt x="19935" y="3411"/>
                    </a:lnTo>
                    <a:lnTo>
                      <a:pt x="19868" y="3560"/>
                    </a:lnTo>
                    <a:lnTo>
                      <a:pt x="19868" y="17432"/>
                    </a:lnTo>
                    <a:lnTo>
                      <a:pt x="19705" y="17432"/>
                    </a:lnTo>
                    <a:lnTo>
                      <a:pt x="19720" y="17242"/>
                    </a:lnTo>
                    <a:lnTo>
                      <a:pt x="19720" y="17053"/>
                    </a:lnTo>
                    <a:lnTo>
                      <a:pt x="19705" y="16863"/>
                    </a:lnTo>
                    <a:lnTo>
                      <a:pt x="19720" y="16863"/>
                    </a:lnTo>
                    <a:lnTo>
                      <a:pt x="19720" y="17053"/>
                    </a:lnTo>
                    <a:lnTo>
                      <a:pt x="19749" y="17053"/>
                    </a:lnTo>
                    <a:lnTo>
                      <a:pt x="19749" y="17242"/>
                    </a:lnTo>
                    <a:lnTo>
                      <a:pt x="19764" y="17242"/>
                    </a:lnTo>
                    <a:lnTo>
                      <a:pt x="19779" y="17053"/>
                    </a:lnTo>
                    <a:lnTo>
                      <a:pt x="19809" y="17053"/>
                    </a:lnTo>
                    <a:lnTo>
                      <a:pt x="19868" y="17432"/>
                    </a:lnTo>
                    <a:lnTo>
                      <a:pt x="19868" y="3560"/>
                    </a:lnTo>
                    <a:lnTo>
                      <a:pt x="19764" y="3789"/>
                    </a:lnTo>
                    <a:lnTo>
                      <a:pt x="19764" y="16863"/>
                    </a:lnTo>
                    <a:lnTo>
                      <a:pt x="19749" y="16863"/>
                    </a:lnTo>
                    <a:lnTo>
                      <a:pt x="19720" y="16674"/>
                    </a:lnTo>
                    <a:lnTo>
                      <a:pt x="19764" y="16674"/>
                    </a:lnTo>
                    <a:lnTo>
                      <a:pt x="19764" y="3789"/>
                    </a:lnTo>
                    <a:lnTo>
                      <a:pt x="19735" y="3789"/>
                    </a:lnTo>
                    <a:lnTo>
                      <a:pt x="19720" y="3600"/>
                    </a:lnTo>
                    <a:lnTo>
                      <a:pt x="19675" y="3505"/>
                    </a:lnTo>
                    <a:lnTo>
                      <a:pt x="19675" y="16863"/>
                    </a:lnTo>
                    <a:lnTo>
                      <a:pt x="19631" y="16863"/>
                    </a:lnTo>
                    <a:lnTo>
                      <a:pt x="19631" y="16674"/>
                    </a:lnTo>
                    <a:lnTo>
                      <a:pt x="19653" y="16674"/>
                    </a:lnTo>
                    <a:lnTo>
                      <a:pt x="19675" y="16863"/>
                    </a:lnTo>
                    <a:lnTo>
                      <a:pt x="19675" y="3505"/>
                    </a:lnTo>
                    <a:lnTo>
                      <a:pt x="19632" y="3411"/>
                    </a:lnTo>
                    <a:lnTo>
                      <a:pt x="19616" y="3363"/>
                    </a:lnTo>
                    <a:lnTo>
                      <a:pt x="19616" y="18379"/>
                    </a:lnTo>
                    <a:lnTo>
                      <a:pt x="19601" y="18379"/>
                    </a:lnTo>
                    <a:lnTo>
                      <a:pt x="19601" y="19137"/>
                    </a:lnTo>
                    <a:lnTo>
                      <a:pt x="19572" y="19137"/>
                    </a:lnTo>
                    <a:lnTo>
                      <a:pt x="19572" y="18947"/>
                    </a:lnTo>
                    <a:lnTo>
                      <a:pt x="19542" y="18947"/>
                    </a:lnTo>
                    <a:lnTo>
                      <a:pt x="19527" y="19137"/>
                    </a:lnTo>
                    <a:lnTo>
                      <a:pt x="19350" y="19137"/>
                    </a:lnTo>
                    <a:lnTo>
                      <a:pt x="19350" y="20274"/>
                    </a:lnTo>
                    <a:lnTo>
                      <a:pt x="19335" y="20274"/>
                    </a:lnTo>
                    <a:lnTo>
                      <a:pt x="19350" y="20084"/>
                    </a:lnTo>
                    <a:lnTo>
                      <a:pt x="19350" y="19137"/>
                    </a:lnTo>
                    <a:lnTo>
                      <a:pt x="19118" y="19137"/>
                    </a:lnTo>
                    <a:lnTo>
                      <a:pt x="19089" y="18947"/>
                    </a:lnTo>
                    <a:lnTo>
                      <a:pt x="19113" y="18947"/>
                    </a:lnTo>
                    <a:lnTo>
                      <a:pt x="19128" y="19137"/>
                    </a:lnTo>
                    <a:lnTo>
                      <a:pt x="19468" y="19137"/>
                    </a:lnTo>
                    <a:lnTo>
                      <a:pt x="19468" y="18947"/>
                    </a:lnTo>
                    <a:lnTo>
                      <a:pt x="19409" y="18947"/>
                    </a:lnTo>
                    <a:lnTo>
                      <a:pt x="19409" y="18758"/>
                    </a:lnTo>
                    <a:lnTo>
                      <a:pt x="19379" y="18758"/>
                    </a:lnTo>
                    <a:lnTo>
                      <a:pt x="19365" y="18947"/>
                    </a:lnTo>
                    <a:lnTo>
                      <a:pt x="19350" y="18947"/>
                    </a:lnTo>
                    <a:lnTo>
                      <a:pt x="19335" y="18758"/>
                    </a:lnTo>
                    <a:lnTo>
                      <a:pt x="19379" y="18758"/>
                    </a:lnTo>
                    <a:lnTo>
                      <a:pt x="19379" y="18568"/>
                    </a:lnTo>
                    <a:lnTo>
                      <a:pt x="19394" y="18568"/>
                    </a:lnTo>
                    <a:lnTo>
                      <a:pt x="19394" y="18379"/>
                    </a:lnTo>
                    <a:lnTo>
                      <a:pt x="19320" y="18274"/>
                    </a:lnTo>
                    <a:lnTo>
                      <a:pt x="19320" y="18758"/>
                    </a:lnTo>
                    <a:lnTo>
                      <a:pt x="19290" y="18758"/>
                    </a:lnTo>
                    <a:lnTo>
                      <a:pt x="19290" y="18568"/>
                    </a:lnTo>
                    <a:lnTo>
                      <a:pt x="19320" y="18758"/>
                    </a:lnTo>
                    <a:lnTo>
                      <a:pt x="19320" y="18274"/>
                    </a:lnTo>
                    <a:lnTo>
                      <a:pt x="19261" y="18189"/>
                    </a:lnTo>
                    <a:lnTo>
                      <a:pt x="19348" y="18189"/>
                    </a:lnTo>
                    <a:lnTo>
                      <a:pt x="19364" y="18092"/>
                    </a:lnTo>
                    <a:lnTo>
                      <a:pt x="19320" y="17811"/>
                    </a:lnTo>
                    <a:lnTo>
                      <a:pt x="19290" y="17811"/>
                    </a:lnTo>
                    <a:lnTo>
                      <a:pt x="19290" y="18000"/>
                    </a:lnTo>
                    <a:lnTo>
                      <a:pt x="19063" y="18000"/>
                    </a:lnTo>
                    <a:lnTo>
                      <a:pt x="19039" y="17811"/>
                    </a:lnTo>
                    <a:lnTo>
                      <a:pt x="19068" y="17621"/>
                    </a:lnTo>
                    <a:lnTo>
                      <a:pt x="19054" y="17621"/>
                    </a:lnTo>
                    <a:lnTo>
                      <a:pt x="19068" y="17432"/>
                    </a:lnTo>
                    <a:lnTo>
                      <a:pt x="18950" y="17432"/>
                    </a:lnTo>
                    <a:lnTo>
                      <a:pt x="18950" y="17242"/>
                    </a:lnTo>
                    <a:lnTo>
                      <a:pt x="18965" y="17242"/>
                    </a:lnTo>
                    <a:lnTo>
                      <a:pt x="18980" y="17432"/>
                    </a:lnTo>
                    <a:lnTo>
                      <a:pt x="18980" y="17242"/>
                    </a:lnTo>
                    <a:lnTo>
                      <a:pt x="18994" y="17242"/>
                    </a:lnTo>
                    <a:lnTo>
                      <a:pt x="18994" y="17053"/>
                    </a:lnTo>
                    <a:lnTo>
                      <a:pt x="18965" y="16863"/>
                    </a:lnTo>
                    <a:lnTo>
                      <a:pt x="18950" y="16674"/>
                    </a:lnTo>
                    <a:lnTo>
                      <a:pt x="18935" y="16674"/>
                    </a:lnTo>
                    <a:lnTo>
                      <a:pt x="18935" y="17242"/>
                    </a:lnTo>
                    <a:lnTo>
                      <a:pt x="18920" y="17242"/>
                    </a:lnTo>
                    <a:lnTo>
                      <a:pt x="18920" y="17053"/>
                    </a:lnTo>
                    <a:lnTo>
                      <a:pt x="18935" y="17242"/>
                    </a:lnTo>
                    <a:lnTo>
                      <a:pt x="18935" y="16674"/>
                    </a:lnTo>
                    <a:lnTo>
                      <a:pt x="18920" y="16674"/>
                    </a:lnTo>
                    <a:lnTo>
                      <a:pt x="18920" y="16863"/>
                    </a:lnTo>
                    <a:lnTo>
                      <a:pt x="18906" y="16863"/>
                    </a:lnTo>
                    <a:lnTo>
                      <a:pt x="18906" y="17053"/>
                    </a:lnTo>
                    <a:lnTo>
                      <a:pt x="18861" y="16674"/>
                    </a:lnTo>
                    <a:lnTo>
                      <a:pt x="18920" y="16674"/>
                    </a:lnTo>
                    <a:lnTo>
                      <a:pt x="18891" y="16484"/>
                    </a:lnTo>
                    <a:lnTo>
                      <a:pt x="18817" y="16484"/>
                    </a:lnTo>
                    <a:lnTo>
                      <a:pt x="18817" y="18189"/>
                    </a:lnTo>
                    <a:lnTo>
                      <a:pt x="18802" y="18379"/>
                    </a:lnTo>
                    <a:lnTo>
                      <a:pt x="18769" y="18379"/>
                    </a:lnTo>
                    <a:lnTo>
                      <a:pt x="18702" y="18189"/>
                    </a:lnTo>
                    <a:lnTo>
                      <a:pt x="18669" y="18000"/>
                    </a:lnTo>
                    <a:lnTo>
                      <a:pt x="18683" y="18000"/>
                    </a:lnTo>
                    <a:lnTo>
                      <a:pt x="18817" y="18189"/>
                    </a:lnTo>
                    <a:lnTo>
                      <a:pt x="18817" y="16484"/>
                    </a:lnTo>
                    <a:lnTo>
                      <a:pt x="18683" y="16484"/>
                    </a:lnTo>
                    <a:lnTo>
                      <a:pt x="18669" y="16674"/>
                    </a:lnTo>
                    <a:lnTo>
                      <a:pt x="18624" y="16674"/>
                    </a:lnTo>
                    <a:lnTo>
                      <a:pt x="18624" y="18189"/>
                    </a:lnTo>
                    <a:lnTo>
                      <a:pt x="18580" y="18189"/>
                    </a:lnTo>
                    <a:lnTo>
                      <a:pt x="18565" y="18000"/>
                    </a:lnTo>
                    <a:lnTo>
                      <a:pt x="18565" y="18189"/>
                    </a:lnTo>
                    <a:lnTo>
                      <a:pt x="18550" y="18189"/>
                    </a:lnTo>
                    <a:lnTo>
                      <a:pt x="18550" y="18000"/>
                    </a:lnTo>
                    <a:lnTo>
                      <a:pt x="18595" y="18000"/>
                    </a:lnTo>
                    <a:lnTo>
                      <a:pt x="18609" y="18189"/>
                    </a:lnTo>
                    <a:lnTo>
                      <a:pt x="18609" y="18000"/>
                    </a:lnTo>
                    <a:lnTo>
                      <a:pt x="18624" y="18189"/>
                    </a:lnTo>
                    <a:lnTo>
                      <a:pt x="18624" y="16674"/>
                    </a:lnTo>
                    <a:lnTo>
                      <a:pt x="18600" y="16674"/>
                    </a:lnTo>
                    <a:lnTo>
                      <a:pt x="18572" y="16484"/>
                    </a:lnTo>
                    <a:lnTo>
                      <a:pt x="18545" y="16484"/>
                    </a:lnTo>
                    <a:lnTo>
                      <a:pt x="18521" y="16295"/>
                    </a:lnTo>
                    <a:lnTo>
                      <a:pt x="18506" y="16295"/>
                    </a:lnTo>
                    <a:lnTo>
                      <a:pt x="18506" y="16105"/>
                    </a:lnTo>
                    <a:lnTo>
                      <a:pt x="18461" y="16105"/>
                    </a:lnTo>
                    <a:lnTo>
                      <a:pt x="18461" y="15916"/>
                    </a:lnTo>
                    <a:lnTo>
                      <a:pt x="18521" y="15916"/>
                    </a:lnTo>
                    <a:lnTo>
                      <a:pt x="18521" y="15726"/>
                    </a:lnTo>
                    <a:lnTo>
                      <a:pt x="18535" y="15726"/>
                    </a:lnTo>
                    <a:lnTo>
                      <a:pt x="18565" y="15916"/>
                    </a:lnTo>
                    <a:lnTo>
                      <a:pt x="18595" y="15916"/>
                    </a:lnTo>
                    <a:lnTo>
                      <a:pt x="18609" y="16105"/>
                    </a:lnTo>
                    <a:lnTo>
                      <a:pt x="18640" y="16105"/>
                    </a:lnTo>
                    <a:lnTo>
                      <a:pt x="18669" y="16295"/>
                    </a:lnTo>
                    <a:lnTo>
                      <a:pt x="18697" y="16295"/>
                    </a:lnTo>
                    <a:lnTo>
                      <a:pt x="18728" y="16484"/>
                    </a:lnTo>
                    <a:lnTo>
                      <a:pt x="18730" y="16295"/>
                    </a:lnTo>
                    <a:lnTo>
                      <a:pt x="18741" y="16105"/>
                    </a:lnTo>
                    <a:lnTo>
                      <a:pt x="18832" y="16105"/>
                    </a:lnTo>
                    <a:lnTo>
                      <a:pt x="18861" y="16295"/>
                    </a:lnTo>
                    <a:lnTo>
                      <a:pt x="18861" y="16105"/>
                    </a:lnTo>
                    <a:lnTo>
                      <a:pt x="18846" y="16105"/>
                    </a:lnTo>
                    <a:lnTo>
                      <a:pt x="18846" y="15916"/>
                    </a:lnTo>
                    <a:lnTo>
                      <a:pt x="18861" y="15916"/>
                    </a:lnTo>
                    <a:lnTo>
                      <a:pt x="18886" y="15726"/>
                    </a:lnTo>
                    <a:lnTo>
                      <a:pt x="18953" y="15726"/>
                    </a:lnTo>
                    <a:lnTo>
                      <a:pt x="18994" y="15537"/>
                    </a:lnTo>
                    <a:lnTo>
                      <a:pt x="18964" y="15726"/>
                    </a:lnTo>
                    <a:lnTo>
                      <a:pt x="18939" y="15916"/>
                    </a:lnTo>
                    <a:lnTo>
                      <a:pt x="18919" y="15916"/>
                    </a:lnTo>
                    <a:lnTo>
                      <a:pt x="18906" y="16105"/>
                    </a:lnTo>
                    <a:lnTo>
                      <a:pt x="18891" y="16105"/>
                    </a:lnTo>
                    <a:lnTo>
                      <a:pt x="18906" y="16295"/>
                    </a:lnTo>
                    <a:lnTo>
                      <a:pt x="18980" y="16295"/>
                    </a:lnTo>
                    <a:lnTo>
                      <a:pt x="18980" y="16484"/>
                    </a:lnTo>
                    <a:lnTo>
                      <a:pt x="18965" y="16484"/>
                    </a:lnTo>
                    <a:lnTo>
                      <a:pt x="18965" y="16674"/>
                    </a:lnTo>
                    <a:lnTo>
                      <a:pt x="18994" y="16674"/>
                    </a:lnTo>
                    <a:lnTo>
                      <a:pt x="18994" y="16484"/>
                    </a:lnTo>
                    <a:lnTo>
                      <a:pt x="19009" y="16484"/>
                    </a:lnTo>
                    <a:lnTo>
                      <a:pt x="19009" y="16295"/>
                    </a:lnTo>
                    <a:lnTo>
                      <a:pt x="19024" y="16295"/>
                    </a:lnTo>
                    <a:lnTo>
                      <a:pt x="19039" y="16484"/>
                    </a:lnTo>
                    <a:lnTo>
                      <a:pt x="19024" y="16674"/>
                    </a:lnTo>
                    <a:lnTo>
                      <a:pt x="18994" y="16674"/>
                    </a:lnTo>
                    <a:lnTo>
                      <a:pt x="18994" y="16863"/>
                    </a:lnTo>
                    <a:lnTo>
                      <a:pt x="19024" y="16863"/>
                    </a:lnTo>
                    <a:lnTo>
                      <a:pt x="19068" y="16674"/>
                    </a:lnTo>
                    <a:lnTo>
                      <a:pt x="19083" y="16484"/>
                    </a:lnTo>
                    <a:lnTo>
                      <a:pt x="19098" y="16484"/>
                    </a:lnTo>
                    <a:lnTo>
                      <a:pt x="19128" y="16674"/>
                    </a:lnTo>
                    <a:lnTo>
                      <a:pt x="19202" y="16674"/>
                    </a:lnTo>
                    <a:lnTo>
                      <a:pt x="19216" y="16484"/>
                    </a:lnTo>
                    <a:lnTo>
                      <a:pt x="19256" y="16484"/>
                    </a:lnTo>
                    <a:lnTo>
                      <a:pt x="19239" y="16674"/>
                    </a:lnTo>
                    <a:lnTo>
                      <a:pt x="19202" y="16674"/>
                    </a:lnTo>
                    <a:lnTo>
                      <a:pt x="19142" y="17053"/>
                    </a:lnTo>
                    <a:lnTo>
                      <a:pt x="19142" y="16863"/>
                    </a:lnTo>
                    <a:lnTo>
                      <a:pt x="19113" y="16863"/>
                    </a:lnTo>
                    <a:lnTo>
                      <a:pt x="19113" y="17053"/>
                    </a:lnTo>
                    <a:lnTo>
                      <a:pt x="19128" y="17053"/>
                    </a:lnTo>
                    <a:lnTo>
                      <a:pt x="19128" y="17242"/>
                    </a:lnTo>
                    <a:lnTo>
                      <a:pt x="19113" y="17242"/>
                    </a:lnTo>
                    <a:lnTo>
                      <a:pt x="19113" y="17432"/>
                    </a:lnTo>
                    <a:lnTo>
                      <a:pt x="19083" y="17432"/>
                    </a:lnTo>
                    <a:lnTo>
                      <a:pt x="19083" y="17621"/>
                    </a:lnTo>
                    <a:lnTo>
                      <a:pt x="19114" y="17621"/>
                    </a:lnTo>
                    <a:lnTo>
                      <a:pt x="19171" y="17432"/>
                    </a:lnTo>
                    <a:lnTo>
                      <a:pt x="19231" y="17432"/>
                    </a:lnTo>
                    <a:lnTo>
                      <a:pt x="19246" y="17242"/>
                    </a:lnTo>
                    <a:lnTo>
                      <a:pt x="19216" y="17242"/>
                    </a:lnTo>
                    <a:lnTo>
                      <a:pt x="19216" y="17053"/>
                    </a:lnTo>
                    <a:lnTo>
                      <a:pt x="19246" y="17053"/>
                    </a:lnTo>
                    <a:lnTo>
                      <a:pt x="19261" y="17242"/>
                    </a:lnTo>
                    <a:lnTo>
                      <a:pt x="19261" y="17432"/>
                    </a:lnTo>
                    <a:lnTo>
                      <a:pt x="19246" y="17432"/>
                    </a:lnTo>
                    <a:lnTo>
                      <a:pt x="19231" y="17621"/>
                    </a:lnTo>
                    <a:lnTo>
                      <a:pt x="19246" y="17621"/>
                    </a:lnTo>
                    <a:lnTo>
                      <a:pt x="19261" y="17811"/>
                    </a:lnTo>
                    <a:lnTo>
                      <a:pt x="19276" y="17811"/>
                    </a:lnTo>
                    <a:lnTo>
                      <a:pt x="19290" y="17621"/>
                    </a:lnTo>
                    <a:lnTo>
                      <a:pt x="19314" y="17621"/>
                    </a:lnTo>
                    <a:lnTo>
                      <a:pt x="19326" y="17432"/>
                    </a:lnTo>
                    <a:lnTo>
                      <a:pt x="19335" y="17242"/>
                    </a:lnTo>
                    <a:lnTo>
                      <a:pt x="19276" y="17242"/>
                    </a:lnTo>
                    <a:lnTo>
                      <a:pt x="19290" y="17053"/>
                    </a:lnTo>
                    <a:lnTo>
                      <a:pt x="19305" y="17053"/>
                    </a:lnTo>
                    <a:lnTo>
                      <a:pt x="19290" y="16863"/>
                    </a:lnTo>
                    <a:lnTo>
                      <a:pt x="19290" y="17053"/>
                    </a:lnTo>
                    <a:lnTo>
                      <a:pt x="19276" y="17053"/>
                    </a:lnTo>
                    <a:lnTo>
                      <a:pt x="19276" y="16863"/>
                    </a:lnTo>
                    <a:lnTo>
                      <a:pt x="19290" y="16674"/>
                    </a:lnTo>
                    <a:lnTo>
                      <a:pt x="19305" y="16674"/>
                    </a:lnTo>
                    <a:lnTo>
                      <a:pt x="19290" y="16484"/>
                    </a:lnTo>
                    <a:lnTo>
                      <a:pt x="19305" y="16484"/>
                    </a:lnTo>
                    <a:lnTo>
                      <a:pt x="19305" y="16674"/>
                    </a:lnTo>
                    <a:lnTo>
                      <a:pt x="19320" y="16674"/>
                    </a:lnTo>
                    <a:lnTo>
                      <a:pt x="19350" y="17053"/>
                    </a:lnTo>
                    <a:lnTo>
                      <a:pt x="19320" y="17053"/>
                    </a:lnTo>
                    <a:lnTo>
                      <a:pt x="19335" y="17242"/>
                    </a:lnTo>
                    <a:lnTo>
                      <a:pt x="19379" y="17242"/>
                    </a:lnTo>
                    <a:lnTo>
                      <a:pt x="19439" y="17432"/>
                    </a:lnTo>
                    <a:lnTo>
                      <a:pt x="19424" y="17621"/>
                    </a:lnTo>
                    <a:lnTo>
                      <a:pt x="19379" y="17621"/>
                    </a:lnTo>
                    <a:lnTo>
                      <a:pt x="19320" y="17811"/>
                    </a:lnTo>
                    <a:lnTo>
                      <a:pt x="19424" y="17811"/>
                    </a:lnTo>
                    <a:lnTo>
                      <a:pt x="19409" y="18000"/>
                    </a:lnTo>
                    <a:lnTo>
                      <a:pt x="19395" y="18089"/>
                    </a:lnTo>
                    <a:lnTo>
                      <a:pt x="19413" y="18189"/>
                    </a:lnTo>
                    <a:lnTo>
                      <a:pt x="19498" y="18189"/>
                    </a:lnTo>
                    <a:lnTo>
                      <a:pt x="19483" y="18379"/>
                    </a:lnTo>
                    <a:lnTo>
                      <a:pt x="19468" y="18379"/>
                    </a:lnTo>
                    <a:lnTo>
                      <a:pt x="19468" y="18568"/>
                    </a:lnTo>
                    <a:lnTo>
                      <a:pt x="19453" y="18568"/>
                    </a:lnTo>
                    <a:lnTo>
                      <a:pt x="19468" y="18758"/>
                    </a:lnTo>
                    <a:lnTo>
                      <a:pt x="19587" y="18758"/>
                    </a:lnTo>
                    <a:lnTo>
                      <a:pt x="19572" y="18947"/>
                    </a:lnTo>
                    <a:lnTo>
                      <a:pt x="19587" y="19137"/>
                    </a:lnTo>
                    <a:lnTo>
                      <a:pt x="19601" y="19137"/>
                    </a:lnTo>
                    <a:lnTo>
                      <a:pt x="19601" y="18189"/>
                    </a:lnTo>
                    <a:lnTo>
                      <a:pt x="19616" y="18379"/>
                    </a:lnTo>
                    <a:lnTo>
                      <a:pt x="19616" y="3363"/>
                    </a:lnTo>
                    <a:lnTo>
                      <a:pt x="19587" y="3272"/>
                    </a:lnTo>
                    <a:lnTo>
                      <a:pt x="19587" y="18568"/>
                    </a:lnTo>
                    <a:lnTo>
                      <a:pt x="19557" y="18568"/>
                    </a:lnTo>
                    <a:lnTo>
                      <a:pt x="19557" y="18379"/>
                    </a:lnTo>
                    <a:lnTo>
                      <a:pt x="19587" y="18379"/>
                    </a:lnTo>
                    <a:lnTo>
                      <a:pt x="19587" y="3272"/>
                    </a:lnTo>
                    <a:lnTo>
                      <a:pt x="19570" y="3221"/>
                    </a:lnTo>
                    <a:lnTo>
                      <a:pt x="19505" y="3221"/>
                    </a:lnTo>
                    <a:lnTo>
                      <a:pt x="19409" y="3411"/>
                    </a:lnTo>
                    <a:lnTo>
                      <a:pt x="19083" y="3411"/>
                    </a:lnTo>
                    <a:lnTo>
                      <a:pt x="19068" y="3221"/>
                    </a:lnTo>
                    <a:lnTo>
                      <a:pt x="19054" y="3221"/>
                    </a:lnTo>
                    <a:lnTo>
                      <a:pt x="19054" y="16295"/>
                    </a:lnTo>
                    <a:lnTo>
                      <a:pt x="19039" y="16295"/>
                    </a:lnTo>
                    <a:lnTo>
                      <a:pt x="19054" y="16105"/>
                    </a:lnTo>
                    <a:lnTo>
                      <a:pt x="19054" y="3221"/>
                    </a:lnTo>
                    <a:lnTo>
                      <a:pt x="18991" y="3221"/>
                    </a:lnTo>
                    <a:lnTo>
                      <a:pt x="18835" y="3032"/>
                    </a:lnTo>
                    <a:lnTo>
                      <a:pt x="18757" y="3032"/>
                    </a:lnTo>
                    <a:lnTo>
                      <a:pt x="18724" y="2842"/>
                    </a:lnTo>
                    <a:lnTo>
                      <a:pt x="18687" y="2842"/>
                    </a:lnTo>
                    <a:lnTo>
                      <a:pt x="18645" y="2653"/>
                    </a:lnTo>
                    <a:lnTo>
                      <a:pt x="18595" y="2463"/>
                    </a:lnTo>
                    <a:lnTo>
                      <a:pt x="18554" y="2463"/>
                    </a:lnTo>
                    <a:lnTo>
                      <a:pt x="18500" y="2653"/>
                    </a:lnTo>
                    <a:lnTo>
                      <a:pt x="18447" y="2653"/>
                    </a:lnTo>
                    <a:lnTo>
                      <a:pt x="18447" y="17242"/>
                    </a:lnTo>
                    <a:lnTo>
                      <a:pt x="18432" y="17242"/>
                    </a:lnTo>
                    <a:lnTo>
                      <a:pt x="18417" y="17053"/>
                    </a:lnTo>
                    <a:lnTo>
                      <a:pt x="18387" y="17053"/>
                    </a:lnTo>
                    <a:lnTo>
                      <a:pt x="18387" y="17242"/>
                    </a:lnTo>
                    <a:lnTo>
                      <a:pt x="18343" y="17242"/>
                    </a:lnTo>
                    <a:lnTo>
                      <a:pt x="18343" y="17621"/>
                    </a:lnTo>
                    <a:lnTo>
                      <a:pt x="18330" y="17811"/>
                    </a:lnTo>
                    <a:lnTo>
                      <a:pt x="18297" y="18000"/>
                    </a:lnTo>
                    <a:lnTo>
                      <a:pt x="18343" y="18000"/>
                    </a:lnTo>
                    <a:lnTo>
                      <a:pt x="18343" y="18189"/>
                    </a:lnTo>
                    <a:lnTo>
                      <a:pt x="18225" y="18189"/>
                    </a:lnTo>
                    <a:lnTo>
                      <a:pt x="18210" y="18379"/>
                    </a:lnTo>
                    <a:lnTo>
                      <a:pt x="18254" y="18379"/>
                    </a:lnTo>
                    <a:lnTo>
                      <a:pt x="18269" y="18568"/>
                    </a:lnTo>
                    <a:lnTo>
                      <a:pt x="18121" y="18568"/>
                    </a:lnTo>
                    <a:lnTo>
                      <a:pt x="18121" y="18379"/>
                    </a:lnTo>
                    <a:lnTo>
                      <a:pt x="18136" y="18379"/>
                    </a:lnTo>
                    <a:lnTo>
                      <a:pt x="18150" y="18189"/>
                    </a:lnTo>
                    <a:lnTo>
                      <a:pt x="18210" y="18189"/>
                    </a:lnTo>
                    <a:lnTo>
                      <a:pt x="18210" y="18000"/>
                    </a:lnTo>
                    <a:lnTo>
                      <a:pt x="18225" y="18000"/>
                    </a:lnTo>
                    <a:lnTo>
                      <a:pt x="18210" y="17811"/>
                    </a:lnTo>
                    <a:lnTo>
                      <a:pt x="18225" y="17811"/>
                    </a:lnTo>
                    <a:lnTo>
                      <a:pt x="18239" y="17621"/>
                    </a:lnTo>
                    <a:lnTo>
                      <a:pt x="18284" y="17621"/>
                    </a:lnTo>
                    <a:lnTo>
                      <a:pt x="18284" y="17811"/>
                    </a:lnTo>
                    <a:lnTo>
                      <a:pt x="18328" y="17621"/>
                    </a:lnTo>
                    <a:lnTo>
                      <a:pt x="18343" y="17621"/>
                    </a:lnTo>
                    <a:lnTo>
                      <a:pt x="18343" y="17242"/>
                    </a:lnTo>
                    <a:lnTo>
                      <a:pt x="18304" y="17242"/>
                    </a:lnTo>
                    <a:lnTo>
                      <a:pt x="18338" y="16863"/>
                    </a:lnTo>
                    <a:lnTo>
                      <a:pt x="18358" y="16863"/>
                    </a:lnTo>
                    <a:lnTo>
                      <a:pt x="18417" y="17053"/>
                    </a:lnTo>
                    <a:lnTo>
                      <a:pt x="18432" y="17053"/>
                    </a:lnTo>
                    <a:lnTo>
                      <a:pt x="18447" y="17242"/>
                    </a:lnTo>
                    <a:lnTo>
                      <a:pt x="18447" y="2653"/>
                    </a:lnTo>
                    <a:lnTo>
                      <a:pt x="18417" y="2653"/>
                    </a:lnTo>
                    <a:lnTo>
                      <a:pt x="18417" y="15916"/>
                    </a:lnTo>
                    <a:lnTo>
                      <a:pt x="18373" y="15916"/>
                    </a:lnTo>
                    <a:lnTo>
                      <a:pt x="18387" y="15726"/>
                    </a:lnTo>
                    <a:lnTo>
                      <a:pt x="18150" y="15726"/>
                    </a:lnTo>
                    <a:lnTo>
                      <a:pt x="18136" y="15664"/>
                    </a:lnTo>
                    <a:lnTo>
                      <a:pt x="18136" y="16105"/>
                    </a:lnTo>
                    <a:lnTo>
                      <a:pt x="18121" y="16295"/>
                    </a:lnTo>
                    <a:lnTo>
                      <a:pt x="18121" y="16105"/>
                    </a:lnTo>
                    <a:lnTo>
                      <a:pt x="18136" y="16105"/>
                    </a:lnTo>
                    <a:lnTo>
                      <a:pt x="18136" y="15664"/>
                    </a:lnTo>
                    <a:lnTo>
                      <a:pt x="18106" y="15537"/>
                    </a:lnTo>
                    <a:lnTo>
                      <a:pt x="18106" y="18379"/>
                    </a:lnTo>
                    <a:lnTo>
                      <a:pt x="18076" y="18379"/>
                    </a:lnTo>
                    <a:lnTo>
                      <a:pt x="18091" y="18189"/>
                    </a:lnTo>
                    <a:lnTo>
                      <a:pt x="18106" y="18189"/>
                    </a:lnTo>
                    <a:lnTo>
                      <a:pt x="18106" y="15537"/>
                    </a:lnTo>
                    <a:lnTo>
                      <a:pt x="18076" y="15537"/>
                    </a:lnTo>
                    <a:lnTo>
                      <a:pt x="18091" y="15726"/>
                    </a:lnTo>
                    <a:lnTo>
                      <a:pt x="18078" y="15726"/>
                    </a:lnTo>
                    <a:lnTo>
                      <a:pt x="18076" y="15714"/>
                    </a:lnTo>
                    <a:lnTo>
                      <a:pt x="18076" y="16674"/>
                    </a:lnTo>
                    <a:lnTo>
                      <a:pt x="18062" y="16674"/>
                    </a:lnTo>
                    <a:lnTo>
                      <a:pt x="18062" y="16484"/>
                    </a:lnTo>
                    <a:lnTo>
                      <a:pt x="18076" y="16674"/>
                    </a:lnTo>
                    <a:lnTo>
                      <a:pt x="18076" y="15714"/>
                    </a:lnTo>
                    <a:lnTo>
                      <a:pt x="18060" y="15537"/>
                    </a:lnTo>
                    <a:lnTo>
                      <a:pt x="18062" y="15537"/>
                    </a:lnTo>
                    <a:lnTo>
                      <a:pt x="18032" y="15347"/>
                    </a:lnTo>
                    <a:lnTo>
                      <a:pt x="18323" y="15347"/>
                    </a:lnTo>
                    <a:lnTo>
                      <a:pt x="18417" y="15726"/>
                    </a:lnTo>
                    <a:lnTo>
                      <a:pt x="18417" y="2653"/>
                    </a:lnTo>
                    <a:lnTo>
                      <a:pt x="18373" y="2653"/>
                    </a:lnTo>
                    <a:lnTo>
                      <a:pt x="18373" y="2842"/>
                    </a:lnTo>
                    <a:lnTo>
                      <a:pt x="18343" y="2842"/>
                    </a:lnTo>
                    <a:lnTo>
                      <a:pt x="18343" y="2653"/>
                    </a:lnTo>
                    <a:lnTo>
                      <a:pt x="18328" y="2653"/>
                    </a:lnTo>
                    <a:lnTo>
                      <a:pt x="18328" y="2463"/>
                    </a:lnTo>
                    <a:lnTo>
                      <a:pt x="18313" y="2463"/>
                    </a:lnTo>
                    <a:lnTo>
                      <a:pt x="18313" y="2274"/>
                    </a:lnTo>
                    <a:lnTo>
                      <a:pt x="18299" y="2274"/>
                    </a:lnTo>
                    <a:lnTo>
                      <a:pt x="18299" y="2084"/>
                    </a:lnTo>
                    <a:lnTo>
                      <a:pt x="18284" y="2084"/>
                    </a:lnTo>
                    <a:lnTo>
                      <a:pt x="18284" y="2274"/>
                    </a:lnTo>
                    <a:lnTo>
                      <a:pt x="18231" y="2463"/>
                    </a:lnTo>
                    <a:lnTo>
                      <a:pt x="18130" y="2653"/>
                    </a:lnTo>
                    <a:lnTo>
                      <a:pt x="18076" y="2842"/>
                    </a:lnTo>
                    <a:lnTo>
                      <a:pt x="18055" y="2653"/>
                    </a:lnTo>
                    <a:lnTo>
                      <a:pt x="18034" y="2463"/>
                    </a:lnTo>
                    <a:lnTo>
                      <a:pt x="18017" y="2463"/>
                    </a:lnTo>
                    <a:lnTo>
                      <a:pt x="18017" y="17432"/>
                    </a:lnTo>
                    <a:lnTo>
                      <a:pt x="17988" y="17432"/>
                    </a:lnTo>
                    <a:lnTo>
                      <a:pt x="18002" y="17242"/>
                    </a:lnTo>
                    <a:lnTo>
                      <a:pt x="18017" y="17432"/>
                    </a:lnTo>
                    <a:lnTo>
                      <a:pt x="18017" y="16863"/>
                    </a:lnTo>
                    <a:lnTo>
                      <a:pt x="18008" y="17053"/>
                    </a:lnTo>
                    <a:lnTo>
                      <a:pt x="18004" y="17053"/>
                    </a:lnTo>
                    <a:lnTo>
                      <a:pt x="18017" y="16863"/>
                    </a:lnTo>
                    <a:lnTo>
                      <a:pt x="18017" y="15347"/>
                    </a:lnTo>
                    <a:lnTo>
                      <a:pt x="18002" y="15537"/>
                    </a:lnTo>
                    <a:lnTo>
                      <a:pt x="17996" y="15537"/>
                    </a:lnTo>
                    <a:lnTo>
                      <a:pt x="17996" y="17053"/>
                    </a:lnTo>
                    <a:lnTo>
                      <a:pt x="17988" y="17242"/>
                    </a:lnTo>
                    <a:lnTo>
                      <a:pt x="17958" y="17242"/>
                    </a:lnTo>
                    <a:lnTo>
                      <a:pt x="17943" y="17432"/>
                    </a:lnTo>
                    <a:lnTo>
                      <a:pt x="17928" y="17432"/>
                    </a:lnTo>
                    <a:lnTo>
                      <a:pt x="17914" y="17242"/>
                    </a:lnTo>
                    <a:lnTo>
                      <a:pt x="17891" y="17242"/>
                    </a:lnTo>
                    <a:lnTo>
                      <a:pt x="17847" y="17053"/>
                    </a:lnTo>
                    <a:lnTo>
                      <a:pt x="17780" y="17053"/>
                    </a:lnTo>
                    <a:lnTo>
                      <a:pt x="17758" y="17242"/>
                    </a:lnTo>
                    <a:lnTo>
                      <a:pt x="17736" y="17242"/>
                    </a:lnTo>
                    <a:lnTo>
                      <a:pt x="17767" y="17432"/>
                    </a:lnTo>
                    <a:lnTo>
                      <a:pt x="17823" y="17621"/>
                    </a:lnTo>
                    <a:lnTo>
                      <a:pt x="17810" y="17621"/>
                    </a:lnTo>
                    <a:lnTo>
                      <a:pt x="17810" y="19705"/>
                    </a:lnTo>
                    <a:lnTo>
                      <a:pt x="17780" y="19705"/>
                    </a:lnTo>
                    <a:lnTo>
                      <a:pt x="17780" y="19516"/>
                    </a:lnTo>
                    <a:lnTo>
                      <a:pt x="17810" y="19516"/>
                    </a:lnTo>
                    <a:lnTo>
                      <a:pt x="17810" y="17621"/>
                    </a:lnTo>
                    <a:lnTo>
                      <a:pt x="17748" y="17621"/>
                    </a:lnTo>
                    <a:lnTo>
                      <a:pt x="17738" y="17432"/>
                    </a:lnTo>
                    <a:lnTo>
                      <a:pt x="17736" y="17242"/>
                    </a:lnTo>
                    <a:lnTo>
                      <a:pt x="17699" y="17242"/>
                    </a:lnTo>
                    <a:lnTo>
                      <a:pt x="17682" y="17432"/>
                    </a:lnTo>
                    <a:lnTo>
                      <a:pt x="17677" y="17432"/>
                    </a:lnTo>
                    <a:lnTo>
                      <a:pt x="17677" y="20084"/>
                    </a:lnTo>
                    <a:lnTo>
                      <a:pt x="17662" y="20274"/>
                    </a:lnTo>
                    <a:lnTo>
                      <a:pt x="17648" y="20084"/>
                    </a:lnTo>
                    <a:lnTo>
                      <a:pt x="17610" y="20084"/>
                    </a:lnTo>
                    <a:lnTo>
                      <a:pt x="17588" y="19895"/>
                    </a:lnTo>
                    <a:lnTo>
                      <a:pt x="17538" y="19895"/>
                    </a:lnTo>
                    <a:lnTo>
                      <a:pt x="17593" y="19705"/>
                    </a:lnTo>
                    <a:lnTo>
                      <a:pt x="17618" y="19516"/>
                    </a:lnTo>
                    <a:lnTo>
                      <a:pt x="17618" y="19705"/>
                    </a:lnTo>
                    <a:lnTo>
                      <a:pt x="17632" y="19516"/>
                    </a:lnTo>
                    <a:lnTo>
                      <a:pt x="17647" y="19516"/>
                    </a:lnTo>
                    <a:lnTo>
                      <a:pt x="17662" y="19705"/>
                    </a:lnTo>
                    <a:lnTo>
                      <a:pt x="17662" y="19895"/>
                    </a:lnTo>
                    <a:lnTo>
                      <a:pt x="17677" y="19895"/>
                    </a:lnTo>
                    <a:lnTo>
                      <a:pt x="17677" y="17432"/>
                    </a:lnTo>
                    <a:lnTo>
                      <a:pt x="17638" y="17432"/>
                    </a:lnTo>
                    <a:lnTo>
                      <a:pt x="17626" y="17811"/>
                    </a:lnTo>
                    <a:lnTo>
                      <a:pt x="17618" y="17811"/>
                    </a:lnTo>
                    <a:lnTo>
                      <a:pt x="17618" y="18189"/>
                    </a:lnTo>
                    <a:lnTo>
                      <a:pt x="17588" y="18189"/>
                    </a:lnTo>
                    <a:lnTo>
                      <a:pt x="17588" y="18000"/>
                    </a:lnTo>
                    <a:lnTo>
                      <a:pt x="17573" y="18000"/>
                    </a:lnTo>
                    <a:lnTo>
                      <a:pt x="17551" y="18189"/>
                    </a:lnTo>
                    <a:lnTo>
                      <a:pt x="17506" y="18189"/>
                    </a:lnTo>
                    <a:lnTo>
                      <a:pt x="17484" y="18379"/>
                    </a:lnTo>
                    <a:lnTo>
                      <a:pt x="17469" y="18379"/>
                    </a:lnTo>
                    <a:lnTo>
                      <a:pt x="17469" y="18189"/>
                    </a:lnTo>
                    <a:lnTo>
                      <a:pt x="17455" y="18189"/>
                    </a:lnTo>
                    <a:lnTo>
                      <a:pt x="17477" y="18000"/>
                    </a:lnTo>
                    <a:lnTo>
                      <a:pt x="17440" y="18000"/>
                    </a:lnTo>
                    <a:lnTo>
                      <a:pt x="17440" y="18379"/>
                    </a:lnTo>
                    <a:lnTo>
                      <a:pt x="17410" y="18189"/>
                    </a:lnTo>
                    <a:lnTo>
                      <a:pt x="17440" y="18189"/>
                    </a:lnTo>
                    <a:lnTo>
                      <a:pt x="17440" y="18000"/>
                    </a:lnTo>
                    <a:lnTo>
                      <a:pt x="17432" y="18000"/>
                    </a:lnTo>
                    <a:lnTo>
                      <a:pt x="17395" y="17811"/>
                    </a:lnTo>
                    <a:lnTo>
                      <a:pt x="17395" y="18000"/>
                    </a:lnTo>
                    <a:lnTo>
                      <a:pt x="17351" y="18000"/>
                    </a:lnTo>
                    <a:lnTo>
                      <a:pt x="17349" y="18189"/>
                    </a:lnTo>
                    <a:lnTo>
                      <a:pt x="17339" y="18379"/>
                    </a:lnTo>
                    <a:lnTo>
                      <a:pt x="17327" y="18379"/>
                    </a:lnTo>
                    <a:lnTo>
                      <a:pt x="17315" y="18189"/>
                    </a:lnTo>
                    <a:lnTo>
                      <a:pt x="17307" y="18000"/>
                    </a:lnTo>
                    <a:lnTo>
                      <a:pt x="17277" y="18000"/>
                    </a:lnTo>
                    <a:lnTo>
                      <a:pt x="17262" y="17811"/>
                    </a:lnTo>
                    <a:lnTo>
                      <a:pt x="17260" y="17621"/>
                    </a:lnTo>
                    <a:lnTo>
                      <a:pt x="17256" y="17432"/>
                    </a:lnTo>
                    <a:lnTo>
                      <a:pt x="17247" y="17432"/>
                    </a:lnTo>
                    <a:lnTo>
                      <a:pt x="17279" y="17242"/>
                    </a:lnTo>
                    <a:lnTo>
                      <a:pt x="17308" y="17053"/>
                    </a:lnTo>
                    <a:lnTo>
                      <a:pt x="17341" y="16863"/>
                    </a:lnTo>
                    <a:lnTo>
                      <a:pt x="17381" y="16674"/>
                    </a:lnTo>
                    <a:lnTo>
                      <a:pt x="17464" y="16674"/>
                    </a:lnTo>
                    <a:lnTo>
                      <a:pt x="17499" y="16863"/>
                    </a:lnTo>
                    <a:lnTo>
                      <a:pt x="17529" y="16863"/>
                    </a:lnTo>
                    <a:lnTo>
                      <a:pt x="17558" y="16674"/>
                    </a:lnTo>
                    <a:lnTo>
                      <a:pt x="17573" y="16674"/>
                    </a:lnTo>
                    <a:lnTo>
                      <a:pt x="17588" y="16863"/>
                    </a:lnTo>
                    <a:lnTo>
                      <a:pt x="17795" y="16863"/>
                    </a:lnTo>
                    <a:lnTo>
                      <a:pt x="17795" y="16674"/>
                    </a:lnTo>
                    <a:lnTo>
                      <a:pt x="17840" y="16674"/>
                    </a:lnTo>
                    <a:lnTo>
                      <a:pt x="17840" y="16863"/>
                    </a:lnTo>
                    <a:lnTo>
                      <a:pt x="17869" y="16863"/>
                    </a:lnTo>
                    <a:lnTo>
                      <a:pt x="17914" y="17242"/>
                    </a:lnTo>
                    <a:lnTo>
                      <a:pt x="17958" y="17242"/>
                    </a:lnTo>
                    <a:lnTo>
                      <a:pt x="17971" y="17053"/>
                    </a:lnTo>
                    <a:lnTo>
                      <a:pt x="17996" y="17053"/>
                    </a:lnTo>
                    <a:lnTo>
                      <a:pt x="17996" y="15537"/>
                    </a:lnTo>
                    <a:lnTo>
                      <a:pt x="17943" y="15537"/>
                    </a:lnTo>
                    <a:lnTo>
                      <a:pt x="17943" y="15158"/>
                    </a:lnTo>
                    <a:lnTo>
                      <a:pt x="17973" y="15347"/>
                    </a:lnTo>
                    <a:lnTo>
                      <a:pt x="18017" y="15347"/>
                    </a:lnTo>
                    <a:lnTo>
                      <a:pt x="18017" y="2463"/>
                    </a:lnTo>
                    <a:lnTo>
                      <a:pt x="18016" y="2463"/>
                    </a:lnTo>
                    <a:lnTo>
                      <a:pt x="18002" y="2274"/>
                    </a:lnTo>
                    <a:lnTo>
                      <a:pt x="17928" y="2093"/>
                    </a:lnTo>
                    <a:lnTo>
                      <a:pt x="17928" y="15158"/>
                    </a:lnTo>
                    <a:lnTo>
                      <a:pt x="17909" y="15347"/>
                    </a:lnTo>
                    <a:lnTo>
                      <a:pt x="17874" y="15347"/>
                    </a:lnTo>
                    <a:lnTo>
                      <a:pt x="17854" y="15537"/>
                    </a:lnTo>
                    <a:lnTo>
                      <a:pt x="17854" y="15347"/>
                    </a:lnTo>
                    <a:lnTo>
                      <a:pt x="17884" y="15158"/>
                    </a:lnTo>
                    <a:lnTo>
                      <a:pt x="17928" y="15158"/>
                    </a:lnTo>
                    <a:lnTo>
                      <a:pt x="17928" y="2093"/>
                    </a:lnTo>
                    <a:lnTo>
                      <a:pt x="17925" y="2084"/>
                    </a:lnTo>
                    <a:lnTo>
                      <a:pt x="17882" y="2084"/>
                    </a:lnTo>
                    <a:lnTo>
                      <a:pt x="17859" y="2274"/>
                    </a:lnTo>
                    <a:lnTo>
                      <a:pt x="17840" y="2653"/>
                    </a:lnTo>
                    <a:lnTo>
                      <a:pt x="17756" y="2463"/>
                    </a:lnTo>
                    <a:lnTo>
                      <a:pt x="17529" y="2463"/>
                    </a:lnTo>
                    <a:lnTo>
                      <a:pt x="17440" y="2084"/>
                    </a:lnTo>
                    <a:lnTo>
                      <a:pt x="17440" y="1895"/>
                    </a:lnTo>
                    <a:lnTo>
                      <a:pt x="17395" y="1895"/>
                    </a:lnTo>
                    <a:lnTo>
                      <a:pt x="17381" y="2084"/>
                    </a:lnTo>
                    <a:lnTo>
                      <a:pt x="17336" y="2084"/>
                    </a:lnTo>
                    <a:lnTo>
                      <a:pt x="17336" y="16295"/>
                    </a:lnTo>
                    <a:lnTo>
                      <a:pt x="17303" y="16484"/>
                    </a:lnTo>
                    <a:lnTo>
                      <a:pt x="17268" y="16674"/>
                    </a:lnTo>
                    <a:lnTo>
                      <a:pt x="17230" y="16863"/>
                    </a:lnTo>
                    <a:lnTo>
                      <a:pt x="17188" y="17053"/>
                    </a:lnTo>
                    <a:lnTo>
                      <a:pt x="17224" y="16863"/>
                    </a:lnTo>
                    <a:lnTo>
                      <a:pt x="17262" y="16674"/>
                    </a:lnTo>
                    <a:lnTo>
                      <a:pt x="17301" y="16484"/>
                    </a:lnTo>
                    <a:lnTo>
                      <a:pt x="17336" y="16295"/>
                    </a:lnTo>
                    <a:lnTo>
                      <a:pt x="17336" y="2084"/>
                    </a:lnTo>
                    <a:lnTo>
                      <a:pt x="17173" y="2084"/>
                    </a:lnTo>
                    <a:lnTo>
                      <a:pt x="17173" y="15726"/>
                    </a:lnTo>
                    <a:lnTo>
                      <a:pt x="17159" y="15726"/>
                    </a:lnTo>
                    <a:lnTo>
                      <a:pt x="17159" y="15916"/>
                    </a:lnTo>
                    <a:lnTo>
                      <a:pt x="17144" y="16105"/>
                    </a:lnTo>
                    <a:lnTo>
                      <a:pt x="17144" y="16295"/>
                    </a:lnTo>
                    <a:lnTo>
                      <a:pt x="17129" y="16295"/>
                    </a:lnTo>
                    <a:lnTo>
                      <a:pt x="17144" y="16105"/>
                    </a:lnTo>
                    <a:lnTo>
                      <a:pt x="17099" y="16105"/>
                    </a:lnTo>
                    <a:lnTo>
                      <a:pt x="17099" y="15916"/>
                    </a:lnTo>
                    <a:lnTo>
                      <a:pt x="17159" y="15916"/>
                    </a:lnTo>
                    <a:lnTo>
                      <a:pt x="17159" y="15726"/>
                    </a:lnTo>
                    <a:lnTo>
                      <a:pt x="17099" y="15726"/>
                    </a:lnTo>
                    <a:lnTo>
                      <a:pt x="17070" y="15537"/>
                    </a:lnTo>
                    <a:lnTo>
                      <a:pt x="17025" y="15537"/>
                    </a:lnTo>
                    <a:lnTo>
                      <a:pt x="17055" y="15347"/>
                    </a:lnTo>
                    <a:lnTo>
                      <a:pt x="17099" y="15347"/>
                    </a:lnTo>
                    <a:lnTo>
                      <a:pt x="17085" y="15537"/>
                    </a:lnTo>
                    <a:lnTo>
                      <a:pt x="17159" y="15537"/>
                    </a:lnTo>
                    <a:lnTo>
                      <a:pt x="17173" y="15726"/>
                    </a:lnTo>
                    <a:lnTo>
                      <a:pt x="17173" y="2084"/>
                    </a:lnTo>
                    <a:lnTo>
                      <a:pt x="17168" y="2084"/>
                    </a:lnTo>
                    <a:lnTo>
                      <a:pt x="17107" y="1895"/>
                    </a:lnTo>
                    <a:lnTo>
                      <a:pt x="16981" y="1895"/>
                    </a:lnTo>
                    <a:lnTo>
                      <a:pt x="16981" y="15158"/>
                    </a:lnTo>
                    <a:lnTo>
                      <a:pt x="16966" y="15158"/>
                    </a:lnTo>
                    <a:lnTo>
                      <a:pt x="16966" y="14968"/>
                    </a:lnTo>
                    <a:lnTo>
                      <a:pt x="16981" y="14968"/>
                    </a:lnTo>
                    <a:lnTo>
                      <a:pt x="16981" y="1895"/>
                    </a:lnTo>
                    <a:lnTo>
                      <a:pt x="16956" y="1705"/>
                    </a:lnTo>
                    <a:lnTo>
                      <a:pt x="16902" y="1516"/>
                    </a:lnTo>
                    <a:lnTo>
                      <a:pt x="16863" y="1516"/>
                    </a:lnTo>
                    <a:lnTo>
                      <a:pt x="16848" y="1705"/>
                    </a:lnTo>
                    <a:lnTo>
                      <a:pt x="16826" y="1705"/>
                    </a:lnTo>
                    <a:lnTo>
                      <a:pt x="16850" y="1895"/>
                    </a:lnTo>
                    <a:lnTo>
                      <a:pt x="16892" y="1895"/>
                    </a:lnTo>
                    <a:lnTo>
                      <a:pt x="16803" y="2084"/>
                    </a:lnTo>
                    <a:lnTo>
                      <a:pt x="16803" y="17621"/>
                    </a:lnTo>
                    <a:lnTo>
                      <a:pt x="16759" y="17621"/>
                    </a:lnTo>
                    <a:lnTo>
                      <a:pt x="16744" y="17811"/>
                    </a:lnTo>
                    <a:lnTo>
                      <a:pt x="16788" y="17811"/>
                    </a:lnTo>
                    <a:lnTo>
                      <a:pt x="16788" y="18758"/>
                    </a:lnTo>
                    <a:lnTo>
                      <a:pt x="16774" y="18758"/>
                    </a:lnTo>
                    <a:lnTo>
                      <a:pt x="16744" y="18568"/>
                    </a:lnTo>
                    <a:lnTo>
                      <a:pt x="16788" y="18568"/>
                    </a:lnTo>
                    <a:lnTo>
                      <a:pt x="16788" y="17811"/>
                    </a:lnTo>
                    <a:lnTo>
                      <a:pt x="16774" y="18000"/>
                    </a:lnTo>
                    <a:lnTo>
                      <a:pt x="16670" y="18000"/>
                    </a:lnTo>
                    <a:lnTo>
                      <a:pt x="16729" y="17811"/>
                    </a:lnTo>
                    <a:lnTo>
                      <a:pt x="16714" y="17811"/>
                    </a:lnTo>
                    <a:lnTo>
                      <a:pt x="16700" y="17621"/>
                    </a:lnTo>
                    <a:lnTo>
                      <a:pt x="16685" y="17621"/>
                    </a:lnTo>
                    <a:lnTo>
                      <a:pt x="16685" y="17432"/>
                    </a:lnTo>
                    <a:lnTo>
                      <a:pt x="16700" y="17432"/>
                    </a:lnTo>
                    <a:lnTo>
                      <a:pt x="16700" y="17242"/>
                    </a:lnTo>
                    <a:lnTo>
                      <a:pt x="16714" y="17053"/>
                    </a:lnTo>
                    <a:lnTo>
                      <a:pt x="16737" y="17053"/>
                    </a:lnTo>
                    <a:lnTo>
                      <a:pt x="16781" y="17242"/>
                    </a:lnTo>
                    <a:lnTo>
                      <a:pt x="16803" y="17432"/>
                    </a:lnTo>
                    <a:lnTo>
                      <a:pt x="16803" y="2084"/>
                    </a:lnTo>
                    <a:lnTo>
                      <a:pt x="16788" y="2084"/>
                    </a:lnTo>
                    <a:lnTo>
                      <a:pt x="16788" y="15726"/>
                    </a:lnTo>
                    <a:lnTo>
                      <a:pt x="16774" y="15726"/>
                    </a:lnTo>
                    <a:lnTo>
                      <a:pt x="16788" y="15916"/>
                    </a:lnTo>
                    <a:lnTo>
                      <a:pt x="16759" y="15916"/>
                    </a:lnTo>
                    <a:lnTo>
                      <a:pt x="16759" y="15726"/>
                    </a:lnTo>
                    <a:lnTo>
                      <a:pt x="16729" y="15726"/>
                    </a:lnTo>
                    <a:lnTo>
                      <a:pt x="16729" y="16674"/>
                    </a:lnTo>
                    <a:lnTo>
                      <a:pt x="16592" y="16863"/>
                    </a:lnTo>
                    <a:lnTo>
                      <a:pt x="16466" y="16863"/>
                    </a:lnTo>
                    <a:lnTo>
                      <a:pt x="16226" y="16484"/>
                    </a:lnTo>
                    <a:lnTo>
                      <a:pt x="16211" y="16484"/>
                    </a:lnTo>
                    <a:lnTo>
                      <a:pt x="16196" y="16579"/>
                    </a:lnTo>
                    <a:lnTo>
                      <a:pt x="16196" y="16484"/>
                    </a:lnTo>
                    <a:lnTo>
                      <a:pt x="16137" y="16484"/>
                    </a:lnTo>
                    <a:lnTo>
                      <a:pt x="16137" y="16105"/>
                    </a:lnTo>
                    <a:lnTo>
                      <a:pt x="16152" y="16295"/>
                    </a:lnTo>
                    <a:lnTo>
                      <a:pt x="16241" y="16295"/>
                    </a:lnTo>
                    <a:lnTo>
                      <a:pt x="16226" y="16105"/>
                    </a:lnTo>
                    <a:lnTo>
                      <a:pt x="16211" y="16105"/>
                    </a:lnTo>
                    <a:lnTo>
                      <a:pt x="16241" y="15726"/>
                    </a:lnTo>
                    <a:lnTo>
                      <a:pt x="16256" y="15726"/>
                    </a:lnTo>
                    <a:lnTo>
                      <a:pt x="16270" y="15916"/>
                    </a:lnTo>
                    <a:lnTo>
                      <a:pt x="16273" y="15726"/>
                    </a:lnTo>
                    <a:lnTo>
                      <a:pt x="16283" y="15537"/>
                    </a:lnTo>
                    <a:lnTo>
                      <a:pt x="16285" y="15347"/>
                    </a:lnTo>
                    <a:lnTo>
                      <a:pt x="16256" y="15347"/>
                    </a:lnTo>
                    <a:lnTo>
                      <a:pt x="16226" y="15537"/>
                    </a:lnTo>
                    <a:lnTo>
                      <a:pt x="16196" y="15537"/>
                    </a:lnTo>
                    <a:lnTo>
                      <a:pt x="16182" y="15347"/>
                    </a:lnTo>
                    <a:lnTo>
                      <a:pt x="16182" y="15537"/>
                    </a:lnTo>
                    <a:lnTo>
                      <a:pt x="16122" y="15537"/>
                    </a:lnTo>
                    <a:lnTo>
                      <a:pt x="16122" y="15347"/>
                    </a:lnTo>
                    <a:lnTo>
                      <a:pt x="16107" y="15347"/>
                    </a:lnTo>
                    <a:lnTo>
                      <a:pt x="16093" y="15537"/>
                    </a:lnTo>
                    <a:lnTo>
                      <a:pt x="16078" y="15537"/>
                    </a:lnTo>
                    <a:lnTo>
                      <a:pt x="16078" y="16295"/>
                    </a:lnTo>
                    <a:lnTo>
                      <a:pt x="16048" y="16295"/>
                    </a:lnTo>
                    <a:lnTo>
                      <a:pt x="16078" y="16105"/>
                    </a:lnTo>
                    <a:lnTo>
                      <a:pt x="16078" y="15537"/>
                    </a:lnTo>
                    <a:lnTo>
                      <a:pt x="16048" y="15537"/>
                    </a:lnTo>
                    <a:lnTo>
                      <a:pt x="16033" y="15347"/>
                    </a:lnTo>
                    <a:lnTo>
                      <a:pt x="16033" y="16863"/>
                    </a:lnTo>
                    <a:lnTo>
                      <a:pt x="16019" y="16674"/>
                    </a:lnTo>
                    <a:lnTo>
                      <a:pt x="16033" y="16674"/>
                    </a:lnTo>
                    <a:lnTo>
                      <a:pt x="16033" y="16295"/>
                    </a:lnTo>
                    <a:lnTo>
                      <a:pt x="16004" y="16484"/>
                    </a:lnTo>
                    <a:lnTo>
                      <a:pt x="15974" y="16484"/>
                    </a:lnTo>
                    <a:lnTo>
                      <a:pt x="15974" y="16863"/>
                    </a:lnTo>
                    <a:lnTo>
                      <a:pt x="15959" y="16863"/>
                    </a:lnTo>
                    <a:lnTo>
                      <a:pt x="15959" y="16674"/>
                    </a:lnTo>
                    <a:lnTo>
                      <a:pt x="15945" y="16674"/>
                    </a:lnTo>
                    <a:lnTo>
                      <a:pt x="15945" y="16484"/>
                    </a:lnTo>
                    <a:lnTo>
                      <a:pt x="15959" y="16484"/>
                    </a:lnTo>
                    <a:lnTo>
                      <a:pt x="15959" y="16674"/>
                    </a:lnTo>
                    <a:lnTo>
                      <a:pt x="15974" y="16674"/>
                    </a:lnTo>
                    <a:lnTo>
                      <a:pt x="15974" y="16484"/>
                    </a:lnTo>
                    <a:lnTo>
                      <a:pt x="15989" y="16295"/>
                    </a:lnTo>
                    <a:lnTo>
                      <a:pt x="16033" y="16295"/>
                    </a:lnTo>
                    <a:lnTo>
                      <a:pt x="16033" y="15347"/>
                    </a:lnTo>
                    <a:lnTo>
                      <a:pt x="16004" y="15347"/>
                    </a:lnTo>
                    <a:lnTo>
                      <a:pt x="16004" y="15916"/>
                    </a:lnTo>
                    <a:lnTo>
                      <a:pt x="16001" y="16105"/>
                    </a:lnTo>
                    <a:lnTo>
                      <a:pt x="15995" y="16105"/>
                    </a:lnTo>
                    <a:lnTo>
                      <a:pt x="15985" y="16295"/>
                    </a:lnTo>
                    <a:lnTo>
                      <a:pt x="15930" y="16295"/>
                    </a:lnTo>
                    <a:lnTo>
                      <a:pt x="15930" y="17242"/>
                    </a:lnTo>
                    <a:lnTo>
                      <a:pt x="15885" y="17242"/>
                    </a:lnTo>
                    <a:lnTo>
                      <a:pt x="15871" y="17053"/>
                    </a:lnTo>
                    <a:lnTo>
                      <a:pt x="15885" y="16863"/>
                    </a:lnTo>
                    <a:lnTo>
                      <a:pt x="15841" y="16863"/>
                    </a:lnTo>
                    <a:lnTo>
                      <a:pt x="15856" y="17053"/>
                    </a:lnTo>
                    <a:lnTo>
                      <a:pt x="15856" y="17242"/>
                    </a:lnTo>
                    <a:lnTo>
                      <a:pt x="15811" y="17242"/>
                    </a:lnTo>
                    <a:lnTo>
                      <a:pt x="15791" y="17053"/>
                    </a:lnTo>
                    <a:lnTo>
                      <a:pt x="15757" y="17053"/>
                    </a:lnTo>
                    <a:lnTo>
                      <a:pt x="15737" y="16863"/>
                    </a:lnTo>
                    <a:lnTo>
                      <a:pt x="15841" y="16863"/>
                    </a:lnTo>
                    <a:lnTo>
                      <a:pt x="15856" y="16674"/>
                    </a:lnTo>
                    <a:lnTo>
                      <a:pt x="15900" y="16674"/>
                    </a:lnTo>
                    <a:lnTo>
                      <a:pt x="15885" y="16863"/>
                    </a:lnTo>
                    <a:lnTo>
                      <a:pt x="15900" y="17053"/>
                    </a:lnTo>
                    <a:lnTo>
                      <a:pt x="15915" y="17053"/>
                    </a:lnTo>
                    <a:lnTo>
                      <a:pt x="15930" y="17242"/>
                    </a:lnTo>
                    <a:lnTo>
                      <a:pt x="15930" y="16295"/>
                    </a:lnTo>
                    <a:lnTo>
                      <a:pt x="15915" y="16295"/>
                    </a:lnTo>
                    <a:lnTo>
                      <a:pt x="16004" y="15916"/>
                    </a:lnTo>
                    <a:lnTo>
                      <a:pt x="16004" y="15347"/>
                    </a:lnTo>
                    <a:lnTo>
                      <a:pt x="16019" y="15158"/>
                    </a:lnTo>
                    <a:lnTo>
                      <a:pt x="16048" y="15158"/>
                    </a:lnTo>
                    <a:lnTo>
                      <a:pt x="16048" y="14968"/>
                    </a:lnTo>
                    <a:lnTo>
                      <a:pt x="15945" y="14968"/>
                    </a:lnTo>
                    <a:lnTo>
                      <a:pt x="15959" y="14779"/>
                    </a:lnTo>
                    <a:lnTo>
                      <a:pt x="15967" y="14779"/>
                    </a:lnTo>
                    <a:lnTo>
                      <a:pt x="15946" y="14589"/>
                    </a:lnTo>
                    <a:lnTo>
                      <a:pt x="15932" y="14589"/>
                    </a:lnTo>
                    <a:lnTo>
                      <a:pt x="15942" y="14770"/>
                    </a:lnTo>
                    <a:lnTo>
                      <a:pt x="15885" y="14589"/>
                    </a:lnTo>
                    <a:lnTo>
                      <a:pt x="15871" y="14589"/>
                    </a:lnTo>
                    <a:lnTo>
                      <a:pt x="15885" y="14779"/>
                    </a:lnTo>
                    <a:lnTo>
                      <a:pt x="15885" y="16295"/>
                    </a:lnTo>
                    <a:lnTo>
                      <a:pt x="15871" y="16484"/>
                    </a:lnTo>
                    <a:lnTo>
                      <a:pt x="15826" y="16484"/>
                    </a:lnTo>
                    <a:lnTo>
                      <a:pt x="15841" y="16295"/>
                    </a:lnTo>
                    <a:lnTo>
                      <a:pt x="15856" y="16295"/>
                    </a:lnTo>
                    <a:lnTo>
                      <a:pt x="15871" y="16484"/>
                    </a:lnTo>
                    <a:lnTo>
                      <a:pt x="15871" y="16295"/>
                    </a:lnTo>
                    <a:lnTo>
                      <a:pt x="15885" y="16295"/>
                    </a:lnTo>
                    <a:lnTo>
                      <a:pt x="15885" y="14779"/>
                    </a:lnTo>
                    <a:lnTo>
                      <a:pt x="15856" y="14779"/>
                    </a:lnTo>
                    <a:lnTo>
                      <a:pt x="15856" y="14589"/>
                    </a:lnTo>
                    <a:lnTo>
                      <a:pt x="15811" y="14589"/>
                    </a:lnTo>
                    <a:lnTo>
                      <a:pt x="15811" y="16484"/>
                    </a:lnTo>
                    <a:lnTo>
                      <a:pt x="15797" y="16674"/>
                    </a:lnTo>
                    <a:lnTo>
                      <a:pt x="15782" y="16674"/>
                    </a:lnTo>
                    <a:lnTo>
                      <a:pt x="15797" y="16484"/>
                    </a:lnTo>
                    <a:lnTo>
                      <a:pt x="15811" y="16484"/>
                    </a:lnTo>
                    <a:lnTo>
                      <a:pt x="15811" y="14589"/>
                    </a:lnTo>
                    <a:lnTo>
                      <a:pt x="15814" y="14400"/>
                    </a:lnTo>
                    <a:lnTo>
                      <a:pt x="15821" y="14400"/>
                    </a:lnTo>
                    <a:lnTo>
                      <a:pt x="15830" y="14211"/>
                    </a:lnTo>
                    <a:lnTo>
                      <a:pt x="15863" y="14211"/>
                    </a:lnTo>
                    <a:lnTo>
                      <a:pt x="15908" y="14400"/>
                    </a:lnTo>
                    <a:lnTo>
                      <a:pt x="15915" y="14400"/>
                    </a:lnTo>
                    <a:lnTo>
                      <a:pt x="15915" y="14211"/>
                    </a:lnTo>
                    <a:lnTo>
                      <a:pt x="15900" y="14211"/>
                    </a:lnTo>
                    <a:lnTo>
                      <a:pt x="15900" y="14021"/>
                    </a:lnTo>
                    <a:lnTo>
                      <a:pt x="15885" y="14021"/>
                    </a:lnTo>
                    <a:lnTo>
                      <a:pt x="15961" y="13832"/>
                    </a:lnTo>
                    <a:lnTo>
                      <a:pt x="16032" y="13832"/>
                    </a:lnTo>
                    <a:lnTo>
                      <a:pt x="16100" y="14021"/>
                    </a:lnTo>
                    <a:lnTo>
                      <a:pt x="16167" y="14211"/>
                    </a:lnTo>
                    <a:lnTo>
                      <a:pt x="16180" y="14400"/>
                    </a:lnTo>
                    <a:lnTo>
                      <a:pt x="16212" y="14589"/>
                    </a:lnTo>
                    <a:lnTo>
                      <a:pt x="16226" y="14779"/>
                    </a:lnTo>
                    <a:lnTo>
                      <a:pt x="16256" y="14779"/>
                    </a:lnTo>
                    <a:lnTo>
                      <a:pt x="16256" y="14968"/>
                    </a:lnTo>
                    <a:lnTo>
                      <a:pt x="16211" y="14968"/>
                    </a:lnTo>
                    <a:lnTo>
                      <a:pt x="16211" y="15158"/>
                    </a:lnTo>
                    <a:lnTo>
                      <a:pt x="16241" y="15347"/>
                    </a:lnTo>
                    <a:lnTo>
                      <a:pt x="16256" y="15347"/>
                    </a:lnTo>
                    <a:lnTo>
                      <a:pt x="16270" y="15158"/>
                    </a:lnTo>
                    <a:lnTo>
                      <a:pt x="16300" y="15158"/>
                    </a:lnTo>
                    <a:lnTo>
                      <a:pt x="16324" y="14968"/>
                    </a:lnTo>
                    <a:lnTo>
                      <a:pt x="16379" y="14779"/>
                    </a:lnTo>
                    <a:lnTo>
                      <a:pt x="16300" y="14779"/>
                    </a:lnTo>
                    <a:lnTo>
                      <a:pt x="16330" y="14589"/>
                    </a:lnTo>
                    <a:lnTo>
                      <a:pt x="16359" y="14400"/>
                    </a:lnTo>
                    <a:lnTo>
                      <a:pt x="16315" y="14400"/>
                    </a:lnTo>
                    <a:lnTo>
                      <a:pt x="16315" y="14211"/>
                    </a:lnTo>
                    <a:lnTo>
                      <a:pt x="16300" y="14211"/>
                    </a:lnTo>
                    <a:lnTo>
                      <a:pt x="16285" y="14400"/>
                    </a:lnTo>
                    <a:lnTo>
                      <a:pt x="16300" y="14400"/>
                    </a:lnTo>
                    <a:lnTo>
                      <a:pt x="16270" y="14589"/>
                    </a:lnTo>
                    <a:lnTo>
                      <a:pt x="16270" y="14400"/>
                    </a:lnTo>
                    <a:lnTo>
                      <a:pt x="16256" y="14211"/>
                    </a:lnTo>
                    <a:lnTo>
                      <a:pt x="16211" y="14211"/>
                    </a:lnTo>
                    <a:lnTo>
                      <a:pt x="16236" y="14021"/>
                    </a:lnTo>
                    <a:lnTo>
                      <a:pt x="16315" y="14021"/>
                    </a:lnTo>
                    <a:lnTo>
                      <a:pt x="16315" y="14211"/>
                    </a:lnTo>
                    <a:lnTo>
                      <a:pt x="16433" y="14211"/>
                    </a:lnTo>
                    <a:lnTo>
                      <a:pt x="16418" y="14400"/>
                    </a:lnTo>
                    <a:lnTo>
                      <a:pt x="16478" y="14400"/>
                    </a:lnTo>
                    <a:lnTo>
                      <a:pt x="16463" y="14589"/>
                    </a:lnTo>
                    <a:lnTo>
                      <a:pt x="16492" y="14589"/>
                    </a:lnTo>
                    <a:lnTo>
                      <a:pt x="16522" y="14779"/>
                    </a:lnTo>
                    <a:lnTo>
                      <a:pt x="16537" y="14779"/>
                    </a:lnTo>
                    <a:lnTo>
                      <a:pt x="16552" y="14968"/>
                    </a:lnTo>
                    <a:lnTo>
                      <a:pt x="16566" y="14968"/>
                    </a:lnTo>
                    <a:lnTo>
                      <a:pt x="16566" y="15158"/>
                    </a:lnTo>
                    <a:lnTo>
                      <a:pt x="16552" y="15347"/>
                    </a:lnTo>
                    <a:lnTo>
                      <a:pt x="16529" y="15347"/>
                    </a:lnTo>
                    <a:lnTo>
                      <a:pt x="16485" y="15158"/>
                    </a:lnTo>
                    <a:lnTo>
                      <a:pt x="16463" y="14968"/>
                    </a:lnTo>
                    <a:lnTo>
                      <a:pt x="16463" y="15158"/>
                    </a:lnTo>
                    <a:lnTo>
                      <a:pt x="16448" y="15158"/>
                    </a:lnTo>
                    <a:lnTo>
                      <a:pt x="16448" y="15347"/>
                    </a:lnTo>
                    <a:lnTo>
                      <a:pt x="16315" y="15158"/>
                    </a:lnTo>
                    <a:lnTo>
                      <a:pt x="16300" y="15347"/>
                    </a:lnTo>
                    <a:lnTo>
                      <a:pt x="16315" y="15347"/>
                    </a:lnTo>
                    <a:lnTo>
                      <a:pt x="16330" y="15537"/>
                    </a:lnTo>
                    <a:lnTo>
                      <a:pt x="16344" y="15537"/>
                    </a:lnTo>
                    <a:lnTo>
                      <a:pt x="16344" y="15347"/>
                    </a:lnTo>
                    <a:lnTo>
                      <a:pt x="16359" y="15347"/>
                    </a:lnTo>
                    <a:lnTo>
                      <a:pt x="16359" y="15537"/>
                    </a:lnTo>
                    <a:lnTo>
                      <a:pt x="16426" y="15537"/>
                    </a:lnTo>
                    <a:lnTo>
                      <a:pt x="16453" y="15726"/>
                    </a:lnTo>
                    <a:lnTo>
                      <a:pt x="16492" y="15726"/>
                    </a:lnTo>
                    <a:lnTo>
                      <a:pt x="16478" y="15537"/>
                    </a:lnTo>
                    <a:lnTo>
                      <a:pt x="16522" y="15537"/>
                    </a:lnTo>
                    <a:lnTo>
                      <a:pt x="16507" y="15726"/>
                    </a:lnTo>
                    <a:lnTo>
                      <a:pt x="16685" y="16105"/>
                    </a:lnTo>
                    <a:lnTo>
                      <a:pt x="16670" y="16105"/>
                    </a:lnTo>
                    <a:lnTo>
                      <a:pt x="16670" y="16295"/>
                    </a:lnTo>
                    <a:lnTo>
                      <a:pt x="16685" y="16295"/>
                    </a:lnTo>
                    <a:lnTo>
                      <a:pt x="16729" y="16674"/>
                    </a:lnTo>
                    <a:lnTo>
                      <a:pt x="16729" y="15726"/>
                    </a:lnTo>
                    <a:lnTo>
                      <a:pt x="16718" y="15726"/>
                    </a:lnTo>
                    <a:lnTo>
                      <a:pt x="16696" y="15347"/>
                    </a:lnTo>
                    <a:lnTo>
                      <a:pt x="16685" y="15347"/>
                    </a:lnTo>
                    <a:lnTo>
                      <a:pt x="16663" y="15158"/>
                    </a:lnTo>
                    <a:lnTo>
                      <a:pt x="16618" y="15158"/>
                    </a:lnTo>
                    <a:lnTo>
                      <a:pt x="16596" y="14968"/>
                    </a:lnTo>
                    <a:lnTo>
                      <a:pt x="16611" y="14779"/>
                    </a:lnTo>
                    <a:lnTo>
                      <a:pt x="16644" y="14968"/>
                    </a:lnTo>
                    <a:lnTo>
                      <a:pt x="16729" y="14968"/>
                    </a:lnTo>
                    <a:lnTo>
                      <a:pt x="16714" y="15158"/>
                    </a:lnTo>
                    <a:lnTo>
                      <a:pt x="16700" y="15158"/>
                    </a:lnTo>
                    <a:lnTo>
                      <a:pt x="16722" y="15347"/>
                    </a:lnTo>
                    <a:lnTo>
                      <a:pt x="16766" y="15537"/>
                    </a:lnTo>
                    <a:lnTo>
                      <a:pt x="16774" y="15537"/>
                    </a:lnTo>
                    <a:lnTo>
                      <a:pt x="16788" y="15726"/>
                    </a:lnTo>
                    <a:lnTo>
                      <a:pt x="16788" y="2084"/>
                    </a:lnTo>
                    <a:lnTo>
                      <a:pt x="16774" y="2084"/>
                    </a:lnTo>
                    <a:lnTo>
                      <a:pt x="16774" y="1895"/>
                    </a:lnTo>
                    <a:lnTo>
                      <a:pt x="16685" y="1895"/>
                    </a:lnTo>
                    <a:lnTo>
                      <a:pt x="16670" y="1705"/>
                    </a:lnTo>
                    <a:lnTo>
                      <a:pt x="16655" y="1516"/>
                    </a:lnTo>
                    <a:lnTo>
                      <a:pt x="16609" y="1516"/>
                    </a:lnTo>
                    <a:lnTo>
                      <a:pt x="16582" y="1705"/>
                    </a:lnTo>
                    <a:lnTo>
                      <a:pt x="16581" y="1705"/>
                    </a:lnTo>
                    <a:lnTo>
                      <a:pt x="16581" y="14779"/>
                    </a:lnTo>
                    <a:lnTo>
                      <a:pt x="16566" y="14779"/>
                    </a:lnTo>
                    <a:lnTo>
                      <a:pt x="16566" y="14589"/>
                    </a:lnTo>
                    <a:lnTo>
                      <a:pt x="16581" y="14779"/>
                    </a:lnTo>
                    <a:lnTo>
                      <a:pt x="16581" y="1705"/>
                    </a:lnTo>
                    <a:lnTo>
                      <a:pt x="16552" y="1705"/>
                    </a:lnTo>
                    <a:lnTo>
                      <a:pt x="16502" y="1326"/>
                    </a:lnTo>
                    <a:lnTo>
                      <a:pt x="16368" y="1326"/>
                    </a:lnTo>
                    <a:lnTo>
                      <a:pt x="16285" y="1516"/>
                    </a:lnTo>
                    <a:lnTo>
                      <a:pt x="16358" y="1895"/>
                    </a:lnTo>
                    <a:lnTo>
                      <a:pt x="16400" y="2274"/>
                    </a:lnTo>
                    <a:lnTo>
                      <a:pt x="16414" y="2653"/>
                    </a:lnTo>
                    <a:lnTo>
                      <a:pt x="16404" y="3032"/>
                    </a:lnTo>
                    <a:lnTo>
                      <a:pt x="16348" y="2463"/>
                    </a:lnTo>
                    <a:lnTo>
                      <a:pt x="16294" y="2084"/>
                    </a:lnTo>
                    <a:lnTo>
                      <a:pt x="16260" y="1705"/>
                    </a:lnTo>
                    <a:lnTo>
                      <a:pt x="16243" y="1516"/>
                    </a:lnTo>
                    <a:lnTo>
                      <a:pt x="16219" y="1316"/>
                    </a:lnTo>
                    <a:lnTo>
                      <a:pt x="16219" y="6063"/>
                    </a:lnTo>
                    <a:lnTo>
                      <a:pt x="16174" y="6253"/>
                    </a:lnTo>
                    <a:lnTo>
                      <a:pt x="16152" y="6253"/>
                    </a:lnTo>
                    <a:lnTo>
                      <a:pt x="16152" y="6063"/>
                    </a:lnTo>
                    <a:lnTo>
                      <a:pt x="16219" y="6063"/>
                    </a:lnTo>
                    <a:lnTo>
                      <a:pt x="16219" y="1316"/>
                    </a:lnTo>
                    <a:lnTo>
                      <a:pt x="16196" y="1137"/>
                    </a:lnTo>
                    <a:lnTo>
                      <a:pt x="16009" y="1137"/>
                    </a:lnTo>
                    <a:lnTo>
                      <a:pt x="15945" y="1326"/>
                    </a:lnTo>
                    <a:lnTo>
                      <a:pt x="15930" y="1137"/>
                    </a:lnTo>
                    <a:lnTo>
                      <a:pt x="15885" y="1137"/>
                    </a:lnTo>
                    <a:lnTo>
                      <a:pt x="15885" y="1516"/>
                    </a:lnTo>
                    <a:lnTo>
                      <a:pt x="15871" y="1516"/>
                    </a:lnTo>
                    <a:lnTo>
                      <a:pt x="15885" y="1326"/>
                    </a:lnTo>
                    <a:lnTo>
                      <a:pt x="15885" y="1137"/>
                    </a:lnTo>
                    <a:lnTo>
                      <a:pt x="15752" y="1137"/>
                    </a:lnTo>
                    <a:lnTo>
                      <a:pt x="15762" y="1264"/>
                    </a:lnTo>
                    <a:lnTo>
                      <a:pt x="15773" y="1326"/>
                    </a:lnTo>
                    <a:lnTo>
                      <a:pt x="15801" y="1326"/>
                    </a:lnTo>
                    <a:lnTo>
                      <a:pt x="15826" y="1516"/>
                    </a:lnTo>
                    <a:lnTo>
                      <a:pt x="15797" y="1516"/>
                    </a:lnTo>
                    <a:lnTo>
                      <a:pt x="15797" y="16295"/>
                    </a:lnTo>
                    <a:lnTo>
                      <a:pt x="15782" y="16484"/>
                    </a:lnTo>
                    <a:lnTo>
                      <a:pt x="15767" y="16484"/>
                    </a:lnTo>
                    <a:lnTo>
                      <a:pt x="15752" y="16674"/>
                    </a:lnTo>
                    <a:lnTo>
                      <a:pt x="15737" y="16674"/>
                    </a:lnTo>
                    <a:lnTo>
                      <a:pt x="15708" y="16484"/>
                    </a:lnTo>
                    <a:lnTo>
                      <a:pt x="15708" y="16674"/>
                    </a:lnTo>
                    <a:lnTo>
                      <a:pt x="15678" y="16863"/>
                    </a:lnTo>
                    <a:lnTo>
                      <a:pt x="15663" y="16863"/>
                    </a:lnTo>
                    <a:lnTo>
                      <a:pt x="15663" y="16674"/>
                    </a:lnTo>
                    <a:lnTo>
                      <a:pt x="15708" y="16674"/>
                    </a:lnTo>
                    <a:lnTo>
                      <a:pt x="15708" y="16484"/>
                    </a:lnTo>
                    <a:lnTo>
                      <a:pt x="15678" y="16484"/>
                    </a:lnTo>
                    <a:lnTo>
                      <a:pt x="15663" y="16389"/>
                    </a:lnTo>
                    <a:lnTo>
                      <a:pt x="15663" y="16484"/>
                    </a:lnTo>
                    <a:lnTo>
                      <a:pt x="15649" y="16674"/>
                    </a:lnTo>
                    <a:lnTo>
                      <a:pt x="15634" y="16674"/>
                    </a:lnTo>
                    <a:lnTo>
                      <a:pt x="15604" y="16484"/>
                    </a:lnTo>
                    <a:lnTo>
                      <a:pt x="15589" y="16484"/>
                    </a:lnTo>
                    <a:lnTo>
                      <a:pt x="15575" y="16674"/>
                    </a:lnTo>
                    <a:lnTo>
                      <a:pt x="15545" y="16863"/>
                    </a:lnTo>
                    <a:lnTo>
                      <a:pt x="15530" y="16674"/>
                    </a:lnTo>
                    <a:lnTo>
                      <a:pt x="15500" y="16674"/>
                    </a:lnTo>
                    <a:lnTo>
                      <a:pt x="15486" y="16484"/>
                    </a:lnTo>
                    <a:lnTo>
                      <a:pt x="15574" y="16295"/>
                    </a:lnTo>
                    <a:lnTo>
                      <a:pt x="15575" y="16484"/>
                    </a:lnTo>
                    <a:lnTo>
                      <a:pt x="15589" y="16484"/>
                    </a:lnTo>
                    <a:lnTo>
                      <a:pt x="15604" y="16295"/>
                    </a:lnTo>
                    <a:lnTo>
                      <a:pt x="15619" y="16484"/>
                    </a:lnTo>
                    <a:lnTo>
                      <a:pt x="15663" y="16484"/>
                    </a:lnTo>
                    <a:lnTo>
                      <a:pt x="15663" y="16389"/>
                    </a:lnTo>
                    <a:lnTo>
                      <a:pt x="15649" y="16295"/>
                    </a:lnTo>
                    <a:lnTo>
                      <a:pt x="15663" y="16295"/>
                    </a:lnTo>
                    <a:lnTo>
                      <a:pt x="15723" y="16484"/>
                    </a:lnTo>
                    <a:lnTo>
                      <a:pt x="15737" y="16484"/>
                    </a:lnTo>
                    <a:lnTo>
                      <a:pt x="15737" y="16295"/>
                    </a:lnTo>
                    <a:lnTo>
                      <a:pt x="15752" y="16295"/>
                    </a:lnTo>
                    <a:lnTo>
                      <a:pt x="15752" y="16105"/>
                    </a:lnTo>
                    <a:lnTo>
                      <a:pt x="15737" y="16105"/>
                    </a:lnTo>
                    <a:lnTo>
                      <a:pt x="15678" y="15916"/>
                    </a:lnTo>
                    <a:lnTo>
                      <a:pt x="15703" y="15916"/>
                    </a:lnTo>
                    <a:lnTo>
                      <a:pt x="15757" y="16105"/>
                    </a:lnTo>
                    <a:lnTo>
                      <a:pt x="15782" y="16105"/>
                    </a:lnTo>
                    <a:lnTo>
                      <a:pt x="15767" y="16295"/>
                    </a:lnTo>
                    <a:lnTo>
                      <a:pt x="15768" y="16295"/>
                    </a:lnTo>
                    <a:lnTo>
                      <a:pt x="15767" y="16298"/>
                    </a:lnTo>
                    <a:lnTo>
                      <a:pt x="15782" y="16298"/>
                    </a:lnTo>
                    <a:lnTo>
                      <a:pt x="15782" y="16295"/>
                    </a:lnTo>
                    <a:lnTo>
                      <a:pt x="15797" y="16295"/>
                    </a:lnTo>
                    <a:lnTo>
                      <a:pt x="15797" y="1516"/>
                    </a:lnTo>
                    <a:lnTo>
                      <a:pt x="15723" y="1516"/>
                    </a:lnTo>
                    <a:lnTo>
                      <a:pt x="15723" y="1326"/>
                    </a:lnTo>
                    <a:lnTo>
                      <a:pt x="15678" y="1326"/>
                    </a:lnTo>
                    <a:lnTo>
                      <a:pt x="15693" y="1516"/>
                    </a:lnTo>
                    <a:lnTo>
                      <a:pt x="15663" y="1516"/>
                    </a:lnTo>
                    <a:lnTo>
                      <a:pt x="15663" y="1137"/>
                    </a:lnTo>
                    <a:lnTo>
                      <a:pt x="15604" y="1137"/>
                    </a:lnTo>
                    <a:lnTo>
                      <a:pt x="15604" y="14968"/>
                    </a:lnTo>
                    <a:lnTo>
                      <a:pt x="15589" y="15158"/>
                    </a:lnTo>
                    <a:lnTo>
                      <a:pt x="15589" y="14968"/>
                    </a:lnTo>
                    <a:lnTo>
                      <a:pt x="15604" y="14968"/>
                    </a:lnTo>
                    <a:lnTo>
                      <a:pt x="15604" y="14779"/>
                    </a:lnTo>
                    <a:lnTo>
                      <a:pt x="15589" y="14779"/>
                    </a:lnTo>
                    <a:lnTo>
                      <a:pt x="15575" y="14968"/>
                    </a:lnTo>
                    <a:lnTo>
                      <a:pt x="15561" y="14779"/>
                    </a:lnTo>
                    <a:lnTo>
                      <a:pt x="15529" y="14589"/>
                    </a:lnTo>
                    <a:lnTo>
                      <a:pt x="15515" y="14400"/>
                    </a:lnTo>
                    <a:lnTo>
                      <a:pt x="15575" y="14400"/>
                    </a:lnTo>
                    <a:lnTo>
                      <a:pt x="15589" y="14589"/>
                    </a:lnTo>
                    <a:lnTo>
                      <a:pt x="15604" y="14589"/>
                    </a:lnTo>
                    <a:lnTo>
                      <a:pt x="15604" y="1326"/>
                    </a:lnTo>
                    <a:lnTo>
                      <a:pt x="15589" y="1326"/>
                    </a:lnTo>
                    <a:lnTo>
                      <a:pt x="15589" y="1516"/>
                    </a:lnTo>
                    <a:lnTo>
                      <a:pt x="15559" y="1326"/>
                    </a:lnTo>
                    <a:lnTo>
                      <a:pt x="15508" y="1326"/>
                    </a:lnTo>
                    <a:lnTo>
                      <a:pt x="15486" y="1137"/>
                    </a:lnTo>
                    <a:lnTo>
                      <a:pt x="15426" y="1326"/>
                    </a:lnTo>
                    <a:lnTo>
                      <a:pt x="15426" y="16674"/>
                    </a:lnTo>
                    <a:lnTo>
                      <a:pt x="15409" y="16648"/>
                    </a:lnTo>
                    <a:lnTo>
                      <a:pt x="15323" y="16526"/>
                    </a:lnTo>
                    <a:lnTo>
                      <a:pt x="15323" y="16863"/>
                    </a:lnTo>
                    <a:lnTo>
                      <a:pt x="15308" y="16863"/>
                    </a:lnTo>
                    <a:lnTo>
                      <a:pt x="15308" y="16674"/>
                    </a:lnTo>
                    <a:lnTo>
                      <a:pt x="15323" y="16863"/>
                    </a:lnTo>
                    <a:lnTo>
                      <a:pt x="15323" y="16526"/>
                    </a:lnTo>
                    <a:lnTo>
                      <a:pt x="15293" y="16484"/>
                    </a:lnTo>
                    <a:lnTo>
                      <a:pt x="15278" y="16484"/>
                    </a:lnTo>
                    <a:lnTo>
                      <a:pt x="15264" y="16674"/>
                    </a:lnTo>
                    <a:lnTo>
                      <a:pt x="15234" y="16674"/>
                    </a:lnTo>
                    <a:lnTo>
                      <a:pt x="15219" y="16863"/>
                    </a:lnTo>
                    <a:lnTo>
                      <a:pt x="15219" y="17053"/>
                    </a:lnTo>
                    <a:lnTo>
                      <a:pt x="15204" y="16863"/>
                    </a:lnTo>
                    <a:lnTo>
                      <a:pt x="15219" y="16863"/>
                    </a:lnTo>
                    <a:lnTo>
                      <a:pt x="15219" y="16674"/>
                    </a:lnTo>
                    <a:lnTo>
                      <a:pt x="15160" y="16484"/>
                    </a:lnTo>
                    <a:lnTo>
                      <a:pt x="15130" y="16484"/>
                    </a:lnTo>
                    <a:lnTo>
                      <a:pt x="15130" y="16295"/>
                    </a:lnTo>
                    <a:lnTo>
                      <a:pt x="15175" y="16295"/>
                    </a:lnTo>
                    <a:lnTo>
                      <a:pt x="15160" y="16484"/>
                    </a:lnTo>
                    <a:lnTo>
                      <a:pt x="15175" y="16484"/>
                    </a:lnTo>
                    <a:lnTo>
                      <a:pt x="15190" y="16295"/>
                    </a:lnTo>
                    <a:lnTo>
                      <a:pt x="15234" y="16295"/>
                    </a:lnTo>
                    <a:lnTo>
                      <a:pt x="15249" y="16484"/>
                    </a:lnTo>
                    <a:lnTo>
                      <a:pt x="15278" y="16484"/>
                    </a:lnTo>
                    <a:lnTo>
                      <a:pt x="15290" y="16295"/>
                    </a:lnTo>
                    <a:lnTo>
                      <a:pt x="15318" y="16295"/>
                    </a:lnTo>
                    <a:lnTo>
                      <a:pt x="15338" y="16105"/>
                    </a:lnTo>
                    <a:lnTo>
                      <a:pt x="15360" y="16295"/>
                    </a:lnTo>
                    <a:lnTo>
                      <a:pt x="15404" y="16484"/>
                    </a:lnTo>
                    <a:lnTo>
                      <a:pt x="15421" y="16623"/>
                    </a:lnTo>
                    <a:lnTo>
                      <a:pt x="15426" y="16674"/>
                    </a:lnTo>
                    <a:lnTo>
                      <a:pt x="15426" y="1326"/>
                    </a:lnTo>
                    <a:lnTo>
                      <a:pt x="15397" y="1326"/>
                    </a:lnTo>
                    <a:lnTo>
                      <a:pt x="15382" y="1137"/>
                    </a:lnTo>
                    <a:lnTo>
                      <a:pt x="15367" y="1137"/>
                    </a:lnTo>
                    <a:lnTo>
                      <a:pt x="15367" y="1326"/>
                    </a:lnTo>
                    <a:lnTo>
                      <a:pt x="15323" y="1326"/>
                    </a:lnTo>
                    <a:lnTo>
                      <a:pt x="15352" y="1137"/>
                    </a:lnTo>
                    <a:lnTo>
                      <a:pt x="15278" y="1137"/>
                    </a:lnTo>
                    <a:lnTo>
                      <a:pt x="15278" y="1326"/>
                    </a:lnTo>
                    <a:lnTo>
                      <a:pt x="15249" y="1137"/>
                    </a:lnTo>
                    <a:lnTo>
                      <a:pt x="15278" y="1137"/>
                    </a:lnTo>
                    <a:lnTo>
                      <a:pt x="15293" y="947"/>
                    </a:lnTo>
                    <a:lnTo>
                      <a:pt x="15264" y="947"/>
                    </a:lnTo>
                    <a:lnTo>
                      <a:pt x="15264" y="758"/>
                    </a:lnTo>
                    <a:lnTo>
                      <a:pt x="15249" y="758"/>
                    </a:lnTo>
                    <a:lnTo>
                      <a:pt x="15249" y="947"/>
                    </a:lnTo>
                    <a:lnTo>
                      <a:pt x="15219" y="947"/>
                    </a:lnTo>
                    <a:lnTo>
                      <a:pt x="15219" y="14211"/>
                    </a:lnTo>
                    <a:lnTo>
                      <a:pt x="15204" y="14211"/>
                    </a:lnTo>
                    <a:lnTo>
                      <a:pt x="15190" y="14021"/>
                    </a:lnTo>
                    <a:lnTo>
                      <a:pt x="15219" y="14211"/>
                    </a:lnTo>
                    <a:lnTo>
                      <a:pt x="15219" y="947"/>
                    </a:lnTo>
                    <a:lnTo>
                      <a:pt x="15145" y="947"/>
                    </a:lnTo>
                    <a:lnTo>
                      <a:pt x="15175" y="1137"/>
                    </a:lnTo>
                    <a:lnTo>
                      <a:pt x="15175" y="14589"/>
                    </a:lnTo>
                    <a:lnTo>
                      <a:pt x="15120" y="14589"/>
                    </a:lnTo>
                    <a:lnTo>
                      <a:pt x="15120" y="17031"/>
                    </a:lnTo>
                    <a:lnTo>
                      <a:pt x="14953" y="16674"/>
                    </a:lnTo>
                    <a:lnTo>
                      <a:pt x="14938" y="16674"/>
                    </a:lnTo>
                    <a:lnTo>
                      <a:pt x="14908" y="16484"/>
                    </a:lnTo>
                    <a:lnTo>
                      <a:pt x="14893" y="16484"/>
                    </a:lnTo>
                    <a:lnTo>
                      <a:pt x="14893" y="16295"/>
                    </a:lnTo>
                    <a:lnTo>
                      <a:pt x="14933" y="16295"/>
                    </a:lnTo>
                    <a:lnTo>
                      <a:pt x="14987" y="16484"/>
                    </a:lnTo>
                    <a:lnTo>
                      <a:pt x="15012" y="16484"/>
                    </a:lnTo>
                    <a:lnTo>
                      <a:pt x="14968" y="16105"/>
                    </a:lnTo>
                    <a:lnTo>
                      <a:pt x="15027" y="16105"/>
                    </a:lnTo>
                    <a:lnTo>
                      <a:pt x="15027" y="16295"/>
                    </a:lnTo>
                    <a:lnTo>
                      <a:pt x="15116" y="16295"/>
                    </a:lnTo>
                    <a:lnTo>
                      <a:pt x="15101" y="16484"/>
                    </a:lnTo>
                    <a:lnTo>
                      <a:pt x="15101" y="16674"/>
                    </a:lnTo>
                    <a:lnTo>
                      <a:pt x="15110" y="16863"/>
                    </a:lnTo>
                    <a:lnTo>
                      <a:pt x="15120" y="17031"/>
                    </a:lnTo>
                    <a:lnTo>
                      <a:pt x="15120" y="14589"/>
                    </a:lnTo>
                    <a:lnTo>
                      <a:pt x="15027" y="14589"/>
                    </a:lnTo>
                    <a:lnTo>
                      <a:pt x="15027" y="14400"/>
                    </a:lnTo>
                    <a:lnTo>
                      <a:pt x="15012" y="14589"/>
                    </a:lnTo>
                    <a:lnTo>
                      <a:pt x="14908" y="14589"/>
                    </a:lnTo>
                    <a:lnTo>
                      <a:pt x="14908" y="15916"/>
                    </a:lnTo>
                    <a:lnTo>
                      <a:pt x="14893" y="15916"/>
                    </a:lnTo>
                    <a:lnTo>
                      <a:pt x="14893" y="16105"/>
                    </a:lnTo>
                    <a:lnTo>
                      <a:pt x="14849" y="16105"/>
                    </a:lnTo>
                    <a:lnTo>
                      <a:pt x="14849" y="16295"/>
                    </a:lnTo>
                    <a:lnTo>
                      <a:pt x="14879" y="16295"/>
                    </a:lnTo>
                    <a:lnTo>
                      <a:pt x="14864" y="16484"/>
                    </a:lnTo>
                    <a:lnTo>
                      <a:pt x="14849" y="16484"/>
                    </a:lnTo>
                    <a:lnTo>
                      <a:pt x="14834" y="16295"/>
                    </a:lnTo>
                    <a:lnTo>
                      <a:pt x="14805" y="16484"/>
                    </a:lnTo>
                    <a:lnTo>
                      <a:pt x="14790" y="16484"/>
                    </a:lnTo>
                    <a:lnTo>
                      <a:pt x="14805" y="16295"/>
                    </a:lnTo>
                    <a:lnTo>
                      <a:pt x="14790" y="16295"/>
                    </a:lnTo>
                    <a:lnTo>
                      <a:pt x="14790" y="16105"/>
                    </a:lnTo>
                    <a:lnTo>
                      <a:pt x="14805" y="16105"/>
                    </a:lnTo>
                    <a:lnTo>
                      <a:pt x="14805" y="15916"/>
                    </a:lnTo>
                    <a:lnTo>
                      <a:pt x="14834" y="15916"/>
                    </a:lnTo>
                    <a:lnTo>
                      <a:pt x="14849" y="16105"/>
                    </a:lnTo>
                    <a:lnTo>
                      <a:pt x="14849" y="15916"/>
                    </a:lnTo>
                    <a:lnTo>
                      <a:pt x="14864" y="15916"/>
                    </a:lnTo>
                    <a:lnTo>
                      <a:pt x="14879" y="15726"/>
                    </a:lnTo>
                    <a:lnTo>
                      <a:pt x="14908" y="15726"/>
                    </a:lnTo>
                    <a:lnTo>
                      <a:pt x="14908" y="14589"/>
                    </a:lnTo>
                    <a:lnTo>
                      <a:pt x="14834" y="14589"/>
                    </a:lnTo>
                    <a:lnTo>
                      <a:pt x="14821" y="14779"/>
                    </a:lnTo>
                    <a:lnTo>
                      <a:pt x="14788" y="14968"/>
                    </a:lnTo>
                    <a:lnTo>
                      <a:pt x="14775" y="14968"/>
                    </a:lnTo>
                    <a:lnTo>
                      <a:pt x="14775" y="16105"/>
                    </a:lnTo>
                    <a:lnTo>
                      <a:pt x="14760" y="16295"/>
                    </a:lnTo>
                    <a:lnTo>
                      <a:pt x="14760" y="16484"/>
                    </a:lnTo>
                    <a:lnTo>
                      <a:pt x="14775" y="16484"/>
                    </a:lnTo>
                    <a:lnTo>
                      <a:pt x="14731" y="16579"/>
                    </a:lnTo>
                    <a:lnTo>
                      <a:pt x="14747" y="16484"/>
                    </a:lnTo>
                    <a:lnTo>
                      <a:pt x="14760" y="16295"/>
                    </a:lnTo>
                    <a:lnTo>
                      <a:pt x="14686" y="16295"/>
                    </a:lnTo>
                    <a:lnTo>
                      <a:pt x="14686" y="16484"/>
                    </a:lnTo>
                    <a:lnTo>
                      <a:pt x="14677" y="16422"/>
                    </a:lnTo>
                    <a:lnTo>
                      <a:pt x="14677" y="16674"/>
                    </a:lnTo>
                    <a:lnTo>
                      <a:pt x="14671" y="16674"/>
                    </a:lnTo>
                    <a:lnTo>
                      <a:pt x="14671" y="17811"/>
                    </a:lnTo>
                    <a:lnTo>
                      <a:pt x="14627" y="17811"/>
                    </a:lnTo>
                    <a:lnTo>
                      <a:pt x="14642" y="17621"/>
                    </a:lnTo>
                    <a:lnTo>
                      <a:pt x="14671" y="17811"/>
                    </a:lnTo>
                    <a:lnTo>
                      <a:pt x="14671" y="16674"/>
                    </a:lnTo>
                    <a:lnTo>
                      <a:pt x="14670" y="16674"/>
                    </a:lnTo>
                    <a:lnTo>
                      <a:pt x="14647" y="16484"/>
                    </a:lnTo>
                    <a:lnTo>
                      <a:pt x="14622" y="16295"/>
                    </a:lnTo>
                    <a:lnTo>
                      <a:pt x="14597" y="16295"/>
                    </a:lnTo>
                    <a:lnTo>
                      <a:pt x="14597" y="16105"/>
                    </a:lnTo>
                    <a:lnTo>
                      <a:pt x="14627" y="16105"/>
                    </a:lnTo>
                    <a:lnTo>
                      <a:pt x="14642" y="16295"/>
                    </a:lnTo>
                    <a:lnTo>
                      <a:pt x="14622" y="16295"/>
                    </a:lnTo>
                    <a:lnTo>
                      <a:pt x="14677" y="16674"/>
                    </a:lnTo>
                    <a:lnTo>
                      <a:pt x="14677" y="16422"/>
                    </a:lnTo>
                    <a:lnTo>
                      <a:pt x="14657" y="16295"/>
                    </a:lnTo>
                    <a:lnTo>
                      <a:pt x="14671" y="16295"/>
                    </a:lnTo>
                    <a:lnTo>
                      <a:pt x="14686" y="16105"/>
                    </a:lnTo>
                    <a:lnTo>
                      <a:pt x="14775" y="16105"/>
                    </a:lnTo>
                    <a:lnTo>
                      <a:pt x="14775" y="14968"/>
                    </a:lnTo>
                    <a:lnTo>
                      <a:pt x="14760" y="15158"/>
                    </a:lnTo>
                    <a:lnTo>
                      <a:pt x="14686" y="15158"/>
                    </a:lnTo>
                    <a:lnTo>
                      <a:pt x="14677" y="14968"/>
                    </a:lnTo>
                    <a:lnTo>
                      <a:pt x="14671" y="14968"/>
                    </a:lnTo>
                    <a:lnTo>
                      <a:pt x="14665" y="14779"/>
                    </a:lnTo>
                    <a:lnTo>
                      <a:pt x="14701" y="14779"/>
                    </a:lnTo>
                    <a:lnTo>
                      <a:pt x="14731" y="14968"/>
                    </a:lnTo>
                    <a:lnTo>
                      <a:pt x="14745" y="14968"/>
                    </a:lnTo>
                    <a:lnTo>
                      <a:pt x="14745" y="14779"/>
                    </a:lnTo>
                    <a:lnTo>
                      <a:pt x="14731" y="14779"/>
                    </a:lnTo>
                    <a:lnTo>
                      <a:pt x="14724" y="14589"/>
                    </a:lnTo>
                    <a:lnTo>
                      <a:pt x="14819" y="14589"/>
                    </a:lnTo>
                    <a:lnTo>
                      <a:pt x="14864" y="14211"/>
                    </a:lnTo>
                    <a:lnTo>
                      <a:pt x="14886" y="14211"/>
                    </a:lnTo>
                    <a:lnTo>
                      <a:pt x="14908" y="14021"/>
                    </a:lnTo>
                    <a:lnTo>
                      <a:pt x="14939" y="14211"/>
                    </a:lnTo>
                    <a:lnTo>
                      <a:pt x="14996" y="14211"/>
                    </a:lnTo>
                    <a:lnTo>
                      <a:pt x="15027" y="14400"/>
                    </a:lnTo>
                    <a:lnTo>
                      <a:pt x="15027" y="14211"/>
                    </a:lnTo>
                    <a:lnTo>
                      <a:pt x="15116" y="13832"/>
                    </a:lnTo>
                    <a:lnTo>
                      <a:pt x="15116" y="14021"/>
                    </a:lnTo>
                    <a:lnTo>
                      <a:pt x="15130" y="14021"/>
                    </a:lnTo>
                    <a:lnTo>
                      <a:pt x="15130" y="14211"/>
                    </a:lnTo>
                    <a:lnTo>
                      <a:pt x="15145" y="14211"/>
                    </a:lnTo>
                    <a:lnTo>
                      <a:pt x="15175" y="14589"/>
                    </a:lnTo>
                    <a:lnTo>
                      <a:pt x="15175" y="1137"/>
                    </a:lnTo>
                    <a:lnTo>
                      <a:pt x="15145" y="1326"/>
                    </a:lnTo>
                    <a:lnTo>
                      <a:pt x="15101" y="1326"/>
                    </a:lnTo>
                    <a:lnTo>
                      <a:pt x="15101" y="1137"/>
                    </a:lnTo>
                    <a:lnTo>
                      <a:pt x="15116" y="1137"/>
                    </a:lnTo>
                    <a:lnTo>
                      <a:pt x="15116" y="947"/>
                    </a:lnTo>
                    <a:lnTo>
                      <a:pt x="15043" y="758"/>
                    </a:lnTo>
                    <a:lnTo>
                      <a:pt x="14977" y="947"/>
                    </a:lnTo>
                    <a:lnTo>
                      <a:pt x="14914" y="947"/>
                    </a:lnTo>
                    <a:lnTo>
                      <a:pt x="14849" y="1137"/>
                    </a:lnTo>
                    <a:lnTo>
                      <a:pt x="14805" y="1137"/>
                    </a:lnTo>
                    <a:lnTo>
                      <a:pt x="14738" y="947"/>
                    </a:lnTo>
                    <a:lnTo>
                      <a:pt x="14673" y="758"/>
                    </a:lnTo>
                    <a:lnTo>
                      <a:pt x="14611" y="758"/>
                    </a:lnTo>
                    <a:lnTo>
                      <a:pt x="14553" y="568"/>
                    </a:lnTo>
                    <a:lnTo>
                      <a:pt x="14517" y="568"/>
                    </a:lnTo>
                    <a:lnTo>
                      <a:pt x="14475" y="758"/>
                    </a:lnTo>
                    <a:lnTo>
                      <a:pt x="14428" y="758"/>
                    </a:lnTo>
                    <a:lnTo>
                      <a:pt x="14375" y="947"/>
                    </a:lnTo>
                    <a:lnTo>
                      <a:pt x="14346" y="947"/>
                    </a:lnTo>
                    <a:lnTo>
                      <a:pt x="14301" y="1042"/>
                    </a:lnTo>
                    <a:lnTo>
                      <a:pt x="14301" y="16295"/>
                    </a:lnTo>
                    <a:lnTo>
                      <a:pt x="14286" y="16295"/>
                    </a:lnTo>
                    <a:lnTo>
                      <a:pt x="14301" y="16484"/>
                    </a:lnTo>
                    <a:lnTo>
                      <a:pt x="14242" y="16484"/>
                    </a:lnTo>
                    <a:lnTo>
                      <a:pt x="14242" y="16295"/>
                    </a:lnTo>
                    <a:lnTo>
                      <a:pt x="14257" y="16295"/>
                    </a:lnTo>
                    <a:lnTo>
                      <a:pt x="14257" y="16105"/>
                    </a:lnTo>
                    <a:lnTo>
                      <a:pt x="14301" y="16105"/>
                    </a:lnTo>
                    <a:lnTo>
                      <a:pt x="14301" y="1042"/>
                    </a:lnTo>
                    <a:lnTo>
                      <a:pt x="14257" y="1137"/>
                    </a:lnTo>
                    <a:lnTo>
                      <a:pt x="14212" y="1137"/>
                    </a:lnTo>
                    <a:lnTo>
                      <a:pt x="14212" y="14211"/>
                    </a:lnTo>
                    <a:lnTo>
                      <a:pt x="14183" y="14211"/>
                    </a:lnTo>
                    <a:lnTo>
                      <a:pt x="14168" y="14400"/>
                    </a:lnTo>
                    <a:lnTo>
                      <a:pt x="14094" y="14400"/>
                    </a:lnTo>
                    <a:lnTo>
                      <a:pt x="14094" y="18568"/>
                    </a:lnTo>
                    <a:lnTo>
                      <a:pt x="14064" y="18758"/>
                    </a:lnTo>
                    <a:lnTo>
                      <a:pt x="14064" y="18568"/>
                    </a:lnTo>
                    <a:lnTo>
                      <a:pt x="14094" y="18568"/>
                    </a:lnTo>
                    <a:lnTo>
                      <a:pt x="14094" y="14400"/>
                    </a:lnTo>
                    <a:lnTo>
                      <a:pt x="14079" y="14400"/>
                    </a:lnTo>
                    <a:lnTo>
                      <a:pt x="14079" y="17811"/>
                    </a:lnTo>
                    <a:lnTo>
                      <a:pt x="14050" y="18184"/>
                    </a:lnTo>
                    <a:lnTo>
                      <a:pt x="14035" y="18379"/>
                    </a:lnTo>
                    <a:lnTo>
                      <a:pt x="14039" y="18379"/>
                    </a:lnTo>
                    <a:lnTo>
                      <a:pt x="14050" y="18568"/>
                    </a:lnTo>
                    <a:lnTo>
                      <a:pt x="14050" y="18758"/>
                    </a:lnTo>
                    <a:lnTo>
                      <a:pt x="14020" y="18947"/>
                    </a:lnTo>
                    <a:lnTo>
                      <a:pt x="14005" y="18947"/>
                    </a:lnTo>
                    <a:lnTo>
                      <a:pt x="13990" y="18758"/>
                    </a:lnTo>
                    <a:lnTo>
                      <a:pt x="13976" y="18758"/>
                    </a:lnTo>
                    <a:lnTo>
                      <a:pt x="13976" y="18568"/>
                    </a:lnTo>
                    <a:lnTo>
                      <a:pt x="13990" y="18758"/>
                    </a:lnTo>
                    <a:lnTo>
                      <a:pt x="14005" y="18758"/>
                    </a:lnTo>
                    <a:lnTo>
                      <a:pt x="14005" y="18947"/>
                    </a:lnTo>
                    <a:lnTo>
                      <a:pt x="14035" y="18758"/>
                    </a:lnTo>
                    <a:lnTo>
                      <a:pt x="14050" y="18758"/>
                    </a:lnTo>
                    <a:lnTo>
                      <a:pt x="14050" y="18568"/>
                    </a:lnTo>
                    <a:lnTo>
                      <a:pt x="13990" y="18568"/>
                    </a:lnTo>
                    <a:lnTo>
                      <a:pt x="13990" y="18379"/>
                    </a:lnTo>
                    <a:lnTo>
                      <a:pt x="13946" y="18379"/>
                    </a:lnTo>
                    <a:lnTo>
                      <a:pt x="13946" y="18189"/>
                    </a:lnTo>
                    <a:lnTo>
                      <a:pt x="13887" y="18189"/>
                    </a:lnTo>
                    <a:lnTo>
                      <a:pt x="13881" y="18152"/>
                    </a:lnTo>
                    <a:lnTo>
                      <a:pt x="13883" y="18189"/>
                    </a:lnTo>
                    <a:lnTo>
                      <a:pt x="13905" y="18379"/>
                    </a:lnTo>
                    <a:lnTo>
                      <a:pt x="13916" y="18568"/>
                    </a:lnTo>
                    <a:lnTo>
                      <a:pt x="13931" y="18505"/>
                    </a:lnTo>
                    <a:lnTo>
                      <a:pt x="13931" y="18568"/>
                    </a:lnTo>
                    <a:lnTo>
                      <a:pt x="13916" y="18568"/>
                    </a:lnTo>
                    <a:lnTo>
                      <a:pt x="13872" y="18758"/>
                    </a:lnTo>
                    <a:lnTo>
                      <a:pt x="13680" y="18758"/>
                    </a:lnTo>
                    <a:lnTo>
                      <a:pt x="13666" y="18568"/>
                    </a:lnTo>
                    <a:lnTo>
                      <a:pt x="13635" y="18206"/>
                    </a:lnTo>
                    <a:lnTo>
                      <a:pt x="13635" y="18758"/>
                    </a:lnTo>
                    <a:lnTo>
                      <a:pt x="13613" y="18947"/>
                    </a:lnTo>
                    <a:lnTo>
                      <a:pt x="13589" y="18947"/>
                    </a:lnTo>
                    <a:lnTo>
                      <a:pt x="13562" y="19137"/>
                    </a:lnTo>
                    <a:lnTo>
                      <a:pt x="13531" y="19137"/>
                    </a:lnTo>
                    <a:lnTo>
                      <a:pt x="13517" y="18947"/>
                    </a:lnTo>
                    <a:lnTo>
                      <a:pt x="13546" y="18947"/>
                    </a:lnTo>
                    <a:lnTo>
                      <a:pt x="13561" y="18758"/>
                    </a:lnTo>
                    <a:lnTo>
                      <a:pt x="13635" y="18758"/>
                    </a:lnTo>
                    <a:lnTo>
                      <a:pt x="13635" y="18206"/>
                    </a:lnTo>
                    <a:lnTo>
                      <a:pt x="13634" y="18189"/>
                    </a:lnTo>
                    <a:lnTo>
                      <a:pt x="13591" y="18189"/>
                    </a:lnTo>
                    <a:lnTo>
                      <a:pt x="13576" y="18000"/>
                    </a:lnTo>
                    <a:lnTo>
                      <a:pt x="13666" y="18000"/>
                    </a:lnTo>
                    <a:lnTo>
                      <a:pt x="13723" y="17811"/>
                    </a:lnTo>
                    <a:lnTo>
                      <a:pt x="13739" y="17811"/>
                    </a:lnTo>
                    <a:lnTo>
                      <a:pt x="13739" y="18000"/>
                    </a:lnTo>
                    <a:lnTo>
                      <a:pt x="13857" y="18000"/>
                    </a:lnTo>
                    <a:lnTo>
                      <a:pt x="13881" y="18152"/>
                    </a:lnTo>
                    <a:lnTo>
                      <a:pt x="13872" y="18000"/>
                    </a:lnTo>
                    <a:lnTo>
                      <a:pt x="13887" y="17811"/>
                    </a:lnTo>
                    <a:lnTo>
                      <a:pt x="13754" y="17811"/>
                    </a:lnTo>
                    <a:lnTo>
                      <a:pt x="13754" y="17621"/>
                    </a:lnTo>
                    <a:lnTo>
                      <a:pt x="13739" y="17621"/>
                    </a:lnTo>
                    <a:lnTo>
                      <a:pt x="13739" y="17432"/>
                    </a:lnTo>
                    <a:lnTo>
                      <a:pt x="13768" y="17242"/>
                    </a:lnTo>
                    <a:lnTo>
                      <a:pt x="13783" y="17242"/>
                    </a:lnTo>
                    <a:lnTo>
                      <a:pt x="13816" y="17432"/>
                    </a:lnTo>
                    <a:lnTo>
                      <a:pt x="13883" y="17621"/>
                    </a:lnTo>
                    <a:lnTo>
                      <a:pt x="13916" y="17811"/>
                    </a:lnTo>
                    <a:lnTo>
                      <a:pt x="13961" y="17811"/>
                    </a:lnTo>
                    <a:lnTo>
                      <a:pt x="13976" y="18000"/>
                    </a:lnTo>
                    <a:lnTo>
                      <a:pt x="13990" y="18000"/>
                    </a:lnTo>
                    <a:lnTo>
                      <a:pt x="14005" y="18189"/>
                    </a:lnTo>
                    <a:lnTo>
                      <a:pt x="14005" y="18000"/>
                    </a:lnTo>
                    <a:lnTo>
                      <a:pt x="14020" y="18000"/>
                    </a:lnTo>
                    <a:lnTo>
                      <a:pt x="14050" y="17811"/>
                    </a:lnTo>
                    <a:lnTo>
                      <a:pt x="14079" y="17811"/>
                    </a:lnTo>
                    <a:lnTo>
                      <a:pt x="14079" y="14400"/>
                    </a:lnTo>
                    <a:lnTo>
                      <a:pt x="14070" y="14400"/>
                    </a:lnTo>
                    <a:lnTo>
                      <a:pt x="14039" y="14211"/>
                    </a:lnTo>
                    <a:lnTo>
                      <a:pt x="14035" y="14021"/>
                    </a:lnTo>
                    <a:lnTo>
                      <a:pt x="14050" y="13832"/>
                    </a:lnTo>
                    <a:lnTo>
                      <a:pt x="14064" y="13832"/>
                    </a:lnTo>
                    <a:lnTo>
                      <a:pt x="14064" y="13642"/>
                    </a:lnTo>
                    <a:lnTo>
                      <a:pt x="14109" y="13453"/>
                    </a:lnTo>
                    <a:lnTo>
                      <a:pt x="14109" y="13642"/>
                    </a:lnTo>
                    <a:lnTo>
                      <a:pt x="14124" y="13642"/>
                    </a:lnTo>
                    <a:lnTo>
                      <a:pt x="14124" y="13832"/>
                    </a:lnTo>
                    <a:lnTo>
                      <a:pt x="14146" y="13832"/>
                    </a:lnTo>
                    <a:lnTo>
                      <a:pt x="14190" y="14021"/>
                    </a:lnTo>
                    <a:lnTo>
                      <a:pt x="14212" y="14021"/>
                    </a:lnTo>
                    <a:lnTo>
                      <a:pt x="14212" y="1137"/>
                    </a:lnTo>
                    <a:lnTo>
                      <a:pt x="14183" y="947"/>
                    </a:lnTo>
                    <a:lnTo>
                      <a:pt x="14168" y="947"/>
                    </a:lnTo>
                    <a:lnTo>
                      <a:pt x="14183" y="758"/>
                    </a:lnTo>
                    <a:lnTo>
                      <a:pt x="14161" y="758"/>
                    </a:lnTo>
                    <a:lnTo>
                      <a:pt x="14161" y="13547"/>
                    </a:lnTo>
                    <a:lnTo>
                      <a:pt x="14153" y="13642"/>
                    </a:lnTo>
                    <a:lnTo>
                      <a:pt x="14153" y="13453"/>
                    </a:lnTo>
                    <a:lnTo>
                      <a:pt x="14161" y="13547"/>
                    </a:lnTo>
                    <a:lnTo>
                      <a:pt x="14161" y="758"/>
                    </a:lnTo>
                    <a:lnTo>
                      <a:pt x="14103" y="758"/>
                    </a:lnTo>
                    <a:lnTo>
                      <a:pt x="14064" y="568"/>
                    </a:lnTo>
                    <a:lnTo>
                      <a:pt x="14035" y="568"/>
                    </a:lnTo>
                    <a:lnTo>
                      <a:pt x="13961" y="751"/>
                    </a:lnTo>
                    <a:lnTo>
                      <a:pt x="13961" y="12884"/>
                    </a:lnTo>
                    <a:lnTo>
                      <a:pt x="13946" y="12884"/>
                    </a:lnTo>
                    <a:lnTo>
                      <a:pt x="13961" y="12695"/>
                    </a:lnTo>
                    <a:lnTo>
                      <a:pt x="13961" y="751"/>
                    </a:lnTo>
                    <a:lnTo>
                      <a:pt x="13958" y="758"/>
                    </a:lnTo>
                    <a:lnTo>
                      <a:pt x="13887" y="568"/>
                    </a:lnTo>
                    <a:lnTo>
                      <a:pt x="13827" y="568"/>
                    </a:lnTo>
                    <a:lnTo>
                      <a:pt x="13783" y="379"/>
                    </a:lnTo>
                    <a:lnTo>
                      <a:pt x="13783" y="14400"/>
                    </a:lnTo>
                    <a:lnTo>
                      <a:pt x="13724" y="14400"/>
                    </a:lnTo>
                    <a:lnTo>
                      <a:pt x="13724" y="17242"/>
                    </a:lnTo>
                    <a:lnTo>
                      <a:pt x="13709" y="17432"/>
                    </a:lnTo>
                    <a:lnTo>
                      <a:pt x="13724" y="17432"/>
                    </a:lnTo>
                    <a:lnTo>
                      <a:pt x="13724" y="17621"/>
                    </a:lnTo>
                    <a:lnTo>
                      <a:pt x="13709" y="17621"/>
                    </a:lnTo>
                    <a:lnTo>
                      <a:pt x="13709" y="17432"/>
                    </a:lnTo>
                    <a:lnTo>
                      <a:pt x="13641" y="17432"/>
                    </a:lnTo>
                    <a:lnTo>
                      <a:pt x="13629" y="17621"/>
                    </a:lnTo>
                    <a:lnTo>
                      <a:pt x="13605" y="17621"/>
                    </a:lnTo>
                    <a:lnTo>
                      <a:pt x="13591" y="17811"/>
                    </a:lnTo>
                    <a:lnTo>
                      <a:pt x="13576" y="17811"/>
                    </a:lnTo>
                    <a:lnTo>
                      <a:pt x="13576" y="17621"/>
                    </a:lnTo>
                    <a:lnTo>
                      <a:pt x="13561" y="17621"/>
                    </a:lnTo>
                    <a:lnTo>
                      <a:pt x="13561" y="18000"/>
                    </a:lnTo>
                    <a:lnTo>
                      <a:pt x="13546" y="18189"/>
                    </a:lnTo>
                    <a:lnTo>
                      <a:pt x="13457" y="18189"/>
                    </a:lnTo>
                    <a:lnTo>
                      <a:pt x="13443" y="18379"/>
                    </a:lnTo>
                    <a:lnTo>
                      <a:pt x="13517" y="18379"/>
                    </a:lnTo>
                    <a:lnTo>
                      <a:pt x="13561" y="18568"/>
                    </a:lnTo>
                    <a:lnTo>
                      <a:pt x="13517" y="18568"/>
                    </a:lnTo>
                    <a:lnTo>
                      <a:pt x="13517" y="18758"/>
                    </a:lnTo>
                    <a:lnTo>
                      <a:pt x="13428" y="18758"/>
                    </a:lnTo>
                    <a:lnTo>
                      <a:pt x="13428" y="18947"/>
                    </a:lnTo>
                    <a:lnTo>
                      <a:pt x="13398" y="18947"/>
                    </a:lnTo>
                    <a:lnTo>
                      <a:pt x="13398" y="19137"/>
                    </a:lnTo>
                    <a:lnTo>
                      <a:pt x="13369" y="19137"/>
                    </a:lnTo>
                    <a:lnTo>
                      <a:pt x="13369" y="18947"/>
                    </a:lnTo>
                    <a:lnTo>
                      <a:pt x="13354" y="18947"/>
                    </a:lnTo>
                    <a:lnTo>
                      <a:pt x="13221" y="18758"/>
                    </a:lnTo>
                    <a:lnTo>
                      <a:pt x="13221" y="18947"/>
                    </a:lnTo>
                    <a:lnTo>
                      <a:pt x="13058" y="18947"/>
                    </a:lnTo>
                    <a:lnTo>
                      <a:pt x="13015" y="18758"/>
                    </a:lnTo>
                    <a:lnTo>
                      <a:pt x="12939" y="18758"/>
                    </a:lnTo>
                    <a:lnTo>
                      <a:pt x="12954" y="18568"/>
                    </a:lnTo>
                    <a:lnTo>
                      <a:pt x="12924" y="18568"/>
                    </a:lnTo>
                    <a:lnTo>
                      <a:pt x="12924" y="17811"/>
                    </a:lnTo>
                    <a:lnTo>
                      <a:pt x="12962" y="17811"/>
                    </a:lnTo>
                    <a:lnTo>
                      <a:pt x="13006" y="17621"/>
                    </a:lnTo>
                    <a:lnTo>
                      <a:pt x="13028" y="17621"/>
                    </a:lnTo>
                    <a:lnTo>
                      <a:pt x="13028" y="17811"/>
                    </a:lnTo>
                    <a:lnTo>
                      <a:pt x="13043" y="17811"/>
                    </a:lnTo>
                    <a:lnTo>
                      <a:pt x="13045" y="18000"/>
                    </a:lnTo>
                    <a:lnTo>
                      <a:pt x="13055" y="18189"/>
                    </a:lnTo>
                    <a:lnTo>
                      <a:pt x="13058" y="18379"/>
                    </a:lnTo>
                    <a:lnTo>
                      <a:pt x="13043" y="18568"/>
                    </a:lnTo>
                    <a:lnTo>
                      <a:pt x="13102" y="18568"/>
                    </a:lnTo>
                    <a:lnTo>
                      <a:pt x="13132" y="18379"/>
                    </a:lnTo>
                    <a:lnTo>
                      <a:pt x="13117" y="18379"/>
                    </a:lnTo>
                    <a:lnTo>
                      <a:pt x="13206" y="18189"/>
                    </a:lnTo>
                    <a:lnTo>
                      <a:pt x="13221" y="18189"/>
                    </a:lnTo>
                    <a:lnTo>
                      <a:pt x="13221" y="18379"/>
                    </a:lnTo>
                    <a:lnTo>
                      <a:pt x="13250" y="18379"/>
                    </a:lnTo>
                    <a:lnTo>
                      <a:pt x="13283" y="18568"/>
                    </a:lnTo>
                    <a:lnTo>
                      <a:pt x="13369" y="18568"/>
                    </a:lnTo>
                    <a:lnTo>
                      <a:pt x="13370" y="18379"/>
                    </a:lnTo>
                    <a:lnTo>
                      <a:pt x="13375" y="18189"/>
                    </a:lnTo>
                    <a:lnTo>
                      <a:pt x="13413" y="18189"/>
                    </a:lnTo>
                    <a:lnTo>
                      <a:pt x="13428" y="18000"/>
                    </a:lnTo>
                    <a:lnTo>
                      <a:pt x="13457" y="18000"/>
                    </a:lnTo>
                    <a:lnTo>
                      <a:pt x="13457" y="17811"/>
                    </a:lnTo>
                    <a:lnTo>
                      <a:pt x="13398" y="17811"/>
                    </a:lnTo>
                    <a:lnTo>
                      <a:pt x="13398" y="18000"/>
                    </a:lnTo>
                    <a:lnTo>
                      <a:pt x="13264" y="18000"/>
                    </a:lnTo>
                    <a:lnTo>
                      <a:pt x="13296" y="17811"/>
                    </a:lnTo>
                    <a:lnTo>
                      <a:pt x="13309" y="17621"/>
                    </a:lnTo>
                    <a:lnTo>
                      <a:pt x="13332" y="17621"/>
                    </a:lnTo>
                    <a:lnTo>
                      <a:pt x="13376" y="17811"/>
                    </a:lnTo>
                    <a:lnTo>
                      <a:pt x="13398" y="17811"/>
                    </a:lnTo>
                    <a:lnTo>
                      <a:pt x="13398" y="17621"/>
                    </a:lnTo>
                    <a:lnTo>
                      <a:pt x="13354" y="17621"/>
                    </a:lnTo>
                    <a:lnTo>
                      <a:pt x="13369" y="17432"/>
                    </a:lnTo>
                    <a:lnTo>
                      <a:pt x="13398" y="17621"/>
                    </a:lnTo>
                    <a:lnTo>
                      <a:pt x="13428" y="17621"/>
                    </a:lnTo>
                    <a:lnTo>
                      <a:pt x="13487" y="17811"/>
                    </a:lnTo>
                    <a:lnTo>
                      <a:pt x="13533" y="17811"/>
                    </a:lnTo>
                    <a:lnTo>
                      <a:pt x="13560" y="18000"/>
                    </a:lnTo>
                    <a:lnTo>
                      <a:pt x="13561" y="18000"/>
                    </a:lnTo>
                    <a:lnTo>
                      <a:pt x="13561" y="17432"/>
                    </a:lnTo>
                    <a:lnTo>
                      <a:pt x="13531" y="17432"/>
                    </a:lnTo>
                    <a:lnTo>
                      <a:pt x="13517" y="17242"/>
                    </a:lnTo>
                    <a:lnTo>
                      <a:pt x="13502" y="17242"/>
                    </a:lnTo>
                    <a:lnTo>
                      <a:pt x="13502" y="17053"/>
                    </a:lnTo>
                    <a:lnTo>
                      <a:pt x="13517" y="17053"/>
                    </a:lnTo>
                    <a:lnTo>
                      <a:pt x="13531" y="17242"/>
                    </a:lnTo>
                    <a:lnTo>
                      <a:pt x="13546" y="17242"/>
                    </a:lnTo>
                    <a:lnTo>
                      <a:pt x="13561" y="17432"/>
                    </a:lnTo>
                    <a:lnTo>
                      <a:pt x="13561" y="17242"/>
                    </a:lnTo>
                    <a:lnTo>
                      <a:pt x="13694" y="17242"/>
                    </a:lnTo>
                    <a:lnTo>
                      <a:pt x="13724" y="17053"/>
                    </a:lnTo>
                    <a:lnTo>
                      <a:pt x="13724" y="14400"/>
                    </a:lnTo>
                    <a:lnTo>
                      <a:pt x="13657" y="14400"/>
                    </a:lnTo>
                    <a:lnTo>
                      <a:pt x="13591" y="14290"/>
                    </a:lnTo>
                    <a:lnTo>
                      <a:pt x="13591" y="15916"/>
                    </a:lnTo>
                    <a:lnTo>
                      <a:pt x="13546" y="16295"/>
                    </a:lnTo>
                    <a:lnTo>
                      <a:pt x="13502" y="15916"/>
                    </a:lnTo>
                    <a:lnTo>
                      <a:pt x="13502" y="15726"/>
                    </a:lnTo>
                    <a:lnTo>
                      <a:pt x="13524" y="15726"/>
                    </a:lnTo>
                    <a:lnTo>
                      <a:pt x="13568" y="15916"/>
                    </a:lnTo>
                    <a:lnTo>
                      <a:pt x="13591" y="15916"/>
                    </a:lnTo>
                    <a:lnTo>
                      <a:pt x="13591" y="14290"/>
                    </a:lnTo>
                    <a:lnTo>
                      <a:pt x="13543" y="14211"/>
                    </a:lnTo>
                    <a:lnTo>
                      <a:pt x="13457" y="14137"/>
                    </a:lnTo>
                    <a:lnTo>
                      <a:pt x="13457" y="15537"/>
                    </a:lnTo>
                    <a:lnTo>
                      <a:pt x="13443" y="15537"/>
                    </a:lnTo>
                    <a:lnTo>
                      <a:pt x="13428" y="15726"/>
                    </a:lnTo>
                    <a:lnTo>
                      <a:pt x="13457" y="15726"/>
                    </a:lnTo>
                    <a:lnTo>
                      <a:pt x="13457" y="15916"/>
                    </a:lnTo>
                    <a:lnTo>
                      <a:pt x="13433" y="15916"/>
                    </a:lnTo>
                    <a:lnTo>
                      <a:pt x="13413" y="16105"/>
                    </a:lnTo>
                    <a:lnTo>
                      <a:pt x="13413" y="15916"/>
                    </a:lnTo>
                    <a:lnTo>
                      <a:pt x="13428" y="15916"/>
                    </a:lnTo>
                    <a:lnTo>
                      <a:pt x="13428" y="15726"/>
                    </a:lnTo>
                    <a:lnTo>
                      <a:pt x="13398" y="15726"/>
                    </a:lnTo>
                    <a:lnTo>
                      <a:pt x="13383" y="15537"/>
                    </a:lnTo>
                    <a:lnTo>
                      <a:pt x="13324" y="15537"/>
                    </a:lnTo>
                    <a:lnTo>
                      <a:pt x="13324" y="15347"/>
                    </a:lnTo>
                    <a:lnTo>
                      <a:pt x="13339" y="15347"/>
                    </a:lnTo>
                    <a:lnTo>
                      <a:pt x="13354" y="15537"/>
                    </a:lnTo>
                    <a:lnTo>
                      <a:pt x="13369" y="15347"/>
                    </a:lnTo>
                    <a:lnTo>
                      <a:pt x="13383" y="15347"/>
                    </a:lnTo>
                    <a:lnTo>
                      <a:pt x="13383" y="15537"/>
                    </a:lnTo>
                    <a:lnTo>
                      <a:pt x="13428" y="15537"/>
                    </a:lnTo>
                    <a:lnTo>
                      <a:pt x="13428" y="15347"/>
                    </a:lnTo>
                    <a:lnTo>
                      <a:pt x="13457" y="15347"/>
                    </a:lnTo>
                    <a:lnTo>
                      <a:pt x="13457" y="14137"/>
                    </a:lnTo>
                    <a:lnTo>
                      <a:pt x="13324" y="14021"/>
                    </a:lnTo>
                    <a:lnTo>
                      <a:pt x="13251" y="14021"/>
                    </a:lnTo>
                    <a:lnTo>
                      <a:pt x="13221" y="14211"/>
                    </a:lnTo>
                    <a:lnTo>
                      <a:pt x="13221" y="14021"/>
                    </a:lnTo>
                    <a:lnTo>
                      <a:pt x="13222" y="14021"/>
                    </a:lnTo>
                    <a:lnTo>
                      <a:pt x="13227" y="13832"/>
                    </a:lnTo>
                    <a:lnTo>
                      <a:pt x="13235" y="13642"/>
                    </a:lnTo>
                    <a:lnTo>
                      <a:pt x="13191" y="13453"/>
                    </a:lnTo>
                    <a:lnTo>
                      <a:pt x="13358" y="13263"/>
                    </a:lnTo>
                    <a:lnTo>
                      <a:pt x="13498" y="13453"/>
                    </a:lnTo>
                    <a:lnTo>
                      <a:pt x="13632" y="13832"/>
                    </a:lnTo>
                    <a:lnTo>
                      <a:pt x="13783" y="14400"/>
                    </a:lnTo>
                    <a:lnTo>
                      <a:pt x="13783" y="379"/>
                    </a:lnTo>
                    <a:lnTo>
                      <a:pt x="13604" y="379"/>
                    </a:lnTo>
                    <a:lnTo>
                      <a:pt x="13546" y="568"/>
                    </a:lnTo>
                    <a:lnTo>
                      <a:pt x="13457" y="568"/>
                    </a:lnTo>
                    <a:lnTo>
                      <a:pt x="13435" y="758"/>
                    </a:lnTo>
                    <a:lnTo>
                      <a:pt x="13265" y="758"/>
                    </a:lnTo>
                    <a:lnTo>
                      <a:pt x="13187" y="568"/>
                    </a:lnTo>
                    <a:lnTo>
                      <a:pt x="13106" y="379"/>
                    </a:lnTo>
                    <a:lnTo>
                      <a:pt x="13073" y="379"/>
                    </a:lnTo>
                    <a:lnTo>
                      <a:pt x="13073" y="15726"/>
                    </a:lnTo>
                    <a:lnTo>
                      <a:pt x="13043" y="15916"/>
                    </a:lnTo>
                    <a:lnTo>
                      <a:pt x="13043" y="15537"/>
                    </a:lnTo>
                    <a:lnTo>
                      <a:pt x="13073" y="15537"/>
                    </a:lnTo>
                    <a:lnTo>
                      <a:pt x="13073" y="379"/>
                    </a:lnTo>
                    <a:lnTo>
                      <a:pt x="13034" y="379"/>
                    </a:lnTo>
                    <a:lnTo>
                      <a:pt x="13034" y="15537"/>
                    </a:lnTo>
                    <a:lnTo>
                      <a:pt x="13032" y="15537"/>
                    </a:lnTo>
                    <a:lnTo>
                      <a:pt x="13028" y="15458"/>
                    </a:lnTo>
                    <a:lnTo>
                      <a:pt x="13028" y="15916"/>
                    </a:lnTo>
                    <a:lnTo>
                      <a:pt x="13013" y="15726"/>
                    </a:lnTo>
                    <a:lnTo>
                      <a:pt x="13028" y="15726"/>
                    </a:lnTo>
                    <a:lnTo>
                      <a:pt x="13028" y="15458"/>
                    </a:lnTo>
                    <a:lnTo>
                      <a:pt x="13024" y="15382"/>
                    </a:lnTo>
                    <a:lnTo>
                      <a:pt x="13034" y="15537"/>
                    </a:lnTo>
                    <a:lnTo>
                      <a:pt x="13034" y="379"/>
                    </a:lnTo>
                    <a:lnTo>
                      <a:pt x="13022" y="379"/>
                    </a:lnTo>
                    <a:lnTo>
                      <a:pt x="13022" y="15347"/>
                    </a:lnTo>
                    <a:lnTo>
                      <a:pt x="13016" y="15347"/>
                    </a:lnTo>
                    <a:lnTo>
                      <a:pt x="13013" y="15158"/>
                    </a:lnTo>
                    <a:lnTo>
                      <a:pt x="13022" y="15347"/>
                    </a:lnTo>
                    <a:lnTo>
                      <a:pt x="13022" y="379"/>
                    </a:lnTo>
                    <a:lnTo>
                      <a:pt x="12924" y="379"/>
                    </a:lnTo>
                    <a:lnTo>
                      <a:pt x="12924" y="16105"/>
                    </a:lnTo>
                    <a:lnTo>
                      <a:pt x="12895" y="16105"/>
                    </a:lnTo>
                    <a:lnTo>
                      <a:pt x="12910" y="16295"/>
                    </a:lnTo>
                    <a:lnTo>
                      <a:pt x="12924" y="16295"/>
                    </a:lnTo>
                    <a:lnTo>
                      <a:pt x="12924" y="16484"/>
                    </a:lnTo>
                    <a:lnTo>
                      <a:pt x="12910" y="16484"/>
                    </a:lnTo>
                    <a:lnTo>
                      <a:pt x="12910" y="18758"/>
                    </a:lnTo>
                    <a:lnTo>
                      <a:pt x="12895" y="18758"/>
                    </a:lnTo>
                    <a:lnTo>
                      <a:pt x="12880" y="18568"/>
                    </a:lnTo>
                    <a:lnTo>
                      <a:pt x="12910" y="18568"/>
                    </a:lnTo>
                    <a:lnTo>
                      <a:pt x="12910" y="18000"/>
                    </a:lnTo>
                    <a:lnTo>
                      <a:pt x="12896" y="18000"/>
                    </a:lnTo>
                    <a:lnTo>
                      <a:pt x="12864" y="18379"/>
                    </a:lnTo>
                    <a:lnTo>
                      <a:pt x="12821" y="18379"/>
                    </a:lnTo>
                    <a:lnTo>
                      <a:pt x="12779" y="18189"/>
                    </a:lnTo>
                    <a:lnTo>
                      <a:pt x="12710" y="18023"/>
                    </a:lnTo>
                    <a:lnTo>
                      <a:pt x="12710" y="18758"/>
                    </a:lnTo>
                    <a:lnTo>
                      <a:pt x="12614" y="18758"/>
                    </a:lnTo>
                    <a:lnTo>
                      <a:pt x="12614" y="18568"/>
                    </a:lnTo>
                    <a:lnTo>
                      <a:pt x="12628" y="18379"/>
                    </a:lnTo>
                    <a:lnTo>
                      <a:pt x="12658" y="18379"/>
                    </a:lnTo>
                    <a:lnTo>
                      <a:pt x="12643" y="18568"/>
                    </a:lnTo>
                    <a:lnTo>
                      <a:pt x="12665" y="18568"/>
                    </a:lnTo>
                    <a:lnTo>
                      <a:pt x="12710" y="18758"/>
                    </a:lnTo>
                    <a:lnTo>
                      <a:pt x="12710" y="18023"/>
                    </a:lnTo>
                    <a:lnTo>
                      <a:pt x="12700" y="18000"/>
                    </a:lnTo>
                    <a:lnTo>
                      <a:pt x="12658" y="18000"/>
                    </a:lnTo>
                    <a:lnTo>
                      <a:pt x="12682" y="17811"/>
                    </a:lnTo>
                    <a:lnTo>
                      <a:pt x="12737" y="17811"/>
                    </a:lnTo>
                    <a:lnTo>
                      <a:pt x="12762" y="17621"/>
                    </a:lnTo>
                    <a:lnTo>
                      <a:pt x="12797" y="17811"/>
                    </a:lnTo>
                    <a:lnTo>
                      <a:pt x="12874" y="17811"/>
                    </a:lnTo>
                    <a:lnTo>
                      <a:pt x="12910" y="18000"/>
                    </a:lnTo>
                    <a:lnTo>
                      <a:pt x="12910" y="16484"/>
                    </a:lnTo>
                    <a:lnTo>
                      <a:pt x="12850" y="16484"/>
                    </a:lnTo>
                    <a:lnTo>
                      <a:pt x="12836" y="16295"/>
                    </a:lnTo>
                    <a:lnTo>
                      <a:pt x="12850" y="16105"/>
                    </a:lnTo>
                    <a:lnTo>
                      <a:pt x="12850" y="16295"/>
                    </a:lnTo>
                    <a:lnTo>
                      <a:pt x="12880" y="16295"/>
                    </a:lnTo>
                    <a:lnTo>
                      <a:pt x="12895" y="16105"/>
                    </a:lnTo>
                    <a:lnTo>
                      <a:pt x="12865" y="16105"/>
                    </a:lnTo>
                    <a:lnTo>
                      <a:pt x="12880" y="15916"/>
                    </a:lnTo>
                    <a:lnTo>
                      <a:pt x="12806" y="15916"/>
                    </a:lnTo>
                    <a:lnTo>
                      <a:pt x="12806" y="15537"/>
                    </a:lnTo>
                    <a:lnTo>
                      <a:pt x="12821" y="15537"/>
                    </a:lnTo>
                    <a:lnTo>
                      <a:pt x="12836" y="15726"/>
                    </a:lnTo>
                    <a:lnTo>
                      <a:pt x="12910" y="15726"/>
                    </a:lnTo>
                    <a:lnTo>
                      <a:pt x="12910" y="15916"/>
                    </a:lnTo>
                    <a:lnTo>
                      <a:pt x="12924" y="15916"/>
                    </a:lnTo>
                    <a:lnTo>
                      <a:pt x="12924" y="379"/>
                    </a:lnTo>
                    <a:lnTo>
                      <a:pt x="12910" y="379"/>
                    </a:lnTo>
                    <a:lnTo>
                      <a:pt x="12910" y="568"/>
                    </a:lnTo>
                    <a:lnTo>
                      <a:pt x="12895" y="379"/>
                    </a:lnTo>
                    <a:lnTo>
                      <a:pt x="12776" y="379"/>
                    </a:lnTo>
                    <a:lnTo>
                      <a:pt x="12776" y="13832"/>
                    </a:lnTo>
                    <a:lnTo>
                      <a:pt x="12678" y="13832"/>
                    </a:lnTo>
                    <a:lnTo>
                      <a:pt x="12624" y="14021"/>
                    </a:lnTo>
                    <a:lnTo>
                      <a:pt x="12569" y="14021"/>
                    </a:lnTo>
                    <a:lnTo>
                      <a:pt x="12554" y="13769"/>
                    </a:lnTo>
                    <a:lnTo>
                      <a:pt x="12554" y="18379"/>
                    </a:lnTo>
                    <a:lnTo>
                      <a:pt x="12510" y="18189"/>
                    </a:lnTo>
                    <a:lnTo>
                      <a:pt x="12243" y="18189"/>
                    </a:lnTo>
                    <a:lnTo>
                      <a:pt x="12229" y="18000"/>
                    </a:lnTo>
                    <a:lnTo>
                      <a:pt x="12243" y="17811"/>
                    </a:lnTo>
                    <a:lnTo>
                      <a:pt x="12258" y="17811"/>
                    </a:lnTo>
                    <a:lnTo>
                      <a:pt x="12258" y="17621"/>
                    </a:lnTo>
                    <a:lnTo>
                      <a:pt x="12273" y="17621"/>
                    </a:lnTo>
                    <a:lnTo>
                      <a:pt x="12288" y="17811"/>
                    </a:lnTo>
                    <a:lnTo>
                      <a:pt x="12258" y="17811"/>
                    </a:lnTo>
                    <a:lnTo>
                      <a:pt x="12258" y="18000"/>
                    </a:lnTo>
                    <a:lnTo>
                      <a:pt x="12243" y="18000"/>
                    </a:lnTo>
                    <a:lnTo>
                      <a:pt x="12273" y="18189"/>
                    </a:lnTo>
                    <a:lnTo>
                      <a:pt x="12510" y="18189"/>
                    </a:lnTo>
                    <a:lnTo>
                      <a:pt x="12554" y="18189"/>
                    </a:lnTo>
                    <a:lnTo>
                      <a:pt x="12554" y="13769"/>
                    </a:lnTo>
                    <a:lnTo>
                      <a:pt x="12525" y="13263"/>
                    </a:lnTo>
                    <a:lnTo>
                      <a:pt x="12702" y="13074"/>
                    </a:lnTo>
                    <a:lnTo>
                      <a:pt x="12745" y="13453"/>
                    </a:lnTo>
                    <a:lnTo>
                      <a:pt x="12763" y="13642"/>
                    </a:lnTo>
                    <a:lnTo>
                      <a:pt x="12776" y="13832"/>
                    </a:lnTo>
                    <a:lnTo>
                      <a:pt x="12776" y="379"/>
                    </a:lnTo>
                    <a:lnTo>
                      <a:pt x="12747" y="379"/>
                    </a:lnTo>
                    <a:lnTo>
                      <a:pt x="12700" y="189"/>
                    </a:lnTo>
                    <a:lnTo>
                      <a:pt x="12651" y="189"/>
                    </a:lnTo>
                    <a:lnTo>
                      <a:pt x="12601" y="0"/>
                    </a:lnTo>
                    <a:lnTo>
                      <a:pt x="12406" y="0"/>
                    </a:lnTo>
                    <a:lnTo>
                      <a:pt x="12404" y="189"/>
                    </a:lnTo>
                    <a:lnTo>
                      <a:pt x="12399" y="189"/>
                    </a:lnTo>
                    <a:lnTo>
                      <a:pt x="12394" y="379"/>
                    </a:lnTo>
                    <a:lnTo>
                      <a:pt x="12392" y="568"/>
                    </a:lnTo>
                    <a:lnTo>
                      <a:pt x="12358" y="379"/>
                    </a:lnTo>
                    <a:lnTo>
                      <a:pt x="12327" y="379"/>
                    </a:lnTo>
                    <a:lnTo>
                      <a:pt x="12298" y="189"/>
                    </a:lnTo>
                    <a:lnTo>
                      <a:pt x="12273" y="189"/>
                    </a:lnTo>
                    <a:lnTo>
                      <a:pt x="12273" y="379"/>
                    </a:lnTo>
                    <a:lnTo>
                      <a:pt x="12303" y="568"/>
                    </a:lnTo>
                    <a:lnTo>
                      <a:pt x="12258" y="568"/>
                    </a:lnTo>
                    <a:lnTo>
                      <a:pt x="12258" y="379"/>
                    </a:lnTo>
                    <a:lnTo>
                      <a:pt x="12229" y="379"/>
                    </a:lnTo>
                    <a:lnTo>
                      <a:pt x="12229" y="568"/>
                    </a:lnTo>
                    <a:lnTo>
                      <a:pt x="12214" y="568"/>
                    </a:lnTo>
                    <a:lnTo>
                      <a:pt x="12214" y="18000"/>
                    </a:lnTo>
                    <a:lnTo>
                      <a:pt x="12184" y="18000"/>
                    </a:lnTo>
                    <a:lnTo>
                      <a:pt x="12184" y="17811"/>
                    </a:lnTo>
                    <a:lnTo>
                      <a:pt x="12214" y="17811"/>
                    </a:lnTo>
                    <a:lnTo>
                      <a:pt x="12214" y="568"/>
                    </a:lnTo>
                    <a:lnTo>
                      <a:pt x="12212" y="568"/>
                    </a:lnTo>
                    <a:lnTo>
                      <a:pt x="12169" y="713"/>
                    </a:lnTo>
                    <a:lnTo>
                      <a:pt x="12169" y="17811"/>
                    </a:lnTo>
                    <a:lnTo>
                      <a:pt x="12155" y="17811"/>
                    </a:lnTo>
                    <a:lnTo>
                      <a:pt x="12155" y="18000"/>
                    </a:lnTo>
                    <a:lnTo>
                      <a:pt x="12125" y="18000"/>
                    </a:lnTo>
                    <a:lnTo>
                      <a:pt x="12140" y="17811"/>
                    </a:lnTo>
                    <a:lnTo>
                      <a:pt x="12155" y="17811"/>
                    </a:lnTo>
                    <a:lnTo>
                      <a:pt x="12155" y="17621"/>
                    </a:lnTo>
                    <a:lnTo>
                      <a:pt x="12169" y="17621"/>
                    </a:lnTo>
                    <a:lnTo>
                      <a:pt x="12169" y="713"/>
                    </a:lnTo>
                    <a:lnTo>
                      <a:pt x="12156" y="758"/>
                    </a:lnTo>
                    <a:lnTo>
                      <a:pt x="12125" y="758"/>
                    </a:lnTo>
                    <a:lnTo>
                      <a:pt x="12110" y="568"/>
                    </a:lnTo>
                    <a:lnTo>
                      <a:pt x="12081" y="568"/>
                    </a:lnTo>
                    <a:lnTo>
                      <a:pt x="12051" y="379"/>
                    </a:lnTo>
                    <a:lnTo>
                      <a:pt x="11992" y="379"/>
                    </a:lnTo>
                    <a:lnTo>
                      <a:pt x="12021" y="0"/>
                    </a:lnTo>
                    <a:lnTo>
                      <a:pt x="11933" y="0"/>
                    </a:lnTo>
                    <a:lnTo>
                      <a:pt x="11933" y="189"/>
                    </a:lnTo>
                    <a:lnTo>
                      <a:pt x="11918" y="189"/>
                    </a:lnTo>
                    <a:lnTo>
                      <a:pt x="11918" y="379"/>
                    </a:lnTo>
                    <a:lnTo>
                      <a:pt x="11947" y="379"/>
                    </a:lnTo>
                    <a:lnTo>
                      <a:pt x="11947" y="568"/>
                    </a:lnTo>
                    <a:lnTo>
                      <a:pt x="11918" y="568"/>
                    </a:lnTo>
                    <a:lnTo>
                      <a:pt x="11903" y="379"/>
                    </a:lnTo>
                    <a:lnTo>
                      <a:pt x="11903" y="189"/>
                    </a:lnTo>
                    <a:lnTo>
                      <a:pt x="11873" y="133"/>
                    </a:lnTo>
                    <a:lnTo>
                      <a:pt x="11873" y="14968"/>
                    </a:lnTo>
                    <a:lnTo>
                      <a:pt x="11859" y="14968"/>
                    </a:lnTo>
                    <a:lnTo>
                      <a:pt x="11859" y="15158"/>
                    </a:lnTo>
                    <a:lnTo>
                      <a:pt x="11850" y="15347"/>
                    </a:lnTo>
                    <a:lnTo>
                      <a:pt x="11838" y="15537"/>
                    </a:lnTo>
                    <a:lnTo>
                      <a:pt x="11829" y="15537"/>
                    </a:lnTo>
                    <a:lnTo>
                      <a:pt x="11829" y="15726"/>
                    </a:lnTo>
                    <a:lnTo>
                      <a:pt x="11814" y="15726"/>
                    </a:lnTo>
                    <a:lnTo>
                      <a:pt x="11814" y="15916"/>
                    </a:lnTo>
                    <a:lnTo>
                      <a:pt x="11829" y="16105"/>
                    </a:lnTo>
                    <a:lnTo>
                      <a:pt x="11770" y="16105"/>
                    </a:lnTo>
                    <a:lnTo>
                      <a:pt x="11787" y="16217"/>
                    </a:lnTo>
                    <a:lnTo>
                      <a:pt x="11775" y="16295"/>
                    </a:lnTo>
                    <a:lnTo>
                      <a:pt x="11710" y="16295"/>
                    </a:lnTo>
                    <a:lnTo>
                      <a:pt x="11666" y="15726"/>
                    </a:lnTo>
                    <a:lnTo>
                      <a:pt x="11666" y="17621"/>
                    </a:lnTo>
                    <a:lnTo>
                      <a:pt x="11636" y="17621"/>
                    </a:lnTo>
                    <a:lnTo>
                      <a:pt x="11651" y="17432"/>
                    </a:lnTo>
                    <a:lnTo>
                      <a:pt x="11666" y="17432"/>
                    </a:lnTo>
                    <a:lnTo>
                      <a:pt x="11666" y="15726"/>
                    </a:lnTo>
                    <a:lnTo>
                      <a:pt x="11770" y="15726"/>
                    </a:lnTo>
                    <a:lnTo>
                      <a:pt x="11688" y="15537"/>
                    </a:lnTo>
                    <a:lnTo>
                      <a:pt x="11649" y="15347"/>
                    </a:lnTo>
                    <a:lnTo>
                      <a:pt x="11679" y="15347"/>
                    </a:lnTo>
                    <a:lnTo>
                      <a:pt x="11801" y="15158"/>
                    </a:lnTo>
                    <a:lnTo>
                      <a:pt x="11859" y="15158"/>
                    </a:lnTo>
                    <a:lnTo>
                      <a:pt x="11859" y="14968"/>
                    </a:lnTo>
                    <a:lnTo>
                      <a:pt x="11842" y="14968"/>
                    </a:lnTo>
                    <a:lnTo>
                      <a:pt x="11786" y="15158"/>
                    </a:lnTo>
                    <a:lnTo>
                      <a:pt x="11755" y="15158"/>
                    </a:lnTo>
                    <a:lnTo>
                      <a:pt x="11740" y="14968"/>
                    </a:lnTo>
                    <a:lnTo>
                      <a:pt x="11696" y="14968"/>
                    </a:lnTo>
                    <a:lnTo>
                      <a:pt x="11725" y="15158"/>
                    </a:lnTo>
                    <a:lnTo>
                      <a:pt x="11651" y="15158"/>
                    </a:lnTo>
                    <a:lnTo>
                      <a:pt x="11651" y="14968"/>
                    </a:lnTo>
                    <a:lnTo>
                      <a:pt x="11666" y="14968"/>
                    </a:lnTo>
                    <a:lnTo>
                      <a:pt x="11666" y="14779"/>
                    </a:lnTo>
                    <a:lnTo>
                      <a:pt x="11681" y="14779"/>
                    </a:lnTo>
                    <a:lnTo>
                      <a:pt x="11740" y="14589"/>
                    </a:lnTo>
                    <a:lnTo>
                      <a:pt x="11755" y="14589"/>
                    </a:lnTo>
                    <a:lnTo>
                      <a:pt x="11755" y="14400"/>
                    </a:lnTo>
                    <a:lnTo>
                      <a:pt x="11740" y="14400"/>
                    </a:lnTo>
                    <a:lnTo>
                      <a:pt x="11740" y="14268"/>
                    </a:lnTo>
                    <a:lnTo>
                      <a:pt x="11723" y="14400"/>
                    </a:lnTo>
                    <a:lnTo>
                      <a:pt x="11666" y="14400"/>
                    </a:lnTo>
                    <a:lnTo>
                      <a:pt x="11666" y="14589"/>
                    </a:lnTo>
                    <a:lnTo>
                      <a:pt x="11651" y="14589"/>
                    </a:lnTo>
                    <a:lnTo>
                      <a:pt x="11651" y="14779"/>
                    </a:lnTo>
                    <a:lnTo>
                      <a:pt x="11636" y="14779"/>
                    </a:lnTo>
                    <a:lnTo>
                      <a:pt x="11636" y="15158"/>
                    </a:lnTo>
                    <a:lnTo>
                      <a:pt x="11622" y="15347"/>
                    </a:lnTo>
                    <a:lnTo>
                      <a:pt x="11607" y="15347"/>
                    </a:lnTo>
                    <a:lnTo>
                      <a:pt x="11607" y="15158"/>
                    </a:lnTo>
                    <a:lnTo>
                      <a:pt x="11622" y="15158"/>
                    </a:lnTo>
                    <a:lnTo>
                      <a:pt x="11622" y="14968"/>
                    </a:lnTo>
                    <a:lnTo>
                      <a:pt x="11636" y="14968"/>
                    </a:lnTo>
                    <a:lnTo>
                      <a:pt x="11636" y="14779"/>
                    </a:lnTo>
                    <a:lnTo>
                      <a:pt x="11612" y="14779"/>
                    </a:lnTo>
                    <a:lnTo>
                      <a:pt x="11581" y="14589"/>
                    </a:lnTo>
                    <a:lnTo>
                      <a:pt x="11556" y="14589"/>
                    </a:lnTo>
                    <a:lnTo>
                      <a:pt x="11533" y="14400"/>
                    </a:lnTo>
                    <a:lnTo>
                      <a:pt x="11533" y="15916"/>
                    </a:lnTo>
                    <a:lnTo>
                      <a:pt x="11518" y="16105"/>
                    </a:lnTo>
                    <a:lnTo>
                      <a:pt x="11488" y="16295"/>
                    </a:lnTo>
                    <a:lnTo>
                      <a:pt x="11474" y="16105"/>
                    </a:lnTo>
                    <a:lnTo>
                      <a:pt x="11503" y="16105"/>
                    </a:lnTo>
                    <a:lnTo>
                      <a:pt x="11518" y="15916"/>
                    </a:lnTo>
                    <a:lnTo>
                      <a:pt x="11533" y="15916"/>
                    </a:lnTo>
                    <a:lnTo>
                      <a:pt x="11533" y="14400"/>
                    </a:lnTo>
                    <a:lnTo>
                      <a:pt x="11518" y="14211"/>
                    </a:lnTo>
                    <a:lnTo>
                      <a:pt x="11503" y="14211"/>
                    </a:lnTo>
                    <a:lnTo>
                      <a:pt x="11488" y="14021"/>
                    </a:lnTo>
                    <a:lnTo>
                      <a:pt x="11488" y="13832"/>
                    </a:lnTo>
                    <a:lnTo>
                      <a:pt x="11474" y="13832"/>
                    </a:lnTo>
                    <a:lnTo>
                      <a:pt x="11474" y="13642"/>
                    </a:lnTo>
                    <a:lnTo>
                      <a:pt x="11444" y="13453"/>
                    </a:lnTo>
                    <a:lnTo>
                      <a:pt x="11376" y="13453"/>
                    </a:lnTo>
                    <a:lnTo>
                      <a:pt x="11364" y="13642"/>
                    </a:lnTo>
                    <a:lnTo>
                      <a:pt x="11355" y="13832"/>
                    </a:lnTo>
                    <a:lnTo>
                      <a:pt x="11388" y="13832"/>
                    </a:lnTo>
                    <a:lnTo>
                      <a:pt x="11422" y="14021"/>
                    </a:lnTo>
                    <a:lnTo>
                      <a:pt x="11474" y="14021"/>
                    </a:lnTo>
                    <a:lnTo>
                      <a:pt x="11438" y="14211"/>
                    </a:lnTo>
                    <a:lnTo>
                      <a:pt x="11326" y="14211"/>
                    </a:lnTo>
                    <a:lnTo>
                      <a:pt x="11311" y="14021"/>
                    </a:lnTo>
                    <a:lnTo>
                      <a:pt x="11311" y="15916"/>
                    </a:lnTo>
                    <a:lnTo>
                      <a:pt x="11281" y="15726"/>
                    </a:lnTo>
                    <a:lnTo>
                      <a:pt x="11296" y="15726"/>
                    </a:lnTo>
                    <a:lnTo>
                      <a:pt x="11311" y="15916"/>
                    </a:lnTo>
                    <a:lnTo>
                      <a:pt x="11311" y="14021"/>
                    </a:lnTo>
                    <a:lnTo>
                      <a:pt x="11326" y="13832"/>
                    </a:lnTo>
                    <a:lnTo>
                      <a:pt x="11296" y="13832"/>
                    </a:lnTo>
                    <a:lnTo>
                      <a:pt x="11281" y="13642"/>
                    </a:lnTo>
                    <a:lnTo>
                      <a:pt x="11296" y="13642"/>
                    </a:lnTo>
                    <a:lnTo>
                      <a:pt x="11326" y="13832"/>
                    </a:lnTo>
                    <a:lnTo>
                      <a:pt x="11340" y="13832"/>
                    </a:lnTo>
                    <a:lnTo>
                      <a:pt x="11314" y="13501"/>
                    </a:lnTo>
                    <a:lnTo>
                      <a:pt x="11326" y="13455"/>
                    </a:lnTo>
                    <a:lnTo>
                      <a:pt x="11311" y="13455"/>
                    </a:lnTo>
                    <a:lnTo>
                      <a:pt x="11311" y="13453"/>
                    </a:lnTo>
                    <a:lnTo>
                      <a:pt x="11266" y="13263"/>
                    </a:lnTo>
                    <a:lnTo>
                      <a:pt x="11266" y="15916"/>
                    </a:lnTo>
                    <a:lnTo>
                      <a:pt x="11222" y="15916"/>
                    </a:lnTo>
                    <a:lnTo>
                      <a:pt x="11237" y="15726"/>
                    </a:lnTo>
                    <a:lnTo>
                      <a:pt x="11266" y="15726"/>
                    </a:lnTo>
                    <a:lnTo>
                      <a:pt x="11266" y="13263"/>
                    </a:lnTo>
                    <a:lnTo>
                      <a:pt x="11400" y="13263"/>
                    </a:lnTo>
                    <a:lnTo>
                      <a:pt x="11414" y="13074"/>
                    </a:lnTo>
                    <a:lnTo>
                      <a:pt x="11577" y="13074"/>
                    </a:lnTo>
                    <a:lnTo>
                      <a:pt x="11622" y="13358"/>
                    </a:lnTo>
                    <a:lnTo>
                      <a:pt x="11622" y="13263"/>
                    </a:lnTo>
                    <a:lnTo>
                      <a:pt x="11636" y="13263"/>
                    </a:lnTo>
                    <a:lnTo>
                      <a:pt x="11636" y="13453"/>
                    </a:lnTo>
                    <a:lnTo>
                      <a:pt x="11681" y="13453"/>
                    </a:lnTo>
                    <a:lnTo>
                      <a:pt x="11681" y="13832"/>
                    </a:lnTo>
                    <a:lnTo>
                      <a:pt x="11696" y="13832"/>
                    </a:lnTo>
                    <a:lnTo>
                      <a:pt x="11710" y="13642"/>
                    </a:lnTo>
                    <a:lnTo>
                      <a:pt x="11725" y="13642"/>
                    </a:lnTo>
                    <a:lnTo>
                      <a:pt x="11725" y="13453"/>
                    </a:lnTo>
                    <a:lnTo>
                      <a:pt x="11814" y="13453"/>
                    </a:lnTo>
                    <a:lnTo>
                      <a:pt x="11799" y="13642"/>
                    </a:lnTo>
                    <a:lnTo>
                      <a:pt x="11770" y="13642"/>
                    </a:lnTo>
                    <a:lnTo>
                      <a:pt x="11770" y="13832"/>
                    </a:lnTo>
                    <a:lnTo>
                      <a:pt x="11755" y="13832"/>
                    </a:lnTo>
                    <a:lnTo>
                      <a:pt x="11755" y="14021"/>
                    </a:lnTo>
                    <a:lnTo>
                      <a:pt x="11770" y="14021"/>
                    </a:lnTo>
                    <a:lnTo>
                      <a:pt x="11770" y="14211"/>
                    </a:lnTo>
                    <a:lnTo>
                      <a:pt x="11747" y="14211"/>
                    </a:lnTo>
                    <a:lnTo>
                      <a:pt x="11743" y="14246"/>
                    </a:lnTo>
                    <a:lnTo>
                      <a:pt x="11755" y="14400"/>
                    </a:lnTo>
                    <a:lnTo>
                      <a:pt x="11784" y="14400"/>
                    </a:lnTo>
                    <a:lnTo>
                      <a:pt x="11770" y="14589"/>
                    </a:lnTo>
                    <a:lnTo>
                      <a:pt x="11755" y="14589"/>
                    </a:lnTo>
                    <a:lnTo>
                      <a:pt x="11755" y="14779"/>
                    </a:lnTo>
                    <a:lnTo>
                      <a:pt x="11844" y="14779"/>
                    </a:lnTo>
                    <a:lnTo>
                      <a:pt x="11873" y="14968"/>
                    </a:lnTo>
                    <a:lnTo>
                      <a:pt x="11873" y="133"/>
                    </a:lnTo>
                    <a:lnTo>
                      <a:pt x="11803" y="0"/>
                    </a:lnTo>
                    <a:lnTo>
                      <a:pt x="11616" y="0"/>
                    </a:lnTo>
                    <a:lnTo>
                      <a:pt x="11533" y="189"/>
                    </a:lnTo>
                    <a:lnTo>
                      <a:pt x="11355" y="189"/>
                    </a:lnTo>
                    <a:lnTo>
                      <a:pt x="11355" y="379"/>
                    </a:lnTo>
                    <a:lnTo>
                      <a:pt x="11340" y="379"/>
                    </a:lnTo>
                    <a:lnTo>
                      <a:pt x="11340" y="568"/>
                    </a:lnTo>
                    <a:lnTo>
                      <a:pt x="11318" y="379"/>
                    </a:lnTo>
                    <a:lnTo>
                      <a:pt x="11274" y="379"/>
                    </a:lnTo>
                    <a:lnTo>
                      <a:pt x="11257" y="233"/>
                    </a:lnTo>
                    <a:lnTo>
                      <a:pt x="11257" y="568"/>
                    </a:lnTo>
                    <a:lnTo>
                      <a:pt x="11252" y="568"/>
                    </a:lnTo>
                    <a:lnTo>
                      <a:pt x="11252" y="15537"/>
                    </a:lnTo>
                    <a:lnTo>
                      <a:pt x="11192" y="15537"/>
                    </a:lnTo>
                    <a:lnTo>
                      <a:pt x="11178" y="15726"/>
                    </a:lnTo>
                    <a:lnTo>
                      <a:pt x="11178" y="18000"/>
                    </a:lnTo>
                    <a:lnTo>
                      <a:pt x="11133" y="18000"/>
                    </a:lnTo>
                    <a:lnTo>
                      <a:pt x="11133" y="18189"/>
                    </a:lnTo>
                    <a:lnTo>
                      <a:pt x="11089" y="18189"/>
                    </a:lnTo>
                    <a:lnTo>
                      <a:pt x="11103" y="18379"/>
                    </a:lnTo>
                    <a:lnTo>
                      <a:pt x="11148" y="18379"/>
                    </a:lnTo>
                    <a:lnTo>
                      <a:pt x="11133" y="18568"/>
                    </a:lnTo>
                    <a:lnTo>
                      <a:pt x="11103" y="18379"/>
                    </a:lnTo>
                    <a:lnTo>
                      <a:pt x="11049" y="18379"/>
                    </a:lnTo>
                    <a:lnTo>
                      <a:pt x="10995" y="18568"/>
                    </a:lnTo>
                    <a:lnTo>
                      <a:pt x="10985" y="18568"/>
                    </a:lnTo>
                    <a:lnTo>
                      <a:pt x="10896" y="18189"/>
                    </a:lnTo>
                    <a:lnTo>
                      <a:pt x="10881" y="18000"/>
                    </a:lnTo>
                    <a:lnTo>
                      <a:pt x="11021" y="18000"/>
                    </a:lnTo>
                    <a:lnTo>
                      <a:pt x="11074" y="17811"/>
                    </a:lnTo>
                    <a:lnTo>
                      <a:pt x="11087" y="17811"/>
                    </a:lnTo>
                    <a:lnTo>
                      <a:pt x="11120" y="17621"/>
                    </a:lnTo>
                    <a:lnTo>
                      <a:pt x="11178" y="17621"/>
                    </a:lnTo>
                    <a:lnTo>
                      <a:pt x="11178" y="15726"/>
                    </a:lnTo>
                    <a:lnTo>
                      <a:pt x="11151" y="15726"/>
                    </a:lnTo>
                    <a:lnTo>
                      <a:pt x="11148" y="15675"/>
                    </a:lnTo>
                    <a:lnTo>
                      <a:pt x="11148" y="16484"/>
                    </a:lnTo>
                    <a:lnTo>
                      <a:pt x="11015" y="16484"/>
                    </a:lnTo>
                    <a:lnTo>
                      <a:pt x="11015" y="16674"/>
                    </a:lnTo>
                    <a:lnTo>
                      <a:pt x="11000" y="16484"/>
                    </a:lnTo>
                    <a:lnTo>
                      <a:pt x="11015" y="16484"/>
                    </a:lnTo>
                    <a:lnTo>
                      <a:pt x="11000" y="16295"/>
                    </a:lnTo>
                    <a:lnTo>
                      <a:pt x="11015" y="16105"/>
                    </a:lnTo>
                    <a:lnTo>
                      <a:pt x="11133" y="16274"/>
                    </a:lnTo>
                    <a:lnTo>
                      <a:pt x="11133" y="16105"/>
                    </a:lnTo>
                    <a:lnTo>
                      <a:pt x="11148" y="16105"/>
                    </a:lnTo>
                    <a:lnTo>
                      <a:pt x="11148" y="15675"/>
                    </a:lnTo>
                    <a:lnTo>
                      <a:pt x="11139" y="15537"/>
                    </a:lnTo>
                    <a:lnTo>
                      <a:pt x="11123" y="15537"/>
                    </a:lnTo>
                    <a:lnTo>
                      <a:pt x="11103" y="15347"/>
                    </a:lnTo>
                    <a:lnTo>
                      <a:pt x="11178" y="15347"/>
                    </a:lnTo>
                    <a:lnTo>
                      <a:pt x="11207" y="15537"/>
                    </a:lnTo>
                    <a:lnTo>
                      <a:pt x="11207" y="15347"/>
                    </a:lnTo>
                    <a:lnTo>
                      <a:pt x="11252" y="15537"/>
                    </a:lnTo>
                    <a:lnTo>
                      <a:pt x="11252" y="568"/>
                    </a:lnTo>
                    <a:lnTo>
                      <a:pt x="11237" y="568"/>
                    </a:lnTo>
                    <a:lnTo>
                      <a:pt x="11237" y="13642"/>
                    </a:lnTo>
                    <a:lnTo>
                      <a:pt x="11192" y="13642"/>
                    </a:lnTo>
                    <a:lnTo>
                      <a:pt x="11192" y="13453"/>
                    </a:lnTo>
                    <a:lnTo>
                      <a:pt x="11222" y="13453"/>
                    </a:lnTo>
                    <a:lnTo>
                      <a:pt x="11237" y="13642"/>
                    </a:lnTo>
                    <a:lnTo>
                      <a:pt x="11237" y="568"/>
                    </a:lnTo>
                    <a:lnTo>
                      <a:pt x="11138" y="568"/>
                    </a:lnTo>
                    <a:lnTo>
                      <a:pt x="11089" y="397"/>
                    </a:lnTo>
                    <a:lnTo>
                      <a:pt x="11089" y="15537"/>
                    </a:lnTo>
                    <a:lnTo>
                      <a:pt x="11015" y="15537"/>
                    </a:lnTo>
                    <a:lnTo>
                      <a:pt x="11015" y="15726"/>
                    </a:lnTo>
                    <a:lnTo>
                      <a:pt x="11000" y="15726"/>
                    </a:lnTo>
                    <a:lnTo>
                      <a:pt x="11000" y="15537"/>
                    </a:lnTo>
                    <a:lnTo>
                      <a:pt x="10911" y="15537"/>
                    </a:lnTo>
                    <a:lnTo>
                      <a:pt x="10911" y="15347"/>
                    </a:lnTo>
                    <a:lnTo>
                      <a:pt x="10941" y="15347"/>
                    </a:lnTo>
                    <a:lnTo>
                      <a:pt x="10941" y="15537"/>
                    </a:lnTo>
                    <a:lnTo>
                      <a:pt x="10970" y="15347"/>
                    </a:lnTo>
                    <a:lnTo>
                      <a:pt x="10985" y="15158"/>
                    </a:lnTo>
                    <a:lnTo>
                      <a:pt x="11000" y="15158"/>
                    </a:lnTo>
                    <a:lnTo>
                      <a:pt x="11015" y="15347"/>
                    </a:lnTo>
                    <a:lnTo>
                      <a:pt x="11044" y="15347"/>
                    </a:lnTo>
                    <a:lnTo>
                      <a:pt x="11089" y="15537"/>
                    </a:lnTo>
                    <a:lnTo>
                      <a:pt x="11089" y="397"/>
                    </a:lnTo>
                    <a:lnTo>
                      <a:pt x="11084" y="379"/>
                    </a:lnTo>
                    <a:lnTo>
                      <a:pt x="11202" y="379"/>
                    </a:lnTo>
                    <a:lnTo>
                      <a:pt x="11257" y="568"/>
                    </a:lnTo>
                    <a:lnTo>
                      <a:pt x="11257" y="233"/>
                    </a:lnTo>
                    <a:lnTo>
                      <a:pt x="11252" y="189"/>
                    </a:lnTo>
                    <a:lnTo>
                      <a:pt x="11148" y="189"/>
                    </a:lnTo>
                    <a:lnTo>
                      <a:pt x="11118" y="0"/>
                    </a:lnTo>
                    <a:lnTo>
                      <a:pt x="11096" y="189"/>
                    </a:lnTo>
                    <a:lnTo>
                      <a:pt x="11072" y="189"/>
                    </a:lnTo>
                    <a:lnTo>
                      <a:pt x="11045" y="379"/>
                    </a:lnTo>
                    <a:lnTo>
                      <a:pt x="10954" y="379"/>
                    </a:lnTo>
                    <a:lnTo>
                      <a:pt x="10954" y="13453"/>
                    </a:lnTo>
                    <a:lnTo>
                      <a:pt x="10881" y="13453"/>
                    </a:lnTo>
                    <a:lnTo>
                      <a:pt x="10881" y="15347"/>
                    </a:lnTo>
                    <a:lnTo>
                      <a:pt x="10867" y="15347"/>
                    </a:lnTo>
                    <a:lnTo>
                      <a:pt x="10867" y="17811"/>
                    </a:lnTo>
                    <a:lnTo>
                      <a:pt x="10793" y="17811"/>
                    </a:lnTo>
                    <a:lnTo>
                      <a:pt x="10793" y="17621"/>
                    </a:lnTo>
                    <a:lnTo>
                      <a:pt x="10852" y="17621"/>
                    </a:lnTo>
                    <a:lnTo>
                      <a:pt x="10867" y="17811"/>
                    </a:lnTo>
                    <a:lnTo>
                      <a:pt x="10867" y="15537"/>
                    </a:lnTo>
                    <a:lnTo>
                      <a:pt x="10807" y="15537"/>
                    </a:lnTo>
                    <a:lnTo>
                      <a:pt x="10807" y="15726"/>
                    </a:lnTo>
                    <a:lnTo>
                      <a:pt x="10793" y="15537"/>
                    </a:lnTo>
                    <a:lnTo>
                      <a:pt x="10778" y="15537"/>
                    </a:lnTo>
                    <a:lnTo>
                      <a:pt x="10763" y="15442"/>
                    </a:lnTo>
                    <a:lnTo>
                      <a:pt x="10763" y="18000"/>
                    </a:lnTo>
                    <a:lnTo>
                      <a:pt x="10748" y="18000"/>
                    </a:lnTo>
                    <a:lnTo>
                      <a:pt x="10748" y="17811"/>
                    </a:lnTo>
                    <a:lnTo>
                      <a:pt x="10763" y="17811"/>
                    </a:lnTo>
                    <a:lnTo>
                      <a:pt x="10763" y="15442"/>
                    </a:lnTo>
                    <a:lnTo>
                      <a:pt x="10748" y="15347"/>
                    </a:lnTo>
                    <a:lnTo>
                      <a:pt x="10733" y="15347"/>
                    </a:lnTo>
                    <a:lnTo>
                      <a:pt x="10733" y="15916"/>
                    </a:lnTo>
                    <a:lnTo>
                      <a:pt x="10709" y="15759"/>
                    </a:lnTo>
                    <a:lnTo>
                      <a:pt x="10709" y="17811"/>
                    </a:lnTo>
                    <a:lnTo>
                      <a:pt x="10654" y="18000"/>
                    </a:lnTo>
                    <a:lnTo>
                      <a:pt x="10630" y="18000"/>
                    </a:lnTo>
                    <a:lnTo>
                      <a:pt x="10645" y="17811"/>
                    </a:lnTo>
                    <a:lnTo>
                      <a:pt x="10709" y="17811"/>
                    </a:lnTo>
                    <a:lnTo>
                      <a:pt x="10709" y="15759"/>
                    </a:lnTo>
                    <a:lnTo>
                      <a:pt x="10704" y="15726"/>
                    </a:lnTo>
                    <a:lnTo>
                      <a:pt x="10733" y="15726"/>
                    </a:lnTo>
                    <a:lnTo>
                      <a:pt x="10733" y="15347"/>
                    </a:lnTo>
                    <a:lnTo>
                      <a:pt x="10719" y="15347"/>
                    </a:lnTo>
                    <a:lnTo>
                      <a:pt x="10719" y="15537"/>
                    </a:lnTo>
                    <a:lnTo>
                      <a:pt x="10689" y="15537"/>
                    </a:lnTo>
                    <a:lnTo>
                      <a:pt x="10689" y="17053"/>
                    </a:lnTo>
                    <a:lnTo>
                      <a:pt x="10674" y="17053"/>
                    </a:lnTo>
                    <a:lnTo>
                      <a:pt x="10659" y="16863"/>
                    </a:lnTo>
                    <a:lnTo>
                      <a:pt x="10689" y="16863"/>
                    </a:lnTo>
                    <a:lnTo>
                      <a:pt x="10689" y="15537"/>
                    </a:lnTo>
                    <a:lnTo>
                      <a:pt x="10704" y="15347"/>
                    </a:lnTo>
                    <a:lnTo>
                      <a:pt x="10704" y="15158"/>
                    </a:lnTo>
                    <a:lnTo>
                      <a:pt x="10754" y="14968"/>
                    </a:lnTo>
                    <a:lnTo>
                      <a:pt x="10798" y="14968"/>
                    </a:lnTo>
                    <a:lnTo>
                      <a:pt x="10839" y="15158"/>
                    </a:lnTo>
                    <a:lnTo>
                      <a:pt x="10881" y="15347"/>
                    </a:lnTo>
                    <a:lnTo>
                      <a:pt x="10881" y="13453"/>
                    </a:lnTo>
                    <a:lnTo>
                      <a:pt x="10867" y="13453"/>
                    </a:lnTo>
                    <a:lnTo>
                      <a:pt x="10852" y="13642"/>
                    </a:lnTo>
                    <a:lnTo>
                      <a:pt x="10822" y="13642"/>
                    </a:lnTo>
                    <a:lnTo>
                      <a:pt x="10646" y="14021"/>
                    </a:lnTo>
                    <a:lnTo>
                      <a:pt x="10562" y="14211"/>
                    </a:lnTo>
                    <a:lnTo>
                      <a:pt x="10727" y="13832"/>
                    </a:lnTo>
                    <a:lnTo>
                      <a:pt x="10807" y="13642"/>
                    </a:lnTo>
                    <a:lnTo>
                      <a:pt x="10822" y="13642"/>
                    </a:lnTo>
                    <a:lnTo>
                      <a:pt x="10822" y="13453"/>
                    </a:lnTo>
                    <a:lnTo>
                      <a:pt x="10867" y="13453"/>
                    </a:lnTo>
                    <a:lnTo>
                      <a:pt x="10867" y="13263"/>
                    </a:lnTo>
                    <a:lnTo>
                      <a:pt x="10928" y="13263"/>
                    </a:lnTo>
                    <a:lnTo>
                      <a:pt x="10954" y="13453"/>
                    </a:lnTo>
                    <a:lnTo>
                      <a:pt x="10954" y="379"/>
                    </a:lnTo>
                    <a:lnTo>
                      <a:pt x="10926" y="379"/>
                    </a:lnTo>
                    <a:lnTo>
                      <a:pt x="10926" y="568"/>
                    </a:lnTo>
                    <a:lnTo>
                      <a:pt x="10896" y="568"/>
                    </a:lnTo>
                    <a:lnTo>
                      <a:pt x="10896" y="758"/>
                    </a:lnTo>
                    <a:lnTo>
                      <a:pt x="10857" y="758"/>
                    </a:lnTo>
                    <a:lnTo>
                      <a:pt x="10870" y="568"/>
                    </a:lnTo>
                    <a:lnTo>
                      <a:pt x="10896" y="568"/>
                    </a:lnTo>
                    <a:lnTo>
                      <a:pt x="10926" y="379"/>
                    </a:lnTo>
                    <a:lnTo>
                      <a:pt x="10852" y="379"/>
                    </a:lnTo>
                    <a:lnTo>
                      <a:pt x="10852" y="758"/>
                    </a:lnTo>
                    <a:lnTo>
                      <a:pt x="10822" y="947"/>
                    </a:lnTo>
                    <a:lnTo>
                      <a:pt x="10842" y="758"/>
                    </a:lnTo>
                    <a:lnTo>
                      <a:pt x="10852" y="758"/>
                    </a:lnTo>
                    <a:lnTo>
                      <a:pt x="10852" y="379"/>
                    </a:lnTo>
                    <a:lnTo>
                      <a:pt x="10689" y="379"/>
                    </a:lnTo>
                    <a:lnTo>
                      <a:pt x="10600" y="189"/>
                    </a:lnTo>
                    <a:lnTo>
                      <a:pt x="10482" y="189"/>
                    </a:lnTo>
                    <a:lnTo>
                      <a:pt x="10439" y="379"/>
                    </a:lnTo>
                    <a:lnTo>
                      <a:pt x="10399" y="379"/>
                    </a:lnTo>
                    <a:lnTo>
                      <a:pt x="10363" y="568"/>
                    </a:lnTo>
                    <a:lnTo>
                      <a:pt x="10348" y="568"/>
                    </a:lnTo>
                    <a:lnTo>
                      <a:pt x="10348" y="14211"/>
                    </a:lnTo>
                    <a:lnTo>
                      <a:pt x="10186" y="14211"/>
                    </a:lnTo>
                    <a:lnTo>
                      <a:pt x="10186" y="14589"/>
                    </a:lnTo>
                    <a:lnTo>
                      <a:pt x="10171" y="14589"/>
                    </a:lnTo>
                    <a:lnTo>
                      <a:pt x="10171" y="14968"/>
                    </a:lnTo>
                    <a:lnTo>
                      <a:pt x="10067" y="14968"/>
                    </a:lnTo>
                    <a:lnTo>
                      <a:pt x="10052" y="15158"/>
                    </a:lnTo>
                    <a:lnTo>
                      <a:pt x="10038" y="15158"/>
                    </a:lnTo>
                    <a:lnTo>
                      <a:pt x="10038" y="14968"/>
                    </a:lnTo>
                    <a:lnTo>
                      <a:pt x="10052" y="14968"/>
                    </a:lnTo>
                    <a:lnTo>
                      <a:pt x="10052" y="14779"/>
                    </a:lnTo>
                    <a:lnTo>
                      <a:pt x="10038" y="14779"/>
                    </a:lnTo>
                    <a:lnTo>
                      <a:pt x="10052" y="14589"/>
                    </a:lnTo>
                    <a:lnTo>
                      <a:pt x="10083" y="14779"/>
                    </a:lnTo>
                    <a:lnTo>
                      <a:pt x="10140" y="14779"/>
                    </a:lnTo>
                    <a:lnTo>
                      <a:pt x="10171" y="14968"/>
                    </a:lnTo>
                    <a:lnTo>
                      <a:pt x="10171" y="14589"/>
                    </a:lnTo>
                    <a:lnTo>
                      <a:pt x="10166" y="14589"/>
                    </a:lnTo>
                    <a:lnTo>
                      <a:pt x="10131" y="14400"/>
                    </a:lnTo>
                    <a:lnTo>
                      <a:pt x="10156" y="14400"/>
                    </a:lnTo>
                    <a:lnTo>
                      <a:pt x="10186" y="14211"/>
                    </a:lnTo>
                    <a:lnTo>
                      <a:pt x="10106" y="14211"/>
                    </a:lnTo>
                    <a:lnTo>
                      <a:pt x="10071" y="14400"/>
                    </a:lnTo>
                    <a:lnTo>
                      <a:pt x="10038" y="14400"/>
                    </a:lnTo>
                    <a:lnTo>
                      <a:pt x="10038" y="14589"/>
                    </a:lnTo>
                    <a:lnTo>
                      <a:pt x="10023" y="14589"/>
                    </a:lnTo>
                    <a:lnTo>
                      <a:pt x="10023" y="14968"/>
                    </a:lnTo>
                    <a:lnTo>
                      <a:pt x="10008" y="14968"/>
                    </a:lnTo>
                    <a:lnTo>
                      <a:pt x="9993" y="14874"/>
                    </a:lnTo>
                    <a:lnTo>
                      <a:pt x="9993" y="15347"/>
                    </a:lnTo>
                    <a:lnTo>
                      <a:pt x="9978" y="15347"/>
                    </a:lnTo>
                    <a:lnTo>
                      <a:pt x="9978" y="17811"/>
                    </a:lnTo>
                    <a:lnTo>
                      <a:pt x="9949" y="17811"/>
                    </a:lnTo>
                    <a:lnTo>
                      <a:pt x="9978" y="17684"/>
                    </a:lnTo>
                    <a:lnTo>
                      <a:pt x="9978" y="16484"/>
                    </a:lnTo>
                    <a:lnTo>
                      <a:pt x="9970" y="16674"/>
                    </a:lnTo>
                    <a:lnTo>
                      <a:pt x="9958" y="16863"/>
                    </a:lnTo>
                    <a:lnTo>
                      <a:pt x="9934" y="16863"/>
                    </a:lnTo>
                    <a:lnTo>
                      <a:pt x="9934" y="17811"/>
                    </a:lnTo>
                    <a:lnTo>
                      <a:pt x="9890" y="18000"/>
                    </a:lnTo>
                    <a:lnTo>
                      <a:pt x="9904" y="17811"/>
                    </a:lnTo>
                    <a:lnTo>
                      <a:pt x="9934" y="17811"/>
                    </a:lnTo>
                    <a:lnTo>
                      <a:pt x="9934" y="16674"/>
                    </a:lnTo>
                    <a:lnTo>
                      <a:pt x="9949" y="16484"/>
                    </a:lnTo>
                    <a:lnTo>
                      <a:pt x="9978" y="16484"/>
                    </a:lnTo>
                    <a:lnTo>
                      <a:pt x="9978" y="15347"/>
                    </a:lnTo>
                    <a:lnTo>
                      <a:pt x="9870" y="15347"/>
                    </a:lnTo>
                    <a:lnTo>
                      <a:pt x="9924" y="15158"/>
                    </a:lnTo>
                    <a:lnTo>
                      <a:pt x="9949" y="14968"/>
                    </a:lnTo>
                    <a:lnTo>
                      <a:pt x="9993" y="15347"/>
                    </a:lnTo>
                    <a:lnTo>
                      <a:pt x="9993" y="14874"/>
                    </a:lnTo>
                    <a:lnTo>
                      <a:pt x="9978" y="14779"/>
                    </a:lnTo>
                    <a:lnTo>
                      <a:pt x="9964" y="14589"/>
                    </a:lnTo>
                    <a:lnTo>
                      <a:pt x="9978" y="14589"/>
                    </a:lnTo>
                    <a:lnTo>
                      <a:pt x="9978" y="14779"/>
                    </a:lnTo>
                    <a:lnTo>
                      <a:pt x="10023" y="14779"/>
                    </a:lnTo>
                    <a:lnTo>
                      <a:pt x="10023" y="14589"/>
                    </a:lnTo>
                    <a:lnTo>
                      <a:pt x="10008" y="14589"/>
                    </a:lnTo>
                    <a:lnTo>
                      <a:pt x="10023" y="14400"/>
                    </a:lnTo>
                    <a:lnTo>
                      <a:pt x="10038" y="14400"/>
                    </a:lnTo>
                    <a:lnTo>
                      <a:pt x="9958" y="14211"/>
                    </a:lnTo>
                    <a:lnTo>
                      <a:pt x="9916" y="14115"/>
                    </a:lnTo>
                    <a:lnTo>
                      <a:pt x="9916" y="14589"/>
                    </a:lnTo>
                    <a:lnTo>
                      <a:pt x="9899" y="14690"/>
                    </a:lnTo>
                    <a:lnTo>
                      <a:pt x="9911" y="14589"/>
                    </a:lnTo>
                    <a:lnTo>
                      <a:pt x="9916" y="14589"/>
                    </a:lnTo>
                    <a:lnTo>
                      <a:pt x="9916" y="14115"/>
                    </a:lnTo>
                    <a:lnTo>
                      <a:pt x="9816" y="13886"/>
                    </a:lnTo>
                    <a:lnTo>
                      <a:pt x="9816" y="15726"/>
                    </a:lnTo>
                    <a:lnTo>
                      <a:pt x="9778" y="15687"/>
                    </a:lnTo>
                    <a:lnTo>
                      <a:pt x="9778" y="15916"/>
                    </a:lnTo>
                    <a:lnTo>
                      <a:pt x="9754" y="16105"/>
                    </a:lnTo>
                    <a:lnTo>
                      <a:pt x="9728" y="16295"/>
                    </a:lnTo>
                    <a:lnTo>
                      <a:pt x="9593" y="16295"/>
                    </a:lnTo>
                    <a:lnTo>
                      <a:pt x="9608" y="16484"/>
                    </a:lnTo>
                    <a:lnTo>
                      <a:pt x="9579" y="16295"/>
                    </a:lnTo>
                    <a:lnTo>
                      <a:pt x="9593" y="16295"/>
                    </a:lnTo>
                    <a:lnTo>
                      <a:pt x="9579" y="16105"/>
                    </a:lnTo>
                    <a:lnTo>
                      <a:pt x="9564" y="16295"/>
                    </a:lnTo>
                    <a:lnTo>
                      <a:pt x="9534" y="16295"/>
                    </a:lnTo>
                    <a:lnTo>
                      <a:pt x="9534" y="16105"/>
                    </a:lnTo>
                    <a:lnTo>
                      <a:pt x="9519" y="16105"/>
                    </a:lnTo>
                    <a:lnTo>
                      <a:pt x="9505" y="15916"/>
                    </a:lnTo>
                    <a:lnTo>
                      <a:pt x="9505" y="16105"/>
                    </a:lnTo>
                    <a:lnTo>
                      <a:pt x="9519" y="16295"/>
                    </a:lnTo>
                    <a:lnTo>
                      <a:pt x="9490" y="16295"/>
                    </a:lnTo>
                    <a:lnTo>
                      <a:pt x="9490" y="16105"/>
                    </a:lnTo>
                    <a:lnTo>
                      <a:pt x="9431" y="16105"/>
                    </a:lnTo>
                    <a:lnTo>
                      <a:pt x="9416" y="16295"/>
                    </a:lnTo>
                    <a:lnTo>
                      <a:pt x="9445" y="16295"/>
                    </a:lnTo>
                    <a:lnTo>
                      <a:pt x="9445" y="16674"/>
                    </a:lnTo>
                    <a:lnTo>
                      <a:pt x="9460" y="16674"/>
                    </a:lnTo>
                    <a:lnTo>
                      <a:pt x="9453" y="16768"/>
                    </a:lnTo>
                    <a:lnTo>
                      <a:pt x="9460" y="16863"/>
                    </a:lnTo>
                    <a:lnTo>
                      <a:pt x="9579" y="16863"/>
                    </a:lnTo>
                    <a:lnTo>
                      <a:pt x="9623" y="16674"/>
                    </a:lnTo>
                    <a:lnTo>
                      <a:pt x="9653" y="16674"/>
                    </a:lnTo>
                    <a:lnTo>
                      <a:pt x="9697" y="16484"/>
                    </a:lnTo>
                    <a:lnTo>
                      <a:pt x="9682" y="16674"/>
                    </a:lnTo>
                    <a:lnTo>
                      <a:pt x="9653" y="16674"/>
                    </a:lnTo>
                    <a:lnTo>
                      <a:pt x="9667" y="16863"/>
                    </a:lnTo>
                    <a:lnTo>
                      <a:pt x="9614" y="16863"/>
                    </a:lnTo>
                    <a:lnTo>
                      <a:pt x="9667" y="17053"/>
                    </a:lnTo>
                    <a:lnTo>
                      <a:pt x="9653" y="17053"/>
                    </a:lnTo>
                    <a:lnTo>
                      <a:pt x="9653" y="17242"/>
                    </a:lnTo>
                    <a:lnTo>
                      <a:pt x="9638" y="17242"/>
                    </a:lnTo>
                    <a:lnTo>
                      <a:pt x="9638" y="18189"/>
                    </a:lnTo>
                    <a:lnTo>
                      <a:pt x="9623" y="18189"/>
                    </a:lnTo>
                    <a:lnTo>
                      <a:pt x="9623" y="18000"/>
                    </a:lnTo>
                    <a:lnTo>
                      <a:pt x="9638" y="18000"/>
                    </a:lnTo>
                    <a:lnTo>
                      <a:pt x="9638" y="17242"/>
                    </a:lnTo>
                    <a:lnTo>
                      <a:pt x="9579" y="17432"/>
                    </a:lnTo>
                    <a:lnTo>
                      <a:pt x="9564" y="17432"/>
                    </a:lnTo>
                    <a:lnTo>
                      <a:pt x="9564" y="17242"/>
                    </a:lnTo>
                    <a:lnTo>
                      <a:pt x="9549" y="17242"/>
                    </a:lnTo>
                    <a:lnTo>
                      <a:pt x="9549" y="17432"/>
                    </a:lnTo>
                    <a:lnTo>
                      <a:pt x="9534" y="17432"/>
                    </a:lnTo>
                    <a:lnTo>
                      <a:pt x="9445" y="17305"/>
                    </a:lnTo>
                    <a:lnTo>
                      <a:pt x="9445" y="18189"/>
                    </a:lnTo>
                    <a:lnTo>
                      <a:pt x="9431" y="18000"/>
                    </a:lnTo>
                    <a:lnTo>
                      <a:pt x="9445" y="18000"/>
                    </a:lnTo>
                    <a:lnTo>
                      <a:pt x="9445" y="17305"/>
                    </a:lnTo>
                    <a:lnTo>
                      <a:pt x="9401" y="17242"/>
                    </a:lnTo>
                    <a:lnTo>
                      <a:pt x="9392" y="17053"/>
                    </a:lnTo>
                    <a:lnTo>
                      <a:pt x="9380" y="16674"/>
                    </a:lnTo>
                    <a:lnTo>
                      <a:pt x="9371" y="16484"/>
                    </a:lnTo>
                    <a:lnTo>
                      <a:pt x="9401" y="16674"/>
                    </a:lnTo>
                    <a:lnTo>
                      <a:pt x="9431" y="16674"/>
                    </a:lnTo>
                    <a:lnTo>
                      <a:pt x="9431" y="16484"/>
                    </a:lnTo>
                    <a:lnTo>
                      <a:pt x="9416" y="16295"/>
                    </a:lnTo>
                    <a:lnTo>
                      <a:pt x="9386" y="16295"/>
                    </a:lnTo>
                    <a:lnTo>
                      <a:pt x="9401" y="16105"/>
                    </a:lnTo>
                    <a:lnTo>
                      <a:pt x="9386" y="16105"/>
                    </a:lnTo>
                    <a:lnTo>
                      <a:pt x="9386" y="15916"/>
                    </a:lnTo>
                    <a:lnTo>
                      <a:pt x="9401" y="15916"/>
                    </a:lnTo>
                    <a:lnTo>
                      <a:pt x="9401" y="16105"/>
                    </a:lnTo>
                    <a:lnTo>
                      <a:pt x="9431" y="16105"/>
                    </a:lnTo>
                    <a:lnTo>
                      <a:pt x="9431" y="15916"/>
                    </a:lnTo>
                    <a:lnTo>
                      <a:pt x="9534" y="15916"/>
                    </a:lnTo>
                    <a:lnTo>
                      <a:pt x="9549" y="16105"/>
                    </a:lnTo>
                    <a:lnTo>
                      <a:pt x="9564" y="16105"/>
                    </a:lnTo>
                    <a:lnTo>
                      <a:pt x="9622" y="15916"/>
                    </a:lnTo>
                    <a:lnTo>
                      <a:pt x="9778" y="15916"/>
                    </a:lnTo>
                    <a:lnTo>
                      <a:pt x="9778" y="15687"/>
                    </a:lnTo>
                    <a:lnTo>
                      <a:pt x="9638" y="15537"/>
                    </a:lnTo>
                    <a:lnTo>
                      <a:pt x="9765" y="15537"/>
                    </a:lnTo>
                    <a:lnTo>
                      <a:pt x="9801" y="15347"/>
                    </a:lnTo>
                    <a:lnTo>
                      <a:pt x="9801" y="15537"/>
                    </a:lnTo>
                    <a:lnTo>
                      <a:pt x="9816" y="15726"/>
                    </a:lnTo>
                    <a:lnTo>
                      <a:pt x="9816" y="13886"/>
                    </a:lnTo>
                    <a:lnTo>
                      <a:pt x="9792" y="13832"/>
                    </a:lnTo>
                    <a:lnTo>
                      <a:pt x="9682" y="13832"/>
                    </a:lnTo>
                    <a:lnTo>
                      <a:pt x="9667" y="13768"/>
                    </a:lnTo>
                    <a:lnTo>
                      <a:pt x="9667" y="13832"/>
                    </a:lnTo>
                    <a:lnTo>
                      <a:pt x="9648" y="14021"/>
                    </a:lnTo>
                    <a:lnTo>
                      <a:pt x="9632" y="14211"/>
                    </a:lnTo>
                    <a:lnTo>
                      <a:pt x="9620" y="14211"/>
                    </a:lnTo>
                    <a:lnTo>
                      <a:pt x="9608" y="14400"/>
                    </a:lnTo>
                    <a:lnTo>
                      <a:pt x="9593" y="14400"/>
                    </a:lnTo>
                    <a:lnTo>
                      <a:pt x="9593" y="15726"/>
                    </a:lnTo>
                    <a:lnTo>
                      <a:pt x="9579" y="15726"/>
                    </a:lnTo>
                    <a:lnTo>
                      <a:pt x="9579" y="15537"/>
                    </a:lnTo>
                    <a:lnTo>
                      <a:pt x="9593" y="15537"/>
                    </a:lnTo>
                    <a:lnTo>
                      <a:pt x="9593" y="14400"/>
                    </a:lnTo>
                    <a:lnTo>
                      <a:pt x="9579" y="14400"/>
                    </a:lnTo>
                    <a:lnTo>
                      <a:pt x="9579" y="14211"/>
                    </a:lnTo>
                    <a:lnTo>
                      <a:pt x="9564" y="14211"/>
                    </a:lnTo>
                    <a:lnTo>
                      <a:pt x="9564" y="14021"/>
                    </a:lnTo>
                    <a:lnTo>
                      <a:pt x="9601" y="14021"/>
                    </a:lnTo>
                    <a:lnTo>
                      <a:pt x="9645" y="13832"/>
                    </a:lnTo>
                    <a:lnTo>
                      <a:pt x="9667" y="13832"/>
                    </a:lnTo>
                    <a:lnTo>
                      <a:pt x="9667" y="13768"/>
                    </a:lnTo>
                    <a:lnTo>
                      <a:pt x="9638" y="13642"/>
                    </a:lnTo>
                    <a:lnTo>
                      <a:pt x="9638" y="13453"/>
                    </a:lnTo>
                    <a:lnTo>
                      <a:pt x="9667" y="13453"/>
                    </a:lnTo>
                    <a:lnTo>
                      <a:pt x="9690" y="13263"/>
                    </a:lnTo>
                    <a:lnTo>
                      <a:pt x="9845" y="13263"/>
                    </a:lnTo>
                    <a:lnTo>
                      <a:pt x="9860" y="13074"/>
                    </a:lnTo>
                    <a:lnTo>
                      <a:pt x="9875" y="13263"/>
                    </a:lnTo>
                    <a:lnTo>
                      <a:pt x="9968" y="13453"/>
                    </a:lnTo>
                    <a:lnTo>
                      <a:pt x="10056" y="13642"/>
                    </a:lnTo>
                    <a:lnTo>
                      <a:pt x="10150" y="13832"/>
                    </a:lnTo>
                    <a:lnTo>
                      <a:pt x="10282" y="13832"/>
                    </a:lnTo>
                    <a:lnTo>
                      <a:pt x="10304" y="14021"/>
                    </a:lnTo>
                    <a:lnTo>
                      <a:pt x="10326" y="14021"/>
                    </a:lnTo>
                    <a:lnTo>
                      <a:pt x="10348" y="14211"/>
                    </a:lnTo>
                    <a:lnTo>
                      <a:pt x="10348" y="568"/>
                    </a:lnTo>
                    <a:lnTo>
                      <a:pt x="10260" y="568"/>
                    </a:lnTo>
                    <a:lnTo>
                      <a:pt x="10245" y="379"/>
                    </a:lnTo>
                    <a:lnTo>
                      <a:pt x="10230" y="379"/>
                    </a:lnTo>
                    <a:lnTo>
                      <a:pt x="10166" y="189"/>
                    </a:lnTo>
                    <a:lnTo>
                      <a:pt x="9998" y="189"/>
                    </a:lnTo>
                    <a:lnTo>
                      <a:pt x="10032" y="379"/>
                    </a:lnTo>
                    <a:lnTo>
                      <a:pt x="10052" y="568"/>
                    </a:lnTo>
                    <a:lnTo>
                      <a:pt x="10006" y="568"/>
                    </a:lnTo>
                    <a:lnTo>
                      <a:pt x="9956" y="379"/>
                    </a:lnTo>
                    <a:lnTo>
                      <a:pt x="9845" y="379"/>
                    </a:lnTo>
                    <a:lnTo>
                      <a:pt x="9830" y="189"/>
                    </a:lnTo>
                    <a:lnTo>
                      <a:pt x="9831" y="0"/>
                    </a:lnTo>
                    <a:lnTo>
                      <a:pt x="9702" y="0"/>
                    </a:lnTo>
                    <a:lnTo>
                      <a:pt x="9675" y="189"/>
                    </a:lnTo>
                    <a:lnTo>
                      <a:pt x="9623" y="189"/>
                    </a:lnTo>
                    <a:lnTo>
                      <a:pt x="9488" y="0"/>
                    </a:lnTo>
                    <a:lnTo>
                      <a:pt x="9377" y="189"/>
                    </a:lnTo>
                    <a:lnTo>
                      <a:pt x="9327" y="307"/>
                    </a:lnTo>
                    <a:lnTo>
                      <a:pt x="9327" y="14589"/>
                    </a:lnTo>
                    <a:lnTo>
                      <a:pt x="9265" y="14589"/>
                    </a:lnTo>
                    <a:lnTo>
                      <a:pt x="9260" y="14400"/>
                    </a:lnTo>
                    <a:lnTo>
                      <a:pt x="9255" y="14400"/>
                    </a:lnTo>
                    <a:lnTo>
                      <a:pt x="9253" y="14211"/>
                    </a:lnTo>
                    <a:lnTo>
                      <a:pt x="9275" y="14400"/>
                    </a:lnTo>
                    <a:lnTo>
                      <a:pt x="9313" y="14400"/>
                    </a:lnTo>
                    <a:lnTo>
                      <a:pt x="9327" y="14589"/>
                    </a:lnTo>
                    <a:lnTo>
                      <a:pt x="9327" y="307"/>
                    </a:lnTo>
                    <a:lnTo>
                      <a:pt x="9296" y="379"/>
                    </a:lnTo>
                    <a:lnTo>
                      <a:pt x="9253" y="947"/>
                    </a:lnTo>
                    <a:lnTo>
                      <a:pt x="9223" y="1137"/>
                    </a:lnTo>
                    <a:lnTo>
                      <a:pt x="9149" y="1137"/>
                    </a:lnTo>
                    <a:lnTo>
                      <a:pt x="9120" y="947"/>
                    </a:lnTo>
                    <a:lnTo>
                      <a:pt x="9120" y="17621"/>
                    </a:lnTo>
                    <a:lnTo>
                      <a:pt x="9046" y="17621"/>
                    </a:lnTo>
                    <a:lnTo>
                      <a:pt x="9090" y="17432"/>
                    </a:lnTo>
                    <a:lnTo>
                      <a:pt x="9120" y="17621"/>
                    </a:lnTo>
                    <a:lnTo>
                      <a:pt x="9120" y="947"/>
                    </a:lnTo>
                    <a:lnTo>
                      <a:pt x="9100" y="947"/>
                    </a:lnTo>
                    <a:lnTo>
                      <a:pt x="9083" y="758"/>
                    </a:lnTo>
                    <a:lnTo>
                      <a:pt x="9066" y="758"/>
                    </a:lnTo>
                    <a:lnTo>
                      <a:pt x="9060" y="709"/>
                    </a:lnTo>
                    <a:lnTo>
                      <a:pt x="9060" y="17053"/>
                    </a:lnTo>
                    <a:lnTo>
                      <a:pt x="9001" y="17242"/>
                    </a:lnTo>
                    <a:lnTo>
                      <a:pt x="8845" y="17242"/>
                    </a:lnTo>
                    <a:lnTo>
                      <a:pt x="8809" y="17053"/>
                    </a:lnTo>
                    <a:lnTo>
                      <a:pt x="8824" y="17053"/>
                    </a:lnTo>
                    <a:lnTo>
                      <a:pt x="8838" y="16863"/>
                    </a:lnTo>
                    <a:lnTo>
                      <a:pt x="8720" y="16863"/>
                    </a:lnTo>
                    <a:lnTo>
                      <a:pt x="8720" y="16674"/>
                    </a:lnTo>
                    <a:lnTo>
                      <a:pt x="8705" y="16484"/>
                    </a:lnTo>
                    <a:lnTo>
                      <a:pt x="8868" y="16484"/>
                    </a:lnTo>
                    <a:lnTo>
                      <a:pt x="8868" y="16295"/>
                    </a:lnTo>
                    <a:lnTo>
                      <a:pt x="8883" y="16295"/>
                    </a:lnTo>
                    <a:lnTo>
                      <a:pt x="8868" y="16484"/>
                    </a:lnTo>
                    <a:lnTo>
                      <a:pt x="8883" y="16674"/>
                    </a:lnTo>
                    <a:lnTo>
                      <a:pt x="8912" y="16674"/>
                    </a:lnTo>
                    <a:lnTo>
                      <a:pt x="8927" y="16863"/>
                    </a:lnTo>
                    <a:lnTo>
                      <a:pt x="9060" y="16863"/>
                    </a:lnTo>
                    <a:lnTo>
                      <a:pt x="9060" y="709"/>
                    </a:lnTo>
                    <a:lnTo>
                      <a:pt x="9046" y="568"/>
                    </a:lnTo>
                    <a:lnTo>
                      <a:pt x="9046" y="15726"/>
                    </a:lnTo>
                    <a:lnTo>
                      <a:pt x="9016" y="15916"/>
                    </a:lnTo>
                    <a:lnTo>
                      <a:pt x="8986" y="15916"/>
                    </a:lnTo>
                    <a:lnTo>
                      <a:pt x="8969" y="16067"/>
                    </a:lnTo>
                    <a:lnTo>
                      <a:pt x="8957" y="15916"/>
                    </a:lnTo>
                    <a:lnTo>
                      <a:pt x="8986" y="15916"/>
                    </a:lnTo>
                    <a:lnTo>
                      <a:pt x="8986" y="15726"/>
                    </a:lnTo>
                    <a:lnTo>
                      <a:pt x="9001" y="15726"/>
                    </a:lnTo>
                    <a:lnTo>
                      <a:pt x="9001" y="15537"/>
                    </a:lnTo>
                    <a:lnTo>
                      <a:pt x="9031" y="15726"/>
                    </a:lnTo>
                    <a:lnTo>
                      <a:pt x="9046" y="15726"/>
                    </a:lnTo>
                    <a:lnTo>
                      <a:pt x="9046" y="568"/>
                    </a:lnTo>
                    <a:lnTo>
                      <a:pt x="9038" y="568"/>
                    </a:lnTo>
                    <a:lnTo>
                      <a:pt x="9038" y="13642"/>
                    </a:lnTo>
                    <a:lnTo>
                      <a:pt x="9016" y="13642"/>
                    </a:lnTo>
                    <a:lnTo>
                      <a:pt x="9005" y="13500"/>
                    </a:lnTo>
                    <a:lnTo>
                      <a:pt x="9038" y="13642"/>
                    </a:lnTo>
                    <a:lnTo>
                      <a:pt x="9038" y="568"/>
                    </a:lnTo>
                    <a:lnTo>
                      <a:pt x="9016" y="568"/>
                    </a:lnTo>
                    <a:lnTo>
                      <a:pt x="9016" y="11937"/>
                    </a:lnTo>
                    <a:lnTo>
                      <a:pt x="9001" y="11937"/>
                    </a:lnTo>
                    <a:lnTo>
                      <a:pt x="8986" y="11747"/>
                    </a:lnTo>
                    <a:lnTo>
                      <a:pt x="8986" y="11937"/>
                    </a:lnTo>
                    <a:lnTo>
                      <a:pt x="8977" y="11937"/>
                    </a:lnTo>
                    <a:lnTo>
                      <a:pt x="8972" y="11902"/>
                    </a:lnTo>
                    <a:lnTo>
                      <a:pt x="8972" y="13453"/>
                    </a:lnTo>
                    <a:lnTo>
                      <a:pt x="8932" y="13579"/>
                    </a:lnTo>
                    <a:lnTo>
                      <a:pt x="8942" y="13453"/>
                    </a:lnTo>
                    <a:lnTo>
                      <a:pt x="8972" y="13453"/>
                    </a:lnTo>
                    <a:lnTo>
                      <a:pt x="8972" y="11902"/>
                    </a:lnTo>
                    <a:lnTo>
                      <a:pt x="8949" y="11747"/>
                    </a:lnTo>
                    <a:lnTo>
                      <a:pt x="8912" y="11747"/>
                    </a:lnTo>
                    <a:lnTo>
                      <a:pt x="8912" y="13642"/>
                    </a:lnTo>
                    <a:lnTo>
                      <a:pt x="8898" y="13718"/>
                    </a:lnTo>
                    <a:lnTo>
                      <a:pt x="8898" y="15726"/>
                    </a:lnTo>
                    <a:lnTo>
                      <a:pt x="8867" y="15916"/>
                    </a:lnTo>
                    <a:lnTo>
                      <a:pt x="8816" y="15916"/>
                    </a:lnTo>
                    <a:lnTo>
                      <a:pt x="8794" y="16105"/>
                    </a:lnTo>
                    <a:lnTo>
                      <a:pt x="8794" y="15726"/>
                    </a:lnTo>
                    <a:lnTo>
                      <a:pt x="8898" y="15726"/>
                    </a:lnTo>
                    <a:lnTo>
                      <a:pt x="8898" y="13718"/>
                    </a:lnTo>
                    <a:lnTo>
                      <a:pt x="8838" y="14021"/>
                    </a:lnTo>
                    <a:lnTo>
                      <a:pt x="8809" y="13832"/>
                    </a:lnTo>
                    <a:lnTo>
                      <a:pt x="8794" y="14021"/>
                    </a:lnTo>
                    <a:lnTo>
                      <a:pt x="8779" y="13832"/>
                    </a:lnTo>
                    <a:lnTo>
                      <a:pt x="8735" y="13832"/>
                    </a:lnTo>
                    <a:lnTo>
                      <a:pt x="8735" y="16295"/>
                    </a:lnTo>
                    <a:lnTo>
                      <a:pt x="8690" y="16484"/>
                    </a:lnTo>
                    <a:lnTo>
                      <a:pt x="8720" y="16295"/>
                    </a:lnTo>
                    <a:lnTo>
                      <a:pt x="8735" y="16295"/>
                    </a:lnTo>
                    <a:lnTo>
                      <a:pt x="8735" y="15726"/>
                    </a:lnTo>
                    <a:lnTo>
                      <a:pt x="8720" y="15916"/>
                    </a:lnTo>
                    <a:lnTo>
                      <a:pt x="8705" y="15916"/>
                    </a:lnTo>
                    <a:lnTo>
                      <a:pt x="8720" y="15726"/>
                    </a:lnTo>
                    <a:lnTo>
                      <a:pt x="8735" y="15726"/>
                    </a:lnTo>
                    <a:lnTo>
                      <a:pt x="8735" y="13832"/>
                    </a:lnTo>
                    <a:lnTo>
                      <a:pt x="8720" y="13832"/>
                    </a:lnTo>
                    <a:lnTo>
                      <a:pt x="8705" y="13642"/>
                    </a:lnTo>
                    <a:lnTo>
                      <a:pt x="8705" y="14400"/>
                    </a:lnTo>
                    <a:lnTo>
                      <a:pt x="8661" y="14400"/>
                    </a:lnTo>
                    <a:lnTo>
                      <a:pt x="8619" y="14211"/>
                    </a:lnTo>
                    <a:lnTo>
                      <a:pt x="8540" y="14021"/>
                    </a:lnTo>
                    <a:lnTo>
                      <a:pt x="8498" y="14021"/>
                    </a:lnTo>
                    <a:lnTo>
                      <a:pt x="8453" y="14589"/>
                    </a:lnTo>
                    <a:lnTo>
                      <a:pt x="8424" y="14589"/>
                    </a:lnTo>
                    <a:lnTo>
                      <a:pt x="8424" y="15916"/>
                    </a:lnTo>
                    <a:lnTo>
                      <a:pt x="8404" y="16105"/>
                    </a:lnTo>
                    <a:lnTo>
                      <a:pt x="8387" y="16105"/>
                    </a:lnTo>
                    <a:lnTo>
                      <a:pt x="8359" y="16246"/>
                    </a:lnTo>
                    <a:lnTo>
                      <a:pt x="8372" y="16105"/>
                    </a:lnTo>
                    <a:lnTo>
                      <a:pt x="8409" y="15916"/>
                    </a:lnTo>
                    <a:lnTo>
                      <a:pt x="8350" y="15916"/>
                    </a:lnTo>
                    <a:lnTo>
                      <a:pt x="8350" y="17811"/>
                    </a:lnTo>
                    <a:lnTo>
                      <a:pt x="8335" y="18000"/>
                    </a:lnTo>
                    <a:lnTo>
                      <a:pt x="8335" y="17811"/>
                    </a:lnTo>
                    <a:lnTo>
                      <a:pt x="8320" y="18000"/>
                    </a:lnTo>
                    <a:lnTo>
                      <a:pt x="8305" y="18000"/>
                    </a:lnTo>
                    <a:lnTo>
                      <a:pt x="8305" y="17811"/>
                    </a:lnTo>
                    <a:lnTo>
                      <a:pt x="8350" y="17811"/>
                    </a:lnTo>
                    <a:lnTo>
                      <a:pt x="8350" y="16484"/>
                    </a:lnTo>
                    <a:lnTo>
                      <a:pt x="8335" y="16484"/>
                    </a:lnTo>
                    <a:lnTo>
                      <a:pt x="8335" y="16674"/>
                    </a:lnTo>
                    <a:lnTo>
                      <a:pt x="8320" y="16674"/>
                    </a:lnTo>
                    <a:lnTo>
                      <a:pt x="8320" y="16863"/>
                    </a:lnTo>
                    <a:lnTo>
                      <a:pt x="8291" y="17053"/>
                    </a:lnTo>
                    <a:lnTo>
                      <a:pt x="8276" y="17242"/>
                    </a:lnTo>
                    <a:lnTo>
                      <a:pt x="8261" y="17053"/>
                    </a:lnTo>
                    <a:lnTo>
                      <a:pt x="8217" y="17053"/>
                    </a:lnTo>
                    <a:lnTo>
                      <a:pt x="8225" y="16863"/>
                    </a:lnTo>
                    <a:lnTo>
                      <a:pt x="8237" y="16674"/>
                    </a:lnTo>
                    <a:lnTo>
                      <a:pt x="8231" y="16674"/>
                    </a:lnTo>
                    <a:lnTo>
                      <a:pt x="8231" y="16484"/>
                    </a:lnTo>
                    <a:lnTo>
                      <a:pt x="8276" y="16484"/>
                    </a:lnTo>
                    <a:lnTo>
                      <a:pt x="8291" y="16674"/>
                    </a:lnTo>
                    <a:lnTo>
                      <a:pt x="8305" y="16674"/>
                    </a:lnTo>
                    <a:lnTo>
                      <a:pt x="8305" y="16863"/>
                    </a:lnTo>
                    <a:lnTo>
                      <a:pt x="8320" y="16863"/>
                    </a:lnTo>
                    <a:lnTo>
                      <a:pt x="8320" y="16484"/>
                    </a:lnTo>
                    <a:lnTo>
                      <a:pt x="8335" y="16484"/>
                    </a:lnTo>
                    <a:lnTo>
                      <a:pt x="8335" y="16295"/>
                    </a:lnTo>
                    <a:lnTo>
                      <a:pt x="8350" y="16295"/>
                    </a:lnTo>
                    <a:lnTo>
                      <a:pt x="8350" y="15916"/>
                    </a:lnTo>
                    <a:lnTo>
                      <a:pt x="8305" y="15916"/>
                    </a:lnTo>
                    <a:lnTo>
                      <a:pt x="8314" y="15726"/>
                    </a:lnTo>
                    <a:lnTo>
                      <a:pt x="8326" y="15537"/>
                    </a:lnTo>
                    <a:lnTo>
                      <a:pt x="8335" y="15347"/>
                    </a:lnTo>
                    <a:lnTo>
                      <a:pt x="8291" y="15158"/>
                    </a:lnTo>
                    <a:lnTo>
                      <a:pt x="8305" y="15158"/>
                    </a:lnTo>
                    <a:lnTo>
                      <a:pt x="8335" y="15347"/>
                    </a:lnTo>
                    <a:lnTo>
                      <a:pt x="8350" y="15347"/>
                    </a:lnTo>
                    <a:lnTo>
                      <a:pt x="8372" y="15537"/>
                    </a:lnTo>
                    <a:lnTo>
                      <a:pt x="8392" y="15726"/>
                    </a:lnTo>
                    <a:lnTo>
                      <a:pt x="8410" y="15916"/>
                    </a:lnTo>
                    <a:lnTo>
                      <a:pt x="8424" y="15916"/>
                    </a:lnTo>
                    <a:lnTo>
                      <a:pt x="8424" y="14589"/>
                    </a:lnTo>
                    <a:lnTo>
                      <a:pt x="8407" y="14589"/>
                    </a:lnTo>
                    <a:lnTo>
                      <a:pt x="8381" y="14400"/>
                    </a:lnTo>
                    <a:lnTo>
                      <a:pt x="8365" y="14400"/>
                    </a:lnTo>
                    <a:lnTo>
                      <a:pt x="8365" y="14779"/>
                    </a:lnTo>
                    <a:lnTo>
                      <a:pt x="8335" y="14779"/>
                    </a:lnTo>
                    <a:lnTo>
                      <a:pt x="8335" y="14589"/>
                    </a:lnTo>
                    <a:lnTo>
                      <a:pt x="8320" y="14589"/>
                    </a:lnTo>
                    <a:lnTo>
                      <a:pt x="8320" y="14968"/>
                    </a:lnTo>
                    <a:lnTo>
                      <a:pt x="8291" y="14968"/>
                    </a:lnTo>
                    <a:lnTo>
                      <a:pt x="8276" y="15158"/>
                    </a:lnTo>
                    <a:lnTo>
                      <a:pt x="8261" y="15158"/>
                    </a:lnTo>
                    <a:lnTo>
                      <a:pt x="8261" y="15916"/>
                    </a:lnTo>
                    <a:lnTo>
                      <a:pt x="8246" y="16105"/>
                    </a:lnTo>
                    <a:lnTo>
                      <a:pt x="8143" y="16105"/>
                    </a:lnTo>
                    <a:lnTo>
                      <a:pt x="8143" y="15916"/>
                    </a:lnTo>
                    <a:lnTo>
                      <a:pt x="8261" y="15916"/>
                    </a:lnTo>
                    <a:lnTo>
                      <a:pt x="8261" y="15158"/>
                    </a:lnTo>
                    <a:lnTo>
                      <a:pt x="8246" y="15158"/>
                    </a:lnTo>
                    <a:lnTo>
                      <a:pt x="8231" y="14968"/>
                    </a:lnTo>
                    <a:lnTo>
                      <a:pt x="8246" y="14968"/>
                    </a:lnTo>
                    <a:lnTo>
                      <a:pt x="8246" y="14779"/>
                    </a:lnTo>
                    <a:lnTo>
                      <a:pt x="8320" y="14779"/>
                    </a:lnTo>
                    <a:lnTo>
                      <a:pt x="8320" y="14589"/>
                    </a:lnTo>
                    <a:lnTo>
                      <a:pt x="8274" y="14589"/>
                    </a:lnTo>
                    <a:lnTo>
                      <a:pt x="8247" y="14400"/>
                    </a:lnTo>
                    <a:lnTo>
                      <a:pt x="8335" y="14400"/>
                    </a:lnTo>
                    <a:lnTo>
                      <a:pt x="8335" y="14589"/>
                    </a:lnTo>
                    <a:lnTo>
                      <a:pt x="8365" y="14779"/>
                    </a:lnTo>
                    <a:lnTo>
                      <a:pt x="8365" y="14400"/>
                    </a:lnTo>
                    <a:lnTo>
                      <a:pt x="8352" y="14400"/>
                    </a:lnTo>
                    <a:lnTo>
                      <a:pt x="8362" y="14211"/>
                    </a:lnTo>
                    <a:lnTo>
                      <a:pt x="8365" y="14021"/>
                    </a:lnTo>
                    <a:lnTo>
                      <a:pt x="8343" y="14021"/>
                    </a:lnTo>
                    <a:lnTo>
                      <a:pt x="8322" y="13832"/>
                    </a:lnTo>
                    <a:lnTo>
                      <a:pt x="8304" y="13832"/>
                    </a:lnTo>
                    <a:lnTo>
                      <a:pt x="8291" y="13642"/>
                    </a:lnTo>
                    <a:lnTo>
                      <a:pt x="8281" y="13832"/>
                    </a:lnTo>
                    <a:lnTo>
                      <a:pt x="8292" y="14021"/>
                    </a:lnTo>
                    <a:lnTo>
                      <a:pt x="8284" y="14211"/>
                    </a:lnTo>
                    <a:lnTo>
                      <a:pt x="8217" y="14211"/>
                    </a:lnTo>
                    <a:lnTo>
                      <a:pt x="8231" y="14400"/>
                    </a:lnTo>
                    <a:lnTo>
                      <a:pt x="8217" y="14400"/>
                    </a:lnTo>
                    <a:lnTo>
                      <a:pt x="8217" y="14589"/>
                    </a:lnTo>
                    <a:lnTo>
                      <a:pt x="8202" y="14589"/>
                    </a:lnTo>
                    <a:lnTo>
                      <a:pt x="8202" y="14779"/>
                    </a:lnTo>
                    <a:lnTo>
                      <a:pt x="8024" y="14779"/>
                    </a:lnTo>
                    <a:lnTo>
                      <a:pt x="8015" y="14968"/>
                    </a:lnTo>
                    <a:lnTo>
                      <a:pt x="8009" y="14968"/>
                    </a:lnTo>
                    <a:lnTo>
                      <a:pt x="8003" y="15158"/>
                    </a:lnTo>
                    <a:lnTo>
                      <a:pt x="7995" y="15347"/>
                    </a:lnTo>
                    <a:lnTo>
                      <a:pt x="8054" y="15347"/>
                    </a:lnTo>
                    <a:lnTo>
                      <a:pt x="8069" y="15158"/>
                    </a:lnTo>
                    <a:lnTo>
                      <a:pt x="8091" y="15347"/>
                    </a:lnTo>
                    <a:lnTo>
                      <a:pt x="8115" y="15347"/>
                    </a:lnTo>
                    <a:lnTo>
                      <a:pt x="8141" y="15537"/>
                    </a:lnTo>
                    <a:lnTo>
                      <a:pt x="8172" y="15537"/>
                    </a:lnTo>
                    <a:lnTo>
                      <a:pt x="8157" y="15726"/>
                    </a:lnTo>
                    <a:lnTo>
                      <a:pt x="8098" y="15726"/>
                    </a:lnTo>
                    <a:lnTo>
                      <a:pt x="8083" y="15916"/>
                    </a:lnTo>
                    <a:lnTo>
                      <a:pt x="8113" y="15916"/>
                    </a:lnTo>
                    <a:lnTo>
                      <a:pt x="8128" y="16105"/>
                    </a:lnTo>
                    <a:lnTo>
                      <a:pt x="8128" y="16295"/>
                    </a:lnTo>
                    <a:lnTo>
                      <a:pt x="8150" y="16295"/>
                    </a:lnTo>
                    <a:lnTo>
                      <a:pt x="8194" y="16484"/>
                    </a:lnTo>
                    <a:lnTo>
                      <a:pt x="8069" y="16484"/>
                    </a:lnTo>
                    <a:lnTo>
                      <a:pt x="8054" y="16295"/>
                    </a:lnTo>
                    <a:lnTo>
                      <a:pt x="8024" y="16295"/>
                    </a:lnTo>
                    <a:lnTo>
                      <a:pt x="8024" y="16105"/>
                    </a:lnTo>
                    <a:lnTo>
                      <a:pt x="8054" y="16105"/>
                    </a:lnTo>
                    <a:lnTo>
                      <a:pt x="8054" y="16295"/>
                    </a:lnTo>
                    <a:lnTo>
                      <a:pt x="8098" y="16295"/>
                    </a:lnTo>
                    <a:lnTo>
                      <a:pt x="8069" y="16105"/>
                    </a:lnTo>
                    <a:lnTo>
                      <a:pt x="8069" y="15916"/>
                    </a:lnTo>
                    <a:lnTo>
                      <a:pt x="8054" y="15726"/>
                    </a:lnTo>
                    <a:lnTo>
                      <a:pt x="8039" y="15726"/>
                    </a:lnTo>
                    <a:lnTo>
                      <a:pt x="8024" y="15537"/>
                    </a:lnTo>
                    <a:lnTo>
                      <a:pt x="8024" y="15726"/>
                    </a:lnTo>
                    <a:lnTo>
                      <a:pt x="7950" y="15726"/>
                    </a:lnTo>
                    <a:lnTo>
                      <a:pt x="7950" y="15347"/>
                    </a:lnTo>
                    <a:lnTo>
                      <a:pt x="7980" y="15347"/>
                    </a:lnTo>
                    <a:lnTo>
                      <a:pt x="7950" y="15158"/>
                    </a:lnTo>
                    <a:lnTo>
                      <a:pt x="7935" y="15063"/>
                    </a:lnTo>
                    <a:lnTo>
                      <a:pt x="7935" y="15916"/>
                    </a:lnTo>
                    <a:lnTo>
                      <a:pt x="7920" y="15916"/>
                    </a:lnTo>
                    <a:lnTo>
                      <a:pt x="7920" y="16105"/>
                    </a:lnTo>
                    <a:lnTo>
                      <a:pt x="7876" y="15916"/>
                    </a:lnTo>
                    <a:lnTo>
                      <a:pt x="7891" y="15916"/>
                    </a:lnTo>
                    <a:lnTo>
                      <a:pt x="7920" y="15726"/>
                    </a:lnTo>
                    <a:lnTo>
                      <a:pt x="7935" y="15726"/>
                    </a:lnTo>
                    <a:lnTo>
                      <a:pt x="7935" y="15063"/>
                    </a:lnTo>
                    <a:lnTo>
                      <a:pt x="7920" y="14968"/>
                    </a:lnTo>
                    <a:lnTo>
                      <a:pt x="7861" y="14968"/>
                    </a:lnTo>
                    <a:lnTo>
                      <a:pt x="7861" y="15726"/>
                    </a:lnTo>
                    <a:lnTo>
                      <a:pt x="7806" y="15726"/>
                    </a:lnTo>
                    <a:lnTo>
                      <a:pt x="7793" y="15916"/>
                    </a:lnTo>
                    <a:lnTo>
                      <a:pt x="7777" y="15916"/>
                    </a:lnTo>
                    <a:lnTo>
                      <a:pt x="7758" y="16105"/>
                    </a:lnTo>
                    <a:lnTo>
                      <a:pt x="7713" y="15726"/>
                    </a:lnTo>
                    <a:lnTo>
                      <a:pt x="7713" y="15537"/>
                    </a:lnTo>
                    <a:lnTo>
                      <a:pt x="7684" y="15537"/>
                    </a:lnTo>
                    <a:lnTo>
                      <a:pt x="7669" y="15726"/>
                    </a:lnTo>
                    <a:lnTo>
                      <a:pt x="7654" y="15537"/>
                    </a:lnTo>
                    <a:lnTo>
                      <a:pt x="7626" y="15537"/>
                    </a:lnTo>
                    <a:lnTo>
                      <a:pt x="7624" y="15529"/>
                    </a:lnTo>
                    <a:lnTo>
                      <a:pt x="7624" y="16484"/>
                    </a:lnTo>
                    <a:lnTo>
                      <a:pt x="7593" y="16484"/>
                    </a:lnTo>
                    <a:lnTo>
                      <a:pt x="7565" y="16674"/>
                    </a:lnTo>
                    <a:lnTo>
                      <a:pt x="7506" y="16674"/>
                    </a:lnTo>
                    <a:lnTo>
                      <a:pt x="7506" y="16484"/>
                    </a:lnTo>
                    <a:lnTo>
                      <a:pt x="7521" y="16484"/>
                    </a:lnTo>
                    <a:lnTo>
                      <a:pt x="7521" y="16295"/>
                    </a:lnTo>
                    <a:lnTo>
                      <a:pt x="7580" y="16295"/>
                    </a:lnTo>
                    <a:lnTo>
                      <a:pt x="7624" y="16484"/>
                    </a:lnTo>
                    <a:lnTo>
                      <a:pt x="7624" y="15529"/>
                    </a:lnTo>
                    <a:lnTo>
                      <a:pt x="7593" y="15347"/>
                    </a:lnTo>
                    <a:lnTo>
                      <a:pt x="7580" y="15158"/>
                    </a:lnTo>
                    <a:lnTo>
                      <a:pt x="7715" y="15158"/>
                    </a:lnTo>
                    <a:lnTo>
                      <a:pt x="7732" y="15347"/>
                    </a:lnTo>
                    <a:lnTo>
                      <a:pt x="7728" y="15537"/>
                    </a:lnTo>
                    <a:lnTo>
                      <a:pt x="7713" y="15537"/>
                    </a:lnTo>
                    <a:lnTo>
                      <a:pt x="7736" y="15726"/>
                    </a:lnTo>
                    <a:lnTo>
                      <a:pt x="7802" y="15726"/>
                    </a:lnTo>
                    <a:lnTo>
                      <a:pt x="7802" y="15537"/>
                    </a:lnTo>
                    <a:lnTo>
                      <a:pt x="7846" y="15537"/>
                    </a:lnTo>
                    <a:lnTo>
                      <a:pt x="7861" y="15726"/>
                    </a:lnTo>
                    <a:lnTo>
                      <a:pt x="7861" y="14968"/>
                    </a:lnTo>
                    <a:lnTo>
                      <a:pt x="7832" y="14968"/>
                    </a:lnTo>
                    <a:lnTo>
                      <a:pt x="7817" y="15158"/>
                    </a:lnTo>
                    <a:lnTo>
                      <a:pt x="7787" y="15158"/>
                    </a:lnTo>
                    <a:lnTo>
                      <a:pt x="7787" y="15221"/>
                    </a:lnTo>
                    <a:lnTo>
                      <a:pt x="7780" y="15158"/>
                    </a:lnTo>
                    <a:lnTo>
                      <a:pt x="7735" y="14968"/>
                    </a:lnTo>
                    <a:lnTo>
                      <a:pt x="7780" y="14968"/>
                    </a:lnTo>
                    <a:lnTo>
                      <a:pt x="7802" y="15158"/>
                    </a:lnTo>
                    <a:lnTo>
                      <a:pt x="7802" y="14968"/>
                    </a:lnTo>
                    <a:lnTo>
                      <a:pt x="7803" y="14968"/>
                    </a:lnTo>
                    <a:lnTo>
                      <a:pt x="7785" y="14779"/>
                    </a:lnTo>
                    <a:lnTo>
                      <a:pt x="7765" y="14589"/>
                    </a:lnTo>
                    <a:lnTo>
                      <a:pt x="7713" y="14589"/>
                    </a:lnTo>
                    <a:lnTo>
                      <a:pt x="7684" y="14779"/>
                    </a:lnTo>
                    <a:lnTo>
                      <a:pt x="7621" y="14779"/>
                    </a:lnTo>
                    <a:lnTo>
                      <a:pt x="7554" y="14968"/>
                    </a:lnTo>
                    <a:lnTo>
                      <a:pt x="7521" y="14968"/>
                    </a:lnTo>
                    <a:lnTo>
                      <a:pt x="7513" y="15063"/>
                    </a:lnTo>
                    <a:lnTo>
                      <a:pt x="7513" y="16295"/>
                    </a:lnTo>
                    <a:lnTo>
                      <a:pt x="7491" y="16295"/>
                    </a:lnTo>
                    <a:lnTo>
                      <a:pt x="7491" y="16674"/>
                    </a:lnTo>
                    <a:lnTo>
                      <a:pt x="7356" y="17242"/>
                    </a:lnTo>
                    <a:lnTo>
                      <a:pt x="7210" y="17621"/>
                    </a:lnTo>
                    <a:lnTo>
                      <a:pt x="7277" y="17432"/>
                    </a:lnTo>
                    <a:lnTo>
                      <a:pt x="7345" y="17242"/>
                    </a:lnTo>
                    <a:lnTo>
                      <a:pt x="7416" y="17053"/>
                    </a:lnTo>
                    <a:lnTo>
                      <a:pt x="7491" y="16863"/>
                    </a:lnTo>
                    <a:lnTo>
                      <a:pt x="7476" y="16674"/>
                    </a:lnTo>
                    <a:lnTo>
                      <a:pt x="7491" y="16674"/>
                    </a:lnTo>
                    <a:lnTo>
                      <a:pt x="7491" y="16295"/>
                    </a:lnTo>
                    <a:lnTo>
                      <a:pt x="7432" y="16295"/>
                    </a:lnTo>
                    <a:lnTo>
                      <a:pt x="7432" y="16105"/>
                    </a:lnTo>
                    <a:lnTo>
                      <a:pt x="7469" y="16105"/>
                    </a:lnTo>
                    <a:lnTo>
                      <a:pt x="7513" y="16295"/>
                    </a:lnTo>
                    <a:lnTo>
                      <a:pt x="7513" y="15063"/>
                    </a:lnTo>
                    <a:lnTo>
                      <a:pt x="7491" y="15347"/>
                    </a:lnTo>
                    <a:lnTo>
                      <a:pt x="7417" y="15347"/>
                    </a:lnTo>
                    <a:lnTo>
                      <a:pt x="7417" y="16295"/>
                    </a:lnTo>
                    <a:lnTo>
                      <a:pt x="7328" y="16295"/>
                    </a:lnTo>
                    <a:lnTo>
                      <a:pt x="7343" y="16105"/>
                    </a:lnTo>
                    <a:lnTo>
                      <a:pt x="7328" y="16105"/>
                    </a:lnTo>
                    <a:lnTo>
                      <a:pt x="7314" y="16295"/>
                    </a:lnTo>
                    <a:lnTo>
                      <a:pt x="7291" y="15916"/>
                    </a:lnTo>
                    <a:lnTo>
                      <a:pt x="7280" y="15916"/>
                    </a:lnTo>
                    <a:lnTo>
                      <a:pt x="7269" y="15726"/>
                    </a:lnTo>
                    <a:lnTo>
                      <a:pt x="7388" y="15916"/>
                    </a:lnTo>
                    <a:lnTo>
                      <a:pt x="7402" y="16105"/>
                    </a:lnTo>
                    <a:lnTo>
                      <a:pt x="7417" y="16105"/>
                    </a:lnTo>
                    <a:lnTo>
                      <a:pt x="7417" y="15347"/>
                    </a:lnTo>
                    <a:lnTo>
                      <a:pt x="7388" y="15347"/>
                    </a:lnTo>
                    <a:lnTo>
                      <a:pt x="7396" y="15158"/>
                    </a:lnTo>
                    <a:lnTo>
                      <a:pt x="7408" y="14968"/>
                    </a:lnTo>
                    <a:lnTo>
                      <a:pt x="7417" y="14779"/>
                    </a:lnTo>
                    <a:lnTo>
                      <a:pt x="7373" y="14779"/>
                    </a:lnTo>
                    <a:lnTo>
                      <a:pt x="7359" y="14968"/>
                    </a:lnTo>
                    <a:lnTo>
                      <a:pt x="7327" y="15158"/>
                    </a:lnTo>
                    <a:lnTo>
                      <a:pt x="7314" y="15158"/>
                    </a:lnTo>
                    <a:lnTo>
                      <a:pt x="7311" y="14968"/>
                    </a:lnTo>
                    <a:lnTo>
                      <a:pt x="7301" y="14779"/>
                    </a:lnTo>
                    <a:lnTo>
                      <a:pt x="7358" y="14779"/>
                    </a:lnTo>
                    <a:lnTo>
                      <a:pt x="7347" y="14589"/>
                    </a:lnTo>
                    <a:lnTo>
                      <a:pt x="7325" y="14400"/>
                    </a:lnTo>
                    <a:lnTo>
                      <a:pt x="7314" y="14400"/>
                    </a:lnTo>
                    <a:lnTo>
                      <a:pt x="7284" y="14211"/>
                    </a:lnTo>
                    <a:lnTo>
                      <a:pt x="7269" y="14084"/>
                    </a:lnTo>
                    <a:lnTo>
                      <a:pt x="7269" y="14211"/>
                    </a:lnTo>
                    <a:lnTo>
                      <a:pt x="7260" y="14400"/>
                    </a:lnTo>
                    <a:lnTo>
                      <a:pt x="7248" y="14589"/>
                    </a:lnTo>
                    <a:lnTo>
                      <a:pt x="7195" y="14589"/>
                    </a:lnTo>
                    <a:lnTo>
                      <a:pt x="7195" y="17621"/>
                    </a:lnTo>
                    <a:lnTo>
                      <a:pt x="7165" y="17432"/>
                    </a:lnTo>
                    <a:lnTo>
                      <a:pt x="7195" y="17432"/>
                    </a:lnTo>
                    <a:lnTo>
                      <a:pt x="7195" y="14589"/>
                    </a:lnTo>
                    <a:lnTo>
                      <a:pt x="7175" y="14589"/>
                    </a:lnTo>
                    <a:lnTo>
                      <a:pt x="7146" y="14400"/>
                    </a:lnTo>
                    <a:lnTo>
                      <a:pt x="7091" y="14400"/>
                    </a:lnTo>
                    <a:lnTo>
                      <a:pt x="7091" y="15537"/>
                    </a:lnTo>
                    <a:lnTo>
                      <a:pt x="7055" y="15726"/>
                    </a:lnTo>
                    <a:lnTo>
                      <a:pt x="7030" y="15726"/>
                    </a:lnTo>
                    <a:lnTo>
                      <a:pt x="7014" y="15916"/>
                    </a:lnTo>
                    <a:lnTo>
                      <a:pt x="7003" y="15916"/>
                    </a:lnTo>
                    <a:lnTo>
                      <a:pt x="7003" y="16105"/>
                    </a:lnTo>
                    <a:lnTo>
                      <a:pt x="6979" y="16105"/>
                    </a:lnTo>
                    <a:lnTo>
                      <a:pt x="6967" y="16295"/>
                    </a:lnTo>
                    <a:lnTo>
                      <a:pt x="6958" y="16484"/>
                    </a:lnTo>
                    <a:lnTo>
                      <a:pt x="6943" y="16484"/>
                    </a:lnTo>
                    <a:lnTo>
                      <a:pt x="6929" y="16295"/>
                    </a:lnTo>
                    <a:lnTo>
                      <a:pt x="6929" y="16484"/>
                    </a:lnTo>
                    <a:lnTo>
                      <a:pt x="6914" y="16484"/>
                    </a:lnTo>
                    <a:lnTo>
                      <a:pt x="6914" y="16295"/>
                    </a:lnTo>
                    <a:lnTo>
                      <a:pt x="6869" y="16295"/>
                    </a:lnTo>
                    <a:lnTo>
                      <a:pt x="6869" y="16484"/>
                    </a:lnTo>
                    <a:lnTo>
                      <a:pt x="6825" y="16484"/>
                    </a:lnTo>
                    <a:lnTo>
                      <a:pt x="6795" y="16674"/>
                    </a:lnTo>
                    <a:lnTo>
                      <a:pt x="6781" y="16674"/>
                    </a:lnTo>
                    <a:lnTo>
                      <a:pt x="6758" y="16484"/>
                    </a:lnTo>
                    <a:lnTo>
                      <a:pt x="6751" y="16484"/>
                    </a:lnTo>
                    <a:lnTo>
                      <a:pt x="6751" y="16863"/>
                    </a:lnTo>
                    <a:lnTo>
                      <a:pt x="6721" y="16863"/>
                    </a:lnTo>
                    <a:lnTo>
                      <a:pt x="6736" y="17053"/>
                    </a:lnTo>
                    <a:lnTo>
                      <a:pt x="6688" y="17053"/>
                    </a:lnTo>
                    <a:lnTo>
                      <a:pt x="6621" y="16863"/>
                    </a:lnTo>
                    <a:lnTo>
                      <a:pt x="6618" y="16863"/>
                    </a:lnTo>
                    <a:lnTo>
                      <a:pt x="6618" y="18758"/>
                    </a:lnTo>
                    <a:lnTo>
                      <a:pt x="6588" y="18568"/>
                    </a:lnTo>
                    <a:lnTo>
                      <a:pt x="6499" y="18758"/>
                    </a:lnTo>
                    <a:lnTo>
                      <a:pt x="6529" y="18568"/>
                    </a:lnTo>
                    <a:lnTo>
                      <a:pt x="6499" y="18568"/>
                    </a:lnTo>
                    <a:lnTo>
                      <a:pt x="6499" y="18758"/>
                    </a:lnTo>
                    <a:lnTo>
                      <a:pt x="6446" y="18872"/>
                    </a:lnTo>
                    <a:lnTo>
                      <a:pt x="6455" y="18758"/>
                    </a:lnTo>
                    <a:lnTo>
                      <a:pt x="6455" y="18568"/>
                    </a:lnTo>
                    <a:lnTo>
                      <a:pt x="6484" y="18568"/>
                    </a:lnTo>
                    <a:lnTo>
                      <a:pt x="6484" y="18758"/>
                    </a:lnTo>
                    <a:lnTo>
                      <a:pt x="6499" y="18758"/>
                    </a:lnTo>
                    <a:lnTo>
                      <a:pt x="6499" y="18568"/>
                    </a:lnTo>
                    <a:lnTo>
                      <a:pt x="6496" y="18568"/>
                    </a:lnTo>
                    <a:lnTo>
                      <a:pt x="6440" y="18411"/>
                    </a:lnTo>
                    <a:lnTo>
                      <a:pt x="6440" y="18884"/>
                    </a:lnTo>
                    <a:lnTo>
                      <a:pt x="6410" y="18947"/>
                    </a:lnTo>
                    <a:lnTo>
                      <a:pt x="6410" y="18758"/>
                    </a:lnTo>
                    <a:lnTo>
                      <a:pt x="6440" y="18758"/>
                    </a:lnTo>
                    <a:lnTo>
                      <a:pt x="6440" y="18411"/>
                    </a:lnTo>
                    <a:lnTo>
                      <a:pt x="6429" y="18379"/>
                    </a:lnTo>
                    <a:lnTo>
                      <a:pt x="6396" y="18189"/>
                    </a:lnTo>
                    <a:lnTo>
                      <a:pt x="6396" y="18379"/>
                    </a:lnTo>
                    <a:lnTo>
                      <a:pt x="6381" y="18379"/>
                    </a:lnTo>
                    <a:lnTo>
                      <a:pt x="6410" y="18568"/>
                    </a:lnTo>
                    <a:lnTo>
                      <a:pt x="6396" y="18758"/>
                    </a:lnTo>
                    <a:lnTo>
                      <a:pt x="6366" y="18758"/>
                    </a:lnTo>
                    <a:lnTo>
                      <a:pt x="6366" y="18568"/>
                    </a:lnTo>
                    <a:lnTo>
                      <a:pt x="6381" y="18568"/>
                    </a:lnTo>
                    <a:lnTo>
                      <a:pt x="6381" y="18379"/>
                    </a:lnTo>
                    <a:lnTo>
                      <a:pt x="6396" y="18189"/>
                    </a:lnTo>
                    <a:lnTo>
                      <a:pt x="6410" y="18000"/>
                    </a:lnTo>
                    <a:lnTo>
                      <a:pt x="6496" y="18000"/>
                    </a:lnTo>
                    <a:lnTo>
                      <a:pt x="6544" y="18189"/>
                    </a:lnTo>
                    <a:lnTo>
                      <a:pt x="6562" y="18189"/>
                    </a:lnTo>
                    <a:lnTo>
                      <a:pt x="6581" y="18379"/>
                    </a:lnTo>
                    <a:lnTo>
                      <a:pt x="6603" y="18568"/>
                    </a:lnTo>
                    <a:lnTo>
                      <a:pt x="6618" y="18758"/>
                    </a:lnTo>
                    <a:lnTo>
                      <a:pt x="6618" y="16863"/>
                    </a:lnTo>
                    <a:lnTo>
                      <a:pt x="6603" y="16863"/>
                    </a:lnTo>
                    <a:lnTo>
                      <a:pt x="6618" y="16674"/>
                    </a:lnTo>
                    <a:lnTo>
                      <a:pt x="6647" y="16674"/>
                    </a:lnTo>
                    <a:lnTo>
                      <a:pt x="6662" y="16484"/>
                    </a:lnTo>
                    <a:lnTo>
                      <a:pt x="6677" y="16674"/>
                    </a:lnTo>
                    <a:lnTo>
                      <a:pt x="6677" y="16863"/>
                    </a:lnTo>
                    <a:lnTo>
                      <a:pt x="6721" y="16863"/>
                    </a:lnTo>
                    <a:lnTo>
                      <a:pt x="6692" y="16674"/>
                    </a:lnTo>
                    <a:lnTo>
                      <a:pt x="6751" y="16674"/>
                    </a:lnTo>
                    <a:lnTo>
                      <a:pt x="6751" y="16484"/>
                    </a:lnTo>
                    <a:lnTo>
                      <a:pt x="6714" y="16484"/>
                    </a:lnTo>
                    <a:lnTo>
                      <a:pt x="6692" y="16295"/>
                    </a:lnTo>
                    <a:lnTo>
                      <a:pt x="6662" y="16295"/>
                    </a:lnTo>
                    <a:lnTo>
                      <a:pt x="6633" y="16105"/>
                    </a:lnTo>
                    <a:lnTo>
                      <a:pt x="6692" y="15916"/>
                    </a:lnTo>
                    <a:lnTo>
                      <a:pt x="6677" y="15916"/>
                    </a:lnTo>
                    <a:lnTo>
                      <a:pt x="6647" y="15726"/>
                    </a:lnTo>
                    <a:lnTo>
                      <a:pt x="6707" y="15726"/>
                    </a:lnTo>
                    <a:lnTo>
                      <a:pt x="6692" y="15916"/>
                    </a:lnTo>
                    <a:lnTo>
                      <a:pt x="6721" y="15916"/>
                    </a:lnTo>
                    <a:lnTo>
                      <a:pt x="6721" y="15726"/>
                    </a:lnTo>
                    <a:lnTo>
                      <a:pt x="6720" y="15726"/>
                    </a:lnTo>
                    <a:lnTo>
                      <a:pt x="6751" y="15537"/>
                    </a:lnTo>
                    <a:lnTo>
                      <a:pt x="6766" y="15347"/>
                    </a:lnTo>
                    <a:lnTo>
                      <a:pt x="6751" y="15347"/>
                    </a:lnTo>
                    <a:lnTo>
                      <a:pt x="6751" y="15158"/>
                    </a:lnTo>
                    <a:lnTo>
                      <a:pt x="6781" y="15158"/>
                    </a:lnTo>
                    <a:lnTo>
                      <a:pt x="6781" y="15347"/>
                    </a:lnTo>
                    <a:lnTo>
                      <a:pt x="6795" y="15347"/>
                    </a:lnTo>
                    <a:lnTo>
                      <a:pt x="6880" y="14984"/>
                    </a:lnTo>
                    <a:lnTo>
                      <a:pt x="7003" y="15158"/>
                    </a:lnTo>
                    <a:lnTo>
                      <a:pt x="7025" y="15347"/>
                    </a:lnTo>
                    <a:lnTo>
                      <a:pt x="7069" y="15347"/>
                    </a:lnTo>
                    <a:lnTo>
                      <a:pt x="7091" y="15537"/>
                    </a:lnTo>
                    <a:lnTo>
                      <a:pt x="7091" y="14400"/>
                    </a:lnTo>
                    <a:lnTo>
                      <a:pt x="7032" y="14400"/>
                    </a:lnTo>
                    <a:lnTo>
                      <a:pt x="7032" y="14211"/>
                    </a:lnTo>
                    <a:lnTo>
                      <a:pt x="7017" y="14021"/>
                    </a:lnTo>
                    <a:lnTo>
                      <a:pt x="7062" y="14021"/>
                    </a:lnTo>
                    <a:lnTo>
                      <a:pt x="7047" y="14211"/>
                    </a:lnTo>
                    <a:lnTo>
                      <a:pt x="7091" y="14211"/>
                    </a:lnTo>
                    <a:lnTo>
                      <a:pt x="7125" y="14021"/>
                    </a:lnTo>
                    <a:lnTo>
                      <a:pt x="7156" y="14021"/>
                    </a:lnTo>
                    <a:lnTo>
                      <a:pt x="7185" y="13832"/>
                    </a:lnTo>
                    <a:lnTo>
                      <a:pt x="7219" y="13832"/>
                    </a:lnTo>
                    <a:lnTo>
                      <a:pt x="7231" y="14021"/>
                    </a:lnTo>
                    <a:lnTo>
                      <a:pt x="7239" y="14211"/>
                    </a:lnTo>
                    <a:lnTo>
                      <a:pt x="7239" y="14021"/>
                    </a:lnTo>
                    <a:lnTo>
                      <a:pt x="7254" y="14021"/>
                    </a:lnTo>
                    <a:lnTo>
                      <a:pt x="7254" y="14211"/>
                    </a:lnTo>
                    <a:lnTo>
                      <a:pt x="7269" y="14211"/>
                    </a:lnTo>
                    <a:lnTo>
                      <a:pt x="7269" y="14084"/>
                    </a:lnTo>
                    <a:lnTo>
                      <a:pt x="7262" y="14021"/>
                    </a:lnTo>
                    <a:lnTo>
                      <a:pt x="7269" y="14021"/>
                    </a:lnTo>
                    <a:lnTo>
                      <a:pt x="7269" y="13832"/>
                    </a:lnTo>
                    <a:lnTo>
                      <a:pt x="7314" y="13832"/>
                    </a:lnTo>
                    <a:lnTo>
                      <a:pt x="7328" y="13642"/>
                    </a:lnTo>
                    <a:lnTo>
                      <a:pt x="7373" y="13642"/>
                    </a:lnTo>
                    <a:lnTo>
                      <a:pt x="7402" y="13832"/>
                    </a:lnTo>
                    <a:lnTo>
                      <a:pt x="7462" y="13832"/>
                    </a:lnTo>
                    <a:lnTo>
                      <a:pt x="7462" y="14021"/>
                    </a:lnTo>
                    <a:lnTo>
                      <a:pt x="7447" y="14021"/>
                    </a:lnTo>
                    <a:lnTo>
                      <a:pt x="7432" y="13832"/>
                    </a:lnTo>
                    <a:lnTo>
                      <a:pt x="7432" y="14021"/>
                    </a:lnTo>
                    <a:lnTo>
                      <a:pt x="7417" y="14210"/>
                    </a:lnTo>
                    <a:lnTo>
                      <a:pt x="7432" y="14400"/>
                    </a:lnTo>
                    <a:lnTo>
                      <a:pt x="7462" y="14400"/>
                    </a:lnTo>
                    <a:lnTo>
                      <a:pt x="7462" y="14589"/>
                    </a:lnTo>
                    <a:lnTo>
                      <a:pt x="7476" y="14779"/>
                    </a:lnTo>
                    <a:lnTo>
                      <a:pt x="7515" y="14779"/>
                    </a:lnTo>
                    <a:lnTo>
                      <a:pt x="7527" y="14589"/>
                    </a:lnTo>
                    <a:lnTo>
                      <a:pt x="7535" y="14405"/>
                    </a:lnTo>
                    <a:lnTo>
                      <a:pt x="7534" y="14211"/>
                    </a:lnTo>
                    <a:lnTo>
                      <a:pt x="7529" y="14211"/>
                    </a:lnTo>
                    <a:lnTo>
                      <a:pt x="7521" y="14021"/>
                    </a:lnTo>
                    <a:lnTo>
                      <a:pt x="7491" y="14021"/>
                    </a:lnTo>
                    <a:lnTo>
                      <a:pt x="7491" y="13832"/>
                    </a:lnTo>
                    <a:lnTo>
                      <a:pt x="7536" y="13832"/>
                    </a:lnTo>
                    <a:lnTo>
                      <a:pt x="7536" y="14021"/>
                    </a:lnTo>
                    <a:lnTo>
                      <a:pt x="7580" y="14021"/>
                    </a:lnTo>
                    <a:lnTo>
                      <a:pt x="7595" y="14211"/>
                    </a:lnTo>
                    <a:lnTo>
                      <a:pt x="7583" y="14211"/>
                    </a:lnTo>
                    <a:lnTo>
                      <a:pt x="7571" y="14400"/>
                    </a:lnTo>
                    <a:lnTo>
                      <a:pt x="7555" y="14400"/>
                    </a:lnTo>
                    <a:lnTo>
                      <a:pt x="7536" y="14589"/>
                    </a:lnTo>
                    <a:lnTo>
                      <a:pt x="7639" y="14589"/>
                    </a:lnTo>
                    <a:lnTo>
                      <a:pt x="7639" y="14400"/>
                    </a:lnTo>
                    <a:lnTo>
                      <a:pt x="7669" y="14400"/>
                    </a:lnTo>
                    <a:lnTo>
                      <a:pt x="7684" y="14211"/>
                    </a:lnTo>
                    <a:lnTo>
                      <a:pt x="7728" y="14211"/>
                    </a:lnTo>
                    <a:lnTo>
                      <a:pt x="7728" y="14400"/>
                    </a:lnTo>
                    <a:lnTo>
                      <a:pt x="7743" y="14400"/>
                    </a:lnTo>
                    <a:lnTo>
                      <a:pt x="7743" y="14211"/>
                    </a:lnTo>
                    <a:lnTo>
                      <a:pt x="7772" y="14211"/>
                    </a:lnTo>
                    <a:lnTo>
                      <a:pt x="7758" y="14021"/>
                    </a:lnTo>
                    <a:lnTo>
                      <a:pt x="7679" y="14021"/>
                    </a:lnTo>
                    <a:lnTo>
                      <a:pt x="7654" y="13832"/>
                    </a:lnTo>
                    <a:lnTo>
                      <a:pt x="7624" y="14211"/>
                    </a:lnTo>
                    <a:lnTo>
                      <a:pt x="7610" y="14211"/>
                    </a:lnTo>
                    <a:lnTo>
                      <a:pt x="7595" y="14021"/>
                    </a:lnTo>
                    <a:lnTo>
                      <a:pt x="7610" y="13832"/>
                    </a:lnTo>
                    <a:lnTo>
                      <a:pt x="7580" y="13832"/>
                    </a:lnTo>
                    <a:lnTo>
                      <a:pt x="7595" y="13642"/>
                    </a:lnTo>
                    <a:lnTo>
                      <a:pt x="7624" y="13642"/>
                    </a:lnTo>
                    <a:lnTo>
                      <a:pt x="7624" y="13832"/>
                    </a:lnTo>
                    <a:lnTo>
                      <a:pt x="7772" y="13832"/>
                    </a:lnTo>
                    <a:lnTo>
                      <a:pt x="7772" y="14021"/>
                    </a:lnTo>
                    <a:lnTo>
                      <a:pt x="7802" y="14021"/>
                    </a:lnTo>
                    <a:lnTo>
                      <a:pt x="7787" y="13832"/>
                    </a:lnTo>
                    <a:lnTo>
                      <a:pt x="7817" y="13832"/>
                    </a:lnTo>
                    <a:lnTo>
                      <a:pt x="7817" y="14021"/>
                    </a:lnTo>
                    <a:lnTo>
                      <a:pt x="7845" y="14021"/>
                    </a:lnTo>
                    <a:lnTo>
                      <a:pt x="7877" y="13832"/>
                    </a:lnTo>
                    <a:lnTo>
                      <a:pt x="7891" y="13642"/>
                    </a:lnTo>
                    <a:lnTo>
                      <a:pt x="8128" y="13642"/>
                    </a:lnTo>
                    <a:lnTo>
                      <a:pt x="8161" y="13453"/>
                    </a:lnTo>
                    <a:lnTo>
                      <a:pt x="8193" y="13263"/>
                    </a:lnTo>
                    <a:lnTo>
                      <a:pt x="8221" y="13074"/>
                    </a:lnTo>
                    <a:lnTo>
                      <a:pt x="8246" y="12884"/>
                    </a:lnTo>
                    <a:lnTo>
                      <a:pt x="8242" y="13074"/>
                    </a:lnTo>
                    <a:lnTo>
                      <a:pt x="8211" y="13263"/>
                    </a:lnTo>
                    <a:lnTo>
                      <a:pt x="8194" y="13453"/>
                    </a:lnTo>
                    <a:lnTo>
                      <a:pt x="8231" y="13642"/>
                    </a:lnTo>
                    <a:lnTo>
                      <a:pt x="8246" y="13642"/>
                    </a:lnTo>
                    <a:lnTo>
                      <a:pt x="8261" y="13453"/>
                    </a:lnTo>
                    <a:lnTo>
                      <a:pt x="8305" y="13453"/>
                    </a:lnTo>
                    <a:lnTo>
                      <a:pt x="8365" y="13642"/>
                    </a:lnTo>
                    <a:lnTo>
                      <a:pt x="8424" y="13642"/>
                    </a:lnTo>
                    <a:lnTo>
                      <a:pt x="8409" y="13453"/>
                    </a:lnTo>
                    <a:lnTo>
                      <a:pt x="8379" y="13453"/>
                    </a:lnTo>
                    <a:lnTo>
                      <a:pt x="8407" y="13263"/>
                    </a:lnTo>
                    <a:lnTo>
                      <a:pt x="8484" y="13263"/>
                    </a:lnTo>
                    <a:lnTo>
                      <a:pt x="8527" y="13453"/>
                    </a:lnTo>
                    <a:lnTo>
                      <a:pt x="8542" y="13263"/>
                    </a:lnTo>
                    <a:lnTo>
                      <a:pt x="8518" y="13263"/>
                    </a:lnTo>
                    <a:lnTo>
                      <a:pt x="8489" y="13074"/>
                    </a:lnTo>
                    <a:lnTo>
                      <a:pt x="8524" y="13074"/>
                    </a:lnTo>
                    <a:lnTo>
                      <a:pt x="8557" y="13263"/>
                    </a:lnTo>
                    <a:lnTo>
                      <a:pt x="8572" y="13453"/>
                    </a:lnTo>
                    <a:lnTo>
                      <a:pt x="8557" y="13453"/>
                    </a:lnTo>
                    <a:lnTo>
                      <a:pt x="8577" y="13642"/>
                    </a:lnTo>
                    <a:lnTo>
                      <a:pt x="8611" y="14021"/>
                    </a:lnTo>
                    <a:lnTo>
                      <a:pt x="8631" y="14211"/>
                    </a:lnTo>
                    <a:lnTo>
                      <a:pt x="8705" y="14211"/>
                    </a:lnTo>
                    <a:lnTo>
                      <a:pt x="8705" y="13642"/>
                    </a:lnTo>
                    <a:lnTo>
                      <a:pt x="8794" y="13642"/>
                    </a:lnTo>
                    <a:lnTo>
                      <a:pt x="8794" y="13832"/>
                    </a:lnTo>
                    <a:lnTo>
                      <a:pt x="8809" y="13832"/>
                    </a:lnTo>
                    <a:lnTo>
                      <a:pt x="8809" y="13642"/>
                    </a:lnTo>
                    <a:lnTo>
                      <a:pt x="8912" y="13642"/>
                    </a:lnTo>
                    <a:lnTo>
                      <a:pt x="8912" y="11747"/>
                    </a:lnTo>
                    <a:lnTo>
                      <a:pt x="8898" y="11747"/>
                    </a:lnTo>
                    <a:lnTo>
                      <a:pt x="8912" y="11558"/>
                    </a:lnTo>
                    <a:lnTo>
                      <a:pt x="8957" y="11558"/>
                    </a:lnTo>
                    <a:lnTo>
                      <a:pt x="8986" y="11747"/>
                    </a:lnTo>
                    <a:lnTo>
                      <a:pt x="9016" y="11747"/>
                    </a:lnTo>
                    <a:lnTo>
                      <a:pt x="9016" y="568"/>
                    </a:lnTo>
                    <a:lnTo>
                      <a:pt x="9010" y="568"/>
                    </a:lnTo>
                    <a:lnTo>
                      <a:pt x="8972" y="379"/>
                    </a:lnTo>
                    <a:lnTo>
                      <a:pt x="8942" y="379"/>
                    </a:lnTo>
                    <a:lnTo>
                      <a:pt x="8942" y="758"/>
                    </a:lnTo>
                    <a:lnTo>
                      <a:pt x="8912" y="568"/>
                    </a:lnTo>
                    <a:lnTo>
                      <a:pt x="8942" y="568"/>
                    </a:lnTo>
                    <a:lnTo>
                      <a:pt x="8942" y="379"/>
                    </a:lnTo>
                    <a:lnTo>
                      <a:pt x="8824" y="379"/>
                    </a:lnTo>
                    <a:lnTo>
                      <a:pt x="8824" y="568"/>
                    </a:lnTo>
                    <a:lnTo>
                      <a:pt x="8690" y="568"/>
                    </a:lnTo>
                    <a:lnTo>
                      <a:pt x="8646" y="379"/>
                    </a:lnTo>
                    <a:lnTo>
                      <a:pt x="8587" y="379"/>
                    </a:lnTo>
                    <a:lnTo>
                      <a:pt x="8650" y="568"/>
                    </a:lnTo>
                    <a:lnTo>
                      <a:pt x="8687" y="758"/>
                    </a:lnTo>
                    <a:lnTo>
                      <a:pt x="8735" y="758"/>
                    </a:lnTo>
                    <a:lnTo>
                      <a:pt x="8667" y="947"/>
                    </a:lnTo>
                    <a:lnTo>
                      <a:pt x="8527" y="947"/>
                    </a:lnTo>
                    <a:lnTo>
                      <a:pt x="8462" y="568"/>
                    </a:lnTo>
                    <a:lnTo>
                      <a:pt x="8457" y="568"/>
                    </a:lnTo>
                    <a:lnTo>
                      <a:pt x="8457" y="13074"/>
                    </a:lnTo>
                    <a:lnTo>
                      <a:pt x="8424" y="12884"/>
                    </a:lnTo>
                    <a:lnTo>
                      <a:pt x="8409" y="13074"/>
                    </a:lnTo>
                    <a:lnTo>
                      <a:pt x="8394" y="13074"/>
                    </a:lnTo>
                    <a:lnTo>
                      <a:pt x="8379" y="13263"/>
                    </a:lnTo>
                    <a:lnTo>
                      <a:pt x="8320" y="12884"/>
                    </a:lnTo>
                    <a:lnTo>
                      <a:pt x="8424" y="12884"/>
                    </a:lnTo>
                    <a:lnTo>
                      <a:pt x="8457" y="13074"/>
                    </a:lnTo>
                    <a:lnTo>
                      <a:pt x="8457" y="568"/>
                    </a:lnTo>
                    <a:lnTo>
                      <a:pt x="8142" y="568"/>
                    </a:lnTo>
                    <a:lnTo>
                      <a:pt x="8056" y="758"/>
                    </a:lnTo>
                    <a:lnTo>
                      <a:pt x="7961" y="758"/>
                    </a:lnTo>
                    <a:lnTo>
                      <a:pt x="7861" y="947"/>
                    </a:lnTo>
                    <a:lnTo>
                      <a:pt x="7830" y="947"/>
                    </a:lnTo>
                    <a:lnTo>
                      <a:pt x="7774" y="568"/>
                    </a:lnTo>
                    <a:lnTo>
                      <a:pt x="7580" y="568"/>
                    </a:lnTo>
                    <a:lnTo>
                      <a:pt x="7580" y="13832"/>
                    </a:lnTo>
                    <a:lnTo>
                      <a:pt x="7565" y="13832"/>
                    </a:lnTo>
                    <a:lnTo>
                      <a:pt x="7565" y="13642"/>
                    </a:lnTo>
                    <a:lnTo>
                      <a:pt x="7580" y="13642"/>
                    </a:lnTo>
                    <a:lnTo>
                      <a:pt x="7580" y="568"/>
                    </a:lnTo>
                    <a:lnTo>
                      <a:pt x="7565" y="568"/>
                    </a:lnTo>
                    <a:lnTo>
                      <a:pt x="7550" y="758"/>
                    </a:lnTo>
                    <a:lnTo>
                      <a:pt x="7565" y="758"/>
                    </a:lnTo>
                    <a:lnTo>
                      <a:pt x="7565" y="947"/>
                    </a:lnTo>
                    <a:lnTo>
                      <a:pt x="7536" y="947"/>
                    </a:lnTo>
                    <a:lnTo>
                      <a:pt x="7536" y="1137"/>
                    </a:lnTo>
                    <a:lnTo>
                      <a:pt x="7469" y="1137"/>
                    </a:lnTo>
                    <a:lnTo>
                      <a:pt x="7447" y="947"/>
                    </a:lnTo>
                    <a:lnTo>
                      <a:pt x="7388" y="1326"/>
                    </a:lnTo>
                    <a:lnTo>
                      <a:pt x="7402" y="1516"/>
                    </a:lnTo>
                    <a:lnTo>
                      <a:pt x="7427" y="1516"/>
                    </a:lnTo>
                    <a:lnTo>
                      <a:pt x="7481" y="1705"/>
                    </a:lnTo>
                    <a:lnTo>
                      <a:pt x="7506" y="1705"/>
                    </a:lnTo>
                    <a:lnTo>
                      <a:pt x="7506" y="1516"/>
                    </a:lnTo>
                    <a:lnTo>
                      <a:pt x="7536" y="1516"/>
                    </a:lnTo>
                    <a:lnTo>
                      <a:pt x="7565" y="1895"/>
                    </a:lnTo>
                    <a:lnTo>
                      <a:pt x="7550" y="1895"/>
                    </a:lnTo>
                    <a:lnTo>
                      <a:pt x="7536" y="1705"/>
                    </a:lnTo>
                    <a:lnTo>
                      <a:pt x="7521" y="1705"/>
                    </a:lnTo>
                    <a:lnTo>
                      <a:pt x="7462" y="1895"/>
                    </a:lnTo>
                    <a:lnTo>
                      <a:pt x="7417" y="1895"/>
                    </a:lnTo>
                    <a:lnTo>
                      <a:pt x="7388" y="1516"/>
                    </a:lnTo>
                    <a:lnTo>
                      <a:pt x="7358" y="1516"/>
                    </a:lnTo>
                    <a:lnTo>
                      <a:pt x="7343" y="1326"/>
                    </a:lnTo>
                    <a:lnTo>
                      <a:pt x="7373" y="1326"/>
                    </a:lnTo>
                    <a:lnTo>
                      <a:pt x="7373" y="1137"/>
                    </a:lnTo>
                    <a:lnTo>
                      <a:pt x="7358" y="1137"/>
                    </a:lnTo>
                    <a:lnTo>
                      <a:pt x="7373" y="947"/>
                    </a:lnTo>
                    <a:lnTo>
                      <a:pt x="7299" y="947"/>
                    </a:lnTo>
                    <a:lnTo>
                      <a:pt x="7358" y="568"/>
                    </a:lnTo>
                    <a:lnTo>
                      <a:pt x="7269" y="568"/>
                    </a:lnTo>
                    <a:lnTo>
                      <a:pt x="7269" y="947"/>
                    </a:lnTo>
                    <a:lnTo>
                      <a:pt x="7238" y="1137"/>
                    </a:lnTo>
                    <a:lnTo>
                      <a:pt x="7210" y="1137"/>
                    </a:lnTo>
                    <a:lnTo>
                      <a:pt x="7210" y="2084"/>
                    </a:lnTo>
                    <a:lnTo>
                      <a:pt x="7195" y="2084"/>
                    </a:lnTo>
                    <a:lnTo>
                      <a:pt x="7165" y="1895"/>
                    </a:lnTo>
                    <a:lnTo>
                      <a:pt x="7210" y="1895"/>
                    </a:lnTo>
                    <a:lnTo>
                      <a:pt x="7210" y="1137"/>
                    </a:lnTo>
                    <a:lnTo>
                      <a:pt x="7182" y="1137"/>
                    </a:lnTo>
                    <a:lnTo>
                      <a:pt x="7151" y="947"/>
                    </a:lnTo>
                    <a:lnTo>
                      <a:pt x="7269" y="947"/>
                    </a:lnTo>
                    <a:lnTo>
                      <a:pt x="7269" y="568"/>
                    </a:lnTo>
                    <a:lnTo>
                      <a:pt x="7225" y="568"/>
                    </a:lnTo>
                    <a:lnTo>
                      <a:pt x="7136" y="947"/>
                    </a:lnTo>
                    <a:lnTo>
                      <a:pt x="7047" y="947"/>
                    </a:lnTo>
                    <a:lnTo>
                      <a:pt x="7047" y="1137"/>
                    </a:lnTo>
                    <a:lnTo>
                      <a:pt x="7032" y="1137"/>
                    </a:lnTo>
                    <a:lnTo>
                      <a:pt x="7032" y="1326"/>
                    </a:lnTo>
                    <a:lnTo>
                      <a:pt x="7003" y="1326"/>
                    </a:lnTo>
                    <a:lnTo>
                      <a:pt x="7003" y="14400"/>
                    </a:lnTo>
                    <a:lnTo>
                      <a:pt x="6970" y="14589"/>
                    </a:lnTo>
                    <a:lnTo>
                      <a:pt x="6938" y="14589"/>
                    </a:lnTo>
                    <a:lnTo>
                      <a:pt x="6909" y="14779"/>
                    </a:lnTo>
                    <a:lnTo>
                      <a:pt x="6884" y="14968"/>
                    </a:lnTo>
                    <a:lnTo>
                      <a:pt x="6840" y="14968"/>
                    </a:lnTo>
                    <a:lnTo>
                      <a:pt x="6825" y="14779"/>
                    </a:lnTo>
                    <a:lnTo>
                      <a:pt x="6810" y="14779"/>
                    </a:lnTo>
                    <a:lnTo>
                      <a:pt x="6810" y="14968"/>
                    </a:lnTo>
                    <a:lnTo>
                      <a:pt x="6766" y="14968"/>
                    </a:lnTo>
                    <a:lnTo>
                      <a:pt x="6744" y="15158"/>
                    </a:lnTo>
                    <a:lnTo>
                      <a:pt x="6721" y="15158"/>
                    </a:lnTo>
                    <a:lnTo>
                      <a:pt x="6710" y="14968"/>
                    </a:lnTo>
                    <a:lnTo>
                      <a:pt x="6688" y="14779"/>
                    </a:lnTo>
                    <a:lnTo>
                      <a:pt x="6708" y="14779"/>
                    </a:lnTo>
                    <a:lnTo>
                      <a:pt x="6736" y="14589"/>
                    </a:lnTo>
                    <a:lnTo>
                      <a:pt x="6810" y="14589"/>
                    </a:lnTo>
                    <a:lnTo>
                      <a:pt x="6825" y="14779"/>
                    </a:lnTo>
                    <a:lnTo>
                      <a:pt x="6840" y="14779"/>
                    </a:lnTo>
                    <a:lnTo>
                      <a:pt x="6840" y="14589"/>
                    </a:lnTo>
                    <a:lnTo>
                      <a:pt x="6929" y="14400"/>
                    </a:lnTo>
                    <a:lnTo>
                      <a:pt x="6810" y="14400"/>
                    </a:lnTo>
                    <a:lnTo>
                      <a:pt x="6825" y="14211"/>
                    </a:lnTo>
                    <a:lnTo>
                      <a:pt x="6855" y="14211"/>
                    </a:lnTo>
                    <a:lnTo>
                      <a:pt x="6855" y="14021"/>
                    </a:lnTo>
                    <a:lnTo>
                      <a:pt x="6840" y="14021"/>
                    </a:lnTo>
                    <a:lnTo>
                      <a:pt x="6869" y="13832"/>
                    </a:lnTo>
                    <a:lnTo>
                      <a:pt x="6884" y="13832"/>
                    </a:lnTo>
                    <a:lnTo>
                      <a:pt x="6906" y="14021"/>
                    </a:lnTo>
                    <a:lnTo>
                      <a:pt x="6929" y="14021"/>
                    </a:lnTo>
                    <a:lnTo>
                      <a:pt x="6951" y="14211"/>
                    </a:lnTo>
                    <a:lnTo>
                      <a:pt x="6988" y="14211"/>
                    </a:lnTo>
                    <a:lnTo>
                      <a:pt x="6988" y="14400"/>
                    </a:lnTo>
                    <a:lnTo>
                      <a:pt x="7003" y="14400"/>
                    </a:lnTo>
                    <a:lnTo>
                      <a:pt x="7003" y="1326"/>
                    </a:lnTo>
                    <a:lnTo>
                      <a:pt x="6997" y="1326"/>
                    </a:lnTo>
                    <a:lnTo>
                      <a:pt x="6984" y="1516"/>
                    </a:lnTo>
                    <a:lnTo>
                      <a:pt x="6958" y="1516"/>
                    </a:lnTo>
                    <a:lnTo>
                      <a:pt x="6958" y="1137"/>
                    </a:lnTo>
                    <a:lnTo>
                      <a:pt x="6943" y="1137"/>
                    </a:lnTo>
                    <a:lnTo>
                      <a:pt x="6958" y="947"/>
                    </a:lnTo>
                    <a:lnTo>
                      <a:pt x="6929" y="947"/>
                    </a:lnTo>
                    <a:lnTo>
                      <a:pt x="6929" y="1137"/>
                    </a:lnTo>
                    <a:lnTo>
                      <a:pt x="6914" y="1137"/>
                    </a:lnTo>
                    <a:lnTo>
                      <a:pt x="6914" y="947"/>
                    </a:lnTo>
                    <a:lnTo>
                      <a:pt x="6766" y="947"/>
                    </a:lnTo>
                    <a:lnTo>
                      <a:pt x="6777" y="1137"/>
                    </a:lnTo>
                    <a:lnTo>
                      <a:pt x="6790" y="1137"/>
                    </a:lnTo>
                    <a:lnTo>
                      <a:pt x="6805" y="1326"/>
                    </a:lnTo>
                    <a:lnTo>
                      <a:pt x="6855" y="1326"/>
                    </a:lnTo>
                    <a:lnTo>
                      <a:pt x="6855" y="1516"/>
                    </a:lnTo>
                    <a:lnTo>
                      <a:pt x="6840" y="1516"/>
                    </a:lnTo>
                    <a:lnTo>
                      <a:pt x="6840" y="1705"/>
                    </a:lnTo>
                    <a:lnTo>
                      <a:pt x="6825" y="1705"/>
                    </a:lnTo>
                    <a:lnTo>
                      <a:pt x="6825" y="2084"/>
                    </a:lnTo>
                    <a:lnTo>
                      <a:pt x="6795" y="2084"/>
                    </a:lnTo>
                    <a:lnTo>
                      <a:pt x="6810" y="2274"/>
                    </a:lnTo>
                    <a:lnTo>
                      <a:pt x="6810" y="6632"/>
                    </a:lnTo>
                    <a:lnTo>
                      <a:pt x="6781" y="6632"/>
                    </a:lnTo>
                    <a:lnTo>
                      <a:pt x="6795" y="6442"/>
                    </a:lnTo>
                    <a:lnTo>
                      <a:pt x="6810" y="6442"/>
                    </a:lnTo>
                    <a:lnTo>
                      <a:pt x="6810" y="2274"/>
                    </a:lnTo>
                    <a:lnTo>
                      <a:pt x="6790" y="2274"/>
                    </a:lnTo>
                    <a:lnTo>
                      <a:pt x="6756" y="2084"/>
                    </a:lnTo>
                    <a:lnTo>
                      <a:pt x="6751" y="2084"/>
                    </a:lnTo>
                    <a:lnTo>
                      <a:pt x="6751" y="1895"/>
                    </a:lnTo>
                    <a:lnTo>
                      <a:pt x="6825" y="1895"/>
                    </a:lnTo>
                    <a:lnTo>
                      <a:pt x="6825" y="1705"/>
                    </a:lnTo>
                    <a:lnTo>
                      <a:pt x="6810" y="1705"/>
                    </a:lnTo>
                    <a:lnTo>
                      <a:pt x="6810" y="1602"/>
                    </a:lnTo>
                    <a:lnTo>
                      <a:pt x="6825" y="1602"/>
                    </a:lnTo>
                    <a:lnTo>
                      <a:pt x="6825" y="1481"/>
                    </a:lnTo>
                    <a:lnTo>
                      <a:pt x="6810" y="1481"/>
                    </a:lnTo>
                    <a:lnTo>
                      <a:pt x="6795" y="1420"/>
                    </a:lnTo>
                    <a:lnTo>
                      <a:pt x="6795" y="1481"/>
                    </a:lnTo>
                    <a:lnTo>
                      <a:pt x="6794" y="1486"/>
                    </a:lnTo>
                    <a:lnTo>
                      <a:pt x="6781" y="1326"/>
                    </a:lnTo>
                    <a:lnTo>
                      <a:pt x="6738" y="1326"/>
                    </a:lnTo>
                    <a:lnTo>
                      <a:pt x="6705" y="1705"/>
                    </a:lnTo>
                    <a:lnTo>
                      <a:pt x="6692" y="1705"/>
                    </a:lnTo>
                    <a:lnTo>
                      <a:pt x="6692" y="1895"/>
                    </a:lnTo>
                    <a:lnTo>
                      <a:pt x="6721" y="1895"/>
                    </a:lnTo>
                    <a:lnTo>
                      <a:pt x="6736" y="2084"/>
                    </a:lnTo>
                    <a:lnTo>
                      <a:pt x="6692" y="2084"/>
                    </a:lnTo>
                    <a:lnTo>
                      <a:pt x="6692" y="1895"/>
                    </a:lnTo>
                    <a:lnTo>
                      <a:pt x="6677" y="1895"/>
                    </a:lnTo>
                    <a:lnTo>
                      <a:pt x="6662" y="1767"/>
                    </a:lnTo>
                    <a:lnTo>
                      <a:pt x="6662" y="14968"/>
                    </a:lnTo>
                    <a:lnTo>
                      <a:pt x="6633" y="14968"/>
                    </a:lnTo>
                    <a:lnTo>
                      <a:pt x="6647" y="15158"/>
                    </a:lnTo>
                    <a:lnTo>
                      <a:pt x="6627" y="15347"/>
                    </a:lnTo>
                    <a:lnTo>
                      <a:pt x="6603" y="15347"/>
                    </a:lnTo>
                    <a:lnTo>
                      <a:pt x="6603" y="16295"/>
                    </a:lnTo>
                    <a:lnTo>
                      <a:pt x="6588" y="16295"/>
                    </a:lnTo>
                    <a:lnTo>
                      <a:pt x="6588" y="16105"/>
                    </a:lnTo>
                    <a:lnTo>
                      <a:pt x="6603" y="16295"/>
                    </a:lnTo>
                    <a:lnTo>
                      <a:pt x="6603" y="15347"/>
                    </a:lnTo>
                    <a:lnTo>
                      <a:pt x="6593" y="15347"/>
                    </a:lnTo>
                    <a:lnTo>
                      <a:pt x="6573" y="15158"/>
                    </a:lnTo>
                    <a:lnTo>
                      <a:pt x="6553" y="15347"/>
                    </a:lnTo>
                    <a:lnTo>
                      <a:pt x="6519" y="15537"/>
                    </a:lnTo>
                    <a:lnTo>
                      <a:pt x="6499" y="15726"/>
                    </a:lnTo>
                    <a:lnTo>
                      <a:pt x="6514" y="15726"/>
                    </a:lnTo>
                    <a:lnTo>
                      <a:pt x="6514" y="15916"/>
                    </a:lnTo>
                    <a:lnTo>
                      <a:pt x="6588" y="15916"/>
                    </a:lnTo>
                    <a:lnTo>
                      <a:pt x="6573" y="16105"/>
                    </a:lnTo>
                    <a:lnTo>
                      <a:pt x="6558" y="16105"/>
                    </a:lnTo>
                    <a:lnTo>
                      <a:pt x="6558" y="16674"/>
                    </a:lnTo>
                    <a:lnTo>
                      <a:pt x="6544" y="16674"/>
                    </a:lnTo>
                    <a:lnTo>
                      <a:pt x="6558" y="16484"/>
                    </a:lnTo>
                    <a:lnTo>
                      <a:pt x="6558" y="16105"/>
                    </a:lnTo>
                    <a:lnTo>
                      <a:pt x="6529" y="16105"/>
                    </a:lnTo>
                    <a:lnTo>
                      <a:pt x="6499" y="15916"/>
                    </a:lnTo>
                    <a:lnTo>
                      <a:pt x="6499" y="16674"/>
                    </a:lnTo>
                    <a:lnTo>
                      <a:pt x="6447" y="16674"/>
                    </a:lnTo>
                    <a:lnTo>
                      <a:pt x="6425" y="16863"/>
                    </a:lnTo>
                    <a:lnTo>
                      <a:pt x="6351" y="16758"/>
                    </a:lnTo>
                    <a:lnTo>
                      <a:pt x="6351" y="18568"/>
                    </a:lnTo>
                    <a:lnTo>
                      <a:pt x="6322" y="18568"/>
                    </a:lnTo>
                    <a:lnTo>
                      <a:pt x="6322" y="18379"/>
                    </a:lnTo>
                    <a:lnTo>
                      <a:pt x="6336" y="18379"/>
                    </a:lnTo>
                    <a:lnTo>
                      <a:pt x="6351" y="18568"/>
                    </a:lnTo>
                    <a:lnTo>
                      <a:pt x="6351" y="16758"/>
                    </a:lnTo>
                    <a:lnTo>
                      <a:pt x="6292" y="16674"/>
                    </a:lnTo>
                    <a:lnTo>
                      <a:pt x="6277" y="16674"/>
                    </a:lnTo>
                    <a:lnTo>
                      <a:pt x="6277" y="16484"/>
                    </a:lnTo>
                    <a:lnTo>
                      <a:pt x="6292" y="16484"/>
                    </a:lnTo>
                    <a:lnTo>
                      <a:pt x="6277" y="16295"/>
                    </a:lnTo>
                    <a:lnTo>
                      <a:pt x="6248" y="16295"/>
                    </a:lnTo>
                    <a:lnTo>
                      <a:pt x="6233" y="16484"/>
                    </a:lnTo>
                    <a:lnTo>
                      <a:pt x="6203" y="16484"/>
                    </a:lnTo>
                    <a:lnTo>
                      <a:pt x="6203" y="16863"/>
                    </a:lnTo>
                    <a:lnTo>
                      <a:pt x="6188" y="16863"/>
                    </a:lnTo>
                    <a:lnTo>
                      <a:pt x="6188" y="17053"/>
                    </a:lnTo>
                    <a:lnTo>
                      <a:pt x="6144" y="17053"/>
                    </a:lnTo>
                    <a:lnTo>
                      <a:pt x="6159" y="16863"/>
                    </a:lnTo>
                    <a:lnTo>
                      <a:pt x="6085" y="16863"/>
                    </a:lnTo>
                    <a:lnTo>
                      <a:pt x="6085" y="16674"/>
                    </a:lnTo>
                    <a:lnTo>
                      <a:pt x="6070" y="16674"/>
                    </a:lnTo>
                    <a:lnTo>
                      <a:pt x="6070" y="17242"/>
                    </a:lnTo>
                    <a:lnTo>
                      <a:pt x="6011" y="17432"/>
                    </a:lnTo>
                    <a:lnTo>
                      <a:pt x="5986" y="17242"/>
                    </a:lnTo>
                    <a:lnTo>
                      <a:pt x="5907" y="17242"/>
                    </a:lnTo>
                    <a:lnTo>
                      <a:pt x="5907" y="17432"/>
                    </a:lnTo>
                    <a:lnTo>
                      <a:pt x="5922" y="17432"/>
                    </a:lnTo>
                    <a:lnTo>
                      <a:pt x="5922" y="17621"/>
                    </a:lnTo>
                    <a:lnTo>
                      <a:pt x="5892" y="17621"/>
                    </a:lnTo>
                    <a:lnTo>
                      <a:pt x="5877" y="17811"/>
                    </a:lnTo>
                    <a:lnTo>
                      <a:pt x="5848" y="17811"/>
                    </a:lnTo>
                    <a:lnTo>
                      <a:pt x="5833" y="18000"/>
                    </a:lnTo>
                    <a:lnTo>
                      <a:pt x="5803" y="18000"/>
                    </a:lnTo>
                    <a:lnTo>
                      <a:pt x="5803" y="17811"/>
                    </a:lnTo>
                    <a:lnTo>
                      <a:pt x="5818" y="17811"/>
                    </a:lnTo>
                    <a:lnTo>
                      <a:pt x="5818" y="17621"/>
                    </a:lnTo>
                    <a:lnTo>
                      <a:pt x="5833" y="17621"/>
                    </a:lnTo>
                    <a:lnTo>
                      <a:pt x="5729" y="17242"/>
                    </a:lnTo>
                    <a:lnTo>
                      <a:pt x="5721" y="17432"/>
                    </a:lnTo>
                    <a:lnTo>
                      <a:pt x="5709" y="17621"/>
                    </a:lnTo>
                    <a:lnTo>
                      <a:pt x="5700" y="17811"/>
                    </a:lnTo>
                    <a:lnTo>
                      <a:pt x="5678" y="17811"/>
                    </a:lnTo>
                    <a:lnTo>
                      <a:pt x="5655" y="17621"/>
                    </a:lnTo>
                    <a:lnTo>
                      <a:pt x="5611" y="17621"/>
                    </a:lnTo>
                    <a:lnTo>
                      <a:pt x="5626" y="17432"/>
                    </a:lnTo>
                    <a:lnTo>
                      <a:pt x="5663" y="17242"/>
                    </a:lnTo>
                    <a:lnTo>
                      <a:pt x="5654" y="17053"/>
                    </a:lnTo>
                    <a:lnTo>
                      <a:pt x="5620" y="17053"/>
                    </a:lnTo>
                    <a:lnTo>
                      <a:pt x="5581" y="16863"/>
                    </a:lnTo>
                    <a:lnTo>
                      <a:pt x="5568" y="16863"/>
                    </a:lnTo>
                    <a:lnTo>
                      <a:pt x="5568" y="17432"/>
                    </a:lnTo>
                    <a:lnTo>
                      <a:pt x="5522" y="17432"/>
                    </a:lnTo>
                    <a:lnTo>
                      <a:pt x="5522" y="17242"/>
                    </a:lnTo>
                    <a:lnTo>
                      <a:pt x="5493" y="17432"/>
                    </a:lnTo>
                    <a:lnTo>
                      <a:pt x="5448" y="16863"/>
                    </a:lnTo>
                    <a:lnTo>
                      <a:pt x="5470" y="17053"/>
                    </a:lnTo>
                    <a:lnTo>
                      <a:pt x="5491" y="17053"/>
                    </a:lnTo>
                    <a:lnTo>
                      <a:pt x="5508" y="17242"/>
                    </a:lnTo>
                    <a:lnTo>
                      <a:pt x="5545" y="17242"/>
                    </a:lnTo>
                    <a:lnTo>
                      <a:pt x="5568" y="17432"/>
                    </a:lnTo>
                    <a:lnTo>
                      <a:pt x="5568" y="16863"/>
                    </a:lnTo>
                    <a:lnTo>
                      <a:pt x="5552" y="16863"/>
                    </a:lnTo>
                    <a:lnTo>
                      <a:pt x="5493" y="16674"/>
                    </a:lnTo>
                    <a:lnTo>
                      <a:pt x="5537" y="16484"/>
                    </a:lnTo>
                    <a:lnTo>
                      <a:pt x="5580" y="16105"/>
                    </a:lnTo>
                    <a:lnTo>
                      <a:pt x="5620" y="15916"/>
                    </a:lnTo>
                    <a:lnTo>
                      <a:pt x="5655" y="15726"/>
                    </a:lnTo>
                    <a:lnTo>
                      <a:pt x="5685" y="15726"/>
                    </a:lnTo>
                    <a:lnTo>
                      <a:pt x="5685" y="15916"/>
                    </a:lnTo>
                    <a:lnTo>
                      <a:pt x="5698" y="16105"/>
                    </a:lnTo>
                    <a:lnTo>
                      <a:pt x="5731" y="16295"/>
                    </a:lnTo>
                    <a:lnTo>
                      <a:pt x="5744" y="16484"/>
                    </a:lnTo>
                    <a:lnTo>
                      <a:pt x="5747" y="16295"/>
                    </a:lnTo>
                    <a:lnTo>
                      <a:pt x="5757" y="15916"/>
                    </a:lnTo>
                    <a:lnTo>
                      <a:pt x="5759" y="15726"/>
                    </a:lnTo>
                    <a:lnTo>
                      <a:pt x="5700" y="15726"/>
                    </a:lnTo>
                    <a:lnTo>
                      <a:pt x="5720" y="15347"/>
                    </a:lnTo>
                    <a:lnTo>
                      <a:pt x="5754" y="14968"/>
                    </a:lnTo>
                    <a:lnTo>
                      <a:pt x="5774" y="14779"/>
                    </a:lnTo>
                    <a:lnTo>
                      <a:pt x="5774" y="14589"/>
                    </a:lnTo>
                    <a:lnTo>
                      <a:pt x="5788" y="14405"/>
                    </a:lnTo>
                    <a:lnTo>
                      <a:pt x="5789" y="14211"/>
                    </a:lnTo>
                    <a:lnTo>
                      <a:pt x="5818" y="14211"/>
                    </a:lnTo>
                    <a:lnTo>
                      <a:pt x="5833" y="14400"/>
                    </a:lnTo>
                    <a:lnTo>
                      <a:pt x="5840" y="14400"/>
                    </a:lnTo>
                    <a:lnTo>
                      <a:pt x="5796" y="14589"/>
                    </a:lnTo>
                    <a:lnTo>
                      <a:pt x="5774" y="14779"/>
                    </a:lnTo>
                    <a:lnTo>
                      <a:pt x="5796" y="14779"/>
                    </a:lnTo>
                    <a:lnTo>
                      <a:pt x="5840" y="14968"/>
                    </a:lnTo>
                    <a:lnTo>
                      <a:pt x="5863" y="14968"/>
                    </a:lnTo>
                    <a:lnTo>
                      <a:pt x="5887" y="14779"/>
                    </a:lnTo>
                    <a:lnTo>
                      <a:pt x="5942" y="14589"/>
                    </a:lnTo>
                    <a:lnTo>
                      <a:pt x="5966" y="14400"/>
                    </a:lnTo>
                    <a:lnTo>
                      <a:pt x="5877" y="14400"/>
                    </a:lnTo>
                    <a:lnTo>
                      <a:pt x="5877" y="14211"/>
                    </a:lnTo>
                    <a:lnTo>
                      <a:pt x="6070" y="14211"/>
                    </a:lnTo>
                    <a:lnTo>
                      <a:pt x="6070" y="14495"/>
                    </a:lnTo>
                    <a:lnTo>
                      <a:pt x="6040" y="14400"/>
                    </a:lnTo>
                    <a:lnTo>
                      <a:pt x="6017" y="14400"/>
                    </a:lnTo>
                    <a:lnTo>
                      <a:pt x="6005" y="14779"/>
                    </a:lnTo>
                    <a:lnTo>
                      <a:pt x="5996" y="14779"/>
                    </a:lnTo>
                    <a:lnTo>
                      <a:pt x="5937" y="14968"/>
                    </a:lnTo>
                    <a:lnTo>
                      <a:pt x="5907" y="14968"/>
                    </a:lnTo>
                    <a:lnTo>
                      <a:pt x="5889" y="15111"/>
                    </a:lnTo>
                    <a:lnTo>
                      <a:pt x="5883" y="15158"/>
                    </a:lnTo>
                    <a:lnTo>
                      <a:pt x="5803" y="15158"/>
                    </a:lnTo>
                    <a:lnTo>
                      <a:pt x="5818" y="15347"/>
                    </a:lnTo>
                    <a:lnTo>
                      <a:pt x="5789" y="15347"/>
                    </a:lnTo>
                    <a:lnTo>
                      <a:pt x="5774" y="15537"/>
                    </a:lnTo>
                    <a:lnTo>
                      <a:pt x="5789" y="15537"/>
                    </a:lnTo>
                    <a:lnTo>
                      <a:pt x="5789" y="15726"/>
                    </a:lnTo>
                    <a:lnTo>
                      <a:pt x="5805" y="15726"/>
                    </a:lnTo>
                    <a:lnTo>
                      <a:pt x="5861" y="16105"/>
                    </a:lnTo>
                    <a:lnTo>
                      <a:pt x="5892" y="16105"/>
                    </a:lnTo>
                    <a:lnTo>
                      <a:pt x="5892" y="16295"/>
                    </a:lnTo>
                    <a:lnTo>
                      <a:pt x="5907" y="16295"/>
                    </a:lnTo>
                    <a:lnTo>
                      <a:pt x="5907" y="16484"/>
                    </a:lnTo>
                    <a:lnTo>
                      <a:pt x="5863" y="16674"/>
                    </a:lnTo>
                    <a:lnTo>
                      <a:pt x="5966" y="16674"/>
                    </a:lnTo>
                    <a:lnTo>
                      <a:pt x="5966" y="16863"/>
                    </a:lnTo>
                    <a:lnTo>
                      <a:pt x="5922" y="16863"/>
                    </a:lnTo>
                    <a:lnTo>
                      <a:pt x="5922" y="16674"/>
                    </a:lnTo>
                    <a:lnTo>
                      <a:pt x="5913" y="16863"/>
                    </a:lnTo>
                    <a:lnTo>
                      <a:pt x="5901" y="17053"/>
                    </a:lnTo>
                    <a:lnTo>
                      <a:pt x="6039" y="17053"/>
                    </a:lnTo>
                    <a:lnTo>
                      <a:pt x="6070" y="17242"/>
                    </a:lnTo>
                    <a:lnTo>
                      <a:pt x="6070" y="16484"/>
                    </a:lnTo>
                    <a:lnTo>
                      <a:pt x="6088" y="16295"/>
                    </a:lnTo>
                    <a:lnTo>
                      <a:pt x="6116" y="16295"/>
                    </a:lnTo>
                    <a:lnTo>
                      <a:pt x="6147" y="16484"/>
                    </a:lnTo>
                    <a:lnTo>
                      <a:pt x="6174" y="16484"/>
                    </a:lnTo>
                    <a:lnTo>
                      <a:pt x="6203" y="16863"/>
                    </a:lnTo>
                    <a:lnTo>
                      <a:pt x="6203" y="16484"/>
                    </a:lnTo>
                    <a:lnTo>
                      <a:pt x="6218" y="16295"/>
                    </a:lnTo>
                    <a:lnTo>
                      <a:pt x="6233" y="16295"/>
                    </a:lnTo>
                    <a:lnTo>
                      <a:pt x="6233" y="16105"/>
                    </a:lnTo>
                    <a:lnTo>
                      <a:pt x="6248" y="16105"/>
                    </a:lnTo>
                    <a:lnTo>
                      <a:pt x="6248" y="15916"/>
                    </a:lnTo>
                    <a:lnTo>
                      <a:pt x="6262" y="15916"/>
                    </a:lnTo>
                    <a:lnTo>
                      <a:pt x="6262" y="15726"/>
                    </a:lnTo>
                    <a:lnTo>
                      <a:pt x="6396" y="15726"/>
                    </a:lnTo>
                    <a:lnTo>
                      <a:pt x="6396" y="15916"/>
                    </a:lnTo>
                    <a:lnTo>
                      <a:pt x="6425" y="15916"/>
                    </a:lnTo>
                    <a:lnTo>
                      <a:pt x="6410" y="16105"/>
                    </a:lnTo>
                    <a:lnTo>
                      <a:pt x="6396" y="16105"/>
                    </a:lnTo>
                    <a:lnTo>
                      <a:pt x="6420" y="16295"/>
                    </a:lnTo>
                    <a:lnTo>
                      <a:pt x="6447" y="16295"/>
                    </a:lnTo>
                    <a:lnTo>
                      <a:pt x="6475" y="16484"/>
                    </a:lnTo>
                    <a:lnTo>
                      <a:pt x="6499" y="16674"/>
                    </a:lnTo>
                    <a:lnTo>
                      <a:pt x="6499" y="15916"/>
                    </a:lnTo>
                    <a:lnTo>
                      <a:pt x="6455" y="15916"/>
                    </a:lnTo>
                    <a:lnTo>
                      <a:pt x="6470" y="15726"/>
                    </a:lnTo>
                    <a:lnTo>
                      <a:pt x="6455" y="15537"/>
                    </a:lnTo>
                    <a:lnTo>
                      <a:pt x="6455" y="15726"/>
                    </a:lnTo>
                    <a:lnTo>
                      <a:pt x="6440" y="15726"/>
                    </a:lnTo>
                    <a:lnTo>
                      <a:pt x="6455" y="15537"/>
                    </a:lnTo>
                    <a:lnTo>
                      <a:pt x="6396" y="15347"/>
                    </a:lnTo>
                    <a:lnTo>
                      <a:pt x="6366" y="15347"/>
                    </a:lnTo>
                    <a:lnTo>
                      <a:pt x="6351" y="15158"/>
                    </a:lnTo>
                    <a:lnTo>
                      <a:pt x="6307" y="15158"/>
                    </a:lnTo>
                    <a:lnTo>
                      <a:pt x="6307" y="14968"/>
                    </a:lnTo>
                    <a:lnTo>
                      <a:pt x="6277" y="14968"/>
                    </a:lnTo>
                    <a:lnTo>
                      <a:pt x="6277" y="14779"/>
                    </a:lnTo>
                    <a:lnTo>
                      <a:pt x="6322" y="14779"/>
                    </a:lnTo>
                    <a:lnTo>
                      <a:pt x="6336" y="14968"/>
                    </a:lnTo>
                    <a:lnTo>
                      <a:pt x="6337" y="14770"/>
                    </a:lnTo>
                    <a:lnTo>
                      <a:pt x="6338" y="14589"/>
                    </a:lnTo>
                    <a:lnTo>
                      <a:pt x="6343" y="14400"/>
                    </a:lnTo>
                    <a:lnTo>
                      <a:pt x="6351" y="14211"/>
                    </a:lnTo>
                    <a:lnTo>
                      <a:pt x="6376" y="14211"/>
                    </a:lnTo>
                    <a:lnTo>
                      <a:pt x="6403" y="14021"/>
                    </a:lnTo>
                    <a:lnTo>
                      <a:pt x="6430" y="14021"/>
                    </a:lnTo>
                    <a:lnTo>
                      <a:pt x="6455" y="13832"/>
                    </a:lnTo>
                    <a:lnTo>
                      <a:pt x="6470" y="13832"/>
                    </a:lnTo>
                    <a:lnTo>
                      <a:pt x="6514" y="14021"/>
                    </a:lnTo>
                    <a:lnTo>
                      <a:pt x="6603" y="14589"/>
                    </a:lnTo>
                    <a:lnTo>
                      <a:pt x="6647" y="14779"/>
                    </a:lnTo>
                    <a:lnTo>
                      <a:pt x="6662" y="14779"/>
                    </a:lnTo>
                    <a:lnTo>
                      <a:pt x="6662" y="1767"/>
                    </a:lnTo>
                    <a:lnTo>
                      <a:pt x="6655" y="1705"/>
                    </a:lnTo>
                    <a:lnTo>
                      <a:pt x="6634" y="1516"/>
                    </a:lnTo>
                    <a:lnTo>
                      <a:pt x="6617" y="1326"/>
                    </a:lnTo>
                    <a:lnTo>
                      <a:pt x="6603" y="1326"/>
                    </a:lnTo>
                    <a:lnTo>
                      <a:pt x="6535" y="1137"/>
                    </a:lnTo>
                    <a:lnTo>
                      <a:pt x="6499" y="1137"/>
                    </a:lnTo>
                    <a:lnTo>
                      <a:pt x="6499" y="13453"/>
                    </a:lnTo>
                    <a:lnTo>
                      <a:pt x="6484" y="13263"/>
                    </a:lnTo>
                    <a:lnTo>
                      <a:pt x="6499" y="13263"/>
                    </a:lnTo>
                    <a:lnTo>
                      <a:pt x="6499" y="1137"/>
                    </a:lnTo>
                    <a:lnTo>
                      <a:pt x="6479" y="1137"/>
                    </a:lnTo>
                    <a:lnTo>
                      <a:pt x="6426" y="1326"/>
                    </a:lnTo>
                    <a:lnTo>
                      <a:pt x="6366" y="1516"/>
                    </a:lnTo>
                    <a:lnTo>
                      <a:pt x="6341" y="1516"/>
                    </a:lnTo>
                    <a:lnTo>
                      <a:pt x="6307" y="1757"/>
                    </a:lnTo>
                    <a:lnTo>
                      <a:pt x="6307" y="14400"/>
                    </a:lnTo>
                    <a:lnTo>
                      <a:pt x="6277" y="14400"/>
                    </a:lnTo>
                    <a:lnTo>
                      <a:pt x="6268" y="14589"/>
                    </a:lnTo>
                    <a:lnTo>
                      <a:pt x="6256" y="14779"/>
                    </a:lnTo>
                    <a:lnTo>
                      <a:pt x="6262" y="14779"/>
                    </a:lnTo>
                    <a:lnTo>
                      <a:pt x="6233" y="14968"/>
                    </a:lnTo>
                    <a:lnTo>
                      <a:pt x="6218" y="14968"/>
                    </a:lnTo>
                    <a:lnTo>
                      <a:pt x="6218" y="15158"/>
                    </a:lnTo>
                    <a:lnTo>
                      <a:pt x="6203" y="15158"/>
                    </a:lnTo>
                    <a:lnTo>
                      <a:pt x="6233" y="15347"/>
                    </a:lnTo>
                    <a:lnTo>
                      <a:pt x="6188" y="15347"/>
                    </a:lnTo>
                    <a:lnTo>
                      <a:pt x="6188" y="15537"/>
                    </a:lnTo>
                    <a:lnTo>
                      <a:pt x="6159" y="15537"/>
                    </a:lnTo>
                    <a:lnTo>
                      <a:pt x="6159" y="15347"/>
                    </a:lnTo>
                    <a:lnTo>
                      <a:pt x="6174" y="15347"/>
                    </a:lnTo>
                    <a:lnTo>
                      <a:pt x="6188" y="15537"/>
                    </a:lnTo>
                    <a:lnTo>
                      <a:pt x="6188" y="15347"/>
                    </a:lnTo>
                    <a:lnTo>
                      <a:pt x="6203" y="15158"/>
                    </a:lnTo>
                    <a:lnTo>
                      <a:pt x="6174" y="15158"/>
                    </a:lnTo>
                    <a:lnTo>
                      <a:pt x="6174" y="14968"/>
                    </a:lnTo>
                    <a:lnTo>
                      <a:pt x="6159" y="14968"/>
                    </a:lnTo>
                    <a:lnTo>
                      <a:pt x="6159" y="15158"/>
                    </a:lnTo>
                    <a:lnTo>
                      <a:pt x="6144" y="15347"/>
                    </a:lnTo>
                    <a:lnTo>
                      <a:pt x="6085" y="15347"/>
                    </a:lnTo>
                    <a:lnTo>
                      <a:pt x="6100" y="15158"/>
                    </a:lnTo>
                    <a:lnTo>
                      <a:pt x="6144" y="15158"/>
                    </a:lnTo>
                    <a:lnTo>
                      <a:pt x="6114" y="14968"/>
                    </a:lnTo>
                    <a:lnTo>
                      <a:pt x="6144" y="14968"/>
                    </a:lnTo>
                    <a:lnTo>
                      <a:pt x="6144" y="15158"/>
                    </a:lnTo>
                    <a:lnTo>
                      <a:pt x="6159" y="15158"/>
                    </a:lnTo>
                    <a:lnTo>
                      <a:pt x="6159" y="14968"/>
                    </a:lnTo>
                    <a:lnTo>
                      <a:pt x="6144" y="14779"/>
                    </a:lnTo>
                    <a:lnTo>
                      <a:pt x="6168" y="14779"/>
                    </a:lnTo>
                    <a:lnTo>
                      <a:pt x="6184" y="14589"/>
                    </a:lnTo>
                    <a:lnTo>
                      <a:pt x="6203" y="14589"/>
                    </a:lnTo>
                    <a:lnTo>
                      <a:pt x="6203" y="14400"/>
                    </a:lnTo>
                    <a:lnTo>
                      <a:pt x="6188" y="14400"/>
                    </a:lnTo>
                    <a:lnTo>
                      <a:pt x="6174" y="14211"/>
                    </a:lnTo>
                    <a:lnTo>
                      <a:pt x="6100" y="14589"/>
                    </a:lnTo>
                    <a:lnTo>
                      <a:pt x="6076" y="14514"/>
                    </a:lnTo>
                    <a:lnTo>
                      <a:pt x="6085" y="14400"/>
                    </a:lnTo>
                    <a:lnTo>
                      <a:pt x="6100" y="14400"/>
                    </a:lnTo>
                    <a:lnTo>
                      <a:pt x="6114" y="14211"/>
                    </a:lnTo>
                    <a:lnTo>
                      <a:pt x="6254" y="14211"/>
                    </a:lnTo>
                    <a:lnTo>
                      <a:pt x="6307" y="14400"/>
                    </a:lnTo>
                    <a:lnTo>
                      <a:pt x="6307" y="1757"/>
                    </a:lnTo>
                    <a:lnTo>
                      <a:pt x="6287" y="1895"/>
                    </a:lnTo>
                    <a:lnTo>
                      <a:pt x="6262" y="1895"/>
                    </a:lnTo>
                    <a:lnTo>
                      <a:pt x="6248" y="1705"/>
                    </a:lnTo>
                    <a:lnTo>
                      <a:pt x="6233" y="1705"/>
                    </a:lnTo>
                    <a:lnTo>
                      <a:pt x="6233" y="1516"/>
                    </a:lnTo>
                    <a:lnTo>
                      <a:pt x="6218" y="1516"/>
                    </a:lnTo>
                    <a:lnTo>
                      <a:pt x="6218" y="1705"/>
                    </a:lnTo>
                    <a:lnTo>
                      <a:pt x="6188" y="1705"/>
                    </a:lnTo>
                    <a:lnTo>
                      <a:pt x="6188" y="1516"/>
                    </a:lnTo>
                    <a:lnTo>
                      <a:pt x="6203" y="1516"/>
                    </a:lnTo>
                    <a:lnTo>
                      <a:pt x="6218" y="1705"/>
                    </a:lnTo>
                    <a:lnTo>
                      <a:pt x="6218" y="1516"/>
                    </a:lnTo>
                    <a:lnTo>
                      <a:pt x="6203" y="1326"/>
                    </a:lnTo>
                    <a:lnTo>
                      <a:pt x="6218" y="1137"/>
                    </a:lnTo>
                    <a:lnTo>
                      <a:pt x="6218" y="947"/>
                    </a:lnTo>
                    <a:lnTo>
                      <a:pt x="6203" y="947"/>
                    </a:lnTo>
                    <a:lnTo>
                      <a:pt x="6159" y="758"/>
                    </a:lnTo>
                    <a:lnTo>
                      <a:pt x="6159" y="1516"/>
                    </a:lnTo>
                    <a:lnTo>
                      <a:pt x="6144" y="1705"/>
                    </a:lnTo>
                    <a:lnTo>
                      <a:pt x="6098" y="1705"/>
                    </a:lnTo>
                    <a:lnTo>
                      <a:pt x="6071" y="1516"/>
                    </a:lnTo>
                    <a:lnTo>
                      <a:pt x="6159" y="1516"/>
                    </a:lnTo>
                    <a:lnTo>
                      <a:pt x="6159" y="758"/>
                    </a:lnTo>
                    <a:lnTo>
                      <a:pt x="6144" y="758"/>
                    </a:lnTo>
                    <a:lnTo>
                      <a:pt x="6122" y="947"/>
                    </a:lnTo>
                    <a:lnTo>
                      <a:pt x="6100" y="947"/>
                    </a:lnTo>
                    <a:lnTo>
                      <a:pt x="6077" y="1137"/>
                    </a:lnTo>
                    <a:lnTo>
                      <a:pt x="6040" y="1137"/>
                    </a:lnTo>
                    <a:lnTo>
                      <a:pt x="6040" y="1326"/>
                    </a:lnTo>
                    <a:lnTo>
                      <a:pt x="5954" y="1516"/>
                    </a:lnTo>
                    <a:lnTo>
                      <a:pt x="5874" y="1516"/>
                    </a:lnTo>
                    <a:lnTo>
                      <a:pt x="5799" y="1326"/>
                    </a:lnTo>
                    <a:lnTo>
                      <a:pt x="5729" y="1137"/>
                    </a:lnTo>
                    <a:lnTo>
                      <a:pt x="5729" y="1326"/>
                    </a:lnTo>
                    <a:lnTo>
                      <a:pt x="5641" y="1326"/>
                    </a:lnTo>
                    <a:lnTo>
                      <a:pt x="5433" y="1587"/>
                    </a:lnTo>
                    <a:lnTo>
                      <a:pt x="5433" y="15158"/>
                    </a:lnTo>
                    <a:lnTo>
                      <a:pt x="5404" y="15158"/>
                    </a:lnTo>
                    <a:lnTo>
                      <a:pt x="5404" y="14968"/>
                    </a:lnTo>
                    <a:lnTo>
                      <a:pt x="5389" y="14968"/>
                    </a:lnTo>
                    <a:lnTo>
                      <a:pt x="5389" y="15537"/>
                    </a:lnTo>
                    <a:lnTo>
                      <a:pt x="5359" y="15347"/>
                    </a:lnTo>
                    <a:lnTo>
                      <a:pt x="5315" y="15347"/>
                    </a:lnTo>
                    <a:lnTo>
                      <a:pt x="5315" y="15158"/>
                    </a:lnTo>
                    <a:lnTo>
                      <a:pt x="5330" y="15158"/>
                    </a:lnTo>
                    <a:lnTo>
                      <a:pt x="5330" y="14968"/>
                    </a:lnTo>
                    <a:lnTo>
                      <a:pt x="5344" y="15158"/>
                    </a:lnTo>
                    <a:lnTo>
                      <a:pt x="5389" y="15537"/>
                    </a:lnTo>
                    <a:lnTo>
                      <a:pt x="5389" y="14968"/>
                    </a:lnTo>
                    <a:lnTo>
                      <a:pt x="5374" y="14968"/>
                    </a:lnTo>
                    <a:lnTo>
                      <a:pt x="5374" y="14779"/>
                    </a:lnTo>
                    <a:lnTo>
                      <a:pt x="5433" y="14779"/>
                    </a:lnTo>
                    <a:lnTo>
                      <a:pt x="5433" y="1587"/>
                    </a:lnTo>
                    <a:lnTo>
                      <a:pt x="5359" y="1680"/>
                    </a:lnTo>
                    <a:lnTo>
                      <a:pt x="5359" y="14779"/>
                    </a:lnTo>
                    <a:lnTo>
                      <a:pt x="5344" y="14779"/>
                    </a:lnTo>
                    <a:lnTo>
                      <a:pt x="5330" y="14589"/>
                    </a:lnTo>
                    <a:lnTo>
                      <a:pt x="5359" y="14589"/>
                    </a:lnTo>
                    <a:lnTo>
                      <a:pt x="5359" y="1680"/>
                    </a:lnTo>
                    <a:lnTo>
                      <a:pt x="5339" y="1705"/>
                    </a:lnTo>
                    <a:lnTo>
                      <a:pt x="5300" y="1705"/>
                    </a:lnTo>
                    <a:lnTo>
                      <a:pt x="5300" y="15347"/>
                    </a:lnTo>
                    <a:lnTo>
                      <a:pt x="5285" y="15537"/>
                    </a:lnTo>
                    <a:lnTo>
                      <a:pt x="5270" y="15537"/>
                    </a:lnTo>
                    <a:lnTo>
                      <a:pt x="5256" y="15347"/>
                    </a:lnTo>
                    <a:lnTo>
                      <a:pt x="5300" y="15347"/>
                    </a:lnTo>
                    <a:lnTo>
                      <a:pt x="5300" y="14968"/>
                    </a:lnTo>
                    <a:lnTo>
                      <a:pt x="5285" y="15158"/>
                    </a:lnTo>
                    <a:lnTo>
                      <a:pt x="5241" y="15158"/>
                    </a:lnTo>
                    <a:lnTo>
                      <a:pt x="5226" y="15347"/>
                    </a:lnTo>
                    <a:lnTo>
                      <a:pt x="5137" y="15347"/>
                    </a:lnTo>
                    <a:lnTo>
                      <a:pt x="5137" y="15158"/>
                    </a:lnTo>
                    <a:lnTo>
                      <a:pt x="5122" y="15158"/>
                    </a:lnTo>
                    <a:lnTo>
                      <a:pt x="5122" y="15537"/>
                    </a:lnTo>
                    <a:lnTo>
                      <a:pt x="5108" y="15347"/>
                    </a:lnTo>
                    <a:lnTo>
                      <a:pt x="5063" y="15347"/>
                    </a:lnTo>
                    <a:lnTo>
                      <a:pt x="5093" y="15158"/>
                    </a:lnTo>
                    <a:lnTo>
                      <a:pt x="5048" y="15158"/>
                    </a:lnTo>
                    <a:lnTo>
                      <a:pt x="5047" y="15141"/>
                    </a:lnTo>
                    <a:lnTo>
                      <a:pt x="5034" y="14968"/>
                    </a:lnTo>
                    <a:lnTo>
                      <a:pt x="5034" y="14779"/>
                    </a:lnTo>
                    <a:lnTo>
                      <a:pt x="5199" y="14779"/>
                    </a:lnTo>
                    <a:lnTo>
                      <a:pt x="5241" y="14589"/>
                    </a:lnTo>
                    <a:lnTo>
                      <a:pt x="5254" y="14779"/>
                    </a:lnTo>
                    <a:lnTo>
                      <a:pt x="5287" y="14968"/>
                    </a:lnTo>
                    <a:lnTo>
                      <a:pt x="5300" y="14968"/>
                    </a:lnTo>
                    <a:lnTo>
                      <a:pt x="5300" y="1705"/>
                    </a:lnTo>
                    <a:lnTo>
                      <a:pt x="5019" y="1705"/>
                    </a:lnTo>
                    <a:lnTo>
                      <a:pt x="4989" y="1895"/>
                    </a:lnTo>
                    <a:lnTo>
                      <a:pt x="4989" y="14968"/>
                    </a:lnTo>
                    <a:lnTo>
                      <a:pt x="4974" y="14968"/>
                    </a:lnTo>
                    <a:lnTo>
                      <a:pt x="4974" y="15158"/>
                    </a:lnTo>
                    <a:lnTo>
                      <a:pt x="4960" y="15158"/>
                    </a:lnTo>
                    <a:lnTo>
                      <a:pt x="4960" y="14968"/>
                    </a:lnTo>
                    <a:lnTo>
                      <a:pt x="4945" y="14968"/>
                    </a:lnTo>
                    <a:lnTo>
                      <a:pt x="4952" y="14921"/>
                    </a:lnTo>
                    <a:lnTo>
                      <a:pt x="4930" y="14779"/>
                    </a:lnTo>
                    <a:lnTo>
                      <a:pt x="4974" y="14779"/>
                    </a:lnTo>
                    <a:lnTo>
                      <a:pt x="4952" y="14921"/>
                    </a:lnTo>
                    <a:lnTo>
                      <a:pt x="4960" y="14968"/>
                    </a:lnTo>
                    <a:lnTo>
                      <a:pt x="4989" y="14779"/>
                    </a:lnTo>
                    <a:lnTo>
                      <a:pt x="4989" y="1895"/>
                    </a:lnTo>
                    <a:lnTo>
                      <a:pt x="4915" y="1895"/>
                    </a:lnTo>
                    <a:lnTo>
                      <a:pt x="4915" y="14968"/>
                    </a:lnTo>
                    <a:lnTo>
                      <a:pt x="4886" y="14968"/>
                    </a:lnTo>
                    <a:lnTo>
                      <a:pt x="4886" y="14779"/>
                    </a:lnTo>
                    <a:lnTo>
                      <a:pt x="4900" y="14779"/>
                    </a:lnTo>
                    <a:lnTo>
                      <a:pt x="4915" y="14968"/>
                    </a:lnTo>
                    <a:lnTo>
                      <a:pt x="4915" y="1895"/>
                    </a:lnTo>
                    <a:lnTo>
                      <a:pt x="4899" y="1895"/>
                    </a:lnTo>
                    <a:lnTo>
                      <a:pt x="4843" y="1705"/>
                    </a:lnTo>
                    <a:lnTo>
                      <a:pt x="4812" y="1705"/>
                    </a:lnTo>
                    <a:lnTo>
                      <a:pt x="4798" y="1895"/>
                    </a:lnTo>
                    <a:lnTo>
                      <a:pt x="4766" y="2084"/>
                    </a:lnTo>
                    <a:lnTo>
                      <a:pt x="4752" y="2274"/>
                    </a:lnTo>
                    <a:lnTo>
                      <a:pt x="4708" y="2274"/>
                    </a:lnTo>
                    <a:lnTo>
                      <a:pt x="4708" y="2084"/>
                    </a:lnTo>
                    <a:lnTo>
                      <a:pt x="4610" y="2084"/>
                    </a:lnTo>
                    <a:lnTo>
                      <a:pt x="4572" y="1895"/>
                    </a:lnTo>
                    <a:lnTo>
                      <a:pt x="4530" y="1895"/>
                    </a:lnTo>
                    <a:lnTo>
                      <a:pt x="4530" y="2084"/>
                    </a:lnTo>
                    <a:lnTo>
                      <a:pt x="4456" y="2084"/>
                    </a:lnTo>
                    <a:lnTo>
                      <a:pt x="4441" y="1895"/>
                    </a:lnTo>
                    <a:lnTo>
                      <a:pt x="4441" y="2274"/>
                    </a:lnTo>
                    <a:lnTo>
                      <a:pt x="4412" y="2274"/>
                    </a:lnTo>
                    <a:lnTo>
                      <a:pt x="4412" y="2084"/>
                    </a:lnTo>
                    <a:lnTo>
                      <a:pt x="4441" y="2084"/>
                    </a:lnTo>
                    <a:lnTo>
                      <a:pt x="4441" y="1895"/>
                    </a:lnTo>
                    <a:lnTo>
                      <a:pt x="4427" y="1895"/>
                    </a:lnTo>
                    <a:lnTo>
                      <a:pt x="4397" y="1920"/>
                    </a:lnTo>
                    <a:lnTo>
                      <a:pt x="4397" y="2842"/>
                    </a:lnTo>
                    <a:lnTo>
                      <a:pt x="4367" y="2842"/>
                    </a:lnTo>
                    <a:lnTo>
                      <a:pt x="4367" y="2653"/>
                    </a:lnTo>
                    <a:lnTo>
                      <a:pt x="4397" y="2653"/>
                    </a:lnTo>
                    <a:lnTo>
                      <a:pt x="4397" y="1920"/>
                    </a:lnTo>
                    <a:lnTo>
                      <a:pt x="4353" y="1958"/>
                    </a:lnTo>
                    <a:lnTo>
                      <a:pt x="4353" y="2653"/>
                    </a:lnTo>
                    <a:lnTo>
                      <a:pt x="4323" y="2653"/>
                    </a:lnTo>
                    <a:lnTo>
                      <a:pt x="4308" y="2463"/>
                    </a:lnTo>
                    <a:lnTo>
                      <a:pt x="4338" y="2463"/>
                    </a:lnTo>
                    <a:lnTo>
                      <a:pt x="4353" y="2653"/>
                    </a:lnTo>
                    <a:lnTo>
                      <a:pt x="4353" y="1958"/>
                    </a:lnTo>
                    <a:lnTo>
                      <a:pt x="4205" y="2084"/>
                    </a:lnTo>
                    <a:lnTo>
                      <a:pt x="4271" y="2084"/>
                    </a:lnTo>
                    <a:lnTo>
                      <a:pt x="4293" y="2274"/>
                    </a:lnTo>
                    <a:lnTo>
                      <a:pt x="4308" y="2084"/>
                    </a:lnTo>
                    <a:lnTo>
                      <a:pt x="4323" y="2084"/>
                    </a:lnTo>
                    <a:lnTo>
                      <a:pt x="4323" y="2274"/>
                    </a:lnTo>
                    <a:lnTo>
                      <a:pt x="4293" y="2274"/>
                    </a:lnTo>
                    <a:lnTo>
                      <a:pt x="4264" y="2463"/>
                    </a:lnTo>
                    <a:lnTo>
                      <a:pt x="4234" y="2463"/>
                    </a:lnTo>
                    <a:lnTo>
                      <a:pt x="4223" y="2274"/>
                    </a:lnTo>
                    <a:lnTo>
                      <a:pt x="4201" y="2084"/>
                    </a:lnTo>
                    <a:lnTo>
                      <a:pt x="4108" y="2084"/>
                    </a:lnTo>
                    <a:lnTo>
                      <a:pt x="4101" y="2274"/>
                    </a:lnTo>
                    <a:lnTo>
                      <a:pt x="4099" y="2463"/>
                    </a:lnTo>
                    <a:lnTo>
                      <a:pt x="4086" y="2653"/>
                    </a:lnTo>
                    <a:lnTo>
                      <a:pt x="4051" y="2842"/>
                    </a:lnTo>
                    <a:lnTo>
                      <a:pt x="3953" y="2842"/>
                    </a:lnTo>
                    <a:lnTo>
                      <a:pt x="3938" y="3032"/>
                    </a:lnTo>
                    <a:lnTo>
                      <a:pt x="3864" y="3032"/>
                    </a:lnTo>
                    <a:lnTo>
                      <a:pt x="3879" y="3221"/>
                    </a:lnTo>
                    <a:lnTo>
                      <a:pt x="3602" y="3221"/>
                    </a:lnTo>
                    <a:lnTo>
                      <a:pt x="3568" y="3392"/>
                    </a:lnTo>
                    <a:lnTo>
                      <a:pt x="3568" y="15347"/>
                    </a:lnTo>
                    <a:lnTo>
                      <a:pt x="3553" y="15158"/>
                    </a:lnTo>
                    <a:lnTo>
                      <a:pt x="3568" y="15158"/>
                    </a:lnTo>
                    <a:lnTo>
                      <a:pt x="3568" y="3392"/>
                    </a:lnTo>
                    <a:lnTo>
                      <a:pt x="3564" y="3411"/>
                    </a:lnTo>
                    <a:lnTo>
                      <a:pt x="3521" y="3600"/>
                    </a:lnTo>
                    <a:lnTo>
                      <a:pt x="3464" y="3411"/>
                    </a:lnTo>
                    <a:lnTo>
                      <a:pt x="3448" y="3411"/>
                    </a:lnTo>
                    <a:lnTo>
                      <a:pt x="3480" y="3221"/>
                    </a:lnTo>
                    <a:lnTo>
                      <a:pt x="3494" y="3032"/>
                    </a:lnTo>
                    <a:lnTo>
                      <a:pt x="3538" y="2842"/>
                    </a:lnTo>
                    <a:lnTo>
                      <a:pt x="3553" y="2842"/>
                    </a:lnTo>
                    <a:lnTo>
                      <a:pt x="3553" y="2653"/>
                    </a:lnTo>
                    <a:lnTo>
                      <a:pt x="3509" y="2653"/>
                    </a:lnTo>
                    <a:lnTo>
                      <a:pt x="3494" y="2463"/>
                    </a:lnTo>
                    <a:lnTo>
                      <a:pt x="3420" y="2463"/>
                    </a:lnTo>
                    <a:lnTo>
                      <a:pt x="3381" y="2653"/>
                    </a:lnTo>
                    <a:lnTo>
                      <a:pt x="3368" y="2653"/>
                    </a:lnTo>
                    <a:lnTo>
                      <a:pt x="3412" y="2842"/>
                    </a:lnTo>
                    <a:lnTo>
                      <a:pt x="3420" y="2842"/>
                    </a:lnTo>
                    <a:lnTo>
                      <a:pt x="3420" y="3032"/>
                    </a:lnTo>
                    <a:lnTo>
                      <a:pt x="3331" y="2842"/>
                    </a:lnTo>
                    <a:lnTo>
                      <a:pt x="3346" y="3032"/>
                    </a:lnTo>
                    <a:lnTo>
                      <a:pt x="3301" y="3032"/>
                    </a:lnTo>
                    <a:lnTo>
                      <a:pt x="3301" y="3221"/>
                    </a:lnTo>
                    <a:lnTo>
                      <a:pt x="3272" y="3221"/>
                    </a:lnTo>
                    <a:lnTo>
                      <a:pt x="3272" y="3600"/>
                    </a:lnTo>
                    <a:lnTo>
                      <a:pt x="3257" y="3600"/>
                    </a:lnTo>
                    <a:lnTo>
                      <a:pt x="3257" y="3411"/>
                    </a:lnTo>
                    <a:lnTo>
                      <a:pt x="3272" y="3411"/>
                    </a:lnTo>
                    <a:lnTo>
                      <a:pt x="3272" y="3221"/>
                    </a:lnTo>
                    <a:lnTo>
                      <a:pt x="3168" y="3221"/>
                    </a:lnTo>
                    <a:lnTo>
                      <a:pt x="3168" y="3032"/>
                    </a:lnTo>
                    <a:lnTo>
                      <a:pt x="3153" y="3032"/>
                    </a:lnTo>
                    <a:lnTo>
                      <a:pt x="3153" y="3221"/>
                    </a:lnTo>
                    <a:lnTo>
                      <a:pt x="3079" y="3221"/>
                    </a:lnTo>
                    <a:lnTo>
                      <a:pt x="2996" y="3032"/>
                    </a:lnTo>
                    <a:lnTo>
                      <a:pt x="2931" y="2899"/>
                    </a:lnTo>
                    <a:lnTo>
                      <a:pt x="2931" y="3789"/>
                    </a:lnTo>
                    <a:lnTo>
                      <a:pt x="2917" y="3789"/>
                    </a:lnTo>
                    <a:lnTo>
                      <a:pt x="2917" y="16863"/>
                    </a:lnTo>
                    <a:lnTo>
                      <a:pt x="2859" y="17053"/>
                    </a:lnTo>
                    <a:lnTo>
                      <a:pt x="2737" y="17432"/>
                    </a:lnTo>
                    <a:lnTo>
                      <a:pt x="2680" y="17621"/>
                    </a:lnTo>
                    <a:lnTo>
                      <a:pt x="2635" y="17621"/>
                    </a:lnTo>
                    <a:lnTo>
                      <a:pt x="2637" y="17242"/>
                    </a:lnTo>
                    <a:lnTo>
                      <a:pt x="2487" y="17242"/>
                    </a:lnTo>
                    <a:lnTo>
                      <a:pt x="2530" y="16863"/>
                    </a:lnTo>
                    <a:lnTo>
                      <a:pt x="2570" y="16484"/>
                    </a:lnTo>
                    <a:lnTo>
                      <a:pt x="2614" y="16295"/>
                    </a:lnTo>
                    <a:lnTo>
                      <a:pt x="2665" y="16105"/>
                    </a:lnTo>
                    <a:lnTo>
                      <a:pt x="2711" y="15916"/>
                    </a:lnTo>
                    <a:lnTo>
                      <a:pt x="2821" y="15916"/>
                    </a:lnTo>
                    <a:lnTo>
                      <a:pt x="2843" y="16295"/>
                    </a:lnTo>
                    <a:lnTo>
                      <a:pt x="2862" y="16484"/>
                    </a:lnTo>
                    <a:lnTo>
                      <a:pt x="2897" y="16863"/>
                    </a:lnTo>
                    <a:lnTo>
                      <a:pt x="2917" y="16863"/>
                    </a:lnTo>
                    <a:lnTo>
                      <a:pt x="2917" y="3789"/>
                    </a:lnTo>
                    <a:lnTo>
                      <a:pt x="2902" y="3600"/>
                    </a:lnTo>
                    <a:lnTo>
                      <a:pt x="2931" y="3600"/>
                    </a:lnTo>
                    <a:lnTo>
                      <a:pt x="2931" y="2899"/>
                    </a:lnTo>
                    <a:lnTo>
                      <a:pt x="2904" y="2842"/>
                    </a:lnTo>
                    <a:lnTo>
                      <a:pt x="2803" y="3032"/>
                    </a:lnTo>
                    <a:lnTo>
                      <a:pt x="2694" y="3411"/>
                    </a:lnTo>
                    <a:lnTo>
                      <a:pt x="2728" y="3411"/>
                    </a:lnTo>
                    <a:lnTo>
                      <a:pt x="2763" y="3600"/>
                    </a:lnTo>
                    <a:lnTo>
                      <a:pt x="2801" y="3600"/>
                    </a:lnTo>
                    <a:lnTo>
                      <a:pt x="2843" y="3789"/>
                    </a:lnTo>
                    <a:lnTo>
                      <a:pt x="2576" y="3789"/>
                    </a:lnTo>
                    <a:lnTo>
                      <a:pt x="2561" y="3979"/>
                    </a:lnTo>
                    <a:lnTo>
                      <a:pt x="2532" y="3979"/>
                    </a:lnTo>
                    <a:lnTo>
                      <a:pt x="2521" y="3789"/>
                    </a:lnTo>
                    <a:lnTo>
                      <a:pt x="2498" y="3600"/>
                    </a:lnTo>
                    <a:lnTo>
                      <a:pt x="2487" y="3411"/>
                    </a:lnTo>
                    <a:lnTo>
                      <a:pt x="2512" y="3600"/>
                    </a:lnTo>
                    <a:lnTo>
                      <a:pt x="2635" y="3600"/>
                    </a:lnTo>
                    <a:lnTo>
                      <a:pt x="2650" y="3789"/>
                    </a:lnTo>
                    <a:lnTo>
                      <a:pt x="2622" y="3411"/>
                    </a:lnTo>
                    <a:lnTo>
                      <a:pt x="2567" y="3221"/>
                    </a:lnTo>
                    <a:lnTo>
                      <a:pt x="2498" y="3221"/>
                    </a:lnTo>
                    <a:lnTo>
                      <a:pt x="2458" y="3331"/>
                    </a:lnTo>
                    <a:lnTo>
                      <a:pt x="2458" y="3979"/>
                    </a:lnTo>
                    <a:lnTo>
                      <a:pt x="2443" y="4168"/>
                    </a:lnTo>
                    <a:lnTo>
                      <a:pt x="2443" y="3979"/>
                    </a:lnTo>
                    <a:lnTo>
                      <a:pt x="2458" y="3979"/>
                    </a:lnTo>
                    <a:lnTo>
                      <a:pt x="2458" y="3331"/>
                    </a:lnTo>
                    <a:lnTo>
                      <a:pt x="2428" y="3411"/>
                    </a:lnTo>
                    <a:lnTo>
                      <a:pt x="2398" y="3411"/>
                    </a:lnTo>
                    <a:lnTo>
                      <a:pt x="2398" y="17053"/>
                    </a:lnTo>
                    <a:lnTo>
                      <a:pt x="2369" y="17053"/>
                    </a:lnTo>
                    <a:lnTo>
                      <a:pt x="2354" y="16863"/>
                    </a:lnTo>
                    <a:lnTo>
                      <a:pt x="2398" y="16863"/>
                    </a:lnTo>
                    <a:lnTo>
                      <a:pt x="2398" y="3411"/>
                    </a:lnTo>
                    <a:lnTo>
                      <a:pt x="2384" y="3411"/>
                    </a:lnTo>
                    <a:lnTo>
                      <a:pt x="2369" y="3600"/>
                    </a:lnTo>
                    <a:lnTo>
                      <a:pt x="2354" y="3600"/>
                    </a:lnTo>
                    <a:lnTo>
                      <a:pt x="2374" y="3789"/>
                    </a:lnTo>
                    <a:lnTo>
                      <a:pt x="2389" y="3979"/>
                    </a:lnTo>
                    <a:lnTo>
                      <a:pt x="2339" y="3979"/>
                    </a:lnTo>
                    <a:lnTo>
                      <a:pt x="2339" y="16863"/>
                    </a:lnTo>
                    <a:lnTo>
                      <a:pt x="2324" y="17053"/>
                    </a:lnTo>
                    <a:lnTo>
                      <a:pt x="2324" y="16863"/>
                    </a:lnTo>
                    <a:lnTo>
                      <a:pt x="2339" y="16863"/>
                    </a:lnTo>
                    <a:lnTo>
                      <a:pt x="2339" y="3979"/>
                    </a:lnTo>
                    <a:lnTo>
                      <a:pt x="2324" y="3979"/>
                    </a:lnTo>
                    <a:lnTo>
                      <a:pt x="2295" y="4168"/>
                    </a:lnTo>
                    <a:lnTo>
                      <a:pt x="2237" y="3979"/>
                    </a:lnTo>
                    <a:lnTo>
                      <a:pt x="2191" y="3979"/>
                    </a:lnTo>
                    <a:lnTo>
                      <a:pt x="2145" y="4168"/>
                    </a:lnTo>
                    <a:lnTo>
                      <a:pt x="2087" y="4358"/>
                    </a:lnTo>
                    <a:lnTo>
                      <a:pt x="1779" y="4358"/>
                    </a:lnTo>
                    <a:lnTo>
                      <a:pt x="1721" y="4462"/>
                    </a:lnTo>
                    <a:lnTo>
                      <a:pt x="1721" y="5116"/>
                    </a:lnTo>
                    <a:lnTo>
                      <a:pt x="1713" y="5116"/>
                    </a:lnTo>
                    <a:lnTo>
                      <a:pt x="1699" y="4926"/>
                    </a:lnTo>
                    <a:lnTo>
                      <a:pt x="1691" y="4926"/>
                    </a:lnTo>
                    <a:lnTo>
                      <a:pt x="1688" y="4737"/>
                    </a:lnTo>
                    <a:lnTo>
                      <a:pt x="1699" y="4926"/>
                    </a:lnTo>
                    <a:lnTo>
                      <a:pt x="1710" y="4926"/>
                    </a:lnTo>
                    <a:lnTo>
                      <a:pt x="1721" y="5116"/>
                    </a:lnTo>
                    <a:lnTo>
                      <a:pt x="1721" y="4462"/>
                    </a:lnTo>
                    <a:lnTo>
                      <a:pt x="1673" y="4547"/>
                    </a:lnTo>
                    <a:lnTo>
                      <a:pt x="1658" y="4547"/>
                    </a:lnTo>
                    <a:lnTo>
                      <a:pt x="1658" y="4737"/>
                    </a:lnTo>
                    <a:lnTo>
                      <a:pt x="1673" y="4737"/>
                    </a:lnTo>
                    <a:lnTo>
                      <a:pt x="1658" y="4926"/>
                    </a:lnTo>
                    <a:lnTo>
                      <a:pt x="1643" y="4926"/>
                    </a:lnTo>
                    <a:lnTo>
                      <a:pt x="1658" y="4737"/>
                    </a:lnTo>
                    <a:lnTo>
                      <a:pt x="1643" y="4737"/>
                    </a:lnTo>
                    <a:lnTo>
                      <a:pt x="1629" y="4926"/>
                    </a:lnTo>
                    <a:lnTo>
                      <a:pt x="1629" y="15726"/>
                    </a:lnTo>
                    <a:lnTo>
                      <a:pt x="1554" y="15726"/>
                    </a:lnTo>
                    <a:lnTo>
                      <a:pt x="1569" y="15537"/>
                    </a:lnTo>
                    <a:lnTo>
                      <a:pt x="1599" y="15537"/>
                    </a:lnTo>
                    <a:lnTo>
                      <a:pt x="1614" y="15347"/>
                    </a:lnTo>
                    <a:lnTo>
                      <a:pt x="1614" y="15537"/>
                    </a:lnTo>
                    <a:lnTo>
                      <a:pt x="1629" y="15726"/>
                    </a:lnTo>
                    <a:lnTo>
                      <a:pt x="1629" y="5116"/>
                    </a:lnTo>
                    <a:lnTo>
                      <a:pt x="1599" y="5116"/>
                    </a:lnTo>
                    <a:lnTo>
                      <a:pt x="1614" y="4926"/>
                    </a:lnTo>
                    <a:lnTo>
                      <a:pt x="1569" y="4926"/>
                    </a:lnTo>
                    <a:lnTo>
                      <a:pt x="1525" y="4547"/>
                    </a:lnTo>
                    <a:lnTo>
                      <a:pt x="1480" y="4547"/>
                    </a:lnTo>
                    <a:lnTo>
                      <a:pt x="1480" y="4737"/>
                    </a:lnTo>
                    <a:lnTo>
                      <a:pt x="1466" y="4926"/>
                    </a:lnTo>
                    <a:lnTo>
                      <a:pt x="1466" y="15347"/>
                    </a:lnTo>
                    <a:lnTo>
                      <a:pt x="1451" y="15347"/>
                    </a:lnTo>
                    <a:lnTo>
                      <a:pt x="1466" y="15537"/>
                    </a:lnTo>
                    <a:lnTo>
                      <a:pt x="1451" y="15537"/>
                    </a:lnTo>
                    <a:lnTo>
                      <a:pt x="1451" y="15347"/>
                    </a:lnTo>
                    <a:lnTo>
                      <a:pt x="1444" y="15347"/>
                    </a:lnTo>
                    <a:lnTo>
                      <a:pt x="1423" y="15158"/>
                    </a:lnTo>
                    <a:lnTo>
                      <a:pt x="1405" y="15158"/>
                    </a:lnTo>
                    <a:lnTo>
                      <a:pt x="1392" y="14968"/>
                    </a:lnTo>
                    <a:lnTo>
                      <a:pt x="1362" y="14968"/>
                    </a:lnTo>
                    <a:lnTo>
                      <a:pt x="1362" y="14779"/>
                    </a:lnTo>
                    <a:lnTo>
                      <a:pt x="1392" y="14779"/>
                    </a:lnTo>
                    <a:lnTo>
                      <a:pt x="1392" y="14589"/>
                    </a:lnTo>
                    <a:lnTo>
                      <a:pt x="1421" y="14779"/>
                    </a:lnTo>
                    <a:lnTo>
                      <a:pt x="1392" y="14779"/>
                    </a:lnTo>
                    <a:lnTo>
                      <a:pt x="1392" y="14968"/>
                    </a:lnTo>
                    <a:lnTo>
                      <a:pt x="1399" y="14968"/>
                    </a:lnTo>
                    <a:lnTo>
                      <a:pt x="1443" y="15158"/>
                    </a:lnTo>
                    <a:lnTo>
                      <a:pt x="1466" y="15158"/>
                    </a:lnTo>
                    <a:lnTo>
                      <a:pt x="1466" y="4926"/>
                    </a:lnTo>
                    <a:lnTo>
                      <a:pt x="1451" y="4737"/>
                    </a:lnTo>
                    <a:lnTo>
                      <a:pt x="1451" y="4926"/>
                    </a:lnTo>
                    <a:lnTo>
                      <a:pt x="1436" y="4926"/>
                    </a:lnTo>
                    <a:lnTo>
                      <a:pt x="1436" y="4737"/>
                    </a:lnTo>
                    <a:lnTo>
                      <a:pt x="1480" y="4737"/>
                    </a:lnTo>
                    <a:lnTo>
                      <a:pt x="1480" y="4547"/>
                    </a:lnTo>
                    <a:lnTo>
                      <a:pt x="1469" y="4547"/>
                    </a:lnTo>
                    <a:lnTo>
                      <a:pt x="1414" y="4737"/>
                    </a:lnTo>
                    <a:lnTo>
                      <a:pt x="1358" y="4737"/>
                    </a:lnTo>
                    <a:lnTo>
                      <a:pt x="1303" y="4926"/>
                    </a:lnTo>
                    <a:lnTo>
                      <a:pt x="1288" y="4926"/>
                    </a:lnTo>
                    <a:lnTo>
                      <a:pt x="1288" y="5116"/>
                    </a:lnTo>
                    <a:lnTo>
                      <a:pt x="1125" y="5116"/>
                    </a:lnTo>
                    <a:lnTo>
                      <a:pt x="1125" y="13453"/>
                    </a:lnTo>
                    <a:lnTo>
                      <a:pt x="1110" y="13453"/>
                    </a:lnTo>
                    <a:lnTo>
                      <a:pt x="1110" y="13263"/>
                    </a:lnTo>
                    <a:lnTo>
                      <a:pt x="1125" y="13263"/>
                    </a:lnTo>
                    <a:lnTo>
                      <a:pt x="1125" y="5116"/>
                    </a:lnTo>
                    <a:lnTo>
                      <a:pt x="1114" y="5495"/>
                    </a:lnTo>
                    <a:lnTo>
                      <a:pt x="1071" y="5684"/>
                    </a:lnTo>
                    <a:lnTo>
                      <a:pt x="904" y="5684"/>
                    </a:lnTo>
                    <a:lnTo>
                      <a:pt x="842" y="5874"/>
                    </a:lnTo>
                    <a:lnTo>
                      <a:pt x="711" y="5874"/>
                    </a:lnTo>
                    <a:lnTo>
                      <a:pt x="724" y="6442"/>
                    </a:lnTo>
                    <a:lnTo>
                      <a:pt x="696" y="6632"/>
                    </a:lnTo>
                    <a:lnTo>
                      <a:pt x="623" y="6821"/>
                    </a:lnTo>
                    <a:lnTo>
                      <a:pt x="622" y="6821"/>
                    </a:lnTo>
                    <a:lnTo>
                      <a:pt x="622" y="10611"/>
                    </a:lnTo>
                    <a:lnTo>
                      <a:pt x="607" y="10611"/>
                    </a:lnTo>
                    <a:lnTo>
                      <a:pt x="592" y="10421"/>
                    </a:lnTo>
                    <a:lnTo>
                      <a:pt x="622" y="10421"/>
                    </a:lnTo>
                    <a:lnTo>
                      <a:pt x="622" y="6821"/>
                    </a:lnTo>
                    <a:lnTo>
                      <a:pt x="489" y="6821"/>
                    </a:lnTo>
                    <a:lnTo>
                      <a:pt x="489" y="8337"/>
                    </a:lnTo>
                    <a:lnTo>
                      <a:pt x="474" y="8337"/>
                    </a:lnTo>
                    <a:lnTo>
                      <a:pt x="489" y="8147"/>
                    </a:lnTo>
                    <a:lnTo>
                      <a:pt x="489" y="6821"/>
                    </a:lnTo>
                    <a:lnTo>
                      <a:pt x="447" y="6821"/>
                    </a:lnTo>
                    <a:lnTo>
                      <a:pt x="409" y="7011"/>
                    </a:lnTo>
                    <a:lnTo>
                      <a:pt x="385" y="7011"/>
                    </a:lnTo>
                    <a:lnTo>
                      <a:pt x="370" y="7200"/>
                    </a:lnTo>
                    <a:lnTo>
                      <a:pt x="370" y="7389"/>
                    </a:lnTo>
                    <a:lnTo>
                      <a:pt x="385" y="7389"/>
                    </a:lnTo>
                    <a:lnTo>
                      <a:pt x="407" y="7579"/>
                    </a:lnTo>
                    <a:lnTo>
                      <a:pt x="429" y="7579"/>
                    </a:lnTo>
                    <a:lnTo>
                      <a:pt x="452" y="7768"/>
                    </a:lnTo>
                    <a:lnTo>
                      <a:pt x="415" y="7768"/>
                    </a:lnTo>
                    <a:lnTo>
                      <a:pt x="429" y="7958"/>
                    </a:lnTo>
                    <a:lnTo>
                      <a:pt x="459" y="7768"/>
                    </a:lnTo>
                    <a:lnTo>
                      <a:pt x="474" y="7768"/>
                    </a:lnTo>
                    <a:lnTo>
                      <a:pt x="459" y="7958"/>
                    </a:lnTo>
                    <a:lnTo>
                      <a:pt x="444" y="7958"/>
                    </a:lnTo>
                    <a:lnTo>
                      <a:pt x="444" y="9095"/>
                    </a:lnTo>
                    <a:lnTo>
                      <a:pt x="400" y="9095"/>
                    </a:lnTo>
                    <a:lnTo>
                      <a:pt x="400" y="8905"/>
                    </a:lnTo>
                    <a:lnTo>
                      <a:pt x="444" y="8905"/>
                    </a:lnTo>
                    <a:lnTo>
                      <a:pt x="444" y="7958"/>
                    </a:lnTo>
                    <a:lnTo>
                      <a:pt x="429" y="7958"/>
                    </a:lnTo>
                    <a:lnTo>
                      <a:pt x="370" y="8147"/>
                    </a:lnTo>
                    <a:lnTo>
                      <a:pt x="348" y="8337"/>
                    </a:lnTo>
                    <a:lnTo>
                      <a:pt x="324" y="8337"/>
                    </a:lnTo>
                    <a:lnTo>
                      <a:pt x="297" y="8526"/>
                    </a:lnTo>
                    <a:lnTo>
                      <a:pt x="267" y="8526"/>
                    </a:lnTo>
                    <a:lnTo>
                      <a:pt x="267" y="8716"/>
                    </a:lnTo>
                    <a:lnTo>
                      <a:pt x="237" y="8716"/>
                    </a:lnTo>
                    <a:lnTo>
                      <a:pt x="222" y="8526"/>
                    </a:lnTo>
                    <a:lnTo>
                      <a:pt x="0" y="9284"/>
                    </a:lnTo>
                    <a:lnTo>
                      <a:pt x="59" y="9284"/>
                    </a:lnTo>
                    <a:lnTo>
                      <a:pt x="89" y="9095"/>
                    </a:lnTo>
                    <a:lnTo>
                      <a:pt x="118" y="9095"/>
                    </a:lnTo>
                    <a:lnTo>
                      <a:pt x="133" y="8905"/>
                    </a:lnTo>
                    <a:lnTo>
                      <a:pt x="155" y="9095"/>
                    </a:lnTo>
                    <a:lnTo>
                      <a:pt x="176" y="9095"/>
                    </a:lnTo>
                    <a:lnTo>
                      <a:pt x="194" y="9284"/>
                    </a:lnTo>
                    <a:lnTo>
                      <a:pt x="148" y="9284"/>
                    </a:lnTo>
                    <a:lnTo>
                      <a:pt x="148" y="9853"/>
                    </a:lnTo>
                    <a:lnTo>
                      <a:pt x="163" y="9853"/>
                    </a:lnTo>
                    <a:lnTo>
                      <a:pt x="163" y="9663"/>
                    </a:lnTo>
                    <a:lnTo>
                      <a:pt x="281" y="9663"/>
                    </a:lnTo>
                    <a:lnTo>
                      <a:pt x="281" y="9474"/>
                    </a:lnTo>
                    <a:lnTo>
                      <a:pt x="267" y="9474"/>
                    </a:lnTo>
                    <a:lnTo>
                      <a:pt x="237" y="9284"/>
                    </a:lnTo>
                    <a:lnTo>
                      <a:pt x="221" y="9284"/>
                    </a:lnTo>
                    <a:lnTo>
                      <a:pt x="253" y="9095"/>
                    </a:lnTo>
                    <a:lnTo>
                      <a:pt x="267" y="8905"/>
                    </a:lnTo>
                    <a:lnTo>
                      <a:pt x="297" y="9095"/>
                    </a:lnTo>
                    <a:lnTo>
                      <a:pt x="322" y="9095"/>
                    </a:lnTo>
                    <a:lnTo>
                      <a:pt x="341" y="9284"/>
                    </a:lnTo>
                    <a:lnTo>
                      <a:pt x="355" y="9474"/>
                    </a:lnTo>
                    <a:lnTo>
                      <a:pt x="400" y="9474"/>
                    </a:lnTo>
                    <a:lnTo>
                      <a:pt x="415" y="9284"/>
                    </a:lnTo>
                    <a:lnTo>
                      <a:pt x="444" y="9284"/>
                    </a:lnTo>
                    <a:lnTo>
                      <a:pt x="444" y="9474"/>
                    </a:lnTo>
                    <a:lnTo>
                      <a:pt x="429" y="9474"/>
                    </a:lnTo>
                    <a:lnTo>
                      <a:pt x="429" y="9663"/>
                    </a:lnTo>
                    <a:lnTo>
                      <a:pt x="459" y="9663"/>
                    </a:lnTo>
                    <a:lnTo>
                      <a:pt x="429" y="9853"/>
                    </a:lnTo>
                    <a:lnTo>
                      <a:pt x="415" y="9663"/>
                    </a:lnTo>
                    <a:lnTo>
                      <a:pt x="370" y="9663"/>
                    </a:lnTo>
                    <a:lnTo>
                      <a:pt x="355" y="9474"/>
                    </a:lnTo>
                    <a:lnTo>
                      <a:pt x="347" y="9663"/>
                    </a:lnTo>
                    <a:lnTo>
                      <a:pt x="341" y="9663"/>
                    </a:lnTo>
                    <a:lnTo>
                      <a:pt x="334" y="9853"/>
                    </a:lnTo>
                    <a:lnTo>
                      <a:pt x="326" y="10042"/>
                    </a:lnTo>
                    <a:lnTo>
                      <a:pt x="326" y="10232"/>
                    </a:lnTo>
                    <a:lnTo>
                      <a:pt x="341" y="10232"/>
                    </a:lnTo>
                    <a:lnTo>
                      <a:pt x="341" y="10421"/>
                    </a:lnTo>
                    <a:lnTo>
                      <a:pt x="415" y="10421"/>
                    </a:lnTo>
                    <a:lnTo>
                      <a:pt x="429" y="10232"/>
                    </a:lnTo>
                    <a:lnTo>
                      <a:pt x="474" y="10232"/>
                    </a:lnTo>
                    <a:lnTo>
                      <a:pt x="474" y="10611"/>
                    </a:lnTo>
                    <a:lnTo>
                      <a:pt x="459" y="10611"/>
                    </a:lnTo>
                    <a:lnTo>
                      <a:pt x="444" y="10800"/>
                    </a:lnTo>
                    <a:lnTo>
                      <a:pt x="466" y="10800"/>
                    </a:lnTo>
                    <a:lnTo>
                      <a:pt x="511" y="10989"/>
                    </a:lnTo>
                    <a:lnTo>
                      <a:pt x="454" y="10989"/>
                    </a:lnTo>
                    <a:lnTo>
                      <a:pt x="429" y="10800"/>
                    </a:lnTo>
                    <a:lnTo>
                      <a:pt x="416" y="10989"/>
                    </a:lnTo>
                    <a:lnTo>
                      <a:pt x="384" y="11368"/>
                    </a:lnTo>
                    <a:lnTo>
                      <a:pt x="370" y="11558"/>
                    </a:lnTo>
                    <a:lnTo>
                      <a:pt x="406" y="11558"/>
                    </a:lnTo>
                    <a:lnTo>
                      <a:pt x="483" y="11747"/>
                    </a:lnTo>
                    <a:lnTo>
                      <a:pt x="518" y="11747"/>
                    </a:lnTo>
                    <a:lnTo>
                      <a:pt x="507" y="11937"/>
                    </a:lnTo>
                    <a:lnTo>
                      <a:pt x="498" y="12126"/>
                    </a:lnTo>
                    <a:lnTo>
                      <a:pt x="491" y="12126"/>
                    </a:lnTo>
                    <a:lnTo>
                      <a:pt x="489" y="12316"/>
                    </a:lnTo>
                    <a:lnTo>
                      <a:pt x="489" y="12505"/>
                    </a:lnTo>
                    <a:lnTo>
                      <a:pt x="474" y="12505"/>
                    </a:lnTo>
                    <a:lnTo>
                      <a:pt x="474" y="12695"/>
                    </a:lnTo>
                    <a:lnTo>
                      <a:pt x="503" y="12695"/>
                    </a:lnTo>
                    <a:lnTo>
                      <a:pt x="503" y="12884"/>
                    </a:lnTo>
                    <a:lnTo>
                      <a:pt x="518" y="13074"/>
                    </a:lnTo>
                    <a:lnTo>
                      <a:pt x="529" y="13074"/>
                    </a:lnTo>
                    <a:lnTo>
                      <a:pt x="542" y="13263"/>
                    </a:lnTo>
                    <a:lnTo>
                      <a:pt x="600" y="13263"/>
                    </a:lnTo>
                    <a:lnTo>
                      <a:pt x="644" y="13453"/>
                    </a:lnTo>
                    <a:lnTo>
                      <a:pt x="666" y="13453"/>
                    </a:lnTo>
                    <a:lnTo>
                      <a:pt x="681" y="13263"/>
                    </a:lnTo>
                    <a:lnTo>
                      <a:pt x="666" y="13168"/>
                    </a:lnTo>
                    <a:lnTo>
                      <a:pt x="666" y="13074"/>
                    </a:lnTo>
                    <a:lnTo>
                      <a:pt x="637" y="13074"/>
                    </a:lnTo>
                    <a:lnTo>
                      <a:pt x="607" y="12884"/>
                    </a:lnTo>
                    <a:lnTo>
                      <a:pt x="592" y="12884"/>
                    </a:lnTo>
                    <a:lnTo>
                      <a:pt x="563" y="12695"/>
                    </a:lnTo>
                    <a:lnTo>
                      <a:pt x="518" y="12695"/>
                    </a:lnTo>
                    <a:lnTo>
                      <a:pt x="518" y="12505"/>
                    </a:lnTo>
                    <a:lnTo>
                      <a:pt x="533" y="12505"/>
                    </a:lnTo>
                    <a:lnTo>
                      <a:pt x="563" y="12695"/>
                    </a:lnTo>
                    <a:lnTo>
                      <a:pt x="770" y="12695"/>
                    </a:lnTo>
                    <a:lnTo>
                      <a:pt x="681" y="13074"/>
                    </a:lnTo>
                    <a:lnTo>
                      <a:pt x="785" y="13074"/>
                    </a:lnTo>
                    <a:lnTo>
                      <a:pt x="770" y="13263"/>
                    </a:lnTo>
                    <a:lnTo>
                      <a:pt x="755" y="13263"/>
                    </a:lnTo>
                    <a:lnTo>
                      <a:pt x="775" y="13453"/>
                    </a:lnTo>
                    <a:lnTo>
                      <a:pt x="809" y="13642"/>
                    </a:lnTo>
                    <a:lnTo>
                      <a:pt x="829" y="13832"/>
                    </a:lnTo>
                    <a:lnTo>
                      <a:pt x="829" y="14021"/>
                    </a:lnTo>
                    <a:lnTo>
                      <a:pt x="859" y="14021"/>
                    </a:lnTo>
                    <a:lnTo>
                      <a:pt x="844" y="14211"/>
                    </a:lnTo>
                    <a:lnTo>
                      <a:pt x="825" y="14211"/>
                    </a:lnTo>
                    <a:lnTo>
                      <a:pt x="848" y="14589"/>
                    </a:lnTo>
                    <a:lnTo>
                      <a:pt x="873" y="14589"/>
                    </a:lnTo>
                    <a:lnTo>
                      <a:pt x="888" y="14400"/>
                    </a:lnTo>
                    <a:lnTo>
                      <a:pt x="903" y="14400"/>
                    </a:lnTo>
                    <a:lnTo>
                      <a:pt x="915" y="14211"/>
                    </a:lnTo>
                    <a:lnTo>
                      <a:pt x="901" y="14211"/>
                    </a:lnTo>
                    <a:lnTo>
                      <a:pt x="888" y="14021"/>
                    </a:lnTo>
                    <a:lnTo>
                      <a:pt x="903" y="14021"/>
                    </a:lnTo>
                    <a:lnTo>
                      <a:pt x="903" y="13832"/>
                    </a:lnTo>
                    <a:lnTo>
                      <a:pt x="873" y="13832"/>
                    </a:lnTo>
                    <a:lnTo>
                      <a:pt x="873" y="13642"/>
                    </a:lnTo>
                    <a:lnTo>
                      <a:pt x="859" y="13453"/>
                    </a:lnTo>
                    <a:lnTo>
                      <a:pt x="814" y="13453"/>
                    </a:lnTo>
                    <a:lnTo>
                      <a:pt x="799" y="13263"/>
                    </a:lnTo>
                    <a:lnTo>
                      <a:pt x="814" y="13074"/>
                    </a:lnTo>
                    <a:lnTo>
                      <a:pt x="836" y="13263"/>
                    </a:lnTo>
                    <a:lnTo>
                      <a:pt x="881" y="13263"/>
                    </a:lnTo>
                    <a:lnTo>
                      <a:pt x="903" y="13453"/>
                    </a:lnTo>
                    <a:lnTo>
                      <a:pt x="888" y="13453"/>
                    </a:lnTo>
                    <a:lnTo>
                      <a:pt x="873" y="13642"/>
                    </a:lnTo>
                    <a:lnTo>
                      <a:pt x="1066" y="13642"/>
                    </a:lnTo>
                    <a:lnTo>
                      <a:pt x="1066" y="13832"/>
                    </a:lnTo>
                    <a:lnTo>
                      <a:pt x="1081" y="13832"/>
                    </a:lnTo>
                    <a:lnTo>
                      <a:pt x="1081" y="14021"/>
                    </a:lnTo>
                    <a:lnTo>
                      <a:pt x="1110" y="14021"/>
                    </a:lnTo>
                    <a:lnTo>
                      <a:pt x="1096" y="13832"/>
                    </a:lnTo>
                    <a:lnTo>
                      <a:pt x="1133" y="13832"/>
                    </a:lnTo>
                    <a:lnTo>
                      <a:pt x="1177" y="14021"/>
                    </a:lnTo>
                    <a:lnTo>
                      <a:pt x="1199" y="14211"/>
                    </a:lnTo>
                    <a:lnTo>
                      <a:pt x="1229" y="14589"/>
                    </a:lnTo>
                    <a:lnTo>
                      <a:pt x="1244" y="14589"/>
                    </a:lnTo>
                    <a:lnTo>
                      <a:pt x="1258" y="14779"/>
                    </a:lnTo>
                    <a:lnTo>
                      <a:pt x="1303" y="14779"/>
                    </a:lnTo>
                    <a:lnTo>
                      <a:pt x="1261" y="14968"/>
                    </a:lnTo>
                    <a:lnTo>
                      <a:pt x="1096" y="14968"/>
                    </a:lnTo>
                    <a:lnTo>
                      <a:pt x="1081" y="15158"/>
                    </a:lnTo>
                    <a:lnTo>
                      <a:pt x="1066" y="15158"/>
                    </a:lnTo>
                    <a:lnTo>
                      <a:pt x="1040" y="15537"/>
                    </a:lnTo>
                    <a:lnTo>
                      <a:pt x="1033" y="15726"/>
                    </a:lnTo>
                    <a:lnTo>
                      <a:pt x="1081" y="15726"/>
                    </a:lnTo>
                    <a:lnTo>
                      <a:pt x="1125" y="15916"/>
                    </a:lnTo>
                    <a:lnTo>
                      <a:pt x="1326" y="15916"/>
                    </a:lnTo>
                    <a:lnTo>
                      <a:pt x="1362" y="16105"/>
                    </a:lnTo>
                    <a:lnTo>
                      <a:pt x="1362" y="15916"/>
                    </a:lnTo>
                    <a:lnTo>
                      <a:pt x="1377" y="15916"/>
                    </a:lnTo>
                    <a:lnTo>
                      <a:pt x="1377" y="15726"/>
                    </a:lnTo>
                    <a:lnTo>
                      <a:pt x="1392" y="15916"/>
                    </a:lnTo>
                    <a:lnTo>
                      <a:pt x="1436" y="15916"/>
                    </a:lnTo>
                    <a:lnTo>
                      <a:pt x="1445" y="16105"/>
                    </a:lnTo>
                    <a:lnTo>
                      <a:pt x="1457" y="16295"/>
                    </a:lnTo>
                    <a:lnTo>
                      <a:pt x="1466" y="16295"/>
                    </a:lnTo>
                    <a:lnTo>
                      <a:pt x="1540" y="16484"/>
                    </a:lnTo>
                    <a:lnTo>
                      <a:pt x="1542" y="16295"/>
                    </a:lnTo>
                    <a:lnTo>
                      <a:pt x="1546" y="16105"/>
                    </a:lnTo>
                    <a:lnTo>
                      <a:pt x="1554" y="15916"/>
                    </a:lnTo>
                    <a:lnTo>
                      <a:pt x="1646" y="16105"/>
                    </a:lnTo>
                    <a:lnTo>
                      <a:pt x="1740" y="16105"/>
                    </a:lnTo>
                    <a:lnTo>
                      <a:pt x="1833" y="15916"/>
                    </a:lnTo>
                    <a:lnTo>
                      <a:pt x="1925" y="15916"/>
                    </a:lnTo>
                    <a:lnTo>
                      <a:pt x="1925" y="16105"/>
                    </a:lnTo>
                    <a:lnTo>
                      <a:pt x="1939" y="16105"/>
                    </a:lnTo>
                    <a:lnTo>
                      <a:pt x="1939" y="16295"/>
                    </a:lnTo>
                    <a:lnTo>
                      <a:pt x="1925" y="16295"/>
                    </a:lnTo>
                    <a:lnTo>
                      <a:pt x="1925" y="16484"/>
                    </a:lnTo>
                    <a:lnTo>
                      <a:pt x="1954" y="16674"/>
                    </a:lnTo>
                    <a:lnTo>
                      <a:pt x="1984" y="16674"/>
                    </a:lnTo>
                    <a:lnTo>
                      <a:pt x="2008" y="16484"/>
                    </a:lnTo>
                    <a:lnTo>
                      <a:pt x="2036" y="16295"/>
                    </a:lnTo>
                    <a:lnTo>
                      <a:pt x="2063" y="16295"/>
                    </a:lnTo>
                    <a:lnTo>
                      <a:pt x="2087" y="16105"/>
                    </a:lnTo>
                    <a:lnTo>
                      <a:pt x="2119" y="16105"/>
                    </a:lnTo>
                    <a:lnTo>
                      <a:pt x="2150" y="16295"/>
                    </a:lnTo>
                    <a:lnTo>
                      <a:pt x="2235" y="16295"/>
                    </a:lnTo>
                    <a:lnTo>
                      <a:pt x="2250" y="16105"/>
                    </a:lnTo>
                    <a:lnTo>
                      <a:pt x="2221" y="16105"/>
                    </a:lnTo>
                    <a:lnTo>
                      <a:pt x="2221" y="15916"/>
                    </a:lnTo>
                    <a:lnTo>
                      <a:pt x="2182" y="15916"/>
                    </a:lnTo>
                    <a:lnTo>
                      <a:pt x="2081" y="15726"/>
                    </a:lnTo>
                    <a:lnTo>
                      <a:pt x="1925" y="15726"/>
                    </a:lnTo>
                    <a:lnTo>
                      <a:pt x="1925" y="15537"/>
                    </a:lnTo>
                    <a:lnTo>
                      <a:pt x="2028" y="15537"/>
                    </a:lnTo>
                    <a:lnTo>
                      <a:pt x="2028" y="15726"/>
                    </a:lnTo>
                    <a:lnTo>
                      <a:pt x="2043" y="15537"/>
                    </a:lnTo>
                    <a:lnTo>
                      <a:pt x="2161" y="15537"/>
                    </a:lnTo>
                    <a:lnTo>
                      <a:pt x="2183" y="15726"/>
                    </a:lnTo>
                    <a:lnTo>
                      <a:pt x="2204" y="15726"/>
                    </a:lnTo>
                    <a:lnTo>
                      <a:pt x="2222" y="15916"/>
                    </a:lnTo>
                    <a:lnTo>
                      <a:pt x="2236" y="15916"/>
                    </a:lnTo>
                    <a:lnTo>
                      <a:pt x="2250" y="15726"/>
                    </a:lnTo>
                    <a:lnTo>
                      <a:pt x="2250" y="15916"/>
                    </a:lnTo>
                    <a:lnTo>
                      <a:pt x="2265" y="15916"/>
                    </a:lnTo>
                    <a:lnTo>
                      <a:pt x="2265" y="16105"/>
                    </a:lnTo>
                    <a:lnTo>
                      <a:pt x="2285" y="16105"/>
                    </a:lnTo>
                    <a:lnTo>
                      <a:pt x="2319" y="16484"/>
                    </a:lnTo>
                    <a:lnTo>
                      <a:pt x="2273" y="16484"/>
                    </a:lnTo>
                    <a:lnTo>
                      <a:pt x="2250" y="16295"/>
                    </a:lnTo>
                    <a:lnTo>
                      <a:pt x="2250" y="16674"/>
                    </a:lnTo>
                    <a:lnTo>
                      <a:pt x="2324" y="16674"/>
                    </a:lnTo>
                    <a:lnTo>
                      <a:pt x="2310" y="16863"/>
                    </a:lnTo>
                    <a:lnTo>
                      <a:pt x="2280" y="16863"/>
                    </a:lnTo>
                    <a:lnTo>
                      <a:pt x="2280" y="17053"/>
                    </a:lnTo>
                    <a:lnTo>
                      <a:pt x="2295" y="17053"/>
                    </a:lnTo>
                    <a:lnTo>
                      <a:pt x="2295" y="17242"/>
                    </a:lnTo>
                    <a:lnTo>
                      <a:pt x="2265" y="17242"/>
                    </a:lnTo>
                    <a:lnTo>
                      <a:pt x="2206" y="17432"/>
                    </a:lnTo>
                    <a:lnTo>
                      <a:pt x="2184" y="17432"/>
                    </a:lnTo>
                    <a:lnTo>
                      <a:pt x="2161" y="17242"/>
                    </a:lnTo>
                    <a:lnTo>
                      <a:pt x="2139" y="17242"/>
                    </a:lnTo>
                    <a:lnTo>
                      <a:pt x="2132" y="17179"/>
                    </a:lnTo>
                    <a:lnTo>
                      <a:pt x="2132" y="17621"/>
                    </a:lnTo>
                    <a:lnTo>
                      <a:pt x="2117" y="17811"/>
                    </a:lnTo>
                    <a:lnTo>
                      <a:pt x="2117" y="17621"/>
                    </a:lnTo>
                    <a:lnTo>
                      <a:pt x="2132" y="17621"/>
                    </a:lnTo>
                    <a:lnTo>
                      <a:pt x="2132" y="17179"/>
                    </a:lnTo>
                    <a:lnTo>
                      <a:pt x="2117" y="17053"/>
                    </a:lnTo>
                    <a:lnTo>
                      <a:pt x="2073" y="17811"/>
                    </a:lnTo>
                    <a:lnTo>
                      <a:pt x="2087" y="18000"/>
                    </a:lnTo>
                    <a:lnTo>
                      <a:pt x="2102" y="18000"/>
                    </a:lnTo>
                    <a:lnTo>
                      <a:pt x="2102" y="18189"/>
                    </a:lnTo>
                    <a:lnTo>
                      <a:pt x="2043" y="18189"/>
                    </a:lnTo>
                    <a:lnTo>
                      <a:pt x="2043" y="18000"/>
                    </a:lnTo>
                    <a:lnTo>
                      <a:pt x="1658" y="18000"/>
                    </a:lnTo>
                    <a:lnTo>
                      <a:pt x="1643" y="17811"/>
                    </a:lnTo>
                    <a:lnTo>
                      <a:pt x="1614" y="17811"/>
                    </a:lnTo>
                    <a:lnTo>
                      <a:pt x="1614" y="17621"/>
                    </a:lnTo>
                    <a:lnTo>
                      <a:pt x="1599" y="17621"/>
                    </a:lnTo>
                    <a:lnTo>
                      <a:pt x="1568" y="17811"/>
                    </a:lnTo>
                    <a:lnTo>
                      <a:pt x="1480" y="17811"/>
                    </a:lnTo>
                    <a:lnTo>
                      <a:pt x="1480" y="18000"/>
                    </a:lnTo>
                    <a:lnTo>
                      <a:pt x="1510" y="18000"/>
                    </a:lnTo>
                    <a:lnTo>
                      <a:pt x="1525" y="18189"/>
                    </a:lnTo>
                    <a:lnTo>
                      <a:pt x="1658" y="18189"/>
                    </a:lnTo>
                    <a:lnTo>
                      <a:pt x="1704" y="18568"/>
                    </a:lnTo>
                    <a:lnTo>
                      <a:pt x="1773" y="18758"/>
                    </a:lnTo>
                    <a:lnTo>
                      <a:pt x="1858" y="18947"/>
                    </a:lnTo>
                    <a:lnTo>
                      <a:pt x="1954" y="19137"/>
                    </a:lnTo>
                    <a:lnTo>
                      <a:pt x="1954" y="18947"/>
                    </a:lnTo>
                    <a:lnTo>
                      <a:pt x="2013" y="18947"/>
                    </a:lnTo>
                    <a:lnTo>
                      <a:pt x="2013" y="18758"/>
                    </a:lnTo>
                    <a:lnTo>
                      <a:pt x="1999" y="18758"/>
                    </a:lnTo>
                    <a:lnTo>
                      <a:pt x="1999" y="18568"/>
                    </a:lnTo>
                    <a:lnTo>
                      <a:pt x="2028" y="18568"/>
                    </a:lnTo>
                    <a:lnTo>
                      <a:pt x="2028" y="18379"/>
                    </a:lnTo>
                    <a:lnTo>
                      <a:pt x="2073" y="18379"/>
                    </a:lnTo>
                    <a:lnTo>
                      <a:pt x="2087" y="18568"/>
                    </a:lnTo>
                    <a:lnTo>
                      <a:pt x="2043" y="18568"/>
                    </a:lnTo>
                    <a:lnTo>
                      <a:pt x="2028" y="18758"/>
                    </a:lnTo>
                    <a:lnTo>
                      <a:pt x="2087" y="18758"/>
                    </a:lnTo>
                    <a:lnTo>
                      <a:pt x="2102" y="18568"/>
                    </a:lnTo>
                    <a:lnTo>
                      <a:pt x="2117" y="18568"/>
                    </a:lnTo>
                    <a:lnTo>
                      <a:pt x="2117" y="18379"/>
                    </a:lnTo>
                    <a:lnTo>
                      <a:pt x="2132" y="18379"/>
                    </a:lnTo>
                    <a:lnTo>
                      <a:pt x="2147" y="18568"/>
                    </a:lnTo>
                    <a:lnTo>
                      <a:pt x="2132" y="18568"/>
                    </a:lnTo>
                    <a:lnTo>
                      <a:pt x="2132" y="18758"/>
                    </a:lnTo>
                    <a:lnTo>
                      <a:pt x="2161" y="18758"/>
                    </a:lnTo>
                    <a:lnTo>
                      <a:pt x="2175" y="18568"/>
                    </a:lnTo>
                    <a:lnTo>
                      <a:pt x="2207" y="18379"/>
                    </a:lnTo>
                    <a:lnTo>
                      <a:pt x="2176" y="18379"/>
                    </a:lnTo>
                    <a:lnTo>
                      <a:pt x="2206" y="18189"/>
                    </a:lnTo>
                    <a:lnTo>
                      <a:pt x="2221" y="18189"/>
                    </a:lnTo>
                    <a:lnTo>
                      <a:pt x="2221" y="18000"/>
                    </a:lnTo>
                    <a:lnTo>
                      <a:pt x="2354" y="18000"/>
                    </a:lnTo>
                    <a:lnTo>
                      <a:pt x="2339" y="18189"/>
                    </a:lnTo>
                    <a:lnTo>
                      <a:pt x="2310" y="18189"/>
                    </a:lnTo>
                    <a:lnTo>
                      <a:pt x="2295" y="18379"/>
                    </a:lnTo>
                    <a:lnTo>
                      <a:pt x="2339" y="18379"/>
                    </a:lnTo>
                    <a:lnTo>
                      <a:pt x="2354" y="18568"/>
                    </a:lnTo>
                    <a:lnTo>
                      <a:pt x="2406" y="18568"/>
                    </a:lnTo>
                    <a:lnTo>
                      <a:pt x="2433" y="18758"/>
                    </a:lnTo>
                    <a:lnTo>
                      <a:pt x="2472" y="18758"/>
                    </a:lnTo>
                    <a:lnTo>
                      <a:pt x="2472" y="18568"/>
                    </a:lnTo>
                    <a:lnTo>
                      <a:pt x="2458" y="18568"/>
                    </a:lnTo>
                    <a:lnTo>
                      <a:pt x="2458" y="18379"/>
                    </a:lnTo>
                    <a:lnTo>
                      <a:pt x="2443" y="18379"/>
                    </a:lnTo>
                    <a:lnTo>
                      <a:pt x="2443" y="18189"/>
                    </a:lnTo>
                    <a:lnTo>
                      <a:pt x="2472" y="18189"/>
                    </a:lnTo>
                    <a:lnTo>
                      <a:pt x="2487" y="18379"/>
                    </a:lnTo>
                    <a:lnTo>
                      <a:pt x="2472" y="18568"/>
                    </a:lnTo>
                    <a:lnTo>
                      <a:pt x="2487" y="18568"/>
                    </a:lnTo>
                    <a:lnTo>
                      <a:pt x="2487" y="18758"/>
                    </a:lnTo>
                    <a:lnTo>
                      <a:pt x="2472" y="18758"/>
                    </a:lnTo>
                    <a:lnTo>
                      <a:pt x="2472" y="18947"/>
                    </a:lnTo>
                    <a:lnTo>
                      <a:pt x="2398" y="18947"/>
                    </a:lnTo>
                    <a:lnTo>
                      <a:pt x="2354" y="18568"/>
                    </a:lnTo>
                    <a:lnTo>
                      <a:pt x="2310" y="18568"/>
                    </a:lnTo>
                    <a:lnTo>
                      <a:pt x="2280" y="18379"/>
                    </a:lnTo>
                    <a:lnTo>
                      <a:pt x="2269" y="18379"/>
                    </a:lnTo>
                    <a:lnTo>
                      <a:pt x="2256" y="18568"/>
                    </a:lnTo>
                    <a:lnTo>
                      <a:pt x="2240" y="18568"/>
                    </a:lnTo>
                    <a:lnTo>
                      <a:pt x="2221" y="18758"/>
                    </a:lnTo>
                    <a:lnTo>
                      <a:pt x="2310" y="18758"/>
                    </a:lnTo>
                    <a:lnTo>
                      <a:pt x="2310" y="18947"/>
                    </a:lnTo>
                    <a:lnTo>
                      <a:pt x="2280" y="18947"/>
                    </a:lnTo>
                    <a:lnTo>
                      <a:pt x="2295" y="19137"/>
                    </a:lnTo>
                    <a:lnTo>
                      <a:pt x="2310" y="19137"/>
                    </a:lnTo>
                    <a:lnTo>
                      <a:pt x="2268" y="19326"/>
                    </a:lnTo>
                    <a:lnTo>
                      <a:pt x="2230" y="19326"/>
                    </a:lnTo>
                    <a:lnTo>
                      <a:pt x="2200" y="19486"/>
                    </a:lnTo>
                    <a:lnTo>
                      <a:pt x="2202" y="19516"/>
                    </a:lnTo>
                    <a:lnTo>
                      <a:pt x="2224" y="19705"/>
                    </a:lnTo>
                    <a:lnTo>
                      <a:pt x="2236" y="19705"/>
                    </a:lnTo>
                    <a:lnTo>
                      <a:pt x="2250" y="19895"/>
                    </a:lnTo>
                    <a:lnTo>
                      <a:pt x="2250" y="20084"/>
                    </a:lnTo>
                    <a:lnTo>
                      <a:pt x="2680" y="20084"/>
                    </a:lnTo>
                    <a:lnTo>
                      <a:pt x="2671" y="19895"/>
                    </a:lnTo>
                    <a:lnTo>
                      <a:pt x="2659" y="19705"/>
                    </a:lnTo>
                    <a:lnTo>
                      <a:pt x="2650" y="19516"/>
                    </a:lnTo>
                    <a:lnTo>
                      <a:pt x="2709" y="19705"/>
                    </a:lnTo>
                    <a:lnTo>
                      <a:pt x="2709" y="19516"/>
                    </a:lnTo>
                    <a:lnTo>
                      <a:pt x="2724" y="19516"/>
                    </a:lnTo>
                    <a:lnTo>
                      <a:pt x="2724" y="19326"/>
                    </a:lnTo>
                    <a:lnTo>
                      <a:pt x="2739" y="19326"/>
                    </a:lnTo>
                    <a:lnTo>
                      <a:pt x="2768" y="19516"/>
                    </a:lnTo>
                    <a:lnTo>
                      <a:pt x="2754" y="19516"/>
                    </a:lnTo>
                    <a:lnTo>
                      <a:pt x="2773" y="19642"/>
                    </a:lnTo>
                    <a:lnTo>
                      <a:pt x="2783" y="19516"/>
                    </a:lnTo>
                    <a:lnTo>
                      <a:pt x="2902" y="19516"/>
                    </a:lnTo>
                    <a:lnTo>
                      <a:pt x="2843" y="19705"/>
                    </a:lnTo>
                    <a:lnTo>
                      <a:pt x="2828" y="19705"/>
                    </a:lnTo>
                    <a:lnTo>
                      <a:pt x="2850" y="19895"/>
                    </a:lnTo>
                    <a:lnTo>
                      <a:pt x="2887" y="19895"/>
                    </a:lnTo>
                    <a:lnTo>
                      <a:pt x="2887" y="19705"/>
                    </a:lnTo>
                    <a:lnTo>
                      <a:pt x="2902" y="19705"/>
                    </a:lnTo>
                    <a:lnTo>
                      <a:pt x="2935" y="19516"/>
                    </a:lnTo>
                    <a:lnTo>
                      <a:pt x="2967" y="19326"/>
                    </a:lnTo>
                    <a:lnTo>
                      <a:pt x="2995" y="19137"/>
                    </a:lnTo>
                    <a:lnTo>
                      <a:pt x="3020" y="19137"/>
                    </a:lnTo>
                    <a:lnTo>
                      <a:pt x="3168" y="19705"/>
                    </a:lnTo>
                    <a:lnTo>
                      <a:pt x="3180" y="19705"/>
                    </a:lnTo>
                    <a:lnTo>
                      <a:pt x="3192" y="19895"/>
                    </a:lnTo>
                    <a:lnTo>
                      <a:pt x="3227" y="19895"/>
                    </a:lnTo>
                    <a:lnTo>
                      <a:pt x="3242" y="20084"/>
                    </a:lnTo>
                    <a:lnTo>
                      <a:pt x="3301" y="20084"/>
                    </a:lnTo>
                    <a:lnTo>
                      <a:pt x="3332" y="19895"/>
                    </a:lnTo>
                    <a:lnTo>
                      <a:pt x="3420" y="19895"/>
                    </a:lnTo>
                    <a:lnTo>
                      <a:pt x="3440" y="19705"/>
                    </a:lnTo>
                    <a:lnTo>
                      <a:pt x="3474" y="19705"/>
                    </a:lnTo>
                    <a:lnTo>
                      <a:pt x="3494" y="19516"/>
                    </a:lnTo>
                    <a:lnTo>
                      <a:pt x="3494" y="19705"/>
                    </a:lnTo>
                    <a:lnTo>
                      <a:pt x="3509" y="19705"/>
                    </a:lnTo>
                    <a:lnTo>
                      <a:pt x="3524" y="19516"/>
                    </a:lnTo>
                    <a:lnTo>
                      <a:pt x="3553" y="19516"/>
                    </a:lnTo>
                    <a:lnTo>
                      <a:pt x="3568" y="19705"/>
                    </a:lnTo>
                    <a:lnTo>
                      <a:pt x="3582" y="19516"/>
                    </a:lnTo>
                    <a:lnTo>
                      <a:pt x="3620" y="19516"/>
                    </a:lnTo>
                    <a:lnTo>
                      <a:pt x="3642" y="19326"/>
                    </a:lnTo>
                    <a:lnTo>
                      <a:pt x="3553" y="19326"/>
                    </a:lnTo>
                    <a:lnTo>
                      <a:pt x="3686" y="19137"/>
                    </a:lnTo>
                    <a:lnTo>
                      <a:pt x="3701" y="19137"/>
                    </a:lnTo>
                    <a:lnTo>
                      <a:pt x="3701" y="19326"/>
                    </a:lnTo>
                    <a:lnTo>
                      <a:pt x="3716" y="19326"/>
                    </a:lnTo>
                    <a:lnTo>
                      <a:pt x="3716" y="19137"/>
                    </a:lnTo>
                    <a:lnTo>
                      <a:pt x="3805" y="18568"/>
                    </a:lnTo>
                    <a:lnTo>
                      <a:pt x="3804" y="18758"/>
                    </a:lnTo>
                    <a:lnTo>
                      <a:pt x="3812" y="18947"/>
                    </a:lnTo>
                    <a:lnTo>
                      <a:pt x="3842" y="19137"/>
                    </a:lnTo>
                    <a:lnTo>
                      <a:pt x="3933" y="19137"/>
                    </a:lnTo>
                    <a:lnTo>
                      <a:pt x="3962" y="19326"/>
                    </a:lnTo>
                    <a:lnTo>
                      <a:pt x="4027" y="19516"/>
                    </a:lnTo>
                    <a:lnTo>
                      <a:pt x="4071" y="19516"/>
                    </a:lnTo>
                    <a:lnTo>
                      <a:pt x="4071" y="19326"/>
                    </a:lnTo>
                    <a:lnTo>
                      <a:pt x="4086" y="19326"/>
                    </a:lnTo>
                    <a:lnTo>
                      <a:pt x="4097" y="19137"/>
                    </a:lnTo>
                    <a:lnTo>
                      <a:pt x="4106" y="19137"/>
                    </a:lnTo>
                    <a:lnTo>
                      <a:pt x="4107" y="19170"/>
                    </a:lnTo>
                    <a:lnTo>
                      <a:pt x="4116" y="19261"/>
                    </a:lnTo>
                    <a:lnTo>
                      <a:pt x="4160" y="19080"/>
                    </a:lnTo>
                    <a:lnTo>
                      <a:pt x="4145" y="19019"/>
                    </a:lnTo>
                    <a:lnTo>
                      <a:pt x="4145" y="18959"/>
                    </a:lnTo>
                    <a:lnTo>
                      <a:pt x="4131" y="18899"/>
                    </a:lnTo>
                    <a:lnTo>
                      <a:pt x="4145" y="18758"/>
                    </a:lnTo>
                    <a:lnTo>
                      <a:pt x="4145" y="18568"/>
                    </a:lnTo>
                    <a:lnTo>
                      <a:pt x="4134" y="18379"/>
                    </a:lnTo>
                    <a:lnTo>
                      <a:pt x="4123" y="18379"/>
                    </a:lnTo>
                    <a:lnTo>
                      <a:pt x="4101" y="18000"/>
                    </a:lnTo>
                    <a:lnTo>
                      <a:pt x="3980" y="18000"/>
                    </a:lnTo>
                    <a:lnTo>
                      <a:pt x="3938" y="17811"/>
                    </a:lnTo>
                    <a:lnTo>
                      <a:pt x="3953" y="17621"/>
                    </a:lnTo>
                    <a:lnTo>
                      <a:pt x="3968" y="17621"/>
                    </a:lnTo>
                    <a:lnTo>
                      <a:pt x="3968" y="17432"/>
                    </a:lnTo>
                    <a:lnTo>
                      <a:pt x="3937" y="17432"/>
                    </a:lnTo>
                    <a:lnTo>
                      <a:pt x="3908" y="17621"/>
                    </a:lnTo>
                    <a:lnTo>
                      <a:pt x="3849" y="17621"/>
                    </a:lnTo>
                    <a:lnTo>
                      <a:pt x="3838" y="17432"/>
                    </a:lnTo>
                    <a:lnTo>
                      <a:pt x="3816" y="17242"/>
                    </a:lnTo>
                    <a:lnTo>
                      <a:pt x="3805" y="17053"/>
                    </a:lnTo>
                    <a:lnTo>
                      <a:pt x="3820" y="17053"/>
                    </a:lnTo>
                    <a:lnTo>
                      <a:pt x="3834" y="16863"/>
                    </a:lnTo>
                    <a:lnTo>
                      <a:pt x="3775" y="16484"/>
                    </a:lnTo>
                    <a:lnTo>
                      <a:pt x="3775" y="17621"/>
                    </a:lnTo>
                    <a:lnTo>
                      <a:pt x="3764" y="17811"/>
                    </a:lnTo>
                    <a:lnTo>
                      <a:pt x="3755" y="17811"/>
                    </a:lnTo>
                    <a:lnTo>
                      <a:pt x="3748" y="18000"/>
                    </a:lnTo>
                    <a:lnTo>
                      <a:pt x="3657" y="18000"/>
                    </a:lnTo>
                    <a:lnTo>
                      <a:pt x="3672" y="17811"/>
                    </a:lnTo>
                    <a:lnTo>
                      <a:pt x="3657" y="17621"/>
                    </a:lnTo>
                    <a:lnTo>
                      <a:pt x="3657" y="17811"/>
                    </a:lnTo>
                    <a:lnTo>
                      <a:pt x="3642" y="18000"/>
                    </a:lnTo>
                    <a:lnTo>
                      <a:pt x="3627" y="17811"/>
                    </a:lnTo>
                    <a:lnTo>
                      <a:pt x="3627" y="17621"/>
                    </a:lnTo>
                    <a:lnTo>
                      <a:pt x="3642" y="17621"/>
                    </a:lnTo>
                    <a:lnTo>
                      <a:pt x="3620" y="17432"/>
                    </a:lnTo>
                    <a:lnTo>
                      <a:pt x="3599" y="17432"/>
                    </a:lnTo>
                    <a:lnTo>
                      <a:pt x="3582" y="17242"/>
                    </a:lnTo>
                    <a:lnTo>
                      <a:pt x="3553" y="17242"/>
                    </a:lnTo>
                    <a:lnTo>
                      <a:pt x="3553" y="17053"/>
                    </a:lnTo>
                    <a:lnTo>
                      <a:pt x="3551" y="17053"/>
                    </a:lnTo>
                    <a:lnTo>
                      <a:pt x="3551" y="17811"/>
                    </a:lnTo>
                    <a:lnTo>
                      <a:pt x="3538" y="17811"/>
                    </a:lnTo>
                    <a:lnTo>
                      <a:pt x="3524" y="17716"/>
                    </a:lnTo>
                    <a:lnTo>
                      <a:pt x="3524" y="18189"/>
                    </a:lnTo>
                    <a:lnTo>
                      <a:pt x="3504" y="18379"/>
                    </a:lnTo>
                    <a:lnTo>
                      <a:pt x="3487" y="18379"/>
                    </a:lnTo>
                    <a:lnTo>
                      <a:pt x="3450" y="18568"/>
                    </a:lnTo>
                    <a:lnTo>
                      <a:pt x="3450" y="18758"/>
                    </a:lnTo>
                    <a:lnTo>
                      <a:pt x="3435" y="18947"/>
                    </a:lnTo>
                    <a:lnTo>
                      <a:pt x="3420" y="18947"/>
                    </a:lnTo>
                    <a:lnTo>
                      <a:pt x="3390" y="19137"/>
                    </a:lnTo>
                    <a:lnTo>
                      <a:pt x="3357" y="19137"/>
                    </a:lnTo>
                    <a:lnTo>
                      <a:pt x="3290" y="19326"/>
                    </a:lnTo>
                    <a:lnTo>
                      <a:pt x="3242" y="19326"/>
                    </a:lnTo>
                    <a:lnTo>
                      <a:pt x="3227" y="19137"/>
                    </a:lnTo>
                    <a:lnTo>
                      <a:pt x="3241" y="19137"/>
                    </a:lnTo>
                    <a:lnTo>
                      <a:pt x="3273" y="18947"/>
                    </a:lnTo>
                    <a:lnTo>
                      <a:pt x="3353" y="18947"/>
                    </a:lnTo>
                    <a:lnTo>
                      <a:pt x="3375" y="19137"/>
                    </a:lnTo>
                    <a:lnTo>
                      <a:pt x="3375" y="18947"/>
                    </a:lnTo>
                    <a:lnTo>
                      <a:pt x="3361" y="18947"/>
                    </a:lnTo>
                    <a:lnTo>
                      <a:pt x="3361" y="18758"/>
                    </a:lnTo>
                    <a:lnTo>
                      <a:pt x="3301" y="18758"/>
                    </a:lnTo>
                    <a:lnTo>
                      <a:pt x="3301" y="18568"/>
                    </a:lnTo>
                    <a:lnTo>
                      <a:pt x="3316" y="18568"/>
                    </a:lnTo>
                    <a:lnTo>
                      <a:pt x="3301" y="18379"/>
                    </a:lnTo>
                    <a:lnTo>
                      <a:pt x="3375" y="18758"/>
                    </a:lnTo>
                    <a:lnTo>
                      <a:pt x="3435" y="18758"/>
                    </a:lnTo>
                    <a:lnTo>
                      <a:pt x="3420" y="18568"/>
                    </a:lnTo>
                    <a:lnTo>
                      <a:pt x="3390" y="18568"/>
                    </a:lnTo>
                    <a:lnTo>
                      <a:pt x="3361" y="18379"/>
                    </a:lnTo>
                    <a:lnTo>
                      <a:pt x="3420" y="18379"/>
                    </a:lnTo>
                    <a:lnTo>
                      <a:pt x="3420" y="18568"/>
                    </a:lnTo>
                    <a:lnTo>
                      <a:pt x="3435" y="18568"/>
                    </a:lnTo>
                    <a:lnTo>
                      <a:pt x="3435" y="18379"/>
                    </a:lnTo>
                    <a:lnTo>
                      <a:pt x="3457" y="18379"/>
                    </a:lnTo>
                    <a:lnTo>
                      <a:pt x="3501" y="18189"/>
                    </a:lnTo>
                    <a:lnTo>
                      <a:pt x="3524" y="18189"/>
                    </a:lnTo>
                    <a:lnTo>
                      <a:pt x="3524" y="17716"/>
                    </a:lnTo>
                    <a:lnTo>
                      <a:pt x="3509" y="17621"/>
                    </a:lnTo>
                    <a:lnTo>
                      <a:pt x="3494" y="17621"/>
                    </a:lnTo>
                    <a:lnTo>
                      <a:pt x="3503" y="17432"/>
                    </a:lnTo>
                    <a:lnTo>
                      <a:pt x="3509" y="17432"/>
                    </a:lnTo>
                    <a:lnTo>
                      <a:pt x="3515" y="17242"/>
                    </a:lnTo>
                    <a:lnTo>
                      <a:pt x="3544" y="17242"/>
                    </a:lnTo>
                    <a:lnTo>
                      <a:pt x="3538" y="17432"/>
                    </a:lnTo>
                    <a:lnTo>
                      <a:pt x="3532" y="17432"/>
                    </a:lnTo>
                    <a:lnTo>
                      <a:pt x="3524" y="17621"/>
                    </a:lnTo>
                    <a:lnTo>
                      <a:pt x="3531" y="17621"/>
                    </a:lnTo>
                    <a:lnTo>
                      <a:pt x="3551" y="17811"/>
                    </a:lnTo>
                    <a:lnTo>
                      <a:pt x="3551" y="17053"/>
                    </a:lnTo>
                    <a:lnTo>
                      <a:pt x="3509" y="17053"/>
                    </a:lnTo>
                    <a:lnTo>
                      <a:pt x="3495" y="17242"/>
                    </a:lnTo>
                    <a:lnTo>
                      <a:pt x="3463" y="17432"/>
                    </a:lnTo>
                    <a:lnTo>
                      <a:pt x="3450" y="17432"/>
                    </a:lnTo>
                    <a:lnTo>
                      <a:pt x="3441" y="17242"/>
                    </a:lnTo>
                    <a:lnTo>
                      <a:pt x="3435" y="17242"/>
                    </a:lnTo>
                    <a:lnTo>
                      <a:pt x="3429" y="17053"/>
                    </a:lnTo>
                    <a:lnTo>
                      <a:pt x="3420" y="16863"/>
                    </a:lnTo>
                    <a:lnTo>
                      <a:pt x="3568" y="16863"/>
                    </a:lnTo>
                    <a:lnTo>
                      <a:pt x="3568" y="17053"/>
                    </a:lnTo>
                    <a:lnTo>
                      <a:pt x="3642" y="17053"/>
                    </a:lnTo>
                    <a:lnTo>
                      <a:pt x="3627" y="16863"/>
                    </a:lnTo>
                    <a:lnTo>
                      <a:pt x="3657" y="16863"/>
                    </a:lnTo>
                    <a:lnTo>
                      <a:pt x="3657" y="17053"/>
                    </a:lnTo>
                    <a:lnTo>
                      <a:pt x="3672" y="17242"/>
                    </a:lnTo>
                    <a:lnTo>
                      <a:pt x="3663" y="17242"/>
                    </a:lnTo>
                    <a:lnTo>
                      <a:pt x="3651" y="17432"/>
                    </a:lnTo>
                    <a:lnTo>
                      <a:pt x="3642" y="17621"/>
                    </a:lnTo>
                    <a:lnTo>
                      <a:pt x="3775" y="17621"/>
                    </a:lnTo>
                    <a:lnTo>
                      <a:pt x="3775" y="16674"/>
                    </a:lnTo>
                    <a:lnTo>
                      <a:pt x="3760" y="16674"/>
                    </a:lnTo>
                    <a:lnTo>
                      <a:pt x="3760" y="16863"/>
                    </a:lnTo>
                    <a:lnTo>
                      <a:pt x="3731" y="16863"/>
                    </a:lnTo>
                    <a:lnTo>
                      <a:pt x="3731" y="17053"/>
                    </a:lnTo>
                    <a:lnTo>
                      <a:pt x="3716" y="17053"/>
                    </a:lnTo>
                    <a:lnTo>
                      <a:pt x="3731" y="16863"/>
                    </a:lnTo>
                    <a:lnTo>
                      <a:pt x="3686" y="16863"/>
                    </a:lnTo>
                    <a:lnTo>
                      <a:pt x="3701" y="16674"/>
                    </a:lnTo>
                    <a:lnTo>
                      <a:pt x="3716" y="16674"/>
                    </a:lnTo>
                    <a:lnTo>
                      <a:pt x="3820" y="16295"/>
                    </a:lnTo>
                    <a:lnTo>
                      <a:pt x="3716" y="16295"/>
                    </a:lnTo>
                    <a:lnTo>
                      <a:pt x="3731" y="16105"/>
                    </a:lnTo>
                    <a:lnTo>
                      <a:pt x="3716" y="16105"/>
                    </a:lnTo>
                    <a:lnTo>
                      <a:pt x="3701" y="16295"/>
                    </a:lnTo>
                    <a:lnTo>
                      <a:pt x="3672" y="16295"/>
                    </a:lnTo>
                    <a:lnTo>
                      <a:pt x="3657" y="16105"/>
                    </a:lnTo>
                    <a:lnTo>
                      <a:pt x="3627" y="16105"/>
                    </a:lnTo>
                    <a:lnTo>
                      <a:pt x="3627" y="16295"/>
                    </a:lnTo>
                    <a:lnTo>
                      <a:pt x="3598" y="16295"/>
                    </a:lnTo>
                    <a:lnTo>
                      <a:pt x="3568" y="16484"/>
                    </a:lnTo>
                    <a:lnTo>
                      <a:pt x="3553" y="16674"/>
                    </a:lnTo>
                    <a:lnTo>
                      <a:pt x="3494" y="16674"/>
                    </a:lnTo>
                    <a:lnTo>
                      <a:pt x="3494" y="16484"/>
                    </a:lnTo>
                    <a:lnTo>
                      <a:pt x="3316" y="16484"/>
                    </a:lnTo>
                    <a:lnTo>
                      <a:pt x="3316" y="18189"/>
                    </a:lnTo>
                    <a:lnTo>
                      <a:pt x="3301" y="18189"/>
                    </a:lnTo>
                    <a:lnTo>
                      <a:pt x="3287" y="18379"/>
                    </a:lnTo>
                    <a:lnTo>
                      <a:pt x="3257" y="18379"/>
                    </a:lnTo>
                    <a:lnTo>
                      <a:pt x="3242" y="18189"/>
                    </a:lnTo>
                    <a:lnTo>
                      <a:pt x="3301" y="18189"/>
                    </a:lnTo>
                    <a:lnTo>
                      <a:pt x="3301" y="18000"/>
                    </a:lnTo>
                    <a:lnTo>
                      <a:pt x="3316" y="18000"/>
                    </a:lnTo>
                    <a:lnTo>
                      <a:pt x="3316" y="16484"/>
                    </a:lnTo>
                    <a:lnTo>
                      <a:pt x="3183" y="16484"/>
                    </a:lnTo>
                    <a:lnTo>
                      <a:pt x="3183" y="17621"/>
                    </a:lnTo>
                    <a:lnTo>
                      <a:pt x="3168" y="17811"/>
                    </a:lnTo>
                    <a:lnTo>
                      <a:pt x="3109" y="17811"/>
                    </a:lnTo>
                    <a:lnTo>
                      <a:pt x="3109" y="17621"/>
                    </a:lnTo>
                    <a:lnTo>
                      <a:pt x="3079" y="17621"/>
                    </a:lnTo>
                    <a:lnTo>
                      <a:pt x="3057" y="17432"/>
                    </a:lnTo>
                    <a:lnTo>
                      <a:pt x="3013" y="17242"/>
                    </a:lnTo>
                    <a:lnTo>
                      <a:pt x="3035" y="17242"/>
                    </a:lnTo>
                    <a:lnTo>
                      <a:pt x="3065" y="17053"/>
                    </a:lnTo>
                    <a:lnTo>
                      <a:pt x="3109" y="17053"/>
                    </a:lnTo>
                    <a:lnTo>
                      <a:pt x="3120" y="17242"/>
                    </a:lnTo>
                    <a:lnTo>
                      <a:pt x="3142" y="17432"/>
                    </a:lnTo>
                    <a:lnTo>
                      <a:pt x="3153" y="17621"/>
                    </a:lnTo>
                    <a:lnTo>
                      <a:pt x="3183" y="17621"/>
                    </a:lnTo>
                    <a:lnTo>
                      <a:pt x="3183" y="16484"/>
                    </a:lnTo>
                    <a:lnTo>
                      <a:pt x="3124" y="16484"/>
                    </a:lnTo>
                    <a:lnTo>
                      <a:pt x="3137" y="16295"/>
                    </a:lnTo>
                    <a:lnTo>
                      <a:pt x="3170" y="15916"/>
                    </a:lnTo>
                    <a:lnTo>
                      <a:pt x="3183" y="15726"/>
                    </a:lnTo>
                    <a:lnTo>
                      <a:pt x="3198" y="15726"/>
                    </a:lnTo>
                    <a:lnTo>
                      <a:pt x="3213" y="15537"/>
                    </a:lnTo>
                    <a:lnTo>
                      <a:pt x="3227" y="15537"/>
                    </a:lnTo>
                    <a:lnTo>
                      <a:pt x="3205" y="15347"/>
                    </a:lnTo>
                    <a:lnTo>
                      <a:pt x="3161" y="15347"/>
                    </a:lnTo>
                    <a:lnTo>
                      <a:pt x="3139" y="15158"/>
                    </a:lnTo>
                    <a:lnTo>
                      <a:pt x="3176" y="15158"/>
                    </a:lnTo>
                    <a:lnTo>
                      <a:pt x="3220" y="15347"/>
                    </a:lnTo>
                    <a:lnTo>
                      <a:pt x="3242" y="15347"/>
                    </a:lnTo>
                    <a:lnTo>
                      <a:pt x="3242" y="15158"/>
                    </a:lnTo>
                    <a:lnTo>
                      <a:pt x="3257" y="15158"/>
                    </a:lnTo>
                    <a:lnTo>
                      <a:pt x="3257" y="14968"/>
                    </a:lnTo>
                    <a:lnTo>
                      <a:pt x="3272" y="14968"/>
                    </a:lnTo>
                    <a:lnTo>
                      <a:pt x="3272" y="14779"/>
                    </a:lnTo>
                    <a:lnTo>
                      <a:pt x="3319" y="15158"/>
                    </a:lnTo>
                    <a:lnTo>
                      <a:pt x="3418" y="15537"/>
                    </a:lnTo>
                    <a:lnTo>
                      <a:pt x="3464" y="15916"/>
                    </a:lnTo>
                    <a:lnTo>
                      <a:pt x="3479" y="15916"/>
                    </a:lnTo>
                    <a:lnTo>
                      <a:pt x="3509" y="15726"/>
                    </a:lnTo>
                    <a:lnTo>
                      <a:pt x="3494" y="15726"/>
                    </a:lnTo>
                    <a:lnTo>
                      <a:pt x="3464" y="15537"/>
                    </a:lnTo>
                    <a:lnTo>
                      <a:pt x="3450" y="15537"/>
                    </a:lnTo>
                    <a:lnTo>
                      <a:pt x="3479" y="15347"/>
                    </a:lnTo>
                    <a:lnTo>
                      <a:pt x="3464" y="15537"/>
                    </a:lnTo>
                    <a:lnTo>
                      <a:pt x="3524" y="15537"/>
                    </a:lnTo>
                    <a:lnTo>
                      <a:pt x="3524" y="15347"/>
                    </a:lnTo>
                    <a:lnTo>
                      <a:pt x="3509" y="15158"/>
                    </a:lnTo>
                    <a:lnTo>
                      <a:pt x="3524" y="15158"/>
                    </a:lnTo>
                    <a:lnTo>
                      <a:pt x="3538" y="15347"/>
                    </a:lnTo>
                    <a:lnTo>
                      <a:pt x="3538" y="15537"/>
                    </a:lnTo>
                    <a:lnTo>
                      <a:pt x="3626" y="15537"/>
                    </a:lnTo>
                    <a:lnTo>
                      <a:pt x="3657" y="15726"/>
                    </a:lnTo>
                    <a:lnTo>
                      <a:pt x="3672" y="15726"/>
                    </a:lnTo>
                    <a:lnTo>
                      <a:pt x="3672" y="15537"/>
                    </a:lnTo>
                    <a:lnTo>
                      <a:pt x="3705" y="15537"/>
                    </a:lnTo>
                    <a:lnTo>
                      <a:pt x="3772" y="15347"/>
                    </a:lnTo>
                    <a:lnTo>
                      <a:pt x="3805" y="15158"/>
                    </a:lnTo>
                    <a:lnTo>
                      <a:pt x="3849" y="15158"/>
                    </a:lnTo>
                    <a:lnTo>
                      <a:pt x="3864" y="14968"/>
                    </a:lnTo>
                    <a:lnTo>
                      <a:pt x="3923" y="14968"/>
                    </a:lnTo>
                    <a:lnTo>
                      <a:pt x="3938" y="15158"/>
                    </a:lnTo>
                    <a:lnTo>
                      <a:pt x="3997" y="15158"/>
                    </a:lnTo>
                    <a:lnTo>
                      <a:pt x="4012" y="14968"/>
                    </a:lnTo>
                    <a:lnTo>
                      <a:pt x="4027" y="14968"/>
                    </a:lnTo>
                    <a:lnTo>
                      <a:pt x="4042" y="14779"/>
                    </a:lnTo>
                    <a:lnTo>
                      <a:pt x="4042" y="14968"/>
                    </a:lnTo>
                    <a:lnTo>
                      <a:pt x="4027" y="15158"/>
                    </a:lnTo>
                    <a:lnTo>
                      <a:pt x="4056" y="14968"/>
                    </a:lnTo>
                    <a:lnTo>
                      <a:pt x="4056" y="15158"/>
                    </a:lnTo>
                    <a:lnTo>
                      <a:pt x="4071" y="15158"/>
                    </a:lnTo>
                    <a:lnTo>
                      <a:pt x="4071" y="15347"/>
                    </a:lnTo>
                    <a:lnTo>
                      <a:pt x="4101" y="15347"/>
                    </a:lnTo>
                    <a:lnTo>
                      <a:pt x="4116" y="15158"/>
                    </a:lnTo>
                    <a:lnTo>
                      <a:pt x="4131" y="15158"/>
                    </a:lnTo>
                    <a:lnTo>
                      <a:pt x="4131" y="14779"/>
                    </a:lnTo>
                    <a:lnTo>
                      <a:pt x="4219" y="14779"/>
                    </a:lnTo>
                    <a:lnTo>
                      <a:pt x="4219" y="14968"/>
                    </a:lnTo>
                    <a:lnTo>
                      <a:pt x="4234" y="14779"/>
                    </a:lnTo>
                    <a:lnTo>
                      <a:pt x="4249" y="14779"/>
                    </a:lnTo>
                    <a:lnTo>
                      <a:pt x="4271" y="15158"/>
                    </a:lnTo>
                    <a:lnTo>
                      <a:pt x="4282" y="15158"/>
                    </a:lnTo>
                    <a:lnTo>
                      <a:pt x="4293" y="15347"/>
                    </a:lnTo>
                    <a:lnTo>
                      <a:pt x="4328" y="15347"/>
                    </a:lnTo>
                    <a:lnTo>
                      <a:pt x="4353" y="15537"/>
                    </a:lnTo>
                    <a:lnTo>
                      <a:pt x="4353" y="15158"/>
                    </a:lnTo>
                    <a:lnTo>
                      <a:pt x="4367" y="15158"/>
                    </a:lnTo>
                    <a:lnTo>
                      <a:pt x="4367" y="15347"/>
                    </a:lnTo>
                    <a:lnTo>
                      <a:pt x="4397" y="15347"/>
                    </a:lnTo>
                    <a:lnTo>
                      <a:pt x="4412" y="15158"/>
                    </a:lnTo>
                    <a:lnTo>
                      <a:pt x="4441" y="15158"/>
                    </a:lnTo>
                    <a:lnTo>
                      <a:pt x="4486" y="15537"/>
                    </a:lnTo>
                    <a:lnTo>
                      <a:pt x="4515" y="15158"/>
                    </a:lnTo>
                    <a:lnTo>
                      <a:pt x="4471" y="15158"/>
                    </a:lnTo>
                    <a:lnTo>
                      <a:pt x="4486" y="14968"/>
                    </a:lnTo>
                    <a:lnTo>
                      <a:pt x="4519" y="15111"/>
                    </a:lnTo>
                    <a:lnTo>
                      <a:pt x="4530" y="14968"/>
                    </a:lnTo>
                    <a:lnTo>
                      <a:pt x="4552" y="15158"/>
                    </a:lnTo>
                    <a:lnTo>
                      <a:pt x="4589" y="15158"/>
                    </a:lnTo>
                    <a:lnTo>
                      <a:pt x="4589" y="14968"/>
                    </a:lnTo>
                    <a:lnTo>
                      <a:pt x="4649" y="14968"/>
                    </a:lnTo>
                    <a:lnTo>
                      <a:pt x="4649" y="15158"/>
                    </a:lnTo>
                    <a:lnTo>
                      <a:pt x="4752" y="15158"/>
                    </a:lnTo>
                    <a:lnTo>
                      <a:pt x="4752" y="14779"/>
                    </a:lnTo>
                    <a:lnTo>
                      <a:pt x="4767" y="14779"/>
                    </a:lnTo>
                    <a:lnTo>
                      <a:pt x="4797" y="14968"/>
                    </a:lnTo>
                    <a:lnTo>
                      <a:pt x="4782" y="15158"/>
                    </a:lnTo>
                    <a:lnTo>
                      <a:pt x="4767" y="15158"/>
                    </a:lnTo>
                    <a:lnTo>
                      <a:pt x="4756" y="15347"/>
                    </a:lnTo>
                    <a:lnTo>
                      <a:pt x="4747" y="15537"/>
                    </a:lnTo>
                    <a:lnTo>
                      <a:pt x="4740" y="15537"/>
                    </a:lnTo>
                    <a:lnTo>
                      <a:pt x="4737" y="15726"/>
                    </a:lnTo>
                    <a:lnTo>
                      <a:pt x="4723" y="15726"/>
                    </a:lnTo>
                    <a:lnTo>
                      <a:pt x="4693" y="15537"/>
                    </a:lnTo>
                    <a:lnTo>
                      <a:pt x="4678" y="15537"/>
                    </a:lnTo>
                    <a:lnTo>
                      <a:pt x="4708" y="15726"/>
                    </a:lnTo>
                    <a:lnTo>
                      <a:pt x="4604" y="15726"/>
                    </a:lnTo>
                    <a:lnTo>
                      <a:pt x="4619" y="15537"/>
                    </a:lnTo>
                    <a:lnTo>
                      <a:pt x="4560" y="15537"/>
                    </a:lnTo>
                    <a:lnTo>
                      <a:pt x="4532" y="15726"/>
                    </a:lnTo>
                    <a:lnTo>
                      <a:pt x="4501" y="15726"/>
                    </a:lnTo>
                    <a:lnTo>
                      <a:pt x="4486" y="15916"/>
                    </a:lnTo>
                    <a:lnTo>
                      <a:pt x="4540" y="15916"/>
                    </a:lnTo>
                    <a:lnTo>
                      <a:pt x="4506" y="16105"/>
                    </a:lnTo>
                    <a:lnTo>
                      <a:pt x="4486" y="16295"/>
                    </a:lnTo>
                    <a:lnTo>
                      <a:pt x="4575" y="17053"/>
                    </a:lnTo>
                    <a:lnTo>
                      <a:pt x="4604" y="17053"/>
                    </a:lnTo>
                    <a:lnTo>
                      <a:pt x="4649" y="17432"/>
                    </a:lnTo>
                    <a:lnTo>
                      <a:pt x="4737" y="17432"/>
                    </a:lnTo>
                    <a:lnTo>
                      <a:pt x="4737" y="17242"/>
                    </a:lnTo>
                    <a:lnTo>
                      <a:pt x="4752" y="17242"/>
                    </a:lnTo>
                    <a:lnTo>
                      <a:pt x="4767" y="17053"/>
                    </a:lnTo>
                    <a:lnTo>
                      <a:pt x="4752" y="17053"/>
                    </a:lnTo>
                    <a:lnTo>
                      <a:pt x="4737" y="16863"/>
                    </a:lnTo>
                    <a:lnTo>
                      <a:pt x="4663" y="16863"/>
                    </a:lnTo>
                    <a:lnTo>
                      <a:pt x="4663" y="17053"/>
                    </a:lnTo>
                    <a:lnTo>
                      <a:pt x="4649" y="17242"/>
                    </a:lnTo>
                    <a:lnTo>
                      <a:pt x="4634" y="17242"/>
                    </a:lnTo>
                    <a:lnTo>
                      <a:pt x="4634" y="17053"/>
                    </a:lnTo>
                    <a:lnTo>
                      <a:pt x="4663" y="17053"/>
                    </a:lnTo>
                    <a:lnTo>
                      <a:pt x="4663" y="16863"/>
                    </a:lnTo>
                    <a:lnTo>
                      <a:pt x="4634" y="16863"/>
                    </a:lnTo>
                    <a:lnTo>
                      <a:pt x="4619" y="17053"/>
                    </a:lnTo>
                    <a:lnTo>
                      <a:pt x="4619" y="16863"/>
                    </a:lnTo>
                    <a:lnTo>
                      <a:pt x="4634" y="16863"/>
                    </a:lnTo>
                    <a:lnTo>
                      <a:pt x="4669" y="16674"/>
                    </a:lnTo>
                    <a:lnTo>
                      <a:pt x="4752" y="16674"/>
                    </a:lnTo>
                    <a:lnTo>
                      <a:pt x="4737" y="16863"/>
                    </a:lnTo>
                    <a:lnTo>
                      <a:pt x="4812" y="16863"/>
                    </a:lnTo>
                    <a:lnTo>
                      <a:pt x="4812" y="17053"/>
                    </a:lnTo>
                    <a:lnTo>
                      <a:pt x="4909" y="17053"/>
                    </a:lnTo>
                    <a:lnTo>
                      <a:pt x="4921" y="16863"/>
                    </a:lnTo>
                    <a:lnTo>
                      <a:pt x="4930" y="16674"/>
                    </a:lnTo>
                    <a:lnTo>
                      <a:pt x="4878" y="16674"/>
                    </a:lnTo>
                    <a:lnTo>
                      <a:pt x="4854" y="16484"/>
                    </a:lnTo>
                    <a:lnTo>
                      <a:pt x="4797" y="16484"/>
                    </a:lnTo>
                    <a:lnTo>
                      <a:pt x="4853" y="16295"/>
                    </a:lnTo>
                    <a:lnTo>
                      <a:pt x="5063" y="16295"/>
                    </a:lnTo>
                    <a:lnTo>
                      <a:pt x="5113" y="16484"/>
                    </a:lnTo>
                    <a:lnTo>
                      <a:pt x="5161" y="16674"/>
                    </a:lnTo>
                    <a:lnTo>
                      <a:pt x="5190" y="17053"/>
                    </a:lnTo>
                    <a:lnTo>
                      <a:pt x="5182" y="17242"/>
                    </a:lnTo>
                    <a:lnTo>
                      <a:pt x="5152" y="17242"/>
                    </a:lnTo>
                    <a:lnTo>
                      <a:pt x="5152" y="17432"/>
                    </a:lnTo>
                    <a:lnTo>
                      <a:pt x="5137" y="17432"/>
                    </a:lnTo>
                    <a:lnTo>
                      <a:pt x="5125" y="17457"/>
                    </a:lnTo>
                    <a:lnTo>
                      <a:pt x="5145" y="17621"/>
                    </a:lnTo>
                    <a:lnTo>
                      <a:pt x="5152" y="17621"/>
                    </a:lnTo>
                    <a:lnTo>
                      <a:pt x="5177" y="17729"/>
                    </a:lnTo>
                    <a:lnTo>
                      <a:pt x="5196" y="17668"/>
                    </a:lnTo>
                    <a:lnTo>
                      <a:pt x="5196" y="17621"/>
                    </a:lnTo>
                    <a:lnTo>
                      <a:pt x="5211" y="17621"/>
                    </a:lnTo>
                    <a:lnTo>
                      <a:pt x="5196" y="17432"/>
                    </a:lnTo>
                    <a:lnTo>
                      <a:pt x="5211" y="17242"/>
                    </a:lnTo>
                    <a:lnTo>
                      <a:pt x="5256" y="17242"/>
                    </a:lnTo>
                    <a:lnTo>
                      <a:pt x="5270" y="17432"/>
                    </a:lnTo>
                    <a:lnTo>
                      <a:pt x="5270" y="17621"/>
                    </a:lnTo>
                    <a:lnTo>
                      <a:pt x="5211" y="17621"/>
                    </a:lnTo>
                    <a:lnTo>
                      <a:pt x="5196" y="17668"/>
                    </a:lnTo>
                    <a:lnTo>
                      <a:pt x="5196" y="17811"/>
                    </a:lnTo>
                    <a:lnTo>
                      <a:pt x="5177" y="17729"/>
                    </a:lnTo>
                    <a:lnTo>
                      <a:pt x="5152" y="17811"/>
                    </a:lnTo>
                    <a:lnTo>
                      <a:pt x="5122" y="17811"/>
                    </a:lnTo>
                    <a:lnTo>
                      <a:pt x="5108" y="18000"/>
                    </a:lnTo>
                    <a:lnTo>
                      <a:pt x="5057" y="18000"/>
                    </a:lnTo>
                    <a:lnTo>
                      <a:pt x="5069" y="17621"/>
                    </a:lnTo>
                    <a:lnTo>
                      <a:pt x="5122" y="17621"/>
                    </a:lnTo>
                    <a:lnTo>
                      <a:pt x="5122" y="17463"/>
                    </a:lnTo>
                    <a:lnTo>
                      <a:pt x="5048" y="17621"/>
                    </a:lnTo>
                    <a:lnTo>
                      <a:pt x="5048" y="17432"/>
                    </a:lnTo>
                    <a:lnTo>
                      <a:pt x="5034" y="17432"/>
                    </a:lnTo>
                    <a:lnTo>
                      <a:pt x="5034" y="17242"/>
                    </a:lnTo>
                    <a:lnTo>
                      <a:pt x="4974" y="17053"/>
                    </a:lnTo>
                    <a:lnTo>
                      <a:pt x="4920" y="17053"/>
                    </a:lnTo>
                    <a:lnTo>
                      <a:pt x="4935" y="17242"/>
                    </a:lnTo>
                    <a:lnTo>
                      <a:pt x="4948" y="17242"/>
                    </a:lnTo>
                    <a:lnTo>
                      <a:pt x="4960" y="17432"/>
                    </a:lnTo>
                    <a:lnTo>
                      <a:pt x="4900" y="17432"/>
                    </a:lnTo>
                    <a:lnTo>
                      <a:pt x="4945" y="17621"/>
                    </a:lnTo>
                    <a:lnTo>
                      <a:pt x="4886" y="17621"/>
                    </a:lnTo>
                    <a:lnTo>
                      <a:pt x="4886" y="17811"/>
                    </a:lnTo>
                    <a:lnTo>
                      <a:pt x="4893" y="17811"/>
                    </a:lnTo>
                    <a:lnTo>
                      <a:pt x="4917" y="18000"/>
                    </a:lnTo>
                    <a:lnTo>
                      <a:pt x="4960" y="18000"/>
                    </a:lnTo>
                    <a:lnTo>
                      <a:pt x="4945" y="17811"/>
                    </a:lnTo>
                    <a:lnTo>
                      <a:pt x="4974" y="17811"/>
                    </a:lnTo>
                    <a:lnTo>
                      <a:pt x="4974" y="18000"/>
                    </a:lnTo>
                    <a:lnTo>
                      <a:pt x="4996" y="18000"/>
                    </a:lnTo>
                    <a:lnTo>
                      <a:pt x="5017" y="18189"/>
                    </a:lnTo>
                    <a:lnTo>
                      <a:pt x="5035" y="18189"/>
                    </a:lnTo>
                    <a:lnTo>
                      <a:pt x="5048" y="18379"/>
                    </a:lnTo>
                    <a:lnTo>
                      <a:pt x="5078" y="18189"/>
                    </a:lnTo>
                    <a:lnTo>
                      <a:pt x="5108" y="18189"/>
                    </a:lnTo>
                    <a:lnTo>
                      <a:pt x="5122" y="18000"/>
                    </a:lnTo>
                    <a:lnTo>
                      <a:pt x="5167" y="18000"/>
                    </a:lnTo>
                    <a:lnTo>
                      <a:pt x="5182" y="17811"/>
                    </a:lnTo>
                    <a:lnTo>
                      <a:pt x="5182" y="18000"/>
                    </a:lnTo>
                    <a:lnTo>
                      <a:pt x="5196" y="18000"/>
                    </a:lnTo>
                    <a:lnTo>
                      <a:pt x="5196" y="18189"/>
                    </a:lnTo>
                    <a:lnTo>
                      <a:pt x="5344" y="18189"/>
                    </a:lnTo>
                    <a:lnTo>
                      <a:pt x="5354" y="18063"/>
                    </a:lnTo>
                    <a:lnTo>
                      <a:pt x="5344" y="18000"/>
                    </a:lnTo>
                    <a:lnTo>
                      <a:pt x="5330" y="18000"/>
                    </a:lnTo>
                    <a:lnTo>
                      <a:pt x="5330" y="17811"/>
                    </a:lnTo>
                    <a:lnTo>
                      <a:pt x="5367" y="17811"/>
                    </a:lnTo>
                    <a:lnTo>
                      <a:pt x="5411" y="18000"/>
                    </a:lnTo>
                    <a:lnTo>
                      <a:pt x="5418" y="18000"/>
                    </a:lnTo>
                    <a:lnTo>
                      <a:pt x="5418" y="18189"/>
                    </a:lnTo>
                    <a:lnTo>
                      <a:pt x="5404" y="18000"/>
                    </a:lnTo>
                    <a:lnTo>
                      <a:pt x="5389" y="18000"/>
                    </a:lnTo>
                    <a:lnTo>
                      <a:pt x="5403" y="18184"/>
                    </a:lnTo>
                    <a:lnTo>
                      <a:pt x="5404" y="18379"/>
                    </a:lnTo>
                    <a:lnTo>
                      <a:pt x="5493" y="18379"/>
                    </a:lnTo>
                    <a:lnTo>
                      <a:pt x="5493" y="18568"/>
                    </a:lnTo>
                    <a:lnTo>
                      <a:pt x="5522" y="18568"/>
                    </a:lnTo>
                    <a:lnTo>
                      <a:pt x="5507" y="18379"/>
                    </a:lnTo>
                    <a:lnTo>
                      <a:pt x="5567" y="18379"/>
                    </a:lnTo>
                    <a:lnTo>
                      <a:pt x="5567" y="18568"/>
                    </a:lnTo>
                    <a:lnTo>
                      <a:pt x="5626" y="18568"/>
                    </a:lnTo>
                    <a:lnTo>
                      <a:pt x="5742" y="18974"/>
                    </a:lnTo>
                    <a:lnTo>
                      <a:pt x="5744" y="18947"/>
                    </a:lnTo>
                    <a:lnTo>
                      <a:pt x="5774" y="18947"/>
                    </a:lnTo>
                    <a:lnTo>
                      <a:pt x="5774" y="18758"/>
                    </a:lnTo>
                    <a:lnTo>
                      <a:pt x="5784" y="18758"/>
                    </a:lnTo>
                    <a:lnTo>
                      <a:pt x="5838" y="18568"/>
                    </a:lnTo>
                    <a:lnTo>
                      <a:pt x="5863" y="18379"/>
                    </a:lnTo>
                    <a:lnTo>
                      <a:pt x="5863" y="18189"/>
                    </a:lnTo>
                    <a:lnTo>
                      <a:pt x="5877" y="18189"/>
                    </a:lnTo>
                    <a:lnTo>
                      <a:pt x="5899" y="18000"/>
                    </a:lnTo>
                    <a:lnTo>
                      <a:pt x="5920" y="18000"/>
                    </a:lnTo>
                    <a:lnTo>
                      <a:pt x="5938" y="17811"/>
                    </a:lnTo>
                    <a:lnTo>
                      <a:pt x="5951" y="17621"/>
                    </a:lnTo>
                    <a:lnTo>
                      <a:pt x="5937" y="17621"/>
                    </a:lnTo>
                    <a:lnTo>
                      <a:pt x="5951" y="17432"/>
                    </a:lnTo>
                    <a:lnTo>
                      <a:pt x="5996" y="17432"/>
                    </a:lnTo>
                    <a:lnTo>
                      <a:pt x="6011" y="17621"/>
                    </a:lnTo>
                    <a:lnTo>
                      <a:pt x="6026" y="17621"/>
                    </a:lnTo>
                    <a:lnTo>
                      <a:pt x="6026" y="17811"/>
                    </a:lnTo>
                    <a:lnTo>
                      <a:pt x="5996" y="18189"/>
                    </a:lnTo>
                    <a:lnTo>
                      <a:pt x="6040" y="18189"/>
                    </a:lnTo>
                    <a:lnTo>
                      <a:pt x="6129" y="18379"/>
                    </a:lnTo>
                    <a:lnTo>
                      <a:pt x="6188" y="18379"/>
                    </a:lnTo>
                    <a:lnTo>
                      <a:pt x="6203" y="18568"/>
                    </a:lnTo>
                    <a:lnTo>
                      <a:pt x="6218" y="18568"/>
                    </a:lnTo>
                    <a:lnTo>
                      <a:pt x="6233" y="18379"/>
                    </a:lnTo>
                    <a:lnTo>
                      <a:pt x="6218" y="18379"/>
                    </a:lnTo>
                    <a:lnTo>
                      <a:pt x="6188" y="18189"/>
                    </a:lnTo>
                    <a:lnTo>
                      <a:pt x="6174" y="18189"/>
                    </a:lnTo>
                    <a:lnTo>
                      <a:pt x="6144" y="18000"/>
                    </a:lnTo>
                    <a:lnTo>
                      <a:pt x="6174" y="18000"/>
                    </a:lnTo>
                    <a:lnTo>
                      <a:pt x="6174" y="17811"/>
                    </a:lnTo>
                    <a:lnTo>
                      <a:pt x="6203" y="17811"/>
                    </a:lnTo>
                    <a:lnTo>
                      <a:pt x="6203" y="18000"/>
                    </a:lnTo>
                    <a:lnTo>
                      <a:pt x="6174" y="18000"/>
                    </a:lnTo>
                    <a:lnTo>
                      <a:pt x="6203" y="18189"/>
                    </a:lnTo>
                    <a:lnTo>
                      <a:pt x="6248" y="18189"/>
                    </a:lnTo>
                    <a:lnTo>
                      <a:pt x="6262" y="18379"/>
                    </a:lnTo>
                    <a:lnTo>
                      <a:pt x="6277" y="18379"/>
                    </a:lnTo>
                    <a:lnTo>
                      <a:pt x="6292" y="18189"/>
                    </a:lnTo>
                    <a:lnTo>
                      <a:pt x="6307" y="18189"/>
                    </a:lnTo>
                    <a:lnTo>
                      <a:pt x="6307" y="18379"/>
                    </a:lnTo>
                    <a:lnTo>
                      <a:pt x="6292" y="18379"/>
                    </a:lnTo>
                    <a:lnTo>
                      <a:pt x="6292" y="18568"/>
                    </a:lnTo>
                    <a:lnTo>
                      <a:pt x="6307" y="18568"/>
                    </a:lnTo>
                    <a:lnTo>
                      <a:pt x="6307" y="18758"/>
                    </a:lnTo>
                    <a:lnTo>
                      <a:pt x="6336" y="19137"/>
                    </a:lnTo>
                    <a:lnTo>
                      <a:pt x="6348" y="19326"/>
                    </a:lnTo>
                    <a:lnTo>
                      <a:pt x="6370" y="19516"/>
                    </a:lnTo>
                    <a:lnTo>
                      <a:pt x="6381" y="19705"/>
                    </a:lnTo>
                    <a:lnTo>
                      <a:pt x="6414" y="19705"/>
                    </a:lnTo>
                    <a:lnTo>
                      <a:pt x="6449" y="19895"/>
                    </a:lnTo>
                    <a:lnTo>
                      <a:pt x="6618" y="19895"/>
                    </a:lnTo>
                    <a:lnTo>
                      <a:pt x="6603" y="19705"/>
                    </a:lnTo>
                    <a:lnTo>
                      <a:pt x="6647" y="19705"/>
                    </a:lnTo>
                    <a:lnTo>
                      <a:pt x="6618" y="19895"/>
                    </a:lnTo>
                    <a:lnTo>
                      <a:pt x="6721" y="19895"/>
                    </a:lnTo>
                    <a:lnTo>
                      <a:pt x="6736" y="20084"/>
                    </a:lnTo>
                    <a:lnTo>
                      <a:pt x="6795" y="19895"/>
                    </a:lnTo>
                    <a:lnTo>
                      <a:pt x="6810" y="19895"/>
                    </a:lnTo>
                    <a:lnTo>
                      <a:pt x="6810" y="19705"/>
                    </a:lnTo>
                    <a:lnTo>
                      <a:pt x="6803" y="19705"/>
                    </a:lnTo>
                    <a:lnTo>
                      <a:pt x="6779" y="19516"/>
                    </a:lnTo>
                    <a:lnTo>
                      <a:pt x="6721" y="19516"/>
                    </a:lnTo>
                    <a:lnTo>
                      <a:pt x="6721" y="19326"/>
                    </a:lnTo>
                    <a:lnTo>
                      <a:pt x="6677" y="19326"/>
                    </a:lnTo>
                    <a:lnTo>
                      <a:pt x="6707" y="19516"/>
                    </a:lnTo>
                    <a:lnTo>
                      <a:pt x="6692" y="19516"/>
                    </a:lnTo>
                    <a:lnTo>
                      <a:pt x="6677" y="19705"/>
                    </a:lnTo>
                    <a:lnTo>
                      <a:pt x="6656" y="19705"/>
                    </a:lnTo>
                    <a:lnTo>
                      <a:pt x="6668" y="19516"/>
                    </a:lnTo>
                    <a:lnTo>
                      <a:pt x="6677" y="19326"/>
                    </a:lnTo>
                    <a:lnTo>
                      <a:pt x="6645" y="19326"/>
                    </a:lnTo>
                    <a:lnTo>
                      <a:pt x="6635" y="18947"/>
                    </a:lnTo>
                    <a:lnTo>
                      <a:pt x="6721" y="18947"/>
                    </a:lnTo>
                    <a:lnTo>
                      <a:pt x="6721" y="18758"/>
                    </a:lnTo>
                    <a:lnTo>
                      <a:pt x="6799" y="18758"/>
                    </a:lnTo>
                    <a:lnTo>
                      <a:pt x="6866" y="18379"/>
                    </a:lnTo>
                    <a:lnTo>
                      <a:pt x="6899" y="18379"/>
                    </a:lnTo>
                    <a:lnTo>
                      <a:pt x="6870" y="18189"/>
                    </a:lnTo>
                    <a:lnTo>
                      <a:pt x="6801" y="18000"/>
                    </a:lnTo>
                    <a:lnTo>
                      <a:pt x="6751" y="18000"/>
                    </a:lnTo>
                    <a:lnTo>
                      <a:pt x="6766" y="17811"/>
                    </a:lnTo>
                    <a:lnTo>
                      <a:pt x="6781" y="17621"/>
                    </a:lnTo>
                    <a:lnTo>
                      <a:pt x="6862" y="17811"/>
                    </a:lnTo>
                    <a:lnTo>
                      <a:pt x="6943" y="17811"/>
                    </a:lnTo>
                    <a:lnTo>
                      <a:pt x="7014" y="18000"/>
                    </a:lnTo>
                    <a:lnTo>
                      <a:pt x="7062" y="18379"/>
                    </a:lnTo>
                    <a:lnTo>
                      <a:pt x="7084" y="18379"/>
                    </a:lnTo>
                    <a:lnTo>
                      <a:pt x="7104" y="18189"/>
                    </a:lnTo>
                    <a:lnTo>
                      <a:pt x="7149" y="18189"/>
                    </a:lnTo>
                    <a:lnTo>
                      <a:pt x="7182" y="18379"/>
                    </a:lnTo>
                    <a:lnTo>
                      <a:pt x="7195" y="18379"/>
                    </a:lnTo>
                    <a:lnTo>
                      <a:pt x="7195" y="18189"/>
                    </a:lnTo>
                    <a:lnTo>
                      <a:pt x="7217" y="18189"/>
                    </a:lnTo>
                    <a:lnTo>
                      <a:pt x="7238" y="18379"/>
                    </a:lnTo>
                    <a:lnTo>
                      <a:pt x="7254" y="18379"/>
                    </a:lnTo>
                    <a:lnTo>
                      <a:pt x="7239" y="18568"/>
                    </a:lnTo>
                    <a:lnTo>
                      <a:pt x="7254" y="18568"/>
                    </a:lnTo>
                    <a:lnTo>
                      <a:pt x="7269" y="18379"/>
                    </a:lnTo>
                    <a:lnTo>
                      <a:pt x="7284" y="18379"/>
                    </a:lnTo>
                    <a:lnTo>
                      <a:pt x="7314" y="18568"/>
                    </a:lnTo>
                    <a:lnTo>
                      <a:pt x="7328" y="18568"/>
                    </a:lnTo>
                    <a:lnTo>
                      <a:pt x="7358" y="18758"/>
                    </a:lnTo>
                    <a:lnTo>
                      <a:pt x="7388" y="18758"/>
                    </a:lnTo>
                    <a:lnTo>
                      <a:pt x="7388" y="18947"/>
                    </a:lnTo>
                    <a:lnTo>
                      <a:pt x="7402" y="18947"/>
                    </a:lnTo>
                    <a:lnTo>
                      <a:pt x="7417" y="18758"/>
                    </a:lnTo>
                    <a:lnTo>
                      <a:pt x="7432" y="18758"/>
                    </a:lnTo>
                    <a:lnTo>
                      <a:pt x="7447" y="18568"/>
                    </a:lnTo>
                    <a:lnTo>
                      <a:pt x="7462" y="18568"/>
                    </a:lnTo>
                    <a:lnTo>
                      <a:pt x="7462" y="18758"/>
                    </a:lnTo>
                    <a:lnTo>
                      <a:pt x="7506" y="18189"/>
                    </a:lnTo>
                    <a:lnTo>
                      <a:pt x="7550" y="18379"/>
                    </a:lnTo>
                    <a:lnTo>
                      <a:pt x="7595" y="18379"/>
                    </a:lnTo>
                    <a:lnTo>
                      <a:pt x="7639" y="18568"/>
                    </a:lnTo>
                    <a:lnTo>
                      <a:pt x="7684" y="18568"/>
                    </a:lnTo>
                    <a:lnTo>
                      <a:pt x="7669" y="18758"/>
                    </a:lnTo>
                    <a:lnTo>
                      <a:pt x="7669" y="18947"/>
                    </a:lnTo>
                    <a:lnTo>
                      <a:pt x="7654" y="18947"/>
                    </a:lnTo>
                    <a:lnTo>
                      <a:pt x="7654" y="19137"/>
                    </a:lnTo>
                    <a:lnTo>
                      <a:pt x="7669" y="19326"/>
                    </a:lnTo>
                    <a:lnTo>
                      <a:pt x="7698" y="19326"/>
                    </a:lnTo>
                    <a:lnTo>
                      <a:pt x="7698" y="19137"/>
                    </a:lnTo>
                    <a:lnTo>
                      <a:pt x="7728" y="19137"/>
                    </a:lnTo>
                    <a:lnTo>
                      <a:pt x="7728" y="19326"/>
                    </a:lnTo>
                    <a:lnTo>
                      <a:pt x="7772" y="19326"/>
                    </a:lnTo>
                    <a:lnTo>
                      <a:pt x="7771" y="19137"/>
                    </a:lnTo>
                    <a:lnTo>
                      <a:pt x="7766" y="19137"/>
                    </a:lnTo>
                    <a:lnTo>
                      <a:pt x="7758" y="18947"/>
                    </a:lnTo>
                    <a:lnTo>
                      <a:pt x="7728" y="18947"/>
                    </a:lnTo>
                    <a:lnTo>
                      <a:pt x="7728" y="18758"/>
                    </a:lnTo>
                    <a:lnTo>
                      <a:pt x="7787" y="18758"/>
                    </a:lnTo>
                    <a:lnTo>
                      <a:pt x="7802" y="18568"/>
                    </a:lnTo>
                    <a:lnTo>
                      <a:pt x="7817" y="18568"/>
                    </a:lnTo>
                    <a:lnTo>
                      <a:pt x="7906" y="18379"/>
                    </a:lnTo>
                    <a:lnTo>
                      <a:pt x="7891" y="18189"/>
                    </a:lnTo>
                    <a:lnTo>
                      <a:pt x="7906" y="18189"/>
                    </a:lnTo>
                    <a:lnTo>
                      <a:pt x="7906" y="18379"/>
                    </a:lnTo>
                    <a:lnTo>
                      <a:pt x="7935" y="18379"/>
                    </a:lnTo>
                    <a:lnTo>
                      <a:pt x="7935" y="18189"/>
                    </a:lnTo>
                    <a:lnTo>
                      <a:pt x="7968" y="18379"/>
                    </a:lnTo>
                    <a:lnTo>
                      <a:pt x="8000" y="18379"/>
                    </a:lnTo>
                    <a:lnTo>
                      <a:pt x="8029" y="18568"/>
                    </a:lnTo>
                    <a:lnTo>
                      <a:pt x="8054" y="18568"/>
                    </a:lnTo>
                    <a:lnTo>
                      <a:pt x="8063" y="18379"/>
                    </a:lnTo>
                    <a:lnTo>
                      <a:pt x="8075" y="18189"/>
                    </a:lnTo>
                    <a:lnTo>
                      <a:pt x="8083" y="18189"/>
                    </a:lnTo>
                    <a:lnTo>
                      <a:pt x="8069" y="18000"/>
                    </a:lnTo>
                    <a:lnTo>
                      <a:pt x="8024" y="18000"/>
                    </a:lnTo>
                    <a:lnTo>
                      <a:pt x="8024" y="17811"/>
                    </a:lnTo>
                    <a:lnTo>
                      <a:pt x="8039" y="17811"/>
                    </a:lnTo>
                    <a:lnTo>
                      <a:pt x="8048" y="17621"/>
                    </a:lnTo>
                    <a:lnTo>
                      <a:pt x="8060" y="17432"/>
                    </a:lnTo>
                    <a:lnTo>
                      <a:pt x="8054" y="17432"/>
                    </a:lnTo>
                    <a:lnTo>
                      <a:pt x="8024" y="17242"/>
                    </a:lnTo>
                    <a:lnTo>
                      <a:pt x="7995" y="17242"/>
                    </a:lnTo>
                    <a:lnTo>
                      <a:pt x="7980" y="17053"/>
                    </a:lnTo>
                    <a:lnTo>
                      <a:pt x="7980" y="17242"/>
                    </a:lnTo>
                    <a:lnTo>
                      <a:pt x="7965" y="17242"/>
                    </a:lnTo>
                    <a:lnTo>
                      <a:pt x="7965" y="17432"/>
                    </a:lnTo>
                    <a:lnTo>
                      <a:pt x="7935" y="17432"/>
                    </a:lnTo>
                    <a:lnTo>
                      <a:pt x="7935" y="17242"/>
                    </a:lnTo>
                    <a:lnTo>
                      <a:pt x="7906" y="17432"/>
                    </a:lnTo>
                    <a:lnTo>
                      <a:pt x="7906" y="17242"/>
                    </a:lnTo>
                    <a:lnTo>
                      <a:pt x="7817" y="17242"/>
                    </a:lnTo>
                    <a:lnTo>
                      <a:pt x="7802" y="17053"/>
                    </a:lnTo>
                    <a:lnTo>
                      <a:pt x="7891" y="16674"/>
                    </a:lnTo>
                    <a:lnTo>
                      <a:pt x="7861" y="16674"/>
                    </a:lnTo>
                    <a:lnTo>
                      <a:pt x="7876" y="16484"/>
                    </a:lnTo>
                    <a:lnTo>
                      <a:pt x="7891" y="16674"/>
                    </a:lnTo>
                    <a:lnTo>
                      <a:pt x="7950" y="16674"/>
                    </a:lnTo>
                    <a:lnTo>
                      <a:pt x="7950" y="16863"/>
                    </a:lnTo>
                    <a:lnTo>
                      <a:pt x="7965" y="16863"/>
                    </a:lnTo>
                    <a:lnTo>
                      <a:pt x="7965" y="16674"/>
                    </a:lnTo>
                    <a:lnTo>
                      <a:pt x="7980" y="16674"/>
                    </a:lnTo>
                    <a:lnTo>
                      <a:pt x="7995" y="16863"/>
                    </a:lnTo>
                    <a:lnTo>
                      <a:pt x="7995" y="16674"/>
                    </a:lnTo>
                    <a:lnTo>
                      <a:pt x="8024" y="16484"/>
                    </a:lnTo>
                    <a:lnTo>
                      <a:pt x="8039" y="16484"/>
                    </a:lnTo>
                    <a:lnTo>
                      <a:pt x="8059" y="16674"/>
                    </a:lnTo>
                    <a:lnTo>
                      <a:pt x="8093" y="16674"/>
                    </a:lnTo>
                    <a:lnTo>
                      <a:pt x="8113" y="16863"/>
                    </a:lnTo>
                    <a:lnTo>
                      <a:pt x="8009" y="16863"/>
                    </a:lnTo>
                    <a:lnTo>
                      <a:pt x="7995" y="17053"/>
                    </a:lnTo>
                    <a:lnTo>
                      <a:pt x="8009" y="17053"/>
                    </a:lnTo>
                    <a:lnTo>
                      <a:pt x="8039" y="17242"/>
                    </a:lnTo>
                    <a:lnTo>
                      <a:pt x="8083" y="17242"/>
                    </a:lnTo>
                    <a:lnTo>
                      <a:pt x="8083" y="17432"/>
                    </a:lnTo>
                    <a:lnTo>
                      <a:pt x="8113" y="17432"/>
                    </a:lnTo>
                    <a:lnTo>
                      <a:pt x="8113" y="17621"/>
                    </a:lnTo>
                    <a:lnTo>
                      <a:pt x="8128" y="17621"/>
                    </a:lnTo>
                    <a:lnTo>
                      <a:pt x="8128" y="17811"/>
                    </a:lnTo>
                    <a:lnTo>
                      <a:pt x="8113" y="18000"/>
                    </a:lnTo>
                    <a:lnTo>
                      <a:pt x="8113" y="18189"/>
                    </a:lnTo>
                    <a:lnTo>
                      <a:pt x="8231" y="18189"/>
                    </a:lnTo>
                    <a:lnTo>
                      <a:pt x="8220" y="18379"/>
                    </a:lnTo>
                    <a:lnTo>
                      <a:pt x="8198" y="18568"/>
                    </a:lnTo>
                    <a:lnTo>
                      <a:pt x="8217" y="18568"/>
                    </a:lnTo>
                    <a:lnTo>
                      <a:pt x="8261" y="18189"/>
                    </a:lnTo>
                    <a:lnTo>
                      <a:pt x="8276" y="18379"/>
                    </a:lnTo>
                    <a:lnTo>
                      <a:pt x="8291" y="18189"/>
                    </a:lnTo>
                    <a:lnTo>
                      <a:pt x="8282" y="18379"/>
                    </a:lnTo>
                    <a:lnTo>
                      <a:pt x="8270" y="18568"/>
                    </a:lnTo>
                    <a:lnTo>
                      <a:pt x="8261" y="18758"/>
                    </a:lnTo>
                    <a:lnTo>
                      <a:pt x="8291" y="18568"/>
                    </a:lnTo>
                    <a:lnTo>
                      <a:pt x="8450" y="18568"/>
                    </a:lnTo>
                    <a:lnTo>
                      <a:pt x="8446" y="18685"/>
                    </a:lnTo>
                    <a:lnTo>
                      <a:pt x="8448" y="18793"/>
                    </a:lnTo>
                    <a:lnTo>
                      <a:pt x="8464" y="18832"/>
                    </a:lnTo>
                    <a:lnTo>
                      <a:pt x="8498" y="18838"/>
                    </a:lnTo>
                    <a:lnTo>
                      <a:pt x="8498" y="18568"/>
                    </a:lnTo>
                    <a:lnTo>
                      <a:pt x="8513" y="18568"/>
                    </a:lnTo>
                    <a:lnTo>
                      <a:pt x="8527" y="18379"/>
                    </a:lnTo>
                    <a:lnTo>
                      <a:pt x="8498" y="18189"/>
                    </a:lnTo>
                    <a:lnTo>
                      <a:pt x="8513" y="18000"/>
                    </a:lnTo>
                    <a:lnTo>
                      <a:pt x="8513" y="18189"/>
                    </a:lnTo>
                    <a:lnTo>
                      <a:pt x="8527" y="18189"/>
                    </a:lnTo>
                    <a:lnTo>
                      <a:pt x="8527" y="18379"/>
                    </a:lnTo>
                    <a:lnTo>
                      <a:pt x="8601" y="18379"/>
                    </a:lnTo>
                    <a:lnTo>
                      <a:pt x="8587" y="18568"/>
                    </a:lnTo>
                    <a:lnTo>
                      <a:pt x="8572" y="18568"/>
                    </a:lnTo>
                    <a:lnTo>
                      <a:pt x="8558" y="18752"/>
                    </a:lnTo>
                    <a:lnTo>
                      <a:pt x="8552" y="18717"/>
                    </a:lnTo>
                    <a:lnTo>
                      <a:pt x="8539" y="18626"/>
                    </a:lnTo>
                    <a:lnTo>
                      <a:pt x="8527" y="18536"/>
                    </a:lnTo>
                    <a:lnTo>
                      <a:pt x="8527" y="18657"/>
                    </a:lnTo>
                    <a:lnTo>
                      <a:pt x="8513" y="18717"/>
                    </a:lnTo>
                    <a:lnTo>
                      <a:pt x="8513" y="18838"/>
                    </a:lnTo>
                    <a:lnTo>
                      <a:pt x="8557" y="18838"/>
                    </a:lnTo>
                    <a:lnTo>
                      <a:pt x="8587" y="18898"/>
                    </a:lnTo>
                    <a:lnTo>
                      <a:pt x="8567" y="18808"/>
                    </a:lnTo>
                    <a:lnTo>
                      <a:pt x="8559" y="18758"/>
                    </a:lnTo>
                    <a:lnTo>
                      <a:pt x="8572" y="18758"/>
                    </a:lnTo>
                    <a:lnTo>
                      <a:pt x="8601" y="18947"/>
                    </a:lnTo>
                    <a:lnTo>
                      <a:pt x="8616" y="19137"/>
                    </a:lnTo>
                    <a:lnTo>
                      <a:pt x="8694" y="19326"/>
                    </a:lnTo>
                    <a:lnTo>
                      <a:pt x="8770" y="19516"/>
                    </a:lnTo>
                    <a:lnTo>
                      <a:pt x="8843" y="19705"/>
                    </a:lnTo>
                    <a:lnTo>
                      <a:pt x="8912" y="19895"/>
                    </a:lnTo>
                    <a:lnTo>
                      <a:pt x="8935" y="19895"/>
                    </a:lnTo>
                    <a:lnTo>
                      <a:pt x="9001" y="19326"/>
                    </a:lnTo>
                    <a:lnTo>
                      <a:pt x="9046" y="19326"/>
                    </a:lnTo>
                    <a:lnTo>
                      <a:pt x="9046" y="19137"/>
                    </a:lnTo>
                    <a:lnTo>
                      <a:pt x="9031" y="19137"/>
                    </a:lnTo>
                    <a:lnTo>
                      <a:pt x="9031" y="18947"/>
                    </a:lnTo>
                    <a:lnTo>
                      <a:pt x="9046" y="18947"/>
                    </a:lnTo>
                    <a:lnTo>
                      <a:pt x="9077" y="18758"/>
                    </a:lnTo>
                    <a:lnTo>
                      <a:pt x="9105" y="18599"/>
                    </a:lnTo>
                    <a:lnTo>
                      <a:pt x="9118" y="18732"/>
                    </a:lnTo>
                    <a:lnTo>
                      <a:pt x="9151" y="19004"/>
                    </a:lnTo>
                    <a:lnTo>
                      <a:pt x="9164" y="19140"/>
                    </a:lnTo>
                    <a:lnTo>
                      <a:pt x="9194" y="19140"/>
                    </a:lnTo>
                    <a:lnTo>
                      <a:pt x="9223" y="19201"/>
                    </a:lnTo>
                    <a:lnTo>
                      <a:pt x="9238" y="19201"/>
                    </a:lnTo>
                    <a:lnTo>
                      <a:pt x="9238" y="19019"/>
                    </a:lnTo>
                    <a:lnTo>
                      <a:pt x="9205" y="18928"/>
                    </a:lnTo>
                    <a:lnTo>
                      <a:pt x="9171" y="18830"/>
                    </a:lnTo>
                    <a:lnTo>
                      <a:pt x="9138" y="18722"/>
                    </a:lnTo>
                    <a:lnTo>
                      <a:pt x="9105" y="18598"/>
                    </a:lnTo>
                    <a:lnTo>
                      <a:pt x="9110" y="18568"/>
                    </a:lnTo>
                    <a:lnTo>
                      <a:pt x="9152" y="18379"/>
                    </a:lnTo>
                    <a:lnTo>
                      <a:pt x="9209" y="18568"/>
                    </a:lnTo>
                    <a:lnTo>
                      <a:pt x="9253" y="18758"/>
                    </a:lnTo>
                    <a:lnTo>
                      <a:pt x="9342" y="18947"/>
                    </a:lnTo>
                    <a:lnTo>
                      <a:pt x="9386" y="19137"/>
                    </a:lnTo>
                    <a:lnTo>
                      <a:pt x="9386" y="18758"/>
                    </a:lnTo>
                    <a:lnTo>
                      <a:pt x="9355" y="18568"/>
                    </a:lnTo>
                    <a:lnTo>
                      <a:pt x="9299" y="18189"/>
                    </a:lnTo>
                    <a:lnTo>
                      <a:pt x="9298" y="18184"/>
                    </a:lnTo>
                    <a:lnTo>
                      <a:pt x="9312" y="18000"/>
                    </a:lnTo>
                    <a:lnTo>
                      <a:pt x="9342" y="18000"/>
                    </a:lnTo>
                    <a:lnTo>
                      <a:pt x="9386" y="18758"/>
                    </a:lnTo>
                    <a:lnTo>
                      <a:pt x="9416" y="18758"/>
                    </a:lnTo>
                    <a:lnTo>
                      <a:pt x="9431" y="18568"/>
                    </a:lnTo>
                    <a:lnTo>
                      <a:pt x="9460" y="18568"/>
                    </a:lnTo>
                    <a:lnTo>
                      <a:pt x="9445" y="18379"/>
                    </a:lnTo>
                    <a:lnTo>
                      <a:pt x="9460" y="18379"/>
                    </a:lnTo>
                    <a:lnTo>
                      <a:pt x="9490" y="18568"/>
                    </a:lnTo>
                    <a:lnTo>
                      <a:pt x="9502" y="18568"/>
                    </a:lnTo>
                    <a:lnTo>
                      <a:pt x="9505" y="18379"/>
                    </a:lnTo>
                    <a:lnTo>
                      <a:pt x="9549" y="18379"/>
                    </a:lnTo>
                    <a:lnTo>
                      <a:pt x="9519" y="18189"/>
                    </a:lnTo>
                    <a:lnTo>
                      <a:pt x="9534" y="18000"/>
                    </a:lnTo>
                    <a:lnTo>
                      <a:pt x="9593" y="18000"/>
                    </a:lnTo>
                    <a:lnTo>
                      <a:pt x="9564" y="18379"/>
                    </a:lnTo>
                    <a:lnTo>
                      <a:pt x="9593" y="18379"/>
                    </a:lnTo>
                    <a:lnTo>
                      <a:pt x="9623" y="18568"/>
                    </a:lnTo>
                    <a:lnTo>
                      <a:pt x="9638" y="18568"/>
                    </a:lnTo>
                    <a:lnTo>
                      <a:pt x="9653" y="18379"/>
                    </a:lnTo>
                    <a:lnTo>
                      <a:pt x="9682" y="18379"/>
                    </a:lnTo>
                    <a:lnTo>
                      <a:pt x="9667" y="18189"/>
                    </a:lnTo>
                    <a:lnTo>
                      <a:pt x="9653" y="18189"/>
                    </a:lnTo>
                    <a:lnTo>
                      <a:pt x="9667" y="18000"/>
                    </a:lnTo>
                    <a:lnTo>
                      <a:pt x="9682" y="18000"/>
                    </a:lnTo>
                    <a:lnTo>
                      <a:pt x="9712" y="17811"/>
                    </a:lnTo>
                    <a:lnTo>
                      <a:pt x="9712" y="18379"/>
                    </a:lnTo>
                    <a:lnTo>
                      <a:pt x="9682" y="18379"/>
                    </a:lnTo>
                    <a:lnTo>
                      <a:pt x="9697" y="18568"/>
                    </a:lnTo>
                    <a:lnTo>
                      <a:pt x="9697" y="18758"/>
                    </a:lnTo>
                    <a:lnTo>
                      <a:pt x="9771" y="18758"/>
                    </a:lnTo>
                    <a:lnTo>
                      <a:pt x="9771" y="18568"/>
                    </a:lnTo>
                    <a:lnTo>
                      <a:pt x="9712" y="18568"/>
                    </a:lnTo>
                    <a:lnTo>
                      <a:pt x="9727" y="18379"/>
                    </a:lnTo>
                    <a:lnTo>
                      <a:pt x="9786" y="18379"/>
                    </a:lnTo>
                    <a:lnTo>
                      <a:pt x="9786" y="18568"/>
                    </a:lnTo>
                    <a:lnTo>
                      <a:pt x="9845" y="18568"/>
                    </a:lnTo>
                    <a:lnTo>
                      <a:pt x="9860" y="18379"/>
                    </a:lnTo>
                    <a:lnTo>
                      <a:pt x="9801" y="18379"/>
                    </a:lnTo>
                    <a:lnTo>
                      <a:pt x="9801" y="18189"/>
                    </a:lnTo>
                    <a:lnTo>
                      <a:pt x="9816" y="18189"/>
                    </a:lnTo>
                    <a:lnTo>
                      <a:pt x="9816" y="18000"/>
                    </a:lnTo>
                    <a:lnTo>
                      <a:pt x="9801" y="18000"/>
                    </a:lnTo>
                    <a:lnTo>
                      <a:pt x="9786" y="17811"/>
                    </a:lnTo>
                    <a:lnTo>
                      <a:pt x="9816" y="17811"/>
                    </a:lnTo>
                    <a:lnTo>
                      <a:pt x="9816" y="18000"/>
                    </a:lnTo>
                    <a:lnTo>
                      <a:pt x="9830" y="18189"/>
                    </a:lnTo>
                    <a:lnTo>
                      <a:pt x="9875" y="18189"/>
                    </a:lnTo>
                    <a:lnTo>
                      <a:pt x="9860" y="18379"/>
                    </a:lnTo>
                    <a:lnTo>
                      <a:pt x="9875" y="18379"/>
                    </a:lnTo>
                    <a:lnTo>
                      <a:pt x="9890" y="18568"/>
                    </a:lnTo>
                    <a:lnTo>
                      <a:pt x="9904" y="18379"/>
                    </a:lnTo>
                    <a:lnTo>
                      <a:pt x="9943" y="18379"/>
                    </a:lnTo>
                    <a:lnTo>
                      <a:pt x="9955" y="18000"/>
                    </a:lnTo>
                    <a:lnTo>
                      <a:pt x="10038" y="18000"/>
                    </a:lnTo>
                    <a:lnTo>
                      <a:pt x="10097" y="17811"/>
                    </a:lnTo>
                    <a:lnTo>
                      <a:pt x="10140" y="17811"/>
                    </a:lnTo>
                    <a:lnTo>
                      <a:pt x="10156" y="17621"/>
                    </a:lnTo>
                    <a:lnTo>
                      <a:pt x="10172" y="17621"/>
                    </a:lnTo>
                    <a:lnTo>
                      <a:pt x="10186" y="17432"/>
                    </a:lnTo>
                    <a:lnTo>
                      <a:pt x="10208" y="17621"/>
                    </a:lnTo>
                    <a:lnTo>
                      <a:pt x="10232" y="17811"/>
                    </a:lnTo>
                    <a:lnTo>
                      <a:pt x="10289" y="18189"/>
                    </a:lnTo>
                    <a:lnTo>
                      <a:pt x="10292" y="18000"/>
                    </a:lnTo>
                    <a:lnTo>
                      <a:pt x="10302" y="17621"/>
                    </a:lnTo>
                    <a:lnTo>
                      <a:pt x="10304" y="17432"/>
                    </a:lnTo>
                    <a:lnTo>
                      <a:pt x="10374" y="17432"/>
                    </a:lnTo>
                    <a:lnTo>
                      <a:pt x="10366" y="17621"/>
                    </a:lnTo>
                    <a:lnTo>
                      <a:pt x="10334" y="18000"/>
                    </a:lnTo>
                    <a:lnTo>
                      <a:pt x="10497" y="18000"/>
                    </a:lnTo>
                    <a:lnTo>
                      <a:pt x="10497" y="17811"/>
                    </a:lnTo>
                    <a:lnTo>
                      <a:pt x="10585" y="17811"/>
                    </a:lnTo>
                    <a:lnTo>
                      <a:pt x="10571" y="17621"/>
                    </a:lnTo>
                    <a:lnTo>
                      <a:pt x="10630" y="17811"/>
                    </a:lnTo>
                    <a:lnTo>
                      <a:pt x="10615" y="17811"/>
                    </a:lnTo>
                    <a:lnTo>
                      <a:pt x="10615" y="18000"/>
                    </a:lnTo>
                    <a:lnTo>
                      <a:pt x="10584" y="18189"/>
                    </a:lnTo>
                    <a:lnTo>
                      <a:pt x="10527" y="18189"/>
                    </a:lnTo>
                    <a:lnTo>
                      <a:pt x="10497" y="18000"/>
                    </a:lnTo>
                    <a:lnTo>
                      <a:pt x="10497" y="18189"/>
                    </a:lnTo>
                    <a:lnTo>
                      <a:pt x="10530" y="18379"/>
                    </a:lnTo>
                    <a:lnTo>
                      <a:pt x="10719" y="18379"/>
                    </a:lnTo>
                    <a:lnTo>
                      <a:pt x="10719" y="18568"/>
                    </a:lnTo>
                    <a:lnTo>
                      <a:pt x="10733" y="18568"/>
                    </a:lnTo>
                    <a:lnTo>
                      <a:pt x="10733" y="18379"/>
                    </a:lnTo>
                    <a:lnTo>
                      <a:pt x="10719" y="18379"/>
                    </a:lnTo>
                    <a:lnTo>
                      <a:pt x="10719" y="18189"/>
                    </a:lnTo>
                    <a:lnTo>
                      <a:pt x="10733" y="18189"/>
                    </a:lnTo>
                    <a:lnTo>
                      <a:pt x="10733" y="18379"/>
                    </a:lnTo>
                    <a:lnTo>
                      <a:pt x="10778" y="18379"/>
                    </a:lnTo>
                    <a:lnTo>
                      <a:pt x="10793" y="18568"/>
                    </a:lnTo>
                    <a:lnTo>
                      <a:pt x="11015" y="19137"/>
                    </a:lnTo>
                    <a:lnTo>
                      <a:pt x="11074" y="18758"/>
                    </a:lnTo>
                    <a:lnTo>
                      <a:pt x="11148" y="18758"/>
                    </a:lnTo>
                    <a:lnTo>
                      <a:pt x="11148" y="18568"/>
                    </a:lnTo>
                    <a:lnTo>
                      <a:pt x="11163" y="18568"/>
                    </a:lnTo>
                    <a:lnTo>
                      <a:pt x="11178" y="18758"/>
                    </a:lnTo>
                    <a:lnTo>
                      <a:pt x="11178" y="18568"/>
                    </a:lnTo>
                    <a:lnTo>
                      <a:pt x="11192" y="18568"/>
                    </a:lnTo>
                    <a:lnTo>
                      <a:pt x="11192" y="18758"/>
                    </a:lnTo>
                    <a:lnTo>
                      <a:pt x="11252" y="18758"/>
                    </a:lnTo>
                    <a:lnTo>
                      <a:pt x="11252" y="18947"/>
                    </a:lnTo>
                    <a:lnTo>
                      <a:pt x="11266" y="18947"/>
                    </a:lnTo>
                    <a:lnTo>
                      <a:pt x="11266" y="19137"/>
                    </a:lnTo>
                    <a:lnTo>
                      <a:pt x="11313" y="19137"/>
                    </a:lnTo>
                    <a:lnTo>
                      <a:pt x="11339" y="19326"/>
                    </a:lnTo>
                    <a:lnTo>
                      <a:pt x="11385" y="19326"/>
                    </a:lnTo>
                    <a:lnTo>
                      <a:pt x="11400" y="19137"/>
                    </a:lnTo>
                    <a:lnTo>
                      <a:pt x="11429" y="19137"/>
                    </a:lnTo>
                    <a:lnTo>
                      <a:pt x="11405" y="18947"/>
                    </a:lnTo>
                    <a:lnTo>
                      <a:pt x="11311" y="18947"/>
                    </a:lnTo>
                    <a:lnTo>
                      <a:pt x="11281" y="18758"/>
                    </a:lnTo>
                    <a:lnTo>
                      <a:pt x="11296" y="18568"/>
                    </a:lnTo>
                    <a:lnTo>
                      <a:pt x="11311" y="18568"/>
                    </a:lnTo>
                    <a:lnTo>
                      <a:pt x="11288" y="18379"/>
                    </a:lnTo>
                    <a:lnTo>
                      <a:pt x="11207" y="18379"/>
                    </a:lnTo>
                    <a:lnTo>
                      <a:pt x="11192" y="18189"/>
                    </a:lnTo>
                    <a:lnTo>
                      <a:pt x="11266" y="18189"/>
                    </a:lnTo>
                    <a:lnTo>
                      <a:pt x="11266" y="18000"/>
                    </a:lnTo>
                    <a:lnTo>
                      <a:pt x="11281" y="18000"/>
                    </a:lnTo>
                    <a:lnTo>
                      <a:pt x="11281" y="17811"/>
                    </a:lnTo>
                    <a:lnTo>
                      <a:pt x="11414" y="17811"/>
                    </a:lnTo>
                    <a:lnTo>
                      <a:pt x="11400" y="18000"/>
                    </a:lnTo>
                    <a:lnTo>
                      <a:pt x="11681" y="18000"/>
                    </a:lnTo>
                    <a:lnTo>
                      <a:pt x="11739" y="18189"/>
                    </a:lnTo>
                    <a:lnTo>
                      <a:pt x="11860" y="18189"/>
                    </a:lnTo>
                    <a:lnTo>
                      <a:pt x="11918" y="18379"/>
                    </a:lnTo>
                    <a:lnTo>
                      <a:pt x="11953" y="18189"/>
                    </a:lnTo>
                    <a:lnTo>
                      <a:pt x="12030" y="18000"/>
                    </a:lnTo>
                    <a:lnTo>
                      <a:pt x="12066" y="17811"/>
                    </a:lnTo>
                    <a:lnTo>
                      <a:pt x="12077" y="18000"/>
                    </a:lnTo>
                    <a:lnTo>
                      <a:pt x="12099" y="18189"/>
                    </a:lnTo>
                    <a:lnTo>
                      <a:pt x="12110" y="18379"/>
                    </a:lnTo>
                    <a:lnTo>
                      <a:pt x="12133" y="18568"/>
                    </a:lnTo>
                    <a:lnTo>
                      <a:pt x="12156" y="18758"/>
                    </a:lnTo>
                    <a:lnTo>
                      <a:pt x="12183" y="18947"/>
                    </a:lnTo>
                    <a:lnTo>
                      <a:pt x="12214" y="19137"/>
                    </a:lnTo>
                    <a:lnTo>
                      <a:pt x="12562" y="19137"/>
                    </a:lnTo>
                    <a:lnTo>
                      <a:pt x="12540" y="18947"/>
                    </a:lnTo>
                    <a:lnTo>
                      <a:pt x="12517" y="18947"/>
                    </a:lnTo>
                    <a:lnTo>
                      <a:pt x="12495" y="18758"/>
                    </a:lnTo>
                    <a:lnTo>
                      <a:pt x="12599" y="18758"/>
                    </a:lnTo>
                    <a:lnTo>
                      <a:pt x="12599" y="18947"/>
                    </a:lnTo>
                    <a:lnTo>
                      <a:pt x="12614" y="19137"/>
                    </a:lnTo>
                    <a:lnTo>
                      <a:pt x="12643" y="19137"/>
                    </a:lnTo>
                    <a:lnTo>
                      <a:pt x="12673" y="18947"/>
                    </a:lnTo>
                    <a:lnTo>
                      <a:pt x="12688" y="18947"/>
                    </a:lnTo>
                    <a:lnTo>
                      <a:pt x="12688" y="18959"/>
                    </a:lnTo>
                    <a:lnTo>
                      <a:pt x="12690" y="18947"/>
                    </a:lnTo>
                    <a:lnTo>
                      <a:pt x="12732" y="18947"/>
                    </a:lnTo>
                    <a:lnTo>
                      <a:pt x="12745" y="18777"/>
                    </a:lnTo>
                    <a:lnTo>
                      <a:pt x="12747" y="18777"/>
                    </a:lnTo>
                    <a:lnTo>
                      <a:pt x="12762" y="18838"/>
                    </a:lnTo>
                    <a:lnTo>
                      <a:pt x="12791" y="18838"/>
                    </a:lnTo>
                    <a:lnTo>
                      <a:pt x="12791" y="18777"/>
                    </a:lnTo>
                    <a:lnTo>
                      <a:pt x="12796" y="18758"/>
                    </a:lnTo>
                    <a:lnTo>
                      <a:pt x="12821" y="18758"/>
                    </a:lnTo>
                    <a:lnTo>
                      <a:pt x="12821" y="18947"/>
                    </a:lnTo>
                    <a:lnTo>
                      <a:pt x="12806" y="18947"/>
                    </a:lnTo>
                    <a:lnTo>
                      <a:pt x="12806" y="19137"/>
                    </a:lnTo>
                    <a:lnTo>
                      <a:pt x="12791" y="19137"/>
                    </a:lnTo>
                    <a:lnTo>
                      <a:pt x="12791" y="19705"/>
                    </a:lnTo>
                    <a:lnTo>
                      <a:pt x="12836" y="19705"/>
                    </a:lnTo>
                    <a:lnTo>
                      <a:pt x="12836" y="19516"/>
                    </a:lnTo>
                    <a:lnTo>
                      <a:pt x="12850" y="19516"/>
                    </a:lnTo>
                    <a:lnTo>
                      <a:pt x="12865" y="19326"/>
                    </a:lnTo>
                    <a:lnTo>
                      <a:pt x="12910" y="19326"/>
                    </a:lnTo>
                    <a:lnTo>
                      <a:pt x="12924" y="19137"/>
                    </a:lnTo>
                    <a:lnTo>
                      <a:pt x="12939" y="19137"/>
                    </a:lnTo>
                    <a:lnTo>
                      <a:pt x="12954" y="19326"/>
                    </a:lnTo>
                    <a:lnTo>
                      <a:pt x="12984" y="19516"/>
                    </a:lnTo>
                    <a:lnTo>
                      <a:pt x="13013" y="19516"/>
                    </a:lnTo>
                    <a:lnTo>
                      <a:pt x="13073" y="19895"/>
                    </a:lnTo>
                    <a:lnTo>
                      <a:pt x="13132" y="19895"/>
                    </a:lnTo>
                    <a:lnTo>
                      <a:pt x="13161" y="19705"/>
                    </a:lnTo>
                    <a:lnTo>
                      <a:pt x="13265" y="19705"/>
                    </a:lnTo>
                    <a:lnTo>
                      <a:pt x="13265" y="19895"/>
                    </a:lnTo>
                    <a:lnTo>
                      <a:pt x="13369" y="19895"/>
                    </a:lnTo>
                    <a:lnTo>
                      <a:pt x="13383" y="19705"/>
                    </a:lnTo>
                    <a:lnTo>
                      <a:pt x="13428" y="19705"/>
                    </a:lnTo>
                    <a:lnTo>
                      <a:pt x="13428" y="19895"/>
                    </a:lnTo>
                    <a:lnTo>
                      <a:pt x="13457" y="19895"/>
                    </a:lnTo>
                    <a:lnTo>
                      <a:pt x="13457" y="19705"/>
                    </a:lnTo>
                    <a:lnTo>
                      <a:pt x="13472" y="19895"/>
                    </a:lnTo>
                    <a:lnTo>
                      <a:pt x="13487" y="19705"/>
                    </a:lnTo>
                    <a:lnTo>
                      <a:pt x="13502" y="19705"/>
                    </a:lnTo>
                    <a:lnTo>
                      <a:pt x="13531" y="19516"/>
                    </a:lnTo>
                    <a:lnTo>
                      <a:pt x="13540" y="19705"/>
                    </a:lnTo>
                    <a:lnTo>
                      <a:pt x="13552" y="19895"/>
                    </a:lnTo>
                    <a:lnTo>
                      <a:pt x="13561" y="20084"/>
                    </a:lnTo>
                    <a:lnTo>
                      <a:pt x="13561" y="19895"/>
                    </a:lnTo>
                    <a:lnTo>
                      <a:pt x="13576" y="19895"/>
                    </a:lnTo>
                    <a:lnTo>
                      <a:pt x="13576" y="19705"/>
                    </a:lnTo>
                    <a:lnTo>
                      <a:pt x="13855" y="19705"/>
                    </a:lnTo>
                    <a:lnTo>
                      <a:pt x="13946" y="19516"/>
                    </a:lnTo>
                    <a:lnTo>
                      <a:pt x="14087" y="19516"/>
                    </a:lnTo>
                    <a:lnTo>
                      <a:pt x="14109" y="19326"/>
                    </a:lnTo>
                    <a:lnTo>
                      <a:pt x="14131" y="19326"/>
                    </a:lnTo>
                    <a:lnTo>
                      <a:pt x="14153" y="19137"/>
                    </a:lnTo>
                    <a:lnTo>
                      <a:pt x="14142" y="19137"/>
                    </a:lnTo>
                    <a:lnTo>
                      <a:pt x="14133" y="18947"/>
                    </a:lnTo>
                    <a:lnTo>
                      <a:pt x="14126" y="18758"/>
                    </a:lnTo>
                    <a:lnTo>
                      <a:pt x="14124" y="18568"/>
                    </a:lnTo>
                    <a:lnTo>
                      <a:pt x="14138" y="18379"/>
                    </a:lnTo>
                    <a:lnTo>
                      <a:pt x="14138" y="18568"/>
                    </a:lnTo>
                    <a:lnTo>
                      <a:pt x="14198" y="18568"/>
                    </a:lnTo>
                    <a:lnTo>
                      <a:pt x="14198" y="18758"/>
                    </a:lnTo>
                    <a:lnTo>
                      <a:pt x="14235" y="18758"/>
                    </a:lnTo>
                    <a:lnTo>
                      <a:pt x="14279" y="18947"/>
                    </a:lnTo>
                    <a:lnTo>
                      <a:pt x="14346" y="18947"/>
                    </a:lnTo>
                    <a:lnTo>
                      <a:pt x="14390" y="18758"/>
                    </a:lnTo>
                    <a:lnTo>
                      <a:pt x="14473" y="18758"/>
                    </a:lnTo>
                    <a:lnTo>
                      <a:pt x="14509" y="18568"/>
                    </a:lnTo>
                    <a:lnTo>
                      <a:pt x="14575" y="18568"/>
                    </a:lnTo>
                    <a:lnTo>
                      <a:pt x="14620" y="18758"/>
                    </a:lnTo>
                    <a:lnTo>
                      <a:pt x="14642" y="18758"/>
                    </a:lnTo>
                    <a:lnTo>
                      <a:pt x="14642" y="18379"/>
                    </a:lnTo>
                    <a:lnTo>
                      <a:pt x="14597" y="18379"/>
                    </a:lnTo>
                    <a:lnTo>
                      <a:pt x="14612" y="18189"/>
                    </a:lnTo>
                    <a:lnTo>
                      <a:pt x="14642" y="18189"/>
                    </a:lnTo>
                    <a:lnTo>
                      <a:pt x="14657" y="18379"/>
                    </a:lnTo>
                    <a:lnTo>
                      <a:pt x="14686" y="18379"/>
                    </a:lnTo>
                    <a:lnTo>
                      <a:pt x="14701" y="18568"/>
                    </a:lnTo>
                    <a:lnTo>
                      <a:pt x="14731" y="18568"/>
                    </a:lnTo>
                    <a:lnTo>
                      <a:pt x="14745" y="18758"/>
                    </a:lnTo>
                    <a:lnTo>
                      <a:pt x="14805" y="18758"/>
                    </a:lnTo>
                    <a:lnTo>
                      <a:pt x="14819" y="18568"/>
                    </a:lnTo>
                    <a:lnTo>
                      <a:pt x="14855" y="18568"/>
                    </a:lnTo>
                    <a:lnTo>
                      <a:pt x="14932" y="18758"/>
                    </a:lnTo>
                    <a:lnTo>
                      <a:pt x="15086" y="18758"/>
                    </a:lnTo>
                    <a:lnTo>
                      <a:pt x="15086" y="18947"/>
                    </a:lnTo>
                    <a:lnTo>
                      <a:pt x="15101" y="18758"/>
                    </a:lnTo>
                    <a:lnTo>
                      <a:pt x="15323" y="18568"/>
                    </a:lnTo>
                    <a:lnTo>
                      <a:pt x="15323" y="18758"/>
                    </a:lnTo>
                    <a:lnTo>
                      <a:pt x="15338" y="18947"/>
                    </a:lnTo>
                    <a:lnTo>
                      <a:pt x="15308" y="18947"/>
                    </a:lnTo>
                    <a:lnTo>
                      <a:pt x="15293" y="19137"/>
                    </a:lnTo>
                    <a:lnTo>
                      <a:pt x="15323" y="19137"/>
                    </a:lnTo>
                    <a:lnTo>
                      <a:pt x="15352" y="19326"/>
                    </a:lnTo>
                    <a:lnTo>
                      <a:pt x="15367" y="19326"/>
                    </a:lnTo>
                    <a:lnTo>
                      <a:pt x="15382" y="19137"/>
                    </a:lnTo>
                    <a:lnTo>
                      <a:pt x="15426" y="19137"/>
                    </a:lnTo>
                    <a:lnTo>
                      <a:pt x="15367" y="19326"/>
                    </a:lnTo>
                    <a:lnTo>
                      <a:pt x="15441" y="19326"/>
                    </a:lnTo>
                    <a:lnTo>
                      <a:pt x="15484" y="19137"/>
                    </a:lnTo>
                    <a:lnTo>
                      <a:pt x="15574" y="19137"/>
                    </a:lnTo>
                    <a:lnTo>
                      <a:pt x="15574" y="19326"/>
                    </a:lnTo>
                    <a:lnTo>
                      <a:pt x="15560" y="19516"/>
                    </a:lnTo>
                    <a:lnTo>
                      <a:pt x="15589" y="19516"/>
                    </a:lnTo>
                    <a:lnTo>
                      <a:pt x="15619" y="19705"/>
                    </a:lnTo>
                    <a:lnTo>
                      <a:pt x="15619" y="19516"/>
                    </a:lnTo>
                    <a:lnTo>
                      <a:pt x="15604" y="19516"/>
                    </a:lnTo>
                    <a:lnTo>
                      <a:pt x="15589" y="19326"/>
                    </a:lnTo>
                    <a:lnTo>
                      <a:pt x="15589" y="19137"/>
                    </a:lnTo>
                    <a:lnTo>
                      <a:pt x="15663" y="19137"/>
                    </a:lnTo>
                    <a:lnTo>
                      <a:pt x="15678" y="19326"/>
                    </a:lnTo>
                    <a:lnTo>
                      <a:pt x="15693" y="19326"/>
                    </a:lnTo>
                    <a:lnTo>
                      <a:pt x="15708" y="19137"/>
                    </a:lnTo>
                    <a:lnTo>
                      <a:pt x="15776" y="19137"/>
                    </a:lnTo>
                    <a:lnTo>
                      <a:pt x="15814" y="18947"/>
                    </a:lnTo>
                    <a:lnTo>
                      <a:pt x="15930" y="18947"/>
                    </a:lnTo>
                    <a:lnTo>
                      <a:pt x="15930" y="18758"/>
                    </a:lnTo>
                    <a:lnTo>
                      <a:pt x="15945" y="18758"/>
                    </a:lnTo>
                    <a:lnTo>
                      <a:pt x="15945" y="18568"/>
                    </a:lnTo>
                    <a:lnTo>
                      <a:pt x="15974" y="18568"/>
                    </a:lnTo>
                    <a:lnTo>
                      <a:pt x="15945" y="18947"/>
                    </a:lnTo>
                    <a:lnTo>
                      <a:pt x="15993" y="19137"/>
                    </a:lnTo>
                    <a:lnTo>
                      <a:pt x="16063" y="19326"/>
                    </a:lnTo>
                    <a:lnTo>
                      <a:pt x="16144" y="19516"/>
                    </a:lnTo>
                    <a:lnTo>
                      <a:pt x="16293" y="19516"/>
                    </a:lnTo>
                    <a:lnTo>
                      <a:pt x="16315" y="19326"/>
                    </a:lnTo>
                    <a:lnTo>
                      <a:pt x="16330" y="19516"/>
                    </a:lnTo>
                    <a:lnTo>
                      <a:pt x="16330" y="19326"/>
                    </a:lnTo>
                    <a:lnTo>
                      <a:pt x="16385" y="19137"/>
                    </a:lnTo>
                    <a:lnTo>
                      <a:pt x="16439" y="19137"/>
                    </a:lnTo>
                    <a:lnTo>
                      <a:pt x="16490" y="18947"/>
                    </a:lnTo>
                    <a:lnTo>
                      <a:pt x="16552" y="18947"/>
                    </a:lnTo>
                    <a:lnTo>
                      <a:pt x="16566" y="18758"/>
                    </a:lnTo>
                    <a:lnTo>
                      <a:pt x="16581" y="18758"/>
                    </a:lnTo>
                    <a:lnTo>
                      <a:pt x="16670" y="18568"/>
                    </a:lnTo>
                    <a:lnTo>
                      <a:pt x="16670" y="18947"/>
                    </a:lnTo>
                    <a:lnTo>
                      <a:pt x="16685" y="19137"/>
                    </a:lnTo>
                    <a:lnTo>
                      <a:pt x="16700" y="19137"/>
                    </a:lnTo>
                    <a:lnTo>
                      <a:pt x="16714" y="19326"/>
                    </a:lnTo>
                    <a:lnTo>
                      <a:pt x="16759" y="19326"/>
                    </a:lnTo>
                    <a:lnTo>
                      <a:pt x="16783" y="19516"/>
                    </a:lnTo>
                    <a:lnTo>
                      <a:pt x="16838" y="19705"/>
                    </a:lnTo>
                    <a:lnTo>
                      <a:pt x="16863" y="19895"/>
                    </a:lnTo>
                    <a:lnTo>
                      <a:pt x="16981" y="19895"/>
                    </a:lnTo>
                    <a:lnTo>
                      <a:pt x="16996" y="20084"/>
                    </a:lnTo>
                    <a:lnTo>
                      <a:pt x="16981" y="20274"/>
                    </a:lnTo>
                    <a:lnTo>
                      <a:pt x="17025" y="20274"/>
                    </a:lnTo>
                    <a:lnTo>
                      <a:pt x="17055" y="20084"/>
                    </a:lnTo>
                    <a:lnTo>
                      <a:pt x="17011" y="19895"/>
                    </a:lnTo>
                    <a:lnTo>
                      <a:pt x="17055" y="19705"/>
                    </a:lnTo>
                    <a:lnTo>
                      <a:pt x="17070" y="19705"/>
                    </a:lnTo>
                    <a:lnTo>
                      <a:pt x="17137" y="19516"/>
                    </a:lnTo>
                    <a:lnTo>
                      <a:pt x="17205" y="19326"/>
                    </a:lnTo>
                    <a:lnTo>
                      <a:pt x="17276" y="19326"/>
                    </a:lnTo>
                    <a:lnTo>
                      <a:pt x="17351" y="19705"/>
                    </a:lnTo>
                    <a:lnTo>
                      <a:pt x="17367" y="19895"/>
                    </a:lnTo>
                    <a:lnTo>
                      <a:pt x="17455" y="19895"/>
                    </a:lnTo>
                    <a:lnTo>
                      <a:pt x="17466" y="20084"/>
                    </a:lnTo>
                    <a:lnTo>
                      <a:pt x="17477" y="20084"/>
                    </a:lnTo>
                    <a:lnTo>
                      <a:pt x="17499" y="20463"/>
                    </a:lnTo>
                    <a:lnTo>
                      <a:pt x="17484" y="20463"/>
                    </a:lnTo>
                    <a:lnTo>
                      <a:pt x="17498" y="20653"/>
                    </a:lnTo>
                    <a:lnTo>
                      <a:pt x="17530" y="20842"/>
                    </a:lnTo>
                    <a:lnTo>
                      <a:pt x="17544" y="21032"/>
                    </a:lnTo>
                    <a:lnTo>
                      <a:pt x="17432" y="21032"/>
                    </a:lnTo>
                    <a:lnTo>
                      <a:pt x="17410" y="20842"/>
                    </a:lnTo>
                    <a:lnTo>
                      <a:pt x="17262" y="20842"/>
                    </a:lnTo>
                    <a:lnTo>
                      <a:pt x="17156" y="20691"/>
                    </a:lnTo>
                    <a:lnTo>
                      <a:pt x="17173" y="20842"/>
                    </a:lnTo>
                    <a:lnTo>
                      <a:pt x="17196" y="20842"/>
                    </a:lnTo>
                    <a:lnTo>
                      <a:pt x="17218" y="21032"/>
                    </a:lnTo>
                    <a:lnTo>
                      <a:pt x="17203" y="21221"/>
                    </a:lnTo>
                    <a:lnTo>
                      <a:pt x="17245" y="21032"/>
                    </a:lnTo>
                    <a:lnTo>
                      <a:pt x="17377" y="21032"/>
                    </a:lnTo>
                    <a:lnTo>
                      <a:pt x="17410" y="21600"/>
                    </a:lnTo>
                    <a:lnTo>
                      <a:pt x="17491" y="21411"/>
                    </a:lnTo>
                    <a:lnTo>
                      <a:pt x="17575" y="21221"/>
                    </a:lnTo>
                    <a:lnTo>
                      <a:pt x="17766" y="21221"/>
                    </a:lnTo>
                    <a:lnTo>
                      <a:pt x="17766" y="21032"/>
                    </a:lnTo>
                    <a:lnTo>
                      <a:pt x="17751" y="20842"/>
                    </a:lnTo>
                    <a:lnTo>
                      <a:pt x="17677" y="20842"/>
                    </a:lnTo>
                    <a:lnTo>
                      <a:pt x="17692" y="20653"/>
                    </a:lnTo>
                    <a:lnTo>
                      <a:pt x="17731" y="20653"/>
                    </a:lnTo>
                    <a:lnTo>
                      <a:pt x="17785" y="20463"/>
                    </a:lnTo>
                    <a:lnTo>
                      <a:pt x="17721" y="20463"/>
                    </a:lnTo>
                    <a:lnTo>
                      <a:pt x="17736" y="20274"/>
                    </a:lnTo>
                    <a:lnTo>
                      <a:pt x="17751" y="20274"/>
                    </a:lnTo>
                    <a:lnTo>
                      <a:pt x="17766" y="20084"/>
                    </a:lnTo>
                    <a:lnTo>
                      <a:pt x="17780" y="20084"/>
                    </a:lnTo>
                    <a:lnTo>
                      <a:pt x="17795" y="20274"/>
                    </a:lnTo>
                    <a:lnTo>
                      <a:pt x="17825" y="20274"/>
                    </a:lnTo>
                    <a:lnTo>
                      <a:pt x="17825" y="20463"/>
                    </a:lnTo>
                    <a:lnTo>
                      <a:pt x="17988" y="20463"/>
                    </a:lnTo>
                    <a:lnTo>
                      <a:pt x="18047" y="20274"/>
                    </a:lnTo>
                    <a:lnTo>
                      <a:pt x="18062" y="20274"/>
                    </a:lnTo>
                    <a:lnTo>
                      <a:pt x="18062" y="20084"/>
                    </a:lnTo>
                    <a:lnTo>
                      <a:pt x="18144" y="20084"/>
                    </a:lnTo>
                    <a:lnTo>
                      <a:pt x="18210" y="20274"/>
                    </a:lnTo>
                    <a:lnTo>
                      <a:pt x="18264" y="20274"/>
                    </a:lnTo>
                    <a:lnTo>
                      <a:pt x="18299" y="20653"/>
                    </a:lnTo>
                    <a:lnTo>
                      <a:pt x="18310" y="20463"/>
                    </a:lnTo>
                    <a:lnTo>
                      <a:pt x="18323" y="20274"/>
                    </a:lnTo>
                    <a:lnTo>
                      <a:pt x="18338" y="20084"/>
                    </a:lnTo>
                    <a:lnTo>
                      <a:pt x="18358" y="19705"/>
                    </a:lnTo>
                    <a:lnTo>
                      <a:pt x="18396" y="19895"/>
                    </a:lnTo>
                    <a:lnTo>
                      <a:pt x="18441" y="19895"/>
                    </a:lnTo>
                    <a:lnTo>
                      <a:pt x="18489" y="20084"/>
                    </a:lnTo>
                    <a:lnTo>
                      <a:pt x="18535" y="20084"/>
                    </a:lnTo>
                    <a:lnTo>
                      <a:pt x="18547" y="20274"/>
                    </a:lnTo>
                    <a:lnTo>
                      <a:pt x="18559" y="20463"/>
                    </a:lnTo>
                    <a:lnTo>
                      <a:pt x="18575" y="20653"/>
                    </a:lnTo>
                    <a:lnTo>
                      <a:pt x="18595" y="20842"/>
                    </a:lnTo>
                    <a:lnTo>
                      <a:pt x="18659" y="20653"/>
                    </a:lnTo>
                    <a:lnTo>
                      <a:pt x="18782" y="20463"/>
                    </a:lnTo>
                    <a:lnTo>
                      <a:pt x="18832" y="20463"/>
                    </a:lnTo>
                    <a:lnTo>
                      <a:pt x="19098" y="21032"/>
                    </a:lnTo>
                    <a:lnTo>
                      <a:pt x="19320" y="21032"/>
                    </a:lnTo>
                    <a:lnTo>
                      <a:pt x="19350" y="20842"/>
                    </a:lnTo>
                    <a:lnTo>
                      <a:pt x="19335" y="20842"/>
                    </a:lnTo>
                    <a:lnTo>
                      <a:pt x="19364" y="20653"/>
                    </a:lnTo>
                    <a:lnTo>
                      <a:pt x="19379" y="20653"/>
                    </a:lnTo>
                    <a:lnTo>
                      <a:pt x="19378" y="20539"/>
                    </a:lnTo>
                    <a:lnTo>
                      <a:pt x="19373" y="20463"/>
                    </a:lnTo>
                    <a:lnTo>
                      <a:pt x="19364" y="20274"/>
                    </a:lnTo>
                    <a:lnTo>
                      <a:pt x="19373" y="20463"/>
                    </a:lnTo>
                    <a:lnTo>
                      <a:pt x="20046" y="20463"/>
                    </a:lnTo>
                    <a:lnTo>
                      <a:pt x="20037" y="20274"/>
                    </a:lnTo>
                    <a:lnTo>
                      <a:pt x="20025" y="20084"/>
                    </a:lnTo>
                    <a:lnTo>
                      <a:pt x="20016" y="19895"/>
                    </a:lnTo>
                    <a:lnTo>
                      <a:pt x="20046" y="19895"/>
                    </a:lnTo>
                    <a:lnTo>
                      <a:pt x="20060" y="20084"/>
                    </a:lnTo>
                    <a:lnTo>
                      <a:pt x="20075" y="20084"/>
                    </a:lnTo>
                    <a:lnTo>
                      <a:pt x="20090" y="19895"/>
                    </a:lnTo>
                    <a:lnTo>
                      <a:pt x="20060" y="19895"/>
                    </a:lnTo>
                    <a:lnTo>
                      <a:pt x="20060" y="19705"/>
                    </a:lnTo>
                    <a:lnTo>
                      <a:pt x="20031" y="19705"/>
                    </a:lnTo>
                    <a:lnTo>
                      <a:pt x="20031" y="19516"/>
                    </a:lnTo>
                    <a:lnTo>
                      <a:pt x="20046" y="19516"/>
                    </a:lnTo>
                    <a:lnTo>
                      <a:pt x="20046" y="19705"/>
                    </a:lnTo>
                    <a:lnTo>
                      <a:pt x="20060" y="19516"/>
                    </a:lnTo>
                    <a:lnTo>
                      <a:pt x="20060" y="19705"/>
                    </a:lnTo>
                    <a:lnTo>
                      <a:pt x="20120" y="19705"/>
                    </a:lnTo>
                    <a:lnTo>
                      <a:pt x="20120" y="19895"/>
                    </a:lnTo>
                    <a:lnTo>
                      <a:pt x="20164" y="19895"/>
                    </a:lnTo>
                    <a:lnTo>
                      <a:pt x="20164" y="19516"/>
                    </a:lnTo>
                    <a:lnTo>
                      <a:pt x="20179" y="19326"/>
                    </a:lnTo>
                    <a:lnTo>
                      <a:pt x="20179" y="18947"/>
                    </a:lnTo>
                    <a:lnTo>
                      <a:pt x="20194" y="18947"/>
                    </a:lnTo>
                    <a:lnTo>
                      <a:pt x="20194" y="19137"/>
                    </a:lnTo>
                    <a:lnTo>
                      <a:pt x="20312" y="19137"/>
                    </a:lnTo>
                    <a:lnTo>
                      <a:pt x="20327" y="18947"/>
                    </a:lnTo>
                    <a:lnTo>
                      <a:pt x="20342" y="18947"/>
                    </a:lnTo>
                    <a:lnTo>
                      <a:pt x="20364" y="18758"/>
                    </a:lnTo>
                    <a:lnTo>
                      <a:pt x="20384" y="18758"/>
                    </a:lnTo>
                    <a:lnTo>
                      <a:pt x="20402" y="18568"/>
                    </a:lnTo>
                    <a:lnTo>
                      <a:pt x="20416" y="18379"/>
                    </a:lnTo>
                    <a:lnTo>
                      <a:pt x="20393" y="18379"/>
                    </a:lnTo>
                    <a:lnTo>
                      <a:pt x="20349" y="18189"/>
                    </a:lnTo>
                    <a:lnTo>
                      <a:pt x="20327" y="18189"/>
                    </a:lnTo>
                    <a:lnTo>
                      <a:pt x="20327" y="18000"/>
                    </a:lnTo>
                    <a:lnTo>
                      <a:pt x="20325" y="18000"/>
                    </a:lnTo>
                    <a:lnTo>
                      <a:pt x="20321" y="17811"/>
                    </a:lnTo>
                    <a:lnTo>
                      <a:pt x="20312" y="17621"/>
                    </a:lnTo>
                    <a:lnTo>
                      <a:pt x="20312" y="18379"/>
                    </a:lnTo>
                    <a:lnTo>
                      <a:pt x="20297" y="18379"/>
                    </a:lnTo>
                    <a:lnTo>
                      <a:pt x="20300" y="18568"/>
                    </a:lnTo>
                    <a:lnTo>
                      <a:pt x="20284" y="18758"/>
                    </a:lnTo>
                    <a:lnTo>
                      <a:pt x="20179" y="18758"/>
                    </a:lnTo>
                    <a:lnTo>
                      <a:pt x="20179" y="18568"/>
                    </a:lnTo>
                    <a:lnTo>
                      <a:pt x="20164" y="18568"/>
                    </a:lnTo>
                    <a:lnTo>
                      <a:pt x="20223" y="18379"/>
                    </a:lnTo>
                    <a:lnTo>
                      <a:pt x="20238" y="18190"/>
                    </a:lnTo>
                    <a:lnTo>
                      <a:pt x="20238" y="18379"/>
                    </a:lnTo>
                    <a:lnTo>
                      <a:pt x="20282" y="18379"/>
                    </a:lnTo>
                    <a:lnTo>
                      <a:pt x="20268" y="18189"/>
                    </a:lnTo>
                    <a:lnTo>
                      <a:pt x="20238" y="18189"/>
                    </a:lnTo>
                    <a:lnTo>
                      <a:pt x="20253" y="18000"/>
                    </a:lnTo>
                    <a:lnTo>
                      <a:pt x="20282" y="18000"/>
                    </a:lnTo>
                    <a:lnTo>
                      <a:pt x="20297" y="18189"/>
                    </a:lnTo>
                    <a:lnTo>
                      <a:pt x="20312" y="18189"/>
                    </a:lnTo>
                    <a:lnTo>
                      <a:pt x="20312" y="17621"/>
                    </a:lnTo>
                    <a:lnTo>
                      <a:pt x="20281" y="17621"/>
                    </a:lnTo>
                    <a:lnTo>
                      <a:pt x="20225" y="17432"/>
                    </a:lnTo>
                    <a:lnTo>
                      <a:pt x="20297" y="17432"/>
                    </a:lnTo>
                    <a:lnTo>
                      <a:pt x="20312" y="17242"/>
                    </a:lnTo>
                    <a:lnTo>
                      <a:pt x="20327" y="17242"/>
                    </a:lnTo>
                    <a:lnTo>
                      <a:pt x="20356" y="17053"/>
                    </a:lnTo>
                    <a:lnTo>
                      <a:pt x="20392" y="16863"/>
                    </a:lnTo>
                    <a:lnTo>
                      <a:pt x="20519" y="16863"/>
                    </a:lnTo>
                    <a:lnTo>
                      <a:pt x="20519" y="16674"/>
                    </a:lnTo>
                    <a:lnTo>
                      <a:pt x="20534" y="16674"/>
                    </a:lnTo>
                    <a:lnTo>
                      <a:pt x="20549" y="16863"/>
                    </a:lnTo>
                    <a:lnTo>
                      <a:pt x="20534" y="16863"/>
                    </a:lnTo>
                    <a:lnTo>
                      <a:pt x="20556" y="17053"/>
                    </a:lnTo>
                    <a:lnTo>
                      <a:pt x="20594" y="17053"/>
                    </a:lnTo>
                    <a:lnTo>
                      <a:pt x="20608" y="17242"/>
                    </a:lnTo>
                    <a:lnTo>
                      <a:pt x="20673" y="17242"/>
                    </a:lnTo>
                    <a:lnTo>
                      <a:pt x="20702" y="17053"/>
                    </a:lnTo>
                    <a:lnTo>
                      <a:pt x="20826" y="17053"/>
                    </a:lnTo>
                    <a:lnTo>
                      <a:pt x="21026" y="17242"/>
                    </a:lnTo>
                    <a:lnTo>
                      <a:pt x="21126" y="17242"/>
                    </a:lnTo>
                    <a:lnTo>
                      <a:pt x="21141" y="17053"/>
                    </a:lnTo>
                    <a:lnTo>
                      <a:pt x="21156" y="17053"/>
                    </a:lnTo>
                    <a:lnTo>
                      <a:pt x="21171" y="16863"/>
                    </a:lnTo>
                    <a:lnTo>
                      <a:pt x="21052" y="16863"/>
                    </a:lnTo>
                    <a:lnTo>
                      <a:pt x="21083" y="16674"/>
                    </a:lnTo>
                    <a:lnTo>
                      <a:pt x="21108" y="16674"/>
                    </a:lnTo>
                    <a:lnTo>
                      <a:pt x="21127" y="16484"/>
                    </a:lnTo>
                    <a:lnTo>
                      <a:pt x="21126" y="16484"/>
                    </a:lnTo>
                    <a:lnTo>
                      <a:pt x="21126" y="16295"/>
                    </a:lnTo>
                    <a:lnTo>
                      <a:pt x="21111" y="16295"/>
                    </a:lnTo>
                    <a:lnTo>
                      <a:pt x="21147" y="16105"/>
                    </a:lnTo>
                    <a:lnTo>
                      <a:pt x="21185" y="16105"/>
                    </a:lnTo>
                    <a:lnTo>
                      <a:pt x="21224" y="15916"/>
                    </a:lnTo>
                    <a:lnTo>
                      <a:pt x="21259" y="15726"/>
                    </a:lnTo>
                    <a:lnTo>
                      <a:pt x="21274" y="15726"/>
                    </a:lnTo>
                    <a:lnTo>
                      <a:pt x="21296" y="15537"/>
                    </a:lnTo>
                    <a:lnTo>
                      <a:pt x="21317" y="15347"/>
                    </a:lnTo>
                    <a:lnTo>
                      <a:pt x="21335" y="15158"/>
                    </a:lnTo>
                    <a:lnTo>
                      <a:pt x="21348" y="14968"/>
                    </a:lnTo>
                    <a:lnTo>
                      <a:pt x="21378" y="14968"/>
                    </a:lnTo>
                    <a:lnTo>
                      <a:pt x="21378" y="14779"/>
                    </a:lnTo>
                    <a:lnTo>
                      <a:pt x="21393" y="14779"/>
                    </a:lnTo>
                    <a:lnTo>
                      <a:pt x="21408" y="14589"/>
                    </a:lnTo>
                    <a:lnTo>
                      <a:pt x="21393" y="14589"/>
                    </a:lnTo>
                    <a:lnTo>
                      <a:pt x="21382" y="14400"/>
                    </a:lnTo>
                    <a:lnTo>
                      <a:pt x="21372" y="14400"/>
                    </a:lnTo>
                    <a:lnTo>
                      <a:pt x="21366" y="14211"/>
                    </a:lnTo>
                    <a:lnTo>
                      <a:pt x="21363" y="14021"/>
                    </a:lnTo>
                    <a:lnTo>
                      <a:pt x="21365" y="13832"/>
                    </a:lnTo>
                    <a:lnTo>
                      <a:pt x="21376" y="13453"/>
                    </a:lnTo>
                    <a:lnTo>
                      <a:pt x="21378" y="13263"/>
                    </a:lnTo>
                    <a:lnTo>
                      <a:pt x="21348" y="13263"/>
                    </a:lnTo>
                    <a:lnTo>
                      <a:pt x="21348" y="13074"/>
                    </a:lnTo>
                    <a:lnTo>
                      <a:pt x="21319" y="13263"/>
                    </a:lnTo>
                    <a:lnTo>
                      <a:pt x="21274" y="13263"/>
                    </a:lnTo>
                    <a:lnTo>
                      <a:pt x="21274" y="13074"/>
                    </a:lnTo>
                    <a:lnTo>
                      <a:pt x="21289" y="13074"/>
                    </a:lnTo>
                    <a:lnTo>
                      <a:pt x="21289" y="12884"/>
                    </a:lnTo>
                    <a:lnTo>
                      <a:pt x="21304" y="12884"/>
                    </a:lnTo>
                    <a:lnTo>
                      <a:pt x="21304" y="13074"/>
                    </a:lnTo>
                    <a:lnTo>
                      <a:pt x="21319" y="12884"/>
                    </a:lnTo>
                    <a:lnTo>
                      <a:pt x="21333" y="13074"/>
                    </a:lnTo>
                    <a:lnTo>
                      <a:pt x="21378" y="13074"/>
                    </a:lnTo>
                    <a:lnTo>
                      <a:pt x="21378" y="13263"/>
                    </a:lnTo>
                    <a:lnTo>
                      <a:pt x="21541" y="13263"/>
                    </a:lnTo>
                    <a:lnTo>
                      <a:pt x="21538" y="13074"/>
                    </a:lnTo>
                    <a:lnTo>
                      <a:pt x="21528" y="12884"/>
                    </a:lnTo>
                    <a:lnTo>
                      <a:pt x="21526" y="12695"/>
                    </a:lnTo>
                    <a:lnTo>
                      <a:pt x="21504" y="12505"/>
                    </a:lnTo>
                    <a:lnTo>
                      <a:pt x="21480" y="12505"/>
                    </a:lnTo>
                    <a:lnTo>
                      <a:pt x="21453" y="12316"/>
                    </a:lnTo>
                    <a:lnTo>
                      <a:pt x="21422" y="12126"/>
                    </a:lnTo>
                    <a:lnTo>
                      <a:pt x="21496" y="12126"/>
                    </a:lnTo>
                    <a:lnTo>
                      <a:pt x="21529" y="11937"/>
                    </a:lnTo>
                    <a:lnTo>
                      <a:pt x="21559" y="11747"/>
                    </a:lnTo>
                    <a:lnTo>
                      <a:pt x="21584" y="11558"/>
                    </a:lnTo>
                    <a:lnTo>
                      <a:pt x="21600" y="113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0" name="Forma"/>
              <p:cNvSpPr/>
              <p:nvPr/>
            </p:nvSpPr>
            <p:spPr>
              <a:xfrm>
                <a:off x="121779" y="0"/>
                <a:ext cx="5776521" cy="1435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7" y="18542"/>
                    </a:moveTo>
                    <a:lnTo>
                      <a:pt x="1852" y="18350"/>
                    </a:lnTo>
                    <a:lnTo>
                      <a:pt x="1822" y="18350"/>
                    </a:lnTo>
                    <a:lnTo>
                      <a:pt x="1822" y="18542"/>
                    </a:lnTo>
                    <a:lnTo>
                      <a:pt x="1867" y="18542"/>
                    </a:lnTo>
                    <a:close/>
                    <a:moveTo>
                      <a:pt x="1882" y="19115"/>
                    </a:moveTo>
                    <a:lnTo>
                      <a:pt x="1867" y="18924"/>
                    </a:lnTo>
                    <a:lnTo>
                      <a:pt x="1867" y="19115"/>
                    </a:lnTo>
                    <a:lnTo>
                      <a:pt x="1882" y="19115"/>
                    </a:lnTo>
                    <a:close/>
                    <a:moveTo>
                      <a:pt x="2429" y="20071"/>
                    </a:moveTo>
                    <a:lnTo>
                      <a:pt x="2388" y="19816"/>
                    </a:lnTo>
                    <a:lnTo>
                      <a:pt x="2383" y="19880"/>
                    </a:lnTo>
                    <a:lnTo>
                      <a:pt x="2322" y="19880"/>
                    </a:lnTo>
                    <a:lnTo>
                      <a:pt x="2338" y="20071"/>
                    </a:lnTo>
                    <a:lnTo>
                      <a:pt x="2322" y="20071"/>
                    </a:lnTo>
                    <a:lnTo>
                      <a:pt x="2307" y="20262"/>
                    </a:lnTo>
                    <a:lnTo>
                      <a:pt x="2368" y="20262"/>
                    </a:lnTo>
                    <a:lnTo>
                      <a:pt x="2383" y="20071"/>
                    </a:lnTo>
                    <a:lnTo>
                      <a:pt x="2429" y="20071"/>
                    </a:lnTo>
                    <a:close/>
                    <a:moveTo>
                      <a:pt x="2717" y="20644"/>
                    </a:moveTo>
                    <a:lnTo>
                      <a:pt x="2649" y="20262"/>
                    </a:lnTo>
                    <a:lnTo>
                      <a:pt x="2615" y="20071"/>
                    </a:lnTo>
                    <a:lnTo>
                      <a:pt x="2580" y="20071"/>
                    </a:lnTo>
                    <a:lnTo>
                      <a:pt x="2580" y="20453"/>
                    </a:lnTo>
                    <a:lnTo>
                      <a:pt x="2535" y="20453"/>
                    </a:lnTo>
                    <a:lnTo>
                      <a:pt x="2550" y="20262"/>
                    </a:lnTo>
                    <a:lnTo>
                      <a:pt x="2580" y="20262"/>
                    </a:lnTo>
                    <a:lnTo>
                      <a:pt x="2580" y="20071"/>
                    </a:lnTo>
                    <a:lnTo>
                      <a:pt x="2535" y="20071"/>
                    </a:lnTo>
                    <a:lnTo>
                      <a:pt x="2535" y="20262"/>
                    </a:lnTo>
                    <a:lnTo>
                      <a:pt x="2494" y="20453"/>
                    </a:lnTo>
                    <a:lnTo>
                      <a:pt x="2398" y="20453"/>
                    </a:lnTo>
                    <a:lnTo>
                      <a:pt x="2400" y="20644"/>
                    </a:lnTo>
                    <a:lnTo>
                      <a:pt x="2425" y="20835"/>
                    </a:lnTo>
                    <a:lnTo>
                      <a:pt x="2467" y="20835"/>
                    </a:lnTo>
                    <a:lnTo>
                      <a:pt x="2520" y="20644"/>
                    </a:lnTo>
                    <a:lnTo>
                      <a:pt x="2626" y="20644"/>
                    </a:lnTo>
                    <a:lnTo>
                      <a:pt x="2606" y="20835"/>
                    </a:lnTo>
                    <a:lnTo>
                      <a:pt x="2590" y="20835"/>
                    </a:lnTo>
                    <a:lnTo>
                      <a:pt x="2577" y="21027"/>
                    </a:lnTo>
                    <a:lnTo>
                      <a:pt x="2596" y="21027"/>
                    </a:lnTo>
                    <a:lnTo>
                      <a:pt x="2717" y="20644"/>
                    </a:lnTo>
                    <a:close/>
                    <a:moveTo>
                      <a:pt x="3188" y="2958"/>
                    </a:moveTo>
                    <a:lnTo>
                      <a:pt x="3157" y="2958"/>
                    </a:lnTo>
                    <a:lnTo>
                      <a:pt x="3157" y="3019"/>
                    </a:lnTo>
                    <a:lnTo>
                      <a:pt x="3142" y="3080"/>
                    </a:lnTo>
                    <a:lnTo>
                      <a:pt x="3157" y="3141"/>
                    </a:lnTo>
                    <a:lnTo>
                      <a:pt x="3172" y="3141"/>
                    </a:lnTo>
                    <a:lnTo>
                      <a:pt x="3172" y="3080"/>
                    </a:lnTo>
                    <a:lnTo>
                      <a:pt x="3188" y="3019"/>
                    </a:lnTo>
                    <a:lnTo>
                      <a:pt x="3188" y="2958"/>
                    </a:lnTo>
                    <a:close/>
                    <a:moveTo>
                      <a:pt x="3203" y="16248"/>
                    </a:moveTo>
                    <a:lnTo>
                      <a:pt x="3172" y="16248"/>
                    </a:lnTo>
                    <a:lnTo>
                      <a:pt x="3142" y="16057"/>
                    </a:lnTo>
                    <a:lnTo>
                      <a:pt x="3112" y="16057"/>
                    </a:lnTo>
                    <a:lnTo>
                      <a:pt x="3112" y="16248"/>
                    </a:lnTo>
                    <a:lnTo>
                      <a:pt x="3127" y="16248"/>
                    </a:lnTo>
                    <a:lnTo>
                      <a:pt x="3127" y="16439"/>
                    </a:lnTo>
                    <a:lnTo>
                      <a:pt x="3203" y="16439"/>
                    </a:lnTo>
                    <a:lnTo>
                      <a:pt x="3203" y="16248"/>
                    </a:lnTo>
                    <a:close/>
                    <a:moveTo>
                      <a:pt x="3248" y="20347"/>
                    </a:moveTo>
                    <a:lnTo>
                      <a:pt x="3228" y="20246"/>
                    </a:lnTo>
                    <a:lnTo>
                      <a:pt x="3193" y="20021"/>
                    </a:lnTo>
                    <a:lnTo>
                      <a:pt x="3172" y="19920"/>
                    </a:lnTo>
                    <a:lnTo>
                      <a:pt x="3142" y="19920"/>
                    </a:lnTo>
                    <a:lnTo>
                      <a:pt x="3127" y="19981"/>
                    </a:lnTo>
                    <a:lnTo>
                      <a:pt x="3152" y="20118"/>
                    </a:lnTo>
                    <a:lnTo>
                      <a:pt x="3208" y="20393"/>
                    </a:lnTo>
                    <a:lnTo>
                      <a:pt x="3233" y="20530"/>
                    </a:lnTo>
                    <a:lnTo>
                      <a:pt x="3233" y="20408"/>
                    </a:lnTo>
                    <a:lnTo>
                      <a:pt x="3248" y="20347"/>
                    </a:lnTo>
                    <a:close/>
                    <a:moveTo>
                      <a:pt x="3355" y="16057"/>
                    </a:moveTo>
                    <a:lnTo>
                      <a:pt x="3309" y="15865"/>
                    </a:lnTo>
                    <a:lnTo>
                      <a:pt x="3339" y="16057"/>
                    </a:lnTo>
                    <a:lnTo>
                      <a:pt x="3355" y="16057"/>
                    </a:lnTo>
                    <a:close/>
                    <a:moveTo>
                      <a:pt x="3491" y="16630"/>
                    </a:moveTo>
                    <a:lnTo>
                      <a:pt x="3476" y="16630"/>
                    </a:lnTo>
                    <a:lnTo>
                      <a:pt x="3461" y="16821"/>
                    </a:lnTo>
                    <a:lnTo>
                      <a:pt x="3476" y="16821"/>
                    </a:lnTo>
                    <a:lnTo>
                      <a:pt x="3491" y="16630"/>
                    </a:lnTo>
                    <a:close/>
                    <a:moveTo>
                      <a:pt x="3506" y="15483"/>
                    </a:moveTo>
                    <a:lnTo>
                      <a:pt x="3491" y="15483"/>
                    </a:lnTo>
                    <a:lnTo>
                      <a:pt x="3506" y="15674"/>
                    </a:lnTo>
                    <a:lnTo>
                      <a:pt x="3506" y="15483"/>
                    </a:lnTo>
                    <a:close/>
                    <a:moveTo>
                      <a:pt x="3540" y="17395"/>
                    </a:moveTo>
                    <a:lnTo>
                      <a:pt x="3537" y="17012"/>
                    </a:lnTo>
                    <a:lnTo>
                      <a:pt x="3537" y="17204"/>
                    </a:lnTo>
                    <a:lnTo>
                      <a:pt x="3477" y="17204"/>
                    </a:lnTo>
                    <a:lnTo>
                      <a:pt x="3514" y="17395"/>
                    </a:lnTo>
                    <a:lnTo>
                      <a:pt x="3540" y="17395"/>
                    </a:lnTo>
                    <a:close/>
                    <a:moveTo>
                      <a:pt x="3613" y="16821"/>
                    </a:moveTo>
                    <a:lnTo>
                      <a:pt x="3597" y="16821"/>
                    </a:lnTo>
                    <a:lnTo>
                      <a:pt x="3597" y="16630"/>
                    </a:lnTo>
                    <a:lnTo>
                      <a:pt x="3567" y="16630"/>
                    </a:lnTo>
                    <a:lnTo>
                      <a:pt x="3552" y="16439"/>
                    </a:lnTo>
                    <a:lnTo>
                      <a:pt x="3510" y="16439"/>
                    </a:lnTo>
                    <a:lnTo>
                      <a:pt x="3501" y="16630"/>
                    </a:lnTo>
                    <a:lnTo>
                      <a:pt x="3494" y="16821"/>
                    </a:lnTo>
                    <a:lnTo>
                      <a:pt x="3506" y="16821"/>
                    </a:lnTo>
                    <a:lnTo>
                      <a:pt x="3506" y="17012"/>
                    </a:lnTo>
                    <a:lnTo>
                      <a:pt x="3613" y="17012"/>
                    </a:lnTo>
                    <a:lnTo>
                      <a:pt x="3613" y="16821"/>
                    </a:lnTo>
                    <a:close/>
                    <a:moveTo>
                      <a:pt x="3673" y="15292"/>
                    </a:moveTo>
                    <a:lnTo>
                      <a:pt x="3658" y="15292"/>
                    </a:lnTo>
                    <a:lnTo>
                      <a:pt x="3658" y="15483"/>
                    </a:lnTo>
                    <a:lnTo>
                      <a:pt x="3673" y="15483"/>
                    </a:lnTo>
                    <a:lnTo>
                      <a:pt x="3673" y="15292"/>
                    </a:lnTo>
                    <a:close/>
                    <a:moveTo>
                      <a:pt x="3805" y="15419"/>
                    </a:moveTo>
                    <a:lnTo>
                      <a:pt x="3795" y="15292"/>
                    </a:lnTo>
                    <a:lnTo>
                      <a:pt x="3780" y="15292"/>
                    </a:lnTo>
                    <a:lnTo>
                      <a:pt x="3780" y="15483"/>
                    </a:lnTo>
                    <a:lnTo>
                      <a:pt x="3795" y="15483"/>
                    </a:lnTo>
                    <a:lnTo>
                      <a:pt x="3805" y="15419"/>
                    </a:lnTo>
                    <a:close/>
                    <a:moveTo>
                      <a:pt x="3825" y="19859"/>
                    </a:moveTo>
                    <a:lnTo>
                      <a:pt x="3820" y="19839"/>
                    </a:lnTo>
                    <a:lnTo>
                      <a:pt x="3810" y="19920"/>
                    </a:lnTo>
                    <a:lnTo>
                      <a:pt x="3810" y="19981"/>
                    </a:lnTo>
                    <a:lnTo>
                      <a:pt x="3825" y="20003"/>
                    </a:lnTo>
                    <a:lnTo>
                      <a:pt x="3825" y="19859"/>
                    </a:lnTo>
                    <a:close/>
                    <a:moveTo>
                      <a:pt x="3825" y="19005"/>
                    </a:moveTo>
                    <a:lnTo>
                      <a:pt x="3810" y="19066"/>
                    </a:lnTo>
                    <a:lnTo>
                      <a:pt x="3825" y="19066"/>
                    </a:lnTo>
                    <a:lnTo>
                      <a:pt x="3825" y="19005"/>
                    </a:lnTo>
                    <a:close/>
                    <a:moveTo>
                      <a:pt x="3840" y="15292"/>
                    </a:moveTo>
                    <a:lnTo>
                      <a:pt x="3825" y="15292"/>
                    </a:lnTo>
                    <a:lnTo>
                      <a:pt x="3805" y="15419"/>
                    </a:lnTo>
                    <a:lnTo>
                      <a:pt x="3810" y="15483"/>
                    </a:lnTo>
                    <a:lnTo>
                      <a:pt x="3840" y="15483"/>
                    </a:lnTo>
                    <a:lnTo>
                      <a:pt x="3840" y="15292"/>
                    </a:lnTo>
                    <a:close/>
                    <a:moveTo>
                      <a:pt x="3916" y="15292"/>
                    </a:moveTo>
                    <a:lnTo>
                      <a:pt x="3856" y="15292"/>
                    </a:lnTo>
                    <a:lnTo>
                      <a:pt x="3840" y="15483"/>
                    </a:lnTo>
                    <a:lnTo>
                      <a:pt x="3916" y="15483"/>
                    </a:lnTo>
                    <a:lnTo>
                      <a:pt x="3916" y="15292"/>
                    </a:lnTo>
                    <a:close/>
                    <a:moveTo>
                      <a:pt x="3931" y="20042"/>
                    </a:moveTo>
                    <a:lnTo>
                      <a:pt x="3916" y="20103"/>
                    </a:lnTo>
                    <a:lnTo>
                      <a:pt x="3891" y="20067"/>
                    </a:lnTo>
                    <a:lnTo>
                      <a:pt x="3835" y="20017"/>
                    </a:lnTo>
                    <a:lnTo>
                      <a:pt x="3825" y="20003"/>
                    </a:lnTo>
                    <a:lnTo>
                      <a:pt x="3825" y="20103"/>
                    </a:lnTo>
                    <a:lnTo>
                      <a:pt x="3840" y="20164"/>
                    </a:lnTo>
                    <a:lnTo>
                      <a:pt x="3840" y="20286"/>
                    </a:lnTo>
                    <a:lnTo>
                      <a:pt x="3931" y="20103"/>
                    </a:lnTo>
                    <a:lnTo>
                      <a:pt x="3931" y="20042"/>
                    </a:lnTo>
                    <a:close/>
                    <a:moveTo>
                      <a:pt x="3931" y="18883"/>
                    </a:moveTo>
                    <a:lnTo>
                      <a:pt x="3901" y="18761"/>
                    </a:lnTo>
                    <a:lnTo>
                      <a:pt x="3856" y="18761"/>
                    </a:lnTo>
                    <a:lnTo>
                      <a:pt x="3840" y="18883"/>
                    </a:lnTo>
                    <a:lnTo>
                      <a:pt x="3840" y="18944"/>
                    </a:lnTo>
                    <a:lnTo>
                      <a:pt x="3871" y="18944"/>
                    </a:lnTo>
                    <a:lnTo>
                      <a:pt x="3901" y="18883"/>
                    </a:lnTo>
                    <a:lnTo>
                      <a:pt x="3931" y="18883"/>
                    </a:lnTo>
                    <a:close/>
                    <a:moveTo>
                      <a:pt x="3962" y="20103"/>
                    </a:moveTo>
                    <a:lnTo>
                      <a:pt x="3947" y="20103"/>
                    </a:lnTo>
                    <a:lnTo>
                      <a:pt x="3947" y="20164"/>
                    </a:lnTo>
                    <a:lnTo>
                      <a:pt x="3962" y="20164"/>
                    </a:lnTo>
                    <a:lnTo>
                      <a:pt x="3962" y="20103"/>
                    </a:lnTo>
                    <a:close/>
                    <a:moveTo>
                      <a:pt x="3992" y="20225"/>
                    </a:moveTo>
                    <a:lnTo>
                      <a:pt x="3977" y="20225"/>
                    </a:lnTo>
                    <a:lnTo>
                      <a:pt x="3962" y="20164"/>
                    </a:lnTo>
                    <a:lnTo>
                      <a:pt x="3962" y="20408"/>
                    </a:lnTo>
                    <a:lnTo>
                      <a:pt x="3992" y="20286"/>
                    </a:lnTo>
                    <a:lnTo>
                      <a:pt x="3992" y="20225"/>
                    </a:lnTo>
                    <a:close/>
                    <a:moveTo>
                      <a:pt x="4022" y="15865"/>
                    </a:moveTo>
                    <a:lnTo>
                      <a:pt x="4007" y="15674"/>
                    </a:lnTo>
                    <a:lnTo>
                      <a:pt x="3992" y="15674"/>
                    </a:lnTo>
                    <a:lnTo>
                      <a:pt x="3977" y="15865"/>
                    </a:lnTo>
                    <a:lnTo>
                      <a:pt x="4022" y="15865"/>
                    </a:lnTo>
                    <a:close/>
                    <a:moveTo>
                      <a:pt x="4038" y="19798"/>
                    </a:moveTo>
                    <a:lnTo>
                      <a:pt x="4013" y="19762"/>
                    </a:lnTo>
                    <a:lnTo>
                      <a:pt x="3957" y="19712"/>
                    </a:lnTo>
                    <a:lnTo>
                      <a:pt x="3931" y="19676"/>
                    </a:lnTo>
                    <a:lnTo>
                      <a:pt x="3931" y="19737"/>
                    </a:lnTo>
                    <a:lnTo>
                      <a:pt x="3916" y="19737"/>
                    </a:lnTo>
                    <a:lnTo>
                      <a:pt x="3916" y="19798"/>
                    </a:lnTo>
                    <a:lnTo>
                      <a:pt x="3901" y="19798"/>
                    </a:lnTo>
                    <a:lnTo>
                      <a:pt x="3886" y="19737"/>
                    </a:lnTo>
                    <a:lnTo>
                      <a:pt x="3886" y="19615"/>
                    </a:lnTo>
                    <a:lnTo>
                      <a:pt x="3871" y="19615"/>
                    </a:lnTo>
                    <a:lnTo>
                      <a:pt x="3856" y="19554"/>
                    </a:lnTo>
                    <a:lnTo>
                      <a:pt x="3840" y="19554"/>
                    </a:lnTo>
                    <a:lnTo>
                      <a:pt x="3840" y="19676"/>
                    </a:lnTo>
                    <a:lnTo>
                      <a:pt x="3810" y="19676"/>
                    </a:lnTo>
                    <a:lnTo>
                      <a:pt x="3810" y="19799"/>
                    </a:lnTo>
                    <a:lnTo>
                      <a:pt x="3820" y="19839"/>
                    </a:lnTo>
                    <a:lnTo>
                      <a:pt x="3825" y="19799"/>
                    </a:lnTo>
                    <a:lnTo>
                      <a:pt x="3825" y="19737"/>
                    </a:lnTo>
                    <a:lnTo>
                      <a:pt x="3840" y="19737"/>
                    </a:lnTo>
                    <a:lnTo>
                      <a:pt x="3856" y="19798"/>
                    </a:lnTo>
                    <a:lnTo>
                      <a:pt x="3856" y="19920"/>
                    </a:lnTo>
                    <a:lnTo>
                      <a:pt x="3871" y="19920"/>
                    </a:lnTo>
                    <a:lnTo>
                      <a:pt x="3871" y="19859"/>
                    </a:lnTo>
                    <a:lnTo>
                      <a:pt x="3886" y="19859"/>
                    </a:lnTo>
                    <a:lnTo>
                      <a:pt x="3937" y="19824"/>
                    </a:lnTo>
                    <a:lnTo>
                      <a:pt x="3979" y="19805"/>
                    </a:lnTo>
                    <a:lnTo>
                      <a:pt x="4012" y="19799"/>
                    </a:lnTo>
                    <a:lnTo>
                      <a:pt x="4038" y="19798"/>
                    </a:lnTo>
                    <a:close/>
                    <a:moveTo>
                      <a:pt x="4068" y="17204"/>
                    </a:moveTo>
                    <a:lnTo>
                      <a:pt x="3947" y="17204"/>
                    </a:lnTo>
                    <a:lnTo>
                      <a:pt x="3947" y="17395"/>
                    </a:lnTo>
                    <a:lnTo>
                      <a:pt x="3962" y="17586"/>
                    </a:lnTo>
                    <a:lnTo>
                      <a:pt x="3947" y="17777"/>
                    </a:lnTo>
                    <a:lnTo>
                      <a:pt x="3977" y="17777"/>
                    </a:lnTo>
                    <a:lnTo>
                      <a:pt x="3992" y="17968"/>
                    </a:lnTo>
                    <a:lnTo>
                      <a:pt x="4006" y="17777"/>
                    </a:lnTo>
                    <a:lnTo>
                      <a:pt x="4039" y="17586"/>
                    </a:lnTo>
                    <a:lnTo>
                      <a:pt x="4007" y="17586"/>
                    </a:lnTo>
                    <a:lnTo>
                      <a:pt x="4022" y="17395"/>
                    </a:lnTo>
                    <a:lnTo>
                      <a:pt x="4038" y="17395"/>
                    </a:lnTo>
                    <a:lnTo>
                      <a:pt x="4068" y="17204"/>
                    </a:lnTo>
                    <a:close/>
                    <a:moveTo>
                      <a:pt x="4189" y="15292"/>
                    </a:moveTo>
                    <a:lnTo>
                      <a:pt x="4178" y="15244"/>
                    </a:lnTo>
                    <a:lnTo>
                      <a:pt x="4174" y="15292"/>
                    </a:lnTo>
                    <a:lnTo>
                      <a:pt x="4189" y="15292"/>
                    </a:lnTo>
                    <a:close/>
                    <a:moveTo>
                      <a:pt x="4281" y="15292"/>
                    </a:moveTo>
                    <a:lnTo>
                      <a:pt x="4258" y="15292"/>
                    </a:lnTo>
                    <a:lnTo>
                      <a:pt x="4281" y="15483"/>
                    </a:lnTo>
                    <a:lnTo>
                      <a:pt x="4281" y="15292"/>
                    </a:lnTo>
                    <a:close/>
                    <a:moveTo>
                      <a:pt x="4296" y="15292"/>
                    </a:moveTo>
                    <a:lnTo>
                      <a:pt x="4281" y="15101"/>
                    </a:lnTo>
                    <a:lnTo>
                      <a:pt x="4281" y="15292"/>
                    </a:lnTo>
                    <a:lnTo>
                      <a:pt x="4296" y="15292"/>
                    </a:lnTo>
                    <a:close/>
                    <a:moveTo>
                      <a:pt x="4341" y="15483"/>
                    </a:moveTo>
                    <a:lnTo>
                      <a:pt x="4311" y="15483"/>
                    </a:lnTo>
                    <a:lnTo>
                      <a:pt x="4296" y="15674"/>
                    </a:lnTo>
                    <a:lnTo>
                      <a:pt x="4341" y="15674"/>
                    </a:lnTo>
                    <a:lnTo>
                      <a:pt x="4341" y="15483"/>
                    </a:lnTo>
                    <a:close/>
                    <a:moveTo>
                      <a:pt x="4432" y="17586"/>
                    </a:moveTo>
                    <a:lnTo>
                      <a:pt x="4417" y="17777"/>
                    </a:lnTo>
                    <a:lnTo>
                      <a:pt x="4432" y="17777"/>
                    </a:lnTo>
                    <a:lnTo>
                      <a:pt x="4432" y="17586"/>
                    </a:lnTo>
                    <a:close/>
                    <a:moveTo>
                      <a:pt x="4478" y="17777"/>
                    </a:moveTo>
                    <a:lnTo>
                      <a:pt x="4432" y="17777"/>
                    </a:lnTo>
                    <a:lnTo>
                      <a:pt x="4432" y="18151"/>
                    </a:lnTo>
                    <a:lnTo>
                      <a:pt x="4452" y="18036"/>
                    </a:lnTo>
                    <a:lnTo>
                      <a:pt x="4457" y="17968"/>
                    </a:lnTo>
                    <a:lnTo>
                      <a:pt x="4464" y="17968"/>
                    </a:lnTo>
                    <a:lnTo>
                      <a:pt x="4478" y="17777"/>
                    </a:lnTo>
                    <a:close/>
                    <a:moveTo>
                      <a:pt x="4554" y="17968"/>
                    </a:moveTo>
                    <a:lnTo>
                      <a:pt x="4523" y="17968"/>
                    </a:lnTo>
                    <a:lnTo>
                      <a:pt x="4508" y="17777"/>
                    </a:lnTo>
                    <a:lnTo>
                      <a:pt x="4493" y="17968"/>
                    </a:lnTo>
                    <a:lnTo>
                      <a:pt x="4464" y="17968"/>
                    </a:lnTo>
                    <a:lnTo>
                      <a:pt x="4452" y="18036"/>
                    </a:lnTo>
                    <a:lnTo>
                      <a:pt x="4444" y="18159"/>
                    </a:lnTo>
                    <a:lnTo>
                      <a:pt x="4432" y="18159"/>
                    </a:lnTo>
                    <a:lnTo>
                      <a:pt x="4432" y="18151"/>
                    </a:lnTo>
                    <a:lnTo>
                      <a:pt x="4431" y="18159"/>
                    </a:lnTo>
                    <a:lnTo>
                      <a:pt x="4402" y="18159"/>
                    </a:lnTo>
                    <a:lnTo>
                      <a:pt x="4387" y="17968"/>
                    </a:lnTo>
                    <a:lnTo>
                      <a:pt x="4372" y="17968"/>
                    </a:lnTo>
                    <a:lnTo>
                      <a:pt x="4372" y="17777"/>
                    </a:lnTo>
                    <a:lnTo>
                      <a:pt x="4356" y="17777"/>
                    </a:lnTo>
                    <a:lnTo>
                      <a:pt x="4296" y="17586"/>
                    </a:lnTo>
                    <a:lnTo>
                      <a:pt x="4114" y="17395"/>
                    </a:lnTo>
                    <a:lnTo>
                      <a:pt x="4098" y="17586"/>
                    </a:lnTo>
                    <a:lnTo>
                      <a:pt x="4053" y="17586"/>
                    </a:lnTo>
                    <a:lnTo>
                      <a:pt x="4053" y="17968"/>
                    </a:lnTo>
                    <a:lnTo>
                      <a:pt x="4107" y="18159"/>
                    </a:lnTo>
                    <a:lnTo>
                      <a:pt x="4211" y="18542"/>
                    </a:lnTo>
                    <a:lnTo>
                      <a:pt x="4265" y="18733"/>
                    </a:lnTo>
                    <a:lnTo>
                      <a:pt x="4326" y="18733"/>
                    </a:lnTo>
                    <a:lnTo>
                      <a:pt x="4326" y="18542"/>
                    </a:lnTo>
                    <a:lnTo>
                      <a:pt x="4387" y="18542"/>
                    </a:lnTo>
                    <a:lnTo>
                      <a:pt x="4372" y="18733"/>
                    </a:lnTo>
                    <a:lnTo>
                      <a:pt x="4402" y="18733"/>
                    </a:lnTo>
                    <a:lnTo>
                      <a:pt x="4402" y="18542"/>
                    </a:lnTo>
                    <a:lnTo>
                      <a:pt x="4417" y="18542"/>
                    </a:lnTo>
                    <a:lnTo>
                      <a:pt x="4424" y="18623"/>
                    </a:lnTo>
                    <a:lnTo>
                      <a:pt x="4440" y="18542"/>
                    </a:lnTo>
                    <a:lnTo>
                      <a:pt x="4516" y="18159"/>
                    </a:lnTo>
                    <a:lnTo>
                      <a:pt x="4554" y="17968"/>
                    </a:lnTo>
                    <a:close/>
                    <a:moveTo>
                      <a:pt x="4706" y="19115"/>
                    </a:moveTo>
                    <a:lnTo>
                      <a:pt x="4674" y="19115"/>
                    </a:lnTo>
                    <a:lnTo>
                      <a:pt x="4616" y="18924"/>
                    </a:lnTo>
                    <a:lnTo>
                      <a:pt x="4569" y="18924"/>
                    </a:lnTo>
                    <a:lnTo>
                      <a:pt x="4554" y="18733"/>
                    </a:lnTo>
                    <a:lnTo>
                      <a:pt x="4478" y="18733"/>
                    </a:lnTo>
                    <a:lnTo>
                      <a:pt x="4463" y="18924"/>
                    </a:lnTo>
                    <a:lnTo>
                      <a:pt x="4448" y="18924"/>
                    </a:lnTo>
                    <a:lnTo>
                      <a:pt x="4448" y="18733"/>
                    </a:lnTo>
                    <a:lnTo>
                      <a:pt x="4432" y="18733"/>
                    </a:lnTo>
                    <a:lnTo>
                      <a:pt x="4424" y="18623"/>
                    </a:lnTo>
                    <a:lnTo>
                      <a:pt x="4402" y="18733"/>
                    </a:lnTo>
                    <a:lnTo>
                      <a:pt x="4402" y="18924"/>
                    </a:lnTo>
                    <a:lnTo>
                      <a:pt x="4434" y="18924"/>
                    </a:lnTo>
                    <a:lnTo>
                      <a:pt x="4492" y="19115"/>
                    </a:lnTo>
                    <a:lnTo>
                      <a:pt x="4523" y="19306"/>
                    </a:lnTo>
                    <a:lnTo>
                      <a:pt x="4569" y="19306"/>
                    </a:lnTo>
                    <a:lnTo>
                      <a:pt x="4599" y="19115"/>
                    </a:lnTo>
                    <a:lnTo>
                      <a:pt x="4614" y="19115"/>
                    </a:lnTo>
                    <a:lnTo>
                      <a:pt x="4630" y="19306"/>
                    </a:lnTo>
                    <a:lnTo>
                      <a:pt x="4706" y="19306"/>
                    </a:lnTo>
                    <a:lnTo>
                      <a:pt x="4706" y="19115"/>
                    </a:lnTo>
                    <a:close/>
                    <a:moveTo>
                      <a:pt x="4781" y="15101"/>
                    </a:moveTo>
                    <a:lnTo>
                      <a:pt x="4766" y="15101"/>
                    </a:lnTo>
                    <a:lnTo>
                      <a:pt x="4766" y="15292"/>
                    </a:lnTo>
                    <a:lnTo>
                      <a:pt x="4781" y="15292"/>
                    </a:lnTo>
                    <a:lnTo>
                      <a:pt x="4781" y="15101"/>
                    </a:lnTo>
                    <a:close/>
                    <a:moveTo>
                      <a:pt x="4800" y="17611"/>
                    </a:moveTo>
                    <a:lnTo>
                      <a:pt x="4797" y="17586"/>
                    </a:lnTo>
                    <a:lnTo>
                      <a:pt x="4797" y="17618"/>
                    </a:lnTo>
                    <a:lnTo>
                      <a:pt x="4800" y="17611"/>
                    </a:lnTo>
                    <a:close/>
                    <a:moveTo>
                      <a:pt x="4979" y="18542"/>
                    </a:moveTo>
                    <a:lnTo>
                      <a:pt x="4964" y="18542"/>
                    </a:lnTo>
                    <a:lnTo>
                      <a:pt x="4964" y="18733"/>
                    </a:lnTo>
                    <a:lnTo>
                      <a:pt x="4979" y="18733"/>
                    </a:lnTo>
                    <a:lnTo>
                      <a:pt x="4979" y="18542"/>
                    </a:lnTo>
                    <a:close/>
                    <a:moveTo>
                      <a:pt x="5070" y="18159"/>
                    </a:moveTo>
                    <a:lnTo>
                      <a:pt x="5040" y="18159"/>
                    </a:lnTo>
                    <a:lnTo>
                      <a:pt x="5034" y="18223"/>
                    </a:lnTo>
                    <a:lnTo>
                      <a:pt x="5055" y="18350"/>
                    </a:lnTo>
                    <a:lnTo>
                      <a:pt x="5070" y="18350"/>
                    </a:lnTo>
                    <a:lnTo>
                      <a:pt x="5070" y="18159"/>
                    </a:lnTo>
                    <a:close/>
                    <a:moveTo>
                      <a:pt x="5176" y="19688"/>
                    </a:moveTo>
                    <a:lnTo>
                      <a:pt x="5161" y="19688"/>
                    </a:lnTo>
                    <a:lnTo>
                      <a:pt x="5176" y="19880"/>
                    </a:lnTo>
                    <a:lnTo>
                      <a:pt x="5176" y="19688"/>
                    </a:lnTo>
                    <a:close/>
                    <a:moveTo>
                      <a:pt x="5191" y="19981"/>
                    </a:moveTo>
                    <a:lnTo>
                      <a:pt x="5176" y="19981"/>
                    </a:lnTo>
                    <a:lnTo>
                      <a:pt x="5161" y="20042"/>
                    </a:lnTo>
                    <a:lnTo>
                      <a:pt x="5191" y="20042"/>
                    </a:lnTo>
                    <a:lnTo>
                      <a:pt x="5191" y="19981"/>
                    </a:lnTo>
                    <a:close/>
                    <a:moveTo>
                      <a:pt x="5206" y="20042"/>
                    </a:moveTo>
                    <a:lnTo>
                      <a:pt x="5191" y="20103"/>
                    </a:lnTo>
                    <a:lnTo>
                      <a:pt x="5206" y="20103"/>
                    </a:lnTo>
                    <a:lnTo>
                      <a:pt x="5206" y="20042"/>
                    </a:lnTo>
                    <a:close/>
                    <a:moveTo>
                      <a:pt x="5222" y="19688"/>
                    </a:moveTo>
                    <a:lnTo>
                      <a:pt x="5206" y="19497"/>
                    </a:lnTo>
                    <a:lnTo>
                      <a:pt x="5206" y="19688"/>
                    </a:lnTo>
                    <a:lnTo>
                      <a:pt x="5222" y="19688"/>
                    </a:lnTo>
                    <a:close/>
                    <a:moveTo>
                      <a:pt x="5222" y="19306"/>
                    </a:moveTo>
                    <a:lnTo>
                      <a:pt x="5176" y="19306"/>
                    </a:lnTo>
                    <a:lnTo>
                      <a:pt x="5176" y="19497"/>
                    </a:lnTo>
                    <a:lnTo>
                      <a:pt x="5206" y="19497"/>
                    </a:lnTo>
                    <a:lnTo>
                      <a:pt x="5222" y="19306"/>
                    </a:lnTo>
                    <a:close/>
                    <a:moveTo>
                      <a:pt x="5237" y="18733"/>
                    </a:moveTo>
                    <a:lnTo>
                      <a:pt x="5206" y="18733"/>
                    </a:lnTo>
                    <a:lnTo>
                      <a:pt x="5191" y="18924"/>
                    </a:lnTo>
                    <a:lnTo>
                      <a:pt x="5237" y="18924"/>
                    </a:lnTo>
                    <a:lnTo>
                      <a:pt x="5237" y="18733"/>
                    </a:lnTo>
                    <a:close/>
                    <a:moveTo>
                      <a:pt x="5480" y="19306"/>
                    </a:moveTo>
                    <a:lnTo>
                      <a:pt x="5432" y="19142"/>
                    </a:lnTo>
                    <a:lnTo>
                      <a:pt x="5419" y="19306"/>
                    </a:lnTo>
                    <a:lnTo>
                      <a:pt x="5480" y="19306"/>
                    </a:lnTo>
                    <a:close/>
                    <a:moveTo>
                      <a:pt x="5495" y="14527"/>
                    </a:moveTo>
                    <a:lnTo>
                      <a:pt x="5480" y="14527"/>
                    </a:lnTo>
                    <a:lnTo>
                      <a:pt x="5480" y="14719"/>
                    </a:lnTo>
                    <a:lnTo>
                      <a:pt x="5495" y="14527"/>
                    </a:lnTo>
                    <a:close/>
                    <a:moveTo>
                      <a:pt x="5540" y="19115"/>
                    </a:moveTo>
                    <a:lnTo>
                      <a:pt x="5525" y="18924"/>
                    </a:lnTo>
                    <a:lnTo>
                      <a:pt x="5510" y="18924"/>
                    </a:lnTo>
                    <a:lnTo>
                      <a:pt x="5540" y="19115"/>
                    </a:lnTo>
                    <a:close/>
                    <a:moveTo>
                      <a:pt x="5540" y="17777"/>
                    </a:moveTo>
                    <a:lnTo>
                      <a:pt x="5525" y="17777"/>
                    </a:lnTo>
                    <a:lnTo>
                      <a:pt x="5540" y="17968"/>
                    </a:lnTo>
                    <a:lnTo>
                      <a:pt x="5540" y="17777"/>
                    </a:lnTo>
                    <a:close/>
                    <a:moveTo>
                      <a:pt x="5571" y="19306"/>
                    </a:moveTo>
                    <a:lnTo>
                      <a:pt x="5556" y="19115"/>
                    </a:lnTo>
                    <a:lnTo>
                      <a:pt x="5556" y="19306"/>
                    </a:lnTo>
                    <a:lnTo>
                      <a:pt x="5480" y="19306"/>
                    </a:lnTo>
                    <a:lnTo>
                      <a:pt x="5465" y="19397"/>
                    </a:lnTo>
                    <a:lnTo>
                      <a:pt x="5448" y="19497"/>
                    </a:lnTo>
                    <a:lnTo>
                      <a:pt x="5358" y="19497"/>
                    </a:lnTo>
                    <a:lnTo>
                      <a:pt x="5324" y="19688"/>
                    </a:lnTo>
                    <a:lnTo>
                      <a:pt x="5222" y="19688"/>
                    </a:lnTo>
                    <a:lnTo>
                      <a:pt x="5222" y="19880"/>
                    </a:lnTo>
                    <a:lnTo>
                      <a:pt x="5237" y="20071"/>
                    </a:lnTo>
                    <a:lnTo>
                      <a:pt x="5389" y="20071"/>
                    </a:lnTo>
                    <a:lnTo>
                      <a:pt x="5398" y="19994"/>
                    </a:lnTo>
                    <a:lnTo>
                      <a:pt x="5389" y="19880"/>
                    </a:lnTo>
                    <a:lnTo>
                      <a:pt x="5373" y="19880"/>
                    </a:lnTo>
                    <a:lnTo>
                      <a:pt x="5373" y="19688"/>
                    </a:lnTo>
                    <a:lnTo>
                      <a:pt x="5404" y="19688"/>
                    </a:lnTo>
                    <a:lnTo>
                      <a:pt x="5404" y="19880"/>
                    </a:lnTo>
                    <a:lnTo>
                      <a:pt x="5411" y="19880"/>
                    </a:lnTo>
                    <a:lnTo>
                      <a:pt x="5398" y="19994"/>
                    </a:lnTo>
                    <a:lnTo>
                      <a:pt x="5404" y="20071"/>
                    </a:lnTo>
                    <a:lnTo>
                      <a:pt x="5419" y="20071"/>
                    </a:lnTo>
                    <a:lnTo>
                      <a:pt x="5419" y="19880"/>
                    </a:lnTo>
                    <a:lnTo>
                      <a:pt x="5449" y="19880"/>
                    </a:lnTo>
                    <a:lnTo>
                      <a:pt x="5449" y="20071"/>
                    </a:lnTo>
                    <a:lnTo>
                      <a:pt x="5465" y="20071"/>
                    </a:lnTo>
                    <a:lnTo>
                      <a:pt x="5465" y="19880"/>
                    </a:lnTo>
                    <a:lnTo>
                      <a:pt x="5457" y="19880"/>
                    </a:lnTo>
                    <a:lnTo>
                      <a:pt x="5480" y="19688"/>
                    </a:lnTo>
                    <a:lnTo>
                      <a:pt x="5449" y="19688"/>
                    </a:lnTo>
                    <a:lnTo>
                      <a:pt x="5449" y="19497"/>
                    </a:lnTo>
                    <a:lnTo>
                      <a:pt x="5480" y="19497"/>
                    </a:lnTo>
                    <a:lnTo>
                      <a:pt x="5480" y="19688"/>
                    </a:lnTo>
                    <a:lnTo>
                      <a:pt x="5540" y="19688"/>
                    </a:lnTo>
                    <a:lnTo>
                      <a:pt x="5556" y="19497"/>
                    </a:lnTo>
                    <a:lnTo>
                      <a:pt x="5571" y="19497"/>
                    </a:lnTo>
                    <a:lnTo>
                      <a:pt x="5571" y="19306"/>
                    </a:lnTo>
                    <a:close/>
                    <a:moveTo>
                      <a:pt x="5571" y="18924"/>
                    </a:moveTo>
                    <a:lnTo>
                      <a:pt x="5540" y="18924"/>
                    </a:lnTo>
                    <a:lnTo>
                      <a:pt x="5565" y="19000"/>
                    </a:lnTo>
                    <a:lnTo>
                      <a:pt x="5571" y="18924"/>
                    </a:lnTo>
                    <a:close/>
                    <a:moveTo>
                      <a:pt x="5601" y="19115"/>
                    </a:moveTo>
                    <a:lnTo>
                      <a:pt x="5565" y="19000"/>
                    </a:lnTo>
                    <a:lnTo>
                      <a:pt x="5556" y="19115"/>
                    </a:lnTo>
                    <a:lnTo>
                      <a:pt x="5586" y="19115"/>
                    </a:lnTo>
                    <a:lnTo>
                      <a:pt x="5586" y="19306"/>
                    </a:lnTo>
                    <a:lnTo>
                      <a:pt x="5601" y="19115"/>
                    </a:lnTo>
                    <a:close/>
                    <a:moveTo>
                      <a:pt x="5632" y="18733"/>
                    </a:moveTo>
                    <a:lnTo>
                      <a:pt x="5601" y="18733"/>
                    </a:lnTo>
                    <a:lnTo>
                      <a:pt x="5586" y="18924"/>
                    </a:lnTo>
                    <a:lnTo>
                      <a:pt x="5601" y="18924"/>
                    </a:lnTo>
                    <a:lnTo>
                      <a:pt x="5601" y="19115"/>
                    </a:lnTo>
                    <a:lnTo>
                      <a:pt x="5615" y="18924"/>
                    </a:lnTo>
                    <a:lnTo>
                      <a:pt x="5632" y="18733"/>
                    </a:lnTo>
                    <a:close/>
                    <a:moveTo>
                      <a:pt x="5662" y="18542"/>
                    </a:moveTo>
                    <a:lnTo>
                      <a:pt x="5632" y="18542"/>
                    </a:lnTo>
                    <a:lnTo>
                      <a:pt x="5632" y="18733"/>
                    </a:lnTo>
                    <a:lnTo>
                      <a:pt x="5648" y="18733"/>
                    </a:lnTo>
                    <a:lnTo>
                      <a:pt x="5662" y="18542"/>
                    </a:lnTo>
                    <a:close/>
                    <a:moveTo>
                      <a:pt x="5662" y="17777"/>
                    </a:moveTo>
                    <a:lnTo>
                      <a:pt x="5647" y="17586"/>
                    </a:lnTo>
                    <a:lnTo>
                      <a:pt x="5647" y="17777"/>
                    </a:lnTo>
                    <a:lnTo>
                      <a:pt x="5662" y="17777"/>
                    </a:lnTo>
                    <a:close/>
                    <a:moveTo>
                      <a:pt x="5935" y="14910"/>
                    </a:moveTo>
                    <a:lnTo>
                      <a:pt x="5905" y="14910"/>
                    </a:lnTo>
                    <a:lnTo>
                      <a:pt x="5890" y="15101"/>
                    </a:lnTo>
                    <a:lnTo>
                      <a:pt x="5920" y="15101"/>
                    </a:lnTo>
                    <a:lnTo>
                      <a:pt x="5935" y="14910"/>
                    </a:lnTo>
                    <a:close/>
                    <a:moveTo>
                      <a:pt x="6087" y="16057"/>
                    </a:moveTo>
                    <a:lnTo>
                      <a:pt x="6062" y="16057"/>
                    </a:lnTo>
                    <a:lnTo>
                      <a:pt x="6087" y="16248"/>
                    </a:lnTo>
                    <a:lnTo>
                      <a:pt x="6087" y="16057"/>
                    </a:lnTo>
                    <a:close/>
                    <a:moveTo>
                      <a:pt x="6421" y="1311"/>
                    </a:moveTo>
                    <a:lnTo>
                      <a:pt x="6390" y="1250"/>
                    </a:lnTo>
                    <a:lnTo>
                      <a:pt x="6375" y="1250"/>
                    </a:lnTo>
                    <a:lnTo>
                      <a:pt x="6390" y="1311"/>
                    </a:lnTo>
                    <a:lnTo>
                      <a:pt x="6421" y="1311"/>
                    </a:lnTo>
                    <a:close/>
                    <a:moveTo>
                      <a:pt x="6497" y="19497"/>
                    </a:moveTo>
                    <a:lnTo>
                      <a:pt x="6482" y="19306"/>
                    </a:lnTo>
                    <a:lnTo>
                      <a:pt x="6436" y="19306"/>
                    </a:lnTo>
                    <a:lnTo>
                      <a:pt x="6436" y="19497"/>
                    </a:lnTo>
                    <a:lnTo>
                      <a:pt x="6497" y="19497"/>
                    </a:lnTo>
                    <a:close/>
                    <a:moveTo>
                      <a:pt x="6512" y="1912"/>
                    </a:moveTo>
                    <a:lnTo>
                      <a:pt x="6497" y="2103"/>
                    </a:lnTo>
                    <a:lnTo>
                      <a:pt x="6512" y="2103"/>
                    </a:lnTo>
                    <a:lnTo>
                      <a:pt x="6512" y="1912"/>
                    </a:lnTo>
                    <a:close/>
                    <a:moveTo>
                      <a:pt x="6588" y="19310"/>
                    </a:moveTo>
                    <a:lnTo>
                      <a:pt x="6557" y="19310"/>
                    </a:lnTo>
                    <a:lnTo>
                      <a:pt x="6588" y="19432"/>
                    </a:lnTo>
                    <a:lnTo>
                      <a:pt x="6588" y="19310"/>
                    </a:lnTo>
                    <a:close/>
                    <a:moveTo>
                      <a:pt x="6603" y="19554"/>
                    </a:moveTo>
                    <a:lnTo>
                      <a:pt x="6588" y="19493"/>
                    </a:lnTo>
                    <a:lnTo>
                      <a:pt x="6588" y="19615"/>
                    </a:lnTo>
                    <a:lnTo>
                      <a:pt x="6603" y="19554"/>
                    </a:lnTo>
                    <a:close/>
                    <a:moveTo>
                      <a:pt x="6724" y="19249"/>
                    </a:moveTo>
                    <a:lnTo>
                      <a:pt x="6618" y="19249"/>
                    </a:lnTo>
                    <a:lnTo>
                      <a:pt x="6618" y="19371"/>
                    </a:lnTo>
                    <a:lnTo>
                      <a:pt x="6643" y="19326"/>
                    </a:lnTo>
                    <a:lnTo>
                      <a:pt x="6671" y="19287"/>
                    </a:lnTo>
                    <a:lnTo>
                      <a:pt x="6699" y="19259"/>
                    </a:lnTo>
                    <a:lnTo>
                      <a:pt x="6724" y="19249"/>
                    </a:lnTo>
                    <a:close/>
                    <a:moveTo>
                      <a:pt x="6740" y="19676"/>
                    </a:moveTo>
                    <a:lnTo>
                      <a:pt x="6694" y="19676"/>
                    </a:lnTo>
                    <a:lnTo>
                      <a:pt x="6709" y="19737"/>
                    </a:lnTo>
                    <a:lnTo>
                      <a:pt x="6740" y="19737"/>
                    </a:lnTo>
                    <a:lnTo>
                      <a:pt x="6740" y="19676"/>
                    </a:lnTo>
                    <a:close/>
                    <a:moveTo>
                      <a:pt x="6785" y="19798"/>
                    </a:moveTo>
                    <a:lnTo>
                      <a:pt x="6770" y="19737"/>
                    </a:lnTo>
                    <a:lnTo>
                      <a:pt x="6770" y="19859"/>
                    </a:lnTo>
                    <a:lnTo>
                      <a:pt x="6785" y="19859"/>
                    </a:lnTo>
                    <a:lnTo>
                      <a:pt x="6785" y="19798"/>
                    </a:lnTo>
                    <a:close/>
                    <a:moveTo>
                      <a:pt x="6804" y="19493"/>
                    </a:moveTo>
                    <a:lnTo>
                      <a:pt x="6796" y="19377"/>
                    </a:lnTo>
                    <a:lnTo>
                      <a:pt x="6770" y="19249"/>
                    </a:lnTo>
                    <a:lnTo>
                      <a:pt x="6761" y="19350"/>
                    </a:lnTo>
                    <a:lnTo>
                      <a:pt x="6749" y="19575"/>
                    </a:lnTo>
                    <a:lnTo>
                      <a:pt x="6740" y="19676"/>
                    </a:lnTo>
                    <a:lnTo>
                      <a:pt x="6755" y="19676"/>
                    </a:lnTo>
                    <a:lnTo>
                      <a:pt x="6770" y="19737"/>
                    </a:lnTo>
                    <a:lnTo>
                      <a:pt x="6796" y="19609"/>
                    </a:lnTo>
                    <a:lnTo>
                      <a:pt x="6804" y="19493"/>
                    </a:lnTo>
                    <a:close/>
                    <a:moveTo>
                      <a:pt x="6831" y="18944"/>
                    </a:moveTo>
                    <a:lnTo>
                      <a:pt x="6800" y="18944"/>
                    </a:lnTo>
                    <a:lnTo>
                      <a:pt x="6785" y="19005"/>
                    </a:lnTo>
                    <a:lnTo>
                      <a:pt x="6785" y="19066"/>
                    </a:lnTo>
                    <a:lnTo>
                      <a:pt x="6815" y="19005"/>
                    </a:lnTo>
                    <a:lnTo>
                      <a:pt x="6831" y="18944"/>
                    </a:lnTo>
                    <a:close/>
                    <a:moveTo>
                      <a:pt x="6937" y="19127"/>
                    </a:moveTo>
                    <a:lnTo>
                      <a:pt x="6891" y="19127"/>
                    </a:lnTo>
                    <a:lnTo>
                      <a:pt x="6922" y="19249"/>
                    </a:lnTo>
                    <a:lnTo>
                      <a:pt x="6922" y="19188"/>
                    </a:lnTo>
                    <a:lnTo>
                      <a:pt x="6937" y="19127"/>
                    </a:lnTo>
                    <a:close/>
                    <a:moveTo>
                      <a:pt x="6952" y="18733"/>
                    </a:moveTo>
                    <a:lnTo>
                      <a:pt x="6922" y="18733"/>
                    </a:lnTo>
                    <a:lnTo>
                      <a:pt x="6937" y="18924"/>
                    </a:lnTo>
                    <a:lnTo>
                      <a:pt x="6952" y="18733"/>
                    </a:lnTo>
                    <a:close/>
                    <a:moveTo>
                      <a:pt x="7043" y="18924"/>
                    </a:moveTo>
                    <a:lnTo>
                      <a:pt x="7028" y="18733"/>
                    </a:lnTo>
                    <a:lnTo>
                      <a:pt x="6982" y="18733"/>
                    </a:lnTo>
                    <a:lnTo>
                      <a:pt x="6967" y="18924"/>
                    </a:lnTo>
                    <a:lnTo>
                      <a:pt x="6937" y="18924"/>
                    </a:lnTo>
                    <a:lnTo>
                      <a:pt x="6937" y="19115"/>
                    </a:lnTo>
                    <a:lnTo>
                      <a:pt x="7028" y="19115"/>
                    </a:lnTo>
                    <a:lnTo>
                      <a:pt x="7043" y="18924"/>
                    </a:lnTo>
                    <a:close/>
                    <a:moveTo>
                      <a:pt x="7058" y="14336"/>
                    </a:moveTo>
                    <a:lnTo>
                      <a:pt x="7043" y="14336"/>
                    </a:lnTo>
                    <a:lnTo>
                      <a:pt x="7055" y="14527"/>
                    </a:lnTo>
                    <a:lnTo>
                      <a:pt x="7058" y="14527"/>
                    </a:lnTo>
                    <a:lnTo>
                      <a:pt x="7058" y="14336"/>
                    </a:lnTo>
                    <a:close/>
                    <a:moveTo>
                      <a:pt x="7119" y="19688"/>
                    </a:moveTo>
                    <a:lnTo>
                      <a:pt x="7104" y="19688"/>
                    </a:lnTo>
                    <a:lnTo>
                      <a:pt x="7104" y="19880"/>
                    </a:lnTo>
                    <a:lnTo>
                      <a:pt x="7119" y="19880"/>
                    </a:lnTo>
                    <a:lnTo>
                      <a:pt x="7119" y="19688"/>
                    </a:lnTo>
                    <a:close/>
                    <a:moveTo>
                      <a:pt x="7149" y="14145"/>
                    </a:moveTo>
                    <a:lnTo>
                      <a:pt x="7134" y="14145"/>
                    </a:lnTo>
                    <a:lnTo>
                      <a:pt x="7149" y="14336"/>
                    </a:lnTo>
                    <a:lnTo>
                      <a:pt x="7149" y="14145"/>
                    </a:lnTo>
                    <a:close/>
                    <a:moveTo>
                      <a:pt x="7195" y="14719"/>
                    </a:moveTo>
                    <a:lnTo>
                      <a:pt x="7149" y="14719"/>
                    </a:lnTo>
                    <a:lnTo>
                      <a:pt x="7149" y="14910"/>
                    </a:lnTo>
                    <a:lnTo>
                      <a:pt x="7195" y="14910"/>
                    </a:lnTo>
                    <a:lnTo>
                      <a:pt x="7195" y="14719"/>
                    </a:lnTo>
                    <a:close/>
                    <a:moveTo>
                      <a:pt x="7271" y="765"/>
                    </a:moveTo>
                    <a:lnTo>
                      <a:pt x="7180" y="765"/>
                    </a:lnTo>
                    <a:lnTo>
                      <a:pt x="7180" y="573"/>
                    </a:lnTo>
                    <a:lnTo>
                      <a:pt x="7119" y="573"/>
                    </a:lnTo>
                    <a:lnTo>
                      <a:pt x="7149" y="765"/>
                    </a:lnTo>
                    <a:lnTo>
                      <a:pt x="7134" y="956"/>
                    </a:lnTo>
                    <a:lnTo>
                      <a:pt x="7271" y="956"/>
                    </a:lnTo>
                    <a:lnTo>
                      <a:pt x="7271" y="765"/>
                    </a:lnTo>
                    <a:close/>
                    <a:moveTo>
                      <a:pt x="7377" y="19688"/>
                    </a:moveTo>
                    <a:lnTo>
                      <a:pt x="7362" y="19688"/>
                    </a:lnTo>
                    <a:lnTo>
                      <a:pt x="7347" y="19497"/>
                    </a:lnTo>
                    <a:lnTo>
                      <a:pt x="7362" y="19306"/>
                    </a:lnTo>
                    <a:lnTo>
                      <a:pt x="7347" y="19115"/>
                    </a:lnTo>
                    <a:lnTo>
                      <a:pt x="7316" y="19115"/>
                    </a:lnTo>
                    <a:lnTo>
                      <a:pt x="7316" y="19306"/>
                    </a:lnTo>
                    <a:lnTo>
                      <a:pt x="7271" y="19306"/>
                    </a:lnTo>
                    <a:lnTo>
                      <a:pt x="7286" y="19497"/>
                    </a:lnTo>
                    <a:lnTo>
                      <a:pt x="7172" y="19497"/>
                    </a:lnTo>
                    <a:lnTo>
                      <a:pt x="7127" y="19306"/>
                    </a:lnTo>
                    <a:lnTo>
                      <a:pt x="7104" y="19306"/>
                    </a:lnTo>
                    <a:lnTo>
                      <a:pt x="7104" y="19497"/>
                    </a:lnTo>
                    <a:lnTo>
                      <a:pt x="7119" y="19497"/>
                    </a:lnTo>
                    <a:lnTo>
                      <a:pt x="7119" y="19688"/>
                    </a:lnTo>
                    <a:lnTo>
                      <a:pt x="7165" y="19688"/>
                    </a:lnTo>
                    <a:lnTo>
                      <a:pt x="7165" y="19880"/>
                    </a:lnTo>
                    <a:lnTo>
                      <a:pt x="7184" y="19880"/>
                    </a:lnTo>
                    <a:lnTo>
                      <a:pt x="7220" y="20071"/>
                    </a:lnTo>
                    <a:lnTo>
                      <a:pt x="7256" y="20071"/>
                    </a:lnTo>
                    <a:lnTo>
                      <a:pt x="7240" y="19880"/>
                    </a:lnTo>
                    <a:lnTo>
                      <a:pt x="7332" y="19880"/>
                    </a:lnTo>
                    <a:lnTo>
                      <a:pt x="7332" y="19688"/>
                    </a:lnTo>
                    <a:lnTo>
                      <a:pt x="7347" y="19688"/>
                    </a:lnTo>
                    <a:lnTo>
                      <a:pt x="7347" y="19880"/>
                    </a:lnTo>
                    <a:lnTo>
                      <a:pt x="7362" y="19880"/>
                    </a:lnTo>
                    <a:lnTo>
                      <a:pt x="7377" y="19688"/>
                    </a:lnTo>
                    <a:close/>
                    <a:moveTo>
                      <a:pt x="7696" y="17204"/>
                    </a:moveTo>
                    <a:lnTo>
                      <a:pt x="7666" y="17204"/>
                    </a:lnTo>
                    <a:lnTo>
                      <a:pt x="7650" y="17395"/>
                    </a:lnTo>
                    <a:lnTo>
                      <a:pt x="7696" y="17395"/>
                    </a:lnTo>
                    <a:lnTo>
                      <a:pt x="7696" y="17204"/>
                    </a:lnTo>
                    <a:close/>
                    <a:moveTo>
                      <a:pt x="7711" y="15292"/>
                    </a:moveTo>
                    <a:lnTo>
                      <a:pt x="7696" y="15101"/>
                    </a:lnTo>
                    <a:lnTo>
                      <a:pt x="7696" y="15292"/>
                    </a:lnTo>
                    <a:lnTo>
                      <a:pt x="7711" y="15292"/>
                    </a:lnTo>
                    <a:close/>
                    <a:moveTo>
                      <a:pt x="7787" y="13954"/>
                    </a:moveTo>
                    <a:lnTo>
                      <a:pt x="7772" y="13763"/>
                    </a:lnTo>
                    <a:lnTo>
                      <a:pt x="7757" y="13954"/>
                    </a:lnTo>
                    <a:lnTo>
                      <a:pt x="7787" y="13954"/>
                    </a:lnTo>
                    <a:close/>
                    <a:moveTo>
                      <a:pt x="7848" y="15674"/>
                    </a:moveTo>
                    <a:lnTo>
                      <a:pt x="7832" y="15674"/>
                    </a:lnTo>
                    <a:lnTo>
                      <a:pt x="7817" y="15865"/>
                    </a:lnTo>
                    <a:lnTo>
                      <a:pt x="7848" y="15865"/>
                    </a:lnTo>
                    <a:lnTo>
                      <a:pt x="7848" y="15674"/>
                    </a:lnTo>
                    <a:close/>
                    <a:moveTo>
                      <a:pt x="7939" y="18733"/>
                    </a:moveTo>
                    <a:lnTo>
                      <a:pt x="7908" y="18733"/>
                    </a:lnTo>
                    <a:lnTo>
                      <a:pt x="7878" y="18924"/>
                    </a:lnTo>
                    <a:lnTo>
                      <a:pt x="7939" y="18924"/>
                    </a:lnTo>
                    <a:lnTo>
                      <a:pt x="7939" y="18733"/>
                    </a:lnTo>
                    <a:close/>
                    <a:moveTo>
                      <a:pt x="7939" y="14719"/>
                    </a:moveTo>
                    <a:lnTo>
                      <a:pt x="7924" y="14719"/>
                    </a:lnTo>
                    <a:lnTo>
                      <a:pt x="7939" y="14910"/>
                    </a:lnTo>
                    <a:lnTo>
                      <a:pt x="7939" y="14719"/>
                    </a:lnTo>
                    <a:close/>
                    <a:moveTo>
                      <a:pt x="8257" y="13572"/>
                    </a:moveTo>
                    <a:lnTo>
                      <a:pt x="8212" y="13572"/>
                    </a:lnTo>
                    <a:lnTo>
                      <a:pt x="8182" y="13954"/>
                    </a:lnTo>
                    <a:lnTo>
                      <a:pt x="8227" y="13763"/>
                    </a:lnTo>
                    <a:lnTo>
                      <a:pt x="8242" y="13763"/>
                    </a:lnTo>
                    <a:lnTo>
                      <a:pt x="8257" y="13572"/>
                    </a:lnTo>
                    <a:close/>
                    <a:moveTo>
                      <a:pt x="8834" y="19306"/>
                    </a:moveTo>
                    <a:lnTo>
                      <a:pt x="8819" y="19497"/>
                    </a:lnTo>
                    <a:lnTo>
                      <a:pt x="8834" y="19497"/>
                    </a:lnTo>
                    <a:lnTo>
                      <a:pt x="8834" y="19306"/>
                    </a:lnTo>
                    <a:close/>
                    <a:moveTo>
                      <a:pt x="9237" y="16917"/>
                    </a:moveTo>
                    <a:lnTo>
                      <a:pt x="9229" y="16821"/>
                    </a:lnTo>
                    <a:lnTo>
                      <a:pt x="9229" y="17012"/>
                    </a:lnTo>
                    <a:lnTo>
                      <a:pt x="9237" y="16917"/>
                    </a:lnTo>
                    <a:close/>
                    <a:moveTo>
                      <a:pt x="9305" y="18733"/>
                    </a:moveTo>
                    <a:lnTo>
                      <a:pt x="9287" y="18733"/>
                    </a:lnTo>
                    <a:lnTo>
                      <a:pt x="9280" y="18924"/>
                    </a:lnTo>
                    <a:lnTo>
                      <a:pt x="9290" y="18924"/>
                    </a:lnTo>
                    <a:lnTo>
                      <a:pt x="9305" y="18733"/>
                    </a:lnTo>
                    <a:close/>
                    <a:moveTo>
                      <a:pt x="9487" y="18924"/>
                    </a:moveTo>
                    <a:lnTo>
                      <a:pt x="9426" y="18924"/>
                    </a:lnTo>
                    <a:lnTo>
                      <a:pt x="9426" y="19115"/>
                    </a:lnTo>
                    <a:lnTo>
                      <a:pt x="9472" y="19115"/>
                    </a:lnTo>
                    <a:lnTo>
                      <a:pt x="9487" y="18924"/>
                    </a:lnTo>
                    <a:close/>
                    <a:moveTo>
                      <a:pt x="9517" y="19306"/>
                    </a:moveTo>
                    <a:lnTo>
                      <a:pt x="9426" y="19306"/>
                    </a:lnTo>
                    <a:lnTo>
                      <a:pt x="9426" y="19115"/>
                    </a:lnTo>
                    <a:lnTo>
                      <a:pt x="9411" y="19115"/>
                    </a:lnTo>
                    <a:lnTo>
                      <a:pt x="9411" y="19306"/>
                    </a:lnTo>
                    <a:lnTo>
                      <a:pt x="9396" y="19497"/>
                    </a:lnTo>
                    <a:lnTo>
                      <a:pt x="9411" y="19497"/>
                    </a:lnTo>
                    <a:lnTo>
                      <a:pt x="9411" y="19625"/>
                    </a:lnTo>
                    <a:lnTo>
                      <a:pt x="9381" y="19497"/>
                    </a:lnTo>
                    <a:lnTo>
                      <a:pt x="9335" y="19497"/>
                    </a:lnTo>
                    <a:lnTo>
                      <a:pt x="9366" y="19306"/>
                    </a:lnTo>
                    <a:lnTo>
                      <a:pt x="9411" y="19306"/>
                    </a:lnTo>
                    <a:lnTo>
                      <a:pt x="9411" y="19115"/>
                    </a:lnTo>
                    <a:lnTo>
                      <a:pt x="9259" y="19115"/>
                    </a:lnTo>
                    <a:lnTo>
                      <a:pt x="9270" y="18924"/>
                    </a:lnTo>
                    <a:lnTo>
                      <a:pt x="9275" y="18924"/>
                    </a:lnTo>
                    <a:lnTo>
                      <a:pt x="9259" y="18733"/>
                    </a:lnTo>
                    <a:lnTo>
                      <a:pt x="9214" y="19497"/>
                    </a:lnTo>
                    <a:lnTo>
                      <a:pt x="9229" y="19497"/>
                    </a:lnTo>
                    <a:lnTo>
                      <a:pt x="9229" y="19688"/>
                    </a:lnTo>
                    <a:lnTo>
                      <a:pt x="9275" y="19688"/>
                    </a:lnTo>
                    <a:lnTo>
                      <a:pt x="9275" y="19880"/>
                    </a:lnTo>
                    <a:lnTo>
                      <a:pt x="9305" y="19880"/>
                    </a:lnTo>
                    <a:lnTo>
                      <a:pt x="9305" y="19688"/>
                    </a:lnTo>
                    <a:lnTo>
                      <a:pt x="9320" y="19497"/>
                    </a:lnTo>
                    <a:lnTo>
                      <a:pt x="9320" y="19688"/>
                    </a:lnTo>
                    <a:lnTo>
                      <a:pt x="9350" y="19880"/>
                    </a:lnTo>
                    <a:lnTo>
                      <a:pt x="9396" y="19880"/>
                    </a:lnTo>
                    <a:lnTo>
                      <a:pt x="9426" y="19688"/>
                    </a:lnTo>
                    <a:lnTo>
                      <a:pt x="9449" y="19497"/>
                    </a:lnTo>
                    <a:lnTo>
                      <a:pt x="9495" y="19497"/>
                    </a:lnTo>
                    <a:lnTo>
                      <a:pt x="9517" y="19306"/>
                    </a:lnTo>
                    <a:close/>
                    <a:moveTo>
                      <a:pt x="9548" y="19432"/>
                    </a:moveTo>
                    <a:lnTo>
                      <a:pt x="9517" y="19432"/>
                    </a:lnTo>
                    <a:lnTo>
                      <a:pt x="9517" y="19493"/>
                    </a:lnTo>
                    <a:lnTo>
                      <a:pt x="9502" y="19615"/>
                    </a:lnTo>
                    <a:lnTo>
                      <a:pt x="9502" y="19676"/>
                    </a:lnTo>
                    <a:lnTo>
                      <a:pt x="9533" y="19676"/>
                    </a:lnTo>
                    <a:lnTo>
                      <a:pt x="9533" y="19493"/>
                    </a:lnTo>
                    <a:lnTo>
                      <a:pt x="9548" y="19432"/>
                    </a:lnTo>
                    <a:close/>
                    <a:moveTo>
                      <a:pt x="9897" y="19005"/>
                    </a:moveTo>
                    <a:lnTo>
                      <a:pt x="9882" y="19005"/>
                    </a:lnTo>
                    <a:lnTo>
                      <a:pt x="9897" y="19066"/>
                    </a:lnTo>
                    <a:lnTo>
                      <a:pt x="9897" y="19005"/>
                    </a:lnTo>
                    <a:close/>
                    <a:moveTo>
                      <a:pt x="10246" y="19188"/>
                    </a:moveTo>
                    <a:lnTo>
                      <a:pt x="10231" y="19188"/>
                    </a:lnTo>
                    <a:lnTo>
                      <a:pt x="10216" y="19249"/>
                    </a:lnTo>
                    <a:lnTo>
                      <a:pt x="10185" y="19249"/>
                    </a:lnTo>
                    <a:lnTo>
                      <a:pt x="10155" y="19310"/>
                    </a:lnTo>
                    <a:lnTo>
                      <a:pt x="10125" y="19432"/>
                    </a:lnTo>
                    <a:lnTo>
                      <a:pt x="10109" y="19554"/>
                    </a:lnTo>
                    <a:lnTo>
                      <a:pt x="10109" y="19615"/>
                    </a:lnTo>
                    <a:lnTo>
                      <a:pt x="10094" y="19737"/>
                    </a:lnTo>
                    <a:lnTo>
                      <a:pt x="10109" y="19737"/>
                    </a:lnTo>
                    <a:lnTo>
                      <a:pt x="10144" y="19655"/>
                    </a:lnTo>
                    <a:lnTo>
                      <a:pt x="10212" y="19514"/>
                    </a:lnTo>
                    <a:lnTo>
                      <a:pt x="10221" y="19493"/>
                    </a:lnTo>
                    <a:lnTo>
                      <a:pt x="10246" y="19432"/>
                    </a:lnTo>
                    <a:lnTo>
                      <a:pt x="10246" y="19188"/>
                    </a:lnTo>
                    <a:close/>
                    <a:moveTo>
                      <a:pt x="10701" y="19127"/>
                    </a:moveTo>
                    <a:lnTo>
                      <a:pt x="10686" y="19127"/>
                    </a:lnTo>
                    <a:lnTo>
                      <a:pt x="10686" y="19188"/>
                    </a:lnTo>
                    <a:lnTo>
                      <a:pt x="10701" y="19188"/>
                    </a:lnTo>
                    <a:lnTo>
                      <a:pt x="10701" y="19127"/>
                    </a:lnTo>
                    <a:close/>
                    <a:moveTo>
                      <a:pt x="10944" y="19005"/>
                    </a:moveTo>
                    <a:lnTo>
                      <a:pt x="10914" y="19005"/>
                    </a:lnTo>
                    <a:lnTo>
                      <a:pt x="10929" y="19066"/>
                    </a:lnTo>
                    <a:lnTo>
                      <a:pt x="10944" y="19005"/>
                    </a:lnTo>
                    <a:close/>
                    <a:moveTo>
                      <a:pt x="10959" y="19005"/>
                    </a:moveTo>
                    <a:lnTo>
                      <a:pt x="10944" y="19005"/>
                    </a:lnTo>
                    <a:lnTo>
                      <a:pt x="10944" y="19066"/>
                    </a:lnTo>
                    <a:lnTo>
                      <a:pt x="10959" y="19066"/>
                    </a:lnTo>
                    <a:lnTo>
                      <a:pt x="10959" y="19005"/>
                    </a:lnTo>
                    <a:close/>
                    <a:moveTo>
                      <a:pt x="10975" y="16439"/>
                    </a:moveTo>
                    <a:lnTo>
                      <a:pt x="10959" y="16418"/>
                    </a:lnTo>
                    <a:lnTo>
                      <a:pt x="10959" y="16439"/>
                    </a:lnTo>
                    <a:lnTo>
                      <a:pt x="10975" y="16439"/>
                    </a:lnTo>
                    <a:close/>
                    <a:moveTo>
                      <a:pt x="11187" y="13513"/>
                    </a:moveTo>
                    <a:lnTo>
                      <a:pt x="11172" y="13513"/>
                    </a:lnTo>
                    <a:lnTo>
                      <a:pt x="11157" y="13452"/>
                    </a:lnTo>
                    <a:lnTo>
                      <a:pt x="11157" y="13575"/>
                    </a:lnTo>
                    <a:lnTo>
                      <a:pt x="11172" y="13575"/>
                    </a:lnTo>
                    <a:lnTo>
                      <a:pt x="11187" y="13513"/>
                    </a:lnTo>
                    <a:close/>
                    <a:moveTo>
                      <a:pt x="11217" y="13452"/>
                    </a:moveTo>
                    <a:lnTo>
                      <a:pt x="11202" y="13391"/>
                    </a:lnTo>
                    <a:lnTo>
                      <a:pt x="11187" y="13452"/>
                    </a:lnTo>
                    <a:lnTo>
                      <a:pt x="11187" y="13513"/>
                    </a:lnTo>
                    <a:lnTo>
                      <a:pt x="11217" y="13513"/>
                    </a:lnTo>
                    <a:lnTo>
                      <a:pt x="11217" y="13452"/>
                    </a:lnTo>
                    <a:close/>
                    <a:moveTo>
                      <a:pt x="11445" y="18924"/>
                    </a:moveTo>
                    <a:lnTo>
                      <a:pt x="11415" y="18924"/>
                    </a:lnTo>
                    <a:lnTo>
                      <a:pt x="11415" y="18733"/>
                    </a:lnTo>
                    <a:lnTo>
                      <a:pt x="11312" y="18733"/>
                    </a:lnTo>
                    <a:lnTo>
                      <a:pt x="11301" y="18924"/>
                    </a:lnTo>
                    <a:lnTo>
                      <a:pt x="11290" y="18924"/>
                    </a:lnTo>
                    <a:lnTo>
                      <a:pt x="11278" y="19115"/>
                    </a:lnTo>
                    <a:lnTo>
                      <a:pt x="11263" y="19306"/>
                    </a:lnTo>
                    <a:lnTo>
                      <a:pt x="11324" y="19306"/>
                    </a:lnTo>
                    <a:lnTo>
                      <a:pt x="11293" y="19497"/>
                    </a:lnTo>
                    <a:lnTo>
                      <a:pt x="11263" y="19497"/>
                    </a:lnTo>
                    <a:lnTo>
                      <a:pt x="11263" y="19688"/>
                    </a:lnTo>
                    <a:lnTo>
                      <a:pt x="11309" y="19688"/>
                    </a:lnTo>
                    <a:lnTo>
                      <a:pt x="11339" y="19880"/>
                    </a:lnTo>
                    <a:lnTo>
                      <a:pt x="11369" y="19688"/>
                    </a:lnTo>
                    <a:lnTo>
                      <a:pt x="11384" y="19497"/>
                    </a:lnTo>
                    <a:lnTo>
                      <a:pt x="11354" y="19306"/>
                    </a:lnTo>
                    <a:lnTo>
                      <a:pt x="11353" y="19306"/>
                    </a:lnTo>
                    <a:lnTo>
                      <a:pt x="11386" y="19115"/>
                    </a:lnTo>
                    <a:lnTo>
                      <a:pt x="11430" y="19115"/>
                    </a:lnTo>
                    <a:lnTo>
                      <a:pt x="11445" y="18924"/>
                    </a:lnTo>
                    <a:close/>
                    <a:moveTo>
                      <a:pt x="11475" y="13572"/>
                    </a:moveTo>
                    <a:lnTo>
                      <a:pt x="11460" y="13476"/>
                    </a:lnTo>
                    <a:lnTo>
                      <a:pt x="11460" y="13572"/>
                    </a:lnTo>
                    <a:lnTo>
                      <a:pt x="11400" y="13572"/>
                    </a:lnTo>
                    <a:lnTo>
                      <a:pt x="11423" y="13763"/>
                    </a:lnTo>
                    <a:lnTo>
                      <a:pt x="11475" y="13763"/>
                    </a:lnTo>
                    <a:lnTo>
                      <a:pt x="11475" y="13572"/>
                    </a:lnTo>
                    <a:close/>
                    <a:moveTo>
                      <a:pt x="11567" y="13954"/>
                    </a:moveTo>
                    <a:lnTo>
                      <a:pt x="11536" y="13954"/>
                    </a:lnTo>
                    <a:lnTo>
                      <a:pt x="11536" y="14145"/>
                    </a:lnTo>
                    <a:lnTo>
                      <a:pt x="11551" y="14145"/>
                    </a:lnTo>
                    <a:lnTo>
                      <a:pt x="11567" y="13954"/>
                    </a:lnTo>
                    <a:close/>
                    <a:moveTo>
                      <a:pt x="11585" y="14372"/>
                    </a:moveTo>
                    <a:lnTo>
                      <a:pt x="11582" y="14336"/>
                    </a:lnTo>
                    <a:lnTo>
                      <a:pt x="11582" y="14394"/>
                    </a:lnTo>
                    <a:lnTo>
                      <a:pt x="11585" y="14372"/>
                    </a:lnTo>
                    <a:close/>
                    <a:moveTo>
                      <a:pt x="11658" y="15674"/>
                    </a:moveTo>
                    <a:lnTo>
                      <a:pt x="11642" y="15674"/>
                    </a:lnTo>
                    <a:lnTo>
                      <a:pt x="11612" y="15865"/>
                    </a:lnTo>
                    <a:lnTo>
                      <a:pt x="11658" y="15865"/>
                    </a:lnTo>
                    <a:lnTo>
                      <a:pt x="11658" y="15674"/>
                    </a:lnTo>
                    <a:close/>
                    <a:moveTo>
                      <a:pt x="11673" y="15483"/>
                    </a:moveTo>
                    <a:lnTo>
                      <a:pt x="11658" y="15674"/>
                    </a:lnTo>
                    <a:lnTo>
                      <a:pt x="11673" y="15674"/>
                    </a:lnTo>
                    <a:lnTo>
                      <a:pt x="11673" y="15483"/>
                    </a:lnTo>
                    <a:close/>
                    <a:moveTo>
                      <a:pt x="12007" y="0"/>
                    </a:moveTo>
                    <a:lnTo>
                      <a:pt x="11901" y="0"/>
                    </a:lnTo>
                    <a:lnTo>
                      <a:pt x="11901" y="191"/>
                    </a:lnTo>
                    <a:lnTo>
                      <a:pt x="11885" y="191"/>
                    </a:lnTo>
                    <a:lnTo>
                      <a:pt x="11901" y="382"/>
                    </a:lnTo>
                    <a:lnTo>
                      <a:pt x="11976" y="382"/>
                    </a:lnTo>
                    <a:lnTo>
                      <a:pt x="12007" y="191"/>
                    </a:lnTo>
                    <a:lnTo>
                      <a:pt x="12007" y="0"/>
                    </a:lnTo>
                    <a:close/>
                    <a:moveTo>
                      <a:pt x="12083" y="191"/>
                    </a:moveTo>
                    <a:lnTo>
                      <a:pt x="12007" y="191"/>
                    </a:lnTo>
                    <a:lnTo>
                      <a:pt x="12007" y="382"/>
                    </a:lnTo>
                    <a:lnTo>
                      <a:pt x="12083" y="382"/>
                    </a:lnTo>
                    <a:lnTo>
                      <a:pt x="12083" y="191"/>
                    </a:lnTo>
                    <a:close/>
                    <a:moveTo>
                      <a:pt x="12577" y="20071"/>
                    </a:moveTo>
                    <a:lnTo>
                      <a:pt x="12499" y="19880"/>
                    </a:lnTo>
                    <a:lnTo>
                      <a:pt x="12462" y="19688"/>
                    </a:lnTo>
                    <a:lnTo>
                      <a:pt x="12462" y="19497"/>
                    </a:lnTo>
                    <a:lnTo>
                      <a:pt x="12447" y="19497"/>
                    </a:lnTo>
                    <a:lnTo>
                      <a:pt x="12447" y="19306"/>
                    </a:lnTo>
                    <a:lnTo>
                      <a:pt x="11534" y="19306"/>
                    </a:lnTo>
                    <a:lnTo>
                      <a:pt x="11432" y="19497"/>
                    </a:lnTo>
                    <a:lnTo>
                      <a:pt x="11384" y="19497"/>
                    </a:lnTo>
                    <a:lnTo>
                      <a:pt x="11415" y="19688"/>
                    </a:lnTo>
                    <a:lnTo>
                      <a:pt x="11607" y="19688"/>
                    </a:lnTo>
                    <a:lnTo>
                      <a:pt x="11673" y="19497"/>
                    </a:lnTo>
                    <a:lnTo>
                      <a:pt x="11821" y="19880"/>
                    </a:lnTo>
                    <a:lnTo>
                      <a:pt x="12123" y="19880"/>
                    </a:lnTo>
                    <a:lnTo>
                      <a:pt x="12280" y="19688"/>
                    </a:lnTo>
                    <a:lnTo>
                      <a:pt x="12417" y="19688"/>
                    </a:lnTo>
                    <a:lnTo>
                      <a:pt x="12432" y="19880"/>
                    </a:lnTo>
                    <a:lnTo>
                      <a:pt x="12490" y="19880"/>
                    </a:lnTo>
                    <a:lnTo>
                      <a:pt x="12571" y="20071"/>
                    </a:lnTo>
                    <a:lnTo>
                      <a:pt x="12577" y="20071"/>
                    </a:lnTo>
                    <a:close/>
                    <a:moveTo>
                      <a:pt x="12584" y="19432"/>
                    </a:moveTo>
                    <a:lnTo>
                      <a:pt x="12568" y="19432"/>
                    </a:lnTo>
                    <a:lnTo>
                      <a:pt x="12568" y="19493"/>
                    </a:lnTo>
                    <a:lnTo>
                      <a:pt x="12584" y="19432"/>
                    </a:lnTo>
                    <a:close/>
                    <a:moveTo>
                      <a:pt x="13039" y="18542"/>
                    </a:moveTo>
                    <a:lnTo>
                      <a:pt x="13009" y="18542"/>
                    </a:lnTo>
                    <a:lnTo>
                      <a:pt x="13009" y="18733"/>
                    </a:lnTo>
                    <a:lnTo>
                      <a:pt x="13039" y="18733"/>
                    </a:lnTo>
                    <a:lnTo>
                      <a:pt x="13039" y="18542"/>
                    </a:lnTo>
                    <a:close/>
                    <a:moveTo>
                      <a:pt x="13115" y="18542"/>
                    </a:moveTo>
                    <a:lnTo>
                      <a:pt x="13084" y="18733"/>
                    </a:lnTo>
                    <a:lnTo>
                      <a:pt x="13115" y="18733"/>
                    </a:lnTo>
                    <a:lnTo>
                      <a:pt x="13115" y="18542"/>
                    </a:lnTo>
                    <a:close/>
                    <a:moveTo>
                      <a:pt x="13904" y="18578"/>
                    </a:moveTo>
                    <a:lnTo>
                      <a:pt x="13889" y="18638"/>
                    </a:lnTo>
                    <a:lnTo>
                      <a:pt x="13904" y="18638"/>
                    </a:lnTo>
                    <a:lnTo>
                      <a:pt x="13904" y="18578"/>
                    </a:lnTo>
                    <a:close/>
                    <a:moveTo>
                      <a:pt x="14132" y="19005"/>
                    </a:moveTo>
                    <a:lnTo>
                      <a:pt x="14117" y="18944"/>
                    </a:lnTo>
                    <a:lnTo>
                      <a:pt x="14117" y="19005"/>
                    </a:lnTo>
                    <a:lnTo>
                      <a:pt x="14132" y="19005"/>
                    </a:lnTo>
                    <a:close/>
                    <a:moveTo>
                      <a:pt x="14602" y="19615"/>
                    </a:moveTo>
                    <a:lnTo>
                      <a:pt x="14587" y="19554"/>
                    </a:lnTo>
                    <a:lnTo>
                      <a:pt x="14587" y="19615"/>
                    </a:lnTo>
                    <a:lnTo>
                      <a:pt x="14572" y="19676"/>
                    </a:lnTo>
                    <a:lnTo>
                      <a:pt x="14602" y="19615"/>
                    </a:lnTo>
                    <a:close/>
                    <a:moveTo>
                      <a:pt x="14633" y="19493"/>
                    </a:moveTo>
                    <a:lnTo>
                      <a:pt x="14618" y="19371"/>
                    </a:lnTo>
                    <a:lnTo>
                      <a:pt x="14618" y="19310"/>
                    </a:lnTo>
                    <a:lnTo>
                      <a:pt x="14602" y="19310"/>
                    </a:lnTo>
                    <a:lnTo>
                      <a:pt x="14602" y="19432"/>
                    </a:lnTo>
                    <a:lnTo>
                      <a:pt x="14618" y="19432"/>
                    </a:lnTo>
                    <a:lnTo>
                      <a:pt x="14633" y="19493"/>
                    </a:lnTo>
                    <a:close/>
                    <a:moveTo>
                      <a:pt x="14891" y="19005"/>
                    </a:moveTo>
                    <a:lnTo>
                      <a:pt x="14876" y="18944"/>
                    </a:lnTo>
                    <a:lnTo>
                      <a:pt x="14860" y="18944"/>
                    </a:lnTo>
                    <a:lnTo>
                      <a:pt x="14876" y="19005"/>
                    </a:lnTo>
                    <a:lnTo>
                      <a:pt x="14876" y="19066"/>
                    </a:lnTo>
                    <a:lnTo>
                      <a:pt x="14891" y="19127"/>
                    </a:lnTo>
                    <a:lnTo>
                      <a:pt x="14891" y="19005"/>
                    </a:lnTo>
                    <a:close/>
                    <a:moveTo>
                      <a:pt x="14967" y="20835"/>
                    </a:moveTo>
                    <a:lnTo>
                      <a:pt x="14952" y="20644"/>
                    </a:lnTo>
                    <a:lnTo>
                      <a:pt x="14952" y="20835"/>
                    </a:lnTo>
                    <a:lnTo>
                      <a:pt x="14967" y="20835"/>
                    </a:lnTo>
                    <a:close/>
                    <a:moveTo>
                      <a:pt x="15179" y="573"/>
                    </a:moveTo>
                    <a:lnTo>
                      <a:pt x="15164" y="765"/>
                    </a:lnTo>
                    <a:lnTo>
                      <a:pt x="15179" y="765"/>
                    </a:lnTo>
                    <a:lnTo>
                      <a:pt x="15179" y="573"/>
                    </a:lnTo>
                    <a:close/>
                    <a:moveTo>
                      <a:pt x="15285" y="956"/>
                    </a:moveTo>
                    <a:lnTo>
                      <a:pt x="15255" y="956"/>
                    </a:lnTo>
                    <a:lnTo>
                      <a:pt x="15285" y="1147"/>
                    </a:lnTo>
                    <a:lnTo>
                      <a:pt x="15285" y="956"/>
                    </a:lnTo>
                    <a:close/>
                    <a:moveTo>
                      <a:pt x="15346" y="1147"/>
                    </a:moveTo>
                    <a:lnTo>
                      <a:pt x="15331" y="956"/>
                    </a:lnTo>
                    <a:lnTo>
                      <a:pt x="15316" y="956"/>
                    </a:lnTo>
                    <a:lnTo>
                      <a:pt x="15316" y="1147"/>
                    </a:lnTo>
                    <a:lnTo>
                      <a:pt x="15346" y="1147"/>
                    </a:lnTo>
                    <a:close/>
                    <a:moveTo>
                      <a:pt x="15361" y="765"/>
                    </a:moveTo>
                    <a:lnTo>
                      <a:pt x="15346" y="765"/>
                    </a:lnTo>
                    <a:lnTo>
                      <a:pt x="15346" y="956"/>
                    </a:lnTo>
                    <a:lnTo>
                      <a:pt x="15361" y="765"/>
                    </a:lnTo>
                    <a:close/>
                    <a:moveTo>
                      <a:pt x="15410" y="1032"/>
                    </a:moveTo>
                    <a:lnTo>
                      <a:pt x="15392" y="956"/>
                    </a:lnTo>
                    <a:lnTo>
                      <a:pt x="15346" y="956"/>
                    </a:lnTo>
                    <a:lnTo>
                      <a:pt x="15346" y="1147"/>
                    </a:lnTo>
                    <a:lnTo>
                      <a:pt x="15392" y="1147"/>
                    </a:lnTo>
                    <a:lnTo>
                      <a:pt x="15410" y="1032"/>
                    </a:lnTo>
                    <a:close/>
                    <a:moveTo>
                      <a:pt x="15437" y="956"/>
                    </a:moveTo>
                    <a:lnTo>
                      <a:pt x="15422" y="956"/>
                    </a:lnTo>
                    <a:lnTo>
                      <a:pt x="15410" y="1032"/>
                    </a:lnTo>
                    <a:lnTo>
                      <a:pt x="15437" y="1147"/>
                    </a:lnTo>
                    <a:lnTo>
                      <a:pt x="15437" y="956"/>
                    </a:lnTo>
                    <a:close/>
                    <a:moveTo>
                      <a:pt x="15437" y="765"/>
                    </a:moveTo>
                    <a:lnTo>
                      <a:pt x="15422" y="765"/>
                    </a:lnTo>
                    <a:lnTo>
                      <a:pt x="15407" y="956"/>
                    </a:lnTo>
                    <a:lnTo>
                      <a:pt x="15422" y="956"/>
                    </a:lnTo>
                    <a:lnTo>
                      <a:pt x="15437" y="765"/>
                    </a:lnTo>
                    <a:close/>
                    <a:moveTo>
                      <a:pt x="15452" y="20262"/>
                    </a:moveTo>
                    <a:lnTo>
                      <a:pt x="15437" y="20071"/>
                    </a:lnTo>
                    <a:lnTo>
                      <a:pt x="15422" y="20071"/>
                    </a:lnTo>
                    <a:lnTo>
                      <a:pt x="15422" y="19880"/>
                    </a:lnTo>
                    <a:lnTo>
                      <a:pt x="15180" y="19880"/>
                    </a:lnTo>
                    <a:lnTo>
                      <a:pt x="15149" y="19688"/>
                    </a:lnTo>
                    <a:lnTo>
                      <a:pt x="15169" y="19688"/>
                    </a:lnTo>
                    <a:lnTo>
                      <a:pt x="15204" y="19497"/>
                    </a:lnTo>
                    <a:lnTo>
                      <a:pt x="15225" y="19306"/>
                    </a:lnTo>
                    <a:lnTo>
                      <a:pt x="15149" y="19306"/>
                    </a:lnTo>
                    <a:lnTo>
                      <a:pt x="15149" y="19497"/>
                    </a:lnTo>
                    <a:lnTo>
                      <a:pt x="15103" y="19497"/>
                    </a:lnTo>
                    <a:lnTo>
                      <a:pt x="15115" y="19354"/>
                    </a:lnTo>
                    <a:lnTo>
                      <a:pt x="15149" y="19497"/>
                    </a:lnTo>
                    <a:lnTo>
                      <a:pt x="15149" y="19306"/>
                    </a:lnTo>
                    <a:lnTo>
                      <a:pt x="14936" y="19306"/>
                    </a:lnTo>
                    <a:lnTo>
                      <a:pt x="14921" y="19497"/>
                    </a:lnTo>
                    <a:lnTo>
                      <a:pt x="14906" y="19497"/>
                    </a:lnTo>
                    <a:lnTo>
                      <a:pt x="14906" y="19688"/>
                    </a:lnTo>
                    <a:lnTo>
                      <a:pt x="14921" y="19688"/>
                    </a:lnTo>
                    <a:lnTo>
                      <a:pt x="14921" y="19880"/>
                    </a:lnTo>
                    <a:lnTo>
                      <a:pt x="14952" y="19688"/>
                    </a:lnTo>
                    <a:lnTo>
                      <a:pt x="14997" y="19688"/>
                    </a:lnTo>
                    <a:lnTo>
                      <a:pt x="14997" y="19880"/>
                    </a:lnTo>
                    <a:lnTo>
                      <a:pt x="14982" y="19880"/>
                    </a:lnTo>
                    <a:lnTo>
                      <a:pt x="14982" y="20071"/>
                    </a:lnTo>
                    <a:lnTo>
                      <a:pt x="14967" y="19880"/>
                    </a:lnTo>
                    <a:lnTo>
                      <a:pt x="14906" y="19880"/>
                    </a:lnTo>
                    <a:lnTo>
                      <a:pt x="14906" y="20071"/>
                    </a:lnTo>
                    <a:lnTo>
                      <a:pt x="14891" y="20071"/>
                    </a:lnTo>
                    <a:lnTo>
                      <a:pt x="14921" y="20262"/>
                    </a:lnTo>
                    <a:lnTo>
                      <a:pt x="14967" y="20262"/>
                    </a:lnTo>
                    <a:lnTo>
                      <a:pt x="14952" y="20453"/>
                    </a:lnTo>
                    <a:lnTo>
                      <a:pt x="14952" y="20644"/>
                    </a:lnTo>
                    <a:lnTo>
                      <a:pt x="14967" y="20644"/>
                    </a:lnTo>
                    <a:lnTo>
                      <a:pt x="14967" y="20835"/>
                    </a:lnTo>
                    <a:lnTo>
                      <a:pt x="15061" y="20835"/>
                    </a:lnTo>
                    <a:lnTo>
                      <a:pt x="15143" y="20644"/>
                    </a:lnTo>
                    <a:lnTo>
                      <a:pt x="15216" y="20453"/>
                    </a:lnTo>
                    <a:lnTo>
                      <a:pt x="15285" y="20262"/>
                    </a:lnTo>
                    <a:lnTo>
                      <a:pt x="15270" y="20071"/>
                    </a:lnTo>
                    <a:lnTo>
                      <a:pt x="15301" y="20071"/>
                    </a:lnTo>
                    <a:lnTo>
                      <a:pt x="15316" y="20262"/>
                    </a:lnTo>
                    <a:lnTo>
                      <a:pt x="15301" y="20262"/>
                    </a:lnTo>
                    <a:lnTo>
                      <a:pt x="15316" y="20453"/>
                    </a:lnTo>
                    <a:lnTo>
                      <a:pt x="15427" y="20453"/>
                    </a:lnTo>
                    <a:lnTo>
                      <a:pt x="15452" y="20262"/>
                    </a:lnTo>
                    <a:close/>
                    <a:moveTo>
                      <a:pt x="15457" y="19816"/>
                    </a:moveTo>
                    <a:lnTo>
                      <a:pt x="15437" y="19880"/>
                    </a:lnTo>
                    <a:lnTo>
                      <a:pt x="15452" y="19880"/>
                    </a:lnTo>
                    <a:lnTo>
                      <a:pt x="15457" y="19816"/>
                    </a:lnTo>
                    <a:close/>
                    <a:moveTo>
                      <a:pt x="15498" y="19688"/>
                    </a:moveTo>
                    <a:lnTo>
                      <a:pt x="15468" y="19688"/>
                    </a:lnTo>
                    <a:lnTo>
                      <a:pt x="15457" y="19816"/>
                    </a:lnTo>
                    <a:lnTo>
                      <a:pt x="15498" y="19688"/>
                    </a:lnTo>
                    <a:close/>
                    <a:moveTo>
                      <a:pt x="15559" y="956"/>
                    </a:moveTo>
                    <a:lnTo>
                      <a:pt x="15513" y="956"/>
                    </a:lnTo>
                    <a:lnTo>
                      <a:pt x="15513" y="1147"/>
                    </a:lnTo>
                    <a:lnTo>
                      <a:pt x="15544" y="1147"/>
                    </a:lnTo>
                    <a:lnTo>
                      <a:pt x="15559" y="956"/>
                    </a:lnTo>
                    <a:close/>
                    <a:moveTo>
                      <a:pt x="15635" y="956"/>
                    </a:moveTo>
                    <a:lnTo>
                      <a:pt x="15559" y="956"/>
                    </a:lnTo>
                    <a:lnTo>
                      <a:pt x="15619" y="1147"/>
                    </a:lnTo>
                    <a:lnTo>
                      <a:pt x="15635" y="1147"/>
                    </a:lnTo>
                    <a:lnTo>
                      <a:pt x="15635" y="956"/>
                    </a:lnTo>
                    <a:close/>
                    <a:moveTo>
                      <a:pt x="15695" y="1147"/>
                    </a:moveTo>
                    <a:lnTo>
                      <a:pt x="15684" y="1147"/>
                    </a:lnTo>
                    <a:lnTo>
                      <a:pt x="15695" y="1215"/>
                    </a:lnTo>
                    <a:lnTo>
                      <a:pt x="15695" y="1147"/>
                    </a:lnTo>
                    <a:close/>
                    <a:moveTo>
                      <a:pt x="15710" y="1338"/>
                    </a:moveTo>
                    <a:lnTo>
                      <a:pt x="15705" y="1275"/>
                    </a:lnTo>
                    <a:lnTo>
                      <a:pt x="15695" y="1215"/>
                    </a:lnTo>
                    <a:lnTo>
                      <a:pt x="15695" y="1338"/>
                    </a:lnTo>
                    <a:lnTo>
                      <a:pt x="15710" y="1338"/>
                    </a:lnTo>
                    <a:close/>
                    <a:moveTo>
                      <a:pt x="15880" y="14719"/>
                    </a:moveTo>
                    <a:lnTo>
                      <a:pt x="15877" y="14527"/>
                    </a:lnTo>
                    <a:lnTo>
                      <a:pt x="15862" y="14527"/>
                    </a:lnTo>
                    <a:lnTo>
                      <a:pt x="15876" y="14719"/>
                    </a:lnTo>
                    <a:lnTo>
                      <a:pt x="15880" y="14719"/>
                    </a:lnTo>
                    <a:close/>
                    <a:moveTo>
                      <a:pt x="16576" y="19115"/>
                    </a:moveTo>
                    <a:lnTo>
                      <a:pt x="16545" y="18924"/>
                    </a:lnTo>
                    <a:lnTo>
                      <a:pt x="16545" y="19115"/>
                    </a:lnTo>
                    <a:lnTo>
                      <a:pt x="16576" y="19115"/>
                    </a:lnTo>
                    <a:close/>
                    <a:moveTo>
                      <a:pt x="16591" y="16439"/>
                    </a:moveTo>
                    <a:lnTo>
                      <a:pt x="16543" y="16248"/>
                    </a:lnTo>
                    <a:lnTo>
                      <a:pt x="16441" y="16057"/>
                    </a:lnTo>
                    <a:lnTo>
                      <a:pt x="16394" y="16057"/>
                    </a:lnTo>
                    <a:lnTo>
                      <a:pt x="16363" y="16439"/>
                    </a:lnTo>
                    <a:lnTo>
                      <a:pt x="16451" y="16439"/>
                    </a:lnTo>
                    <a:lnTo>
                      <a:pt x="16418" y="16630"/>
                    </a:lnTo>
                    <a:lnTo>
                      <a:pt x="16479" y="16630"/>
                    </a:lnTo>
                    <a:lnTo>
                      <a:pt x="16540" y="16439"/>
                    </a:lnTo>
                    <a:lnTo>
                      <a:pt x="16591" y="16439"/>
                    </a:lnTo>
                    <a:close/>
                    <a:moveTo>
                      <a:pt x="16955" y="20408"/>
                    </a:moveTo>
                    <a:lnTo>
                      <a:pt x="16922" y="20359"/>
                    </a:lnTo>
                    <a:lnTo>
                      <a:pt x="16893" y="20339"/>
                    </a:lnTo>
                    <a:lnTo>
                      <a:pt x="16872" y="20399"/>
                    </a:lnTo>
                    <a:lnTo>
                      <a:pt x="16864" y="20591"/>
                    </a:lnTo>
                    <a:lnTo>
                      <a:pt x="16894" y="20713"/>
                    </a:lnTo>
                    <a:lnTo>
                      <a:pt x="16925" y="20774"/>
                    </a:lnTo>
                    <a:lnTo>
                      <a:pt x="16927" y="20708"/>
                    </a:lnTo>
                    <a:lnTo>
                      <a:pt x="16934" y="20614"/>
                    </a:lnTo>
                    <a:lnTo>
                      <a:pt x="16944" y="20508"/>
                    </a:lnTo>
                    <a:lnTo>
                      <a:pt x="16955" y="20408"/>
                    </a:lnTo>
                    <a:close/>
                    <a:moveTo>
                      <a:pt x="17031" y="20469"/>
                    </a:moveTo>
                    <a:lnTo>
                      <a:pt x="17001" y="20469"/>
                    </a:lnTo>
                    <a:lnTo>
                      <a:pt x="17016" y="20530"/>
                    </a:lnTo>
                    <a:lnTo>
                      <a:pt x="17031" y="20469"/>
                    </a:lnTo>
                    <a:close/>
                    <a:moveTo>
                      <a:pt x="17061" y="20408"/>
                    </a:moveTo>
                    <a:lnTo>
                      <a:pt x="17046" y="20347"/>
                    </a:lnTo>
                    <a:lnTo>
                      <a:pt x="17031" y="20347"/>
                    </a:lnTo>
                    <a:lnTo>
                      <a:pt x="17031" y="20469"/>
                    </a:lnTo>
                    <a:lnTo>
                      <a:pt x="17046" y="20469"/>
                    </a:lnTo>
                    <a:lnTo>
                      <a:pt x="17061" y="20408"/>
                    </a:lnTo>
                    <a:close/>
                    <a:moveTo>
                      <a:pt x="17134" y="20874"/>
                    </a:moveTo>
                    <a:lnTo>
                      <a:pt x="17130" y="20835"/>
                    </a:lnTo>
                    <a:lnTo>
                      <a:pt x="17107" y="20835"/>
                    </a:lnTo>
                    <a:lnTo>
                      <a:pt x="17134" y="20874"/>
                    </a:lnTo>
                    <a:close/>
                    <a:moveTo>
                      <a:pt x="17593" y="17204"/>
                    </a:moveTo>
                    <a:lnTo>
                      <a:pt x="17502" y="17204"/>
                    </a:lnTo>
                    <a:lnTo>
                      <a:pt x="17524" y="17395"/>
                    </a:lnTo>
                    <a:lnTo>
                      <a:pt x="17570" y="17395"/>
                    </a:lnTo>
                    <a:lnTo>
                      <a:pt x="17593" y="17586"/>
                    </a:lnTo>
                    <a:lnTo>
                      <a:pt x="17593" y="17204"/>
                    </a:lnTo>
                    <a:close/>
                    <a:moveTo>
                      <a:pt x="17608" y="17204"/>
                    </a:moveTo>
                    <a:lnTo>
                      <a:pt x="17593" y="17012"/>
                    </a:lnTo>
                    <a:lnTo>
                      <a:pt x="17593" y="17204"/>
                    </a:lnTo>
                    <a:lnTo>
                      <a:pt x="17608" y="17204"/>
                    </a:lnTo>
                    <a:close/>
                    <a:moveTo>
                      <a:pt x="17775" y="21409"/>
                    </a:moveTo>
                    <a:lnTo>
                      <a:pt x="17760" y="21409"/>
                    </a:lnTo>
                    <a:lnTo>
                      <a:pt x="17760" y="21600"/>
                    </a:lnTo>
                    <a:lnTo>
                      <a:pt x="17775" y="21600"/>
                    </a:lnTo>
                    <a:lnTo>
                      <a:pt x="17775" y="21409"/>
                    </a:lnTo>
                    <a:close/>
                    <a:moveTo>
                      <a:pt x="30" y="12425"/>
                    </a:moveTo>
                    <a:lnTo>
                      <a:pt x="15" y="12425"/>
                    </a:lnTo>
                    <a:lnTo>
                      <a:pt x="0" y="12616"/>
                    </a:lnTo>
                    <a:lnTo>
                      <a:pt x="30" y="12616"/>
                    </a:lnTo>
                    <a:lnTo>
                      <a:pt x="30" y="12425"/>
                    </a:lnTo>
                    <a:close/>
                    <a:moveTo>
                      <a:pt x="273" y="13636"/>
                    </a:moveTo>
                    <a:lnTo>
                      <a:pt x="243" y="13636"/>
                    </a:lnTo>
                    <a:lnTo>
                      <a:pt x="228" y="13697"/>
                    </a:lnTo>
                    <a:lnTo>
                      <a:pt x="228" y="13757"/>
                    </a:lnTo>
                    <a:lnTo>
                      <a:pt x="243" y="13697"/>
                    </a:lnTo>
                    <a:lnTo>
                      <a:pt x="258" y="13697"/>
                    </a:lnTo>
                    <a:lnTo>
                      <a:pt x="273" y="13636"/>
                    </a:lnTo>
                    <a:close/>
                    <a:moveTo>
                      <a:pt x="273" y="13452"/>
                    </a:moveTo>
                    <a:lnTo>
                      <a:pt x="258" y="13391"/>
                    </a:lnTo>
                    <a:lnTo>
                      <a:pt x="258" y="13513"/>
                    </a:lnTo>
                    <a:lnTo>
                      <a:pt x="273" y="13513"/>
                    </a:lnTo>
                    <a:lnTo>
                      <a:pt x="273" y="13452"/>
                    </a:lnTo>
                    <a:close/>
                    <a:moveTo>
                      <a:pt x="18625" y="21323"/>
                    </a:moveTo>
                    <a:lnTo>
                      <a:pt x="18610" y="21323"/>
                    </a:lnTo>
                    <a:lnTo>
                      <a:pt x="18595" y="21262"/>
                    </a:lnTo>
                    <a:lnTo>
                      <a:pt x="18595" y="21384"/>
                    </a:lnTo>
                    <a:lnTo>
                      <a:pt x="18610" y="21384"/>
                    </a:lnTo>
                    <a:lnTo>
                      <a:pt x="18625" y="21323"/>
                    </a:lnTo>
                    <a:close/>
                    <a:moveTo>
                      <a:pt x="18686" y="21262"/>
                    </a:moveTo>
                    <a:lnTo>
                      <a:pt x="18670" y="21262"/>
                    </a:lnTo>
                    <a:lnTo>
                      <a:pt x="18640" y="21323"/>
                    </a:lnTo>
                    <a:lnTo>
                      <a:pt x="18670" y="21323"/>
                    </a:lnTo>
                    <a:lnTo>
                      <a:pt x="18686" y="21262"/>
                    </a:lnTo>
                    <a:close/>
                    <a:moveTo>
                      <a:pt x="288" y="13513"/>
                    </a:moveTo>
                    <a:lnTo>
                      <a:pt x="273" y="13575"/>
                    </a:lnTo>
                    <a:lnTo>
                      <a:pt x="273" y="13636"/>
                    </a:lnTo>
                    <a:lnTo>
                      <a:pt x="288" y="13575"/>
                    </a:lnTo>
                    <a:lnTo>
                      <a:pt x="288" y="13513"/>
                    </a:lnTo>
                    <a:close/>
                    <a:moveTo>
                      <a:pt x="19156" y="3019"/>
                    </a:moveTo>
                    <a:lnTo>
                      <a:pt x="19141" y="2897"/>
                    </a:lnTo>
                    <a:lnTo>
                      <a:pt x="19141" y="2836"/>
                    </a:lnTo>
                    <a:lnTo>
                      <a:pt x="19111" y="2836"/>
                    </a:lnTo>
                    <a:lnTo>
                      <a:pt x="19111" y="2775"/>
                    </a:lnTo>
                    <a:lnTo>
                      <a:pt x="19095" y="2836"/>
                    </a:lnTo>
                    <a:lnTo>
                      <a:pt x="19095" y="2775"/>
                    </a:lnTo>
                    <a:lnTo>
                      <a:pt x="19080" y="2775"/>
                    </a:lnTo>
                    <a:lnTo>
                      <a:pt x="19080" y="2714"/>
                    </a:lnTo>
                    <a:lnTo>
                      <a:pt x="19050" y="2714"/>
                    </a:lnTo>
                    <a:lnTo>
                      <a:pt x="19156" y="3141"/>
                    </a:lnTo>
                    <a:lnTo>
                      <a:pt x="19156" y="3019"/>
                    </a:lnTo>
                    <a:close/>
                    <a:moveTo>
                      <a:pt x="19171" y="3202"/>
                    </a:moveTo>
                    <a:lnTo>
                      <a:pt x="19156" y="3141"/>
                    </a:lnTo>
                    <a:lnTo>
                      <a:pt x="19156" y="3202"/>
                    </a:lnTo>
                    <a:lnTo>
                      <a:pt x="19141" y="3202"/>
                    </a:lnTo>
                    <a:lnTo>
                      <a:pt x="19141" y="3263"/>
                    </a:lnTo>
                    <a:lnTo>
                      <a:pt x="19156" y="3263"/>
                    </a:lnTo>
                    <a:lnTo>
                      <a:pt x="19171" y="3324"/>
                    </a:lnTo>
                    <a:lnTo>
                      <a:pt x="19171" y="3202"/>
                    </a:lnTo>
                    <a:close/>
                    <a:moveTo>
                      <a:pt x="19430" y="18249"/>
                    </a:moveTo>
                    <a:lnTo>
                      <a:pt x="19414" y="18159"/>
                    </a:lnTo>
                    <a:lnTo>
                      <a:pt x="19399" y="18253"/>
                    </a:lnTo>
                    <a:lnTo>
                      <a:pt x="19414" y="18350"/>
                    </a:lnTo>
                    <a:lnTo>
                      <a:pt x="19430" y="18249"/>
                    </a:lnTo>
                    <a:close/>
                    <a:moveTo>
                      <a:pt x="805" y="14910"/>
                    </a:moveTo>
                    <a:lnTo>
                      <a:pt x="789" y="14719"/>
                    </a:lnTo>
                    <a:lnTo>
                      <a:pt x="787" y="14527"/>
                    </a:lnTo>
                    <a:lnTo>
                      <a:pt x="780" y="14527"/>
                    </a:lnTo>
                    <a:lnTo>
                      <a:pt x="770" y="14336"/>
                    </a:lnTo>
                    <a:lnTo>
                      <a:pt x="713" y="14336"/>
                    </a:lnTo>
                    <a:lnTo>
                      <a:pt x="713" y="14719"/>
                    </a:lnTo>
                    <a:lnTo>
                      <a:pt x="698" y="14719"/>
                    </a:lnTo>
                    <a:lnTo>
                      <a:pt x="698" y="14527"/>
                    </a:lnTo>
                    <a:lnTo>
                      <a:pt x="713" y="14527"/>
                    </a:lnTo>
                    <a:lnTo>
                      <a:pt x="713" y="14336"/>
                    </a:lnTo>
                    <a:lnTo>
                      <a:pt x="684" y="14336"/>
                    </a:lnTo>
                    <a:lnTo>
                      <a:pt x="653" y="14527"/>
                    </a:lnTo>
                    <a:lnTo>
                      <a:pt x="653" y="14145"/>
                    </a:lnTo>
                    <a:lnTo>
                      <a:pt x="579" y="14145"/>
                    </a:lnTo>
                    <a:lnTo>
                      <a:pt x="567" y="14336"/>
                    </a:lnTo>
                    <a:lnTo>
                      <a:pt x="577" y="14527"/>
                    </a:lnTo>
                    <a:lnTo>
                      <a:pt x="531" y="14527"/>
                    </a:lnTo>
                    <a:lnTo>
                      <a:pt x="531" y="14719"/>
                    </a:lnTo>
                    <a:lnTo>
                      <a:pt x="546" y="14719"/>
                    </a:lnTo>
                    <a:lnTo>
                      <a:pt x="546" y="14910"/>
                    </a:lnTo>
                    <a:lnTo>
                      <a:pt x="562" y="14910"/>
                    </a:lnTo>
                    <a:lnTo>
                      <a:pt x="562" y="15101"/>
                    </a:lnTo>
                    <a:lnTo>
                      <a:pt x="653" y="14910"/>
                    </a:lnTo>
                    <a:lnTo>
                      <a:pt x="805" y="14910"/>
                    </a:lnTo>
                    <a:close/>
                    <a:moveTo>
                      <a:pt x="1245" y="4396"/>
                    </a:moveTo>
                    <a:lnTo>
                      <a:pt x="1230" y="4396"/>
                    </a:lnTo>
                    <a:lnTo>
                      <a:pt x="1230" y="4588"/>
                    </a:lnTo>
                    <a:lnTo>
                      <a:pt x="1245" y="4588"/>
                    </a:lnTo>
                    <a:lnTo>
                      <a:pt x="1245" y="4396"/>
                    </a:lnTo>
                    <a:close/>
                    <a:moveTo>
                      <a:pt x="1670" y="19497"/>
                    </a:moveTo>
                    <a:lnTo>
                      <a:pt x="1609" y="19497"/>
                    </a:lnTo>
                    <a:lnTo>
                      <a:pt x="1594" y="19688"/>
                    </a:lnTo>
                    <a:lnTo>
                      <a:pt x="1670" y="19688"/>
                    </a:lnTo>
                    <a:lnTo>
                      <a:pt x="1670" y="19497"/>
                    </a:lnTo>
                    <a:close/>
                    <a:moveTo>
                      <a:pt x="19765" y="21600"/>
                    </a:moveTo>
                    <a:lnTo>
                      <a:pt x="19733" y="21417"/>
                    </a:lnTo>
                    <a:lnTo>
                      <a:pt x="19733" y="21600"/>
                    </a:lnTo>
                    <a:lnTo>
                      <a:pt x="19765" y="21600"/>
                    </a:lnTo>
                    <a:close/>
                    <a:moveTo>
                      <a:pt x="1670" y="18578"/>
                    </a:moveTo>
                    <a:lnTo>
                      <a:pt x="1655" y="18578"/>
                    </a:lnTo>
                    <a:lnTo>
                      <a:pt x="1655" y="18638"/>
                    </a:lnTo>
                    <a:lnTo>
                      <a:pt x="1670" y="18578"/>
                    </a:lnTo>
                    <a:close/>
                    <a:moveTo>
                      <a:pt x="1801" y="19659"/>
                    </a:moveTo>
                    <a:lnTo>
                      <a:pt x="1791" y="19497"/>
                    </a:lnTo>
                    <a:lnTo>
                      <a:pt x="1727" y="19497"/>
                    </a:lnTo>
                    <a:lnTo>
                      <a:pt x="1749" y="19688"/>
                    </a:lnTo>
                    <a:lnTo>
                      <a:pt x="1795" y="19688"/>
                    </a:lnTo>
                    <a:lnTo>
                      <a:pt x="1801" y="19659"/>
                    </a:lnTo>
                    <a:close/>
                    <a:moveTo>
                      <a:pt x="20089" y="20721"/>
                    </a:moveTo>
                    <a:lnTo>
                      <a:pt x="19413" y="20721"/>
                    </a:lnTo>
                    <a:lnTo>
                      <a:pt x="19420" y="20835"/>
                    </a:lnTo>
                    <a:lnTo>
                      <a:pt x="19429" y="20835"/>
                    </a:lnTo>
                    <a:lnTo>
                      <a:pt x="19484" y="21027"/>
                    </a:lnTo>
                    <a:lnTo>
                      <a:pt x="19587" y="21218"/>
                    </a:lnTo>
                    <a:lnTo>
                      <a:pt x="19642" y="21218"/>
                    </a:lnTo>
                    <a:lnTo>
                      <a:pt x="19657" y="21409"/>
                    </a:lnTo>
                    <a:lnTo>
                      <a:pt x="19672" y="21409"/>
                    </a:lnTo>
                    <a:lnTo>
                      <a:pt x="19703" y="21600"/>
                    </a:lnTo>
                    <a:lnTo>
                      <a:pt x="19703" y="21409"/>
                    </a:lnTo>
                    <a:lnTo>
                      <a:pt x="19733" y="21409"/>
                    </a:lnTo>
                    <a:lnTo>
                      <a:pt x="19733" y="21417"/>
                    </a:lnTo>
                    <a:lnTo>
                      <a:pt x="19765" y="21600"/>
                    </a:lnTo>
                    <a:lnTo>
                      <a:pt x="19882" y="21600"/>
                    </a:lnTo>
                    <a:lnTo>
                      <a:pt x="19966" y="21409"/>
                    </a:lnTo>
                    <a:lnTo>
                      <a:pt x="20037" y="21218"/>
                    </a:lnTo>
                    <a:lnTo>
                      <a:pt x="20089" y="20721"/>
                    </a:lnTo>
                    <a:close/>
                    <a:moveTo>
                      <a:pt x="20158" y="20071"/>
                    </a:moveTo>
                    <a:lnTo>
                      <a:pt x="20143" y="20071"/>
                    </a:lnTo>
                    <a:lnTo>
                      <a:pt x="20158" y="20262"/>
                    </a:lnTo>
                    <a:lnTo>
                      <a:pt x="20158" y="20071"/>
                    </a:lnTo>
                    <a:close/>
                    <a:moveTo>
                      <a:pt x="20325" y="19688"/>
                    </a:moveTo>
                    <a:lnTo>
                      <a:pt x="20295" y="19688"/>
                    </a:lnTo>
                    <a:lnTo>
                      <a:pt x="20310" y="19497"/>
                    </a:lnTo>
                    <a:lnTo>
                      <a:pt x="20234" y="19497"/>
                    </a:lnTo>
                    <a:lnTo>
                      <a:pt x="20279" y="19688"/>
                    </a:lnTo>
                    <a:lnTo>
                      <a:pt x="20310" y="19880"/>
                    </a:lnTo>
                    <a:lnTo>
                      <a:pt x="20325" y="19880"/>
                    </a:lnTo>
                    <a:lnTo>
                      <a:pt x="20325" y="19688"/>
                    </a:lnTo>
                    <a:close/>
                    <a:moveTo>
                      <a:pt x="20325" y="20347"/>
                    </a:moveTo>
                    <a:lnTo>
                      <a:pt x="20279" y="20347"/>
                    </a:lnTo>
                    <a:lnTo>
                      <a:pt x="20249" y="20408"/>
                    </a:lnTo>
                    <a:lnTo>
                      <a:pt x="20249" y="20469"/>
                    </a:lnTo>
                    <a:lnTo>
                      <a:pt x="20234" y="20591"/>
                    </a:lnTo>
                    <a:lnTo>
                      <a:pt x="20234" y="20652"/>
                    </a:lnTo>
                    <a:lnTo>
                      <a:pt x="20264" y="20652"/>
                    </a:lnTo>
                    <a:lnTo>
                      <a:pt x="20279" y="20591"/>
                    </a:lnTo>
                    <a:lnTo>
                      <a:pt x="20310" y="20591"/>
                    </a:lnTo>
                    <a:lnTo>
                      <a:pt x="20310" y="20530"/>
                    </a:lnTo>
                    <a:lnTo>
                      <a:pt x="20325" y="20408"/>
                    </a:lnTo>
                    <a:lnTo>
                      <a:pt x="20325" y="20347"/>
                    </a:lnTo>
                    <a:close/>
                    <a:moveTo>
                      <a:pt x="20325" y="19615"/>
                    </a:moveTo>
                    <a:lnTo>
                      <a:pt x="20310" y="19615"/>
                    </a:lnTo>
                    <a:lnTo>
                      <a:pt x="20310" y="19676"/>
                    </a:lnTo>
                    <a:lnTo>
                      <a:pt x="20325" y="19676"/>
                    </a:lnTo>
                    <a:lnTo>
                      <a:pt x="20325" y="19615"/>
                    </a:lnTo>
                    <a:close/>
                    <a:moveTo>
                      <a:pt x="20325" y="19310"/>
                    </a:moveTo>
                    <a:lnTo>
                      <a:pt x="20314" y="19355"/>
                    </a:lnTo>
                    <a:lnTo>
                      <a:pt x="20310" y="19306"/>
                    </a:lnTo>
                    <a:lnTo>
                      <a:pt x="20310" y="19497"/>
                    </a:lnTo>
                    <a:lnTo>
                      <a:pt x="20325" y="19497"/>
                    </a:lnTo>
                    <a:lnTo>
                      <a:pt x="20320" y="19432"/>
                    </a:lnTo>
                    <a:lnTo>
                      <a:pt x="20325" y="19432"/>
                    </a:lnTo>
                    <a:lnTo>
                      <a:pt x="20317" y="19401"/>
                    </a:lnTo>
                    <a:lnTo>
                      <a:pt x="20315" y="19371"/>
                    </a:lnTo>
                    <a:lnTo>
                      <a:pt x="20325" y="19371"/>
                    </a:lnTo>
                    <a:lnTo>
                      <a:pt x="20325" y="19310"/>
                    </a:lnTo>
                    <a:close/>
                    <a:moveTo>
                      <a:pt x="20355" y="20347"/>
                    </a:moveTo>
                    <a:lnTo>
                      <a:pt x="20340" y="20347"/>
                    </a:lnTo>
                    <a:lnTo>
                      <a:pt x="20355" y="20408"/>
                    </a:lnTo>
                    <a:lnTo>
                      <a:pt x="20355" y="20347"/>
                    </a:lnTo>
                    <a:close/>
                    <a:moveTo>
                      <a:pt x="20537" y="21323"/>
                    </a:moveTo>
                    <a:lnTo>
                      <a:pt x="20522" y="21262"/>
                    </a:lnTo>
                    <a:lnTo>
                      <a:pt x="20492" y="21201"/>
                    </a:lnTo>
                    <a:lnTo>
                      <a:pt x="20477" y="21140"/>
                    </a:lnTo>
                    <a:lnTo>
                      <a:pt x="20462" y="21140"/>
                    </a:lnTo>
                    <a:lnTo>
                      <a:pt x="20462" y="21018"/>
                    </a:lnTo>
                    <a:lnTo>
                      <a:pt x="20477" y="20957"/>
                    </a:lnTo>
                    <a:lnTo>
                      <a:pt x="20477" y="20896"/>
                    </a:lnTo>
                    <a:lnTo>
                      <a:pt x="20492" y="20835"/>
                    </a:lnTo>
                    <a:lnTo>
                      <a:pt x="20462" y="20713"/>
                    </a:lnTo>
                    <a:lnTo>
                      <a:pt x="20454" y="20652"/>
                    </a:lnTo>
                    <a:lnTo>
                      <a:pt x="20446" y="20591"/>
                    </a:lnTo>
                    <a:lnTo>
                      <a:pt x="20446" y="20469"/>
                    </a:lnTo>
                    <a:lnTo>
                      <a:pt x="20416" y="20469"/>
                    </a:lnTo>
                    <a:lnTo>
                      <a:pt x="20416" y="20652"/>
                    </a:lnTo>
                    <a:lnTo>
                      <a:pt x="20401" y="20652"/>
                    </a:lnTo>
                    <a:lnTo>
                      <a:pt x="20401" y="20591"/>
                    </a:lnTo>
                    <a:lnTo>
                      <a:pt x="20416" y="20652"/>
                    </a:lnTo>
                    <a:lnTo>
                      <a:pt x="20416" y="20469"/>
                    </a:lnTo>
                    <a:lnTo>
                      <a:pt x="20401" y="20408"/>
                    </a:lnTo>
                    <a:lnTo>
                      <a:pt x="20386" y="20408"/>
                    </a:lnTo>
                    <a:lnTo>
                      <a:pt x="20386" y="20896"/>
                    </a:lnTo>
                    <a:lnTo>
                      <a:pt x="20370" y="20957"/>
                    </a:lnTo>
                    <a:lnTo>
                      <a:pt x="20370" y="21079"/>
                    </a:lnTo>
                    <a:lnTo>
                      <a:pt x="20355" y="21201"/>
                    </a:lnTo>
                    <a:lnTo>
                      <a:pt x="20355" y="20957"/>
                    </a:lnTo>
                    <a:lnTo>
                      <a:pt x="20340" y="20835"/>
                    </a:lnTo>
                    <a:lnTo>
                      <a:pt x="20370" y="20835"/>
                    </a:lnTo>
                    <a:lnTo>
                      <a:pt x="20386" y="20896"/>
                    </a:lnTo>
                    <a:lnTo>
                      <a:pt x="20386" y="20408"/>
                    </a:lnTo>
                    <a:lnTo>
                      <a:pt x="20370" y="20408"/>
                    </a:lnTo>
                    <a:lnTo>
                      <a:pt x="20310" y="20652"/>
                    </a:lnTo>
                    <a:lnTo>
                      <a:pt x="20325" y="20652"/>
                    </a:lnTo>
                    <a:lnTo>
                      <a:pt x="20305" y="20743"/>
                    </a:lnTo>
                    <a:lnTo>
                      <a:pt x="20269" y="20927"/>
                    </a:lnTo>
                    <a:lnTo>
                      <a:pt x="20249" y="21018"/>
                    </a:lnTo>
                    <a:lnTo>
                      <a:pt x="20234" y="21018"/>
                    </a:lnTo>
                    <a:lnTo>
                      <a:pt x="20234" y="21140"/>
                    </a:lnTo>
                    <a:lnTo>
                      <a:pt x="20249" y="21140"/>
                    </a:lnTo>
                    <a:lnTo>
                      <a:pt x="20249" y="21079"/>
                    </a:lnTo>
                    <a:lnTo>
                      <a:pt x="20264" y="21018"/>
                    </a:lnTo>
                    <a:lnTo>
                      <a:pt x="20279" y="21079"/>
                    </a:lnTo>
                    <a:lnTo>
                      <a:pt x="20279" y="21140"/>
                    </a:lnTo>
                    <a:lnTo>
                      <a:pt x="20295" y="21201"/>
                    </a:lnTo>
                    <a:lnTo>
                      <a:pt x="20317" y="21257"/>
                    </a:lnTo>
                    <a:lnTo>
                      <a:pt x="20338" y="21323"/>
                    </a:lnTo>
                    <a:lnTo>
                      <a:pt x="20357" y="21390"/>
                    </a:lnTo>
                    <a:lnTo>
                      <a:pt x="20371" y="21445"/>
                    </a:lnTo>
                    <a:lnTo>
                      <a:pt x="20371" y="21262"/>
                    </a:lnTo>
                    <a:lnTo>
                      <a:pt x="20431" y="21262"/>
                    </a:lnTo>
                    <a:lnTo>
                      <a:pt x="20431" y="21384"/>
                    </a:lnTo>
                    <a:lnTo>
                      <a:pt x="20416" y="21445"/>
                    </a:lnTo>
                    <a:lnTo>
                      <a:pt x="20416" y="21567"/>
                    </a:lnTo>
                    <a:lnTo>
                      <a:pt x="20462" y="21567"/>
                    </a:lnTo>
                    <a:lnTo>
                      <a:pt x="20462" y="21506"/>
                    </a:lnTo>
                    <a:lnTo>
                      <a:pt x="20492" y="21445"/>
                    </a:lnTo>
                    <a:lnTo>
                      <a:pt x="20522" y="21445"/>
                    </a:lnTo>
                    <a:lnTo>
                      <a:pt x="20522" y="21384"/>
                    </a:lnTo>
                    <a:lnTo>
                      <a:pt x="20537" y="21384"/>
                    </a:lnTo>
                    <a:lnTo>
                      <a:pt x="20537" y="21323"/>
                    </a:lnTo>
                    <a:close/>
                    <a:moveTo>
                      <a:pt x="21357" y="16439"/>
                    </a:moveTo>
                    <a:lnTo>
                      <a:pt x="21205" y="16439"/>
                    </a:lnTo>
                    <a:lnTo>
                      <a:pt x="21239" y="16630"/>
                    </a:lnTo>
                    <a:lnTo>
                      <a:pt x="21357" y="16630"/>
                    </a:lnTo>
                    <a:lnTo>
                      <a:pt x="21357" y="16439"/>
                    </a:lnTo>
                    <a:close/>
                    <a:moveTo>
                      <a:pt x="21448" y="16630"/>
                    </a:moveTo>
                    <a:lnTo>
                      <a:pt x="21433" y="16439"/>
                    </a:lnTo>
                    <a:lnTo>
                      <a:pt x="21403" y="16630"/>
                    </a:lnTo>
                    <a:lnTo>
                      <a:pt x="21448" y="16630"/>
                    </a:lnTo>
                    <a:close/>
                    <a:moveTo>
                      <a:pt x="21479" y="16248"/>
                    </a:moveTo>
                    <a:lnTo>
                      <a:pt x="21447" y="16248"/>
                    </a:lnTo>
                    <a:lnTo>
                      <a:pt x="21389" y="16439"/>
                    </a:lnTo>
                    <a:lnTo>
                      <a:pt x="21463" y="16439"/>
                    </a:lnTo>
                    <a:lnTo>
                      <a:pt x="21479" y="16248"/>
                    </a:lnTo>
                    <a:close/>
                    <a:moveTo>
                      <a:pt x="21494" y="10280"/>
                    </a:moveTo>
                    <a:lnTo>
                      <a:pt x="21479" y="10280"/>
                    </a:lnTo>
                    <a:lnTo>
                      <a:pt x="21479" y="10341"/>
                    </a:lnTo>
                    <a:lnTo>
                      <a:pt x="21494" y="10280"/>
                    </a:lnTo>
                    <a:close/>
                    <a:moveTo>
                      <a:pt x="21509" y="5543"/>
                    </a:moveTo>
                    <a:lnTo>
                      <a:pt x="21403" y="5543"/>
                    </a:lnTo>
                    <a:lnTo>
                      <a:pt x="21463" y="5926"/>
                    </a:lnTo>
                    <a:lnTo>
                      <a:pt x="21494" y="5735"/>
                    </a:lnTo>
                    <a:lnTo>
                      <a:pt x="21509" y="5543"/>
                    </a:lnTo>
                    <a:close/>
                    <a:moveTo>
                      <a:pt x="21524" y="5735"/>
                    </a:moveTo>
                    <a:lnTo>
                      <a:pt x="21509" y="5735"/>
                    </a:lnTo>
                    <a:lnTo>
                      <a:pt x="21494" y="5926"/>
                    </a:lnTo>
                    <a:lnTo>
                      <a:pt x="21524" y="5926"/>
                    </a:lnTo>
                    <a:lnTo>
                      <a:pt x="21524" y="5735"/>
                    </a:lnTo>
                    <a:close/>
                    <a:moveTo>
                      <a:pt x="21600" y="14734"/>
                    </a:moveTo>
                    <a:lnTo>
                      <a:pt x="21554" y="14551"/>
                    </a:lnTo>
                    <a:lnTo>
                      <a:pt x="21539" y="14673"/>
                    </a:lnTo>
                    <a:lnTo>
                      <a:pt x="21539" y="14734"/>
                    </a:lnTo>
                    <a:lnTo>
                      <a:pt x="21524" y="14856"/>
                    </a:lnTo>
                    <a:lnTo>
                      <a:pt x="21539" y="14856"/>
                    </a:lnTo>
                    <a:lnTo>
                      <a:pt x="21554" y="14917"/>
                    </a:lnTo>
                    <a:lnTo>
                      <a:pt x="21570" y="14795"/>
                    </a:lnTo>
                    <a:lnTo>
                      <a:pt x="21585" y="14795"/>
                    </a:lnTo>
                    <a:lnTo>
                      <a:pt x="21600" y="14734"/>
                    </a:lnTo>
                    <a:close/>
                    <a:moveTo>
                      <a:pt x="1822" y="18924"/>
                    </a:moveTo>
                    <a:lnTo>
                      <a:pt x="1776" y="18924"/>
                    </a:lnTo>
                    <a:lnTo>
                      <a:pt x="1776" y="18733"/>
                    </a:lnTo>
                    <a:lnTo>
                      <a:pt x="1761" y="18924"/>
                    </a:lnTo>
                    <a:lnTo>
                      <a:pt x="1761" y="19115"/>
                    </a:lnTo>
                    <a:lnTo>
                      <a:pt x="1746" y="19115"/>
                    </a:lnTo>
                    <a:lnTo>
                      <a:pt x="1730" y="18924"/>
                    </a:lnTo>
                    <a:lnTo>
                      <a:pt x="1698" y="18924"/>
                    </a:lnTo>
                    <a:lnTo>
                      <a:pt x="1687" y="19306"/>
                    </a:lnTo>
                    <a:lnTo>
                      <a:pt x="1685" y="19497"/>
                    </a:lnTo>
                    <a:lnTo>
                      <a:pt x="1727" y="19497"/>
                    </a:lnTo>
                    <a:lnTo>
                      <a:pt x="1715" y="19306"/>
                    </a:lnTo>
                    <a:lnTo>
                      <a:pt x="1747" y="19306"/>
                    </a:lnTo>
                    <a:lnTo>
                      <a:pt x="1805" y="19115"/>
                    </a:lnTo>
                    <a:lnTo>
                      <a:pt x="1822" y="19115"/>
                    </a:lnTo>
                    <a:lnTo>
                      <a:pt x="1822" y="18924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20" name="object 101"/>
            <p:cNvGrpSpPr/>
            <p:nvPr/>
          </p:nvGrpSpPr>
          <p:grpSpPr>
            <a:xfrm>
              <a:off x="73075" y="532726"/>
              <a:ext cx="5553503" cy="941001"/>
              <a:chOff x="0" y="0"/>
              <a:chExt cx="5553501" cy="941000"/>
            </a:xfrm>
          </p:grpSpPr>
          <p:sp>
            <p:nvSpPr>
              <p:cNvPr id="342" name="Forma"/>
              <p:cNvSpPr/>
              <p:nvPr/>
            </p:nvSpPr>
            <p:spPr>
              <a:xfrm>
                <a:off x="0" y="14185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2963" y="10799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3" name="Forma"/>
              <p:cNvSpPr/>
              <p:nvPr/>
            </p:nvSpPr>
            <p:spPr>
              <a:xfrm>
                <a:off x="16230" y="8382"/>
                <a:ext cx="16244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04" y="16199"/>
                    </a:lnTo>
                    <a:lnTo>
                      <a:pt x="0" y="21600"/>
                    </a:lnTo>
                    <a:lnTo>
                      <a:pt x="16196" y="21600"/>
                    </a:lnTo>
                    <a:lnTo>
                      <a:pt x="16196" y="16199"/>
                    </a:lnTo>
                    <a:lnTo>
                      <a:pt x="21600" y="5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Triangolo"/>
              <p:cNvSpPr/>
              <p:nvPr/>
            </p:nvSpPr>
            <p:spPr>
              <a:xfrm>
                <a:off x="28149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Forma"/>
              <p:cNvSpPr/>
              <p:nvPr/>
            </p:nvSpPr>
            <p:spPr>
              <a:xfrm>
                <a:off x="42360" y="1601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783" y="0"/>
                    </a:lnTo>
                    <a:lnTo>
                      <a:pt x="10783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Triangolo"/>
              <p:cNvSpPr/>
              <p:nvPr/>
            </p:nvSpPr>
            <p:spPr>
              <a:xfrm>
                <a:off x="48450" y="1580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Quadrato"/>
              <p:cNvSpPr/>
              <p:nvPr/>
            </p:nvSpPr>
            <p:spPr>
              <a:xfrm>
                <a:off x="539635" y="63642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Quadrato"/>
              <p:cNvSpPr/>
              <p:nvPr/>
            </p:nvSpPr>
            <p:spPr>
              <a:xfrm>
                <a:off x="1016615" y="77426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Forma"/>
              <p:cNvSpPr/>
              <p:nvPr/>
            </p:nvSpPr>
            <p:spPr>
              <a:xfrm>
                <a:off x="1014583" y="600214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13"/>
                    </a:moveTo>
                    <a:lnTo>
                      <a:pt x="14392" y="5413"/>
                    </a:lnTo>
                    <a:lnTo>
                      <a:pt x="14392" y="0"/>
                    </a:lnTo>
                    <a:lnTo>
                      <a:pt x="7208" y="0"/>
                    </a:lnTo>
                    <a:lnTo>
                      <a:pt x="7208" y="5413"/>
                    </a:lnTo>
                    <a:lnTo>
                      <a:pt x="0" y="16205"/>
                    </a:lnTo>
                    <a:lnTo>
                      <a:pt x="0" y="21600"/>
                    </a:lnTo>
                    <a:lnTo>
                      <a:pt x="21600" y="54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Forma"/>
              <p:cNvSpPr/>
              <p:nvPr/>
            </p:nvSpPr>
            <p:spPr>
              <a:xfrm>
                <a:off x="1027023" y="770204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0" y="7215"/>
                    </a:lnTo>
                    <a:lnTo>
                      <a:pt x="0" y="14408"/>
                    </a:lnTo>
                    <a:lnTo>
                      <a:pt x="5408" y="14408"/>
                    </a:lnTo>
                    <a:lnTo>
                      <a:pt x="54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Forma"/>
              <p:cNvSpPr/>
              <p:nvPr/>
            </p:nvSpPr>
            <p:spPr>
              <a:xfrm>
                <a:off x="1043254" y="758044"/>
                <a:ext cx="2030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7277" y="7200"/>
                    </a:lnTo>
                    <a:lnTo>
                      <a:pt x="8646" y="0"/>
                    </a:lnTo>
                    <a:lnTo>
                      <a:pt x="4323" y="0"/>
                    </a:lnTo>
                    <a:lnTo>
                      <a:pt x="4323" y="7200"/>
                    </a:lnTo>
                    <a:lnTo>
                      <a:pt x="0" y="7200"/>
                    </a:lnTo>
                    <a:lnTo>
                      <a:pt x="0" y="21600"/>
                    </a:lnTo>
                    <a:lnTo>
                      <a:pt x="4323" y="14400"/>
                    </a:lnTo>
                    <a:lnTo>
                      <a:pt x="8646" y="14400"/>
                    </a:lnTo>
                    <a:lnTo>
                      <a:pt x="17277" y="21600"/>
                    </a:lnTo>
                    <a:lnTo>
                      <a:pt x="21600" y="216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Forma"/>
              <p:cNvSpPr/>
              <p:nvPr/>
            </p:nvSpPr>
            <p:spPr>
              <a:xfrm>
                <a:off x="1069384" y="5979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10816"/>
                    </a:lnTo>
                    <a:lnTo>
                      <a:pt x="10816" y="10816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3" name="Forma"/>
              <p:cNvSpPr/>
              <p:nvPr/>
            </p:nvSpPr>
            <p:spPr>
              <a:xfrm>
                <a:off x="970191" y="506984"/>
                <a:ext cx="113666" cy="9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50"/>
                    </a:moveTo>
                    <a:lnTo>
                      <a:pt x="20828" y="12208"/>
                    </a:lnTo>
                    <a:lnTo>
                      <a:pt x="19213" y="12767"/>
                    </a:lnTo>
                    <a:lnTo>
                      <a:pt x="16271" y="13529"/>
                    </a:lnTo>
                    <a:lnTo>
                      <a:pt x="15429" y="13823"/>
                    </a:lnTo>
                    <a:lnTo>
                      <a:pt x="15429" y="17846"/>
                    </a:lnTo>
                    <a:lnTo>
                      <a:pt x="14657" y="18784"/>
                    </a:lnTo>
                    <a:lnTo>
                      <a:pt x="13887" y="18784"/>
                    </a:lnTo>
                    <a:lnTo>
                      <a:pt x="13887" y="17846"/>
                    </a:lnTo>
                    <a:lnTo>
                      <a:pt x="14657" y="16904"/>
                    </a:lnTo>
                    <a:lnTo>
                      <a:pt x="15429" y="17846"/>
                    </a:lnTo>
                    <a:lnTo>
                      <a:pt x="15429" y="13823"/>
                    </a:lnTo>
                    <a:lnTo>
                      <a:pt x="14657" y="14088"/>
                    </a:lnTo>
                    <a:lnTo>
                      <a:pt x="14657" y="15965"/>
                    </a:lnTo>
                    <a:lnTo>
                      <a:pt x="13887" y="15027"/>
                    </a:lnTo>
                    <a:lnTo>
                      <a:pt x="13887" y="14088"/>
                    </a:lnTo>
                    <a:lnTo>
                      <a:pt x="14657" y="14088"/>
                    </a:lnTo>
                    <a:lnTo>
                      <a:pt x="14657" y="13150"/>
                    </a:lnTo>
                    <a:lnTo>
                      <a:pt x="15429" y="11269"/>
                    </a:lnTo>
                    <a:lnTo>
                      <a:pt x="15429" y="10331"/>
                    </a:lnTo>
                    <a:lnTo>
                      <a:pt x="14282" y="8921"/>
                    </a:lnTo>
                    <a:lnTo>
                      <a:pt x="13211" y="7515"/>
                    </a:lnTo>
                    <a:lnTo>
                      <a:pt x="13114" y="7371"/>
                    </a:lnTo>
                    <a:lnTo>
                      <a:pt x="13114" y="13150"/>
                    </a:lnTo>
                    <a:lnTo>
                      <a:pt x="11572" y="13150"/>
                    </a:lnTo>
                    <a:lnTo>
                      <a:pt x="11572" y="14088"/>
                    </a:lnTo>
                    <a:lnTo>
                      <a:pt x="10028" y="14088"/>
                    </a:lnTo>
                    <a:lnTo>
                      <a:pt x="10028" y="13150"/>
                    </a:lnTo>
                    <a:lnTo>
                      <a:pt x="11572" y="13150"/>
                    </a:lnTo>
                    <a:lnTo>
                      <a:pt x="11572" y="12208"/>
                    </a:lnTo>
                    <a:lnTo>
                      <a:pt x="13114" y="12208"/>
                    </a:lnTo>
                    <a:lnTo>
                      <a:pt x="13114" y="7371"/>
                    </a:lnTo>
                    <a:lnTo>
                      <a:pt x="12436" y="6341"/>
                    </a:lnTo>
                    <a:lnTo>
                      <a:pt x="12282" y="6105"/>
                    </a:lnTo>
                    <a:lnTo>
                      <a:pt x="12045" y="5635"/>
                    </a:lnTo>
                    <a:lnTo>
                      <a:pt x="11572" y="4696"/>
                    </a:lnTo>
                    <a:lnTo>
                      <a:pt x="10800" y="4696"/>
                    </a:lnTo>
                    <a:lnTo>
                      <a:pt x="10028" y="5635"/>
                    </a:lnTo>
                    <a:lnTo>
                      <a:pt x="10028" y="1877"/>
                    </a:lnTo>
                    <a:lnTo>
                      <a:pt x="8751" y="1321"/>
                    </a:lnTo>
                    <a:lnTo>
                      <a:pt x="5906" y="559"/>
                    </a:lnTo>
                    <a:lnTo>
                      <a:pt x="4629" y="0"/>
                    </a:lnTo>
                    <a:lnTo>
                      <a:pt x="4629" y="939"/>
                    </a:lnTo>
                    <a:lnTo>
                      <a:pt x="3857" y="939"/>
                    </a:lnTo>
                    <a:lnTo>
                      <a:pt x="3857" y="1877"/>
                    </a:lnTo>
                    <a:lnTo>
                      <a:pt x="2314" y="1877"/>
                    </a:lnTo>
                    <a:lnTo>
                      <a:pt x="1542" y="939"/>
                    </a:lnTo>
                    <a:lnTo>
                      <a:pt x="1542" y="1877"/>
                    </a:lnTo>
                    <a:lnTo>
                      <a:pt x="772" y="1877"/>
                    </a:lnTo>
                    <a:lnTo>
                      <a:pt x="772" y="2819"/>
                    </a:lnTo>
                    <a:lnTo>
                      <a:pt x="0" y="2819"/>
                    </a:lnTo>
                    <a:lnTo>
                      <a:pt x="0" y="6573"/>
                    </a:lnTo>
                    <a:lnTo>
                      <a:pt x="772" y="7515"/>
                    </a:lnTo>
                    <a:lnTo>
                      <a:pt x="772" y="3757"/>
                    </a:lnTo>
                    <a:lnTo>
                      <a:pt x="3857" y="7515"/>
                    </a:lnTo>
                    <a:lnTo>
                      <a:pt x="6557" y="6400"/>
                    </a:lnTo>
                    <a:lnTo>
                      <a:pt x="8679" y="6341"/>
                    </a:lnTo>
                    <a:lnTo>
                      <a:pt x="9931" y="8042"/>
                    </a:lnTo>
                    <a:lnTo>
                      <a:pt x="10028" y="12208"/>
                    </a:lnTo>
                    <a:lnTo>
                      <a:pt x="9258" y="12208"/>
                    </a:lnTo>
                    <a:lnTo>
                      <a:pt x="8486" y="11269"/>
                    </a:lnTo>
                    <a:lnTo>
                      <a:pt x="7786" y="12679"/>
                    </a:lnTo>
                    <a:lnTo>
                      <a:pt x="6099" y="15497"/>
                    </a:lnTo>
                    <a:lnTo>
                      <a:pt x="5399" y="16904"/>
                    </a:lnTo>
                    <a:lnTo>
                      <a:pt x="6171" y="17846"/>
                    </a:lnTo>
                    <a:lnTo>
                      <a:pt x="7713" y="17846"/>
                    </a:lnTo>
                    <a:lnTo>
                      <a:pt x="8486" y="18784"/>
                    </a:lnTo>
                    <a:lnTo>
                      <a:pt x="9258" y="17846"/>
                    </a:lnTo>
                    <a:lnTo>
                      <a:pt x="9258" y="18784"/>
                    </a:lnTo>
                    <a:lnTo>
                      <a:pt x="8486" y="18784"/>
                    </a:lnTo>
                    <a:lnTo>
                      <a:pt x="8486" y="19723"/>
                    </a:lnTo>
                    <a:lnTo>
                      <a:pt x="9258" y="20661"/>
                    </a:lnTo>
                    <a:lnTo>
                      <a:pt x="10028" y="19723"/>
                    </a:lnTo>
                    <a:lnTo>
                      <a:pt x="11572" y="19723"/>
                    </a:lnTo>
                    <a:lnTo>
                      <a:pt x="11572" y="20661"/>
                    </a:lnTo>
                    <a:lnTo>
                      <a:pt x="10800" y="21600"/>
                    </a:lnTo>
                    <a:lnTo>
                      <a:pt x="16199" y="21600"/>
                    </a:lnTo>
                    <a:lnTo>
                      <a:pt x="20828" y="18784"/>
                    </a:lnTo>
                    <a:lnTo>
                      <a:pt x="20828" y="16904"/>
                    </a:lnTo>
                    <a:lnTo>
                      <a:pt x="21600" y="15965"/>
                    </a:lnTo>
                    <a:lnTo>
                      <a:pt x="21600" y="131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Forma"/>
              <p:cNvSpPr/>
              <p:nvPr/>
            </p:nvSpPr>
            <p:spPr>
              <a:xfrm>
                <a:off x="1085627" y="6323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3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Forma"/>
              <p:cNvSpPr/>
              <p:nvPr/>
            </p:nvSpPr>
            <p:spPr>
              <a:xfrm>
                <a:off x="1071676" y="608330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7996" y="4317"/>
                    </a:lnTo>
                    <a:lnTo>
                      <a:pt x="10800" y="0"/>
                    </a:lnTo>
                    <a:lnTo>
                      <a:pt x="7197" y="0"/>
                    </a:lnTo>
                    <a:lnTo>
                      <a:pt x="3604" y="4317"/>
                    </a:lnTo>
                    <a:lnTo>
                      <a:pt x="3604" y="8634"/>
                    </a:lnTo>
                    <a:lnTo>
                      <a:pt x="0" y="12951"/>
                    </a:lnTo>
                    <a:lnTo>
                      <a:pt x="7197" y="17282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7282"/>
                    </a:lnTo>
                    <a:lnTo>
                      <a:pt x="21600" y="8634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6" name="Forma"/>
              <p:cNvSpPr/>
              <p:nvPr/>
            </p:nvSpPr>
            <p:spPr>
              <a:xfrm>
                <a:off x="941781" y="782637"/>
                <a:ext cx="162370" cy="74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10"/>
                    </a:moveTo>
                    <a:lnTo>
                      <a:pt x="20791" y="12953"/>
                    </a:lnTo>
                    <a:lnTo>
                      <a:pt x="19171" y="10399"/>
                    </a:lnTo>
                    <a:lnTo>
                      <a:pt x="18360" y="9342"/>
                    </a:lnTo>
                    <a:lnTo>
                      <a:pt x="17550" y="10399"/>
                    </a:lnTo>
                    <a:lnTo>
                      <a:pt x="15930" y="12953"/>
                    </a:lnTo>
                    <a:lnTo>
                      <a:pt x="15119" y="14010"/>
                    </a:lnTo>
                    <a:lnTo>
                      <a:pt x="15119" y="12843"/>
                    </a:lnTo>
                    <a:lnTo>
                      <a:pt x="14580" y="11676"/>
                    </a:lnTo>
                    <a:lnTo>
                      <a:pt x="14580" y="12843"/>
                    </a:lnTo>
                    <a:lnTo>
                      <a:pt x="14040" y="14010"/>
                    </a:lnTo>
                    <a:lnTo>
                      <a:pt x="10799" y="10509"/>
                    </a:lnTo>
                    <a:lnTo>
                      <a:pt x="11196" y="7883"/>
                    </a:lnTo>
                    <a:lnTo>
                      <a:pt x="11543" y="5253"/>
                    </a:lnTo>
                    <a:lnTo>
                      <a:pt x="11788" y="2626"/>
                    </a:lnTo>
                    <a:lnTo>
                      <a:pt x="11838" y="1167"/>
                    </a:lnTo>
                    <a:lnTo>
                      <a:pt x="11880" y="0"/>
                    </a:lnTo>
                    <a:lnTo>
                      <a:pt x="11340" y="0"/>
                    </a:lnTo>
                    <a:lnTo>
                      <a:pt x="10799" y="1167"/>
                    </a:lnTo>
                    <a:lnTo>
                      <a:pt x="10260" y="1167"/>
                    </a:lnTo>
                    <a:lnTo>
                      <a:pt x="10260" y="0"/>
                    </a:lnTo>
                    <a:lnTo>
                      <a:pt x="9720" y="1167"/>
                    </a:lnTo>
                    <a:lnTo>
                      <a:pt x="9179" y="2334"/>
                    </a:lnTo>
                    <a:lnTo>
                      <a:pt x="8099" y="2334"/>
                    </a:lnTo>
                    <a:lnTo>
                      <a:pt x="8099" y="4671"/>
                    </a:lnTo>
                    <a:lnTo>
                      <a:pt x="7559" y="4671"/>
                    </a:lnTo>
                    <a:lnTo>
                      <a:pt x="7559" y="5838"/>
                    </a:lnTo>
                    <a:lnTo>
                      <a:pt x="7163" y="8446"/>
                    </a:lnTo>
                    <a:lnTo>
                      <a:pt x="6817" y="10944"/>
                    </a:lnTo>
                    <a:lnTo>
                      <a:pt x="6572" y="13227"/>
                    </a:lnTo>
                    <a:lnTo>
                      <a:pt x="6479" y="15177"/>
                    </a:lnTo>
                    <a:lnTo>
                      <a:pt x="0" y="15177"/>
                    </a:lnTo>
                    <a:lnTo>
                      <a:pt x="5349" y="18937"/>
                    </a:lnTo>
                    <a:lnTo>
                      <a:pt x="10799" y="21600"/>
                    </a:lnTo>
                    <a:lnTo>
                      <a:pt x="16251" y="20762"/>
                    </a:lnTo>
                    <a:lnTo>
                      <a:pt x="21600" y="140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7" name="Forma"/>
              <p:cNvSpPr/>
              <p:nvPr/>
            </p:nvSpPr>
            <p:spPr>
              <a:xfrm>
                <a:off x="1083856" y="689406"/>
                <a:ext cx="20295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9"/>
                    </a:moveTo>
                    <a:lnTo>
                      <a:pt x="8637" y="6169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6169"/>
                    </a:lnTo>
                    <a:lnTo>
                      <a:pt x="4326" y="6169"/>
                    </a:lnTo>
                    <a:lnTo>
                      <a:pt x="4326" y="9253"/>
                    </a:lnTo>
                    <a:lnTo>
                      <a:pt x="8637" y="9253"/>
                    </a:lnTo>
                    <a:lnTo>
                      <a:pt x="8637" y="15432"/>
                    </a:lnTo>
                    <a:lnTo>
                      <a:pt x="17274" y="21600"/>
                    </a:lnTo>
                    <a:lnTo>
                      <a:pt x="17274" y="15432"/>
                    </a:lnTo>
                    <a:lnTo>
                      <a:pt x="21600" y="12338"/>
                    </a:lnTo>
                    <a:lnTo>
                      <a:pt x="21600" y="61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Forma"/>
              <p:cNvSpPr/>
              <p:nvPr/>
            </p:nvSpPr>
            <p:spPr>
              <a:xfrm>
                <a:off x="1105922" y="5675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84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784" y="14401"/>
                    </a:lnTo>
                    <a:lnTo>
                      <a:pt x="10784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9" name="Triangolo"/>
              <p:cNvSpPr/>
              <p:nvPr/>
            </p:nvSpPr>
            <p:spPr>
              <a:xfrm>
                <a:off x="1168844" y="50671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0" name="Forma"/>
              <p:cNvSpPr/>
              <p:nvPr/>
            </p:nvSpPr>
            <p:spPr>
              <a:xfrm>
                <a:off x="1327416" y="713727"/>
                <a:ext cx="36539" cy="36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2"/>
                    </a:moveTo>
                    <a:lnTo>
                      <a:pt x="19198" y="2412"/>
                    </a:lnTo>
                    <a:lnTo>
                      <a:pt x="14400" y="0"/>
                    </a:lnTo>
                    <a:lnTo>
                      <a:pt x="11998" y="0"/>
                    </a:lnTo>
                    <a:lnTo>
                      <a:pt x="2402" y="9647"/>
                    </a:lnTo>
                    <a:lnTo>
                      <a:pt x="2402" y="12066"/>
                    </a:lnTo>
                    <a:lnTo>
                      <a:pt x="0" y="14478"/>
                    </a:lnTo>
                    <a:lnTo>
                      <a:pt x="5323" y="17154"/>
                    </a:lnTo>
                    <a:lnTo>
                      <a:pt x="10204" y="21418"/>
                    </a:lnTo>
                    <a:lnTo>
                      <a:pt x="14175" y="21600"/>
                    </a:lnTo>
                    <a:lnTo>
                      <a:pt x="16803" y="12066"/>
                    </a:lnTo>
                    <a:lnTo>
                      <a:pt x="14400" y="12066"/>
                    </a:lnTo>
                    <a:lnTo>
                      <a:pt x="14400" y="7235"/>
                    </a:lnTo>
                    <a:lnTo>
                      <a:pt x="19198" y="7235"/>
                    </a:lnTo>
                    <a:lnTo>
                      <a:pt x="19198" y="4823"/>
                    </a:lnTo>
                    <a:lnTo>
                      <a:pt x="21600" y="241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1" name="Forma"/>
              <p:cNvSpPr/>
              <p:nvPr/>
            </p:nvSpPr>
            <p:spPr>
              <a:xfrm>
                <a:off x="1355839" y="725881"/>
                <a:ext cx="64949" cy="28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2"/>
                    </a:moveTo>
                    <a:lnTo>
                      <a:pt x="16536" y="9983"/>
                    </a:lnTo>
                    <a:lnTo>
                      <a:pt x="11471" y="7325"/>
                    </a:lnTo>
                    <a:lnTo>
                      <a:pt x="6411" y="4098"/>
                    </a:lnTo>
                    <a:lnTo>
                      <a:pt x="1347" y="0"/>
                    </a:lnTo>
                    <a:lnTo>
                      <a:pt x="1347" y="3083"/>
                    </a:lnTo>
                    <a:lnTo>
                      <a:pt x="0" y="6175"/>
                    </a:lnTo>
                    <a:lnTo>
                      <a:pt x="3016" y="10321"/>
                    </a:lnTo>
                    <a:lnTo>
                      <a:pt x="5905" y="13888"/>
                    </a:lnTo>
                    <a:lnTo>
                      <a:pt x="8540" y="17454"/>
                    </a:lnTo>
                    <a:lnTo>
                      <a:pt x="10800" y="21600"/>
                    </a:lnTo>
                    <a:lnTo>
                      <a:pt x="13034" y="21552"/>
                    </a:lnTo>
                    <a:lnTo>
                      <a:pt x="15522" y="21213"/>
                    </a:lnTo>
                    <a:lnTo>
                      <a:pt x="18014" y="20296"/>
                    </a:lnTo>
                    <a:lnTo>
                      <a:pt x="20248" y="18507"/>
                    </a:lnTo>
                    <a:lnTo>
                      <a:pt x="20248" y="15425"/>
                    </a:lnTo>
                    <a:lnTo>
                      <a:pt x="21600" y="123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2" name="Forma"/>
              <p:cNvSpPr/>
              <p:nvPr/>
            </p:nvSpPr>
            <p:spPr>
              <a:xfrm>
                <a:off x="1420787" y="750201"/>
                <a:ext cx="20295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7" y="0"/>
                    </a:lnTo>
                    <a:lnTo>
                      <a:pt x="4312" y="5413"/>
                    </a:lnTo>
                    <a:lnTo>
                      <a:pt x="0" y="5413"/>
                    </a:lnTo>
                    <a:lnTo>
                      <a:pt x="8637" y="16205"/>
                    </a:lnTo>
                    <a:lnTo>
                      <a:pt x="17274" y="21600"/>
                    </a:lnTo>
                    <a:lnTo>
                      <a:pt x="17274" y="16205"/>
                    </a:lnTo>
                    <a:lnTo>
                      <a:pt x="21600" y="54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3" name="Triangolo"/>
              <p:cNvSpPr/>
              <p:nvPr/>
            </p:nvSpPr>
            <p:spPr>
              <a:xfrm>
                <a:off x="1509826" y="5229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Forma"/>
              <p:cNvSpPr/>
              <p:nvPr/>
            </p:nvSpPr>
            <p:spPr>
              <a:xfrm>
                <a:off x="1540274" y="6485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817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817" y="14401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Triangolo"/>
              <p:cNvSpPr/>
              <p:nvPr/>
            </p:nvSpPr>
            <p:spPr>
              <a:xfrm>
                <a:off x="1570723" y="4357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Forma"/>
              <p:cNvSpPr/>
              <p:nvPr/>
            </p:nvSpPr>
            <p:spPr>
              <a:xfrm>
                <a:off x="1629581" y="4378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Triangolo"/>
              <p:cNvSpPr/>
              <p:nvPr/>
            </p:nvSpPr>
            <p:spPr>
              <a:xfrm>
                <a:off x="1660029" y="7377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Forma"/>
              <p:cNvSpPr/>
              <p:nvPr/>
            </p:nvSpPr>
            <p:spPr>
              <a:xfrm>
                <a:off x="1724977" y="4844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8" y="0"/>
                    </a:lnTo>
                    <a:lnTo>
                      <a:pt x="0" y="21600"/>
                    </a:lnTo>
                    <a:lnTo>
                      <a:pt x="71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Triangolo"/>
              <p:cNvSpPr/>
              <p:nvPr/>
            </p:nvSpPr>
            <p:spPr>
              <a:xfrm>
                <a:off x="1733092" y="4742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0" name="Triangolo"/>
              <p:cNvSpPr/>
              <p:nvPr/>
            </p:nvSpPr>
            <p:spPr>
              <a:xfrm>
                <a:off x="1773688" y="5107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Quadrato"/>
              <p:cNvSpPr/>
              <p:nvPr/>
            </p:nvSpPr>
            <p:spPr>
              <a:xfrm>
                <a:off x="1812257" y="43374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2" name="Forma"/>
              <p:cNvSpPr/>
              <p:nvPr/>
            </p:nvSpPr>
            <p:spPr>
              <a:xfrm>
                <a:off x="1911705" y="4195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3" name="Forma"/>
              <p:cNvSpPr/>
              <p:nvPr/>
            </p:nvSpPr>
            <p:spPr>
              <a:xfrm>
                <a:off x="1879498" y="742099"/>
                <a:ext cx="56833" cy="5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7"/>
                    </a:moveTo>
                    <a:lnTo>
                      <a:pt x="19283" y="5142"/>
                    </a:lnTo>
                    <a:lnTo>
                      <a:pt x="14654" y="1504"/>
                    </a:lnTo>
                    <a:lnTo>
                      <a:pt x="12342" y="0"/>
                    </a:lnTo>
                    <a:lnTo>
                      <a:pt x="10798" y="0"/>
                    </a:lnTo>
                    <a:lnTo>
                      <a:pt x="9258" y="1660"/>
                    </a:lnTo>
                    <a:lnTo>
                      <a:pt x="7713" y="1660"/>
                    </a:lnTo>
                    <a:lnTo>
                      <a:pt x="7713" y="3320"/>
                    </a:lnTo>
                    <a:lnTo>
                      <a:pt x="9258" y="3320"/>
                    </a:lnTo>
                    <a:lnTo>
                      <a:pt x="6941" y="8047"/>
                    </a:lnTo>
                    <a:lnTo>
                      <a:pt x="2312" y="16874"/>
                    </a:lnTo>
                    <a:lnTo>
                      <a:pt x="0" y="21600"/>
                    </a:lnTo>
                    <a:lnTo>
                      <a:pt x="2553" y="21574"/>
                    </a:lnTo>
                    <a:lnTo>
                      <a:pt x="5397" y="21392"/>
                    </a:lnTo>
                    <a:lnTo>
                      <a:pt x="8244" y="20897"/>
                    </a:lnTo>
                    <a:lnTo>
                      <a:pt x="10798" y="19934"/>
                    </a:lnTo>
                    <a:lnTo>
                      <a:pt x="12342" y="19934"/>
                    </a:lnTo>
                    <a:lnTo>
                      <a:pt x="13887" y="21600"/>
                    </a:lnTo>
                    <a:lnTo>
                      <a:pt x="18511" y="21600"/>
                    </a:lnTo>
                    <a:lnTo>
                      <a:pt x="17816" y="19934"/>
                    </a:lnTo>
                    <a:lnTo>
                      <a:pt x="17357" y="18846"/>
                    </a:lnTo>
                    <a:lnTo>
                      <a:pt x="15040" y="12720"/>
                    </a:lnTo>
                    <a:lnTo>
                      <a:pt x="13882" y="9967"/>
                    </a:lnTo>
                    <a:lnTo>
                      <a:pt x="18511" y="8307"/>
                    </a:lnTo>
                    <a:lnTo>
                      <a:pt x="21600" y="66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4" name="Forma"/>
              <p:cNvSpPr/>
              <p:nvPr/>
            </p:nvSpPr>
            <p:spPr>
              <a:xfrm>
                <a:off x="1934038" y="74790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108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5" name="Forma"/>
              <p:cNvSpPr/>
              <p:nvPr/>
            </p:nvSpPr>
            <p:spPr>
              <a:xfrm>
                <a:off x="1958390" y="4195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0" y="10801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Forma"/>
              <p:cNvSpPr/>
              <p:nvPr/>
            </p:nvSpPr>
            <p:spPr>
              <a:xfrm>
                <a:off x="2037816" y="715480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6208" y="10799"/>
                    </a:lnTo>
                    <a:lnTo>
                      <a:pt x="539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08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Forma"/>
              <p:cNvSpPr/>
              <p:nvPr/>
            </p:nvSpPr>
            <p:spPr>
              <a:xfrm>
                <a:off x="2051755" y="7438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83"/>
                    </a:lnTo>
                    <a:lnTo>
                      <a:pt x="10817" y="10783"/>
                    </a:lnTo>
                    <a:lnTo>
                      <a:pt x="10817" y="21600"/>
                    </a:lnTo>
                    <a:lnTo>
                      <a:pt x="21600" y="10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8" name="Triangolo"/>
              <p:cNvSpPr/>
              <p:nvPr/>
            </p:nvSpPr>
            <p:spPr>
              <a:xfrm>
                <a:off x="2057844" y="7134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9" name="Forma"/>
              <p:cNvSpPr/>
              <p:nvPr/>
            </p:nvSpPr>
            <p:spPr>
              <a:xfrm>
                <a:off x="2054047" y="754265"/>
                <a:ext cx="20295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69"/>
                    </a:moveTo>
                    <a:lnTo>
                      <a:pt x="4326" y="0"/>
                    </a:lnTo>
                    <a:lnTo>
                      <a:pt x="4326" y="8635"/>
                    </a:lnTo>
                    <a:lnTo>
                      <a:pt x="0" y="12952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17288" y="17269"/>
                    </a:lnTo>
                    <a:lnTo>
                      <a:pt x="21600" y="172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0" name="Forma"/>
              <p:cNvSpPr/>
              <p:nvPr/>
            </p:nvSpPr>
            <p:spPr>
              <a:xfrm>
                <a:off x="2078145" y="71142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7207" y="0"/>
                    </a:lnTo>
                    <a:lnTo>
                      <a:pt x="0" y="10800"/>
                    </a:lnTo>
                    <a:lnTo>
                      <a:pt x="7207" y="108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1" name="Forma"/>
              <p:cNvSpPr/>
              <p:nvPr/>
            </p:nvSpPr>
            <p:spPr>
              <a:xfrm>
                <a:off x="2080177" y="4114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2" name="Triangolo"/>
              <p:cNvSpPr/>
              <p:nvPr/>
            </p:nvSpPr>
            <p:spPr>
              <a:xfrm>
                <a:off x="2086267" y="40942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3" name="Forma"/>
              <p:cNvSpPr/>
              <p:nvPr/>
            </p:nvSpPr>
            <p:spPr>
              <a:xfrm>
                <a:off x="2126863" y="4600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5" y="0"/>
                    </a:lnTo>
                    <a:lnTo>
                      <a:pt x="7185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4" name="Triangolo"/>
              <p:cNvSpPr/>
              <p:nvPr/>
            </p:nvSpPr>
            <p:spPr>
              <a:xfrm>
                <a:off x="2130920" y="4438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78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5" name="Triangolo"/>
              <p:cNvSpPr/>
              <p:nvPr/>
            </p:nvSpPr>
            <p:spPr>
              <a:xfrm>
                <a:off x="2130920" y="4378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6" name="Forma"/>
              <p:cNvSpPr/>
              <p:nvPr/>
            </p:nvSpPr>
            <p:spPr>
              <a:xfrm>
                <a:off x="2137010" y="4540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3" y="7201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783" y="1440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7" name="Forma"/>
              <p:cNvSpPr/>
              <p:nvPr/>
            </p:nvSpPr>
            <p:spPr>
              <a:xfrm>
                <a:off x="2114943" y="401586"/>
                <a:ext cx="32475" cy="40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8897" y="2159"/>
                    </a:lnTo>
                    <a:lnTo>
                      <a:pt x="18897" y="0"/>
                    </a:lnTo>
                    <a:lnTo>
                      <a:pt x="16202" y="2159"/>
                    </a:lnTo>
                    <a:lnTo>
                      <a:pt x="13499" y="2159"/>
                    </a:lnTo>
                    <a:lnTo>
                      <a:pt x="8101" y="0"/>
                    </a:lnTo>
                    <a:lnTo>
                      <a:pt x="5398" y="0"/>
                    </a:lnTo>
                    <a:lnTo>
                      <a:pt x="5398" y="15117"/>
                    </a:lnTo>
                    <a:lnTo>
                      <a:pt x="2695" y="15117"/>
                    </a:lnTo>
                    <a:lnTo>
                      <a:pt x="2695" y="17283"/>
                    </a:lnTo>
                    <a:lnTo>
                      <a:pt x="0" y="17283"/>
                    </a:lnTo>
                    <a:lnTo>
                      <a:pt x="0" y="19441"/>
                    </a:lnTo>
                    <a:lnTo>
                      <a:pt x="5398" y="19441"/>
                    </a:lnTo>
                    <a:lnTo>
                      <a:pt x="8101" y="21600"/>
                    </a:lnTo>
                    <a:lnTo>
                      <a:pt x="13499" y="21600"/>
                    </a:lnTo>
                    <a:lnTo>
                      <a:pt x="13499" y="19441"/>
                    </a:lnTo>
                    <a:lnTo>
                      <a:pt x="16202" y="17283"/>
                    </a:lnTo>
                    <a:lnTo>
                      <a:pt x="17799" y="14041"/>
                    </a:lnTo>
                    <a:lnTo>
                      <a:pt x="19995" y="7559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8" name="Quadrato"/>
              <p:cNvSpPr/>
              <p:nvPr/>
            </p:nvSpPr>
            <p:spPr>
              <a:xfrm>
                <a:off x="2159330" y="42969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9" name="Forma"/>
              <p:cNvSpPr/>
              <p:nvPr/>
            </p:nvSpPr>
            <p:spPr>
              <a:xfrm>
                <a:off x="2250668" y="4013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0800" y="7193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14385"/>
                    </a:lnTo>
                    <a:lnTo>
                      <a:pt x="10800" y="21600"/>
                    </a:lnTo>
                    <a:lnTo>
                      <a:pt x="10800" y="14385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0" name="Forma"/>
              <p:cNvSpPr/>
              <p:nvPr/>
            </p:nvSpPr>
            <p:spPr>
              <a:xfrm>
                <a:off x="2268938" y="3790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1" name="Quadrato"/>
              <p:cNvSpPr/>
              <p:nvPr/>
            </p:nvSpPr>
            <p:spPr>
              <a:xfrm>
                <a:off x="2293289" y="42564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2" name="Forma"/>
              <p:cNvSpPr/>
              <p:nvPr/>
            </p:nvSpPr>
            <p:spPr>
              <a:xfrm>
                <a:off x="2293296" y="409689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3"/>
                    </a:moveTo>
                    <a:lnTo>
                      <a:pt x="14392" y="10808"/>
                    </a:lnTo>
                    <a:lnTo>
                      <a:pt x="14392" y="5413"/>
                    </a:lnTo>
                    <a:lnTo>
                      <a:pt x="7185" y="0"/>
                    </a:lnTo>
                    <a:lnTo>
                      <a:pt x="7185" y="5413"/>
                    </a:lnTo>
                    <a:lnTo>
                      <a:pt x="0" y="16203"/>
                    </a:lnTo>
                    <a:lnTo>
                      <a:pt x="0" y="21600"/>
                    </a:lnTo>
                    <a:lnTo>
                      <a:pt x="7185" y="21600"/>
                    </a:lnTo>
                    <a:lnTo>
                      <a:pt x="14392" y="16203"/>
                    </a:lnTo>
                    <a:lnTo>
                      <a:pt x="21600" y="16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3" name="Forma"/>
              <p:cNvSpPr/>
              <p:nvPr/>
            </p:nvSpPr>
            <p:spPr>
              <a:xfrm>
                <a:off x="2305475" y="4215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4393" y="7193"/>
                    </a:lnTo>
                    <a:lnTo>
                      <a:pt x="7186" y="0"/>
                    </a:lnTo>
                    <a:lnTo>
                      <a:pt x="0" y="0"/>
                    </a:lnTo>
                    <a:lnTo>
                      <a:pt x="0" y="14385"/>
                    </a:lnTo>
                    <a:lnTo>
                      <a:pt x="7186" y="14385"/>
                    </a:lnTo>
                    <a:lnTo>
                      <a:pt x="14393" y="21600"/>
                    </a:lnTo>
                    <a:lnTo>
                      <a:pt x="14393" y="14385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4" name="Quadrato"/>
              <p:cNvSpPr/>
              <p:nvPr/>
            </p:nvSpPr>
            <p:spPr>
              <a:xfrm>
                <a:off x="2496261" y="74588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5" name="Forma"/>
              <p:cNvSpPr/>
              <p:nvPr/>
            </p:nvSpPr>
            <p:spPr>
              <a:xfrm>
                <a:off x="2938996" y="490766"/>
                <a:ext cx="16244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6196" y="4317"/>
                    </a:lnTo>
                    <a:lnTo>
                      <a:pt x="10791" y="0"/>
                    </a:lnTo>
                    <a:lnTo>
                      <a:pt x="0" y="0"/>
                    </a:lnTo>
                    <a:lnTo>
                      <a:pt x="0" y="17283"/>
                    </a:lnTo>
                    <a:lnTo>
                      <a:pt x="5404" y="17283"/>
                    </a:lnTo>
                    <a:lnTo>
                      <a:pt x="10791" y="21600"/>
                    </a:lnTo>
                    <a:lnTo>
                      <a:pt x="16196" y="17283"/>
                    </a:lnTo>
                    <a:lnTo>
                      <a:pt x="16196" y="8648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6" name="Forma"/>
              <p:cNvSpPr/>
              <p:nvPr/>
            </p:nvSpPr>
            <p:spPr>
              <a:xfrm>
                <a:off x="3020187" y="652646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1"/>
                    </a:moveTo>
                    <a:lnTo>
                      <a:pt x="17274" y="7201"/>
                    </a:lnTo>
                    <a:lnTo>
                      <a:pt x="12963" y="7201"/>
                    </a:lnTo>
                    <a:lnTo>
                      <a:pt x="4312" y="0"/>
                    </a:lnTo>
                    <a:lnTo>
                      <a:pt x="0" y="0"/>
                    </a:lnTo>
                    <a:lnTo>
                      <a:pt x="12963" y="21600"/>
                    </a:lnTo>
                    <a:lnTo>
                      <a:pt x="17274" y="21600"/>
                    </a:lnTo>
                    <a:lnTo>
                      <a:pt x="17274" y="14401"/>
                    </a:lnTo>
                    <a:lnTo>
                      <a:pt x="21600" y="144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7" name="Forma"/>
              <p:cNvSpPr/>
              <p:nvPr/>
            </p:nvSpPr>
            <p:spPr>
              <a:xfrm>
                <a:off x="3072955" y="405371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404" y="0"/>
                    </a:lnTo>
                    <a:lnTo>
                      <a:pt x="5404" y="7192"/>
                    </a:lnTo>
                    <a:lnTo>
                      <a:pt x="0" y="7192"/>
                    </a:lnTo>
                    <a:lnTo>
                      <a:pt x="0" y="14408"/>
                    </a:lnTo>
                    <a:lnTo>
                      <a:pt x="5404" y="14408"/>
                    </a:lnTo>
                    <a:lnTo>
                      <a:pt x="1079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8" name="Forma"/>
              <p:cNvSpPr/>
              <p:nvPr/>
            </p:nvSpPr>
            <p:spPr>
              <a:xfrm>
                <a:off x="3088932" y="4013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19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9" name="Forma"/>
              <p:cNvSpPr/>
              <p:nvPr/>
            </p:nvSpPr>
            <p:spPr>
              <a:xfrm>
                <a:off x="3085134" y="417804"/>
                <a:ext cx="2841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5"/>
                    </a:moveTo>
                    <a:lnTo>
                      <a:pt x="16927" y="6076"/>
                    </a:lnTo>
                    <a:lnTo>
                      <a:pt x="11964" y="4317"/>
                    </a:lnTo>
                    <a:lnTo>
                      <a:pt x="6412" y="2558"/>
                    </a:lnTo>
                    <a:lnTo>
                      <a:pt x="0" y="0"/>
                    </a:lnTo>
                    <a:lnTo>
                      <a:pt x="0" y="8635"/>
                    </a:lnTo>
                    <a:lnTo>
                      <a:pt x="3090" y="12952"/>
                    </a:lnTo>
                    <a:lnTo>
                      <a:pt x="3090" y="21600"/>
                    </a:lnTo>
                    <a:lnTo>
                      <a:pt x="15430" y="21600"/>
                    </a:lnTo>
                    <a:lnTo>
                      <a:pt x="21600" y="17283"/>
                    </a:lnTo>
                    <a:lnTo>
                      <a:pt x="21600" y="8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0" name="Forma"/>
              <p:cNvSpPr/>
              <p:nvPr/>
            </p:nvSpPr>
            <p:spPr>
              <a:xfrm>
                <a:off x="3129528" y="39321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7199"/>
                    </a:lnTo>
                    <a:lnTo>
                      <a:pt x="0" y="14399"/>
                    </a:lnTo>
                    <a:lnTo>
                      <a:pt x="7208" y="14399"/>
                    </a:lnTo>
                    <a:lnTo>
                      <a:pt x="7208" y="21600"/>
                    </a:lnTo>
                    <a:lnTo>
                      <a:pt x="14392" y="21600"/>
                    </a:lnTo>
                    <a:lnTo>
                      <a:pt x="14392" y="14399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1" name="Forma"/>
              <p:cNvSpPr/>
              <p:nvPr/>
            </p:nvSpPr>
            <p:spPr>
              <a:xfrm>
                <a:off x="3732346" y="69521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10817" y="10799"/>
                    </a:lnTo>
                    <a:lnTo>
                      <a:pt x="0" y="10799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2" name="Triangolo"/>
              <p:cNvSpPr/>
              <p:nvPr/>
            </p:nvSpPr>
            <p:spPr>
              <a:xfrm>
                <a:off x="3819626" y="7215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3" name="Triangolo"/>
              <p:cNvSpPr/>
              <p:nvPr/>
            </p:nvSpPr>
            <p:spPr>
              <a:xfrm>
                <a:off x="3990118" y="5594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4" name="Triangolo"/>
              <p:cNvSpPr/>
              <p:nvPr/>
            </p:nvSpPr>
            <p:spPr>
              <a:xfrm>
                <a:off x="4028682" y="71750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5" name="Forma"/>
              <p:cNvSpPr/>
              <p:nvPr/>
            </p:nvSpPr>
            <p:spPr>
              <a:xfrm>
                <a:off x="4400373" y="511035"/>
                <a:ext cx="28424" cy="44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50"/>
                    </a:moveTo>
                    <a:lnTo>
                      <a:pt x="12344" y="1962"/>
                    </a:lnTo>
                    <a:lnTo>
                      <a:pt x="6177" y="1962"/>
                    </a:lnTo>
                    <a:lnTo>
                      <a:pt x="6177" y="0"/>
                    </a:lnTo>
                    <a:lnTo>
                      <a:pt x="3908" y="2978"/>
                    </a:lnTo>
                    <a:lnTo>
                      <a:pt x="1930" y="6139"/>
                    </a:lnTo>
                    <a:lnTo>
                      <a:pt x="530" y="9665"/>
                    </a:lnTo>
                    <a:lnTo>
                      <a:pt x="0" y="13750"/>
                    </a:lnTo>
                    <a:lnTo>
                      <a:pt x="4150" y="15528"/>
                    </a:lnTo>
                    <a:lnTo>
                      <a:pt x="11282" y="19822"/>
                    </a:lnTo>
                    <a:lnTo>
                      <a:pt x="15432" y="21600"/>
                    </a:lnTo>
                    <a:lnTo>
                      <a:pt x="15432" y="19637"/>
                    </a:lnTo>
                    <a:lnTo>
                      <a:pt x="18512" y="15712"/>
                    </a:lnTo>
                    <a:lnTo>
                      <a:pt x="21600" y="137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6" name="Forma"/>
              <p:cNvSpPr/>
              <p:nvPr/>
            </p:nvSpPr>
            <p:spPr>
              <a:xfrm>
                <a:off x="4540168" y="7823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7" name="Forma"/>
              <p:cNvSpPr/>
              <p:nvPr/>
            </p:nvSpPr>
            <p:spPr>
              <a:xfrm>
                <a:off x="4927835" y="502932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15" y="4318"/>
                    </a:lnTo>
                    <a:lnTo>
                      <a:pt x="0" y="4318"/>
                    </a:lnTo>
                    <a:lnTo>
                      <a:pt x="7208" y="8635"/>
                    </a:lnTo>
                    <a:lnTo>
                      <a:pt x="7208" y="17283"/>
                    </a:lnTo>
                    <a:lnTo>
                      <a:pt x="14392" y="21600"/>
                    </a:lnTo>
                    <a:lnTo>
                      <a:pt x="14392" y="86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8" name="Quadrato"/>
              <p:cNvSpPr/>
              <p:nvPr/>
            </p:nvSpPr>
            <p:spPr>
              <a:xfrm>
                <a:off x="4944073" y="92830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9" name="Forma"/>
              <p:cNvSpPr/>
              <p:nvPr/>
            </p:nvSpPr>
            <p:spPr>
              <a:xfrm>
                <a:off x="4940015" y="908305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4393" y="4317"/>
                    </a:lnTo>
                    <a:lnTo>
                      <a:pt x="7207" y="0"/>
                    </a:lnTo>
                    <a:lnTo>
                      <a:pt x="0" y="4317"/>
                    </a:lnTo>
                    <a:lnTo>
                      <a:pt x="0" y="17282"/>
                    </a:lnTo>
                    <a:lnTo>
                      <a:pt x="7207" y="17282"/>
                    </a:lnTo>
                    <a:lnTo>
                      <a:pt x="14393" y="21600"/>
                    </a:lnTo>
                    <a:lnTo>
                      <a:pt x="14393" y="17282"/>
                    </a:lnTo>
                    <a:lnTo>
                      <a:pt x="21600" y="8634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Triangolo"/>
              <p:cNvSpPr/>
              <p:nvPr/>
            </p:nvSpPr>
            <p:spPr>
              <a:xfrm>
                <a:off x="4996847" y="5513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1" name="Forma"/>
              <p:cNvSpPr/>
              <p:nvPr/>
            </p:nvSpPr>
            <p:spPr>
              <a:xfrm>
                <a:off x="4994815" y="5371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17" y="0"/>
                    </a:lnTo>
                    <a:lnTo>
                      <a:pt x="10817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2" name="Quadrato"/>
              <p:cNvSpPr/>
              <p:nvPr/>
            </p:nvSpPr>
            <p:spPr>
              <a:xfrm>
                <a:off x="5000905" y="54724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3" name="Triangolo"/>
              <p:cNvSpPr/>
              <p:nvPr/>
            </p:nvSpPr>
            <p:spPr>
              <a:xfrm>
                <a:off x="5025264" y="5695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4" name="Forma"/>
              <p:cNvSpPr/>
              <p:nvPr/>
            </p:nvSpPr>
            <p:spPr>
              <a:xfrm>
                <a:off x="5086154" y="5634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393" y="7199"/>
                    </a:lnTo>
                    <a:lnTo>
                      <a:pt x="7207" y="0"/>
                    </a:lnTo>
                    <a:lnTo>
                      <a:pt x="7207" y="7199"/>
                    </a:lnTo>
                    <a:lnTo>
                      <a:pt x="0" y="7199"/>
                    </a:lnTo>
                    <a:lnTo>
                      <a:pt x="0" y="14399"/>
                    </a:lnTo>
                    <a:lnTo>
                      <a:pt x="7207" y="14399"/>
                    </a:lnTo>
                    <a:lnTo>
                      <a:pt x="14393" y="21600"/>
                    </a:lnTo>
                    <a:lnTo>
                      <a:pt x="21600" y="14399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5" name="Triangolo"/>
              <p:cNvSpPr/>
              <p:nvPr/>
            </p:nvSpPr>
            <p:spPr>
              <a:xfrm>
                <a:off x="5110512" y="5756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6" name="Forma"/>
              <p:cNvSpPr/>
              <p:nvPr/>
            </p:nvSpPr>
            <p:spPr>
              <a:xfrm>
                <a:off x="5268830" y="7458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4392" y="7192"/>
                    </a:lnTo>
                    <a:lnTo>
                      <a:pt x="7185" y="0"/>
                    </a:lnTo>
                    <a:lnTo>
                      <a:pt x="7185" y="7192"/>
                    </a:lnTo>
                    <a:lnTo>
                      <a:pt x="0" y="7192"/>
                    </a:lnTo>
                    <a:lnTo>
                      <a:pt x="0" y="14407"/>
                    </a:lnTo>
                    <a:lnTo>
                      <a:pt x="14392" y="14407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7" name="Forma"/>
              <p:cNvSpPr/>
              <p:nvPr/>
            </p:nvSpPr>
            <p:spPr>
              <a:xfrm>
                <a:off x="5329721" y="63035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8" name="Forma"/>
              <p:cNvSpPr/>
              <p:nvPr/>
            </p:nvSpPr>
            <p:spPr>
              <a:xfrm>
                <a:off x="5520767" y="849256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4"/>
                    </a:moveTo>
                    <a:lnTo>
                      <a:pt x="17287" y="0"/>
                    </a:lnTo>
                    <a:lnTo>
                      <a:pt x="4325" y="0"/>
                    </a:lnTo>
                    <a:lnTo>
                      <a:pt x="4325" y="10784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7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9" name="Forma"/>
              <p:cNvSpPr/>
              <p:nvPr/>
            </p:nvSpPr>
            <p:spPr>
              <a:xfrm>
                <a:off x="5540801" y="8472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4415" y="7192"/>
                    </a:lnTo>
                    <a:lnTo>
                      <a:pt x="14415" y="0"/>
                    </a:lnTo>
                    <a:lnTo>
                      <a:pt x="7208" y="0"/>
                    </a:lnTo>
                    <a:lnTo>
                      <a:pt x="7208" y="7192"/>
                    </a:lnTo>
                    <a:lnTo>
                      <a:pt x="0" y="7192"/>
                    </a:lnTo>
                    <a:lnTo>
                      <a:pt x="0" y="14385"/>
                    </a:lnTo>
                    <a:lnTo>
                      <a:pt x="14415" y="14385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93" name="object 102"/>
            <p:cNvGrpSpPr/>
            <p:nvPr/>
          </p:nvGrpSpPr>
          <p:grpSpPr>
            <a:xfrm>
              <a:off x="929341" y="934039"/>
              <a:ext cx="4619848" cy="527262"/>
              <a:chOff x="0" y="0"/>
              <a:chExt cx="4619847" cy="527260"/>
            </a:xfrm>
          </p:grpSpPr>
          <p:sp>
            <p:nvSpPr>
              <p:cNvPr id="421" name="Quadrato"/>
              <p:cNvSpPr/>
              <p:nvPr/>
            </p:nvSpPr>
            <p:spPr>
              <a:xfrm>
                <a:off x="0" y="401320"/>
                <a:ext cx="127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2" name="Forma"/>
              <p:cNvSpPr/>
              <p:nvPr/>
            </p:nvSpPr>
            <p:spPr>
              <a:xfrm>
                <a:off x="6089" y="1682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0801"/>
                    </a:lnTo>
                    <a:lnTo>
                      <a:pt x="1080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3" name="Forma"/>
              <p:cNvSpPr/>
              <p:nvPr/>
            </p:nvSpPr>
            <p:spPr>
              <a:xfrm>
                <a:off x="14211" y="176339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783" y="10817"/>
                    </a:lnTo>
                    <a:lnTo>
                      <a:pt x="10783" y="0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4" name="Triangolo"/>
              <p:cNvSpPr/>
              <p:nvPr/>
            </p:nvSpPr>
            <p:spPr>
              <a:xfrm>
                <a:off x="38569" y="1418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5" name="Triangolo"/>
              <p:cNvSpPr/>
              <p:nvPr/>
            </p:nvSpPr>
            <p:spPr>
              <a:xfrm>
                <a:off x="97427" y="18647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6" name="Forma"/>
              <p:cNvSpPr/>
              <p:nvPr/>
            </p:nvSpPr>
            <p:spPr>
              <a:xfrm>
                <a:off x="170497" y="1074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3"/>
                    </a:lnTo>
                    <a:lnTo>
                      <a:pt x="0" y="21600"/>
                    </a:lnTo>
                    <a:lnTo>
                      <a:pt x="21600" y="10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7" name="Triangolo"/>
              <p:cNvSpPr/>
              <p:nvPr/>
            </p:nvSpPr>
            <p:spPr>
              <a:xfrm>
                <a:off x="190792" y="4013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8" name="Triangolo"/>
              <p:cNvSpPr/>
              <p:nvPr/>
            </p:nvSpPr>
            <p:spPr>
              <a:xfrm>
                <a:off x="194849" y="4013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9" name="Forma"/>
              <p:cNvSpPr/>
              <p:nvPr/>
            </p:nvSpPr>
            <p:spPr>
              <a:xfrm>
                <a:off x="200939" y="1378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21600"/>
                    </a:lnTo>
                    <a:lnTo>
                      <a:pt x="108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0" name="Forma"/>
              <p:cNvSpPr/>
              <p:nvPr/>
            </p:nvSpPr>
            <p:spPr>
              <a:xfrm>
                <a:off x="219214" y="2371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10783"/>
                    </a:lnTo>
                    <a:lnTo>
                      <a:pt x="7186" y="1078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1" name="Forma"/>
              <p:cNvSpPr/>
              <p:nvPr/>
            </p:nvSpPr>
            <p:spPr>
              <a:xfrm>
                <a:off x="221240" y="18647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2" name="Forma"/>
              <p:cNvSpPr/>
              <p:nvPr/>
            </p:nvSpPr>
            <p:spPr>
              <a:xfrm>
                <a:off x="229362" y="2310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3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3" name="Triangolo"/>
              <p:cNvSpPr/>
              <p:nvPr/>
            </p:nvSpPr>
            <p:spPr>
              <a:xfrm>
                <a:off x="328809" y="1053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4" name="Forma"/>
              <p:cNvSpPr/>
              <p:nvPr/>
            </p:nvSpPr>
            <p:spPr>
              <a:xfrm>
                <a:off x="338963" y="2716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3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5" name="Quadrato"/>
              <p:cNvSpPr/>
              <p:nvPr/>
            </p:nvSpPr>
            <p:spPr>
              <a:xfrm>
                <a:off x="338963" y="24728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Forma"/>
              <p:cNvSpPr/>
              <p:nvPr/>
            </p:nvSpPr>
            <p:spPr>
              <a:xfrm>
                <a:off x="533812" y="31214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7" name="Forma"/>
              <p:cNvSpPr/>
              <p:nvPr/>
            </p:nvSpPr>
            <p:spPr>
              <a:xfrm>
                <a:off x="566286" y="33646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8" name="Triangolo"/>
              <p:cNvSpPr/>
              <p:nvPr/>
            </p:nvSpPr>
            <p:spPr>
              <a:xfrm>
                <a:off x="572376" y="33241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9" name="Forma"/>
              <p:cNvSpPr/>
              <p:nvPr/>
            </p:nvSpPr>
            <p:spPr>
              <a:xfrm>
                <a:off x="588612" y="3506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0" name="Quadrato"/>
              <p:cNvSpPr/>
              <p:nvPr/>
            </p:nvSpPr>
            <p:spPr>
              <a:xfrm>
                <a:off x="592670" y="36483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1" name="Triangolo"/>
              <p:cNvSpPr/>
              <p:nvPr/>
            </p:nvSpPr>
            <p:spPr>
              <a:xfrm>
                <a:off x="617029" y="3769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2" name="Quadrato"/>
              <p:cNvSpPr/>
              <p:nvPr/>
            </p:nvSpPr>
            <p:spPr>
              <a:xfrm>
                <a:off x="653560" y="32430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" name="Forma"/>
              <p:cNvSpPr/>
              <p:nvPr/>
            </p:nvSpPr>
            <p:spPr>
              <a:xfrm>
                <a:off x="797674" y="15607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783" y="0"/>
                    </a:lnTo>
                    <a:lnTo>
                      <a:pt x="10783" y="10817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4" name="Triangolo"/>
              <p:cNvSpPr/>
              <p:nvPr/>
            </p:nvSpPr>
            <p:spPr>
              <a:xfrm>
                <a:off x="813910" y="1722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" name="Triangolo"/>
              <p:cNvSpPr/>
              <p:nvPr/>
            </p:nvSpPr>
            <p:spPr>
              <a:xfrm>
                <a:off x="953960" y="16620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6" name="Forma"/>
              <p:cNvSpPr/>
              <p:nvPr/>
            </p:nvSpPr>
            <p:spPr>
              <a:xfrm>
                <a:off x="909567" y="125939"/>
                <a:ext cx="60885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20162" y="4317"/>
                    </a:lnTo>
                    <a:lnTo>
                      <a:pt x="18721" y="2159"/>
                    </a:lnTo>
                    <a:lnTo>
                      <a:pt x="20162" y="2159"/>
                    </a:lnTo>
                    <a:lnTo>
                      <a:pt x="20162" y="0"/>
                    </a:lnTo>
                    <a:lnTo>
                      <a:pt x="15842" y="0"/>
                    </a:lnTo>
                    <a:lnTo>
                      <a:pt x="12828" y="1617"/>
                    </a:lnTo>
                    <a:lnTo>
                      <a:pt x="7335" y="4858"/>
                    </a:lnTo>
                    <a:lnTo>
                      <a:pt x="4321" y="6482"/>
                    </a:lnTo>
                    <a:lnTo>
                      <a:pt x="2879" y="7565"/>
                    </a:lnTo>
                    <a:lnTo>
                      <a:pt x="2879" y="6482"/>
                    </a:lnTo>
                    <a:lnTo>
                      <a:pt x="1442" y="4317"/>
                    </a:lnTo>
                    <a:lnTo>
                      <a:pt x="0" y="6482"/>
                    </a:lnTo>
                    <a:lnTo>
                      <a:pt x="1442" y="6482"/>
                    </a:lnTo>
                    <a:lnTo>
                      <a:pt x="2397" y="7924"/>
                    </a:lnTo>
                    <a:lnTo>
                      <a:pt x="1442" y="8641"/>
                    </a:lnTo>
                    <a:lnTo>
                      <a:pt x="1442" y="10800"/>
                    </a:lnTo>
                    <a:lnTo>
                      <a:pt x="0" y="10800"/>
                    </a:lnTo>
                    <a:lnTo>
                      <a:pt x="7921" y="17012"/>
                    </a:lnTo>
                    <a:lnTo>
                      <a:pt x="11746" y="19610"/>
                    </a:lnTo>
                    <a:lnTo>
                      <a:pt x="15842" y="21600"/>
                    </a:lnTo>
                    <a:lnTo>
                      <a:pt x="15842" y="19441"/>
                    </a:lnTo>
                    <a:lnTo>
                      <a:pt x="17283" y="17276"/>
                    </a:lnTo>
                    <a:lnTo>
                      <a:pt x="15842" y="15118"/>
                    </a:lnTo>
                    <a:lnTo>
                      <a:pt x="17283" y="15118"/>
                    </a:lnTo>
                    <a:lnTo>
                      <a:pt x="17283" y="12959"/>
                    </a:lnTo>
                    <a:lnTo>
                      <a:pt x="18721" y="12959"/>
                    </a:lnTo>
                    <a:lnTo>
                      <a:pt x="18721" y="8641"/>
                    </a:lnTo>
                    <a:lnTo>
                      <a:pt x="20162" y="6482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" name="Triangolo"/>
              <p:cNvSpPr/>
              <p:nvPr/>
            </p:nvSpPr>
            <p:spPr>
              <a:xfrm>
                <a:off x="970197" y="1256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8" name="Forma"/>
              <p:cNvSpPr/>
              <p:nvPr/>
            </p:nvSpPr>
            <p:spPr>
              <a:xfrm>
                <a:off x="982630" y="125939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604" y="4317"/>
                    </a:lnTo>
                    <a:lnTo>
                      <a:pt x="3604" y="8634"/>
                    </a:lnTo>
                    <a:lnTo>
                      <a:pt x="7207" y="12965"/>
                    </a:lnTo>
                    <a:lnTo>
                      <a:pt x="0" y="12965"/>
                    </a:lnTo>
                    <a:lnTo>
                      <a:pt x="0" y="17283"/>
                    </a:lnTo>
                    <a:lnTo>
                      <a:pt x="3604" y="21600"/>
                    </a:lnTo>
                    <a:lnTo>
                      <a:pt x="10800" y="12965"/>
                    </a:lnTo>
                    <a:lnTo>
                      <a:pt x="14403" y="43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9" name="Forma"/>
              <p:cNvSpPr/>
              <p:nvPr/>
            </p:nvSpPr>
            <p:spPr>
              <a:xfrm>
                <a:off x="1075740" y="33848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0" name="Forma"/>
              <p:cNvSpPr/>
              <p:nvPr/>
            </p:nvSpPr>
            <p:spPr>
              <a:xfrm>
                <a:off x="1081830" y="3303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799"/>
                    </a:lnTo>
                    <a:lnTo>
                      <a:pt x="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1" name="Forma"/>
              <p:cNvSpPr/>
              <p:nvPr/>
            </p:nvSpPr>
            <p:spPr>
              <a:xfrm>
                <a:off x="1240142" y="1925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83"/>
                    </a:lnTo>
                    <a:lnTo>
                      <a:pt x="10817" y="21600"/>
                    </a:lnTo>
                    <a:lnTo>
                      <a:pt x="10817" y="10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2" name="Forma"/>
              <p:cNvSpPr/>
              <p:nvPr/>
            </p:nvSpPr>
            <p:spPr>
              <a:xfrm>
                <a:off x="1258677" y="243490"/>
                <a:ext cx="24360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10800" y="5413"/>
                    </a:lnTo>
                    <a:lnTo>
                      <a:pt x="3592" y="5413"/>
                    </a:lnTo>
                    <a:lnTo>
                      <a:pt x="3592" y="10808"/>
                    </a:lnTo>
                    <a:lnTo>
                      <a:pt x="0" y="16205"/>
                    </a:lnTo>
                    <a:lnTo>
                      <a:pt x="3592" y="16205"/>
                    </a:lnTo>
                    <a:lnTo>
                      <a:pt x="10800" y="21600"/>
                    </a:lnTo>
                    <a:lnTo>
                      <a:pt x="14393" y="21600"/>
                    </a:lnTo>
                    <a:lnTo>
                      <a:pt x="21600" y="108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3" name="Forma"/>
              <p:cNvSpPr/>
              <p:nvPr/>
            </p:nvSpPr>
            <p:spPr>
              <a:xfrm>
                <a:off x="1365986" y="1014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10817" y="10800"/>
                    </a:lnTo>
                    <a:lnTo>
                      <a:pt x="0" y="10800"/>
                    </a:lnTo>
                    <a:lnTo>
                      <a:pt x="10817" y="216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4" name="Forma"/>
              <p:cNvSpPr/>
              <p:nvPr/>
            </p:nvSpPr>
            <p:spPr>
              <a:xfrm>
                <a:off x="1372076" y="1824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4407" y="10801"/>
                    </a:lnTo>
                    <a:lnTo>
                      <a:pt x="7192" y="0"/>
                    </a:lnTo>
                    <a:lnTo>
                      <a:pt x="0" y="0"/>
                    </a:lnTo>
                    <a:lnTo>
                      <a:pt x="14407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5" name="Forma"/>
              <p:cNvSpPr/>
              <p:nvPr/>
            </p:nvSpPr>
            <p:spPr>
              <a:xfrm>
                <a:off x="1510353" y="207016"/>
                <a:ext cx="28424" cy="16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1"/>
                    </a:moveTo>
                    <a:lnTo>
                      <a:pt x="16485" y="6833"/>
                    </a:lnTo>
                    <a:lnTo>
                      <a:pt x="10800" y="3366"/>
                    </a:lnTo>
                    <a:lnTo>
                      <a:pt x="5115" y="930"/>
                    </a:lnTo>
                    <a:lnTo>
                      <a:pt x="0" y="0"/>
                    </a:lnTo>
                    <a:lnTo>
                      <a:pt x="4633" y="4888"/>
                    </a:lnTo>
                    <a:lnTo>
                      <a:pt x="13888" y="16694"/>
                    </a:lnTo>
                    <a:lnTo>
                      <a:pt x="18512" y="21600"/>
                    </a:lnTo>
                    <a:lnTo>
                      <a:pt x="18512" y="16187"/>
                    </a:lnTo>
                    <a:lnTo>
                      <a:pt x="21600" y="16187"/>
                    </a:lnTo>
                    <a:lnTo>
                      <a:pt x="21600" y="1079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6" name="Forma"/>
              <p:cNvSpPr/>
              <p:nvPr/>
            </p:nvSpPr>
            <p:spPr>
              <a:xfrm>
                <a:off x="1767865" y="31011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0"/>
                    </a:lnTo>
                    <a:lnTo>
                      <a:pt x="0" y="10800"/>
                    </a:lnTo>
                    <a:lnTo>
                      <a:pt x="10817" y="10800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7" name="Forma"/>
              <p:cNvSpPr/>
              <p:nvPr/>
            </p:nvSpPr>
            <p:spPr>
              <a:xfrm>
                <a:off x="1775986" y="3020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00" y="0"/>
                    </a:lnTo>
                    <a:lnTo>
                      <a:pt x="1080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8" name="Triangolo"/>
              <p:cNvSpPr/>
              <p:nvPr/>
            </p:nvSpPr>
            <p:spPr>
              <a:xfrm>
                <a:off x="1782076" y="2999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9" name="Forma"/>
              <p:cNvSpPr/>
              <p:nvPr/>
            </p:nvSpPr>
            <p:spPr>
              <a:xfrm>
                <a:off x="1749862" y="320516"/>
                <a:ext cx="73064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16"/>
                    </a:moveTo>
                    <a:lnTo>
                      <a:pt x="19802" y="15722"/>
                    </a:lnTo>
                    <a:lnTo>
                      <a:pt x="16201" y="8973"/>
                    </a:lnTo>
                    <a:lnTo>
                      <a:pt x="14399" y="6179"/>
                    </a:lnTo>
                    <a:lnTo>
                      <a:pt x="14399" y="0"/>
                    </a:lnTo>
                    <a:lnTo>
                      <a:pt x="12000" y="0"/>
                    </a:lnTo>
                    <a:lnTo>
                      <a:pt x="12000" y="3085"/>
                    </a:lnTo>
                    <a:lnTo>
                      <a:pt x="13194" y="6169"/>
                    </a:lnTo>
                    <a:lnTo>
                      <a:pt x="9619" y="6130"/>
                    </a:lnTo>
                    <a:lnTo>
                      <a:pt x="6150" y="5792"/>
                    </a:lnTo>
                    <a:lnTo>
                      <a:pt x="2906" y="4873"/>
                    </a:lnTo>
                    <a:lnTo>
                      <a:pt x="0" y="3085"/>
                    </a:lnTo>
                    <a:lnTo>
                      <a:pt x="1611" y="7716"/>
                    </a:lnTo>
                    <a:lnTo>
                      <a:pt x="4385" y="16979"/>
                    </a:lnTo>
                    <a:lnTo>
                      <a:pt x="6000" y="21600"/>
                    </a:lnTo>
                    <a:lnTo>
                      <a:pt x="9619" y="21552"/>
                    </a:lnTo>
                    <a:lnTo>
                      <a:pt x="13351" y="21223"/>
                    </a:lnTo>
                    <a:lnTo>
                      <a:pt x="17309" y="20304"/>
                    </a:lnTo>
                    <a:lnTo>
                      <a:pt x="21600" y="185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0" name="Forma"/>
              <p:cNvSpPr/>
              <p:nvPr/>
            </p:nvSpPr>
            <p:spPr>
              <a:xfrm>
                <a:off x="1822665" y="324568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13"/>
                    </a:moveTo>
                    <a:lnTo>
                      <a:pt x="14414" y="5413"/>
                    </a:lnTo>
                    <a:lnTo>
                      <a:pt x="7207" y="0"/>
                    </a:lnTo>
                    <a:lnTo>
                      <a:pt x="7207" y="5413"/>
                    </a:lnTo>
                    <a:lnTo>
                      <a:pt x="0" y="16203"/>
                    </a:lnTo>
                    <a:lnTo>
                      <a:pt x="0" y="21600"/>
                    </a:lnTo>
                    <a:lnTo>
                      <a:pt x="21600" y="54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1" name="Forma"/>
              <p:cNvSpPr/>
              <p:nvPr/>
            </p:nvSpPr>
            <p:spPr>
              <a:xfrm>
                <a:off x="1794516" y="284029"/>
                <a:ext cx="89307" cy="5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93"/>
                    </a:moveTo>
                    <a:lnTo>
                      <a:pt x="19545" y="11789"/>
                    </a:lnTo>
                    <a:lnTo>
                      <a:pt x="15801" y="8151"/>
                    </a:lnTo>
                    <a:lnTo>
                      <a:pt x="13746" y="6647"/>
                    </a:lnTo>
                    <a:lnTo>
                      <a:pt x="12763" y="6647"/>
                    </a:lnTo>
                    <a:lnTo>
                      <a:pt x="12763" y="4986"/>
                    </a:lnTo>
                    <a:lnTo>
                      <a:pt x="11780" y="4986"/>
                    </a:lnTo>
                    <a:lnTo>
                      <a:pt x="9817" y="3326"/>
                    </a:lnTo>
                    <a:lnTo>
                      <a:pt x="8834" y="3326"/>
                    </a:lnTo>
                    <a:lnTo>
                      <a:pt x="8837" y="6647"/>
                    </a:lnTo>
                    <a:lnTo>
                      <a:pt x="9817" y="8307"/>
                    </a:lnTo>
                    <a:lnTo>
                      <a:pt x="9817" y="11633"/>
                    </a:lnTo>
                    <a:lnTo>
                      <a:pt x="10800" y="9973"/>
                    </a:lnTo>
                    <a:lnTo>
                      <a:pt x="10800" y="8307"/>
                    </a:lnTo>
                    <a:lnTo>
                      <a:pt x="11780" y="8307"/>
                    </a:lnTo>
                    <a:lnTo>
                      <a:pt x="11780" y="9973"/>
                    </a:lnTo>
                    <a:lnTo>
                      <a:pt x="10800" y="11633"/>
                    </a:lnTo>
                    <a:lnTo>
                      <a:pt x="8837" y="11633"/>
                    </a:lnTo>
                    <a:lnTo>
                      <a:pt x="8837" y="13293"/>
                    </a:lnTo>
                    <a:lnTo>
                      <a:pt x="8115" y="9817"/>
                    </a:lnTo>
                    <a:lnTo>
                      <a:pt x="7485" y="6647"/>
                    </a:lnTo>
                    <a:lnTo>
                      <a:pt x="7040" y="3482"/>
                    </a:lnTo>
                    <a:lnTo>
                      <a:pt x="6951" y="1666"/>
                    </a:lnTo>
                    <a:lnTo>
                      <a:pt x="7854" y="1666"/>
                    </a:lnTo>
                    <a:lnTo>
                      <a:pt x="7854" y="0"/>
                    </a:lnTo>
                    <a:lnTo>
                      <a:pt x="6871" y="0"/>
                    </a:lnTo>
                    <a:lnTo>
                      <a:pt x="980" y="4986"/>
                    </a:lnTo>
                    <a:lnTo>
                      <a:pt x="980" y="8307"/>
                    </a:lnTo>
                    <a:lnTo>
                      <a:pt x="0" y="9973"/>
                    </a:lnTo>
                    <a:lnTo>
                      <a:pt x="0" y="11633"/>
                    </a:lnTo>
                    <a:lnTo>
                      <a:pt x="980" y="13293"/>
                    </a:lnTo>
                    <a:lnTo>
                      <a:pt x="2608" y="14511"/>
                    </a:lnTo>
                    <a:lnTo>
                      <a:pt x="4417" y="15578"/>
                    </a:lnTo>
                    <a:lnTo>
                      <a:pt x="6229" y="16328"/>
                    </a:lnTo>
                    <a:lnTo>
                      <a:pt x="7854" y="16614"/>
                    </a:lnTo>
                    <a:lnTo>
                      <a:pt x="8837" y="14953"/>
                    </a:lnTo>
                    <a:lnTo>
                      <a:pt x="8837" y="16614"/>
                    </a:lnTo>
                    <a:lnTo>
                      <a:pt x="9817" y="16614"/>
                    </a:lnTo>
                    <a:lnTo>
                      <a:pt x="9817" y="19940"/>
                    </a:lnTo>
                    <a:lnTo>
                      <a:pt x="10800" y="19940"/>
                    </a:lnTo>
                    <a:lnTo>
                      <a:pt x="11780" y="21600"/>
                    </a:lnTo>
                    <a:lnTo>
                      <a:pt x="11780" y="19940"/>
                    </a:lnTo>
                    <a:lnTo>
                      <a:pt x="12763" y="18280"/>
                    </a:lnTo>
                    <a:lnTo>
                      <a:pt x="11780" y="18280"/>
                    </a:lnTo>
                    <a:lnTo>
                      <a:pt x="11780" y="16614"/>
                    </a:lnTo>
                    <a:lnTo>
                      <a:pt x="10800" y="16614"/>
                    </a:lnTo>
                    <a:lnTo>
                      <a:pt x="10800" y="14953"/>
                    </a:lnTo>
                    <a:lnTo>
                      <a:pt x="11780" y="13293"/>
                    </a:lnTo>
                    <a:lnTo>
                      <a:pt x="12763" y="14953"/>
                    </a:lnTo>
                    <a:lnTo>
                      <a:pt x="12763" y="16614"/>
                    </a:lnTo>
                    <a:lnTo>
                      <a:pt x="15708" y="16614"/>
                    </a:lnTo>
                    <a:lnTo>
                      <a:pt x="15708" y="21600"/>
                    </a:lnTo>
                    <a:lnTo>
                      <a:pt x="17671" y="21600"/>
                    </a:lnTo>
                    <a:lnTo>
                      <a:pt x="17671" y="19940"/>
                    </a:lnTo>
                    <a:lnTo>
                      <a:pt x="18654" y="19940"/>
                    </a:lnTo>
                    <a:lnTo>
                      <a:pt x="18654" y="18280"/>
                    </a:lnTo>
                    <a:lnTo>
                      <a:pt x="19634" y="18280"/>
                    </a:lnTo>
                    <a:lnTo>
                      <a:pt x="19634" y="19940"/>
                    </a:lnTo>
                    <a:lnTo>
                      <a:pt x="20617" y="18280"/>
                    </a:lnTo>
                    <a:lnTo>
                      <a:pt x="20617" y="14953"/>
                    </a:lnTo>
                    <a:lnTo>
                      <a:pt x="21600" y="132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2" name="Forma"/>
              <p:cNvSpPr/>
              <p:nvPr/>
            </p:nvSpPr>
            <p:spPr>
              <a:xfrm>
                <a:off x="1879758" y="333839"/>
                <a:ext cx="24360" cy="2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78"/>
                    </a:moveTo>
                    <a:lnTo>
                      <a:pt x="16149" y="4239"/>
                    </a:lnTo>
                    <a:lnTo>
                      <a:pt x="10349" y="2699"/>
                    </a:lnTo>
                    <a:lnTo>
                      <a:pt x="3885" y="1160"/>
                    </a:lnTo>
                    <a:lnTo>
                      <a:pt x="0" y="0"/>
                    </a:lnTo>
                    <a:lnTo>
                      <a:pt x="0" y="6478"/>
                    </a:lnTo>
                    <a:lnTo>
                      <a:pt x="3604" y="10255"/>
                    </a:lnTo>
                    <a:lnTo>
                      <a:pt x="7196" y="17822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7822"/>
                    </a:lnTo>
                    <a:lnTo>
                      <a:pt x="21600" y="10255"/>
                    </a:lnTo>
                    <a:lnTo>
                      <a:pt x="21600" y="6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3" name="Triangolo"/>
              <p:cNvSpPr/>
              <p:nvPr/>
            </p:nvSpPr>
            <p:spPr>
              <a:xfrm>
                <a:off x="2021579" y="9324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4" name="Forma"/>
              <p:cNvSpPr/>
              <p:nvPr/>
            </p:nvSpPr>
            <p:spPr>
              <a:xfrm>
                <a:off x="2027669" y="1074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783" y="0"/>
                    </a:lnTo>
                    <a:lnTo>
                      <a:pt x="0" y="10783"/>
                    </a:lnTo>
                    <a:lnTo>
                      <a:pt x="10783" y="10783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5" name="Triangolo"/>
              <p:cNvSpPr/>
              <p:nvPr/>
            </p:nvSpPr>
            <p:spPr>
              <a:xfrm>
                <a:off x="2066232" y="2918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6" name="Triangolo"/>
              <p:cNvSpPr/>
              <p:nvPr/>
            </p:nvSpPr>
            <p:spPr>
              <a:xfrm>
                <a:off x="2086527" y="1743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7" name="Forma"/>
              <p:cNvSpPr/>
              <p:nvPr/>
            </p:nvSpPr>
            <p:spPr>
              <a:xfrm>
                <a:off x="2114943" y="3080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4393" y="7200"/>
                    </a:lnTo>
                    <a:lnTo>
                      <a:pt x="7207" y="0"/>
                    </a:lnTo>
                    <a:lnTo>
                      <a:pt x="0" y="7200"/>
                    </a:lnTo>
                    <a:lnTo>
                      <a:pt x="0" y="14400"/>
                    </a:lnTo>
                    <a:lnTo>
                      <a:pt x="7207" y="14400"/>
                    </a:lnTo>
                    <a:lnTo>
                      <a:pt x="14393" y="21600"/>
                    </a:lnTo>
                    <a:lnTo>
                      <a:pt x="14393" y="144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8" name="Forma"/>
              <p:cNvSpPr/>
              <p:nvPr/>
            </p:nvSpPr>
            <p:spPr>
              <a:xfrm>
                <a:off x="2151741" y="271875"/>
                <a:ext cx="24360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5"/>
                    </a:moveTo>
                    <a:lnTo>
                      <a:pt x="16194" y="6077"/>
                    </a:lnTo>
                    <a:lnTo>
                      <a:pt x="5395" y="2559"/>
                    </a:lnTo>
                    <a:lnTo>
                      <a:pt x="0" y="0"/>
                    </a:lnTo>
                    <a:lnTo>
                      <a:pt x="3604" y="4318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7282"/>
                    </a:lnTo>
                    <a:lnTo>
                      <a:pt x="21600" y="12951"/>
                    </a:lnTo>
                    <a:lnTo>
                      <a:pt x="21600" y="8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9" name="Forma"/>
              <p:cNvSpPr/>
              <p:nvPr/>
            </p:nvSpPr>
            <p:spPr>
              <a:xfrm>
                <a:off x="2252960" y="60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0" name="Triangolo"/>
              <p:cNvSpPr/>
              <p:nvPr/>
            </p:nvSpPr>
            <p:spPr>
              <a:xfrm>
                <a:off x="2257024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1" name="Triangolo"/>
              <p:cNvSpPr/>
              <p:nvPr/>
            </p:nvSpPr>
            <p:spPr>
              <a:xfrm>
                <a:off x="2736030" y="2878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2" name="Triangolo"/>
              <p:cNvSpPr/>
              <p:nvPr/>
            </p:nvSpPr>
            <p:spPr>
              <a:xfrm>
                <a:off x="2740094" y="2999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3" name="Triangolo"/>
              <p:cNvSpPr/>
              <p:nvPr/>
            </p:nvSpPr>
            <p:spPr>
              <a:xfrm>
                <a:off x="2740094" y="2969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4" name="Forma"/>
              <p:cNvSpPr/>
              <p:nvPr/>
            </p:nvSpPr>
            <p:spPr>
              <a:xfrm>
                <a:off x="2740094" y="29288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385"/>
                    </a:lnTo>
                    <a:lnTo>
                      <a:pt x="10800" y="21600"/>
                    </a:lnTo>
                    <a:lnTo>
                      <a:pt x="21600" y="143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5" name="Quadrato"/>
              <p:cNvSpPr/>
              <p:nvPr/>
            </p:nvSpPr>
            <p:spPr>
              <a:xfrm>
                <a:off x="2744152" y="30403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6" name="Quadrato"/>
              <p:cNvSpPr/>
              <p:nvPr/>
            </p:nvSpPr>
            <p:spPr>
              <a:xfrm>
                <a:off x="2748209" y="28782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7" name="Forma"/>
              <p:cNvSpPr/>
              <p:nvPr/>
            </p:nvSpPr>
            <p:spPr>
              <a:xfrm>
                <a:off x="2805296" y="285794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04" y="0"/>
                    </a:lnTo>
                    <a:lnTo>
                      <a:pt x="0" y="10801"/>
                    </a:lnTo>
                    <a:lnTo>
                      <a:pt x="5404" y="10801"/>
                    </a:lnTo>
                    <a:lnTo>
                      <a:pt x="1080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8" name="Triangolo"/>
              <p:cNvSpPr/>
              <p:nvPr/>
            </p:nvSpPr>
            <p:spPr>
              <a:xfrm>
                <a:off x="3710285" y="3972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9" name="Forma"/>
              <p:cNvSpPr/>
              <p:nvPr/>
            </p:nvSpPr>
            <p:spPr>
              <a:xfrm>
                <a:off x="3876985" y="263493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0801" y="7215"/>
                    </a:lnTo>
                    <a:lnTo>
                      <a:pt x="5392" y="0"/>
                    </a:lnTo>
                    <a:lnTo>
                      <a:pt x="0" y="0"/>
                    </a:lnTo>
                    <a:lnTo>
                      <a:pt x="16209" y="21600"/>
                    </a:lnTo>
                    <a:lnTo>
                      <a:pt x="16209" y="14407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0" name="Forma"/>
              <p:cNvSpPr/>
              <p:nvPr/>
            </p:nvSpPr>
            <p:spPr>
              <a:xfrm>
                <a:off x="3884841" y="2756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4392" y="7192"/>
                    </a:lnTo>
                    <a:lnTo>
                      <a:pt x="7208" y="0"/>
                    </a:lnTo>
                    <a:lnTo>
                      <a:pt x="7208" y="7192"/>
                    </a:lnTo>
                    <a:lnTo>
                      <a:pt x="0" y="14385"/>
                    </a:lnTo>
                    <a:lnTo>
                      <a:pt x="14392" y="14385"/>
                    </a:lnTo>
                    <a:lnTo>
                      <a:pt x="14392" y="21600"/>
                    </a:lnTo>
                    <a:lnTo>
                      <a:pt x="21600" y="14385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1" name="Forma"/>
              <p:cNvSpPr/>
              <p:nvPr/>
            </p:nvSpPr>
            <p:spPr>
              <a:xfrm>
                <a:off x="3976179" y="4155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3" y="0"/>
                    </a:lnTo>
                    <a:lnTo>
                      <a:pt x="0" y="10799"/>
                    </a:lnTo>
                    <a:lnTo>
                      <a:pt x="10783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2" name="Triangolo"/>
              <p:cNvSpPr/>
              <p:nvPr/>
            </p:nvSpPr>
            <p:spPr>
              <a:xfrm>
                <a:off x="3982262" y="4215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3" name="Forma"/>
              <p:cNvSpPr/>
              <p:nvPr/>
            </p:nvSpPr>
            <p:spPr>
              <a:xfrm>
                <a:off x="4047210" y="30403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7215"/>
                    </a:lnTo>
                    <a:lnTo>
                      <a:pt x="0" y="7215"/>
                    </a:lnTo>
                    <a:lnTo>
                      <a:pt x="0" y="14408"/>
                    </a:lnTo>
                    <a:lnTo>
                      <a:pt x="7207" y="14408"/>
                    </a:lnTo>
                    <a:lnTo>
                      <a:pt x="1441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4" name="Forma"/>
              <p:cNvSpPr/>
              <p:nvPr/>
            </p:nvSpPr>
            <p:spPr>
              <a:xfrm>
                <a:off x="3933818" y="434016"/>
                <a:ext cx="162370" cy="93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7"/>
                    </a:moveTo>
                    <a:lnTo>
                      <a:pt x="21059" y="4696"/>
                    </a:lnTo>
                    <a:lnTo>
                      <a:pt x="19659" y="2263"/>
                    </a:lnTo>
                    <a:lnTo>
                      <a:pt x="18360" y="0"/>
                    </a:lnTo>
                    <a:lnTo>
                      <a:pt x="18360" y="941"/>
                    </a:lnTo>
                    <a:lnTo>
                      <a:pt x="17821" y="1880"/>
                    </a:lnTo>
                    <a:lnTo>
                      <a:pt x="15085" y="2263"/>
                    </a:lnTo>
                    <a:lnTo>
                      <a:pt x="12555" y="2115"/>
                    </a:lnTo>
                    <a:lnTo>
                      <a:pt x="10226" y="1615"/>
                    </a:lnTo>
                    <a:lnTo>
                      <a:pt x="8099" y="941"/>
                    </a:lnTo>
                    <a:lnTo>
                      <a:pt x="8099" y="2818"/>
                    </a:lnTo>
                    <a:lnTo>
                      <a:pt x="8902" y="5810"/>
                    </a:lnTo>
                    <a:lnTo>
                      <a:pt x="8032" y="7043"/>
                    </a:lnTo>
                    <a:lnTo>
                      <a:pt x="6657" y="7573"/>
                    </a:lnTo>
                    <a:lnTo>
                      <a:pt x="5940" y="8452"/>
                    </a:lnTo>
                    <a:lnTo>
                      <a:pt x="4405" y="6487"/>
                    </a:lnTo>
                    <a:lnTo>
                      <a:pt x="1536" y="2907"/>
                    </a:lnTo>
                    <a:lnTo>
                      <a:pt x="0" y="941"/>
                    </a:lnTo>
                    <a:lnTo>
                      <a:pt x="1619" y="6575"/>
                    </a:lnTo>
                    <a:lnTo>
                      <a:pt x="2159" y="6575"/>
                    </a:lnTo>
                    <a:lnTo>
                      <a:pt x="2159" y="8452"/>
                    </a:lnTo>
                    <a:lnTo>
                      <a:pt x="1619" y="8452"/>
                    </a:lnTo>
                    <a:lnTo>
                      <a:pt x="2159" y="9391"/>
                    </a:lnTo>
                    <a:lnTo>
                      <a:pt x="3239" y="10332"/>
                    </a:lnTo>
                    <a:lnTo>
                      <a:pt x="3779" y="11271"/>
                    </a:lnTo>
                    <a:lnTo>
                      <a:pt x="7138" y="14792"/>
                    </a:lnTo>
                    <a:lnTo>
                      <a:pt x="9990" y="14086"/>
                    </a:lnTo>
                    <a:lnTo>
                      <a:pt x="12436" y="11271"/>
                    </a:lnTo>
                    <a:lnTo>
                      <a:pt x="14580" y="8452"/>
                    </a:lnTo>
                    <a:lnTo>
                      <a:pt x="15389" y="11109"/>
                    </a:lnTo>
                    <a:lnTo>
                      <a:pt x="16200" y="13501"/>
                    </a:lnTo>
                    <a:lnTo>
                      <a:pt x="17010" y="15716"/>
                    </a:lnTo>
                    <a:lnTo>
                      <a:pt x="17821" y="17843"/>
                    </a:lnTo>
                    <a:lnTo>
                      <a:pt x="19980" y="21600"/>
                    </a:lnTo>
                    <a:lnTo>
                      <a:pt x="19980" y="20661"/>
                    </a:lnTo>
                    <a:lnTo>
                      <a:pt x="20520" y="19720"/>
                    </a:lnTo>
                    <a:lnTo>
                      <a:pt x="19980" y="18782"/>
                    </a:lnTo>
                    <a:lnTo>
                      <a:pt x="18900" y="17843"/>
                    </a:lnTo>
                    <a:lnTo>
                      <a:pt x="18360" y="16905"/>
                    </a:lnTo>
                    <a:lnTo>
                      <a:pt x="18275" y="13939"/>
                    </a:lnTo>
                    <a:lnTo>
                      <a:pt x="17951" y="8452"/>
                    </a:lnTo>
                    <a:lnTo>
                      <a:pt x="17905" y="7661"/>
                    </a:lnTo>
                    <a:lnTo>
                      <a:pt x="17821" y="4696"/>
                    </a:lnTo>
                    <a:lnTo>
                      <a:pt x="18714" y="5255"/>
                    </a:lnTo>
                    <a:lnTo>
                      <a:pt x="20706" y="6016"/>
                    </a:lnTo>
                    <a:lnTo>
                      <a:pt x="21600" y="6575"/>
                    </a:lnTo>
                    <a:lnTo>
                      <a:pt x="21600" y="56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5" name="Forma"/>
              <p:cNvSpPr/>
              <p:nvPr/>
            </p:nvSpPr>
            <p:spPr>
              <a:xfrm>
                <a:off x="4093895" y="4357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10801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6" name="Forma"/>
              <p:cNvSpPr/>
              <p:nvPr/>
            </p:nvSpPr>
            <p:spPr>
              <a:xfrm>
                <a:off x="4096187" y="462401"/>
                <a:ext cx="28411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18"/>
                    </a:moveTo>
                    <a:lnTo>
                      <a:pt x="18520" y="15118"/>
                    </a:lnTo>
                    <a:lnTo>
                      <a:pt x="15430" y="12959"/>
                    </a:lnTo>
                    <a:lnTo>
                      <a:pt x="15430" y="8641"/>
                    </a:lnTo>
                    <a:lnTo>
                      <a:pt x="18520" y="6476"/>
                    </a:lnTo>
                    <a:lnTo>
                      <a:pt x="18520" y="2159"/>
                    </a:lnTo>
                    <a:lnTo>
                      <a:pt x="9260" y="2159"/>
                    </a:lnTo>
                    <a:lnTo>
                      <a:pt x="3090" y="4317"/>
                    </a:lnTo>
                    <a:lnTo>
                      <a:pt x="3090" y="2159"/>
                    </a:lnTo>
                    <a:lnTo>
                      <a:pt x="0" y="0"/>
                    </a:lnTo>
                    <a:lnTo>
                      <a:pt x="0" y="6476"/>
                    </a:lnTo>
                    <a:lnTo>
                      <a:pt x="6171" y="6476"/>
                    </a:lnTo>
                    <a:lnTo>
                      <a:pt x="6171" y="8641"/>
                    </a:lnTo>
                    <a:lnTo>
                      <a:pt x="3090" y="12959"/>
                    </a:lnTo>
                    <a:lnTo>
                      <a:pt x="3090" y="15118"/>
                    </a:lnTo>
                    <a:lnTo>
                      <a:pt x="9260" y="15118"/>
                    </a:lnTo>
                    <a:lnTo>
                      <a:pt x="9260" y="19435"/>
                    </a:lnTo>
                    <a:lnTo>
                      <a:pt x="6171" y="21600"/>
                    </a:lnTo>
                    <a:lnTo>
                      <a:pt x="12350" y="19435"/>
                    </a:lnTo>
                    <a:lnTo>
                      <a:pt x="15430" y="17276"/>
                    </a:lnTo>
                    <a:lnTo>
                      <a:pt x="21600" y="151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7" name="Forma"/>
              <p:cNvSpPr/>
              <p:nvPr/>
            </p:nvSpPr>
            <p:spPr>
              <a:xfrm>
                <a:off x="4268450" y="1925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00" y="0"/>
                    </a:lnTo>
                    <a:lnTo>
                      <a:pt x="10800" y="1078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8" name="Forma"/>
              <p:cNvSpPr/>
              <p:nvPr/>
            </p:nvSpPr>
            <p:spPr>
              <a:xfrm>
                <a:off x="4388465" y="299980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09" y="14408"/>
                    </a:lnTo>
                    <a:lnTo>
                      <a:pt x="16209" y="7193"/>
                    </a:lnTo>
                    <a:lnTo>
                      <a:pt x="10801" y="0"/>
                    </a:lnTo>
                    <a:lnTo>
                      <a:pt x="0" y="14408"/>
                    </a:lnTo>
                    <a:lnTo>
                      <a:pt x="5408" y="14408"/>
                    </a:lnTo>
                    <a:lnTo>
                      <a:pt x="162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9" name="Forma"/>
              <p:cNvSpPr/>
              <p:nvPr/>
            </p:nvSpPr>
            <p:spPr>
              <a:xfrm>
                <a:off x="4574933" y="3810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7192"/>
                    </a:lnTo>
                    <a:lnTo>
                      <a:pt x="0" y="14385"/>
                    </a:lnTo>
                    <a:lnTo>
                      <a:pt x="7207" y="14385"/>
                    </a:lnTo>
                    <a:lnTo>
                      <a:pt x="7207" y="21600"/>
                    </a:lnTo>
                    <a:lnTo>
                      <a:pt x="14393" y="21600"/>
                    </a:lnTo>
                    <a:lnTo>
                      <a:pt x="14414" y="14385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0" name="Forma"/>
              <p:cNvSpPr/>
              <p:nvPr/>
            </p:nvSpPr>
            <p:spPr>
              <a:xfrm>
                <a:off x="4567078" y="389427"/>
                <a:ext cx="44654" cy="28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8"/>
                    </a:moveTo>
                    <a:lnTo>
                      <a:pt x="18627" y="7422"/>
                    </a:lnTo>
                    <a:lnTo>
                      <a:pt x="15463" y="6175"/>
                    </a:lnTo>
                    <a:lnTo>
                      <a:pt x="11937" y="4919"/>
                    </a:lnTo>
                    <a:lnTo>
                      <a:pt x="7851" y="3093"/>
                    </a:lnTo>
                    <a:lnTo>
                      <a:pt x="7851" y="12342"/>
                    </a:lnTo>
                    <a:lnTo>
                      <a:pt x="5891" y="12342"/>
                    </a:lnTo>
                    <a:lnTo>
                      <a:pt x="5891" y="9258"/>
                    </a:lnTo>
                    <a:lnTo>
                      <a:pt x="3925" y="9258"/>
                    </a:lnTo>
                    <a:lnTo>
                      <a:pt x="3925" y="3093"/>
                    </a:lnTo>
                    <a:lnTo>
                      <a:pt x="1966" y="3093"/>
                    </a:lnTo>
                    <a:lnTo>
                      <a:pt x="0" y="0"/>
                    </a:lnTo>
                    <a:lnTo>
                      <a:pt x="0" y="3093"/>
                    </a:lnTo>
                    <a:lnTo>
                      <a:pt x="1966" y="6175"/>
                    </a:lnTo>
                    <a:lnTo>
                      <a:pt x="1966" y="15425"/>
                    </a:lnTo>
                    <a:lnTo>
                      <a:pt x="3925" y="15425"/>
                    </a:lnTo>
                    <a:lnTo>
                      <a:pt x="5891" y="18517"/>
                    </a:lnTo>
                    <a:lnTo>
                      <a:pt x="7857" y="18517"/>
                    </a:lnTo>
                    <a:lnTo>
                      <a:pt x="7857" y="12351"/>
                    </a:lnTo>
                    <a:lnTo>
                      <a:pt x="9817" y="15425"/>
                    </a:lnTo>
                    <a:lnTo>
                      <a:pt x="9817" y="18517"/>
                    </a:lnTo>
                    <a:lnTo>
                      <a:pt x="13743" y="18517"/>
                    </a:lnTo>
                    <a:lnTo>
                      <a:pt x="15709" y="21600"/>
                    </a:lnTo>
                    <a:lnTo>
                      <a:pt x="19634" y="21600"/>
                    </a:lnTo>
                    <a:lnTo>
                      <a:pt x="19634" y="18517"/>
                    </a:lnTo>
                    <a:lnTo>
                      <a:pt x="21600" y="12342"/>
                    </a:lnTo>
                    <a:lnTo>
                      <a:pt x="21600" y="92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1" name="Forma"/>
              <p:cNvSpPr/>
              <p:nvPr/>
            </p:nvSpPr>
            <p:spPr>
              <a:xfrm>
                <a:off x="4587373" y="377273"/>
                <a:ext cx="32475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703" y="0"/>
                    </a:lnTo>
                    <a:lnTo>
                      <a:pt x="2703" y="5395"/>
                    </a:lnTo>
                    <a:lnTo>
                      <a:pt x="0" y="5395"/>
                    </a:lnTo>
                    <a:lnTo>
                      <a:pt x="0" y="10791"/>
                    </a:lnTo>
                    <a:lnTo>
                      <a:pt x="4097" y="14004"/>
                    </a:lnTo>
                    <a:lnTo>
                      <a:pt x="8439" y="16187"/>
                    </a:lnTo>
                    <a:lnTo>
                      <a:pt x="13288" y="18386"/>
                    </a:lnTo>
                    <a:lnTo>
                      <a:pt x="18905" y="21600"/>
                    </a:lnTo>
                    <a:lnTo>
                      <a:pt x="18905" y="16187"/>
                    </a:lnTo>
                    <a:lnTo>
                      <a:pt x="21600" y="53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2" name="Forma"/>
              <p:cNvSpPr/>
              <p:nvPr/>
            </p:nvSpPr>
            <p:spPr>
              <a:xfrm>
                <a:off x="958284" y="158362"/>
                <a:ext cx="3036419" cy="2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55" y="12901"/>
                    </a:moveTo>
                    <a:lnTo>
                      <a:pt x="6526" y="12901"/>
                    </a:lnTo>
                    <a:lnTo>
                      <a:pt x="6555" y="12986"/>
                    </a:lnTo>
                    <a:lnTo>
                      <a:pt x="6555" y="12901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0" y="301"/>
                    </a:lnTo>
                    <a:lnTo>
                      <a:pt x="29" y="301"/>
                    </a:lnTo>
                    <a:lnTo>
                      <a:pt x="29" y="0"/>
                    </a:lnTo>
                    <a:close/>
                    <a:moveTo>
                      <a:pt x="21600" y="21300"/>
                    </a:moveTo>
                    <a:lnTo>
                      <a:pt x="21571" y="21600"/>
                    </a:lnTo>
                    <a:lnTo>
                      <a:pt x="21600" y="21600"/>
                    </a:lnTo>
                    <a:lnTo>
                      <a:pt x="21600" y="21300"/>
                    </a:lnTo>
                    <a:close/>
                    <a:moveTo>
                      <a:pt x="6382" y="9901"/>
                    </a:moveTo>
                    <a:lnTo>
                      <a:pt x="6353" y="9901"/>
                    </a:lnTo>
                    <a:lnTo>
                      <a:pt x="6324" y="10200"/>
                    </a:lnTo>
                    <a:lnTo>
                      <a:pt x="6382" y="10200"/>
                    </a:lnTo>
                    <a:lnTo>
                      <a:pt x="6382" y="9901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09" name="object 103"/>
            <p:cNvGrpSpPr/>
            <p:nvPr/>
          </p:nvGrpSpPr>
          <p:grpSpPr>
            <a:xfrm>
              <a:off x="1075480" y="978636"/>
              <a:ext cx="1159479" cy="174848"/>
              <a:chOff x="0" y="0"/>
              <a:chExt cx="1159477" cy="174847"/>
            </a:xfrm>
          </p:grpSpPr>
          <p:sp>
            <p:nvSpPr>
              <p:cNvPr id="494" name="Forma"/>
              <p:cNvSpPr/>
              <p:nvPr/>
            </p:nvSpPr>
            <p:spPr>
              <a:xfrm>
                <a:off x="0" y="1621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7208" y="14401"/>
                    </a:lnTo>
                    <a:lnTo>
                      <a:pt x="1439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5" name="Forma"/>
              <p:cNvSpPr/>
              <p:nvPr/>
            </p:nvSpPr>
            <p:spPr>
              <a:xfrm>
                <a:off x="54800" y="1520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17" y="1081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17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6" name="Forma"/>
              <p:cNvSpPr/>
              <p:nvPr/>
            </p:nvSpPr>
            <p:spPr>
              <a:xfrm>
                <a:off x="69011" y="9121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10799"/>
                    </a:lnTo>
                    <a:lnTo>
                      <a:pt x="7207" y="10799"/>
                    </a:lnTo>
                    <a:lnTo>
                      <a:pt x="1439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7" name="Forma"/>
              <p:cNvSpPr/>
              <p:nvPr/>
            </p:nvSpPr>
            <p:spPr>
              <a:xfrm>
                <a:off x="75101" y="1013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0800" y="0"/>
                    </a:lnTo>
                    <a:lnTo>
                      <a:pt x="10800" y="7200"/>
                    </a:lnTo>
                    <a:lnTo>
                      <a:pt x="0" y="14400"/>
                    </a:lnTo>
                    <a:lnTo>
                      <a:pt x="10800" y="21600"/>
                    </a:lnTo>
                    <a:lnTo>
                      <a:pt x="10800" y="14400"/>
                    </a:lnTo>
                    <a:lnTo>
                      <a:pt x="21600" y="144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8" name="Forma"/>
              <p:cNvSpPr/>
              <p:nvPr/>
            </p:nvSpPr>
            <p:spPr>
              <a:xfrm>
                <a:off x="89306" y="125933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4392" y="0"/>
                    </a:lnTo>
                    <a:lnTo>
                      <a:pt x="7208" y="0"/>
                    </a:lnTo>
                    <a:lnTo>
                      <a:pt x="7208" y="4317"/>
                    </a:lnTo>
                    <a:lnTo>
                      <a:pt x="0" y="12966"/>
                    </a:lnTo>
                    <a:lnTo>
                      <a:pt x="0" y="17283"/>
                    </a:lnTo>
                    <a:lnTo>
                      <a:pt x="7208" y="17283"/>
                    </a:lnTo>
                    <a:lnTo>
                      <a:pt x="7208" y="21600"/>
                    </a:lnTo>
                    <a:lnTo>
                      <a:pt x="14392" y="21600"/>
                    </a:lnTo>
                    <a:lnTo>
                      <a:pt x="14392" y="12966"/>
                    </a:lnTo>
                    <a:lnTo>
                      <a:pt x="21600" y="8635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9" name="Forma"/>
              <p:cNvSpPr/>
              <p:nvPr/>
            </p:nvSpPr>
            <p:spPr>
              <a:xfrm>
                <a:off x="81451" y="97561"/>
                <a:ext cx="44654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9"/>
                    </a:moveTo>
                    <a:lnTo>
                      <a:pt x="18620" y="4342"/>
                    </a:lnTo>
                    <a:lnTo>
                      <a:pt x="15463" y="3085"/>
                    </a:lnTo>
                    <a:lnTo>
                      <a:pt x="11937" y="1828"/>
                    </a:lnTo>
                    <a:lnTo>
                      <a:pt x="7851" y="0"/>
                    </a:lnTo>
                    <a:lnTo>
                      <a:pt x="7851" y="3085"/>
                    </a:lnTo>
                    <a:lnTo>
                      <a:pt x="5891" y="9253"/>
                    </a:lnTo>
                    <a:lnTo>
                      <a:pt x="5891" y="12337"/>
                    </a:lnTo>
                    <a:lnTo>
                      <a:pt x="1966" y="12337"/>
                    </a:lnTo>
                    <a:lnTo>
                      <a:pt x="1966" y="15431"/>
                    </a:lnTo>
                    <a:lnTo>
                      <a:pt x="0" y="18516"/>
                    </a:lnTo>
                    <a:lnTo>
                      <a:pt x="3925" y="21600"/>
                    </a:lnTo>
                    <a:lnTo>
                      <a:pt x="5891" y="21600"/>
                    </a:lnTo>
                    <a:lnTo>
                      <a:pt x="5891" y="18516"/>
                    </a:lnTo>
                    <a:lnTo>
                      <a:pt x="7851" y="15431"/>
                    </a:lnTo>
                    <a:lnTo>
                      <a:pt x="13743" y="15431"/>
                    </a:lnTo>
                    <a:lnTo>
                      <a:pt x="13743" y="12337"/>
                    </a:lnTo>
                    <a:lnTo>
                      <a:pt x="15709" y="12337"/>
                    </a:lnTo>
                    <a:lnTo>
                      <a:pt x="15709" y="18516"/>
                    </a:lnTo>
                    <a:lnTo>
                      <a:pt x="19634" y="18516"/>
                    </a:lnTo>
                    <a:lnTo>
                      <a:pt x="19634" y="15431"/>
                    </a:lnTo>
                    <a:lnTo>
                      <a:pt x="21600" y="9253"/>
                    </a:lnTo>
                    <a:lnTo>
                      <a:pt x="21600" y="61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00" name="Forma"/>
              <p:cNvSpPr/>
              <p:nvPr/>
            </p:nvSpPr>
            <p:spPr>
              <a:xfrm>
                <a:off x="761136" y="871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17" y="0"/>
                    </a:lnTo>
                    <a:lnTo>
                      <a:pt x="0" y="10817"/>
                    </a:lnTo>
                    <a:lnTo>
                      <a:pt x="10817" y="10817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01" name="Quadrato"/>
              <p:cNvSpPr/>
              <p:nvPr/>
            </p:nvSpPr>
            <p:spPr>
              <a:xfrm>
                <a:off x="982376" y="2432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02" name="Forma"/>
              <p:cNvSpPr/>
              <p:nvPr/>
            </p:nvSpPr>
            <p:spPr>
              <a:xfrm>
                <a:off x="1084116" y="4317"/>
                <a:ext cx="24359" cy="3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4"/>
                    </a:moveTo>
                    <a:lnTo>
                      <a:pt x="16206" y="3797"/>
                    </a:lnTo>
                    <a:lnTo>
                      <a:pt x="5406" y="1607"/>
                    </a:lnTo>
                    <a:lnTo>
                      <a:pt x="0" y="0"/>
                    </a:lnTo>
                    <a:lnTo>
                      <a:pt x="0" y="18902"/>
                    </a:lnTo>
                    <a:lnTo>
                      <a:pt x="3604" y="18902"/>
                    </a:lnTo>
                    <a:lnTo>
                      <a:pt x="7208" y="21600"/>
                    </a:lnTo>
                    <a:lnTo>
                      <a:pt x="10462" y="17549"/>
                    </a:lnTo>
                    <a:lnTo>
                      <a:pt x="18334" y="9455"/>
                    </a:lnTo>
                    <a:lnTo>
                      <a:pt x="21600" y="5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03" name="Quadrato"/>
              <p:cNvSpPr/>
              <p:nvPr/>
            </p:nvSpPr>
            <p:spPr>
              <a:xfrm>
                <a:off x="1104156" y="405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04" name="Forma"/>
              <p:cNvSpPr/>
              <p:nvPr/>
            </p:nvSpPr>
            <p:spPr>
              <a:xfrm>
                <a:off x="1112538" y="0"/>
                <a:ext cx="16232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801" y="7192"/>
                    </a:lnTo>
                    <a:lnTo>
                      <a:pt x="0" y="0"/>
                    </a:lnTo>
                    <a:lnTo>
                      <a:pt x="0" y="14408"/>
                    </a:lnTo>
                    <a:lnTo>
                      <a:pt x="5392" y="14408"/>
                    </a:lnTo>
                    <a:lnTo>
                      <a:pt x="16209" y="21600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05" name="Forma"/>
              <p:cNvSpPr/>
              <p:nvPr/>
            </p:nvSpPr>
            <p:spPr>
              <a:xfrm>
                <a:off x="1124718" y="64858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7274" y="7193"/>
                    </a:lnTo>
                    <a:lnTo>
                      <a:pt x="8637" y="0"/>
                    </a:lnTo>
                    <a:lnTo>
                      <a:pt x="4312" y="0"/>
                    </a:lnTo>
                    <a:lnTo>
                      <a:pt x="4312" y="7193"/>
                    </a:lnTo>
                    <a:lnTo>
                      <a:pt x="0" y="14408"/>
                    </a:lnTo>
                    <a:lnTo>
                      <a:pt x="4312" y="21600"/>
                    </a:lnTo>
                    <a:lnTo>
                      <a:pt x="17274" y="21600"/>
                    </a:lnTo>
                    <a:lnTo>
                      <a:pt x="17274" y="14408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06" name="Triangolo"/>
              <p:cNvSpPr/>
              <p:nvPr/>
            </p:nvSpPr>
            <p:spPr>
              <a:xfrm>
                <a:off x="1140688" y="567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07" name="Quadrato"/>
              <p:cNvSpPr/>
              <p:nvPr/>
            </p:nvSpPr>
            <p:spPr>
              <a:xfrm>
                <a:off x="1144745" y="11755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08" name="Forma"/>
              <p:cNvSpPr/>
              <p:nvPr/>
            </p:nvSpPr>
            <p:spPr>
              <a:xfrm>
                <a:off x="1146777" y="648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7193"/>
                    </a:lnTo>
                    <a:lnTo>
                      <a:pt x="0" y="0"/>
                    </a:lnTo>
                    <a:lnTo>
                      <a:pt x="0" y="14408"/>
                    </a:lnTo>
                    <a:lnTo>
                      <a:pt x="10800" y="1440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11" name="object 104"/>
          <p:cNvSpPr/>
          <p:nvPr/>
        </p:nvSpPr>
        <p:spPr>
          <a:xfrm>
            <a:off x="16972900" y="311513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15" name="object 105"/>
          <p:cNvGrpSpPr/>
          <p:nvPr/>
        </p:nvGrpSpPr>
        <p:grpSpPr>
          <a:xfrm>
            <a:off x="17008025" y="3561636"/>
            <a:ext cx="118307" cy="114823"/>
            <a:chOff x="0" y="0"/>
            <a:chExt cx="118305" cy="114822"/>
          </a:xfrm>
        </p:grpSpPr>
        <p:sp>
          <p:nvSpPr>
            <p:cNvPr id="512" name="Forma"/>
            <p:cNvSpPr/>
            <p:nvPr/>
          </p:nvSpPr>
          <p:spPr>
            <a:xfrm>
              <a:off x="11724" y="0"/>
              <a:ext cx="106583" cy="55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02" y="21600"/>
                  </a:moveTo>
                  <a:lnTo>
                    <a:pt x="4320" y="21600"/>
                  </a:lnTo>
                  <a:lnTo>
                    <a:pt x="4320" y="19938"/>
                  </a:lnTo>
                  <a:lnTo>
                    <a:pt x="5184" y="18277"/>
                  </a:lnTo>
                  <a:lnTo>
                    <a:pt x="5184" y="16615"/>
                  </a:lnTo>
                  <a:lnTo>
                    <a:pt x="0" y="6646"/>
                  </a:lnTo>
                  <a:lnTo>
                    <a:pt x="864" y="4984"/>
                  </a:lnTo>
                  <a:lnTo>
                    <a:pt x="2592" y="0"/>
                  </a:lnTo>
                  <a:lnTo>
                    <a:pt x="7628" y="3998"/>
                  </a:lnTo>
                  <a:lnTo>
                    <a:pt x="12420" y="8308"/>
                  </a:lnTo>
                  <a:lnTo>
                    <a:pt x="17051" y="12617"/>
                  </a:lnTo>
                  <a:lnTo>
                    <a:pt x="21600" y="16615"/>
                  </a:lnTo>
                  <a:lnTo>
                    <a:pt x="20817" y="20354"/>
                  </a:lnTo>
                  <a:lnTo>
                    <a:pt x="2050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3" name="Forma"/>
            <p:cNvSpPr/>
            <p:nvPr/>
          </p:nvSpPr>
          <p:spPr>
            <a:xfrm>
              <a:off x="20250" y="51030"/>
              <a:ext cx="92639" cy="2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87" y="21600"/>
                  </a:moveTo>
                  <a:lnTo>
                    <a:pt x="994" y="21600"/>
                  </a:lnTo>
                  <a:lnTo>
                    <a:pt x="1988" y="18000"/>
                  </a:lnTo>
                  <a:lnTo>
                    <a:pt x="1988" y="10800"/>
                  </a:lnTo>
                  <a:lnTo>
                    <a:pt x="994" y="10800"/>
                  </a:lnTo>
                  <a:lnTo>
                    <a:pt x="994" y="7200"/>
                  </a:lnTo>
                  <a:lnTo>
                    <a:pt x="0" y="7200"/>
                  </a:lnTo>
                  <a:lnTo>
                    <a:pt x="994" y="3600"/>
                  </a:lnTo>
                  <a:lnTo>
                    <a:pt x="994" y="0"/>
                  </a:lnTo>
                  <a:lnTo>
                    <a:pt x="1988" y="0"/>
                  </a:lnTo>
                  <a:lnTo>
                    <a:pt x="1988" y="3600"/>
                  </a:lnTo>
                  <a:lnTo>
                    <a:pt x="21600" y="3600"/>
                  </a:lnTo>
                  <a:lnTo>
                    <a:pt x="19788" y="17100"/>
                  </a:lnTo>
                  <a:lnTo>
                    <a:pt x="1928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4" name="Forma"/>
            <p:cNvSpPr/>
            <p:nvPr/>
          </p:nvSpPr>
          <p:spPr>
            <a:xfrm>
              <a:off x="0" y="59536"/>
              <a:ext cx="102971" cy="5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2" y="21600"/>
                  </a:moveTo>
                  <a:lnTo>
                    <a:pt x="559" y="17757"/>
                  </a:lnTo>
                  <a:lnTo>
                    <a:pt x="0" y="12046"/>
                  </a:lnTo>
                  <a:lnTo>
                    <a:pt x="1118" y="5711"/>
                  </a:lnTo>
                  <a:lnTo>
                    <a:pt x="1565" y="0"/>
                  </a:lnTo>
                  <a:lnTo>
                    <a:pt x="2459" y="1662"/>
                  </a:lnTo>
                  <a:lnTo>
                    <a:pt x="3354" y="1662"/>
                  </a:lnTo>
                  <a:lnTo>
                    <a:pt x="4248" y="3323"/>
                  </a:lnTo>
                  <a:lnTo>
                    <a:pt x="4248" y="4985"/>
                  </a:lnTo>
                  <a:lnTo>
                    <a:pt x="5142" y="6646"/>
                  </a:lnTo>
                  <a:lnTo>
                    <a:pt x="21600" y="6646"/>
                  </a:lnTo>
                  <a:lnTo>
                    <a:pt x="21240" y="8308"/>
                  </a:lnTo>
                  <a:lnTo>
                    <a:pt x="20345" y="11631"/>
                  </a:lnTo>
                  <a:lnTo>
                    <a:pt x="20345" y="13292"/>
                  </a:lnTo>
                  <a:lnTo>
                    <a:pt x="19451" y="16615"/>
                  </a:lnTo>
                  <a:lnTo>
                    <a:pt x="15580" y="17861"/>
                  </a:lnTo>
                  <a:lnTo>
                    <a:pt x="514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16" name="object 106"/>
          <p:cNvSpPr/>
          <p:nvPr/>
        </p:nvSpPr>
        <p:spPr>
          <a:xfrm>
            <a:off x="12585977" y="266009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19" name="object 107"/>
          <p:cNvGrpSpPr/>
          <p:nvPr/>
        </p:nvGrpSpPr>
        <p:grpSpPr>
          <a:xfrm>
            <a:off x="15024532" y="3905041"/>
            <a:ext cx="55423" cy="63724"/>
            <a:chOff x="0" y="0"/>
            <a:chExt cx="55421" cy="63722"/>
          </a:xfrm>
        </p:grpSpPr>
        <p:sp>
          <p:nvSpPr>
            <p:cNvPr id="517" name="Forma"/>
            <p:cNvSpPr/>
            <p:nvPr/>
          </p:nvSpPr>
          <p:spPr>
            <a:xfrm>
              <a:off x="0" y="0"/>
              <a:ext cx="55423" cy="6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8" y="21600"/>
                  </a:moveTo>
                  <a:lnTo>
                    <a:pt x="6646" y="18559"/>
                  </a:lnTo>
                  <a:lnTo>
                    <a:pt x="3790" y="13627"/>
                  </a:lnTo>
                  <a:lnTo>
                    <a:pt x="0" y="10451"/>
                  </a:lnTo>
                  <a:lnTo>
                    <a:pt x="5919" y="3063"/>
                  </a:lnTo>
                  <a:lnTo>
                    <a:pt x="9969" y="0"/>
                  </a:lnTo>
                  <a:lnTo>
                    <a:pt x="14019" y="721"/>
                  </a:lnTo>
                  <a:lnTo>
                    <a:pt x="17786" y="3243"/>
                  </a:lnTo>
                  <a:lnTo>
                    <a:pt x="11631" y="3243"/>
                  </a:lnTo>
                  <a:lnTo>
                    <a:pt x="11631" y="6126"/>
                  </a:lnTo>
                  <a:lnTo>
                    <a:pt x="14123" y="6982"/>
                  </a:lnTo>
                  <a:lnTo>
                    <a:pt x="19108" y="8154"/>
                  </a:lnTo>
                  <a:lnTo>
                    <a:pt x="21600" y="9009"/>
                  </a:lnTo>
                  <a:lnTo>
                    <a:pt x="19939" y="10451"/>
                  </a:lnTo>
                  <a:lnTo>
                    <a:pt x="8308" y="10451"/>
                  </a:lnTo>
                  <a:lnTo>
                    <a:pt x="8308" y="14775"/>
                  </a:lnTo>
                  <a:lnTo>
                    <a:pt x="10800" y="15001"/>
                  </a:lnTo>
                  <a:lnTo>
                    <a:pt x="15785" y="15992"/>
                  </a:lnTo>
                  <a:lnTo>
                    <a:pt x="18277" y="16217"/>
                  </a:lnTo>
                  <a:lnTo>
                    <a:pt x="18277" y="19100"/>
                  </a:lnTo>
                  <a:lnTo>
                    <a:pt x="1074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8" name="Forma"/>
            <p:cNvSpPr/>
            <p:nvPr/>
          </p:nvSpPr>
          <p:spPr>
            <a:xfrm>
              <a:off x="21315" y="9568"/>
              <a:ext cx="29844" cy="2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lnTo>
                    <a:pt x="18514" y="3600"/>
                  </a:lnTo>
                  <a:lnTo>
                    <a:pt x="12343" y="0"/>
                  </a:lnTo>
                  <a:lnTo>
                    <a:pt x="17603" y="0"/>
                  </a:lnTo>
                  <a:lnTo>
                    <a:pt x="21600" y="3600"/>
                  </a:lnTo>
                  <a:close/>
                  <a:moveTo>
                    <a:pt x="21600" y="21600"/>
                  </a:moveTo>
                  <a:lnTo>
                    <a:pt x="15187" y="21038"/>
                  </a:lnTo>
                  <a:lnTo>
                    <a:pt x="9643" y="19800"/>
                  </a:lnTo>
                  <a:lnTo>
                    <a:pt x="4676" y="18563"/>
                  </a:lnTo>
                  <a:lnTo>
                    <a:pt x="0" y="18000"/>
                  </a:lnTo>
                  <a:lnTo>
                    <a:pt x="21600" y="1800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23" name="object 108"/>
          <p:cNvGrpSpPr/>
          <p:nvPr/>
        </p:nvGrpSpPr>
        <p:grpSpPr>
          <a:xfrm>
            <a:off x="14402093" y="3965640"/>
            <a:ext cx="47918" cy="51033"/>
            <a:chOff x="0" y="0"/>
            <a:chExt cx="47916" cy="51031"/>
          </a:xfrm>
        </p:grpSpPr>
        <p:sp>
          <p:nvSpPr>
            <p:cNvPr id="520" name="Forma"/>
            <p:cNvSpPr/>
            <p:nvPr/>
          </p:nvSpPr>
          <p:spPr>
            <a:xfrm>
              <a:off x="0" y="0"/>
              <a:ext cx="42633" cy="5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1600"/>
                  </a:moveTo>
                  <a:lnTo>
                    <a:pt x="12758" y="18619"/>
                  </a:lnTo>
                  <a:lnTo>
                    <a:pt x="4522" y="11981"/>
                  </a:lnTo>
                  <a:lnTo>
                    <a:pt x="0" y="9000"/>
                  </a:lnTo>
                  <a:lnTo>
                    <a:pt x="8640" y="1800"/>
                  </a:lnTo>
                  <a:lnTo>
                    <a:pt x="8640" y="0"/>
                  </a:lnTo>
                  <a:lnTo>
                    <a:pt x="12960" y="1800"/>
                  </a:lnTo>
                  <a:lnTo>
                    <a:pt x="19440" y="1800"/>
                  </a:lnTo>
                  <a:lnTo>
                    <a:pt x="19440" y="3600"/>
                  </a:lnTo>
                  <a:lnTo>
                    <a:pt x="21600" y="5400"/>
                  </a:lnTo>
                  <a:lnTo>
                    <a:pt x="21600" y="12600"/>
                  </a:lnTo>
                  <a:lnTo>
                    <a:pt x="15120" y="12600"/>
                  </a:lnTo>
                  <a:lnTo>
                    <a:pt x="15120" y="18000"/>
                  </a:lnTo>
                  <a:lnTo>
                    <a:pt x="19440" y="18000"/>
                  </a:lnTo>
                  <a:lnTo>
                    <a:pt x="1728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1" name="Triangolo"/>
            <p:cNvSpPr/>
            <p:nvPr/>
          </p:nvSpPr>
          <p:spPr>
            <a:xfrm>
              <a:off x="35217" y="269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7193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2" name="Forma"/>
            <p:cNvSpPr/>
            <p:nvPr/>
          </p:nvSpPr>
          <p:spPr>
            <a:xfrm>
              <a:off x="29843" y="29767"/>
              <a:ext cx="12789" cy="1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4800"/>
                  </a:moveTo>
                  <a:lnTo>
                    <a:pt x="14400" y="0"/>
                  </a:lnTo>
                  <a:lnTo>
                    <a:pt x="21600" y="0"/>
                  </a:lnTo>
                  <a:lnTo>
                    <a:pt x="19200" y="4800"/>
                  </a:lnTo>
                  <a:close/>
                  <a:moveTo>
                    <a:pt x="14400" y="21600"/>
                  </a:moveTo>
                  <a:lnTo>
                    <a:pt x="0" y="21600"/>
                  </a:lnTo>
                  <a:lnTo>
                    <a:pt x="14400" y="7201"/>
                  </a:lnTo>
                  <a:lnTo>
                    <a:pt x="18001" y="7201"/>
                  </a:lnTo>
                  <a:lnTo>
                    <a:pt x="14400" y="14401"/>
                  </a:lnTo>
                  <a:lnTo>
                    <a:pt x="1440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24" name="object 109"/>
          <p:cNvSpPr/>
          <p:nvPr/>
        </p:nvSpPr>
        <p:spPr>
          <a:xfrm>
            <a:off x="15646973" y="3974146"/>
            <a:ext cx="68213" cy="55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21600"/>
                </a:moveTo>
                <a:lnTo>
                  <a:pt x="12150" y="18822"/>
                </a:lnTo>
                <a:lnTo>
                  <a:pt x="8100" y="15577"/>
                </a:lnTo>
                <a:lnTo>
                  <a:pt x="4050" y="12020"/>
                </a:lnTo>
                <a:lnTo>
                  <a:pt x="0" y="8308"/>
                </a:lnTo>
                <a:lnTo>
                  <a:pt x="1350" y="4985"/>
                </a:lnTo>
                <a:lnTo>
                  <a:pt x="1350" y="1661"/>
                </a:lnTo>
                <a:lnTo>
                  <a:pt x="4176" y="1402"/>
                </a:lnTo>
                <a:lnTo>
                  <a:pt x="9323" y="259"/>
                </a:lnTo>
                <a:lnTo>
                  <a:pt x="12150" y="0"/>
                </a:lnTo>
                <a:lnTo>
                  <a:pt x="14386" y="3738"/>
                </a:lnTo>
                <a:lnTo>
                  <a:pt x="19364" y="11215"/>
                </a:lnTo>
                <a:lnTo>
                  <a:pt x="21600" y="14954"/>
                </a:lnTo>
                <a:lnTo>
                  <a:pt x="162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30" name="object 110"/>
          <p:cNvGrpSpPr/>
          <p:nvPr/>
        </p:nvGrpSpPr>
        <p:grpSpPr>
          <a:xfrm>
            <a:off x="16700002" y="4116640"/>
            <a:ext cx="63951" cy="82870"/>
            <a:chOff x="0" y="0"/>
            <a:chExt cx="63949" cy="82869"/>
          </a:xfrm>
        </p:grpSpPr>
        <p:sp>
          <p:nvSpPr>
            <p:cNvPr id="525" name="Forma"/>
            <p:cNvSpPr/>
            <p:nvPr/>
          </p:nvSpPr>
          <p:spPr>
            <a:xfrm>
              <a:off x="14966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799" y="10799"/>
                  </a:lnTo>
                  <a:lnTo>
                    <a:pt x="10801" y="0"/>
                  </a:lnTo>
                  <a:lnTo>
                    <a:pt x="21600" y="107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6" name="Forma"/>
            <p:cNvSpPr/>
            <p:nvPr/>
          </p:nvSpPr>
          <p:spPr>
            <a:xfrm>
              <a:off x="8571" y="850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08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7" name="Forma"/>
            <p:cNvSpPr/>
            <p:nvPr/>
          </p:nvSpPr>
          <p:spPr>
            <a:xfrm>
              <a:off x="0" y="19106"/>
              <a:ext cx="61075" cy="5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0800"/>
                  </a:lnTo>
                  <a:lnTo>
                    <a:pt x="3015" y="10800"/>
                  </a:lnTo>
                  <a:lnTo>
                    <a:pt x="3015" y="7715"/>
                  </a:lnTo>
                  <a:lnTo>
                    <a:pt x="4523" y="4629"/>
                  </a:lnTo>
                  <a:lnTo>
                    <a:pt x="4523" y="3086"/>
                  </a:lnTo>
                  <a:lnTo>
                    <a:pt x="3016" y="1543"/>
                  </a:lnTo>
                  <a:lnTo>
                    <a:pt x="1508" y="1543"/>
                  </a:lnTo>
                  <a:lnTo>
                    <a:pt x="3016" y="0"/>
                  </a:lnTo>
                  <a:lnTo>
                    <a:pt x="4523" y="0"/>
                  </a:lnTo>
                  <a:lnTo>
                    <a:pt x="5442" y="2315"/>
                  </a:lnTo>
                  <a:lnTo>
                    <a:pt x="6220" y="4629"/>
                  </a:lnTo>
                  <a:lnTo>
                    <a:pt x="7280" y="6943"/>
                  </a:lnTo>
                  <a:lnTo>
                    <a:pt x="9047" y="9257"/>
                  </a:lnTo>
                  <a:lnTo>
                    <a:pt x="21600" y="9257"/>
                  </a:lnTo>
                  <a:lnTo>
                    <a:pt x="21251" y="9788"/>
                  </a:lnTo>
                  <a:lnTo>
                    <a:pt x="17952" y="13355"/>
                  </a:lnTo>
                  <a:lnTo>
                    <a:pt x="16586" y="15429"/>
                  </a:lnTo>
                  <a:lnTo>
                    <a:pt x="16586" y="16972"/>
                  </a:lnTo>
                  <a:lnTo>
                    <a:pt x="15078" y="18514"/>
                  </a:lnTo>
                  <a:lnTo>
                    <a:pt x="15078" y="20057"/>
                  </a:lnTo>
                  <a:lnTo>
                    <a:pt x="1508" y="2005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8" name="Forma"/>
            <p:cNvSpPr/>
            <p:nvPr/>
          </p:nvSpPr>
          <p:spPr>
            <a:xfrm>
              <a:off x="25580" y="36147"/>
              <a:ext cx="383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82" y="21600"/>
                  </a:moveTo>
                  <a:lnTo>
                    <a:pt x="0" y="21600"/>
                  </a:lnTo>
                  <a:lnTo>
                    <a:pt x="4050" y="18227"/>
                  </a:lnTo>
                  <a:lnTo>
                    <a:pt x="9000" y="10800"/>
                  </a:lnTo>
                  <a:lnTo>
                    <a:pt x="14850" y="3373"/>
                  </a:lnTo>
                  <a:lnTo>
                    <a:pt x="21600" y="0"/>
                  </a:lnTo>
                  <a:lnTo>
                    <a:pt x="1998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9" name="Forma"/>
            <p:cNvSpPr/>
            <p:nvPr/>
          </p:nvSpPr>
          <p:spPr>
            <a:xfrm>
              <a:off x="12790" y="70169"/>
              <a:ext cx="2984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21600"/>
                  </a:moveTo>
                  <a:lnTo>
                    <a:pt x="308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5429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36" name="object 111"/>
          <p:cNvGrpSpPr/>
          <p:nvPr/>
        </p:nvGrpSpPr>
        <p:grpSpPr>
          <a:xfrm>
            <a:off x="15502021" y="3918861"/>
            <a:ext cx="127900" cy="85055"/>
            <a:chOff x="0" y="0"/>
            <a:chExt cx="127899" cy="85053"/>
          </a:xfrm>
        </p:grpSpPr>
        <p:sp>
          <p:nvSpPr>
            <p:cNvPr id="531" name="Forma"/>
            <p:cNvSpPr/>
            <p:nvPr/>
          </p:nvSpPr>
          <p:spPr>
            <a:xfrm>
              <a:off x="0" y="0"/>
              <a:ext cx="66081" cy="4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3" y="21600"/>
                  </a:moveTo>
                  <a:lnTo>
                    <a:pt x="1393" y="17673"/>
                  </a:lnTo>
                  <a:lnTo>
                    <a:pt x="0" y="15709"/>
                  </a:lnTo>
                  <a:lnTo>
                    <a:pt x="0" y="11782"/>
                  </a:lnTo>
                  <a:lnTo>
                    <a:pt x="1393" y="9818"/>
                  </a:lnTo>
                  <a:lnTo>
                    <a:pt x="4180" y="9818"/>
                  </a:lnTo>
                  <a:lnTo>
                    <a:pt x="7077" y="8008"/>
                  </a:lnTo>
                  <a:lnTo>
                    <a:pt x="10626" y="7118"/>
                  </a:lnTo>
                  <a:lnTo>
                    <a:pt x="13391" y="5124"/>
                  </a:lnTo>
                  <a:lnTo>
                    <a:pt x="13935" y="0"/>
                  </a:lnTo>
                  <a:lnTo>
                    <a:pt x="15198" y="3252"/>
                  </a:lnTo>
                  <a:lnTo>
                    <a:pt x="18247" y="10493"/>
                  </a:lnTo>
                  <a:lnTo>
                    <a:pt x="19510" y="13745"/>
                  </a:lnTo>
                  <a:lnTo>
                    <a:pt x="20903" y="13745"/>
                  </a:lnTo>
                  <a:lnTo>
                    <a:pt x="21600" y="15709"/>
                  </a:lnTo>
                  <a:lnTo>
                    <a:pt x="9755" y="15709"/>
                  </a:lnTo>
                  <a:lnTo>
                    <a:pt x="1393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2" name="Forma"/>
            <p:cNvSpPr/>
            <p:nvPr/>
          </p:nvSpPr>
          <p:spPr>
            <a:xfrm>
              <a:off x="34106" y="34021"/>
              <a:ext cx="46897" cy="2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21600"/>
                  </a:moveTo>
                  <a:lnTo>
                    <a:pt x="7855" y="21600"/>
                  </a:lnTo>
                  <a:lnTo>
                    <a:pt x="5891" y="18514"/>
                  </a:lnTo>
                  <a:lnTo>
                    <a:pt x="1964" y="15428"/>
                  </a:lnTo>
                  <a:lnTo>
                    <a:pt x="0" y="9257"/>
                  </a:lnTo>
                  <a:lnTo>
                    <a:pt x="0" y="0"/>
                  </a:lnTo>
                  <a:lnTo>
                    <a:pt x="14727" y="0"/>
                  </a:lnTo>
                  <a:lnTo>
                    <a:pt x="15709" y="3086"/>
                  </a:lnTo>
                  <a:lnTo>
                    <a:pt x="21600" y="12343"/>
                  </a:lnTo>
                  <a:lnTo>
                    <a:pt x="21600" y="15429"/>
                  </a:lnTo>
                  <a:lnTo>
                    <a:pt x="11782" y="15429"/>
                  </a:lnTo>
                  <a:lnTo>
                    <a:pt x="11782" y="18514"/>
                  </a:lnTo>
                  <a:lnTo>
                    <a:pt x="9818" y="18514"/>
                  </a:lnTo>
                  <a:lnTo>
                    <a:pt x="981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3" name="Forma"/>
            <p:cNvSpPr/>
            <p:nvPr/>
          </p:nvSpPr>
          <p:spPr>
            <a:xfrm>
              <a:off x="85265" y="46779"/>
              <a:ext cx="35991" cy="1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10799"/>
                  </a:lnTo>
                  <a:lnTo>
                    <a:pt x="5118" y="0"/>
                  </a:lnTo>
                  <a:lnTo>
                    <a:pt x="10475" y="7257"/>
                  </a:lnTo>
                  <a:lnTo>
                    <a:pt x="20229" y="19744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4" name="Forma"/>
            <p:cNvSpPr/>
            <p:nvPr/>
          </p:nvSpPr>
          <p:spPr>
            <a:xfrm>
              <a:off x="21316" y="55285"/>
              <a:ext cx="17054" cy="2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21600"/>
                  </a:moveTo>
                  <a:lnTo>
                    <a:pt x="10799" y="17280"/>
                  </a:lnTo>
                  <a:lnTo>
                    <a:pt x="0" y="17280"/>
                  </a:lnTo>
                  <a:lnTo>
                    <a:pt x="10799" y="12959"/>
                  </a:lnTo>
                  <a:lnTo>
                    <a:pt x="16200" y="4319"/>
                  </a:lnTo>
                  <a:lnTo>
                    <a:pt x="21600" y="0"/>
                  </a:lnTo>
                  <a:lnTo>
                    <a:pt x="21600" y="8640"/>
                  </a:lnTo>
                  <a:lnTo>
                    <a:pt x="16200" y="12959"/>
                  </a:lnTo>
                  <a:lnTo>
                    <a:pt x="162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5" name="Forma"/>
            <p:cNvSpPr/>
            <p:nvPr/>
          </p:nvSpPr>
          <p:spPr>
            <a:xfrm>
              <a:off x="55422" y="55285"/>
              <a:ext cx="72478" cy="2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21600"/>
                  </a:moveTo>
                  <a:lnTo>
                    <a:pt x="17153" y="21118"/>
                  </a:lnTo>
                  <a:lnTo>
                    <a:pt x="13341" y="18997"/>
                  </a:lnTo>
                  <a:lnTo>
                    <a:pt x="11435" y="18515"/>
                  </a:lnTo>
                  <a:lnTo>
                    <a:pt x="0" y="9257"/>
                  </a:lnTo>
                  <a:lnTo>
                    <a:pt x="1271" y="6171"/>
                  </a:lnTo>
                  <a:lnTo>
                    <a:pt x="0" y="6171"/>
                  </a:lnTo>
                  <a:lnTo>
                    <a:pt x="1271" y="3085"/>
                  </a:lnTo>
                  <a:lnTo>
                    <a:pt x="1271" y="0"/>
                  </a:lnTo>
                  <a:lnTo>
                    <a:pt x="7624" y="0"/>
                  </a:lnTo>
                  <a:lnTo>
                    <a:pt x="7624" y="3085"/>
                  </a:lnTo>
                  <a:lnTo>
                    <a:pt x="8894" y="6171"/>
                  </a:lnTo>
                  <a:lnTo>
                    <a:pt x="19620" y="6171"/>
                  </a:lnTo>
                  <a:lnTo>
                    <a:pt x="21600" y="9257"/>
                  </a:lnTo>
                  <a:lnTo>
                    <a:pt x="20329" y="12343"/>
                  </a:lnTo>
                  <a:lnTo>
                    <a:pt x="20329" y="18515"/>
                  </a:lnTo>
                  <a:lnTo>
                    <a:pt x="1905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37" name="object 112"/>
          <p:cNvSpPr/>
          <p:nvPr/>
        </p:nvSpPr>
        <p:spPr>
          <a:xfrm>
            <a:off x="16955802" y="3748754"/>
            <a:ext cx="42633" cy="3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20" y="21600"/>
                </a:moveTo>
                <a:lnTo>
                  <a:pt x="11542" y="16200"/>
                </a:lnTo>
                <a:lnTo>
                  <a:pt x="3578" y="5400"/>
                </a:lnTo>
                <a:lnTo>
                  <a:pt x="0" y="0"/>
                </a:lnTo>
                <a:lnTo>
                  <a:pt x="3611" y="1425"/>
                </a:lnTo>
                <a:lnTo>
                  <a:pt x="7830" y="2400"/>
                </a:lnTo>
                <a:lnTo>
                  <a:pt x="12454" y="3375"/>
                </a:lnTo>
                <a:lnTo>
                  <a:pt x="17280" y="4800"/>
                </a:lnTo>
                <a:lnTo>
                  <a:pt x="19440" y="7200"/>
                </a:lnTo>
                <a:lnTo>
                  <a:pt x="21600" y="7200"/>
                </a:lnTo>
                <a:lnTo>
                  <a:pt x="19676" y="12150"/>
                </a:lnTo>
                <a:lnTo>
                  <a:pt x="17550" y="16200"/>
                </a:lnTo>
                <a:lnTo>
                  <a:pt x="15829" y="19350"/>
                </a:lnTo>
                <a:lnTo>
                  <a:pt x="1512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40" name="object 113"/>
          <p:cNvGrpSpPr/>
          <p:nvPr/>
        </p:nvGrpSpPr>
        <p:grpSpPr>
          <a:xfrm>
            <a:off x="16721320" y="4080464"/>
            <a:ext cx="38370" cy="63791"/>
            <a:chOff x="0" y="0"/>
            <a:chExt cx="38368" cy="63790"/>
          </a:xfrm>
        </p:grpSpPr>
        <p:sp>
          <p:nvSpPr>
            <p:cNvPr id="538" name="Forma"/>
            <p:cNvSpPr/>
            <p:nvPr/>
          </p:nvSpPr>
          <p:spPr>
            <a:xfrm>
              <a:off x="0" y="0"/>
              <a:ext cx="17053" cy="1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21600"/>
                  </a:moveTo>
                  <a:lnTo>
                    <a:pt x="0" y="0"/>
                  </a:lnTo>
                  <a:lnTo>
                    <a:pt x="5399" y="0"/>
                  </a:lnTo>
                  <a:lnTo>
                    <a:pt x="16200" y="7199"/>
                  </a:lnTo>
                  <a:lnTo>
                    <a:pt x="21600" y="7199"/>
                  </a:lnTo>
                  <a:lnTo>
                    <a:pt x="21600" y="14399"/>
                  </a:lnTo>
                  <a:lnTo>
                    <a:pt x="16200" y="14399"/>
                  </a:lnTo>
                  <a:lnTo>
                    <a:pt x="162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9" name="Forma"/>
            <p:cNvSpPr/>
            <p:nvPr/>
          </p:nvSpPr>
          <p:spPr>
            <a:xfrm>
              <a:off x="8525" y="12758"/>
              <a:ext cx="29844" cy="5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6489" y="16509"/>
                  </a:lnTo>
                  <a:lnTo>
                    <a:pt x="10800" y="11925"/>
                  </a:lnTo>
                  <a:lnTo>
                    <a:pt x="5111" y="7678"/>
                  </a:lnTo>
                  <a:lnTo>
                    <a:pt x="0" y="3600"/>
                  </a:lnTo>
                  <a:lnTo>
                    <a:pt x="3086" y="1800"/>
                  </a:lnTo>
                  <a:lnTo>
                    <a:pt x="3086" y="0"/>
                  </a:lnTo>
                  <a:lnTo>
                    <a:pt x="7666" y="1659"/>
                  </a:lnTo>
                  <a:lnTo>
                    <a:pt x="21552" y="1861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41" name="object 114"/>
          <p:cNvSpPr/>
          <p:nvPr/>
        </p:nvSpPr>
        <p:spPr>
          <a:xfrm>
            <a:off x="13916077" y="3897598"/>
            <a:ext cx="63951" cy="29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0" y="16490"/>
                </a:lnTo>
                <a:lnTo>
                  <a:pt x="5400" y="5110"/>
                </a:lnTo>
                <a:lnTo>
                  <a:pt x="0" y="0"/>
                </a:lnTo>
                <a:lnTo>
                  <a:pt x="5175" y="2796"/>
                </a:lnTo>
                <a:lnTo>
                  <a:pt x="14985" y="9546"/>
                </a:lnTo>
                <a:lnTo>
                  <a:pt x="20160" y="12343"/>
                </a:lnTo>
                <a:lnTo>
                  <a:pt x="21600" y="1542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44" name="object 115"/>
          <p:cNvGrpSpPr/>
          <p:nvPr/>
        </p:nvGrpSpPr>
        <p:grpSpPr>
          <a:xfrm>
            <a:off x="12276879" y="3948631"/>
            <a:ext cx="48992" cy="29769"/>
            <a:chOff x="0" y="0"/>
            <a:chExt cx="48990" cy="29767"/>
          </a:xfrm>
        </p:grpSpPr>
        <p:sp>
          <p:nvSpPr>
            <p:cNvPr id="542" name="Triangolo"/>
            <p:cNvSpPr/>
            <p:nvPr/>
          </p:nvSpPr>
          <p:spPr>
            <a:xfrm>
              <a:off x="0" y="854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16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3" name="Forma"/>
            <p:cNvSpPr/>
            <p:nvPr/>
          </p:nvSpPr>
          <p:spPr>
            <a:xfrm>
              <a:off x="10610" y="0"/>
              <a:ext cx="38381" cy="2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348"/>
                  </a:moveTo>
                  <a:lnTo>
                    <a:pt x="16239" y="9547"/>
                  </a:lnTo>
                  <a:lnTo>
                    <a:pt x="11100" y="6174"/>
                  </a:lnTo>
                  <a:lnTo>
                    <a:pt x="6411" y="2801"/>
                  </a:lnTo>
                  <a:lnTo>
                    <a:pt x="2401" y="0"/>
                  </a:lnTo>
                  <a:lnTo>
                    <a:pt x="4803" y="6174"/>
                  </a:lnTo>
                  <a:lnTo>
                    <a:pt x="7198" y="9261"/>
                  </a:lnTo>
                  <a:lnTo>
                    <a:pt x="9599" y="15435"/>
                  </a:lnTo>
                  <a:lnTo>
                    <a:pt x="4803" y="12348"/>
                  </a:lnTo>
                  <a:lnTo>
                    <a:pt x="0" y="12348"/>
                  </a:lnTo>
                  <a:lnTo>
                    <a:pt x="5025" y="14661"/>
                  </a:lnTo>
                  <a:lnTo>
                    <a:pt x="14173" y="19287"/>
                  </a:lnTo>
                  <a:lnTo>
                    <a:pt x="19198" y="21600"/>
                  </a:lnTo>
                  <a:lnTo>
                    <a:pt x="19198" y="18513"/>
                  </a:lnTo>
                  <a:lnTo>
                    <a:pt x="21600" y="15435"/>
                  </a:lnTo>
                  <a:lnTo>
                    <a:pt x="21600" y="1234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45" name="object 116"/>
          <p:cNvSpPr/>
          <p:nvPr/>
        </p:nvSpPr>
        <p:spPr>
          <a:xfrm>
            <a:off x="13101789" y="3927366"/>
            <a:ext cx="38371" cy="3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4400"/>
                </a:lnTo>
                <a:lnTo>
                  <a:pt x="2400" y="12000"/>
                </a:lnTo>
                <a:lnTo>
                  <a:pt x="2400" y="9600"/>
                </a:lnTo>
                <a:lnTo>
                  <a:pt x="5962" y="6412"/>
                </a:lnTo>
                <a:lnTo>
                  <a:pt x="9300" y="3900"/>
                </a:lnTo>
                <a:lnTo>
                  <a:pt x="12187" y="1837"/>
                </a:lnTo>
                <a:lnTo>
                  <a:pt x="14400" y="0"/>
                </a:lnTo>
                <a:lnTo>
                  <a:pt x="16200" y="4050"/>
                </a:lnTo>
                <a:lnTo>
                  <a:pt x="18000" y="9000"/>
                </a:lnTo>
                <a:lnTo>
                  <a:pt x="19800" y="1485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6" name="object 117"/>
          <p:cNvSpPr/>
          <p:nvPr/>
        </p:nvSpPr>
        <p:spPr>
          <a:xfrm>
            <a:off x="15710965" y="267285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53" name="object 118"/>
          <p:cNvGrpSpPr/>
          <p:nvPr/>
        </p:nvGrpSpPr>
        <p:grpSpPr>
          <a:xfrm>
            <a:off x="16708532" y="3944377"/>
            <a:ext cx="59686" cy="80802"/>
            <a:chOff x="0" y="0"/>
            <a:chExt cx="59684" cy="80800"/>
          </a:xfrm>
        </p:grpSpPr>
        <p:sp>
          <p:nvSpPr>
            <p:cNvPr id="547" name="Forma"/>
            <p:cNvSpPr/>
            <p:nvPr/>
          </p:nvSpPr>
          <p:spPr>
            <a:xfrm>
              <a:off x="0" y="0"/>
              <a:ext cx="38369" cy="2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21600"/>
                  </a:moveTo>
                  <a:lnTo>
                    <a:pt x="0" y="0"/>
                  </a:lnTo>
                  <a:lnTo>
                    <a:pt x="2399" y="3085"/>
                  </a:lnTo>
                  <a:lnTo>
                    <a:pt x="7200" y="6171"/>
                  </a:lnTo>
                  <a:lnTo>
                    <a:pt x="9599" y="9257"/>
                  </a:lnTo>
                  <a:lnTo>
                    <a:pt x="9599" y="15429"/>
                  </a:lnTo>
                  <a:lnTo>
                    <a:pt x="11999" y="18514"/>
                  </a:lnTo>
                  <a:lnTo>
                    <a:pt x="21600" y="18515"/>
                  </a:lnTo>
                  <a:lnTo>
                    <a:pt x="7200" y="18515"/>
                  </a:lnTo>
                  <a:lnTo>
                    <a:pt x="4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8" name="Forma"/>
            <p:cNvSpPr/>
            <p:nvPr/>
          </p:nvSpPr>
          <p:spPr>
            <a:xfrm>
              <a:off x="42676" y="191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107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9" name="Forma"/>
            <p:cNvSpPr/>
            <p:nvPr/>
          </p:nvSpPr>
          <p:spPr>
            <a:xfrm>
              <a:off x="4262" y="25516"/>
              <a:ext cx="46896" cy="1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8" y="21600"/>
                  </a:moveTo>
                  <a:lnTo>
                    <a:pt x="1964" y="21600"/>
                  </a:lnTo>
                  <a:lnTo>
                    <a:pt x="0" y="16201"/>
                  </a:lnTo>
                  <a:lnTo>
                    <a:pt x="0" y="10800"/>
                  </a:lnTo>
                  <a:lnTo>
                    <a:pt x="3928" y="10800"/>
                  </a:lnTo>
                  <a:lnTo>
                    <a:pt x="5891" y="5399"/>
                  </a:lnTo>
                  <a:lnTo>
                    <a:pt x="5891" y="0"/>
                  </a:lnTo>
                  <a:lnTo>
                    <a:pt x="15709" y="0"/>
                  </a:lnTo>
                  <a:lnTo>
                    <a:pt x="17673" y="5399"/>
                  </a:lnTo>
                  <a:lnTo>
                    <a:pt x="21600" y="5399"/>
                  </a:lnTo>
                  <a:lnTo>
                    <a:pt x="11782" y="5399"/>
                  </a:lnTo>
                  <a:lnTo>
                    <a:pt x="9819" y="10800"/>
                  </a:lnTo>
                  <a:lnTo>
                    <a:pt x="9818" y="16201"/>
                  </a:lnTo>
                  <a:lnTo>
                    <a:pt x="3928" y="16201"/>
                  </a:lnTo>
                  <a:lnTo>
                    <a:pt x="392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0" name="Forma"/>
            <p:cNvSpPr/>
            <p:nvPr/>
          </p:nvSpPr>
          <p:spPr>
            <a:xfrm>
              <a:off x="34105" y="29768"/>
              <a:ext cx="21317" cy="1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21600"/>
                  </a:moveTo>
                  <a:lnTo>
                    <a:pt x="0" y="21600"/>
                  </a:lnTo>
                  <a:lnTo>
                    <a:pt x="0" y="14399"/>
                  </a:lnTo>
                  <a:lnTo>
                    <a:pt x="4320" y="7201"/>
                  </a:lnTo>
                  <a:lnTo>
                    <a:pt x="1" y="0"/>
                  </a:lnTo>
                  <a:lnTo>
                    <a:pt x="17279" y="0"/>
                  </a:lnTo>
                  <a:lnTo>
                    <a:pt x="21600" y="7201"/>
                  </a:lnTo>
                  <a:lnTo>
                    <a:pt x="12959" y="7201"/>
                  </a:lnTo>
                  <a:lnTo>
                    <a:pt x="12959" y="14399"/>
                  </a:lnTo>
                  <a:lnTo>
                    <a:pt x="8640" y="14399"/>
                  </a:lnTo>
                  <a:lnTo>
                    <a:pt x="864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1" name="Forma"/>
            <p:cNvSpPr/>
            <p:nvPr/>
          </p:nvSpPr>
          <p:spPr>
            <a:xfrm>
              <a:off x="4262" y="38274"/>
              <a:ext cx="55423" cy="4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4" y="21600"/>
                  </a:moveTo>
                  <a:lnTo>
                    <a:pt x="11215" y="18698"/>
                  </a:lnTo>
                  <a:lnTo>
                    <a:pt x="3739" y="13703"/>
                  </a:lnTo>
                  <a:lnTo>
                    <a:pt x="0" y="10800"/>
                  </a:lnTo>
                  <a:lnTo>
                    <a:pt x="1662" y="8640"/>
                  </a:lnTo>
                  <a:lnTo>
                    <a:pt x="1662" y="6480"/>
                  </a:lnTo>
                  <a:lnTo>
                    <a:pt x="3323" y="4320"/>
                  </a:lnTo>
                  <a:lnTo>
                    <a:pt x="4985" y="4320"/>
                  </a:lnTo>
                  <a:lnTo>
                    <a:pt x="6646" y="2160"/>
                  </a:lnTo>
                  <a:lnTo>
                    <a:pt x="4985" y="0"/>
                  </a:lnTo>
                  <a:lnTo>
                    <a:pt x="8308" y="0"/>
                  </a:lnTo>
                  <a:lnTo>
                    <a:pt x="9969" y="2160"/>
                  </a:lnTo>
                  <a:lnTo>
                    <a:pt x="11631" y="2160"/>
                  </a:lnTo>
                  <a:lnTo>
                    <a:pt x="13292" y="4320"/>
                  </a:lnTo>
                  <a:lnTo>
                    <a:pt x="13292" y="6480"/>
                  </a:lnTo>
                  <a:lnTo>
                    <a:pt x="18277" y="6480"/>
                  </a:lnTo>
                  <a:lnTo>
                    <a:pt x="19939" y="10800"/>
                  </a:lnTo>
                  <a:lnTo>
                    <a:pt x="19939" y="12960"/>
                  </a:lnTo>
                  <a:lnTo>
                    <a:pt x="21600" y="17280"/>
                  </a:lnTo>
                  <a:lnTo>
                    <a:pt x="19939" y="19440"/>
                  </a:lnTo>
                  <a:lnTo>
                    <a:pt x="18277" y="19440"/>
                  </a:lnTo>
                  <a:lnTo>
                    <a:pt x="1495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2" name="Forma"/>
            <p:cNvSpPr/>
            <p:nvPr/>
          </p:nvSpPr>
          <p:spPr>
            <a:xfrm>
              <a:off x="25578" y="17010"/>
              <a:ext cx="21317" cy="34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5400"/>
                  </a:moveTo>
                  <a:lnTo>
                    <a:pt x="0" y="5400"/>
                  </a:lnTo>
                  <a:lnTo>
                    <a:pt x="0" y="2700"/>
                  </a:lnTo>
                  <a:lnTo>
                    <a:pt x="4320" y="2700"/>
                  </a:lnTo>
                  <a:lnTo>
                    <a:pt x="4320" y="0"/>
                  </a:lnTo>
                  <a:lnTo>
                    <a:pt x="12960" y="0"/>
                  </a:lnTo>
                  <a:lnTo>
                    <a:pt x="12960" y="5400"/>
                  </a:lnTo>
                  <a:close/>
                  <a:moveTo>
                    <a:pt x="21600" y="21600"/>
                  </a:moveTo>
                  <a:lnTo>
                    <a:pt x="17280" y="21600"/>
                  </a:lnTo>
                  <a:lnTo>
                    <a:pt x="17280" y="18900"/>
                  </a:lnTo>
                  <a:lnTo>
                    <a:pt x="21600" y="1890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54" name="object 119"/>
          <p:cNvSpPr/>
          <p:nvPr/>
        </p:nvSpPr>
        <p:spPr>
          <a:xfrm>
            <a:off x="11396471" y="3974146"/>
            <a:ext cx="42635" cy="29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348"/>
                </a:moveTo>
                <a:lnTo>
                  <a:pt x="18389" y="8247"/>
                </a:lnTo>
                <a:lnTo>
                  <a:pt x="15391" y="5022"/>
                </a:lnTo>
                <a:lnTo>
                  <a:pt x="12791" y="2368"/>
                </a:lnTo>
                <a:lnTo>
                  <a:pt x="10797" y="0"/>
                </a:lnTo>
                <a:lnTo>
                  <a:pt x="7895" y="4635"/>
                </a:lnTo>
                <a:lnTo>
                  <a:pt x="2902" y="13887"/>
                </a:lnTo>
                <a:lnTo>
                  <a:pt x="0" y="18523"/>
                </a:lnTo>
                <a:lnTo>
                  <a:pt x="2162" y="18523"/>
                </a:lnTo>
                <a:lnTo>
                  <a:pt x="6479" y="21600"/>
                </a:lnTo>
                <a:lnTo>
                  <a:pt x="12959" y="21600"/>
                </a:lnTo>
                <a:lnTo>
                  <a:pt x="15121" y="18523"/>
                </a:lnTo>
                <a:lnTo>
                  <a:pt x="19438" y="18523"/>
                </a:lnTo>
                <a:lnTo>
                  <a:pt x="19438" y="12348"/>
                </a:lnTo>
                <a:lnTo>
                  <a:pt x="21600" y="1234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5" name="object 120"/>
          <p:cNvSpPr/>
          <p:nvPr/>
        </p:nvSpPr>
        <p:spPr>
          <a:xfrm>
            <a:off x="14956321" y="2609038"/>
            <a:ext cx="38371" cy="21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0" y="20857"/>
                </a:lnTo>
                <a:lnTo>
                  <a:pt x="10800" y="18900"/>
                </a:lnTo>
                <a:lnTo>
                  <a:pt x="5400" y="16133"/>
                </a:lnTo>
                <a:lnTo>
                  <a:pt x="0" y="12960"/>
                </a:lnTo>
                <a:lnTo>
                  <a:pt x="3975" y="9720"/>
                </a:lnTo>
                <a:lnTo>
                  <a:pt x="12825" y="3240"/>
                </a:lnTo>
                <a:lnTo>
                  <a:pt x="16800" y="0"/>
                </a:lnTo>
                <a:lnTo>
                  <a:pt x="16800" y="4319"/>
                </a:lnTo>
                <a:lnTo>
                  <a:pt x="21600" y="12960"/>
                </a:lnTo>
                <a:lnTo>
                  <a:pt x="21600" y="17280"/>
                </a:lnTo>
                <a:lnTo>
                  <a:pt x="19200" y="1728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6" name="object 121"/>
          <p:cNvSpPr/>
          <p:nvPr/>
        </p:nvSpPr>
        <p:spPr>
          <a:xfrm>
            <a:off x="12641354" y="2647312"/>
            <a:ext cx="38371" cy="34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1600"/>
                </a:moveTo>
                <a:lnTo>
                  <a:pt x="9600" y="21600"/>
                </a:lnTo>
                <a:lnTo>
                  <a:pt x="0" y="10800"/>
                </a:lnTo>
                <a:lnTo>
                  <a:pt x="0" y="5400"/>
                </a:lnTo>
                <a:lnTo>
                  <a:pt x="4800" y="2700"/>
                </a:lnTo>
                <a:lnTo>
                  <a:pt x="4800" y="0"/>
                </a:lnTo>
                <a:lnTo>
                  <a:pt x="7200" y="0"/>
                </a:lnTo>
                <a:lnTo>
                  <a:pt x="10800" y="4472"/>
                </a:lnTo>
                <a:lnTo>
                  <a:pt x="18000" y="14428"/>
                </a:lnTo>
                <a:lnTo>
                  <a:pt x="21600" y="18900"/>
                </a:lnTo>
                <a:lnTo>
                  <a:pt x="16800" y="18900"/>
                </a:lnTo>
                <a:lnTo>
                  <a:pt x="14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7" name="object 122"/>
          <p:cNvSpPr/>
          <p:nvPr/>
        </p:nvSpPr>
        <p:spPr>
          <a:xfrm>
            <a:off x="16717058" y="3774271"/>
            <a:ext cx="38371" cy="2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99" y="21600"/>
                </a:moveTo>
                <a:lnTo>
                  <a:pt x="2024" y="18225"/>
                </a:lnTo>
                <a:lnTo>
                  <a:pt x="1200" y="13500"/>
                </a:lnTo>
                <a:lnTo>
                  <a:pt x="374" y="7425"/>
                </a:lnTo>
                <a:lnTo>
                  <a:pt x="0" y="0"/>
                </a:lnTo>
                <a:lnTo>
                  <a:pt x="5400" y="4837"/>
                </a:lnTo>
                <a:lnTo>
                  <a:pt x="16200" y="13162"/>
                </a:lnTo>
                <a:lnTo>
                  <a:pt x="21600" y="18000"/>
                </a:lnTo>
                <a:lnTo>
                  <a:pt x="16575" y="20080"/>
                </a:lnTo>
                <a:lnTo>
                  <a:pt x="12000" y="21150"/>
                </a:lnTo>
                <a:lnTo>
                  <a:pt x="7425" y="21543"/>
                </a:lnTo>
                <a:lnTo>
                  <a:pt x="23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61" name="object 123"/>
          <p:cNvGrpSpPr/>
          <p:nvPr/>
        </p:nvGrpSpPr>
        <p:grpSpPr>
          <a:xfrm>
            <a:off x="14547045" y="3906131"/>
            <a:ext cx="34062" cy="38217"/>
            <a:chOff x="0" y="0"/>
            <a:chExt cx="34061" cy="38215"/>
          </a:xfrm>
        </p:grpSpPr>
        <p:sp>
          <p:nvSpPr>
            <p:cNvPr id="558" name="Forma"/>
            <p:cNvSpPr/>
            <p:nvPr/>
          </p:nvSpPr>
          <p:spPr>
            <a:xfrm>
              <a:off x="6439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801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9" name="Forma"/>
            <p:cNvSpPr/>
            <p:nvPr/>
          </p:nvSpPr>
          <p:spPr>
            <a:xfrm>
              <a:off x="0" y="8475"/>
              <a:ext cx="27379" cy="2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53" y="21600"/>
                  </a:moveTo>
                  <a:lnTo>
                    <a:pt x="3363" y="21600"/>
                  </a:lnTo>
                  <a:lnTo>
                    <a:pt x="3363" y="18001"/>
                  </a:lnTo>
                  <a:lnTo>
                    <a:pt x="0" y="14400"/>
                  </a:lnTo>
                  <a:lnTo>
                    <a:pt x="0" y="7201"/>
                  </a:lnTo>
                  <a:lnTo>
                    <a:pt x="3363" y="3600"/>
                  </a:lnTo>
                  <a:lnTo>
                    <a:pt x="3363" y="0"/>
                  </a:lnTo>
                  <a:lnTo>
                    <a:pt x="20181" y="0"/>
                  </a:lnTo>
                  <a:lnTo>
                    <a:pt x="20691" y="3600"/>
                  </a:lnTo>
                  <a:lnTo>
                    <a:pt x="21442" y="8100"/>
                  </a:lnTo>
                  <a:lnTo>
                    <a:pt x="21600" y="14175"/>
                  </a:lnTo>
                  <a:lnTo>
                    <a:pt x="20869" y="18001"/>
                  </a:lnTo>
                  <a:lnTo>
                    <a:pt x="16817" y="18001"/>
                  </a:lnTo>
                  <a:lnTo>
                    <a:pt x="13453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0" name="Forma"/>
            <p:cNvSpPr/>
            <p:nvPr/>
          </p:nvSpPr>
          <p:spPr>
            <a:xfrm>
              <a:off x="21361" y="255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4418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62" name="object 124"/>
          <p:cNvSpPr/>
          <p:nvPr/>
        </p:nvSpPr>
        <p:spPr>
          <a:xfrm>
            <a:off x="16691477" y="3893346"/>
            <a:ext cx="34107" cy="21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21600"/>
                </a:moveTo>
                <a:lnTo>
                  <a:pt x="13289" y="20924"/>
                </a:lnTo>
                <a:lnTo>
                  <a:pt x="8437" y="19440"/>
                </a:lnTo>
                <a:lnTo>
                  <a:pt x="4092" y="17955"/>
                </a:lnTo>
                <a:lnTo>
                  <a:pt x="0" y="17280"/>
                </a:lnTo>
                <a:lnTo>
                  <a:pt x="0" y="4319"/>
                </a:lnTo>
                <a:lnTo>
                  <a:pt x="2700" y="4319"/>
                </a:lnTo>
                <a:lnTo>
                  <a:pt x="5400" y="0"/>
                </a:lnTo>
                <a:lnTo>
                  <a:pt x="13500" y="0"/>
                </a:lnTo>
                <a:lnTo>
                  <a:pt x="16200" y="4319"/>
                </a:lnTo>
                <a:lnTo>
                  <a:pt x="21600" y="4319"/>
                </a:lnTo>
                <a:lnTo>
                  <a:pt x="21600" y="8640"/>
                </a:lnTo>
                <a:lnTo>
                  <a:pt x="18900" y="17280"/>
                </a:lnTo>
                <a:lnTo>
                  <a:pt x="189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3" name="object 125"/>
          <p:cNvSpPr/>
          <p:nvPr/>
        </p:nvSpPr>
        <p:spPr>
          <a:xfrm>
            <a:off x="15698131" y="4029431"/>
            <a:ext cx="25580" cy="2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21600"/>
                </a:moveTo>
                <a:lnTo>
                  <a:pt x="3543" y="16200"/>
                </a:lnTo>
                <a:lnTo>
                  <a:pt x="3150" y="10800"/>
                </a:lnTo>
                <a:lnTo>
                  <a:pt x="2081" y="5400"/>
                </a:lnTo>
                <a:lnTo>
                  <a:pt x="0" y="0"/>
                </a:lnTo>
                <a:lnTo>
                  <a:pt x="5399" y="2137"/>
                </a:lnTo>
                <a:lnTo>
                  <a:pt x="16200" y="5062"/>
                </a:lnTo>
                <a:lnTo>
                  <a:pt x="21600" y="7200"/>
                </a:lnTo>
                <a:lnTo>
                  <a:pt x="18281" y="11981"/>
                </a:lnTo>
                <a:lnTo>
                  <a:pt x="13950" y="15750"/>
                </a:lnTo>
                <a:lnTo>
                  <a:pt x="8943" y="18844"/>
                </a:lnTo>
                <a:lnTo>
                  <a:pt x="3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4" name="object 126"/>
          <p:cNvSpPr/>
          <p:nvPr/>
        </p:nvSpPr>
        <p:spPr>
          <a:xfrm>
            <a:off x="12850255" y="2647312"/>
            <a:ext cx="29844" cy="2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28" y="21600"/>
                </a:moveTo>
                <a:lnTo>
                  <a:pt x="9257" y="14399"/>
                </a:lnTo>
                <a:lnTo>
                  <a:pt x="6171" y="14399"/>
                </a:lnTo>
                <a:lnTo>
                  <a:pt x="3086" y="10800"/>
                </a:lnTo>
                <a:lnTo>
                  <a:pt x="3086" y="7200"/>
                </a:lnTo>
                <a:lnTo>
                  <a:pt x="0" y="3599"/>
                </a:lnTo>
                <a:lnTo>
                  <a:pt x="6171" y="3599"/>
                </a:lnTo>
                <a:lnTo>
                  <a:pt x="9257" y="0"/>
                </a:lnTo>
                <a:lnTo>
                  <a:pt x="15428" y="0"/>
                </a:lnTo>
                <a:lnTo>
                  <a:pt x="15428" y="3599"/>
                </a:lnTo>
                <a:lnTo>
                  <a:pt x="18514" y="3599"/>
                </a:lnTo>
                <a:lnTo>
                  <a:pt x="21600" y="7200"/>
                </a:lnTo>
                <a:lnTo>
                  <a:pt x="18514" y="7200"/>
                </a:lnTo>
                <a:lnTo>
                  <a:pt x="18514" y="14399"/>
                </a:lnTo>
                <a:lnTo>
                  <a:pt x="15428" y="18000"/>
                </a:lnTo>
                <a:lnTo>
                  <a:pt x="15428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5" name="object 127"/>
          <p:cNvSpPr/>
          <p:nvPr/>
        </p:nvSpPr>
        <p:spPr>
          <a:xfrm>
            <a:off x="16282203" y="4080464"/>
            <a:ext cx="25580" cy="21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0" y="21600"/>
                </a:moveTo>
                <a:lnTo>
                  <a:pt x="14400" y="17280"/>
                </a:lnTo>
                <a:lnTo>
                  <a:pt x="7200" y="17280"/>
                </a:lnTo>
                <a:lnTo>
                  <a:pt x="3600" y="12960"/>
                </a:lnTo>
                <a:lnTo>
                  <a:pt x="3600" y="8640"/>
                </a:lnTo>
                <a:lnTo>
                  <a:pt x="0" y="4319"/>
                </a:lnTo>
                <a:lnTo>
                  <a:pt x="0" y="0"/>
                </a:lnTo>
                <a:lnTo>
                  <a:pt x="21600" y="12960"/>
                </a:lnTo>
                <a:lnTo>
                  <a:pt x="21600" y="17280"/>
                </a:lnTo>
                <a:lnTo>
                  <a:pt x="18000" y="17280"/>
                </a:lnTo>
                <a:lnTo>
                  <a:pt x="180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6" name="object 128"/>
          <p:cNvSpPr/>
          <p:nvPr/>
        </p:nvSpPr>
        <p:spPr>
          <a:xfrm>
            <a:off x="10893407" y="3276708"/>
            <a:ext cx="25580" cy="21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1600"/>
                </a:moveTo>
                <a:lnTo>
                  <a:pt x="10800" y="21600"/>
                </a:lnTo>
                <a:lnTo>
                  <a:pt x="3600" y="4319"/>
                </a:lnTo>
                <a:lnTo>
                  <a:pt x="0" y="0"/>
                </a:lnTo>
                <a:lnTo>
                  <a:pt x="5399" y="3914"/>
                </a:lnTo>
                <a:lnTo>
                  <a:pt x="16200" y="13365"/>
                </a:lnTo>
                <a:lnTo>
                  <a:pt x="21600" y="17280"/>
                </a:lnTo>
                <a:lnTo>
                  <a:pt x="18000" y="17280"/>
                </a:lnTo>
                <a:lnTo>
                  <a:pt x="14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7" name="object 129"/>
          <p:cNvSpPr/>
          <p:nvPr/>
        </p:nvSpPr>
        <p:spPr>
          <a:xfrm>
            <a:off x="16925959" y="3838061"/>
            <a:ext cx="12791" cy="1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7200" y="14401"/>
                </a:lnTo>
                <a:lnTo>
                  <a:pt x="0" y="14401"/>
                </a:lnTo>
                <a:lnTo>
                  <a:pt x="7200" y="7199"/>
                </a:lnTo>
                <a:lnTo>
                  <a:pt x="7200" y="0"/>
                </a:lnTo>
                <a:lnTo>
                  <a:pt x="14400" y="7199"/>
                </a:lnTo>
                <a:lnTo>
                  <a:pt x="14400" y="14401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8" name="object 130"/>
          <p:cNvSpPr/>
          <p:nvPr/>
        </p:nvSpPr>
        <p:spPr>
          <a:xfrm>
            <a:off x="10940304" y="3106601"/>
            <a:ext cx="12791" cy="1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7200" y="0"/>
                </a:lnTo>
                <a:lnTo>
                  <a:pt x="21600" y="7199"/>
                </a:lnTo>
                <a:lnTo>
                  <a:pt x="7200" y="143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9" name="object 131"/>
          <p:cNvSpPr/>
          <p:nvPr/>
        </p:nvSpPr>
        <p:spPr>
          <a:xfrm>
            <a:off x="17015488" y="3268202"/>
            <a:ext cx="46897" cy="29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21600"/>
                </a:moveTo>
                <a:lnTo>
                  <a:pt x="8836" y="19768"/>
                </a:lnTo>
                <a:lnTo>
                  <a:pt x="2945" y="17261"/>
                </a:lnTo>
                <a:lnTo>
                  <a:pt x="0" y="15429"/>
                </a:lnTo>
                <a:lnTo>
                  <a:pt x="11782" y="6171"/>
                </a:lnTo>
                <a:lnTo>
                  <a:pt x="13745" y="3085"/>
                </a:lnTo>
                <a:lnTo>
                  <a:pt x="13745" y="0"/>
                </a:lnTo>
                <a:lnTo>
                  <a:pt x="15709" y="0"/>
                </a:lnTo>
                <a:lnTo>
                  <a:pt x="19636" y="3085"/>
                </a:lnTo>
                <a:lnTo>
                  <a:pt x="21600" y="3085"/>
                </a:lnTo>
                <a:lnTo>
                  <a:pt x="11782" y="18515"/>
                </a:lnTo>
                <a:lnTo>
                  <a:pt x="11782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0" name="object 132"/>
          <p:cNvSpPr/>
          <p:nvPr/>
        </p:nvSpPr>
        <p:spPr>
          <a:xfrm>
            <a:off x="16981382" y="3102348"/>
            <a:ext cx="21317" cy="1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21600"/>
                </a:moveTo>
                <a:lnTo>
                  <a:pt x="8640" y="21600"/>
                </a:lnTo>
                <a:lnTo>
                  <a:pt x="0" y="16201"/>
                </a:lnTo>
                <a:lnTo>
                  <a:pt x="12959" y="0"/>
                </a:lnTo>
                <a:lnTo>
                  <a:pt x="17279" y="5399"/>
                </a:lnTo>
                <a:lnTo>
                  <a:pt x="17279" y="10800"/>
                </a:lnTo>
                <a:lnTo>
                  <a:pt x="21600" y="16201"/>
                </a:lnTo>
                <a:lnTo>
                  <a:pt x="1728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1" name="object 133"/>
          <p:cNvSpPr/>
          <p:nvPr/>
        </p:nvSpPr>
        <p:spPr>
          <a:xfrm>
            <a:off x="13830813" y="3978399"/>
            <a:ext cx="12791" cy="34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7200" y="5400"/>
                </a:lnTo>
                <a:lnTo>
                  <a:pt x="14400" y="8099"/>
                </a:lnTo>
                <a:lnTo>
                  <a:pt x="21600" y="135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2" name="object 134"/>
          <p:cNvSpPr/>
          <p:nvPr/>
        </p:nvSpPr>
        <p:spPr>
          <a:xfrm>
            <a:off x="16972852" y="2953504"/>
            <a:ext cx="29845" cy="2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14" y="21600"/>
                </a:moveTo>
                <a:lnTo>
                  <a:pt x="13885" y="18337"/>
                </a:lnTo>
                <a:lnTo>
                  <a:pt x="4628" y="10462"/>
                </a:lnTo>
                <a:lnTo>
                  <a:pt x="0" y="7200"/>
                </a:lnTo>
                <a:lnTo>
                  <a:pt x="0" y="3599"/>
                </a:lnTo>
                <a:lnTo>
                  <a:pt x="3086" y="3599"/>
                </a:lnTo>
                <a:lnTo>
                  <a:pt x="3086" y="0"/>
                </a:lnTo>
                <a:lnTo>
                  <a:pt x="7714" y="3262"/>
                </a:lnTo>
                <a:lnTo>
                  <a:pt x="16971" y="11137"/>
                </a:lnTo>
                <a:lnTo>
                  <a:pt x="21600" y="14399"/>
                </a:lnTo>
                <a:lnTo>
                  <a:pt x="21600" y="18000"/>
                </a:lnTo>
                <a:lnTo>
                  <a:pt x="18514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3" name="object 135"/>
          <p:cNvSpPr/>
          <p:nvPr/>
        </p:nvSpPr>
        <p:spPr>
          <a:xfrm>
            <a:off x="11511584" y="2847187"/>
            <a:ext cx="21317" cy="21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21600"/>
                </a:moveTo>
                <a:lnTo>
                  <a:pt x="12959" y="21600"/>
                </a:lnTo>
                <a:lnTo>
                  <a:pt x="4320" y="17280"/>
                </a:lnTo>
                <a:lnTo>
                  <a:pt x="0" y="17280"/>
                </a:lnTo>
                <a:lnTo>
                  <a:pt x="4320" y="8640"/>
                </a:lnTo>
                <a:lnTo>
                  <a:pt x="12959" y="0"/>
                </a:lnTo>
                <a:lnTo>
                  <a:pt x="17280" y="4319"/>
                </a:lnTo>
                <a:lnTo>
                  <a:pt x="17280" y="8640"/>
                </a:lnTo>
                <a:lnTo>
                  <a:pt x="21600" y="12960"/>
                </a:lnTo>
                <a:lnTo>
                  <a:pt x="17280" y="17280"/>
                </a:lnTo>
                <a:lnTo>
                  <a:pt x="1728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4" name="object 136"/>
          <p:cNvSpPr/>
          <p:nvPr/>
        </p:nvSpPr>
        <p:spPr>
          <a:xfrm>
            <a:off x="16934485" y="3770017"/>
            <a:ext cx="17054" cy="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99" y="21600"/>
                </a:moveTo>
                <a:lnTo>
                  <a:pt x="0" y="21600"/>
                </a:lnTo>
                <a:lnTo>
                  <a:pt x="0" y="0"/>
                </a:lnTo>
                <a:lnTo>
                  <a:pt x="10800" y="5399"/>
                </a:lnTo>
                <a:lnTo>
                  <a:pt x="21600" y="16199"/>
                </a:lnTo>
                <a:lnTo>
                  <a:pt x="16200" y="16199"/>
                </a:lnTo>
                <a:lnTo>
                  <a:pt x="53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78" name="object 137"/>
          <p:cNvGrpSpPr/>
          <p:nvPr/>
        </p:nvGrpSpPr>
        <p:grpSpPr>
          <a:xfrm>
            <a:off x="15425326" y="3842341"/>
            <a:ext cx="12701" cy="12701"/>
            <a:chOff x="0" y="0"/>
            <a:chExt cx="12700" cy="12700"/>
          </a:xfrm>
        </p:grpSpPr>
        <p:sp>
          <p:nvSpPr>
            <p:cNvPr id="575" name="Linea"/>
            <p:cNvSpPr/>
            <p:nvPr/>
          </p:nvSpPr>
          <p:spPr>
            <a:xfrm>
              <a:off x="0" y="8476"/>
              <a:ext cx="12700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6" name="Linea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7" name="Linea"/>
            <p:cNvSpPr/>
            <p:nvPr/>
          </p:nvSpPr>
          <p:spPr>
            <a:xfrm flipH="1">
              <a:off x="4218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81" name="object 138"/>
          <p:cNvGrpSpPr/>
          <p:nvPr/>
        </p:nvGrpSpPr>
        <p:grpSpPr>
          <a:xfrm>
            <a:off x="15723711" y="4025179"/>
            <a:ext cx="46897" cy="25516"/>
            <a:chOff x="0" y="0"/>
            <a:chExt cx="46896" cy="25515"/>
          </a:xfrm>
        </p:grpSpPr>
        <p:sp>
          <p:nvSpPr>
            <p:cNvPr id="579" name="Forma"/>
            <p:cNvSpPr/>
            <p:nvPr/>
          </p:nvSpPr>
          <p:spPr>
            <a:xfrm>
              <a:off x="25579" y="0"/>
              <a:ext cx="21318" cy="1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2960" y="16199"/>
                  </a:lnTo>
                  <a:lnTo>
                    <a:pt x="8640" y="16199"/>
                  </a:lnTo>
                  <a:lnTo>
                    <a:pt x="0" y="10800"/>
                  </a:lnTo>
                  <a:lnTo>
                    <a:pt x="8640" y="5399"/>
                  </a:lnTo>
                  <a:lnTo>
                    <a:pt x="17279" y="5399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0" name="Forma"/>
            <p:cNvSpPr/>
            <p:nvPr/>
          </p:nvSpPr>
          <p:spPr>
            <a:xfrm>
              <a:off x="0" y="4251"/>
              <a:ext cx="25580" cy="2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1600"/>
                  </a:moveTo>
                  <a:lnTo>
                    <a:pt x="7200" y="17280"/>
                  </a:lnTo>
                  <a:lnTo>
                    <a:pt x="0" y="8640"/>
                  </a:lnTo>
                  <a:lnTo>
                    <a:pt x="3600" y="4320"/>
                  </a:lnTo>
                  <a:lnTo>
                    <a:pt x="3600" y="0"/>
                  </a:lnTo>
                  <a:lnTo>
                    <a:pt x="10800" y="0"/>
                  </a:lnTo>
                  <a:lnTo>
                    <a:pt x="14400" y="4320"/>
                  </a:lnTo>
                  <a:lnTo>
                    <a:pt x="21600" y="4320"/>
                  </a:lnTo>
                  <a:lnTo>
                    <a:pt x="21600" y="12960"/>
                  </a:lnTo>
                  <a:lnTo>
                    <a:pt x="144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82" name="object 139"/>
          <p:cNvSpPr/>
          <p:nvPr/>
        </p:nvSpPr>
        <p:spPr>
          <a:xfrm>
            <a:off x="15152431" y="3961388"/>
            <a:ext cx="21317" cy="2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21600"/>
                </a:moveTo>
                <a:lnTo>
                  <a:pt x="12959" y="18000"/>
                </a:lnTo>
                <a:lnTo>
                  <a:pt x="4320" y="14399"/>
                </a:lnTo>
                <a:lnTo>
                  <a:pt x="0" y="10800"/>
                </a:lnTo>
                <a:lnTo>
                  <a:pt x="0" y="0"/>
                </a:lnTo>
                <a:lnTo>
                  <a:pt x="4320" y="0"/>
                </a:lnTo>
                <a:lnTo>
                  <a:pt x="8640" y="3599"/>
                </a:lnTo>
                <a:lnTo>
                  <a:pt x="17280" y="3599"/>
                </a:lnTo>
                <a:lnTo>
                  <a:pt x="21600" y="7200"/>
                </a:lnTo>
                <a:lnTo>
                  <a:pt x="21600" y="10800"/>
                </a:lnTo>
                <a:lnTo>
                  <a:pt x="17280" y="18000"/>
                </a:lnTo>
                <a:lnTo>
                  <a:pt x="1728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3" name="object 140"/>
          <p:cNvSpPr/>
          <p:nvPr/>
        </p:nvSpPr>
        <p:spPr>
          <a:xfrm>
            <a:off x="10918987" y="3289465"/>
            <a:ext cx="17054" cy="2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99" y="21600"/>
                </a:moveTo>
                <a:lnTo>
                  <a:pt x="10799" y="21600"/>
                </a:lnTo>
                <a:lnTo>
                  <a:pt x="10799" y="18000"/>
                </a:lnTo>
                <a:lnTo>
                  <a:pt x="5400" y="18000"/>
                </a:lnTo>
                <a:lnTo>
                  <a:pt x="5400" y="14399"/>
                </a:lnTo>
                <a:lnTo>
                  <a:pt x="0" y="10800"/>
                </a:lnTo>
                <a:lnTo>
                  <a:pt x="0" y="0"/>
                </a:lnTo>
                <a:lnTo>
                  <a:pt x="5400" y="0"/>
                </a:lnTo>
                <a:lnTo>
                  <a:pt x="16199" y="3599"/>
                </a:lnTo>
                <a:lnTo>
                  <a:pt x="21600" y="3599"/>
                </a:lnTo>
                <a:lnTo>
                  <a:pt x="21600" y="10800"/>
                </a:lnTo>
                <a:lnTo>
                  <a:pt x="16199" y="14399"/>
                </a:lnTo>
                <a:lnTo>
                  <a:pt x="161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4" name="object 141"/>
          <p:cNvSpPr/>
          <p:nvPr/>
        </p:nvSpPr>
        <p:spPr>
          <a:xfrm>
            <a:off x="15826029" y="2709004"/>
            <a:ext cx="1279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1600"/>
                </a:moveTo>
                <a:lnTo>
                  <a:pt x="7200" y="21600"/>
                </a:lnTo>
                <a:lnTo>
                  <a:pt x="0" y="10799"/>
                </a:lnTo>
                <a:lnTo>
                  <a:pt x="0" y="0"/>
                </a:lnTo>
                <a:lnTo>
                  <a:pt x="14400" y="0"/>
                </a:lnTo>
                <a:lnTo>
                  <a:pt x="21600" y="10799"/>
                </a:lnTo>
                <a:lnTo>
                  <a:pt x="14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88" name="object 142"/>
          <p:cNvGrpSpPr/>
          <p:nvPr/>
        </p:nvGrpSpPr>
        <p:grpSpPr>
          <a:xfrm>
            <a:off x="11792960" y="4001817"/>
            <a:ext cx="85266" cy="40372"/>
            <a:chOff x="0" y="0"/>
            <a:chExt cx="85265" cy="40371"/>
          </a:xfrm>
        </p:grpSpPr>
        <p:sp>
          <p:nvSpPr>
            <p:cNvPr id="585" name="Forma"/>
            <p:cNvSpPr/>
            <p:nvPr/>
          </p:nvSpPr>
          <p:spPr>
            <a:xfrm>
              <a:off x="57599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21600"/>
                  </a:lnTo>
                  <a:lnTo>
                    <a:pt x="0" y="10799"/>
                  </a:lnTo>
                  <a:lnTo>
                    <a:pt x="10800" y="0"/>
                  </a:lnTo>
                  <a:lnTo>
                    <a:pt x="10800" y="10799"/>
                  </a:lnTo>
                  <a:lnTo>
                    <a:pt x="21600" y="107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6" name="Forma"/>
            <p:cNvSpPr/>
            <p:nvPr/>
          </p:nvSpPr>
          <p:spPr>
            <a:xfrm>
              <a:off x="0" y="6349"/>
              <a:ext cx="59686" cy="3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21600"/>
                  </a:moveTo>
                  <a:lnTo>
                    <a:pt x="6943" y="19996"/>
                  </a:lnTo>
                  <a:lnTo>
                    <a:pt x="2314" y="17803"/>
                  </a:lnTo>
                  <a:lnTo>
                    <a:pt x="0" y="16200"/>
                  </a:lnTo>
                  <a:lnTo>
                    <a:pt x="2049" y="12150"/>
                  </a:lnTo>
                  <a:lnTo>
                    <a:pt x="3664" y="8100"/>
                  </a:lnTo>
                  <a:lnTo>
                    <a:pt x="4990" y="4050"/>
                  </a:lnTo>
                  <a:lnTo>
                    <a:pt x="6171" y="0"/>
                  </a:lnTo>
                  <a:lnTo>
                    <a:pt x="21600" y="0"/>
                  </a:lnTo>
                  <a:lnTo>
                    <a:pt x="20057" y="2700"/>
                  </a:lnTo>
                  <a:lnTo>
                    <a:pt x="20057" y="8100"/>
                  </a:lnTo>
                  <a:lnTo>
                    <a:pt x="18514" y="10800"/>
                  </a:lnTo>
                  <a:lnTo>
                    <a:pt x="7714" y="10800"/>
                  </a:lnTo>
                  <a:lnTo>
                    <a:pt x="7714" y="13500"/>
                  </a:lnTo>
                  <a:lnTo>
                    <a:pt x="9257" y="18900"/>
                  </a:lnTo>
                  <a:lnTo>
                    <a:pt x="925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7" name="Forma"/>
            <p:cNvSpPr/>
            <p:nvPr/>
          </p:nvSpPr>
          <p:spPr>
            <a:xfrm>
              <a:off x="63949" y="10602"/>
              <a:ext cx="21317" cy="2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2960"/>
                  </a:lnTo>
                  <a:lnTo>
                    <a:pt x="4320" y="8640"/>
                  </a:lnTo>
                  <a:lnTo>
                    <a:pt x="4320" y="0"/>
                  </a:lnTo>
                  <a:lnTo>
                    <a:pt x="12960" y="4319"/>
                  </a:lnTo>
                  <a:lnTo>
                    <a:pt x="17280" y="4319"/>
                  </a:lnTo>
                  <a:lnTo>
                    <a:pt x="21600" y="8640"/>
                  </a:lnTo>
                  <a:lnTo>
                    <a:pt x="17280" y="1296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89" name="object 143"/>
          <p:cNvSpPr/>
          <p:nvPr/>
        </p:nvSpPr>
        <p:spPr>
          <a:xfrm>
            <a:off x="12969627" y="4020925"/>
            <a:ext cx="12792" cy="1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99" y="21600"/>
                </a:moveTo>
                <a:lnTo>
                  <a:pt x="7199" y="14401"/>
                </a:lnTo>
                <a:lnTo>
                  <a:pt x="0" y="7199"/>
                </a:lnTo>
                <a:lnTo>
                  <a:pt x="0" y="0"/>
                </a:lnTo>
                <a:lnTo>
                  <a:pt x="21600" y="0"/>
                </a:lnTo>
                <a:lnTo>
                  <a:pt x="14399" y="7199"/>
                </a:lnTo>
                <a:lnTo>
                  <a:pt x="14399" y="14401"/>
                </a:lnTo>
                <a:lnTo>
                  <a:pt x="71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92" name="object 144"/>
          <p:cNvGrpSpPr/>
          <p:nvPr/>
        </p:nvGrpSpPr>
        <p:grpSpPr>
          <a:xfrm>
            <a:off x="11430572" y="3974177"/>
            <a:ext cx="17057" cy="29737"/>
            <a:chOff x="0" y="0"/>
            <a:chExt cx="17056" cy="29736"/>
          </a:xfrm>
        </p:grpSpPr>
        <p:sp>
          <p:nvSpPr>
            <p:cNvPr id="590" name="Triangolo"/>
            <p:cNvSpPr/>
            <p:nvPr/>
          </p:nvSpPr>
          <p:spPr>
            <a:xfrm>
              <a:off x="50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1" name="Forma"/>
            <p:cNvSpPr/>
            <p:nvPr/>
          </p:nvSpPr>
          <p:spPr>
            <a:xfrm>
              <a:off x="0" y="8476"/>
              <a:ext cx="17057" cy="2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8" y="4323"/>
                  </a:lnTo>
                  <a:lnTo>
                    <a:pt x="5404" y="0"/>
                  </a:lnTo>
                  <a:lnTo>
                    <a:pt x="5404" y="4323"/>
                  </a:lnTo>
                  <a:lnTo>
                    <a:pt x="0" y="8645"/>
                  </a:lnTo>
                  <a:lnTo>
                    <a:pt x="10808" y="8645"/>
                  </a:lnTo>
                  <a:lnTo>
                    <a:pt x="10808" y="17290"/>
                  </a:lnTo>
                  <a:lnTo>
                    <a:pt x="16195" y="1729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93" name="object 145"/>
          <p:cNvSpPr/>
          <p:nvPr/>
        </p:nvSpPr>
        <p:spPr>
          <a:xfrm>
            <a:off x="16955802" y="3191654"/>
            <a:ext cx="21317" cy="1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959" y="21600"/>
                </a:lnTo>
                <a:lnTo>
                  <a:pt x="8640" y="14399"/>
                </a:lnTo>
                <a:lnTo>
                  <a:pt x="0" y="14399"/>
                </a:lnTo>
                <a:lnTo>
                  <a:pt x="4320" y="7199"/>
                </a:lnTo>
                <a:lnTo>
                  <a:pt x="4320" y="0"/>
                </a:lnTo>
                <a:lnTo>
                  <a:pt x="8640" y="0"/>
                </a:lnTo>
                <a:lnTo>
                  <a:pt x="17279" y="7199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4" name="object 146"/>
          <p:cNvSpPr/>
          <p:nvPr/>
        </p:nvSpPr>
        <p:spPr>
          <a:xfrm>
            <a:off x="15629920" y="3991157"/>
            <a:ext cx="12791" cy="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6199"/>
                </a:lnTo>
                <a:lnTo>
                  <a:pt x="7200" y="5399"/>
                </a:lnTo>
                <a:lnTo>
                  <a:pt x="7200" y="0"/>
                </a:lnTo>
                <a:lnTo>
                  <a:pt x="21600" y="0"/>
                </a:lnTo>
                <a:lnTo>
                  <a:pt x="14400" y="5399"/>
                </a:lnTo>
                <a:lnTo>
                  <a:pt x="7200" y="16201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97" name="object 147"/>
          <p:cNvGrpSpPr/>
          <p:nvPr/>
        </p:nvGrpSpPr>
        <p:grpSpPr>
          <a:xfrm>
            <a:off x="11061851" y="3563793"/>
            <a:ext cx="40458" cy="14827"/>
            <a:chOff x="0" y="0"/>
            <a:chExt cx="40456" cy="14826"/>
          </a:xfrm>
        </p:grpSpPr>
        <p:sp>
          <p:nvSpPr>
            <p:cNvPr id="595" name="Forma"/>
            <p:cNvSpPr/>
            <p:nvPr/>
          </p:nvSpPr>
          <p:spPr>
            <a:xfrm>
              <a:off x="14876" y="0"/>
              <a:ext cx="2558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21600"/>
                  </a:moveTo>
                  <a:lnTo>
                    <a:pt x="10800" y="21600"/>
                  </a:lnTo>
                  <a:lnTo>
                    <a:pt x="3601" y="10799"/>
                  </a:lnTo>
                  <a:lnTo>
                    <a:pt x="0" y="10799"/>
                  </a:lnTo>
                  <a:lnTo>
                    <a:pt x="3375" y="4556"/>
                  </a:lnTo>
                  <a:lnTo>
                    <a:pt x="8100" y="1349"/>
                  </a:lnTo>
                  <a:lnTo>
                    <a:pt x="14175" y="168"/>
                  </a:lnTo>
                  <a:lnTo>
                    <a:pt x="21600" y="0"/>
                  </a:lnTo>
                  <a:lnTo>
                    <a:pt x="18000" y="10799"/>
                  </a:lnTo>
                  <a:lnTo>
                    <a:pt x="18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6" name="Triangolo"/>
            <p:cNvSpPr/>
            <p:nvPr/>
          </p:nvSpPr>
          <p:spPr>
            <a:xfrm>
              <a:off x="0" y="2126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98" name="object 148"/>
          <p:cNvSpPr/>
          <p:nvPr/>
        </p:nvSpPr>
        <p:spPr>
          <a:xfrm>
            <a:off x="16768215" y="4084716"/>
            <a:ext cx="12791" cy="1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1600"/>
                </a:moveTo>
                <a:lnTo>
                  <a:pt x="0" y="7199"/>
                </a:lnTo>
                <a:lnTo>
                  <a:pt x="7200" y="0"/>
                </a:lnTo>
                <a:lnTo>
                  <a:pt x="21600" y="0"/>
                </a:lnTo>
                <a:lnTo>
                  <a:pt x="21600" y="7199"/>
                </a:lnTo>
                <a:lnTo>
                  <a:pt x="14400" y="14401"/>
                </a:lnTo>
                <a:lnTo>
                  <a:pt x="14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9" name="object 149"/>
          <p:cNvSpPr/>
          <p:nvPr/>
        </p:nvSpPr>
        <p:spPr>
          <a:xfrm>
            <a:off x="12134023" y="2715354"/>
            <a:ext cx="21317" cy="1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959" y="21600"/>
                </a:lnTo>
                <a:lnTo>
                  <a:pt x="8640" y="14399"/>
                </a:lnTo>
                <a:lnTo>
                  <a:pt x="0" y="14399"/>
                </a:lnTo>
                <a:lnTo>
                  <a:pt x="0" y="0"/>
                </a:lnTo>
                <a:lnTo>
                  <a:pt x="8640" y="0"/>
                </a:lnTo>
                <a:lnTo>
                  <a:pt x="12959" y="7199"/>
                </a:lnTo>
                <a:lnTo>
                  <a:pt x="21600" y="143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0" name="object 150"/>
          <p:cNvSpPr/>
          <p:nvPr/>
        </p:nvSpPr>
        <p:spPr>
          <a:xfrm>
            <a:off x="13229690" y="3876335"/>
            <a:ext cx="12791" cy="21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7200" y="17280"/>
                </a:lnTo>
                <a:lnTo>
                  <a:pt x="0" y="17280"/>
                </a:lnTo>
                <a:lnTo>
                  <a:pt x="0" y="8640"/>
                </a:lnTo>
                <a:lnTo>
                  <a:pt x="7200" y="4319"/>
                </a:lnTo>
                <a:lnTo>
                  <a:pt x="7200" y="0"/>
                </a:lnTo>
                <a:lnTo>
                  <a:pt x="14400" y="8640"/>
                </a:lnTo>
                <a:lnTo>
                  <a:pt x="14400" y="1295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1" name="object 151"/>
          <p:cNvSpPr/>
          <p:nvPr/>
        </p:nvSpPr>
        <p:spPr>
          <a:xfrm>
            <a:off x="14841210" y="3982651"/>
            <a:ext cx="12791" cy="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7200" y="16201"/>
                </a:lnTo>
                <a:lnTo>
                  <a:pt x="0" y="16201"/>
                </a:lnTo>
                <a:lnTo>
                  <a:pt x="7200" y="10800"/>
                </a:lnTo>
                <a:lnTo>
                  <a:pt x="14400" y="0"/>
                </a:lnTo>
                <a:lnTo>
                  <a:pt x="21600" y="108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2" name="object 152"/>
          <p:cNvSpPr/>
          <p:nvPr/>
        </p:nvSpPr>
        <p:spPr>
          <a:xfrm>
            <a:off x="12912119" y="401457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10799"/>
                </a:lnTo>
                <a:lnTo>
                  <a:pt x="10800" y="0"/>
                </a:lnTo>
                <a:lnTo>
                  <a:pt x="21600" y="107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08" name="object 153"/>
          <p:cNvGrpSpPr/>
          <p:nvPr/>
        </p:nvGrpSpPr>
        <p:grpSpPr>
          <a:xfrm>
            <a:off x="16358942" y="2766385"/>
            <a:ext cx="40457" cy="46781"/>
            <a:chOff x="0" y="0"/>
            <a:chExt cx="40456" cy="46779"/>
          </a:xfrm>
        </p:grpSpPr>
        <p:sp>
          <p:nvSpPr>
            <p:cNvPr id="603" name="Forma"/>
            <p:cNvSpPr/>
            <p:nvPr/>
          </p:nvSpPr>
          <p:spPr>
            <a:xfrm>
              <a:off x="0" y="0"/>
              <a:ext cx="17053" cy="1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21600"/>
                  </a:lnTo>
                  <a:lnTo>
                    <a:pt x="5399" y="14399"/>
                  </a:lnTo>
                  <a:lnTo>
                    <a:pt x="0" y="14399"/>
                  </a:lnTo>
                  <a:lnTo>
                    <a:pt x="0" y="0"/>
                  </a:lnTo>
                  <a:lnTo>
                    <a:pt x="5399" y="0"/>
                  </a:lnTo>
                  <a:lnTo>
                    <a:pt x="16200" y="7199"/>
                  </a:lnTo>
                  <a:lnTo>
                    <a:pt x="21600" y="71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4" name="Forma"/>
            <p:cNvSpPr/>
            <p:nvPr/>
          </p:nvSpPr>
          <p:spPr>
            <a:xfrm>
              <a:off x="27756" y="640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799" y="10801"/>
                  </a:lnTo>
                  <a:lnTo>
                    <a:pt x="10799" y="0"/>
                  </a:lnTo>
                  <a:lnTo>
                    <a:pt x="21600" y="10801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5" name="Triangolo"/>
            <p:cNvSpPr/>
            <p:nvPr/>
          </p:nvSpPr>
          <p:spPr>
            <a:xfrm>
              <a:off x="12834" y="853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6" name="Forma"/>
            <p:cNvSpPr/>
            <p:nvPr/>
          </p:nvSpPr>
          <p:spPr>
            <a:xfrm>
              <a:off x="19229" y="1491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108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08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7" name="Forma"/>
            <p:cNvSpPr/>
            <p:nvPr/>
          </p:nvSpPr>
          <p:spPr>
            <a:xfrm>
              <a:off x="23492" y="25516"/>
              <a:ext cx="12701" cy="2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0800" y="4319"/>
                  </a:lnTo>
                  <a:lnTo>
                    <a:pt x="21600" y="4319"/>
                  </a:lnTo>
                  <a:lnTo>
                    <a:pt x="10800" y="8640"/>
                  </a:lnTo>
                  <a:lnTo>
                    <a:pt x="10800" y="1728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11" name="object 154"/>
          <p:cNvGrpSpPr/>
          <p:nvPr/>
        </p:nvGrpSpPr>
        <p:grpSpPr>
          <a:xfrm>
            <a:off x="14696300" y="3940155"/>
            <a:ext cx="38279" cy="16956"/>
            <a:chOff x="0" y="0"/>
            <a:chExt cx="38278" cy="16954"/>
          </a:xfrm>
        </p:grpSpPr>
        <p:sp>
          <p:nvSpPr>
            <p:cNvPr id="609" name="Quadrato"/>
            <p:cNvSpPr/>
            <p:nvPr/>
          </p:nvSpPr>
          <p:spPr>
            <a:xfrm>
              <a:off x="0" y="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0" name="Quadrato"/>
            <p:cNvSpPr/>
            <p:nvPr/>
          </p:nvSpPr>
          <p:spPr>
            <a:xfrm>
              <a:off x="25578" y="4254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14" name="object 155"/>
          <p:cNvGrpSpPr/>
          <p:nvPr/>
        </p:nvGrpSpPr>
        <p:grpSpPr>
          <a:xfrm>
            <a:off x="15327224" y="3995418"/>
            <a:ext cx="34063" cy="25484"/>
            <a:chOff x="0" y="0"/>
            <a:chExt cx="34061" cy="25482"/>
          </a:xfrm>
        </p:grpSpPr>
        <p:sp>
          <p:nvSpPr>
            <p:cNvPr id="612" name="Forma"/>
            <p:cNvSpPr/>
            <p:nvPr/>
          </p:nvSpPr>
          <p:spPr>
            <a:xfrm>
              <a:off x="0" y="0"/>
              <a:ext cx="25578" cy="1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95"/>
                  </a:moveTo>
                  <a:lnTo>
                    <a:pt x="14404" y="10792"/>
                  </a:lnTo>
                  <a:lnTo>
                    <a:pt x="10800" y="5403"/>
                  </a:lnTo>
                  <a:lnTo>
                    <a:pt x="3593" y="0"/>
                  </a:lnTo>
                  <a:lnTo>
                    <a:pt x="0" y="5403"/>
                  </a:lnTo>
                  <a:lnTo>
                    <a:pt x="10800" y="21600"/>
                  </a:lnTo>
                  <a:lnTo>
                    <a:pt x="14404" y="21600"/>
                  </a:lnTo>
                  <a:lnTo>
                    <a:pt x="17996" y="16195"/>
                  </a:lnTo>
                  <a:lnTo>
                    <a:pt x="21600" y="1619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3" name="Triangolo"/>
            <p:cNvSpPr/>
            <p:nvPr/>
          </p:nvSpPr>
          <p:spPr>
            <a:xfrm>
              <a:off x="21361" y="1278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15" name="object 156"/>
          <p:cNvSpPr/>
          <p:nvPr/>
        </p:nvSpPr>
        <p:spPr>
          <a:xfrm>
            <a:off x="14683469" y="3946534"/>
            <a:ext cx="1279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200" y="10799"/>
                </a:lnTo>
                <a:lnTo>
                  <a:pt x="7200" y="0"/>
                </a:lnTo>
                <a:lnTo>
                  <a:pt x="21600" y="0"/>
                </a:lnTo>
                <a:lnTo>
                  <a:pt x="14400" y="10799"/>
                </a:lnTo>
                <a:lnTo>
                  <a:pt x="7200" y="107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6" name="object 157"/>
          <p:cNvSpPr/>
          <p:nvPr/>
        </p:nvSpPr>
        <p:spPr>
          <a:xfrm>
            <a:off x="14581150" y="3927366"/>
            <a:ext cx="12791" cy="1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0" y="7199"/>
                </a:lnTo>
                <a:lnTo>
                  <a:pt x="7200" y="0"/>
                </a:lnTo>
                <a:lnTo>
                  <a:pt x="14400" y="0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7" name="object 158"/>
          <p:cNvSpPr/>
          <p:nvPr/>
        </p:nvSpPr>
        <p:spPr>
          <a:xfrm>
            <a:off x="15340062" y="39741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23" name="object 159"/>
          <p:cNvGrpSpPr/>
          <p:nvPr/>
        </p:nvGrpSpPr>
        <p:grpSpPr>
          <a:xfrm>
            <a:off x="14521504" y="3931658"/>
            <a:ext cx="29750" cy="25451"/>
            <a:chOff x="0" y="0"/>
            <a:chExt cx="29749" cy="25450"/>
          </a:xfrm>
        </p:grpSpPr>
        <p:sp>
          <p:nvSpPr>
            <p:cNvPr id="618" name="Triangolo"/>
            <p:cNvSpPr/>
            <p:nvPr/>
          </p:nvSpPr>
          <p:spPr>
            <a:xfrm>
              <a:off x="0" y="127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9" name="Forma"/>
            <p:cNvSpPr/>
            <p:nvPr/>
          </p:nvSpPr>
          <p:spPr>
            <a:xfrm>
              <a:off x="6394" y="8496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0" name="Triangolo"/>
            <p:cNvSpPr/>
            <p:nvPr/>
          </p:nvSpPr>
          <p:spPr>
            <a:xfrm>
              <a:off x="12788" y="849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1" name="Quadrato"/>
            <p:cNvSpPr/>
            <p:nvPr/>
          </p:nvSpPr>
          <p:spPr>
            <a:xfrm>
              <a:off x="17049" y="4248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2" name="Triangolo"/>
            <p:cNvSpPr/>
            <p:nvPr/>
          </p:nvSpPr>
          <p:spPr>
            <a:xfrm>
              <a:off x="17049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29" name="object 160"/>
          <p:cNvGrpSpPr/>
          <p:nvPr/>
        </p:nvGrpSpPr>
        <p:grpSpPr>
          <a:xfrm>
            <a:off x="14414927" y="3927366"/>
            <a:ext cx="44676" cy="29723"/>
            <a:chOff x="0" y="0"/>
            <a:chExt cx="44674" cy="29721"/>
          </a:xfrm>
        </p:grpSpPr>
        <p:sp>
          <p:nvSpPr>
            <p:cNvPr id="624" name="Forma"/>
            <p:cNvSpPr/>
            <p:nvPr/>
          </p:nvSpPr>
          <p:spPr>
            <a:xfrm>
              <a:off x="12744" y="0"/>
              <a:ext cx="21318" cy="1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79" y="21600"/>
                  </a:moveTo>
                  <a:lnTo>
                    <a:pt x="4320" y="21600"/>
                  </a:lnTo>
                  <a:lnTo>
                    <a:pt x="8640" y="16199"/>
                  </a:lnTo>
                  <a:lnTo>
                    <a:pt x="8640" y="10800"/>
                  </a:lnTo>
                  <a:lnTo>
                    <a:pt x="4320" y="10800"/>
                  </a:lnTo>
                  <a:lnTo>
                    <a:pt x="4320" y="5399"/>
                  </a:lnTo>
                  <a:lnTo>
                    <a:pt x="0" y="5399"/>
                  </a:lnTo>
                  <a:lnTo>
                    <a:pt x="4320" y="0"/>
                  </a:lnTo>
                  <a:lnTo>
                    <a:pt x="12960" y="0"/>
                  </a:lnTo>
                  <a:lnTo>
                    <a:pt x="12960" y="10800"/>
                  </a:lnTo>
                  <a:lnTo>
                    <a:pt x="17280" y="16199"/>
                  </a:lnTo>
                  <a:lnTo>
                    <a:pt x="21600" y="16199"/>
                  </a:lnTo>
                  <a:lnTo>
                    <a:pt x="1727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5" name="Forma"/>
            <p:cNvSpPr/>
            <p:nvPr/>
          </p:nvSpPr>
          <p:spPr>
            <a:xfrm>
              <a:off x="31974" y="4251"/>
              <a:ext cx="12701" cy="1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21600"/>
                  </a:lnTo>
                  <a:lnTo>
                    <a:pt x="0" y="14399"/>
                  </a:lnTo>
                  <a:lnTo>
                    <a:pt x="0" y="7201"/>
                  </a:lnTo>
                  <a:lnTo>
                    <a:pt x="10800" y="7201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6" name="Forma"/>
            <p:cNvSpPr/>
            <p:nvPr/>
          </p:nvSpPr>
          <p:spPr>
            <a:xfrm>
              <a:off x="6394" y="1278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7" name="Linea"/>
            <p:cNvSpPr/>
            <p:nvPr/>
          </p:nvSpPr>
          <p:spPr>
            <a:xfrm flipV="1">
              <a:off x="0" y="17054"/>
              <a:ext cx="12700" cy="12668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8" name="Linea"/>
            <p:cNvSpPr/>
            <p:nvPr/>
          </p:nvSpPr>
          <p:spPr>
            <a:xfrm flipH="1">
              <a:off x="-1" y="17054"/>
              <a:ext cx="12701" cy="12668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30" name="object 161"/>
          <p:cNvSpPr/>
          <p:nvPr/>
        </p:nvSpPr>
        <p:spPr>
          <a:xfrm>
            <a:off x="14747464" y="40124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1" name="object 162"/>
          <p:cNvSpPr/>
          <p:nvPr/>
        </p:nvSpPr>
        <p:spPr>
          <a:xfrm>
            <a:off x="15476486" y="398480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107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2" name="object 163"/>
          <p:cNvSpPr/>
          <p:nvPr/>
        </p:nvSpPr>
        <p:spPr>
          <a:xfrm>
            <a:off x="16115979" y="4127271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3" name="object 164"/>
          <p:cNvSpPr/>
          <p:nvPr/>
        </p:nvSpPr>
        <p:spPr>
          <a:xfrm>
            <a:off x="14438375" y="396779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00" y="21600"/>
                </a:lnTo>
                <a:lnTo>
                  <a:pt x="10800" y="10799"/>
                </a:lnTo>
                <a:lnTo>
                  <a:pt x="0" y="10799"/>
                </a:lnTo>
                <a:lnTo>
                  <a:pt x="1080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37" name="object 165"/>
          <p:cNvGrpSpPr/>
          <p:nvPr/>
        </p:nvGrpSpPr>
        <p:grpSpPr>
          <a:xfrm>
            <a:off x="16107448" y="4114519"/>
            <a:ext cx="34063" cy="21235"/>
            <a:chOff x="0" y="0"/>
            <a:chExt cx="34062" cy="21234"/>
          </a:xfrm>
        </p:grpSpPr>
        <p:sp>
          <p:nvSpPr>
            <p:cNvPr id="634" name="Quadrato"/>
            <p:cNvSpPr/>
            <p:nvPr/>
          </p:nvSpPr>
          <p:spPr>
            <a:xfrm>
              <a:off x="0" y="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5" name="Quadrato"/>
            <p:cNvSpPr/>
            <p:nvPr/>
          </p:nvSpPr>
          <p:spPr>
            <a:xfrm>
              <a:off x="4260" y="8502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6" name="Forma"/>
            <p:cNvSpPr/>
            <p:nvPr/>
          </p:nvSpPr>
          <p:spPr>
            <a:xfrm>
              <a:off x="17004" y="8470"/>
              <a:ext cx="17059" cy="1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6195" y="14399"/>
                  </a:lnTo>
                  <a:lnTo>
                    <a:pt x="5405" y="0"/>
                  </a:lnTo>
                  <a:lnTo>
                    <a:pt x="5405" y="7201"/>
                  </a:lnTo>
                  <a:lnTo>
                    <a:pt x="0" y="14399"/>
                  </a:lnTo>
                  <a:lnTo>
                    <a:pt x="10808" y="14399"/>
                  </a:lnTo>
                  <a:lnTo>
                    <a:pt x="16195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40" name="object 166"/>
          <p:cNvGrpSpPr/>
          <p:nvPr/>
        </p:nvGrpSpPr>
        <p:grpSpPr>
          <a:xfrm>
            <a:off x="13980064" y="3910386"/>
            <a:ext cx="14834" cy="19082"/>
            <a:chOff x="0" y="0"/>
            <a:chExt cx="14833" cy="19081"/>
          </a:xfrm>
        </p:grpSpPr>
        <p:sp>
          <p:nvSpPr>
            <p:cNvPr id="638" name="Triangolo"/>
            <p:cNvSpPr/>
            <p:nvPr/>
          </p:nvSpPr>
          <p:spPr>
            <a:xfrm>
              <a:off x="0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9" name="Forma"/>
            <p:cNvSpPr/>
            <p:nvPr/>
          </p:nvSpPr>
          <p:spPr>
            <a:xfrm>
              <a:off x="2133" y="638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lnTo>
                    <a:pt x="10784" y="10801"/>
                  </a:lnTo>
                  <a:lnTo>
                    <a:pt x="10784" y="0"/>
                  </a:lnTo>
                  <a:lnTo>
                    <a:pt x="0" y="1080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0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46" name="object 167"/>
          <p:cNvGrpSpPr/>
          <p:nvPr/>
        </p:nvGrpSpPr>
        <p:grpSpPr>
          <a:xfrm>
            <a:off x="16467696" y="4120894"/>
            <a:ext cx="51067" cy="48883"/>
            <a:chOff x="0" y="0"/>
            <a:chExt cx="51066" cy="48882"/>
          </a:xfrm>
        </p:grpSpPr>
        <p:sp>
          <p:nvSpPr>
            <p:cNvPr id="641" name="Forma"/>
            <p:cNvSpPr/>
            <p:nvPr/>
          </p:nvSpPr>
          <p:spPr>
            <a:xfrm>
              <a:off x="0" y="12763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lnTo>
                    <a:pt x="0" y="0"/>
                  </a:lnTo>
                  <a:lnTo>
                    <a:pt x="10800" y="10801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080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2" name="Forma"/>
            <p:cNvSpPr/>
            <p:nvPr/>
          </p:nvSpPr>
          <p:spPr>
            <a:xfrm>
              <a:off x="0" y="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lnTo>
                    <a:pt x="10800" y="0"/>
                  </a:lnTo>
                  <a:lnTo>
                    <a:pt x="0" y="0"/>
                  </a:lnTo>
                  <a:lnTo>
                    <a:pt x="10800" y="10799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079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3" name="Forma"/>
            <p:cNvSpPr/>
            <p:nvPr/>
          </p:nvSpPr>
          <p:spPr>
            <a:xfrm>
              <a:off x="2082" y="30455"/>
              <a:ext cx="12790" cy="18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39"/>
                  </a:moveTo>
                  <a:lnTo>
                    <a:pt x="16796" y="0"/>
                  </a:lnTo>
                  <a:lnTo>
                    <a:pt x="0" y="11626"/>
                  </a:lnTo>
                  <a:lnTo>
                    <a:pt x="7207" y="16613"/>
                  </a:lnTo>
                  <a:lnTo>
                    <a:pt x="14415" y="16613"/>
                  </a:lnTo>
                  <a:lnTo>
                    <a:pt x="21600" y="21600"/>
                  </a:lnTo>
                  <a:lnTo>
                    <a:pt x="21600" y="663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4" name="Triangolo"/>
            <p:cNvSpPr/>
            <p:nvPr/>
          </p:nvSpPr>
          <p:spPr>
            <a:xfrm>
              <a:off x="6394" y="2268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715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5" name="Forma"/>
            <p:cNvSpPr/>
            <p:nvPr/>
          </p:nvSpPr>
          <p:spPr>
            <a:xfrm>
              <a:off x="38366" y="3402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99"/>
                  </a:lnTo>
                  <a:lnTo>
                    <a:pt x="10799" y="21600"/>
                  </a:lnTo>
                  <a:lnTo>
                    <a:pt x="10799" y="107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47" name="object 168"/>
          <p:cNvSpPr/>
          <p:nvPr/>
        </p:nvSpPr>
        <p:spPr>
          <a:xfrm>
            <a:off x="16260930" y="4067734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8" name="object 169"/>
          <p:cNvSpPr/>
          <p:nvPr/>
        </p:nvSpPr>
        <p:spPr>
          <a:xfrm>
            <a:off x="13847911" y="3952911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9" name="object 170"/>
          <p:cNvSpPr/>
          <p:nvPr/>
        </p:nvSpPr>
        <p:spPr>
          <a:xfrm>
            <a:off x="10914768" y="317467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0" name="object 171"/>
          <p:cNvSpPr/>
          <p:nvPr/>
        </p:nvSpPr>
        <p:spPr>
          <a:xfrm>
            <a:off x="13195583" y="3876335"/>
            <a:ext cx="12791" cy="1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7200" y="14399"/>
                </a:lnTo>
                <a:lnTo>
                  <a:pt x="0" y="14399"/>
                </a:lnTo>
                <a:lnTo>
                  <a:pt x="7200" y="7199"/>
                </a:lnTo>
                <a:lnTo>
                  <a:pt x="7200" y="0"/>
                </a:lnTo>
                <a:lnTo>
                  <a:pt x="14400" y="7199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1" name="object 172"/>
          <p:cNvSpPr/>
          <p:nvPr/>
        </p:nvSpPr>
        <p:spPr>
          <a:xfrm>
            <a:off x="10882794" y="3227831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10799"/>
                </a:lnTo>
                <a:lnTo>
                  <a:pt x="10800" y="0"/>
                </a:lnTo>
                <a:lnTo>
                  <a:pt x="10800" y="10799"/>
                </a:lnTo>
                <a:lnTo>
                  <a:pt x="21600" y="107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2" name="object 173"/>
          <p:cNvSpPr/>
          <p:nvPr/>
        </p:nvSpPr>
        <p:spPr>
          <a:xfrm>
            <a:off x="13251050" y="3906131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55" name="object 174"/>
          <p:cNvGrpSpPr/>
          <p:nvPr/>
        </p:nvGrpSpPr>
        <p:grpSpPr>
          <a:xfrm>
            <a:off x="16706437" y="3872088"/>
            <a:ext cx="40413" cy="63762"/>
            <a:chOff x="0" y="0"/>
            <a:chExt cx="40411" cy="63760"/>
          </a:xfrm>
        </p:grpSpPr>
        <p:sp>
          <p:nvSpPr>
            <p:cNvPr id="653" name="Forma"/>
            <p:cNvSpPr/>
            <p:nvPr/>
          </p:nvSpPr>
          <p:spPr>
            <a:xfrm>
              <a:off x="0" y="5106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81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4" name="Forma"/>
            <p:cNvSpPr/>
            <p:nvPr/>
          </p:nvSpPr>
          <p:spPr>
            <a:xfrm>
              <a:off x="27711" y="0"/>
              <a:ext cx="12701" cy="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41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56" name="object 175"/>
          <p:cNvSpPr/>
          <p:nvPr/>
        </p:nvSpPr>
        <p:spPr>
          <a:xfrm>
            <a:off x="10974455" y="3463853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7" name="object 176"/>
          <p:cNvSpPr/>
          <p:nvPr/>
        </p:nvSpPr>
        <p:spPr>
          <a:xfrm>
            <a:off x="12637092" y="2643059"/>
            <a:ext cx="12791" cy="1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1600"/>
                </a:moveTo>
                <a:lnTo>
                  <a:pt x="7200" y="14399"/>
                </a:lnTo>
                <a:lnTo>
                  <a:pt x="0" y="14399"/>
                </a:lnTo>
                <a:lnTo>
                  <a:pt x="7200" y="7199"/>
                </a:lnTo>
                <a:lnTo>
                  <a:pt x="7200" y="0"/>
                </a:lnTo>
                <a:lnTo>
                  <a:pt x="21600" y="0"/>
                </a:lnTo>
                <a:lnTo>
                  <a:pt x="14400" y="7199"/>
                </a:lnTo>
                <a:lnTo>
                  <a:pt x="14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61" name="object 177"/>
          <p:cNvGrpSpPr/>
          <p:nvPr/>
        </p:nvGrpSpPr>
        <p:grpSpPr>
          <a:xfrm>
            <a:off x="10978712" y="3472362"/>
            <a:ext cx="25489" cy="29720"/>
            <a:chOff x="0" y="0"/>
            <a:chExt cx="25488" cy="29718"/>
          </a:xfrm>
        </p:grpSpPr>
        <p:sp>
          <p:nvSpPr>
            <p:cNvPr id="658" name="Quadrato"/>
            <p:cNvSpPr/>
            <p:nvPr/>
          </p:nvSpPr>
          <p:spPr>
            <a:xfrm>
              <a:off x="0" y="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9" name="Quadrato"/>
            <p:cNvSpPr/>
            <p:nvPr/>
          </p:nvSpPr>
          <p:spPr>
            <a:xfrm>
              <a:off x="4260" y="4254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0" name="Quadrato"/>
            <p:cNvSpPr/>
            <p:nvPr/>
          </p:nvSpPr>
          <p:spPr>
            <a:xfrm>
              <a:off x="12788" y="17018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62" name="object 178"/>
          <p:cNvSpPr/>
          <p:nvPr/>
        </p:nvSpPr>
        <p:spPr>
          <a:xfrm>
            <a:off x="16947319" y="3782804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3" name="object 179"/>
          <p:cNvSpPr/>
          <p:nvPr/>
        </p:nvSpPr>
        <p:spPr>
          <a:xfrm>
            <a:off x="17105061" y="368073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4" name="object 180"/>
          <p:cNvSpPr/>
          <p:nvPr/>
        </p:nvSpPr>
        <p:spPr>
          <a:xfrm>
            <a:off x="11002166" y="351488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lnTo>
                  <a:pt x="21600" y="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69" name="object 181"/>
          <p:cNvGrpSpPr/>
          <p:nvPr/>
        </p:nvGrpSpPr>
        <p:grpSpPr>
          <a:xfrm>
            <a:off x="17115714" y="3648848"/>
            <a:ext cx="23407" cy="42469"/>
            <a:chOff x="0" y="0"/>
            <a:chExt cx="23406" cy="42468"/>
          </a:xfrm>
        </p:grpSpPr>
        <p:sp>
          <p:nvSpPr>
            <p:cNvPr id="665" name="Forma"/>
            <p:cNvSpPr/>
            <p:nvPr/>
          </p:nvSpPr>
          <p:spPr>
            <a:xfrm>
              <a:off x="0" y="29768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lnTo>
                    <a:pt x="10800" y="10801"/>
                  </a:lnTo>
                  <a:lnTo>
                    <a:pt x="10800" y="0"/>
                  </a:lnTo>
                  <a:lnTo>
                    <a:pt x="0" y="1080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0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6" name="Forma"/>
            <p:cNvSpPr/>
            <p:nvPr/>
          </p:nvSpPr>
          <p:spPr>
            <a:xfrm>
              <a:off x="4260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99"/>
                  </a:lnTo>
                  <a:lnTo>
                    <a:pt x="10816" y="21600"/>
                  </a:lnTo>
                  <a:lnTo>
                    <a:pt x="10816" y="107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7" name="Triangolo"/>
            <p:cNvSpPr/>
            <p:nvPr/>
          </p:nvSpPr>
          <p:spPr>
            <a:xfrm>
              <a:off x="10655" y="2127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8" name="Forma"/>
            <p:cNvSpPr/>
            <p:nvPr/>
          </p:nvSpPr>
          <p:spPr>
            <a:xfrm>
              <a:off x="6349" y="10604"/>
              <a:ext cx="17057" cy="1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9"/>
                  </a:moveTo>
                  <a:lnTo>
                    <a:pt x="10791" y="7199"/>
                  </a:lnTo>
                  <a:lnTo>
                    <a:pt x="10791" y="0"/>
                  </a:lnTo>
                  <a:lnTo>
                    <a:pt x="5404" y="0"/>
                  </a:lnTo>
                  <a:lnTo>
                    <a:pt x="0" y="7199"/>
                  </a:lnTo>
                  <a:lnTo>
                    <a:pt x="0" y="21600"/>
                  </a:lnTo>
                  <a:lnTo>
                    <a:pt x="5404" y="14401"/>
                  </a:lnTo>
                  <a:lnTo>
                    <a:pt x="10791" y="14401"/>
                  </a:lnTo>
                  <a:lnTo>
                    <a:pt x="21600" y="719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70" name="object 182"/>
          <p:cNvSpPr/>
          <p:nvPr/>
        </p:nvSpPr>
        <p:spPr>
          <a:xfrm>
            <a:off x="11017043" y="3540373"/>
            <a:ext cx="12790" cy="1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7200" y="21600"/>
                </a:lnTo>
                <a:lnTo>
                  <a:pt x="0" y="14401"/>
                </a:lnTo>
                <a:lnTo>
                  <a:pt x="14400" y="7199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1" name="object 183"/>
          <p:cNvSpPr/>
          <p:nvPr/>
        </p:nvSpPr>
        <p:spPr>
          <a:xfrm>
            <a:off x="11115099" y="3614824"/>
            <a:ext cx="17054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99" y="21600"/>
                </a:lnTo>
                <a:lnTo>
                  <a:pt x="0" y="10799"/>
                </a:lnTo>
                <a:lnTo>
                  <a:pt x="5400" y="10799"/>
                </a:lnTo>
                <a:lnTo>
                  <a:pt x="16199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75" name="object 184"/>
          <p:cNvGrpSpPr/>
          <p:nvPr/>
        </p:nvGrpSpPr>
        <p:grpSpPr>
          <a:xfrm>
            <a:off x="14368025" y="2583552"/>
            <a:ext cx="25497" cy="19083"/>
            <a:chOff x="0" y="0"/>
            <a:chExt cx="25495" cy="19081"/>
          </a:xfrm>
        </p:grpSpPr>
        <p:sp>
          <p:nvSpPr>
            <p:cNvPr id="672" name="Triangolo"/>
            <p:cNvSpPr/>
            <p:nvPr/>
          </p:nvSpPr>
          <p:spPr>
            <a:xfrm>
              <a:off x="0" y="4254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3" name="Forma"/>
            <p:cNvSpPr/>
            <p:nvPr/>
          </p:nvSpPr>
          <p:spPr>
            <a:xfrm>
              <a:off x="6394" y="638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00" y="0"/>
                  </a:lnTo>
                  <a:lnTo>
                    <a:pt x="0" y="10801"/>
                  </a:lnTo>
                  <a:lnTo>
                    <a:pt x="10800" y="10801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4" name="Triangolo"/>
            <p:cNvSpPr/>
            <p:nvPr/>
          </p:nvSpPr>
          <p:spPr>
            <a:xfrm>
              <a:off x="12795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76" name="object 185"/>
          <p:cNvSpPr/>
          <p:nvPr/>
        </p:nvSpPr>
        <p:spPr>
          <a:xfrm>
            <a:off x="12440980" y="3991157"/>
            <a:ext cx="12791" cy="1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7200" y="14401"/>
                </a:lnTo>
                <a:lnTo>
                  <a:pt x="0" y="14401"/>
                </a:lnTo>
                <a:lnTo>
                  <a:pt x="7200" y="7199"/>
                </a:lnTo>
                <a:lnTo>
                  <a:pt x="7200" y="0"/>
                </a:lnTo>
                <a:lnTo>
                  <a:pt x="14400" y="7199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7" name="object 186"/>
          <p:cNvSpPr/>
          <p:nvPr/>
        </p:nvSpPr>
        <p:spPr>
          <a:xfrm>
            <a:off x="11130065" y="3629679"/>
            <a:ext cx="12701" cy="1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10800" y="14401"/>
                </a:lnTo>
                <a:lnTo>
                  <a:pt x="0" y="7199"/>
                </a:lnTo>
                <a:lnTo>
                  <a:pt x="0" y="0"/>
                </a:lnTo>
                <a:lnTo>
                  <a:pt x="21600" y="0"/>
                </a:lnTo>
                <a:lnTo>
                  <a:pt x="21600" y="1440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8" name="object 187"/>
          <p:cNvSpPr/>
          <p:nvPr/>
        </p:nvSpPr>
        <p:spPr>
          <a:xfrm>
            <a:off x="14521465" y="2594181"/>
            <a:ext cx="1279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0" y="10799"/>
                </a:lnTo>
                <a:lnTo>
                  <a:pt x="1440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81" name="object 188"/>
          <p:cNvGrpSpPr/>
          <p:nvPr/>
        </p:nvGrpSpPr>
        <p:grpSpPr>
          <a:xfrm>
            <a:off x="17045369" y="3193813"/>
            <a:ext cx="14834" cy="31839"/>
            <a:chOff x="0" y="0"/>
            <a:chExt cx="14833" cy="31837"/>
          </a:xfrm>
        </p:grpSpPr>
        <p:sp>
          <p:nvSpPr>
            <p:cNvPr id="679" name="Triangolo"/>
            <p:cNvSpPr/>
            <p:nvPr/>
          </p:nvSpPr>
          <p:spPr>
            <a:xfrm>
              <a:off x="0" y="19137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0" name="Forma"/>
            <p:cNvSpPr/>
            <p:nvPr/>
          </p:nvSpPr>
          <p:spPr>
            <a:xfrm>
              <a:off x="2133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15"/>
                  </a:moveTo>
                  <a:lnTo>
                    <a:pt x="10800" y="0"/>
                  </a:lnTo>
                  <a:lnTo>
                    <a:pt x="10800" y="1081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82" name="object 189"/>
          <p:cNvSpPr/>
          <p:nvPr/>
        </p:nvSpPr>
        <p:spPr>
          <a:xfrm>
            <a:off x="12110620" y="39741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21600" y="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85" name="object 190"/>
          <p:cNvGrpSpPr/>
          <p:nvPr/>
        </p:nvGrpSpPr>
        <p:grpSpPr>
          <a:xfrm>
            <a:off x="11247297" y="3744536"/>
            <a:ext cx="19096" cy="23337"/>
            <a:chOff x="0" y="0"/>
            <a:chExt cx="19094" cy="23336"/>
          </a:xfrm>
        </p:grpSpPr>
        <p:sp>
          <p:nvSpPr>
            <p:cNvPr id="683" name="Triangolo"/>
            <p:cNvSpPr/>
            <p:nvPr/>
          </p:nvSpPr>
          <p:spPr>
            <a:xfrm>
              <a:off x="0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4" name="Forma"/>
            <p:cNvSpPr/>
            <p:nvPr/>
          </p:nvSpPr>
          <p:spPr>
            <a:xfrm>
              <a:off x="6394" y="1063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16" y="0"/>
                  </a:lnTo>
                  <a:lnTo>
                    <a:pt x="0" y="10799"/>
                  </a:lnTo>
                  <a:lnTo>
                    <a:pt x="10816" y="21600"/>
                  </a:lnTo>
                  <a:lnTo>
                    <a:pt x="21600" y="107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86" name="object 191"/>
          <p:cNvSpPr/>
          <p:nvPr/>
        </p:nvSpPr>
        <p:spPr>
          <a:xfrm>
            <a:off x="11880403" y="401032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10799"/>
                </a:lnTo>
                <a:lnTo>
                  <a:pt x="10800" y="107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7" name="object 192"/>
          <p:cNvSpPr/>
          <p:nvPr/>
        </p:nvSpPr>
        <p:spPr>
          <a:xfrm>
            <a:off x="15687518" y="268774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0" y="0"/>
                </a:lnTo>
                <a:lnTo>
                  <a:pt x="10800" y="10799"/>
                </a:lnTo>
                <a:lnTo>
                  <a:pt x="21600" y="1079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90" name="object 193"/>
          <p:cNvGrpSpPr/>
          <p:nvPr/>
        </p:nvGrpSpPr>
        <p:grpSpPr>
          <a:xfrm>
            <a:off x="16388821" y="2779184"/>
            <a:ext cx="19095" cy="16949"/>
            <a:chOff x="0" y="0"/>
            <a:chExt cx="19094" cy="16948"/>
          </a:xfrm>
        </p:grpSpPr>
        <p:sp>
          <p:nvSpPr>
            <p:cNvPr id="688" name="Triangolo"/>
            <p:cNvSpPr/>
            <p:nvPr/>
          </p:nvSpPr>
          <p:spPr>
            <a:xfrm>
              <a:off x="0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9" name="Forma"/>
            <p:cNvSpPr/>
            <p:nvPr/>
          </p:nvSpPr>
          <p:spPr>
            <a:xfrm>
              <a:off x="6394" y="424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91" name="object 194"/>
          <p:cNvSpPr/>
          <p:nvPr/>
        </p:nvSpPr>
        <p:spPr>
          <a:xfrm>
            <a:off x="16335539" y="2762133"/>
            <a:ext cx="12701" cy="1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00" y="14399"/>
                </a:lnTo>
                <a:lnTo>
                  <a:pt x="0" y="14399"/>
                </a:lnTo>
                <a:lnTo>
                  <a:pt x="0" y="7199"/>
                </a:lnTo>
                <a:lnTo>
                  <a:pt x="10797" y="7199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2" name="object 195"/>
          <p:cNvSpPr/>
          <p:nvPr/>
        </p:nvSpPr>
        <p:spPr>
          <a:xfrm>
            <a:off x="11428495" y="399756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96" name="object 196"/>
          <p:cNvGrpSpPr/>
          <p:nvPr/>
        </p:nvGrpSpPr>
        <p:grpSpPr>
          <a:xfrm>
            <a:off x="16657417" y="3884868"/>
            <a:ext cx="12701" cy="12701"/>
            <a:chOff x="0" y="0"/>
            <a:chExt cx="12700" cy="12700"/>
          </a:xfrm>
        </p:grpSpPr>
        <p:sp>
          <p:nvSpPr>
            <p:cNvPr id="693" name="Linea"/>
            <p:cNvSpPr/>
            <p:nvPr/>
          </p:nvSpPr>
          <p:spPr>
            <a:xfrm flipH="1" flipV="1">
              <a:off x="-1" y="17"/>
              <a:ext cx="12701" cy="12666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4" name="Forma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5" name="Linea"/>
            <p:cNvSpPr/>
            <p:nvPr/>
          </p:nvSpPr>
          <p:spPr>
            <a:xfrm>
              <a:off x="0" y="17"/>
              <a:ext cx="12700" cy="12666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97" name="object 197"/>
          <p:cNvSpPr/>
          <p:nvPr/>
        </p:nvSpPr>
        <p:spPr>
          <a:xfrm>
            <a:off x="14896633" y="3548879"/>
            <a:ext cx="21317" cy="1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0" y="21600"/>
                </a:moveTo>
                <a:lnTo>
                  <a:pt x="0" y="21600"/>
                </a:lnTo>
                <a:lnTo>
                  <a:pt x="0" y="14399"/>
                </a:lnTo>
                <a:lnTo>
                  <a:pt x="4320" y="7199"/>
                </a:lnTo>
                <a:lnTo>
                  <a:pt x="4320" y="0"/>
                </a:lnTo>
                <a:lnTo>
                  <a:pt x="8640" y="0"/>
                </a:lnTo>
                <a:lnTo>
                  <a:pt x="17279" y="7199"/>
                </a:lnTo>
                <a:lnTo>
                  <a:pt x="21600" y="14399"/>
                </a:lnTo>
                <a:lnTo>
                  <a:pt x="12959" y="14399"/>
                </a:lnTo>
                <a:lnTo>
                  <a:pt x="864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00" name="object 198"/>
          <p:cNvGrpSpPr/>
          <p:nvPr/>
        </p:nvGrpSpPr>
        <p:grpSpPr>
          <a:xfrm>
            <a:off x="11950703" y="3650943"/>
            <a:ext cx="25580" cy="25488"/>
            <a:chOff x="0" y="0"/>
            <a:chExt cx="25579" cy="25487"/>
          </a:xfrm>
        </p:grpSpPr>
        <p:sp>
          <p:nvSpPr>
            <p:cNvPr id="698" name="Forma"/>
            <p:cNvSpPr/>
            <p:nvPr/>
          </p:nvSpPr>
          <p:spPr>
            <a:xfrm>
              <a:off x="0" y="0"/>
              <a:ext cx="25580" cy="1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21600"/>
                  </a:moveTo>
                  <a:lnTo>
                    <a:pt x="0" y="21600"/>
                  </a:lnTo>
                  <a:lnTo>
                    <a:pt x="3600" y="10800"/>
                  </a:lnTo>
                  <a:lnTo>
                    <a:pt x="3600" y="0"/>
                  </a:lnTo>
                  <a:lnTo>
                    <a:pt x="10800" y="0"/>
                  </a:lnTo>
                  <a:lnTo>
                    <a:pt x="14400" y="5399"/>
                  </a:lnTo>
                  <a:lnTo>
                    <a:pt x="21600" y="5399"/>
                  </a:lnTo>
                  <a:lnTo>
                    <a:pt x="18000" y="10800"/>
                  </a:lnTo>
                  <a:lnTo>
                    <a:pt x="18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9" name="Forma"/>
            <p:cNvSpPr/>
            <p:nvPr/>
          </p:nvSpPr>
          <p:spPr>
            <a:xfrm>
              <a:off x="4263" y="12787"/>
              <a:ext cx="1279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9" y="21600"/>
                  </a:moveTo>
                  <a:lnTo>
                    <a:pt x="7199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439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01" name="object 199"/>
          <p:cNvSpPr/>
          <p:nvPr/>
        </p:nvSpPr>
        <p:spPr>
          <a:xfrm>
            <a:off x="11594763" y="285359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00" y="21600"/>
                </a:lnTo>
                <a:lnTo>
                  <a:pt x="0" y="10799"/>
                </a:lnTo>
                <a:lnTo>
                  <a:pt x="0" y="0"/>
                </a:lnTo>
                <a:lnTo>
                  <a:pt x="10800" y="10799"/>
                </a:lnTo>
                <a:lnTo>
                  <a:pt x="21600" y="107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84" name="object 200"/>
          <p:cNvGrpSpPr/>
          <p:nvPr/>
        </p:nvGrpSpPr>
        <p:grpSpPr>
          <a:xfrm>
            <a:off x="10850764" y="2577209"/>
            <a:ext cx="6220145" cy="1567055"/>
            <a:chOff x="0" y="0"/>
            <a:chExt cx="6220143" cy="1567053"/>
          </a:xfrm>
        </p:grpSpPr>
        <p:grpSp>
          <p:nvGrpSpPr>
            <p:cNvPr id="714" name="object 201"/>
            <p:cNvGrpSpPr/>
            <p:nvPr/>
          </p:nvGrpSpPr>
          <p:grpSpPr>
            <a:xfrm>
              <a:off x="-1" y="-1"/>
              <a:ext cx="6220145" cy="1567055"/>
              <a:chOff x="0" y="0"/>
              <a:chExt cx="6220143" cy="1567053"/>
            </a:xfrm>
          </p:grpSpPr>
          <p:sp>
            <p:nvSpPr>
              <p:cNvPr id="702" name="Forma"/>
              <p:cNvSpPr/>
              <p:nvPr/>
            </p:nvSpPr>
            <p:spPr>
              <a:xfrm>
                <a:off x="2123122" y="25400"/>
                <a:ext cx="503061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54" y="16200"/>
                    </a:lnTo>
                    <a:lnTo>
                      <a:pt x="21143" y="10800"/>
                    </a:lnTo>
                    <a:lnTo>
                      <a:pt x="20931" y="10800"/>
                    </a:lnTo>
                    <a:lnTo>
                      <a:pt x="20685" y="5400"/>
                    </a:lnTo>
                    <a:lnTo>
                      <a:pt x="19770" y="5400"/>
                    </a:lnTo>
                    <a:lnTo>
                      <a:pt x="19295" y="0"/>
                    </a:lnTo>
                    <a:lnTo>
                      <a:pt x="17939" y="0"/>
                    </a:lnTo>
                    <a:lnTo>
                      <a:pt x="17939" y="10800"/>
                    </a:lnTo>
                    <a:lnTo>
                      <a:pt x="17756" y="10800"/>
                    </a:lnTo>
                    <a:lnTo>
                      <a:pt x="17573" y="5400"/>
                    </a:lnTo>
                    <a:lnTo>
                      <a:pt x="16291" y="5400"/>
                    </a:lnTo>
                    <a:lnTo>
                      <a:pt x="15742" y="0"/>
                    </a:lnTo>
                    <a:lnTo>
                      <a:pt x="15011" y="0"/>
                    </a:lnTo>
                    <a:lnTo>
                      <a:pt x="15788" y="5400"/>
                    </a:lnTo>
                    <a:lnTo>
                      <a:pt x="16246" y="10800"/>
                    </a:lnTo>
                    <a:lnTo>
                      <a:pt x="16841" y="16200"/>
                    </a:lnTo>
                    <a:lnTo>
                      <a:pt x="14278" y="16200"/>
                    </a:lnTo>
                    <a:lnTo>
                      <a:pt x="13472" y="5400"/>
                    </a:lnTo>
                    <a:lnTo>
                      <a:pt x="11446" y="5400"/>
                    </a:lnTo>
                    <a:lnTo>
                      <a:pt x="10434" y="10800"/>
                    </a:lnTo>
                    <a:lnTo>
                      <a:pt x="8443" y="10800"/>
                    </a:lnTo>
                    <a:lnTo>
                      <a:pt x="7268" y="16200"/>
                    </a:lnTo>
                    <a:lnTo>
                      <a:pt x="5658" y="16200"/>
                    </a:lnTo>
                    <a:lnTo>
                      <a:pt x="4960" y="10800"/>
                    </a:lnTo>
                    <a:lnTo>
                      <a:pt x="4576" y="5400"/>
                    </a:lnTo>
                    <a:lnTo>
                      <a:pt x="3844" y="5400"/>
                    </a:lnTo>
                    <a:lnTo>
                      <a:pt x="3435" y="10800"/>
                    </a:lnTo>
                    <a:lnTo>
                      <a:pt x="3180" y="10800"/>
                    </a:lnTo>
                    <a:lnTo>
                      <a:pt x="3538" y="5400"/>
                    </a:lnTo>
                    <a:lnTo>
                      <a:pt x="2380" y="5400"/>
                    </a:lnTo>
                    <a:lnTo>
                      <a:pt x="2380" y="10800"/>
                    </a:lnTo>
                    <a:lnTo>
                      <a:pt x="2196" y="10800"/>
                    </a:lnTo>
                    <a:lnTo>
                      <a:pt x="2196" y="16200"/>
                    </a:lnTo>
                    <a:lnTo>
                      <a:pt x="1919" y="10800"/>
                    </a:lnTo>
                    <a:lnTo>
                      <a:pt x="915" y="10800"/>
                    </a:lnTo>
                    <a:lnTo>
                      <a:pt x="915" y="5400"/>
                    </a:lnTo>
                    <a:lnTo>
                      <a:pt x="549" y="5400"/>
                    </a:lnTo>
                    <a:lnTo>
                      <a:pt x="366" y="10800"/>
                    </a:lnTo>
                    <a:lnTo>
                      <a:pt x="549" y="10800"/>
                    </a:lnTo>
                    <a:lnTo>
                      <a:pt x="366" y="16200"/>
                    </a:lnTo>
                    <a:lnTo>
                      <a:pt x="0" y="16200"/>
                    </a:lnTo>
                    <a:lnTo>
                      <a:pt x="366" y="21600"/>
                    </a:lnTo>
                    <a:lnTo>
                      <a:pt x="1281" y="21600"/>
                    </a:lnTo>
                    <a:lnTo>
                      <a:pt x="1464" y="16200"/>
                    </a:lnTo>
                    <a:lnTo>
                      <a:pt x="1831" y="16200"/>
                    </a:lnTo>
                    <a:lnTo>
                      <a:pt x="201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3" name="Forma"/>
              <p:cNvSpPr/>
              <p:nvPr/>
            </p:nvSpPr>
            <p:spPr>
              <a:xfrm>
                <a:off x="2664561" y="0"/>
                <a:ext cx="1428193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0"/>
                    </a:moveTo>
                    <a:lnTo>
                      <a:pt x="20182" y="14400"/>
                    </a:lnTo>
                    <a:lnTo>
                      <a:pt x="19920" y="10800"/>
                    </a:lnTo>
                    <a:lnTo>
                      <a:pt x="19730" y="7200"/>
                    </a:lnTo>
                    <a:lnTo>
                      <a:pt x="18951" y="7200"/>
                    </a:lnTo>
                    <a:lnTo>
                      <a:pt x="18699" y="10800"/>
                    </a:lnTo>
                    <a:lnTo>
                      <a:pt x="18312" y="14400"/>
                    </a:lnTo>
                    <a:lnTo>
                      <a:pt x="17994" y="14400"/>
                    </a:lnTo>
                    <a:lnTo>
                      <a:pt x="17860" y="18000"/>
                    </a:lnTo>
                    <a:lnTo>
                      <a:pt x="17764" y="18000"/>
                    </a:lnTo>
                    <a:lnTo>
                      <a:pt x="17570" y="14400"/>
                    </a:lnTo>
                    <a:lnTo>
                      <a:pt x="17473" y="14400"/>
                    </a:lnTo>
                    <a:lnTo>
                      <a:pt x="17133" y="10800"/>
                    </a:lnTo>
                    <a:lnTo>
                      <a:pt x="16780" y="7200"/>
                    </a:lnTo>
                    <a:lnTo>
                      <a:pt x="15926" y="7200"/>
                    </a:lnTo>
                    <a:lnTo>
                      <a:pt x="15926" y="10800"/>
                    </a:lnTo>
                    <a:lnTo>
                      <a:pt x="15862" y="7200"/>
                    </a:lnTo>
                    <a:lnTo>
                      <a:pt x="15217" y="7200"/>
                    </a:lnTo>
                    <a:lnTo>
                      <a:pt x="15013" y="3600"/>
                    </a:lnTo>
                    <a:lnTo>
                      <a:pt x="14798" y="3600"/>
                    </a:lnTo>
                    <a:lnTo>
                      <a:pt x="14582" y="0"/>
                    </a:lnTo>
                    <a:lnTo>
                      <a:pt x="13734" y="0"/>
                    </a:lnTo>
                    <a:lnTo>
                      <a:pt x="13724" y="3600"/>
                    </a:lnTo>
                    <a:lnTo>
                      <a:pt x="13701" y="3600"/>
                    </a:lnTo>
                    <a:lnTo>
                      <a:pt x="13679" y="7200"/>
                    </a:lnTo>
                    <a:lnTo>
                      <a:pt x="13669" y="10800"/>
                    </a:lnTo>
                    <a:lnTo>
                      <a:pt x="13525" y="7200"/>
                    </a:lnTo>
                    <a:lnTo>
                      <a:pt x="13261" y="7200"/>
                    </a:lnTo>
                    <a:lnTo>
                      <a:pt x="13154" y="3600"/>
                    </a:lnTo>
                    <a:lnTo>
                      <a:pt x="13154" y="7200"/>
                    </a:lnTo>
                    <a:lnTo>
                      <a:pt x="13282" y="10800"/>
                    </a:lnTo>
                    <a:lnTo>
                      <a:pt x="13089" y="10800"/>
                    </a:lnTo>
                    <a:lnTo>
                      <a:pt x="13089" y="7200"/>
                    </a:lnTo>
                    <a:lnTo>
                      <a:pt x="12960" y="7200"/>
                    </a:lnTo>
                    <a:lnTo>
                      <a:pt x="12960" y="10800"/>
                    </a:lnTo>
                    <a:lnTo>
                      <a:pt x="12890" y="10800"/>
                    </a:lnTo>
                    <a:lnTo>
                      <a:pt x="12644" y="14400"/>
                    </a:lnTo>
                    <a:lnTo>
                      <a:pt x="12444" y="14400"/>
                    </a:lnTo>
                    <a:lnTo>
                      <a:pt x="12444" y="10800"/>
                    </a:lnTo>
                    <a:lnTo>
                      <a:pt x="12315" y="10800"/>
                    </a:lnTo>
                    <a:lnTo>
                      <a:pt x="12315" y="14400"/>
                    </a:lnTo>
                    <a:lnTo>
                      <a:pt x="12186" y="7200"/>
                    </a:lnTo>
                    <a:lnTo>
                      <a:pt x="11928" y="7200"/>
                    </a:lnTo>
                    <a:lnTo>
                      <a:pt x="12057" y="0"/>
                    </a:lnTo>
                    <a:lnTo>
                      <a:pt x="11670" y="0"/>
                    </a:lnTo>
                    <a:lnTo>
                      <a:pt x="11670" y="3600"/>
                    </a:lnTo>
                    <a:lnTo>
                      <a:pt x="11606" y="3600"/>
                    </a:lnTo>
                    <a:lnTo>
                      <a:pt x="11606" y="7200"/>
                    </a:lnTo>
                    <a:lnTo>
                      <a:pt x="11735" y="7200"/>
                    </a:lnTo>
                    <a:lnTo>
                      <a:pt x="11735" y="10800"/>
                    </a:lnTo>
                    <a:lnTo>
                      <a:pt x="11606" y="10800"/>
                    </a:lnTo>
                    <a:lnTo>
                      <a:pt x="11541" y="7200"/>
                    </a:lnTo>
                    <a:lnTo>
                      <a:pt x="11541" y="3600"/>
                    </a:lnTo>
                    <a:lnTo>
                      <a:pt x="11108" y="0"/>
                    </a:lnTo>
                    <a:lnTo>
                      <a:pt x="10290" y="0"/>
                    </a:lnTo>
                    <a:lnTo>
                      <a:pt x="9930" y="3600"/>
                    </a:lnTo>
                    <a:lnTo>
                      <a:pt x="9156" y="3600"/>
                    </a:lnTo>
                    <a:lnTo>
                      <a:pt x="9156" y="7200"/>
                    </a:lnTo>
                    <a:lnTo>
                      <a:pt x="9091" y="7200"/>
                    </a:lnTo>
                    <a:lnTo>
                      <a:pt x="9091" y="10800"/>
                    </a:lnTo>
                    <a:lnTo>
                      <a:pt x="8995" y="10800"/>
                    </a:lnTo>
                    <a:lnTo>
                      <a:pt x="8801" y="7200"/>
                    </a:lnTo>
                    <a:lnTo>
                      <a:pt x="8704" y="3600"/>
                    </a:lnTo>
                    <a:lnTo>
                      <a:pt x="8489" y="3600"/>
                    </a:lnTo>
                    <a:lnTo>
                      <a:pt x="8489" y="10800"/>
                    </a:lnTo>
                    <a:lnTo>
                      <a:pt x="8211" y="10800"/>
                    </a:lnTo>
                    <a:lnTo>
                      <a:pt x="7973" y="7200"/>
                    </a:lnTo>
                    <a:lnTo>
                      <a:pt x="8382" y="7200"/>
                    </a:lnTo>
                    <a:lnTo>
                      <a:pt x="8489" y="10800"/>
                    </a:lnTo>
                    <a:lnTo>
                      <a:pt x="8489" y="3600"/>
                    </a:lnTo>
                    <a:lnTo>
                      <a:pt x="8253" y="3600"/>
                    </a:lnTo>
                    <a:lnTo>
                      <a:pt x="8124" y="0"/>
                    </a:lnTo>
                    <a:lnTo>
                      <a:pt x="8026" y="3600"/>
                    </a:lnTo>
                    <a:lnTo>
                      <a:pt x="7923" y="3600"/>
                    </a:lnTo>
                    <a:lnTo>
                      <a:pt x="7807" y="7200"/>
                    </a:lnTo>
                    <a:lnTo>
                      <a:pt x="7286" y="7200"/>
                    </a:lnTo>
                    <a:lnTo>
                      <a:pt x="7286" y="10800"/>
                    </a:lnTo>
                    <a:lnTo>
                      <a:pt x="7157" y="10800"/>
                    </a:lnTo>
                    <a:lnTo>
                      <a:pt x="7157" y="14400"/>
                    </a:lnTo>
                    <a:lnTo>
                      <a:pt x="7043" y="14400"/>
                    </a:lnTo>
                    <a:lnTo>
                      <a:pt x="7093" y="10800"/>
                    </a:lnTo>
                    <a:lnTo>
                      <a:pt x="7157" y="10800"/>
                    </a:lnTo>
                    <a:lnTo>
                      <a:pt x="7286" y="7200"/>
                    </a:lnTo>
                    <a:lnTo>
                      <a:pt x="7028" y="7200"/>
                    </a:lnTo>
                    <a:lnTo>
                      <a:pt x="7028" y="14400"/>
                    </a:lnTo>
                    <a:lnTo>
                      <a:pt x="6963" y="18000"/>
                    </a:lnTo>
                    <a:lnTo>
                      <a:pt x="6920" y="18000"/>
                    </a:lnTo>
                    <a:lnTo>
                      <a:pt x="6988" y="14400"/>
                    </a:lnTo>
                    <a:lnTo>
                      <a:pt x="7028" y="14400"/>
                    </a:lnTo>
                    <a:lnTo>
                      <a:pt x="7028" y="7200"/>
                    </a:lnTo>
                    <a:lnTo>
                      <a:pt x="6254" y="7200"/>
                    </a:lnTo>
                    <a:lnTo>
                      <a:pt x="5868" y="3600"/>
                    </a:lnTo>
                    <a:lnTo>
                      <a:pt x="5545" y="3600"/>
                    </a:lnTo>
                    <a:lnTo>
                      <a:pt x="5353" y="7200"/>
                    </a:lnTo>
                    <a:lnTo>
                      <a:pt x="5166" y="7200"/>
                    </a:lnTo>
                    <a:lnTo>
                      <a:pt x="4992" y="10800"/>
                    </a:lnTo>
                    <a:lnTo>
                      <a:pt x="4385" y="10800"/>
                    </a:lnTo>
                    <a:lnTo>
                      <a:pt x="4320" y="7200"/>
                    </a:lnTo>
                    <a:lnTo>
                      <a:pt x="4255" y="7200"/>
                    </a:lnTo>
                    <a:lnTo>
                      <a:pt x="3975" y="3600"/>
                    </a:lnTo>
                    <a:lnTo>
                      <a:pt x="3246" y="3600"/>
                    </a:lnTo>
                    <a:lnTo>
                      <a:pt x="3395" y="7200"/>
                    </a:lnTo>
                    <a:lnTo>
                      <a:pt x="3482" y="10800"/>
                    </a:lnTo>
                    <a:lnTo>
                      <a:pt x="3063" y="10800"/>
                    </a:lnTo>
                    <a:lnTo>
                      <a:pt x="2847" y="7200"/>
                    </a:lnTo>
                    <a:lnTo>
                      <a:pt x="2579" y="7200"/>
                    </a:lnTo>
                    <a:lnTo>
                      <a:pt x="2515" y="3600"/>
                    </a:lnTo>
                    <a:lnTo>
                      <a:pt x="2517" y="0"/>
                    </a:lnTo>
                    <a:lnTo>
                      <a:pt x="1956" y="0"/>
                    </a:lnTo>
                    <a:lnTo>
                      <a:pt x="1838" y="3600"/>
                    </a:lnTo>
                    <a:lnTo>
                      <a:pt x="1612" y="3600"/>
                    </a:lnTo>
                    <a:lnTo>
                      <a:pt x="1025" y="0"/>
                    </a:lnTo>
                    <a:lnTo>
                      <a:pt x="540" y="3600"/>
                    </a:lnTo>
                    <a:lnTo>
                      <a:pt x="188" y="7200"/>
                    </a:lnTo>
                    <a:lnTo>
                      <a:pt x="0" y="18000"/>
                    </a:lnTo>
                    <a:lnTo>
                      <a:pt x="0" y="21600"/>
                    </a:lnTo>
                    <a:lnTo>
                      <a:pt x="21471" y="21600"/>
                    </a:lnTo>
                    <a:lnTo>
                      <a:pt x="21407" y="18000"/>
                    </a:lnTo>
                    <a:lnTo>
                      <a:pt x="21536" y="18000"/>
                    </a:lnTo>
                    <a:lnTo>
                      <a:pt x="21600" y="14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4" name="Forma"/>
              <p:cNvSpPr/>
              <p:nvPr/>
            </p:nvSpPr>
            <p:spPr>
              <a:xfrm>
                <a:off x="5303533" y="1520266"/>
                <a:ext cx="21312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7288" y="0"/>
                    </a:lnTo>
                    <a:lnTo>
                      <a:pt x="12962" y="0"/>
                    </a:lnTo>
                    <a:lnTo>
                      <a:pt x="4326" y="7199"/>
                    </a:lnTo>
                    <a:lnTo>
                      <a:pt x="0" y="21600"/>
                    </a:lnTo>
                    <a:lnTo>
                      <a:pt x="8638" y="21600"/>
                    </a:lnTo>
                    <a:lnTo>
                      <a:pt x="17288" y="14401"/>
                    </a:lnTo>
                    <a:lnTo>
                      <a:pt x="21600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5" name="Forma"/>
              <p:cNvSpPr/>
              <p:nvPr/>
            </p:nvSpPr>
            <p:spPr>
              <a:xfrm>
                <a:off x="5333378" y="151391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4393" y="0"/>
                    </a:lnTo>
                    <a:lnTo>
                      <a:pt x="10791" y="5417"/>
                    </a:lnTo>
                    <a:lnTo>
                      <a:pt x="718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6" y="10801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6" name="Forma"/>
              <p:cNvSpPr/>
              <p:nvPr/>
            </p:nvSpPr>
            <p:spPr>
              <a:xfrm>
                <a:off x="5371745" y="1482001"/>
                <a:ext cx="38368" cy="51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8"/>
                    </a:moveTo>
                    <a:lnTo>
                      <a:pt x="14400" y="1795"/>
                    </a:lnTo>
                    <a:lnTo>
                      <a:pt x="9602" y="1795"/>
                    </a:lnTo>
                    <a:lnTo>
                      <a:pt x="9602" y="0"/>
                    </a:lnTo>
                    <a:lnTo>
                      <a:pt x="2402" y="0"/>
                    </a:lnTo>
                    <a:lnTo>
                      <a:pt x="0" y="1795"/>
                    </a:lnTo>
                    <a:lnTo>
                      <a:pt x="1423" y="6919"/>
                    </a:lnTo>
                    <a:lnTo>
                      <a:pt x="3375" y="16482"/>
                    </a:lnTo>
                    <a:lnTo>
                      <a:pt x="4798" y="21600"/>
                    </a:lnTo>
                    <a:lnTo>
                      <a:pt x="8773" y="17579"/>
                    </a:lnTo>
                    <a:lnTo>
                      <a:pt x="13199" y="13725"/>
                    </a:lnTo>
                    <a:lnTo>
                      <a:pt x="17625" y="10209"/>
                    </a:lnTo>
                    <a:lnTo>
                      <a:pt x="21600" y="71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7" name="Triangolo"/>
              <p:cNvSpPr/>
              <p:nvPr/>
            </p:nvSpPr>
            <p:spPr>
              <a:xfrm>
                <a:off x="5629720" y="15394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8" name="Forma"/>
              <p:cNvSpPr/>
              <p:nvPr/>
            </p:nvSpPr>
            <p:spPr>
              <a:xfrm>
                <a:off x="5636070" y="1545780"/>
                <a:ext cx="17057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6" y="0"/>
                    </a:lnTo>
                    <a:lnTo>
                      <a:pt x="10792" y="7201"/>
                    </a:lnTo>
                    <a:lnTo>
                      <a:pt x="5404" y="7201"/>
                    </a:lnTo>
                    <a:lnTo>
                      <a:pt x="5404" y="14399"/>
                    </a:lnTo>
                    <a:lnTo>
                      <a:pt x="0" y="21600"/>
                    </a:lnTo>
                    <a:lnTo>
                      <a:pt x="10792" y="14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9" name="Forma"/>
              <p:cNvSpPr/>
              <p:nvPr/>
            </p:nvSpPr>
            <p:spPr>
              <a:xfrm>
                <a:off x="5668087" y="1541538"/>
                <a:ext cx="12701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5388"/>
                    </a:lnTo>
                    <a:lnTo>
                      <a:pt x="0" y="5388"/>
                    </a:lnTo>
                    <a:lnTo>
                      <a:pt x="10800" y="10792"/>
                    </a:lnTo>
                    <a:lnTo>
                      <a:pt x="10800" y="16196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10" name="Forma"/>
              <p:cNvSpPr/>
              <p:nvPr/>
            </p:nvSpPr>
            <p:spPr>
              <a:xfrm>
                <a:off x="5678704" y="1511769"/>
                <a:ext cx="298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6967" y="5053"/>
                    </a:lnTo>
                    <a:lnTo>
                      <a:pt x="7711" y="2129"/>
                    </a:lnTo>
                    <a:lnTo>
                      <a:pt x="3088" y="0"/>
                    </a:lnTo>
                    <a:lnTo>
                      <a:pt x="3088" y="3591"/>
                    </a:lnTo>
                    <a:lnTo>
                      <a:pt x="0" y="3591"/>
                    </a:lnTo>
                    <a:lnTo>
                      <a:pt x="0" y="7193"/>
                    </a:lnTo>
                    <a:lnTo>
                      <a:pt x="3088" y="10794"/>
                    </a:lnTo>
                    <a:lnTo>
                      <a:pt x="9256" y="14397"/>
                    </a:lnTo>
                    <a:lnTo>
                      <a:pt x="12344" y="21600"/>
                    </a:lnTo>
                    <a:lnTo>
                      <a:pt x="18512" y="14397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11" name="Forma"/>
              <p:cNvSpPr/>
              <p:nvPr/>
            </p:nvSpPr>
            <p:spPr>
              <a:xfrm>
                <a:off x="5695760" y="1537284"/>
                <a:ext cx="34101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1" y="5105"/>
                    </a:lnTo>
                    <a:lnTo>
                      <a:pt x="2357" y="10800"/>
                    </a:lnTo>
                    <a:lnTo>
                      <a:pt x="2655" y="16485"/>
                    </a:lnTo>
                    <a:lnTo>
                      <a:pt x="26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12" name="Forma"/>
              <p:cNvSpPr/>
              <p:nvPr/>
            </p:nvSpPr>
            <p:spPr>
              <a:xfrm>
                <a:off x="0" y="38100"/>
                <a:ext cx="6220144" cy="1485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77"/>
                    </a:moveTo>
                    <a:lnTo>
                      <a:pt x="21556" y="10892"/>
                    </a:lnTo>
                    <a:lnTo>
                      <a:pt x="21534" y="10708"/>
                    </a:lnTo>
                    <a:lnTo>
                      <a:pt x="21513" y="10523"/>
                    </a:lnTo>
                    <a:lnTo>
                      <a:pt x="21473" y="10338"/>
                    </a:lnTo>
                    <a:lnTo>
                      <a:pt x="21437" y="10154"/>
                    </a:lnTo>
                    <a:lnTo>
                      <a:pt x="21363" y="10154"/>
                    </a:lnTo>
                    <a:lnTo>
                      <a:pt x="21363" y="12923"/>
                    </a:lnTo>
                    <a:lnTo>
                      <a:pt x="21274" y="12923"/>
                    </a:lnTo>
                    <a:lnTo>
                      <a:pt x="21289" y="12738"/>
                    </a:lnTo>
                    <a:lnTo>
                      <a:pt x="21333" y="12738"/>
                    </a:lnTo>
                    <a:lnTo>
                      <a:pt x="21348" y="12923"/>
                    </a:lnTo>
                    <a:lnTo>
                      <a:pt x="21348" y="12738"/>
                    </a:lnTo>
                    <a:lnTo>
                      <a:pt x="21363" y="12923"/>
                    </a:lnTo>
                    <a:lnTo>
                      <a:pt x="21363" y="10154"/>
                    </a:lnTo>
                    <a:lnTo>
                      <a:pt x="21319" y="10154"/>
                    </a:lnTo>
                    <a:lnTo>
                      <a:pt x="21319" y="9969"/>
                    </a:lnTo>
                    <a:lnTo>
                      <a:pt x="21304" y="9969"/>
                    </a:lnTo>
                    <a:lnTo>
                      <a:pt x="21304" y="10154"/>
                    </a:lnTo>
                    <a:lnTo>
                      <a:pt x="21289" y="10154"/>
                    </a:lnTo>
                    <a:lnTo>
                      <a:pt x="21274" y="9969"/>
                    </a:lnTo>
                    <a:lnTo>
                      <a:pt x="21259" y="9969"/>
                    </a:lnTo>
                    <a:lnTo>
                      <a:pt x="21259" y="12554"/>
                    </a:lnTo>
                    <a:lnTo>
                      <a:pt x="21245" y="12462"/>
                    </a:lnTo>
                    <a:lnTo>
                      <a:pt x="21245" y="12923"/>
                    </a:lnTo>
                    <a:lnTo>
                      <a:pt x="21230" y="13108"/>
                    </a:lnTo>
                    <a:lnTo>
                      <a:pt x="21230" y="12923"/>
                    </a:lnTo>
                    <a:lnTo>
                      <a:pt x="21245" y="12923"/>
                    </a:lnTo>
                    <a:lnTo>
                      <a:pt x="21245" y="12462"/>
                    </a:lnTo>
                    <a:lnTo>
                      <a:pt x="21230" y="12369"/>
                    </a:lnTo>
                    <a:lnTo>
                      <a:pt x="21215" y="12369"/>
                    </a:lnTo>
                    <a:lnTo>
                      <a:pt x="21245" y="12185"/>
                    </a:lnTo>
                    <a:lnTo>
                      <a:pt x="21245" y="12369"/>
                    </a:lnTo>
                    <a:lnTo>
                      <a:pt x="21259" y="12369"/>
                    </a:lnTo>
                    <a:lnTo>
                      <a:pt x="21259" y="9969"/>
                    </a:lnTo>
                    <a:lnTo>
                      <a:pt x="21230" y="9969"/>
                    </a:lnTo>
                    <a:lnTo>
                      <a:pt x="21230" y="10154"/>
                    </a:lnTo>
                    <a:lnTo>
                      <a:pt x="21215" y="9969"/>
                    </a:lnTo>
                    <a:lnTo>
                      <a:pt x="21200" y="9969"/>
                    </a:lnTo>
                    <a:lnTo>
                      <a:pt x="21200" y="12554"/>
                    </a:lnTo>
                    <a:lnTo>
                      <a:pt x="21185" y="12554"/>
                    </a:lnTo>
                    <a:lnTo>
                      <a:pt x="21200" y="12738"/>
                    </a:lnTo>
                    <a:lnTo>
                      <a:pt x="21171" y="12738"/>
                    </a:lnTo>
                    <a:lnTo>
                      <a:pt x="21171" y="12554"/>
                    </a:lnTo>
                    <a:lnTo>
                      <a:pt x="21156" y="12554"/>
                    </a:lnTo>
                    <a:lnTo>
                      <a:pt x="21171" y="12369"/>
                    </a:lnTo>
                    <a:lnTo>
                      <a:pt x="21200" y="12369"/>
                    </a:lnTo>
                    <a:lnTo>
                      <a:pt x="21200" y="9969"/>
                    </a:lnTo>
                    <a:lnTo>
                      <a:pt x="21185" y="9969"/>
                    </a:lnTo>
                    <a:lnTo>
                      <a:pt x="21171" y="9785"/>
                    </a:lnTo>
                    <a:lnTo>
                      <a:pt x="21230" y="9785"/>
                    </a:lnTo>
                    <a:lnTo>
                      <a:pt x="21245" y="9600"/>
                    </a:lnTo>
                    <a:lnTo>
                      <a:pt x="21245" y="9415"/>
                    </a:lnTo>
                    <a:lnTo>
                      <a:pt x="21289" y="9415"/>
                    </a:lnTo>
                    <a:lnTo>
                      <a:pt x="21304" y="9231"/>
                    </a:lnTo>
                    <a:lnTo>
                      <a:pt x="21304" y="9415"/>
                    </a:lnTo>
                    <a:lnTo>
                      <a:pt x="21319" y="9415"/>
                    </a:lnTo>
                    <a:lnTo>
                      <a:pt x="21348" y="9600"/>
                    </a:lnTo>
                    <a:lnTo>
                      <a:pt x="21378" y="9600"/>
                    </a:lnTo>
                    <a:lnTo>
                      <a:pt x="21378" y="9415"/>
                    </a:lnTo>
                    <a:lnTo>
                      <a:pt x="21348" y="9231"/>
                    </a:lnTo>
                    <a:lnTo>
                      <a:pt x="21364" y="9231"/>
                    </a:lnTo>
                    <a:lnTo>
                      <a:pt x="21421" y="9046"/>
                    </a:lnTo>
                    <a:lnTo>
                      <a:pt x="21452" y="9046"/>
                    </a:lnTo>
                    <a:lnTo>
                      <a:pt x="21437" y="9231"/>
                    </a:lnTo>
                    <a:lnTo>
                      <a:pt x="21467" y="9231"/>
                    </a:lnTo>
                    <a:lnTo>
                      <a:pt x="21482" y="9415"/>
                    </a:lnTo>
                    <a:lnTo>
                      <a:pt x="21511" y="9415"/>
                    </a:lnTo>
                    <a:lnTo>
                      <a:pt x="21570" y="9046"/>
                    </a:lnTo>
                    <a:lnTo>
                      <a:pt x="21556" y="8862"/>
                    </a:lnTo>
                    <a:lnTo>
                      <a:pt x="21467" y="9046"/>
                    </a:lnTo>
                    <a:lnTo>
                      <a:pt x="21422" y="8677"/>
                    </a:lnTo>
                    <a:lnTo>
                      <a:pt x="21526" y="8677"/>
                    </a:lnTo>
                    <a:lnTo>
                      <a:pt x="21526" y="8308"/>
                    </a:lnTo>
                    <a:lnTo>
                      <a:pt x="21480" y="8308"/>
                    </a:lnTo>
                    <a:lnTo>
                      <a:pt x="21424" y="8492"/>
                    </a:lnTo>
                    <a:lnTo>
                      <a:pt x="21393" y="8492"/>
                    </a:lnTo>
                    <a:lnTo>
                      <a:pt x="21408" y="8677"/>
                    </a:lnTo>
                    <a:lnTo>
                      <a:pt x="21378" y="8677"/>
                    </a:lnTo>
                    <a:lnTo>
                      <a:pt x="21378" y="8492"/>
                    </a:lnTo>
                    <a:lnTo>
                      <a:pt x="21274" y="8492"/>
                    </a:lnTo>
                    <a:lnTo>
                      <a:pt x="21274" y="8677"/>
                    </a:lnTo>
                    <a:lnTo>
                      <a:pt x="21363" y="8677"/>
                    </a:lnTo>
                    <a:lnTo>
                      <a:pt x="21319" y="8862"/>
                    </a:lnTo>
                    <a:lnTo>
                      <a:pt x="21304" y="8862"/>
                    </a:lnTo>
                    <a:lnTo>
                      <a:pt x="21282" y="9046"/>
                    </a:lnTo>
                    <a:lnTo>
                      <a:pt x="21237" y="9046"/>
                    </a:lnTo>
                    <a:lnTo>
                      <a:pt x="21215" y="9231"/>
                    </a:lnTo>
                    <a:lnTo>
                      <a:pt x="21230" y="9231"/>
                    </a:lnTo>
                    <a:lnTo>
                      <a:pt x="21230" y="9415"/>
                    </a:lnTo>
                    <a:lnTo>
                      <a:pt x="21215" y="9415"/>
                    </a:lnTo>
                    <a:lnTo>
                      <a:pt x="21215" y="9231"/>
                    </a:lnTo>
                    <a:lnTo>
                      <a:pt x="21200" y="9231"/>
                    </a:lnTo>
                    <a:lnTo>
                      <a:pt x="21185" y="9138"/>
                    </a:lnTo>
                    <a:lnTo>
                      <a:pt x="21185" y="9415"/>
                    </a:lnTo>
                    <a:lnTo>
                      <a:pt x="21156" y="9415"/>
                    </a:lnTo>
                    <a:lnTo>
                      <a:pt x="21141" y="9231"/>
                    </a:lnTo>
                    <a:lnTo>
                      <a:pt x="21141" y="12738"/>
                    </a:lnTo>
                    <a:lnTo>
                      <a:pt x="21139" y="12738"/>
                    </a:lnTo>
                    <a:lnTo>
                      <a:pt x="21139" y="13108"/>
                    </a:lnTo>
                    <a:lnTo>
                      <a:pt x="21130" y="13108"/>
                    </a:lnTo>
                    <a:lnTo>
                      <a:pt x="21121" y="12923"/>
                    </a:lnTo>
                    <a:lnTo>
                      <a:pt x="21114" y="12923"/>
                    </a:lnTo>
                    <a:lnTo>
                      <a:pt x="21111" y="12738"/>
                    </a:lnTo>
                    <a:lnTo>
                      <a:pt x="21122" y="12923"/>
                    </a:lnTo>
                    <a:lnTo>
                      <a:pt x="21132" y="12923"/>
                    </a:lnTo>
                    <a:lnTo>
                      <a:pt x="21139" y="13108"/>
                    </a:lnTo>
                    <a:lnTo>
                      <a:pt x="21139" y="12738"/>
                    </a:lnTo>
                    <a:lnTo>
                      <a:pt x="21126" y="12738"/>
                    </a:lnTo>
                    <a:lnTo>
                      <a:pt x="21126" y="12554"/>
                    </a:lnTo>
                    <a:lnTo>
                      <a:pt x="21141" y="12738"/>
                    </a:lnTo>
                    <a:lnTo>
                      <a:pt x="21141" y="9231"/>
                    </a:lnTo>
                    <a:lnTo>
                      <a:pt x="21067" y="9231"/>
                    </a:lnTo>
                    <a:lnTo>
                      <a:pt x="21082" y="9046"/>
                    </a:lnTo>
                    <a:lnTo>
                      <a:pt x="21126" y="9046"/>
                    </a:lnTo>
                    <a:lnTo>
                      <a:pt x="21156" y="9231"/>
                    </a:lnTo>
                    <a:lnTo>
                      <a:pt x="21171" y="9231"/>
                    </a:lnTo>
                    <a:lnTo>
                      <a:pt x="21185" y="9415"/>
                    </a:lnTo>
                    <a:lnTo>
                      <a:pt x="21185" y="9138"/>
                    </a:lnTo>
                    <a:lnTo>
                      <a:pt x="21171" y="9046"/>
                    </a:lnTo>
                    <a:lnTo>
                      <a:pt x="21156" y="8862"/>
                    </a:lnTo>
                    <a:lnTo>
                      <a:pt x="21171" y="8862"/>
                    </a:lnTo>
                    <a:lnTo>
                      <a:pt x="21171" y="9046"/>
                    </a:lnTo>
                    <a:lnTo>
                      <a:pt x="21200" y="9046"/>
                    </a:lnTo>
                    <a:lnTo>
                      <a:pt x="21200" y="8862"/>
                    </a:lnTo>
                    <a:lnTo>
                      <a:pt x="21208" y="8862"/>
                    </a:lnTo>
                    <a:lnTo>
                      <a:pt x="21230" y="8677"/>
                    </a:lnTo>
                    <a:lnTo>
                      <a:pt x="21274" y="8677"/>
                    </a:lnTo>
                    <a:lnTo>
                      <a:pt x="21245" y="8492"/>
                    </a:lnTo>
                    <a:lnTo>
                      <a:pt x="21215" y="8492"/>
                    </a:lnTo>
                    <a:lnTo>
                      <a:pt x="21087" y="8360"/>
                    </a:lnTo>
                    <a:lnTo>
                      <a:pt x="21101" y="8492"/>
                    </a:lnTo>
                    <a:lnTo>
                      <a:pt x="21117" y="8677"/>
                    </a:lnTo>
                    <a:lnTo>
                      <a:pt x="21130" y="8677"/>
                    </a:lnTo>
                    <a:lnTo>
                      <a:pt x="21141" y="8862"/>
                    </a:lnTo>
                    <a:lnTo>
                      <a:pt x="21126" y="8862"/>
                    </a:lnTo>
                    <a:lnTo>
                      <a:pt x="21097" y="8677"/>
                    </a:lnTo>
                    <a:lnTo>
                      <a:pt x="21082" y="8677"/>
                    </a:lnTo>
                    <a:lnTo>
                      <a:pt x="21082" y="8354"/>
                    </a:lnTo>
                    <a:lnTo>
                      <a:pt x="21037" y="8308"/>
                    </a:lnTo>
                    <a:lnTo>
                      <a:pt x="21215" y="8308"/>
                    </a:lnTo>
                    <a:lnTo>
                      <a:pt x="21257" y="8123"/>
                    </a:lnTo>
                    <a:lnTo>
                      <a:pt x="21336" y="7938"/>
                    </a:lnTo>
                    <a:lnTo>
                      <a:pt x="21378" y="7754"/>
                    </a:lnTo>
                    <a:lnTo>
                      <a:pt x="21265" y="7754"/>
                    </a:lnTo>
                    <a:lnTo>
                      <a:pt x="21234" y="7569"/>
                    </a:lnTo>
                    <a:lnTo>
                      <a:pt x="21274" y="7385"/>
                    </a:lnTo>
                    <a:lnTo>
                      <a:pt x="21215" y="7015"/>
                    </a:lnTo>
                    <a:lnTo>
                      <a:pt x="21200" y="6831"/>
                    </a:lnTo>
                    <a:lnTo>
                      <a:pt x="21259" y="6831"/>
                    </a:lnTo>
                    <a:lnTo>
                      <a:pt x="21245" y="7015"/>
                    </a:lnTo>
                    <a:lnTo>
                      <a:pt x="21319" y="7015"/>
                    </a:lnTo>
                    <a:lnTo>
                      <a:pt x="21343" y="6831"/>
                    </a:lnTo>
                    <a:lnTo>
                      <a:pt x="21398" y="6646"/>
                    </a:lnTo>
                    <a:lnTo>
                      <a:pt x="21422" y="6462"/>
                    </a:lnTo>
                    <a:lnTo>
                      <a:pt x="21422" y="6092"/>
                    </a:lnTo>
                    <a:lnTo>
                      <a:pt x="21425" y="5908"/>
                    </a:lnTo>
                    <a:lnTo>
                      <a:pt x="21435" y="5723"/>
                    </a:lnTo>
                    <a:lnTo>
                      <a:pt x="21437" y="5538"/>
                    </a:lnTo>
                    <a:lnTo>
                      <a:pt x="21408" y="5538"/>
                    </a:lnTo>
                    <a:lnTo>
                      <a:pt x="21408" y="5723"/>
                    </a:lnTo>
                    <a:lnTo>
                      <a:pt x="21378" y="5723"/>
                    </a:lnTo>
                    <a:lnTo>
                      <a:pt x="21378" y="5538"/>
                    </a:lnTo>
                    <a:lnTo>
                      <a:pt x="21348" y="5538"/>
                    </a:lnTo>
                    <a:lnTo>
                      <a:pt x="21333" y="5723"/>
                    </a:lnTo>
                    <a:lnTo>
                      <a:pt x="21259" y="5723"/>
                    </a:lnTo>
                    <a:lnTo>
                      <a:pt x="21230" y="5354"/>
                    </a:lnTo>
                    <a:lnTo>
                      <a:pt x="21215" y="5354"/>
                    </a:lnTo>
                    <a:lnTo>
                      <a:pt x="21215" y="5169"/>
                    </a:lnTo>
                    <a:lnTo>
                      <a:pt x="21200" y="5169"/>
                    </a:lnTo>
                    <a:lnTo>
                      <a:pt x="21200" y="4985"/>
                    </a:lnTo>
                    <a:lnTo>
                      <a:pt x="21215" y="4985"/>
                    </a:lnTo>
                    <a:lnTo>
                      <a:pt x="21215" y="4800"/>
                    </a:lnTo>
                    <a:lnTo>
                      <a:pt x="21200" y="4800"/>
                    </a:lnTo>
                    <a:lnTo>
                      <a:pt x="21200" y="4615"/>
                    </a:lnTo>
                    <a:lnTo>
                      <a:pt x="21185" y="4615"/>
                    </a:lnTo>
                    <a:lnTo>
                      <a:pt x="21215" y="4431"/>
                    </a:lnTo>
                    <a:lnTo>
                      <a:pt x="21230" y="4431"/>
                    </a:lnTo>
                    <a:lnTo>
                      <a:pt x="21230" y="4246"/>
                    </a:lnTo>
                    <a:lnTo>
                      <a:pt x="21199" y="4246"/>
                    </a:lnTo>
                    <a:lnTo>
                      <a:pt x="21142" y="3877"/>
                    </a:lnTo>
                    <a:lnTo>
                      <a:pt x="21111" y="3692"/>
                    </a:lnTo>
                    <a:lnTo>
                      <a:pt x="21058" y="3877"/>
                    </a:lnTo>
                    <a:lnTo>
                      <a:pt x="21010" y="3877"/>
                    </a:lnTo>
                    <a:lnTo>
                      <a:pt x="20964" y="3692"/>
                    </a:lnTo>
                    <a:lnTo>
                      <a:pt x="20963" y="16246"/>
                    </a:lnTo>
                    <a:lnTo>
                      <a:pt x="20934" y="16246"/>
                    </a:lnTo>
                    <a:lnTo>
                      <a:pt x="20934" y="16062"/>
                    </a:lnTo>
                    <a:lnTo>
                      <a:pt x="20949" y="16062"/>
                    </a:lnTo>
                    <a:lnTo>
                      <a:pt x="20963" y="16246"/>
                    </a:lnTo>
                    <a:lnTo>
                      <a:pt x="20963" y="3692"/>
                    </a:lnTo>
                    <a:lnTo>
                      <a:pt x="20934" y="3692"/>
                    </a:lnTo>
                    <a:lnTo>
                      <a:pt x="20934" y="7200"/>
                    </a:lnTo>
                    <a:lnTo>
                      <a:pt x="20919" y="7385"/>
                    </a:lnTo>
                    <a:lnTo>
                      <a:pt x="20919" y="8492"/>
                    </a:lnTo>
                    <a:lnTo>
                      <a:pt x="20889" y="8308"/>
                    </a:lnTo>
                    <a:lnTo>
                      <a:pt x="20875" y="8492"/>
                    </a:lnTo>
                    <a:lnTo>
                      <a:pt x="20845" y="8492"/>
                    </a:lnTo>
                    <a:lnTo>
                      <a:pt x="20860" y="8308"/>
                    </a:lnTo>
                    <a:lnTo>
                      <a:pt x="20875" y="8308"/>
                    </a:lnTo>
                    <a:lnTo>
                      <a:pt x="20889" y="8123"/>
                    </a:lnTo>
                    <a:lnTo>
                      <a:pt x="20919" y="8492"/>
                    </a:lnTo>
                    <a:lnTo>
                      <a:pt x="20919" y="7200"/>
                    </a:lnTo>
                    <a:lnTo>
                      <a:pt x="20904" y="7015"/>
                    </a:lnTo>
                    <a:lnTo>
                      <a:pt x="20919" y="7015"/>
                    </a:lnTo>
                    <a:lnTo>
                      <a:pt x="20919" y="7200"/>
                    </a:lnTo>
                    <a:lnTo>
                      <a:pt x="20934" y="7200"/>
                    </a:lnTo>
                    <a:lnTo>
                      <a:pt x="20934" y="3692"/>
                    </a:lnTo>
                    <a:lnTo>
                      <a:pt x="20919" y="3692"/>
                    </a:lnTo>
                    <a:lnTo>
                      <a:pt x="20848" y="3508"/>
                    </a:lnTo>
                    <a:lnTo>
                      <a:pt x="20773" y="3323"/>
                    </a:lnTo>
                    <a:lnTo>
                      <a:pt x="20756" y="3366"/>
                    </a:lnTo>
                    <a:lnTo>
                      <a:pt x="20756" y="15138"/>
                    </a:lnTo>
                    <a:lnTo>
                      <a:pt x="20727" y="15323"/>
                    </a:lnTo>
                    <a:lnTo>
                      <a:pt x="20708" y="15323"/>
                    </a:lnTo>
                    <a:lnTo>
                      <a:pt x="20717" y="15505"/>
                    </a:lnTo>
                    <a:lnTo>
                      <a:pt x="20724" y="15692"/>
                    </a:lnTo>
                    <a:lnTo>
                      <a:pt x="20716" y="15692"/>
                    </a:lnTo>
                    <a:lnTo>
                      <a:pt x="20706" y="15508"/>
                    </a:lnTo>
                    <a:lnTo>
                      <a:pt x="20699" y="15323"/>
                    </a:lnTo>
                    <a:lnTo>
                      <a:pt x="20697" y="15323"/>
                    </a:lnTo>
                    <a:lnTo>
                      <a:pt x="20697" y="15138"/>
                    </a:lnTo>
                    <a:lnTo>
                      <a:pt x="20756" y="15138"/>
                    </a:lnTo>
                    <a:lnTo>
                      <a:pt x="20756" y="3366"/>
                    </a:lnTo>
                    <a:lnTo>
                      <a:pt x="20700" y="3508"/>
                    </a:lnTo>
                    <a:lnTo>
                      <a:pt x="20693" y="3529"/>
                    </a:lnTo>
                    <a:lnTo>
                      <a:pt x="20693" y="15692"/>
                    </a:lnTo>
                    <a:lnTo>
                      <a:pt x="20660" y="15877"/>
                    </a:lnTo>
                    <a:lnTo>
                      <a:pt x="20593" y="15877"/>
                    </a:lnTo>
                    <a:lnTo>
                      <a:pt x="20593" y="16246"/>
                    </a:lnTo>
                    <a:lnTo>
                      <a:pt x="20564" y="16246"/>
                    </a:lnTo>
                    <a:lnTo>
                      <a:pt x="20564" y="16062"/>
                    </a:lnTo>
                    <a:lnTo>
                      <a:pt x="20460" y="16062"/>
                    </a:lnTo>
                    <a:lnTo>
                      <a:pt x="20460" y="15877"/>
                    </a:lnTo>
                    <a:lnTo>
                      <a:pt x="20490" y="15877"/>
                    </a:lnTo>
                    <a:lnTo>
                      <a:pt x="20504" y="15692"/>
                    </a:lnTo>
                    <a:lnTo>
                      <a:pt x="20534" y="15692"/>
                    </a:lnTo>
                    <a:lnTo>
                      <a:pt x="20564" y="15877"/>
                    </a:lnTo>
                    <a:lnTo>
                      <a:pt x="20593" y="15877"/>
                    </a:lnTo>
                    <a:lnTo>
                      <a:pt x="20627" y="15692"/>
                    </a:lnTo>
                    <a:lnTo>
                      <a:pt x="20693" y="15692"/>
                    </a:lnTo>
                    <a:lnTo>
                      <a:pt x="20693" y="3529"/>
                    </a:lnTo>
                    <a:lnTo>
                      <a:pt x="20638" y="3692"/>
                    </a:lnTo>
                    <a:lnTo>
                      <a:pt x="20628" y="3877"/>
                    </a:lnTo>
                    <a:lnTo>
                      <a:pt x="20623" y="3877"/>
                    </a:lnTo>
                    <a:lnTo>
                      <a:pt x="20623" y="4800"/>
                    </a:lnTo>
                    <a:lnTo>
                      <a:pt x="20608" y="4615"/>
                    </a:lnTo>
                    <a:lnTo>
                      <a:pt x="20623" y="4615"/>
                    </a:lnTo>
                    <a:lnTo>
                      <a:pt x="20623" y="3877"/>
                    </a:lnTo>
                    <a:lnTo>
                      <a:pt x="20604" y="3877"/>
                    </a:lnTo>
                    <a:lnTo>
                      <a:pt x="20575" y="3692"/>
                    </a:lnTo>
                    <a:lnTo>
                      <a:pt x="20549" y="3692"/>
                    </a:lnTo>
                    <a:lnTo>
                      <a:pt x="20299" y="3323"/>
                    </a:lnTo>
                    <a:lnTo>
                      <a:pt x="20173" y="2954"/>
                    </a:lnTo>
                    <a:lnTo>
                      <a:pt x="20105" y="2954"/>
                    </a:lnTo>
                    <a:lnTo>
                      <a:pt x="20105" y="16615"/>
                    </a:lnTo>
                    <a:lnTo>
                      <a:pt x="20090" y="16615"/>
                    </a:lnTo>
                    <a:lnTo>
                      <a:pt x="20105" y="16800"/>
                    </a:lnTo>
                    <a:lnTo>
                      <a:pt x="20090" y="16800"/>
                    </a:lnTo>
                    <a:lnTo>
                      <a:pt x="20105" y="16985"/>
                    </a:lnTo>
                    <a:lnTo>
                      <a:pt x="20031" y="17354"/>
                    </a:lnTo>
                    <a:lnTo>
                      <a:pt x="20033" y="17169"/>
                    </a:lnTo>
                    <a:lnTo>
                      <a:pt x="20043" y="16800"/>
                    </a:lnTo>
                    <a:lnTo>
                      <a:pt x="20045" y="16615"/>
                    </a:lnTo>
                    <a:lnTo>
                      <a:pt x="20016" y="16615"/>
                    </a:lnTo>
                    <a:lnTo>
                      <a:pt x="20031" y="16431"/>
                    </a:lnTo>
                    <a:lnTo>
                      <a:pt x="20060" y="16431"/>
                    </a:lnTo>
                    <a:lnTo>
                      <a:pt x="20060" y="16615"/>
                    </a:lnTo>
                    <a:lnTo>
                      <a:pt x="20090" y="16615"/>
                    </a:lnTo>
                    <a:lnTo>
                      <a:pt x="20105" y="16431"/>
                    </a:lnTo>
                    <a:lnTo>
                      <a:pt x="20105" y="2954"/>
                    </a:lnTo>
                    <a:lnTo>
                      <a:pt x="20001" y="2954"/>
                    </a:lnTo>
                    <a:lnTo>
                      <a:pt x="20001" y="19200"/>
                    </a:lnTo>
                    <a:lnTo>
                      <a:pt x="19901" y="19200"/>
                    </a:lnTo>
                    <a:lnTo>
                      <a:pt x="19868" y="19139"/>
                    </a:lnTo>
                    <a:lnTo>
                      <a:pt x="20001" y="19200"/>
                    </a:lnTo>
                    <a:lnTo>
                      <a:pt x="20001" y="2954"/>
                    </a:lnTo>
                    <a:lnTo>
                      <a:pt x="19908" y="2954"/>
                    </a:lnTo>
                    <a:lnTo>
                      <a:pt x="19868" y="3056"/>
                    </a:lnTo>
                    <a:lnTo>
                      <a:pt x="19868" y="17169"/>
                    </a:lnTo>
                    <a:lnTo>
                      <a:pt x="19837" y="17169"/>
                    </a:lnTo>
                    <a:lnTo>
                      <a:pt x="19809" y="17354"/>
                    </a:lnTo>
                    <a:lnTo>
                      <a:pt x="19720" y="17354"/>
                    </a:lnTo>
                    <a:lnTo>
                      <a:pt x="19705" y="17169"/>
                    </a:lnTo>
                    <a:lnTo>
                      <a:pt x="19720" y="17169"/>
                    </a:lnTo>
                    <a:lnTo>
                      <a:pt x="19720" y="16985"/>
                    </a:lnTo>
                    <a:lnTo>
                      <a:pt x="19735" y="16985"/>
                    </a:lnTo>
                    <a:lnTo>
                      <a:pt x="19720" y="16800"/>
                    </a:lnTo>
                    <a:lnTo>
                      <a:pt x="19661" y="16800"/>
                    </a:lnTo>
                    <a:lnTo>
                      <a:pt x="19661" y="17169"/>
                    </a:lnTo>
                    <a:lnTo>
                      <a:pt x="19646" y="17354"/>
                    </a:lnTo>
                    <a:lnTo>
                      <a:pt x="19646" y="17169"/>
                    </a:lnTo>
                    <a:lnTo>
                      <a:pt x="19661" y="17169"/>
                    </a:lnTo>
                    <a:lnTo>
                      <a:pt x="19661" y="16800"/>
                    </a:lnTo>
                    <a:lnTo>
                      <a:pt x="19631" y="16800"/>
                    </a:lnTo>
                    <a:lnTo>
                      <a:pt x="19631" y="16431"/>
                    </a:lnTo>
                    <a:lnTo>
                      <a:pt x="19653" y="16615"/>
                    </a:lnTo>
                    <a:lnTo>
                      <a:pt x="19720" y="16615"/>
                    </a:lnTo>
                    <a:lnTo>
                      <a:pt x="19735" y="16431"/>
                    </a:lnTo>
                    <a:lnTo>
                      <a:pt x="19764" y="16431"/>
                    </a:lnTo>
                    <a:lnTo>
                      <a:pt x="19764" y="16615"/>
                    </a:lnTo>
                    <a:lnTo>
                      <a:pt x="19720" y="16615"/>
                    </a:lnTo>
                    <a:lnTo>
                      <a:pt x="19720" y="16800"/>
                    </a:lnTo>
                    <a:lnTo>
                      <a:pt x="19749" y="16800"/>
                    </a:lnTo>
                    <a:lnTo>
                      <a:pt x="19749" y="16985"/>
                    </a:lnTo>
                    <a:lnTo>
                      <a:pt x="19809" y="16985"/>
                    </a:lnTo>
                    <a:lnTo>
                      <a:pt x="19868" y="17169"/>
                    </a:lnTo>
                    <a:lnTo>
                      <a:pt x="19868" y="3056"/>
                    </a:lnTo>
                    <a:lnTo>
                      <a:pt x="19764" y="3323"/>
                    </a:lnTo>
                    <a:lnTo>
                      <a:pt x="19735" y="3323"/>
                    </a:lnTo>
                    <a:lnTo>
                      <a:pt x="19720" y="3138"/>
                    </a:lnTo>
                    <a:lnTo>
                      <a:pt x="19632" y="2954"/>
                    </a:lnTo>
                    <a:lnTo>
                      <a:pt x="19616" y="2908"/>
                    </a:lnTo>
                    <a:lnTo>
                      <a:pt x="19616" y="18277"/>
                    </a:lnTo>
                    <a:lnTo>
                      <a:pt x="19601" y="18277"/>
                    </a:lnTo>
                    <a:lnTo>
                      <a:pt x="19601" y="18092"/>
                    </a:lnTo>
                    <a:lnTo>
                      <a:pt x="19616" y="18092"/>
                    </a:lnTo>
                    <a:lnTo>
                      <a:pt x="19616" y="2908"/>
                    </a:lnTo>
                    <a:lnTo>
                      <a:pt x="19587" y="2819"/>
                    </a:lnTo>
                    <a:lnTo>
                      <a:pt x="19587" y="19015"/>
                    </a:lnTo>
                    <a:lnTo>
                      <a:pt x="19572" y="19015"/>
                    </a:lnTo>
                    <a:lnTo>
                      <a:pt x="19572" y="18831"/>
                    </a:lnTo>
                    <a:lnTo>
                      <a:pt x="19542" y="18831"/>
                    </a:lnTo>
                    <a:lnTo>
                      <a:pt x="19557" y="19015"/>
                    </a:lnTo>
                    <a:lnTo>
                      <a:pt x="19483" y="19015"/>
                    </a:lnTo>
                    <a:lnTo>
                      <a:pt x="19468" y="18831"/>
                    </a:lnTo>
                    <a:lnTo>
                      <a:pt x="19453" y="18831"/>
                    </a:lnTo>
                    <a:lnTo>
                      <a:pt x="19424" y="18646"/>
                    </a:lnTo>
                    <a:lnTo>
                      <a:pt x="19335" y="18646"/>
                    </a:lnTo>
                    <a:lnTo>
                      <a:pt x="19364" y="18462"/>
                    </a:lnTo>
                    <a:lnTo>
                      <a:pt x="19379" y="18462"/>
                    </a:lnTo>
                    <a:lnTo>
                      <a:pt x="19394" y="18277"/>
                    </a:lnTo>
                    <a:lnTo>
                      <a:pt x="19320" y="18174"/>
                    </a:lnTo>
                    <a:lnTo>
                      <a:pt x="19320" y="18646"/>
                    </a:lnTo>
                    <a:lnTo>
                      <a:pt x="19305" y="18646"/>
                    </a:lnTo>
                    <a:lnTo>
                      <a:pt x="19290" y="18462"/>
                    </a:lnTo>
                    <a:lnTo>
                      <a:pt x="19320" y="18646"/>
                    </a:lnTo>
                    <a:lnTo>
                      <a:pt x="19320" y="18174"/>
                    </a:lnTo>
                    <a:lnTo>
                      <a:pt x="19261" y="18092"/>
                    </a:lnTo>
                    <a:lnTo>
                      <a:pt x="19292" y="18092"/>
                    </a:lnTo>
                    <a:lnTo>
                      <a:pt x="19348" y="17908"/>
                    </a:lnTo>
                    <a:lnTo>
                      <a:pt x="19379" y="17908"/>
                    </a:lnTo>
                    <a:lnTo>
                      <a:pt x="19320" y="17723"/>
                    </a:lnTo>
                    <a:lnTo>
                      <a:pt x="19290" y="17723"/>
                    </a:lnTo>
                    <a:lnTo>
                      <a:pt x="19276" y="17908"/>
                    </a:lnTo>
                    <a:lnTo>
                      <a:pt x="19246" y="17908"/>
                    </a:lnTo>
                    <a:lnTo>
                      <a:pt x="19231" y="17723"/>
                    </a:lnTo>
                    <a:lnTo>
                      <a:pt x="19216" y="17908"/>
                    </a:lnTo>
                    <a:lnTo>
                      <a:pt x="19187" y="17908"/>
                    </a:lnTo>
                    <a:lnTo>
                      <a:pt x="19187" y="17723"/>
                    </a:lnTo>
                    <a:lnTo>
                      <a:pt x="19172" y="17723"/>
                    </a:lnTo>
                    <a:lnTo>
                      <a:pt x="19157" y="17908"/>
                    </a:lnTo>
                    <a:lnTo>
                      <a:pt x="19172" y="17908"/>
                    </a:lnTo>
                    <a:lnTo>
                      <a:pt x="19142" y="17908"/>
                    </a:lnTo>
                    <a:lnTo>
                      <a:pt x="19142" y="19015"/>
                    </a:lnTo>
                    <a:lnTo>
                      <a:pt x="19118" y="19015"/>
                    </a:lnTo>
                    <a:lnTo>
                      <a:pt x="19089" y="18831"/>
                    </a:lnTo>
                    <a:lnTo>
                      <a:pt x="19024" y="18831"/>
                    </a:lnTo>
                    <a:lnTo>
                      <a:pt x="19054" y="18646"/>
                    </a:lnTo>
                    <a:lnTo>
                      <a:pt x="19098" y="18646"/>
                    </a:lnTo>
                    <a:lnTo>
                      <a:pt x="19113" y="18831"/>
                    </a:lnTo>
                    <a:lnTo>
                      <a:pt x="19128" y="18831"/>
                    </a:lnTo>
                    <a:lnTo>
                      <a:pt x="19142" y="19015"/>
                    </a:lnTo>
                    <a:lnTo>
                      <a:pt x="19142" y="17908"/>
                    </a:lnTo>
                    <a:lnTo>
                      <a:pt x="19118" y="17908"/>
                    </a:lnTo>
                    <a:lnTo>
                      <a:pt x="19063" y="17723"/>
                    </a:lnTo>
                    <a:lnTo>
                      <a:pt x="19039" y="17723"/>
                    </a:lnTo>
                    <a:lnTo>
                      <a:pt x="19068" y="17538"/>
                    </a:lnTo>
                    <a:lnTo>
                      <a:pt x="19083" y="17354"/>
                    </a:lnTo>
                    <a:lnTo>
                      <a:pt x="19171" y="17354"/>
                    </a:lnTo>
                    <a:lnTo>
                      <a:pt x="19192" y="17229"/>
                    </a:lnTo>
                    <a:lnTo>
                      <a:pt x="19187" y="17169"/>
                    </a:lnTo>
                    <a:lnTo>
                      <a:pt x="19231" y="17169"/>
                    </a:lnTo>
                    <a:lnTo>
                      <a:pt x="19231" y="16985"/>
                    </a:lnTo>
                    <a:lnTo>
                      <a:pt x="19216" y="16985"/>
                    </a:lnTo>
                    <a:lnTo>
                      <a:pt x="19202" y="16800"/>
                    </a:lnTo>
                    <a:lnTo>
                      <a:pt x="19231" y="16800"/>
                    </a:lnTo>
                    <a:lnTo>
                      <a:pt x="19231" y="16985"/>
                    </a:lnTo>
                    <a:lnTo>
                      <a:pt x="19261" y="16985"/>
                    </a:lnTo>
                    <a:lnTo>
                      <a:pt x="19261" y="17169"/>
                    </a:lnTo>
                    <a:lnTo>
                      <a:pt x="19246" y="17169"/>
                    </a:lnTo>
                    <a:lnTo>
                      <a:pt x="19246" y="17354"/>
                    </a:lnTo>
                    <a:lnTo>
                      <a:pt x="19231" y="17354"/>
                    </a:lnTo>
                    <a:lnTo>
                      <a:pt x="19231" y="17538"/>
                    </a:lnTo>
                    <a:lnTo>
                      <a:pt x="19314" y="17538"/>
                    </a:lnTo>
                    <a:lnTo>
                      <a:pt x="19326" y="17169"/>
                    </a:lnTo>
                    <a:lnTo>
                      <a:pt x="19320" y="17169"/>
                    </a:lnTo>
                    <a:lnTo>
                      <a:pt x="19290" y="16985"/>
                    </a:lnTo>
                    <a:lnTo>
                      <a:pt x="19364" y="16985"/>
                    </a:lnTo>
                    <a:lnTo>
                      <a:pt x="19350" y="17169"/>
                    </a:lnTo>
                    <a:lnTo>
                      <a:pt x="19364" y="17169"/>
                    </a:lnTo>
                    <a:lnTo>
                      <a:pt x="19379" y="16985"/>
                    </a:lnTo>
                    <a:lnTo>
                      <a:pt x="19439" y="17354"/>
                    </a:lnTo>
                    <a:lnTo>
                      <a:pt x="19409" y="17354"/>
                    </a:lnTo>
                    <a:lnTo>
                      <a:pt x="19424" y="17538"/>
                    </a:lnTo>
                    <a:lnTo>
                      <a:pt x="19379" y="17538"/>
                    </a:lnTo>
                    <a:lnTo>
                      <a:pt x="19347" y="17639"/>
                    </a:lnTo>
                    <a:lnTo>
                      <a:pt x="19357" y="17723"/>
                    </a:lnTo>
                    <a:lnTo>
                      <a:pt x="19424" y="17723"/>
                    </a:lnTo>
                    <a:lnTo>
                      <a:pt x="19409" y="17908"/>
                    </a:lnTo>
                    <a:lnTo>
                      <a:pt x="19413" y="17908"/>
                    </a:lnTo>
                    <a:lnTo>
                      <a:pt x="19446" y="18092"/>
                    </a:lnTo>
                    <a:lnTo>
                      <a:pt x="19498" y="18092"/>
                    </a:lnTo>
                    <a:lnTo>
                      <a:pt x="19483" y="18277"/>
                    </a:lnTo>
                    <a:lnTo>
                      <a:pt x="19468" y="18277"/>
                    </a:lnTo>
                    <a:lnTo>
                      <a:pt x="19453" y="18462"/>
                    </a:lnTo>
                    <a:lnTo>
                      <a:pt x="19468" y="18462"/>
                    </a:lnTo>
                    <a:lnTo>
                      <a:pt x="19498" y="18646"/>
                    </a:lnTo>
                    <a:lnTo>
                      <a:pt x="19542" y="18646"/>
                    </a:lnTo>
                    <a:lnTo>
                      <a:pt x="19557" y="18462"/>
                    </a:lnTo>
                    <a:lnTo>
                      <a:pt x="19557" y="18277"/>
                    </a:lnTo>
                    <a:lnTo>
                      <a:pt x="19542" y="18092"/>
                    </a:lnTo>
                    <a:lnTo>
                      <a:pt x="19557" y="17908"/>
                    </a:lnTo>
                    <a:lnTo>
                      <a:pt x="19557" y="18092"/>
                    </a:lnTo>
                    <a:lnTo>
                      <a:pt x="19587" y="18277"/>
                    </a:lnTo>
                    <a:lnTo>
                      <a:pt x="19587" y="18462"/>
                    </a:lnTo>
                    <a:lnTo>
                      <a:pt x="19557" y="18462"/>
                    </a:lnTo>
                    <a:lnTo>
                      <a:pt x="19572" y="18646"/>
                    </a:lnTo>
                    <a:lnTo>
                      <a:pt x="19572" y="18831"/>
                    </a:lnTo>
                    <a:lnTo>
                      <a:pt x="19587" y="18831"/>
                    </a:lnTo>
                    <a:lnTo>
                      <a:pt x="19587" y="2819"/>
                    </a:lnTo>
                    <a:lnTo>
                      <a:pt x="19570" y="2769"/>
                    </a:lnTo>
                    <a:lnTo>
                      <a:pt x="19498" y="2769"/>
                    </a:lnTo>
                    <a:lnTo>
                      <a:pt x="19498" y="17723"/>
                    </a:lnTo>
                    <a:lnTo>
                      <a:pt x="19468" y="17908"/>
                    </a:lnTo>
                    <a:lnTo>
                      <a:pt x="19453" y="17908"/>
                    </a:lnTo>
                    <a:lnTo>
                      <a:pt x="19468" y="17723"/>
                    </a:lnTo>
                    <a:lnTo>
                      <a:pt x="19498" y="17723"/>
                    </a:lnTo>
                    <a:lnTo>
                      <a:pt x="19498" y="2769"/>
                    </a:lnTo>
                    <a:lnTo>
                      <a:pt x="19409" y="2769"/>
                    </a:lnTo>
                    <a:lnTo>
                      <a:pt x="19384" y="2954"/>
                    </a:lnTo>
                    <a:lnTo>
                      <a:pt x="19355" y="2954"/>
                    </a:lnTo>
                    <a:lnTo>
                      <a:pt x="19350" y="2922"/>
                    </a:lnTo>
                    <a:lnTo>
                      <a:pt x="19350" y="16800"/>
                    </a:lnTo>
                    <a:lnTo>
                      <a:pt x="19276" y="16800"/>
                    </a:lnTo>
                    <a:lnTo>
                      <a:pt x="19276" y="16615"/>
                    </a:lnTo>
                    <a:lnTo>
                      <a:pt x="19290" y="16615"/>
                    </a:lnTo>
                    <a:lnTo>
                      <a:pt x="19320" y="16431"/>
                    </a:lnTo>
                    <a:lnTo>
                      <a:pt x="19350" y="16800"/>
                    </a:lnTo>
                    <a:lnTo>
                      <a:pt x="19350" y="2922"/>
                    </a:lnTo>
                    <a:lnTo>
                      <a:pt x="19324" y="2769"/>
                    </a:lnTo>
                    <a:lnTo>
                      <a:pt x="19290" y="2769"/>
                    </a:lnTo>
                    <a:lnTo>
                      <a:pt x="19290" y="16431"/>
                    </a:lnTo>
                    <a:lnTo>
                      <a:pt x="19276" y="16431"/>
                    </a:lnTo>
                    <a:lnTo>
                      <a:pt x="19276" y="16246"/>
                    </a:lnTo>
                    <a:lnTo>
                      <a:pt x="19256" y="16431"/>
                    </a:lnTo>
                    <a:lnTo>
                      <a:pt x="19222" y="16431"/>
                    </a:lnTo>
                    <a:lnTo>
                      <a:pt x="19202" y="16615"/>
                    </a:lnTo>
                    <a:lnTo>
                      <a:pt x="19142" y="16800"/>
                    </a:lnTo>
                    <a:lnTo>
                      <a:pt x="19128" y="16800"/>
                    </a:lnTo>
                    <a:lnTo>
                      <a:pt x="19128" y="16985"/>
                    </a:lnTo>
                    <a:lnTo>
                      <a:pt x="19113" y="17169"/>
                    </a:lnTo>
                    <a:lnTo>
                      <a:pt x="18980" y="17169"/>
                    </a:lnTo>
                    <a:lnTo>
                      <a:pt x="18980" y="16985"/>
                    </a:lnTo>
                    <a:lnTo>
                      <a:pt x="18994" y="16985"/>
                    </a:lnTo>
                    <a:lnTo>
                      <a:pt x="18994" y="16800"/>
                    </a:lnTo>
                    <a:lnTo>
                      <a:pt x="18965" y="16615"/>
                    </a:lnTo>
                    <a:lnTo>
                      <a:pt x="18950" y="16615"/>
                    </a:lnTo>
                    <a:lnTo>
                      <a:pt x="18950" y="17169"/>
                    </a:lnTo>
                    <a:lnTo>
                      <a:pt x="18906" y="17169"/>
                    </a:lnTo>
                    <a:lnTo>
                      <a:pt x="18906" y="16985"/>
                    </a:lnTo>
                    <a:lnTo>
                      <a:pt x="18935" y="16985"/>
                    </a:lnTo>
                    <a:lnTo>
                      <a:pt x="18950" y="17169"/>
                    </a:lnTo>
                    <a:lnTo>
                      <a:pt x="18950" y="16615"/>
                    </a:lnTo>
                    <a:lnTo>
                      <a:pt x="18935" y="16615"/>
                    </a:lnTo>
                    <a:lnTo>
                      <a:pt x="18920" y="16431"/>
                    </a:lnTo>
                    <a:lnTo>
                      <a:pt x="18876" y="16431"/>
                    </a:lnTo>
                    <a:lnTo>
                      <a:pt x="18906" y="16615"/>
                    </a:lnTo>
                    <a:lnTo>
                      <a:pt x="18906" y="16800"/>
                    </a:lnTo>
                    <a:lnTo>
                      <a:pt x="18861" y="16431"/>
                    </a:lnTo>
                    <a:lnTo>
                      <a:pt x="18846" y="16246"/>
                    </a:lnTo>
                    <a:lnTo>
                      <a:pt x="18817" y="16246"/>
                    </a:lnTo>
                    <a:lnTo>
                      <a:pt x="18817" y="18092"/>
                    </a:lnTo>
                    <a:lnTo>
                      <a:pt x="18802" y="18092"/>
                    </a:lnTo>
                    <a:lnTo>
                      <a:pt x="18802" y="18277"/>
                    </a:lnTo>
                    <a:lnTo>
                      <a:pt x="18769" y="18092"/>
                    </a:lnTo>
                    <a:lnTo>
                      <a:pt x="18702" y="18092"/>
                    </a:lnTo>
                    <a:lnTo>
                      <a:pt x="18669" y="17908"/>
                    </a:lnTo>
                    <a:lnTo>
                      <a:pt x="18683" y="17723"/>
                    </a:lnTo>
                    <a:lnTo>
                      <a:pt x="18817" y="17908"/>
                    </a:lnTo>
                    <a:lnTo>
                      <a:pt x="18817" y="16246"/>
                    </a:lnTo>
                    <a:lnTo>
                      <a:pt x="18787" y="16246"/>
                    </a:lnTo>
                    <a:lnTo>
                      <a:pt x="18759" y="16431"/>
                    </a:lnTo>
                    <a:lnTo>
                      <a:pt x="18728" y="16431"/>
                    </a:lnTo>
                    <a:lnTo>
                      <a:pt x="18713" y="16246"/>
                    </a:lnTo>
                    <a:lnTo>
                      <a:pt x="18713" y="16431"/>
                    </a:lnTo>
                    <a:lnTo>
                      <a:pt x="18624" y="16431"/>
                    </a:lnTo>
                    <a:lnTo>
                      <a:pt x="18624" y="18092"/>
                    </a:lnTo>
                    <a:lnTo>
                      <a:pt x="18595" y="18092"/>
                    </a:lnTo>
                    <a:lnTo>
                      <a:pt x="18595" y="17908"/>
                    </a:lnTo>
                    <a:lnTo>
                      <a:pt x="18565" y="17908"/>
                    </a:lnTo>
                    <a:lnTo>
                      <a:pt x="18580" y="17723"/>
                    </a:lnTo>
                    <a:lnTo>
                      <a:pt x="18595" y="17908"/>
                    </a:lnTo>
                    <a:lnTo>
                      <a:pt x="18624" y="17908"/>
                    </a:lnTo>
                    <a:lnTo>
                      <a:pt x="18624" y="16615"/>
                    </a:lnTo>
                    <a:lnTo>
                      <a:pt x="18600" y="16431"/>
                    </a:lnTo>
                    <a:lnTo>
                      <a:pt x="18550" y="16431"/>
                    </a:lnTo>
                    <a:lnTo>
                      <a:pt x="18550" y="18092"/>
                    </a:lnTo>
                    <a:lnTo>
                      <a:pt x="18535" y="17908"/>
                    </a:lnTo>
                    <a:lnTo>
                      <a:pt x="18343" y="17908"/>
                    </a:lnTo>
                    <a:lnTo>
                      <a:pt x="18328" y="18092"/>
                    </a:lnTo>
                    <a:lnTo>
                      <a:pt x="18299" y="18092"/>
                    </a:lnTo>
                    <a:lnTo>
                      <a:pt x="18284" y="17908"/>
                    </a:lnTo>
                    <a:lnTo>
                      <a:pt x="18254" y="17908"/>
                    </a:lnTo>
                    <a:lnTo>
                      <a:pt x="18225" y="18092"/>
                    </a:lnTo>
                    <a:lnTo>
                      <a:pt x="18210" y="18277"/>
                    </a:lnTo>
                    <a:lnTo>
                      <a:pt x="18239" y="18277"/>
                    </a:lnTo>
                    <a:lnTo>
                      <a:pt x="18225" y="18462"/>
                    </a:lnTo>
                    <a:lnTo>
                      <a:pt x="18180" y="18462"/>
                    </a:lnTo>
                    <a:lnTo>
                      <a:pt x="18165" y="18277"/>
                    </a:lnTo>
                    <a:lnTo>
                      <a:pt x="18106" y="18277"/>
                    </a:lnTo>
                    <a:lnTo>
                      <a:pt x="18091" y="18092"/>
                    </a:lnTo>
                    <a:lnTo>
                      <a:pt x="18091" y="18277"/>
                    </a:lnTo>
                    <a:lnTo>
                      <a:pt x="18047" y="18277"/>
                    </a:lnTo>
                    <a:lnTo>
                      <a:pt x="18062" y="18092"/>
                    </a:lnTo>
                    <a:lnTo>
                      <a:pt x="18121" y="18092"/>
                    </a:lnTo>
                    <a:lnTo>
                      <a:pt x="18136" y="18277"/>
                    </a:lnTo>
                    <a:lnTo>
                      <a:pt x="18136" y="18092"/>
                    </a:lnTo>
                    <a:lnTo>
                      <a:pt x="18151" y="18092"/>
                    </a:lnTo>
                    <a:lnTo>
                      <a:pt x="18151" y="17908"/>
                    </a:lnTo>
                    <a:lnTo>
                      <a:pt x="18180" y="17908"/>
                    </a:lnTo>
                    <a:lnTo>
                      <a:pt x="18195" y="18092"/>
                    </a:lnTo>
                    <a:lnTo>
                      <a:pt x="18210" y="18092"/>
                    </a:lnTo>
                    <a:lnTo>
                      <a:pt x="18210" y="17908"/>
                    </a:lnTo>
                    <a:lnTo>
                      <a:pt x="18225" y="17908"/>
                    </a:lnTo>
                    <a:lnTo>
                      <a:pt x="18225" y="17723"/>
                    </a:lnTo>
                    <a:lnTo>
                      <a:pt x="18210" y="17723"/>
                    </a:lnTo>
                    <a:lnTo>
                      <a:pt x="18210" y="17538"/>
                    </a:lnTo>
                    <a:lnTo>
                      <a:pt x="18225" y="17354"/>
                    </a:lnTo>
                    <a:lnTo>
                      <a:pt x="18239" y="17354"/>
                    </a:lnTo>
                    <a:lnTo>
                      <a:pt x="18239" y="17538"/>
                    </a:lnTo>
                    <a:lnTo>
                      <a:pt x="18284" y="17538"/>
                    </a:lnTo>
                    <a:lnTo>
                      <a:pt x="18328" y="17354"/>
                    </a:lnTo>
                    <a:lnTo>
                      <a:pt x="18373" y="17354"/>
                    </a:lnTo>
                    <a:lnTo>
                      <a:pt x="18373" y="17538"/>
                    </a:lnTo>
                    <a:lnTo>
                      <a:pt x="18330" y="17538"/>
                    </a:lnTo>
                    <a:lnTo>
                      <a:pt x="18297" y="17723"/>
                    </a:lnTo>
                    <a:lnTo>
                      <a:pt x="18284" y="17908"/>
                    </a:lnTo>
                    <a:lnTo>
                      <a:pt x="18550" y="17908"/>
                    </a:lnTo>
                    <a:lnTo>
                      <a:pt x="18550" y="16431"/>
                    </a:lnTo>
                    <a:lnTo>
                      <a:pt x="18432" y="16431"/>
                    </a:lnTo>
                    <a:lnTo>
                      <a:pt x="18432" y="16985"/>
                    </a:lnTo>
                    <a:lnTo>
                      <a:pt x="18417" y="16985"/>
                    </a:lnTo>
                    <a:lnTo>
                      <a:pt x="18417" y="16800"/>
                    </a:lnTo>
                    <a:lnTo>
                      <a:pt x="18402" y="16800"/>
                    </a:lnTo>
                    <a:lnTo>
                      <a:pt x="18402" y="16985"/>
                    </a:lnTo>
                    <a:lnTo>
                      <a:pt x="18371" y="16985"/>
                    </a:lnTo>
                    <a:lnTo>
                      <a:pt x="18315" y="17169"/>
                    </a:lnTo>
                    <a:lnTo>
                      <a:pt x="18284" y="17169"/>
                    </a:lnTo>
                    <a:lnTo>
                      <a:pt x="18304" y="16985"/>
                    </a:lnTo>
                    <a:lnTo>
                      <a:pt x="18321" y="16800"/>
                    </a:lnTo>
                    <a:lnTo>
                      <a:pt x="18338" y="16800"/>
                    </a:lnTo>
                    <a:lnTo>
                      <a:pt x="18358" y="16615"/>
                    </a:lnTo>
                    <a:lnTo>
                      <a:pt x="18417" y="16800"/>
                    </a:lnTo>
                    <a:lnTo>
                      <a:pt x="18432" y="16800"/>
                    </a:lnTo>
                    <a:lnTo>
                      <a:pt x="18432" y="16431"/>
                    </a:lnTo>
                    <a:lnTo>
                      <a:pt x="18228" y="16431"/>
                    </a:lnTo>
                    <a:lnTo>
                      <a:pt x="18572" y="16431"/>
                    </a:lnTo>
                    <a:lnTo>
                      <a:pt x="18545" y="16246"/>
                    </a:lnTo>
                    <a:lnTo>
                      <a:pt x="18521" y="16062"/>
                    </a:lnTo>
                    <a:lnTo>
                      <a:pt x="18506" y="16062"/>
                    </a:lnTo>
                    <a:lnTo>
                      <a:pt x="18506" y="15877"/>
                    </a:lnTo>
                    <a:lnTo>
                      <a:pt x="18461" y="15877"/>
                    </a:lnTo>
                    <a:lnTo>
                      <a:pt x="18461" y="15692"/>
                    </a:lnTo>
                    <a:lnTo>
                      <a:pt x="18521" y="15692"/>
                    </a:lnTo>
                    <a:lnTo>
                      <a:pt x="18521" y="15508"/>
                    </a:lnTo>
                    <a:lnTo>
                      <a:pt x="18535" y="15508"/>
                    </a:lnTo>
                    <a:lnTo>
                      <a:pt x="18565" y="15692"/>
                    </a:lnTo>
                    <a:lnTo>
                      <a:pt x="18595" y="15692"/>
                    </a:lnTo>
                    <a:lnTo>
                      <a:pt x="18609" y="15877"/>
                    </a:lnTo>
                    <a:lnTo>
                      <a:pt x="18640" y="15877"/>
                    </a:lnTo>
                    <a:lnTo>
                      <a:pt x="18669" y="16062"/>
                    </a:lnTo>
                    <a:lnTo>
                      <a:pt x="18697" y="16062"/>
                    </a:lnTo>
                    <a:lnTo>
                      <a:pt x="18728" y="16246"/>
                    </a:lnTo>
                    <a:lnTo>
                      <a:pt x="18729" y="16062"/>
                    </a:lnTo>
                    <a:lnTo>
                      <a:pt x="18741" y="15877"/>
                    </a:lnTo>
                    <a:lnTo>
                      <a:pt x="18832" y="15877"/>
                    </a:lnTo>
                    <a:lnTo>
                      <a:pt x="18861" y="16062"/>
                    </a:lnTo>
                    <a:lnTo>
                      <a:pt x="18861" y="15877"/>
                    </a:lnTo>
                    <a:lnTo>
                      <a:pt x="18846" y="15877"/>
                    </a:lnTo>
                    <a:lnTo>
                      <a:pt x="18846" y="15692"/>
                    </a:lnTo>
                    <a:lnTo>
                      <a:pt x="18861" y="15692"/>
                    </a:lnTo>
                    <a:lnTo>
                      <a:pt x="18886" y="15508"/>
                    </a:lnTo>
                    <a:lnTo>
                      <a:pt x="18953" y="15508"/>
                    </a:lnTo>
                    <a:lnTo>
                      <a:pt x="18994" y="15323"/>
                    </a:lnTo>
                    <a:lnTo>
                      <a:pt x="18964" y="15508"/>
                    </a:lnTo>
                    <a:lnTo>
                      <a:pt x="18939" y="15692"/>
                    </a:lnTo>
                    <a:lnTo>
                      <a:pt x="18919" y="15692"/>
                    </a:lnTo>
                    <a:lnTo>
                      <a:pt x="18906" y="15877"/>
                    </a:lnTo>
                    <a:lnTo>
                      <a:pt x="18891" y="15877"/>
                    </a:lnTo>
                    <a:lnTo>
                      <a:pt x="18906" y="16062"/>
                    </a:lnTo>
                    <a:lnTo>
                      <a:pt x="18994" y="16062"/>
                    </a:lnTo>
                    <a:lnTo>
                      <a:pt x="19009" y="16246"/>
                    </a:lnTo>
                    <a:lnTo>
                      <a:pt x="19039" y="16246"/>
                    </a:lnTo>
                    <a:lnTo>
                      <a:pt x="19024" y="16431"/>
                    </a:lnTo>
                    <a:lnTo>
                      <a:pt x="18994" y="16431"/>
                    </a:lnTo>
                    <a:lnTo>
                      <a:pt x="18994" y="16615"/>
                    </a:lnTo>
                    <a:lnTo>
                      <a:pt x="19024" y="16615"/>
                    </a:lnTo>
                    <a:lnTo>
                      <a:pt x="19068" y="16431"/>
                    </a:lnTo>
                    <a:lnTo>
                      <a:pt x="19083" y="16246"/>
                    </a:lnTo>
                    <a:lnTo>
                      <a:pt x="19098" y="16431"/>
                    </a:lnTo>
                    <a:lnTo>
                      <a:pt x="19157" y="16431"/>
                    </a:lnTo>
                    <a:lnTo>
                      <a:pt x="19187" y="16615"/>
                    </a:lnTo>
                    <a:lnTo>
                      <a:pt x="19202" y="16615"/>
                    </a:lnTo>
                    <a:lnTo>
                      <a:pt x="19202" y="16431"/>
                    </a:lnTo>
                    <a:lnTo>
                      <a:pt x="19216" y="16431"/>
                    </a:lnTo>
                    <a:lnTo>
                      <a:pt x="19216" y="16246"/>
                    </a:lnTo>
                    <a:lnTo>
                      <a:pt x="19276" y="16246"/>
                    </a:lnTo>
                    <a:lnTo>
                      <a:pt x="19290" y="16431"/>
                    </a:lnTo>
                    <a:lnTo>
                      <a:pt x="19290" y="2769"/>
                    </a:lnTo>
                    <a:lnTo>
                      <a:pt x="19257" y="2769"/>
                    </a:lnTo>
                    <a:lnTo>
                      <a:pt x="19191" y="2954"/>
                    </a:lnTo>
                    <a:lnTo>
                      <a:pt x="19142" y="2954"/>
                    </a:lnTo>
                    <a:lnTo>
                      <a:pt x="19113" y="2769"/>
                    </a:lnTo>
                    <a:lnTo>
                      <a:pt x="19054" y="2769"/>
                    </a:lnTo>
                    <a:lnTo>
                      <a:pt x="19054" y="16062"/>
                    </a:lnTo>
                    <a:lnTo>
                      <a:pt x="19039" y="16062"/>
                    </a:lnTo>
                    <a:lnTo>
                      <a:pt x="19054" y="15877"/>
                    </a:lnTo>
                    <a:lnTo>
                      <a:pt x="19054" y="2769"/>
                    </a:lnTo>
                    <a:lnTo>
                      <a:pt x="18991" y="2769"/>
                    </a:lnTo>
                    <a:lnTo>
                      <a:pt x="18835" y="2585"/>
                    </a:lnTo>
                    <a:lnTo>
                      <a:pt x="18758" y="2585"/>
                    </a:lnTo>
                    <a:lnTo>
                      <a:pt x="18724" y="2400"/>
                    </a:lnTo>
                    <a:lnTo>
                      <a:pt x="18687" y="2215"/>
                    </a:lnTo>
                    <a:lnTo>
                      <a:pt x="18645" y="2215"/>
                    </a:lnTo>
                    <a:lnTo>
                      <a:pt x="18595" y="2031"/>
                    </a:lnTo>
                    <a:lnTo>
                      <a:pt x="18500" y="2031"/>
                    </a:lnTo>
                    <a:lnTo>
                      <a:pt x="18439" y="2215"/>
                    </a:lnTo>
                    <a:lnTo>
                      <a:pt x="18417" y="2215"/>
                    </a:lnTo>
                    <a:lnTo>
                      <a:pt x="18417" y="15692"/>
                    </a:lnTo>
                    <a:lnTo>
                      <a:pt x="18373" y="15692"/>
                    </a:lnTo>
                    <a:lnTo>
                      <a:pt x="18387" y="15508"/>
                    </a:lnTo>
                    <a:lnTo>
                      <a:pt x="18150" y="15508"/>
                    </a:lnTo>
                    <a:lnTo>
                      <a:pt x="18136" y="15447"/>
                    </a:lnTo>
                    <a:lnTo>
                      <a:pt x="18136" y="15877"/>
                    </a:lnTo>
                    <a:lnTo>
                      <a:pt x="18121" y="16062"/>
                    </a:lnTo>
                    <a:lnTo>
                      <a:pt x="18121" y="15877"/>
                    </a:lnTo>
                    <a:lnTo>
                      <a:pt x="18136" y="15877"/>
                    </a:lnTo>
                    <a:lnTo>
                      <a:pt x="18136" y="15447"/>
                    </a:lnTo>
                    <a:lnTo>
                      <a:pt x="18106" y="15323"/>
                    </a:lnTo>
                    <a:lnTo>
                      <a:pt x="18076" y="15323"/>
                    </a:lnTo>
                    <a:lnTo>
                      <a:pt x="18091" y="15508"/>
                    </a:lnTo>
                    <a:lnTo>
                      <a:pt x="18078" y="15508"/>
                    </a:lnTo>
                    <a:lnTo>
                      <a:pt x="18076" y="15496"/>
                    </a:lnTo>
                    <a:lnTo>
                      <a:pt x="18076" y="16615"/>
                    </a:lnTo>
                    <a:lnTo>
                      <a:pt x="18062" y="16615"/>
                    </a:lnTo>
                    <a:lnTo>
                      <a:pt x="18062" y="16431"/>
                    </a:lnTo>
                    <a:lnTo>
                      <a:pt x="18076" y="16431"/>
                    </a:lnTo>
                    <a:lnTo>
                      <a:pt x="18076" y="15496"/>
                    </a:lnTo>
                    <a:lnTo>
                      <a:pt x="18060" y="15323"/>
                    </a:lnTo>
                    <a:lnTo>
                      <a:pt x="18062" y="15323"/>
                    </a:lnTo>
                    <a:lnTo>
                      <a:pt x="18032" y="15138"/>
                    </a:lnTo>
                    <a:lnTo>
                      <a:pt x="18032" y="17354"/>
                    </a:lnTo>
                    <a:lnTo>
                      <a:pt x="18002" y="17169"/>
                    </a:lnTo>
                    <a:lnTo>
                      <a:pt x="18017" y="17169"/>
                    </a:lnTo>
                    <a:lnTo>
                      <a:pt x="18032" y="17354"/>
                    </a:lnTo>
                    <a:lnTo>
                      <a:pt x="18032" y="15138"/>
                    </a:lnTo>
                    <a:lnTo>
                      <a:pt x="18323" y="15138"/>
                    </a:lnTo>
                    <a:lnTo>
                      <a:pt x="18417" y="15508"/>
                    </a:lnTo>
                    <a:lnTo>
                      <a:pt x="18417" y="2215"/>
                    </a:lnTo>
                    <a:lnTo>
                      <a:pt x="18343" y="2215"/>
                    </a:lnTo>
                    <a:lnTo>
                      <a:pt x="18313" y="1846"/>
                    </a:lnTo>
                    <a:lnTo>
                      <a:pt x="18299" y="1846"/>
                    </a:lnTo>
                    <a:lnTo>
                      <a:pt x="18299" y="1662"/>
                    </a:lnTo>
                    <a:lnTo>
                      <a:pt x="18284" y="1662"/>
                    </a:lnTo>
                    <a:lnTo>
                      <a:pt x="18231" y="1846"/>
                    </a:lnTo>
                    <a:lnTo>
                      <a:pt x="18130" y="2215"/>
                    </a:lnTo>
                    <a:lnTo>
                      <a:pt x="18076" y="2400"/>
                    </a:lnTo>
                    <a:lnTo>
                      <a:pt x="18055" y="2215"/>
                    </a:lnTo>
                    <a:lnTo>
                      <a:pt x="18034" y="2031"/>
                    </a:lnTo>
                    <a:lnTo>
                      <a:pt x="18017" y="1858"/>
                    </a:lnTo>
                    <a:lnTo>
                      <a:pt x="18017" y="16615"/>
                    </a:lnTo>
                    <a:lnTo>
                      <a:pt x="18008" y="16800"/>
                    </a:lnTo>
                    <a:lnTo>
                      <a:pt x="17996" y="16985"/>
                    </a:lnTo>
                    <a:lnTo>
                      <a:pt x="17971" y="16985"/>
                    </a:lnTo>
                    <a:lnTo>
                      <a:pt x="17988" y="16800"/>
                    </a:lnTo>
                    <a:lnTo>
                      <a:pt x="18004" y="16800"/>
                    </a:lnTo>
                    <a:lnTo>
                      <a:pt x="18017" y="16615"/>
                    </a:lnTo>
                    <a:lnTo>
                      <a:pt x="18017" y="15138"/>
                    </a:lnTo>
                    <a:lnTo>
                      <a:pt x="18002" y="15323"/>
                    </a:lnTo>
                    <a:lnTo>
                      <a:pt x="17995" y="15323"/>
                    </a:lnTo>
                    <a:lnTo>
                      <a:pt x="17995" y="15877"/>
                    </a:lnTo>
                    <a:lnTo>
                      <a:pt x="17958" y="15877"/>
                    </a:lnTo>
                    <a:lnTo>
                      <a:pt x="17958" y="17169"/>
                    </a:lnTo>
                    <a:lnTo>
                      <a:pt x="17914" y="17169"/>
                    </a:lnTo>
                    <a:lnTo>
                      <a:pt x="17914" y="16985"/>
                    </a:lnTo>
                    <a:lnTo>
                      <a:pt x="17847" y="16985"/>
                    </a:lnTo>
                    <a:lnTo>
                      <a:pt x="17825" y="16800"/>
                    </a:lnTo>
                    <a:lnTo>
                      <a:pt x="17823" y="16800"/>
                    </a:lnTo>
                    <a:lnTo>
                      <a:pt x="17823" y="17538"/>
                    </a:lnTo>
                    <a:lnTo>
                      <a:pt x="17810" y="17538"/>
                    </a:lnTo>
                    <a:lnTo>
                      <a:pt x="17810" y="19569"/>
                    </a:lnTo>
                    <a:lnTo>
                      <a:pt x="17780" y="19569"/>
                    </a:lnTo>
                    <a:lnTo>
                      <a:pt x="17780" y="19385"/>
                    </a:lnTo>
                    <a:lnTo>
                      <a:pt x="17810" y="19385"/>
                    </a:lnTo>
                    <a:lnTo>
                      <a:pt x="17810" y="17538"/>
                    </a:lnTo>
                    <a:lnTo>
                      <a:pt x="17748" y="17538"/>
                    </a:lnTo>
                    <a:lnTo>
                      <a:pt x="17743" y="17354"/>
                    </a:lnTo>
                    <a:lnTo>
                      <a:pt x="17738" y="17169"/>
                    </a:lnTo>
                    <a:lnTo>
                      <a:pt x="17767" y="17169"/>
                    </a:lnTo>
                    <a:lnTo>
                      <a:pt x="17823" y="17538"/>
                    </a:lnTo>
                    <a:lnTo>
                      <a:pt x="17823" y="16800"/>
                    </a:lnTo>
                    <a:lnTo>
                      <a:pt x="17803" y="16800"/>
                    </a:lnTo>
                    <a:lnTo>
                      <a:pt x="17780" y="16985"/>
                    </a:lnTo>
                    <a:lnTo>
                      <a:pt x="17736" y="16985"/>
                    </a:lnTo>
                    <a:lnTo>
                      <a:pt x="17716" y="17169"/>
                    </a:lnTo>
                    <a:lnTo>
                      <a:pt x="17682" y="17169"/>
                    </a:lnTo>
                    <a:lnTo>
                      <a:pt x="17677" y="17217"/>
                    </a:lnTo>
                    <a:lnTo>
                      <a:pt x="17677" y="19938"/>
                    </a:lnTo>
                    <a:lnTo>
                      <a:pt x="17662" y="20123"/>
                    </a:lnTo>
                    <a:lnTo>
                      <a:pt x="17648" y="20123"/>
                    </a:lnTo>
                    <a:lnTo>
                      <a:pt x="17630" y="19938"/>
                    </a:lnTo>
                    <a:lnTo>
                      <a:pt x="17610" y="19938"/>
                    </a:lnTo>
                    <a:lnTo>
                      <a:pt x="17588" y="19754"/>
                    </a:lnTo>
                    <a:lnTo>
                      <a:pt x="17538" y="19754"/>
                    </a:lnTo>
                    <a:lnTo>
                      <a:pt x="17593" y="19569"/>
                    </a:lnTo>
                    <a:lnTo>
                      <a:pt x="17618" y="19385"/>
                    </a:lnTo>
                    <a:lnTo>
                      <a:pt x="17618" y="19569"/>
                    </a:lnTo>
                    <a:lnTo>
                      <a:pt x="17632" y="19385"/>
                    </a:lnTo>
                    <a:lnTo>
                      <a:pt x="17647" y="19385"/>
                    </a:lnTo>
                    <a:lnTo>
                      <a:pt x="17662" y="19569"/>
                    </a:lnTo>
                    <a:lnTo>
                      <a:pt x="17662" y="19754"/>
                    </a:lnTo>
                    <a:lnTo>
                      <a:pt x="17677" y="19754"/>
                    </a:lnTo>
                    <a:lnTo>
                      <a:pt x="17677" y="17217"/>
                    </a:lnTo>
                    <a:lnTo>
                      <a:pt x="17662" y="17354"/>
                    </a:lnTo>
                    <a:lnTo>
                      <a:pt x="17647" y="17169"/>
                    </a:lnTo>
                    <a:lnTo>
                      <a:pt x="17638" y="17354"/>
                    </a:lnTo>
                    <a:lnTo>
                      <a:pt x="17626" y="17538"/>
                    </a:lnTo>
                    <a:lnTo>
                      <a:pt x="17618" y="17715"/>
                    </a:lnTo>
                    <a:lnTo>
                      <a:pt x="17618" y="17908"/>
                    </a:lnTo>
                    <a:lnTo>
                      <a:pt x="17551" y="17908"/>
                    </a:lnTo>
                    <a:lnTo>
                      <a:pt x="17507" y="18092"/>
                    </a:lnTo>
                    <a:lnTo>
                      <a:pt x="17455" y="18092"/>
                    </a:lnTo>
                    <a:lnTo>
                      <a:pt x="17477" y="17908"/>
                    </a:lnTo>
                    <a:lnTo>
                      <a:pt x="17464" y="17908"/>
                    </a:lnTo>
                    <a:lnTo>
                      <a:pt x="17440" y="17770"/>
                    </a:lnTo>
                    <a:lnTo>
                      <a:pt x="17440" y="18277"/>
                    </a:lnTo>
                    <a:lnTo>
                      <a:pt x="17410" y="18092"/>
                    </a:lnTo>
                    <a:lnTo>
                      <a:pt x="17440" y="18092"/>
                    </a:lnTo>
                    <a:lnTo>
                      <a:pt x="17440" y="17770"/>
                    </a:lnTo>
                    <a:lnTo>
                      <a:pt x="17432" y="17723"/>
                    </a:lnTo>
                    <a:lnTo>
                      <a:pt x="17395" y="17723"/>
                    </a:lnTo>
                    <a:lnTo>
                      <a:pt x="17395" y="17908"/>
                    </a:lnTo>
                    <a:lnTo>
                      <a:pt x="17349" y="17908"/>
                    </a:lnTo>
                    <a:lnTo>
                      <a:pt x="17339" y="18277"/>
                    </a:lnTo>
                    <a:lnTo>
                      <a:pt x="17327" y="18277"/>
                    </a:lnTo>
                    <a:lnTo>
                      <a:pt x="17315" y="18092"/>
                    </a:lnTo>
                    <a:lnTo>
                      <a:pt x="17307" y="17908"/>
                    </a:lnTo>
                    <a:lnTo>
                      <a:pt x="16700" y="17908"/>
                    </a:lnTo>
                    <a:lnTo>
                      <a:pt x="16700" y="18462"/>
                    </a:lnTo>
                    <a:lnTo>
                      <a:pt x="16685" y="18462"/>
                    </a:lnTo>
                    <a:lnTo>
                      <a:pt x="16700" y="18277"/>
                    </a:lnTo>
                    <a:lnTo>
                      <a:pt x="16700" y="17908"/>
                    </a:lnTo>
                    <a:lnTo>
                      <a:pt x="15930" y="17908"/>
                    </a:lnTo>
                    <a:lnTo>
                      <a:pt x="15930" y="18462"/>
                    </a:lnTo>
                    <a:lnTo>
                      <a:pt x="15900" y="18462"/>
                    </a:lnTo>
                    <a:lnTo>
                      <a:pt x="15900" y="18277"/>
                    </a:lnTo>
                    <a:lnTo>
                      <a:pt x="15930" y="18277"/>
                    </a:lnTo>
                    <a:lnTo>
                      <a:pt x="15930" y="17908"/>
                    </a:lnTo>
                    <a:lnTo>
                      <a:pt x="15777" y="17908"/>
                    </a:lnTo>
                    <a:lnTo>
                      <a:pt x="16640" y="17908"/>
                    </a:lnTo>
                    <a:lnTo>
                      <a:pt x="16640" y="17723"/>
                    </a:lnTo>
                    <a:lnTo>
                      <a:pt x="16670" y="17723"/>
                    </a:lnTo>
                    <a:lnTo>
                      <a:pt x="16670" y="17908"/>
                    </a:lnTo>
                    <a:lnTo>
                      <a:pt x="16729" y="17538"/>
                    </a:lnTo>
                    <a:lnTo>
                      <a:pt x="16670" y="17538"/>
                    </a:lnTo>
                    <a:lnTo>
                      <a:pt x="16700" y="17169"/>
                    </a:lnTo>
                    <a:lnTo>
                      <a:pt x="16700" y="16985"/>
                    </a:lnTo>
                    <a:lnTo>
                      <a:pt x="16714" y="16800"/>
                    </a:lnTo>
                    <a:lnTo>
                      <a:pt x="16737" y="16985"/>
                    </a:lnTo>
                    <a:lnTo>
                      <a:pt x="16781" y="17169"/>
                    </a:lnTo>
                    <a:lnTo>
                      <a:pt x="16803" y="17169"/>
                    </a:lnTo>
                    <a:lnTo>
                      <a:pt x="16804" y="17138"/>
                    </a:lnTo>
                    <a:lnTo>
                      <a:pt x="16803" y="17354"/>
                    </a:lnTo>
                    <a:lnTo>
                      <a:pt x="16818" y="17538"/>
                    </a:lnTo>
                    <a:lnTo>
                      <a:pt x="16729" y="17538"/>
                    </a:lnTo>
                    <a:lnTo>
                      <a:pt x="16744" y="17723"/>
                    </a:lnTo>
                    <a:lnTo>
                      <a:pt x="16759" y="17723"/>
                    </a:lnTo>
                    <a:lnTo>
                      <a:pt x="16744" y="17908"/>
                    </a:lnTo>
                    <a:lnTo>
                      <a:pt x="17277" y="17908"/>
                    </a:lnTo>
                    <a:lnTo>
                      <a:pt x="17277" y="17723"/>
                    </a:lnTo>
                    <a:lnTo>
                      <a:pt x="17262" y="17723"/>
                    </a:lnTo>
                    <a:lnTo>
                      <a:pt x="17262" y="17538"/>
                    </a:lnTo>
                    <a:lnTo>
                      <a:pt x="17260" y="17538"/>
                    </a:lnTo>
                    <a:lnTo>
                      <a:pt x="17256" y="17354"/>
                    </a:lnTo>
                    <a:lnTo>
                      <a:pt x="17247" y="17169"/>
                    </a:lnTo>
                    <a:lnTo>
                      <a:pt x="17279" y="16985"/>
                    </a:lnTo>
                    <a:lnTo>
                      <a:pt x="17308" y="16985"/>
                    </a:lnTo>
                    <a:lnTo>
                      <a:pt x="17341" y="16800"/>
                    </a:lnTo>
                    <a:lnTo>
                      <a:pt x="17381" y="16431"/>
                    </a:lnTo>
                    <a:lnTo>
                      <a:pt x="17399" y="16431"/>
                    </a:lnTo>
                    <a:lnTo>
                      <a:pt x="17429" y="16615"/>
                    </a:lnTo>
                    <a:lnTo>
                      <a:pt x="17588" y="16615"/>
                    </a:lnTo>
                    <a:lnTo>
                      <a:pt x="17603" y="16800"/>
                    </a:lnTo>
                    <a:lnTo>
                      <a:pt x="17603" y="16615"/>
                    </a:lnTo>
                    <a:lnTo>
                      <a:pt x="17647" y="16615"/>
                    </a:lnTo>
                    <a:lnTo>
                      <a:pt x="17647" y="16800"/>
                    </a:lnTo>
                    <a:lnTo>
                      <a:pt x="17689" y="16800"/>
                    </a:lnTo>
                    <a:lnTo>
                      <a:pt x="17768" y="16615"/>
                    </a:lnTo>
                    <a:lnTo>
                      <a:pt x="17795" y="16615"/>
                    </a:lnTo>
                    <a:lnTo>
                      <a:pt x="17795" y="16431"/>
                    </a:lnTo>
                    <a:lnTo>
                      <a:pt x="17810" y="16431"/>
                    </a:lnTo>
                    <a:lnTo>
                      <a:pt x="17825" y="16615"/>
                    </a:lnTo>
                    <a:lnTo>
                      <a:pt x="17810" y="16615"/>
                    </a:lnTo>
                    <a:lnTo>
                      <a:pt x="17825" y="16800"/>
                    </a:lnTo>
                    <a:lnTo>
                      <a:pt x="17840" y="16800"/>
                    </a:lnTo>
                    <a:lnTo>
                      <a:pt x="17854" y="16615"/>
                    </a:lnTo>
                    <a:lnTo>
                      <a:pt x="17869" y="16615"/>
                    </a:lnTo>
                    <a:lnTo>
                      <a:pt x="17914" y="16985"/>
                    </a:lnTo>
                    <a:lnTo>
                      <a:pt x="17958" y="16985"/>
                    </a:lnTo>
                    <a:lnTo>
                      <a:pt x="17958" y="15877"/>
                    </a:lnTo>
                    <a:lnTo>
                      <a:pt x="17957" y="15877"/>
                    </a:lnTo>
                    <a:lnTo>
                      <a:pt x="17995" y="15877"/>
                    </a:lnTo>
                    <a:lnTo>
                      <a:pt x="17995" y="15323"/>
                    </a:lnTo>
                    <a:lnTo>
                      <a:pt x="17943" y="15323"/>
                    </a:lnTo>
                    <a:lnTo>
                      <a:pt x="17943" y="14954"/>
                    </a:lnTo>
                    <a:lnTo>
                      <a:pt x="17973" y="15138"/>
                    </a:lnTo>
                    <a:lnTo>
                      <a:pt x="18017" y="15138"/>
                    </a:lnTo>
                    <a:lnTo>
                      <a:pt x="18017" y="1858"/>
                    </a:lnTo>
                    <a:lnTo>
                      <a:pt x="18016" y="1846"/>
                    </a:lnTo>
                    <a:lnTo>
                      <a:pt x="18002" y="1662"/>
                    </a:lnTo>
                    <a:lnTo>
                      <a:pt x="17928" y="1662"/>
                    </a:lnTo>
                    <a:lnTo>
                      <a:pt x="17928" y="14954"/>
                    </a:lnTo>
                    <a:lnTo>
                      <a:pt x="17909" y="15138"/>
                    </a:lnTo>
                    <a:lnTo>
                      <a:pt x="17874" y="15138"/>
                    </a:lnTo>
                    <a:lnTo>
                      <a:pt x="17854" y="15323"/>
                    </a:lnTo>
                    <a:lnTo>
                      <a:pt x="17854" y="15138"/>
                    </a:lnTo>
                    <a:lnTo>
                      <a:pt x="17884" y="14954"/>
                    </a:lnTo>
                    <a:lnTo>
                      <a:pt x="17928" y="14954"/>
                    </a:lnTo>
                    <a:lnTo>
                      <a:pt x="17928" y="1662"/>
                    </a:lnTo>
                    <a:lnTo>
                      <a:pt x="17882" y="1662"/>
                    </a:lnTo>
                    <a:lnTo>
                      <a:pt x="17859" y="1846"/>
                    </a:lnTo>
                    <a:lnTo>
                      <a:pt x="17840" y="2031"/>
                    </a:lnTo>
                    <a:lnTo>
                      <a:pt x="17604" y="2031"/>
                    </a:lnTo>
                    <a:lnTo>
                      <a:pt x="17529" y="1846"/>
                    </a:lnTo>
                    <a:lnTo>
                      <a:pt x="17440" y="1477"/>
                    </a:lnTo>
                    <a:lnTo>
                      <a:pt x="17425" y="1292"/>
                    </a:lnTo>
                    <a:lnTo>
                      <a:pt x="17410" y="1477"/>
                    </a:lnTo>
                    <a:lnTo>
                      <a:pt x="17336" y="1477"/>
                    </a:lnTo>
                    <a:lnTo>
                      <a:pt x="17336" y="16062"/>
                    </a:lnTo>
                    <a:lnTo>
                      <a:pt x="17303" y="16246"/>
                    </a:lnTo>
                    <a:lnTo>
                      <a:pt x="17268" y="16431"/>
                    </a:lnTo>
                    <a:lnTo>
                      <a:pt x="17230" y="16615"/>
                    </a:lnTo>
                    <a:lnTo>
                      <a:pt x="17188" y="16800"/>
                    </a:lnTo>
                    <a:lnTo>
                      <a:pt x="17224" y="16615"/>
                    </a:lnTo>
                    <a:lnTo>
                      <a:pt x="17262" y="16431"/>
                    </a:lnTo>
                    <a:lnTo>
                      <a:pt x="17301" y="16246"/>
                    </a:lnTo>
                    <a:lnTo>
                      <a:pt x="17336" y="16062"/>
                    </a:lnTo>
                    <a:lnTo>
                      <a:pt x="17336" y="1477"/>
                    </a:lnTo>
                    <a:lnTo>
                      <a:pt x="17277" y="1477"/>
                    </a:lnTo>
                    <a:lnTo>
                      <a:pt x="17262" y="1662"/>
                    </a:lnTo>
                    <a:lnTo>
                      <a:pt x="17218" y="1662"/>
                    </a:lnTo>
                    <a:lnTo>
                      <a:pt x="17233" y="1477"/>
                    </a:lnTo>
                    <a:lnTo>
                      <a:pt x="17173" y="1477"/>
                    </a:lnTo>
                    <a:lnTo>
                      <a:pt x="17173" y="15508"/>
                    </a:lnTo>
                    <a:lnTo>
                      <a:pt x="17159" y="15508"/>
                    </a:lnTo>
                    <a:lnTo>
                      <a:pt x="17159" y="15692"/>
                    </a:lnTo>
                    <a:lnTo>
                      <a:pt x="17144" y="15877"/>
                    </a:lnTo>
                    <a:lnTo>
                      <a:pt x="17144" y="16062"/>
                    </a:lnTo>
                    <a:lnTo>
                      <a:pt x="17129" y="16062"/>
                    </a:lnTo>
                    <a:lnTo>
                      <a:pt x="17144" y="15877"/>
                    </a:lnTo>
                    <a:lnTo>
                      <a:pt x="17099" y="15877"/>
                    </a:lnTo>
                    <a:lnTo>
                      <a:pt x="17099" y="15692"/>
                    </a:lnTo>
                    <a:lnTo>
                      <a:pt x="17159" y="15692"/>
                    </a:lnTo>
                    <a:lnTo>
                      <a:pt x="17159" y="15508"/>
                    </a:lnTo>
                    <a:lnTo>
                      <a:pt x="17099" y="15508"/>
                    </a:lnTo>
                    <a:lnTo>
                      <a:pt x="17070" y="15323"/>
                    </a:lnTo>
                    <a:lnTo>
                      <a:pt x="17025" y="15323"/>
                    </a:lnTo>
                    <a:lnTo>
                      <a:pt x="17055" y="15138"/>
                    </a:lnTo>
                    <a:lnTo>
                      <a:pt x="17099" y="15138"/>
                    </a:lnTo>
                    <a:lnTo>
                      <a:pt x="17085" y="15323"/>
                    </a:lnTo>
                    <a:lnTo>
                      <a:pt x="17159" y="15323"/>
                    </a:lnTo>
                    <a:lnTo>
                      <a:pt x="17173" y="15508"/>
                    </a:lnTo>
                    <a:lnTo>
                      <a:pt x="17173" y="1477"/>
                    </a:lnTo>
                    <a:lnTo>
                      <a:pt x="17107" y="1477"/>
                    </a:lnTo>
                    <a:lnTo>
                      <a:pt x="17045" y="1292"/>
                    </a:lnTo>
                    <a:lnTo>
                      <a:pt x="16981" y="1292"/>
                    </a:lnTo>
                    <a:lnTo>
                      <a:pt x="16981" y="14954"/>
                    </a:lnTo>
                    <a:lnTo>
                      <a:pt x="16966" y="14954"/>
                    </a:lnTo>
                    <a:lnTo>
                      <a:pt x="16966" y="14769"/>
                    </a:lnTo>
                    <a:lnTo>
                      <a:pt x="16981" y="14769"/>
                    </a:lnTo>
                    <a:lnTo>
                      <a:pt x="16981" y="1292"/>
                    </a:lnTo>
                    <a:lnTo>
                      <a:pt x="16956" y="1292"/>
                    </a:lnTo>
                    <a:lnTo>
                      <a:pt x="16902" y="1108"/>
                    </a:lnTo>
                    <a:lnTo>
                      <a:pt x="16877" y="923"/>
                    </a:lnTo>
                    <a:lnTo>
                      <a:pt x="16877" y="1108"/>
                    </a:lnTo>
                    <a:lnTo>
                      <a:pt x="16818" y="1108"/>
                    </a:lnTo>
                    <a:lnTo>
                      <a:pt x="16803" y="1292"/>
                    </a:lnTo>
                    <a:lnTo>
                      <a:pt x="16937" y="1292"/>
                    </a:lnTo>
                    <a:lnTo>
                      <a:pt x="16937" y="1477"/>
                    </a:lnTo>
                    <a:lnTo>
                      <a:pt x="16907" y="1477"/>
                    </a:lnTo>
                    <a:lnTo>
                      <a:pt x="16892" y="1292"/>
                    </a:lnTo>
                    <a:lnTo>
                      <a:pt x="16803" y="1477"/>
                    </a:lnTo>
                    <a:lnTo>
                      <a:pt x="16788" y="1477"/>
                    </a:lnTo>
                    <a:lnTo>
                      <a:pt x="16788" y="15508"/>
                    </a:lnTo>
                    <a:lnTo>
                      <a:pt x="16774" y="15508"/>
                    </a:lnTo>
                    <a:lnTo>
                      <a:pt x="16788" y="15692"/>
                    </a:lnTo>
                    <a:lnTo>
                      <a:pt x="16759" y="15692"/>
                    </a:lnTo>
                    <a:lnTo>
                      <a:pt x="16759" y="15508"/>
                    </a:lnTo>
                    <a:lnTo>
                      <a:pt x="16729" y="15508"/>
                    </a:lnTo>
                    <a:lnTo>
                      <a:pt x="16729" y="16615"/>
                    </a:lnTo>
                    <a:lnTo>
                      <a:pt x="16346" y="16615"/>
                    </a:lnTo>
                    <a:lnTo>
                      <a:pt x="16226" y="16431"/>
                    </a:lnTo>
                    <a:lnTo>
                      <a:pt x="16226" y="16246"/>
                    </a:lnTo>
                    <a:lnTo>
                      <a:pt x="16167" y="16246"/>
                    </a:lnTo>
                    <a:lnTo>
                      <a:pt x="16152" y="16431"/>
                    </a:lnTo>
                    <a:lnTo>
                      <a:pt x="16137" y="16431"/>
                    </a:lnTo>
                    <a:lnTo>
                      <a:pt x="16137" y="15877"/>
                    </a:lnTo>
                    <a:lnTo>
                      <a:pt x="16152" y="16062"/>
                    </a:lnTo>
                    <a:lnTo>
                      <a:pt x="16241" y="16062"/>
                    </a:lnTo>
                    <a:lnTo>
                      <a:pt x="16226" y="15877"/>
                    </a:lnTo>
                    <a:lnTo>
                      <a:pt x="16167" y="15877"/>
                    </a:lnTo>
                    <a:lnTo>
                      <a:pt x="16211" y="15877"/>
                    </a:lnTo>
                    <a:lnTo>
                      <a:pt x="16241" y="15508"/>
                    </a:lnTo>
                    <a:lnTo>
                      <a:pt x="16256" y="15508"/>
                    </a:lnTo>
                    <a:lnTo>
                      <a:pt x="16270" y="15692"/>
                    </a:lnTo>
                    <a:lnTo>
                      <a:pt x="16273" y="15508"/>
                    </a:lnTo>
                    <a:lnTo>
                      <a:pt x="16283" y="15323"/>
                    </a:lnTo>
                    <a:lnTo>
                      <a:pt x="16285" y="15138"/>
                    </a:lnTo>
                    <a:lnTo>
                      <a:pt x="16256" y="15138"/>
                    </a:lnTo>
                    <a:lnTo>
                      <a:pt x="16226" y="15323"/>
                    </a:lnTo>
                    <a:lnTo>
                      <a:pt x="16196" y="15323"/>
                    </a:lnTo>
                    <a:lnTo>
                      <a:pt x="16182" y="15138"/>
                    </a:lnTo>
                    <a:lnTo>
                      <a:pt x="16182" y="15323"/>
                    </a:lnTo>
                    <a:lnTo>
                      <a:pt x="16122" y="15323"/>
                    </a:lnTo>
                    <a:lnTo>
                      <a:pt x="16122" y="15138"/>
                    </a:lnTo>
                    <a:lnTo>
                      <a:pt x="16107" y="15138"/>
                    </a:lnTo>
                    <a:lnTo>
                      <a:pt x="16093" y="15323"/>
                    </a:lnTo>
                    <a:lnTo>
                      <a:pt x="16078" y="15323"/>
                    </a:lnTo>
                    <a:lnTo>
                      <a:pt x="16078" y="16062"/>
                    </a:lnTo>
                    <a:lnTo>
                      <a:pt x="16063" y="16062"/>
                    </a:lnTo>
                    <a:lnTo>
                      <a:pt x="16063" y="16246"/>
                    </a:lnTo>
                    <a:lnTo>
                      <a:pt x="16033" y="16246"/>
                    </a:lnTo>
                    <a:lnTo>
                      <a:pt x="16033" y="16615"/>
                    </a:lnTo>
                    <a:lnTo>
                      <a:pt x="15959" y="16615"/>
                    </a:lnTo>
                    <a:lnTo>
                      <a:pt x="15959" y="16431"/>
                    </a:lnTo>
                    <a:lnTo>
                      <a:pt x="15974" y="16431"/>
                    </a:lnTo>
                    <a:lnTo>
                      <a:pt x="15989" y="16615"/>
                    </a:lnTo>
                    <a:lnTo>
                      <a:pt x="15989" y="16431"/>
                    </a:lnTo>
                    <a:lnTo>
                      <a:pt x="15974" y="16246"/>
                    </a:lnTo>
                    <a:lnTo>
                      <a:pt x="15959" y="16246"/>
                    </a:lnTo>
                    <a:lnTo>
                      <a:pt x="15930" y="16062"/>
                    </a:lnTo>
                    <a:lnTo>
                      <a:pt x="15915" y="16062"/>
                    </a:lnTo>
                    <a:lnTo>
                      <a:pt x="15915" y="16431"/>
                    </a:lnTo>
                    <a:lnTo>
                      <a:pt x="15900" y="16615"/>
                    </a:lnTo>
                    <a:lnTo>
                      <a:pt x="15885" y="16615"/>
                    </a:lnTo>
                    <a:lnTo>
                      <a:pt x="15871" y="16800"/>
                    </a:lnTo>
                    <a:lnTo>
                      <a:pt x="15900" y="16800"/>
                    </a:lnTo>
                    <a:lnTo>
                      <a:pt x="15915" y="16985"/>
                    </a:lnTo>
                    <a:lnTo>
                      <a:pt x="15885" y="16985"/>
                    </a:lnTo>
                    <a:lnTo>
                      <a:pt x="15856" y="17169"/>
                    </a:lnTo>
                    <a:lnTo>
                      <a:pt x="15841" y="17169"/>
                    </a:lnTo>
                    <a:lnTo>
                      <a:pt x="15841" y="16985"/>
                    </a:lnTo>
                    <a:lnTo>
                      <a:pt x="15791" y="16985"/>
                    </a:lnTo>
                    <a:lnTo>
                      <a:pt x="15774" y="16800"/>
                    </a:lnTo>
                    <a:lnTo>
                      <a:pt x="15762" y="16800"/>
                    </a:lnTo>
                    <a:lnTo>
                      <a:pt x="15816" y="16615"/>
                    </a:lnTo>
                    <a:lnTo>
                      <a:pt x="15841" y="16615"/>
                    </a:lnTo>
                    <a:lnTo>
                      <a:pt x="15856" y="16431"/>
                    </a:lnTo>
                    <a:lnTo>
                      <a:pt x="15841" y="16431"/>
                    </a:lnTo>
                    <a:lnTo>
                      <a:pt x="15826" y="16246"/>
                    </a:lnTo>
                    <a:lnTo>
                      <a:pt x="15811" y="16246"/>
                    </a:lnTo>
                    <a:lnTo>
                      <a:pt x="15811" y="16431"/>
                    </a:lnTo>
                    <a:lnTo>
                      <a:pt x="15797" y="16431"/>
                    </a:lnTo>
                    <a:lnTo>
                      <a:pt x="15797" y="16246"/>
                    </a:lnTo>
                    <a:lnTo>
                      <a:pt x="15767" y="16246"/>
                    </a:lnTo>
                    <a:lnTo>
                      <a:pt x="15767" y="16431"/>
                    </a:lnTo>
                    <a:lnTo>
                      <a:pt x="15752" y="16615"/>
                    </a:lnTo>
                    <a:lnTo>
                      <a:pt x="15737" y="16615"/>
                    </a:lnTo>
                    <a:lnTo>
                      <a:pt x="15737" y="16431"/>
                    </a:lnTo>
                    <a:lnTo>
                      <a:pt x="15693" y="16431"/>
                    </a:lnTo>
                    <a:lnTo>
                      <a:pt x="15708" y="16615"/>
                    </a:lnTo>
                    <a:lnTo>
                      <a:pt x="15663" y="16615"/>
                    </a:lnTo>
                    <a:lnTo>
                      <a:pt x="15678" y="16431"/>
                    </a:lnTo>
                    <a:lnTo>
                      <a:pt x="15693" y="16431"/>
                    </a:lnTo>
                    <a:lnTo>
                      <a:pt x="15693" y="16246"/>
                    </a:lnTo>
                    <a:lnTo>
                      <a:pt x="15663" y="16246"/>
                    </a:lnTo>
                    <a:lnTo>
                      <a:pt x="15663" y="16431"/>
                    </a:lnTo>
                    <a:lnTo>
                      <a:pt x="15574" y="16431"/>
                    </a:lnTo>
                    <a:lnTo>
                      <a:pt x="15545" y="16615"/>
                    </a:lnTo>
                    <a:lnTo>
                      <a:pt x="15530" y="16615"/>
                    </a:lnTo>
                    <a:lnTo>
                      <a:pt x="15500" y="16431"/>
                    </a:lnTo>
                    <a:lnTo>
                      <a:pt x="15486" y="16431"/>
                    </a:lnTo>
                    <a:lnTo>
                      <a:pt x="15574" y="16246"/>
                    </a:lnTo>
                    <a:lnTo>
                      <a:pt x="15634" y="16246"/>
                    </a:lnTo>
                    <a:lnTo>
                      <a:pt x="15634" y="16062"/>
                    </a:lnTo>
                    <a:lnTo>
                      <a:pt x="15663" y="16062"/>
                    </a:lnTo>
                    <a:lnTo>
                      <a:pt x="15723" y="16246"/>
                    </a:lnTo>
                    <a:lnTo>
                      <a:pt x="15737" y="16246"/>
                    </a:lnTo>
                    <a:lnTo>
                      <a:pt x="15737" y="16062"/>
                    </a:lnTo>
                    <a:lnTo>
                      <a:pt x="15752" y="16062"/>
                    </a:lnTo>
                    <a:lnTo>
                      <a:pt x="15752" y="15877"/>
                    </a:lnTo>
                    <a:lnTo>
                      <a:pt x="15737" y="15877"/>
                    </a:lnTo>
                    <a:lnTo>
                      <a:pt x="15678" y="15692"/>
                    </a:lnTo>
                    <a:lnTo>
                      <a:pt x="15703" y="15692"/>
                    </a:lnTo>
                    <a:lnTo>
                      <a:pt x="15757" y="15877"/>
                    </a:lnTo>
                    <a:lnTo>
                      <a:pt x="15782" y="15877"/>
                    </a:lnTo>
                    <a:lnTo>
                      <a:pt x="15767" y="16062"/>
                    </a:lnTo>
                    <a:lnTo>
                      <a:pt x="15777" y="16062"/>
                    </a:lnTo>
                    <a:lnTo>
                      <a:pt x="15767" y="16106"/>
                    </a:lnTo>
                    <a:lnTo>
                      <a:pt x="15782" y="16106"/>
                    </a:lnTo>
                    <a:lnTo>
                      <a:pt x="15782" y="16062"/>
                    </a:lnTo>
                    <a:lnTo>
                      <a:pt x="15826" y="16062"/>
                    </a:lnTo>
                    <a:lnTo>
                      <a:pt x="15826" y="16246"/>
                    </a:lnTo>
                    <a:lnTo>
                      <a:pt x="15856" y="16246"/>
                    </a:lnTo>
                    <a:lnTo>
                      <a:pt x="15856" y="16431"/>
                    </a:lnTo>
                    <a:lnTo>
                      <a:pt x="15915" y="16431"/>
                    </a:lnTo>
                    <a:lnTo>
                      <a:pt x="15915" y="16062"/>
                    </a:lnTo>
                    <a:lnTo>
                      <a:pt x="16004" y="15692"/>
                    </a:lnTo>
                    <a:lnTo>
                      <a:pt x="16001" y="15877"/>
                    </a:lnTo>
                    <a:lnTo>
                      <a:pt x="15995" y="16062"/>
                    </a:lnTo>
                    <a:lnTo>
                      <a:pt x="15985" y="16062"/>
                    </a:lnTo>
                    <a:lnTo>
                      <a:pt x="15974" y="16246"/>
                    </a:lnTo>
                    <a:lnTo>
                      <a:pt x="16004" y="16246"/>
                    </a:lnTo>
                    <a:lnTo>
                      <a:pt x="16004" y="16431"/>
                    </a:lnTo>
                    <a:lnTo>
                      <a:pt x="16033" y="16431"/>
                    </a:lnTo>
                    <a:lnTo>
                      <a:pt x="16033" y="16246"/>
                    </a:lnTo>
                    <a:lnTo>
                      <a:pt x="16019" y="16246"/>
                    </a:lnTo>
                    <a:lnTo>
                      <a:pt x="16033" y="16062"/>
                    </a:lnTo>
                    <a:lnTo>
                      <a:pt x="16048" y="16062"/>
                    </a:lnTo>
                    <a:lnTo>
                      <a:pt x="16078" y="15877"/>
                    </a:lnTo>
                    <a:lnTo>
                      <a:pt x="16078" y="15323"/>
                    </a:lnTo>
                    <a:lnTo>
                      <a:pt x="16048" y="15323"/>
                    </a:lnTo>
                    <a:lnTo>
                      <a:pt x="16033" y="15138"/>
                    </a:lnTo>
                    <a:lnTo>
                      <a:pt x="16004" y="15138"/>
                    </a:lnTo>
                    <a:lnTo>
                      <a:pt x="16019" y="14954"/>
                    </a:lnTo>
                    <a:lnTo>
                      <a:pt x="16048" y="14954"/>
                    </a:lnTo>
                    <a:lnTo>
                      <a:pt x="16048" y="14769"/>
                    </a:lnTo>
                    <a:lnTo>
                      <a:pt x="15945" y="14769"/>
                    </a:lnTo>
                    <a:lnTo>
                      <a:pt x="15959" y="14585"/>
                    </a:lnTo>
                    <a:lnTo>
                      <a:pt x="15967" y="14585"/>
                    </a:lnTo>
                    <a:lnTo>
                      <a:pt x="15946" y="14400"/>
                    </a:lnTo>
                    <a:lnTo>
                      <a:pt x="15937" y="14400"/>
                    </a:lnTo>
                    <a:lnTo>
                      <a:pt x="15942" y="14577"/>
                    </a:lnTo>
                    <a:lnTo>
                      <a:pt x="15900" y="14446"/>
                    </a:lnTo>
                    <a:lnTo>
                      <a:pt x="15900" y="16246"/>
                    </a:lnTo>
                    <a:lnTo>
                      <a:pt x="15871" y="16246"/>
                    </a:lnTo>
                    <a:lnTo>
                      <a:pt x="15871" y="16062"/>
                    </a:lnTo>
                    <a:lnTo>
                      <a:pt x="15885" y="16062"/>
                    </a:lnTo>
                    <a:lnTo>
                      <a:pt x="15900" y="16246"/>
                    </a:lnTo>
                    <a:lnTo>
                      <a:pt x="15900" y="14446"/>
                    </a:lnTo>
                    <a:lnTo>
                      <a:pt x="15885" y="14400"/>
                    </a:lnTo>
                    <a:lnTo>
                      <a:pt x="15885" y="14215"/>
                    </a:lnTo>
                    <a:lnTo>
                      <a:pt x="15871" y="14215"/>
                    </a:lnTo>
                    <a:lnTo>
                      <a:pt x="15871" y="14585"/>
                    </a:lnTo>
                    <a:lnTo>
                      <a:pt x="15856" y="14400"/>
                    </a:lnTo>
                    <a:lnTo>
                      <a:pt x="15826" y="14400"/>
                    </a:lnTo>
                    <a:lnTo>
                      <a:pt x="15811" y="14215"/>
                    </a:lnTo>
                    <a:lnTo>
                      <a:pt x="15814" y="14215"/>
                    </a:lnTo>
                    <a:lnTo>
                      <a:pt x="15821" y="14031"/>
                    </a:lnTo>
                    <a:lnTo>
                      <a:pt x="15830" y="14031"/>
                    </a:lnTo>
                    <a:lnTo>
                      <a:pt x="15841" y="13846"/>
                    </a:lnTo>
                    <a:lnTo>
                      <a:pt x="15863" y="14031"/>
                    </a:lnTo>
                    <a:lnTo>
                      <a:pt x="15900" y="14031"/>
                    </a:lnTo>
                    <a:lnTo>
                      <a:pt x="15900" y="13846"/>
                    </a:lnTo>
                    <a:lnTo>
                      <a:pt x="15885" y="13846"/>
                    </a:lnTo>
                    <a:lnTo>
                      <a:pt x="15961" y="13662"/>
                    </a:lnTo>
                    <a:lnTo>
                      <a:pt x="16032" y="13662"/>
                    </a:lnTo>
                    <a:lnTo>
                      <a:pt x="16100" y="13846"/>
                    </a:lnTo>
                    <a:lnTo>
                      <a:pt x="16167" y="14031"/>
                    </a:lnTo>
                    <a:lnTo>
                      <a:pt x="16180" y="14031"/>
                    </a:lnTo>
                    <a:lnTo>
                      <a:pt x="16212" y="14400"/>
                    </a:lnTo>
                    <a:lnTo>
                      <a:pt x="16226" y="14585"/>
                    </a:lnTo>
                    <a:lnTo>
                      <a:pt x="16256" y="14585"/>
                    </a:lnTo>
                    <a:lnTo>
                      <a:pt x="16256" y="14769"/>
                    </a:lnTo>
                    <a:lnTo>
                      <a:pt x="16211" y="14769"/>
                    </a:lnTo>
                    <a:lnTo>
                      <a:pt x="16211" y="14954"/>
                    </a:lnTo>
                    <a:lnTo>
                      <a:pt x="16241" y="15138"/>
                    </a:lnTo>
                    <a:lnTo>
                      <a:pt x="16256" y="15138"/>
                    </a:lnTo>
                    <a:lnTo>
                      <a:pt x="16270" y="14954"/>
                    </a:lnTo>
                    <a:lnTo>
                      <a:pt x="16300" y="14954"/>
                    </a:lnTo>
                    <a:lnTo>
                      <a:pt x="16324" y="14769"/>
                    </a:lnTo>
                    <a:lnTo>
                      <a:pt x="16379" y="14585"/>
                    </a:lnTo>
                    <a:lnTo>
                      <a:pt x="16404" y="14400"/>
                    </a:lnTo>
                    <a:lnTo>
                      <a:pt x="16300" y="14400"/>
                    </a:lnTo>
                    <a:lnTo>
                      <a:pt x="16359" y="14215"/>
                    </a:lnTo>
                    <a:lnTo>
                      <a:pt x="16285" y="14215"/>
                    </a:lnTo>
                    <a:lnTo>
                      <a:pt x="16315" y="14031"/>
                    </a:lnTo>
                    <a:lnTo>
                      <a:pt x="16226" y="14031"/>
                    </a:lnTo>
                    <a:lnTo>
                      <a:pt x="16211" y="13846"/>
                    </a:lnTo>
                    <a:lnTo>
                      <a:pt x="16290" y="13846"/>
                    </a:lnTo>
                    <a:lnTo>
                      <a:pt x="16315" y="13662"/>
                    </a:lnTo>
                    <a:lnTo>
                      <a:pt x="16315" y="14031"/>
                    </a:lnTo>
                    <a:lnTo>
                      <a:pt x="16418" y="14031"/>
                    </a:lnTo>
                    <a:lnTo>
                      <a:pt x="16418" y="14215"/>
                    </a:lnTo>
                    <a:lnTo>
                      <a:pt x="16463" y="14215"/>
                    </a:lnTo>
                    <a:lnTo>
                      <a:pt x="16448" y="14400"/>
                    </a:lnTo>
                    <a:lnTo>
                      <a:pt x="16537" y="14400"/>
                    </a:lnTo>
                    <a:lnTo>
                      <a:pt x="16537" y="14585"/>
                    </a:lnTo>
                    <a:lnTo>
                      <a:pt x="16552" y="14769"/>
                    </a:lnTo>
                    <a:lnTo>
                      <a:pt x="16566" y="14769"/>
                    </a:lnTo>
                    <a:lnTo>
                      <a:pt x="16566" y="14954"/>
                    </a:lnTo>
                    <a:lnTo>
                      <a:pt x="16552" y="15138"/>
                    </a:lnTo>
                    <a:lnTo>
                      <a:pt x="16529" y="15138"/>
                    </a:lnTo>
                    <a:lnTo>
                      <a:pt x="16485" y="14954"/>
                    </a:lnTo>
                    <a:lnTo>
                      <a:pt x="16463" y="14769"/>
                    </a:lnTo>
                    <a:lnTo>
                      <a:pt x="16463" y="14954"/>
                    </a:lnTo>
                    <a:lnTo>
                      <a:pt x="16448" y="14954"/>
                    </a:lnTo>
                    <a:lnTo>
                      <a:pt x="16448" y="15138"/>
                    </a:lnTo>
                    <a:lnTo>
                      <a:pt x="16315" y="14954"/>
                    </a:lnTo>
                    <a:lnTo>
                      <a:pt x="16300" y="15138"/>
                    </a:lnTo>
                    <a:lnTo>
                      <a:pt x="16315" y="15138"/>
                    </a:lnTo>
                    <a:lnTo>
                      <a:pt x="16330" y="15323"/>
                    </a:lnTo>
                    <a:lnTo>
                      <a:pt x="16344" y="15323"/>
                    </a:lnTo>
                    <a:lnTo>
                      <a:pt x="16344" y="15138"/>
                    </a:lnTo>
                    <a:lnTo>
                      <a:pt x="16359" y="15138"/>
                    </a:lnTo>
                    <a:lnTo>
                      <a:pt x="16359" y="15323"/>
                    </a:lnTo>
                    <a:lnTo>
                      <a:pt x="16398" y="15323"/>
                    </a:lnTo>
                    <a:lnTo>
                      <a:pt x="16426" y="15508"/>
                    </a:lnTo>
                    <a:lnTo>
                      <a:pt x="16492" y="15508"/>
                    </a:lnTo>
                    <a:lnTo>
                      <a:pt x="16478" y="15323"/>
                    </a:lnTo>
                    <a:lnTo>
                      <a:pt x="16522" y="15323"/>
                    </a:lnTo>
                    <a:lnTo>
                      <a:pt x="16507" y="15508"/>
                    </a:lnTo>
                    <a:lnTo>
                      <a:pt x="16685" y="15877"/>
                    </a:lnTo>
                    <a:lnTo>
                      <a:pt x="16670" y="15877"/>
                    </a:lnTo>
                    <a:lnTo>
                      <a:pt x="16670" y="16062"/>
                    </a:lnTo>
                    <a:lnTo>
                      <a:pt x="16685" y="16246"/>
                    </a:lnTo>
                    <a:lnTo>
                      <a:pt x="16729" y="16615"/>
                    </a:lnTo>
                    <a:lnTo>
                      <a:pt x="16729" y="15508"/>
                    </a:lnTo>
                    <a:lnTo>
                      <a:pt x="16718" y="15508"/>
                    </a:lnTo>
                    <a:lnTo>
                      <a:pt x="16696" y="15138"/>
                    </a:lnTo>
                    <a:lnTo>
                      <a:pt x="16685" y="15138"/>
                    </a:lnTo>
                    <a:lnTo>
                      <a:pt x="16663" y="14954"/>
                    </a:lnTo>
                    <a:lnTo>
                      <a:pt x="16618" y="14769"/>
                    </a:lnTo>
                    <a:lnTo>
                      <a:pt x="16596" y="14769"/>
                    </a:lnTo>
                    <a:lnTo>
                      <a:pt x="16611" y="14585"/>
                    </a:lnTo>
                    <a:lnTo>
                      <a:pt x="16644" y="14769"/>
                    </a:lnTo>
                    <a:lnTo>
                      <a:pt x="16729" y="14769"/>
                    </a:lnTo>
                    <a:lnTo>
                      <a:pt x="16714" y="14954"/>
                    </a:lnTo>
                    <a:lnTo>
                      <a:pt x="16700" y="14954"/>
                    </a:lnTo>
                    <a:lnTo>
                      <a:pt x="16722" y="15138"/>
                    </a:lnTo>
                    <a:lnTo>
                      <a:pt x="16766" y="15323"/>
                    </a:lnTo>
                    <a:lnTo>
                      <a:pt x="16774" y="15323"/>
                    </a:lnTo>
                    <a:lnTo>
                      <a:pt x="16788" y="15508"/>
                    </a:lnTo>
                    <a:lnTo>
                      <a:pt x="16788" y="1477"/>
                    </a:lnTo>
                    <a:lnTo>
                      <a:pt x="16774" y="1477"/>
                    </a:lnTo>
                    <a:lnTo>
                      <a:pt x="16759" y="1292"/>
                    </a:lnTo>
                    <a:lnTo>
                      <a:pt x="16759" y="1477"/>
                    </a:lnTo>
                    <a:lnTo>
                      <a:pt x="16729" y="1292"/>
                    </a:lnTo>
                    <a:lnTo>
                      <a:pt x="16685" y="1292"/>
                    </a:lnTo>
                    <a:lnTo>
                      <a:pt x="16655" y="1108"/>
                    </a:lnTo>
                    <a:lnTo>
                      <a:pt x="16655" y="923"/>
                    </a:lnTo>
                    <a:lnTo>
                      <a:pt x="16633" y="1108"/>
                    </a:lnTo>
                    <a:lnTo>
                      <a:pt x="16581" y="1108"/>
                    </a:lnTo>
                    <a:lnTo>
                      <a:pt x="16581" y="14585"/>
                    </a:lnTo>
                    <a:lnTo>
                      <a:pt x="16566" y="14585"/>
                    </a:lnTo>
                    <a:lnTo>
                      <a:pt x="16566" y="14400"/>
                    </a:lnTo>
                    <a:lnTo>
                      <a:pt x="16581" y="14585"/>
                    </a:lnTo>
                    <a:lnTo>
                      <a:pt x="16581" y="1108"/>
                    </a:lnTo>
                    <a:lnTo>
                      <a:pt x="16552" y="1108"/>
                    </a:lnTo>
                    <a:lnTo>
                      <a:pt x="16502" y="923"/>
                    </a:lnTo>
                    <a:lnTo>
                      <a:pt x="16441" y="738"/>
                    </a:lnTo>
                    <a:lnTo>
                      <a:pt x="16368" y="738"/>
                    </a:lnTo>
                    <a:lnTo>
                      <a:pt x="16285" y="923"/>
                    </a:lnTo>
                    <a:lnTo>
                      <a:pt x="16358" y="1292"/>
                    </a:lnTo>
                    <a:lnTo>
                      <a:pt x="16400" y="1662"/>
                    </a:lnTo>
                    <a:lnTo>
                      <a:pt x="16414" y="2031"/>
                    </a:lnTo>
                    <a:lnTo>
                      <a:pt x="16404" y="2585"/>
                    </a:lnTo>
                    <a:lnTo>
                      <a:pt x="16348" y="2031"/>
                    </a:lnTo>
                    <a:lnTo>
                      <a:pt x="16294" y="1477"/>
                    </a:lnTo>
                    <a:lnTo>
                      <a:pt x="16243" y="1108"/>
                    </a:lnTo>
                    <a:lnTo>
                      <a:pt x="16241" y="1078"/>
                    </a:lnTo>
                    <a:lnTo>
                      <a:pt x="16241" y="5723"/>
                    </a:lnTo>
                    <a:lnTo>
                      <a:pt x="16219" y="5723"/>
                    </a:lnTo>
                    <a:lnTo>
                      <a:pt x="16241" y="5538"/>
                    </a:lnTo>
                    <a:lnTo>
                      <a:pt x="16241" y="1078"/>
                    </a:lnTo>
                    <a:lnTo>
                      <a:pt x="16196" y="554"/>
                    </a:lnTo>
                    <a:lnTo>
                      <a:pt x="16132" y="738"/>
                    </a:lnTo>
                    <a:lnTo>
                      <a:pt x="15915" y="738"/>
                    </a:lnTo>
                    <a:lnTo>
                      <a:pt x="15900" y="554"/>
                    </a:lnTo>
                    <a:lnTo>
                      <a:pt x="15885" y="554"/>
                    </a:lnTo>
                    <a:lnTo>
                      <a:pt x="15885" y="1108"/>
                    </a:lnTo>
                    <a:lnTo>
                      <a:pt x="15871" y="1108"/>
                    </a:lnTo>
                    <a:lnTo>
                      <a:pt x="15841" y="923"/>
                    </a:lnTo>
                    <a:lnTo>
                      <a:pt x="15885" y="923"/>
                    </a:lnTo>
                    <a:lnTo>
                      <a:pt x="15885" y="554"/>
                    </a:lnTo>
                    <a:lnTo>
                      <a:pt x="15752" y="554"/>
                    </a:lnTo>
                    <a:lnTo>
                      <a:pt x="15738" y="725"/>
                    </a:lnTo>
                    <a:lnTo>
                      <a:pt x="15741" y="738"/>
                    </a:lnTo>
                    <a:lnTo>
                      <a:pt x="15773" y="738"/>
                    </a:lnTo>
                    <a:lnTo>
                      <a:pt x="15801" y="923"/>
                    </a:lnTo>
                    <a:lnTo>
                      <a:pt x="15708" y="923"/>
                    </a:lnTo>
                    <a:lnTo>
                      <a:pt x="15708" y="738"/>
                    </a:lnTo>
                    <a:lnTo>
                      <a:pt x="15693" y="738"/>
                    </a:lnTo>
                    <a:lnTo>
                      <a:pt x="15693" y="923"/>
                    </a:lnTo>
                    <a:lnTo>
                      <a:pt x="15678" y="1108"/>
                    </a:lnTo>
                    <a:lnTo>
                      <a:pt x="15678" y="923"/>
                    </a:lnTo>
                    <a:lnTo>
                      <a:pt x="15693" y="923"/>
                    </a:lnTo>
                    <a:lnTo>
                      <a:pt x="15693" y="738"/>
                    </a:lnTo>
                    <a:lnTo>
                      <a:pt x="15663" y="738"/>
                    </a:lnTo>
                    <a:lnTo>
                      <a:pt x="15663" y="15877"/>
                    </a:lnTo>
                    <a:lnTo>
                      <a:pt x="15654" y="15803"/>
                    </a:lnTo>
                    <a:lnTo>
                      <a:pt x="15649" y="15877"/>
                    </a:lnTo>
                    <a:lnTo>
                      <a:pt x="15641" y="15877"/>
                    </a:lnTo>
                    <a:lnTo>
                      <a:pt x="15619" y="15692"/>
                    </a:lnTo>
                    <a:lnTo>
                      <a:pt x="15641" y="15692"/>
                    </a:lnTo>
                    <a:lnTo>
                      <a:pt x="15654" y="15803"/>
                    </a:lnTo>
                    <a:lnTo>
                      <a:pt x="15663" y="15877"/>
                    </a:lnTo>
                    <a:lnTo>
                      <a:pt x="15663" y="738"/>
                    </a:lnTo>
                    <a:lnTo>
                      <a:pt x="15678" y="554"/>
                    </a:lnTo>
                    <a:lnTo>
                      <a:pt x="15619" y="369"/>
                    </a:lnTo>
                    <a:lnTo>
                      <a:pt x="15619" y="554"/>
                    </a:lnTo>
                    <a:lnTo>
                      <a:pt x="15663" y="554"/>
                    </a:lnTo>
                    <a:lnTo>
                      <a:pt x="15649" y="738"/>
                    </a:lnTo>
                    <a:lnTo>
                      <a:pt x="15619" y="738"/>
                    </a:lnTo>
                    <a:lnTo>
                      <a:pt x="15619" y="14585"/>
                    </a:lnTo>
                    <a:lnTo>
                      <a:pt x="15604" y="14585"/>
                    </a:lnTo>
                    <a:lnTo>
                      <a:pt x="15604" y="14769"/>
                    </a:lnTo>
                    <a:lnTo>
                      <a:pt x="15589" y="14954"/>
                    </a:lnTo>
                    <a:lnTo>
                      <a:pt x="15589" y="14769"/>
                    </a:lnTo>
                    <a:lnTo>
                      <a:pt x="15604" y="14769"/>
                    </a:lnTo>
                    <a:lnTo>
                      <a:pt x="15604" y="14585"/>
                    </a:lnTo>
                    <a:lnTo>
                      <a:pt x="15589" y="14585"/>
                    </a:lnTo>
                    <a:lnTo>
                      <a:pt x="15574" y="14769"/>
                    </a:lnTo>
                    <a:lnTo>
                      <a:pt x="15561" y="14585"/>
                    </a:lnTo>
                    <a:lnTo>
                      <a:pt x="15529" y="14215"/>
                    </a:lnTo>
                    <a:lnTo>
                      <a:pt x="15604" y="14215"/>
                    </a:lnTo>
                    <a:lnTo>
                      <a:pt x="15604" y="14400"/>
                    </a:lnTo>
                    <a:lnTo>
                      <a:pt x="15619" y="14585"/>
                    </a:lnTo>
                    <a:lnTo>
                      <a:pt x="15619" y="738"/>
                    </a:lnTo>
                    <a:lnTo>
                      <a:pt x="15604" y="738"/>
                    </a:lnTo>
                    <a:lnTo>
                      <a:pt x="15604" y="554"/>
                    </a:lnTo>
                    <a:lnTo>
                      <a:pt x="15573" y="554"/>
                    </a:lnTo>
                    <a:lnTo>
                      <a:pt x="15604" y="738"/>
                    </a:lnTo>
                    <a:lnTo>
                      <a:pt x="15589" y="923"/>
                    </a:lnTo>
                    <a:lnTo>
                      <a:pt x="15559" y="923"/>
                    </a:lnTo>
                    <a:lnTo>
                      <a:pt x="15532" y="738"/>
                    </a:lnTo>
                    <a:lnTo>
                      <a:pt x="15426" y="738"/>
                    </a:lnTo>
                    <a:lnTo>
                      <a:pt x="15426" y="16431"/>
                    </a:lnTo>
                    <a:lnTo>
                      <a:pt x="15293" y="16246"/>
                    </a:lnTo>
                    <a:lnTo>
                      <a:pt x="15290" y="16246"/>
                    </a:lnTo>
                    <a:lnTo>
                      <a:pt x="15302" y="16062"/>
                    </a:lnTo>
                    <a:lnTo>
                      <a:pt x="15318" y="16062"/>
                    </a:lnTo>
                    <a:lnTo>
                      <a:pt x="15338" y="15877"/>
                    </a:lnTo>
                    <a:lnTo>
                      <a:pt x="15360" y="16062"/>
                    </a:lnTo>
                    <a:lnTo>
                      <a:pt x="15404" y="16246"/>
                    </a:lnTo>
                    <a:lnTo>
                      <a:pt x="15426" y="16431"/>
                    </a:lnTo>
                    <a:lnTo>
                      <a:pt x="15426" y="738"/>
                    </a:lnTo>
                    <a:lnTo>
                      <a:pt x="15412" y="923"/>
                    </a:lnTo>
                    <a:lnTo>
                      <a:pt x="15397" y="738"/>
                    </a:lnTo>
                    <a:lnTo>
                      <a:pt x="15382" y="738"/>
                    </a:lnTo>
                    <a:lnTo>
                      <a:pt x="15382" y="554"/>
                    </a:lnTo>
                    <a:lnTo>
                      <a:pt x="15367" y="466"/>
                    </a:lnTo>
                    <a:lnTo>
                      <a:pt x="15367" y="554"/>
                    </a:lnTo>
                    <a:lnTo>
                      <a:pt x="15352" y="554"/>
                    </a:lnTo>
                    <a:lnTo>
                      <a:pt x="15338" y="738"/>
                    </a:lnTo>
                    <a:lnTo>
                      <a:pt x="15367" y="738"/>
                    </a:lnTo>
                    <a:lnTo>
                      <a:pt x="15352" y="923"/>
                    </a:lnTo>
                    <a:lnTo>
                      <a:pt x="15323" y="923"/>
                    </a:lnTo>
                    <a:lnTo>
                      <a:pt x="15323" y="738"/>
                    </a:lnTo>
                    <a:lnTo>
                      <a:pt x="15293" y="554"/>
                    </a:lnTo>
                    <a:lnTo>
                      <a:pt x="15278" y="554"/>
                    </a:lnTo>
                    <a:lnTo>
                      <a:pt x="15278" y="16246"/>
                    </a:lnTo>
                    <a:lnTo>
                      <a:pt x="15264" y="16431"/>
                    </a:lnTo>
                    <a:lnTo>
                      <a:pt x="15234" y="16431"/>
                    </a:lnTo>
                    <a:lnTo>
                      <a:pt x="15219" y="16615"/>
                    </a:lnTo>
                    <a:lnTo>
                      <a:pt x="15219" y="16800"/>
                    </a:lnTo>
                    <a:lnTo>
                      <a:pt x="15204" y="16615"/>
                    </a:lnTo>
                    <a:lnTo>
                      <a:pt x="15219" y="16615"/>
                    </a:lnTo>
                    <a:lnTo>
                      <a:pt x="15219" y="16431"/>
                    </a:lnTo>
                    <a:lnTo>
                      <a:pt x="15160" y="16246"/>
                    </a:lnTo>
                    <a:lnTo>
                      <a:pt x="15130" y="16246"/>
                    </a:lnTo>
                    <a:lnTo>
                      <a:pt x="15116" y="16431"/>
                    </a:lnTo>
                    <a:lnTo>
                      <a:pt x="15101" y="16431"/>
                    </a:lnTo>
                    <a:lnTo>
                      <a:pt x="15110" y="16615"/>
                    </a:lnTo>
                    <a:lnTo>
                      <a:pt x="15120" y="16779"/>
                    </a:lnTo>
                    <a:lnTo>
                      <a:pt x="14953" y="16431"/>
                    </a:lnTo>
                    <a:lnTo>
                      <a:pt x="14908" y="16431"/>
                    </a:lnTo>
                    <a:lnTo>
                      <a:pt x="14893" y="16246"/>
                    </a:lnTo>
                    <a:lnTo>
                      <a:pt x="14893" y="16062"/>
                    </a:lnTo>
                    <a:lnTo>
                      <a:pt x="14908" y="16062"/>
                    </a:lnTo>
                    <a:lnTo>
                      <a:pt x="14933" y="16246"/>
                    </a:lnTo>
                    <a:lnTo>
                      <a:pt x="15012" y="16246"/>
                    </a:lnTo>
                    <a:lnTo>
                      <a:pt x="14968" y="15877"/>
                    </a:lnTo>
                    <a:lnTo>
                      <a:pt x="14849" y="15877"/>
                    </a:lnTo>
                    <a:lnTo>
                      <a:pt x="14849" y="16062"/>
                    </a:lnTo>
                    <a:lnTo>
                      <a:pt x="14879" y="16062"/>
                    </a:lnTo>
                    <a:lnTo>
                      <a:pt x="14879" y="16246"/>
                    </a:lnTo>
                    <a:lnTo>
                      <a:pt x="14834" y="16246"/>
                    </a:lnTo>
                    <a:lnTo>
                      <a:pt x="14834" y="16062"/>
                    </a:lnTo>
                    <a:lnTo>
                      <a:pt x="14790" y="16062"/>
                    </a:lnTo>
                    <a:lnTo>
                      <a:pt x="14790" y="15877"/>
                    </a:lnTo>
                    <a:lnTo>
                      <a:pt x="14805" y="15877"/>
                    </a:lnTo>
                    <a:lnTo>
                      <a:pt x="14805" y="15692"/>
                    </a:lnTo>
                    <a:lnTo>
                      <a:pt x="14834" y="15692"/>
                    </a:lnTo>
                    <a:lnTo>
                      <a:pt x="14849" y="15877"/>
                    </a:lnTo>
                    <a:lnTo>
                      <a:pt x="14849" y="15692"/>
                    </a:lnTo>
                    <a:lnTo>
                      <a:pt x="14864" y="15692"/>
                    </a:lnTo>
                    <a:lnTo>
                      <a:pt x="14879" y="15508"/>
                    </a:lnTo>
                    <a:lnTo>
                      <a:pt x="14908" y="15508"/>
                    </a:lnTo>
                    <a:lnTo>
                      <a:pt x="14908" y="15692"/>
                    </a:lnTo>
                    <a:lnTo>
                      <a:pt x="14893" y="15692"/>
                    </a:lnTo>
                    <a:lnTo>
                      <a:pt x="14893" y="15877"/>
                    </a:lnTo>
                    <a:lnTo>
                      <a:pt x="15014" y="15877"/>
                    </a:lnTo>
                    <a:lnTo>
                      <a:pt x="15027" y="15967"/>
                    </a:lnTo>
                    <a:lnTo>
                      <a:pt x="15027" y="16062"/>
                    </a:lnTo>
                    <a:lnTo>
                      <a:pt x="15012" y="16062"/>
                    </a:lnTo>
                    <a:lnTo>
                      <a:pt x="15012" y="16246"/>
                    </a:lnTo>
                    <a:lnTo>
                      <a:pt x="15071" y="16246"/>
                    </a:lnTo>
                    <a:lnTo>
                      <a:pt x="15086" y="16431"/>
                    </a:lnTo>
                    <a:lnTo>
                      <a:pt x="15086" y="16246"/>
                    </a:lnTo>
                    <a:lnTo>
                      <a:pt x="15101" y="16062"/>
                    </a:lnTo>
                    <a:lnTo>
                      <a:pt x="15116" y="16062"/>
                    </a:lnTo>
                    <a:lnTo>
                      <a:pt x="15116" y="16246"/>
                    </a:lnTo>
                    <a:lnTo>
                      <a:pt x="15130" y="16246"/>
                    </a:lnTo>
                    <a:lnTo>
                      <a:pt x="15145" y="16062"/>
                    </a:lnTo>
                    <a:lnTo>
                      <a:pt x="15160" y="16062"/>
                    </a:lnTo>
                    <a:lnTo>
                      <a:pt x="15167" y="16154"/>
                    </a:lnTo>
                    <a:lnTo>
                      <a:pt x="15175" y="16062"/>
                    </a:lnTo>
                    <a:lnTo>
                      <a:pt x="15190" y="16246"/>
                    </a:lnTo>
                    <a:lnTo>
                      <a:pt x="15278" y="16246"/>
                    </a:lnTo>
                    <a:lnTo>
                      <a:pt x="15278" y="738"/>
                    </a:lnTo>
                    <a:lnTo>
                      <a:pt x="15249" y="554"/>
                    </a:lnTo>
                    <a:lnTo>
                      <a:pt x="15249" y="14031"/>
                    </a:lnTo>
                    <a:lnTo>
                      <a:pt x="15204" y="14031"/>
                    </a:lnTo>
                    <a:lnTo>
                      <a:pt x="15190" y="13846"/>
                    </a:lnTo>
                    <a:lnTo>
                      <a:pt x="15249" y="14031"/>
                    </a:lnTo>
                    <a:lnTo>
                      <a:pt x="15249" y="554"/>
                    </a:lnTo>
                    <a:lnTo>
                      <a:pt x="15190" y="554"/>
                    </a:lnTo>
                    <a:lnTo>
                      <a:pt x="15175" y="738"/>
                    </a:lnTo>
                    <a:lnTo>
                      <a:pt x="15175" y="14215"/>
                    </a:lnTo>
                    <a:lnTo>
                      <a:pt x="15101" y="14215"/>
                    </a:lnTo>
                    <a:lnTo>
                      <a:pt x="15062" y="14400"/>
                    </a:lnTo>
                    <a:lnTo>
                      <a:pt x="15042" y="14400"/>
                    </a:lnTo>
                    <a:lnTo>
                      <a:pt x="15027" y="14215"/>
                    </a:lnTo>
                    <a:lnTo>
                      <a:pt x="15027" y="14400"/>
                    </a:lnTo>
                    <a:lnTo>
                      <a:pt x="14834" y="14400"/>
                    </a:lnTo>
                    <a:lnTo>
                      <a:pt x="14821" y="14585"/>
                    </a:lnTo>
                    <a:lnTo>
                      <a:pt x="14788" y="14769"/>
                    </a:lnTo>
                    <a:lnTo>
                      <a:pt x="14775" y="14769"/>
                    </a:lnTo>
                    <a:lnTo>
                      <a:pt x="14775" y="16246"/>
                    </a:lnTo>
                    <a:lnTo>
                      <a:pt x="14775" y="16431"/>
                    </a:lnTo>
                    <a:lnTo>
                      <a:pt x="14704" y="16579"/>
                    </a:lnTo>
                    <a:lnTo>
                      <a:pt x="14714" y="16431"/>
                    </a:lnTo>
                    <a:lnTo>
                      <a:pt x="14747" y="16246"/>
                    </a:lnTo>
                    <a:lnTo>
                      <a:pt x="14775" y="16246"/>
                    </a:lnTo>
                    <a:lnTo>
                      <a:pt x="14775" y="15877"/>
                    </a:lnTo>
                    <a:lnTo>
                      <a:pt x="14760" y="16062"/>
                    </a:lnTo>
                    <a:lnTo>
                      <a:pt x="14701" y="16062"/>
                    </a:lnTo>
                    <a:lnTo>
                      <a:pt x="14701" y="17723"/>
                    </a:lnTo>
                    <a:lnTo>
                      <a:pt x="14627" y="17723"/>
                    </a:lnTo>
                    <a:lnTo>
                      <a:pt x="14627" y="17538"/>
                    </a:lnTo>
                    <a:lnTo>
                      <a:pt x="14642" y="17538"/>
                    </a:lnTo>
                    <a:lnTo>
                      <a:pt x="14701" y="17723"/>
                    </a:lnTo>
                    <a:lnTo>
                      <a:pt x="14701" y="16062"/>
                    </a:lnTo>
                    <a:lnTo>
                      <a:pt x="14698" y="16101"/>
                    </a:lnTo>
                    <a:lnTo>
                      <a:pt x="14698" y="16591"/>
                    </a:lnTo>
                    <a:lnTo>
                      <a:pt x="14686" y="16615"/>
                    </a:lnTo>
                    <a:lnTo>
                      <a:pt x="14670" y="16431"/>
                    </a:lnTo>
                    <a:lnTo>
                      <a:pt x="14647" y="16246"/>
                    </a:lnTo>
                    <a:lnTo>
                      <a:pt x="14622" y="16062"/>
                    </a:lnTo>
                    <a:lnTo>
                      <a:pt x="14597" y="16062"/>
                    </a:lnTo>
                    <a:lnTo>
                      <a:pt x="14597" y="15877"/>
                    </a:lnTo>
                    <a:lnTo>
                      <a:pt x="14612" y="15877"/>
                    </a:lnTo>
                    <a:lnTo>
                      <a:pt x="14627" y="15877"/>
                    </a:lnTo>
                    <a:lnTo>
                      <a:pt x="14642" y="16062"/>
                    </a:lnTo>
                    <a:lnTo>
                      <a:pt x="14622" y="16062"/>
                    </a:lnTo>
                    <a:lnTo>
                      <a:pt x="14676" y="16431"/>
                    </a:lnTo>
                    <a:lnTo>
                      <a:pt x="14698" y="16591"/>
                    </a:lnTo>
                    <a:lnTo>
                      <a:pt x="14698" y="16101"/>
                    </a:lnTo>
                    <a:lnTo>
                      <a:pt x="14686" y="16246"/>
                    </a:lnTo>
                    <a:lnTo>
                      <a:pt x="14657" y="16246"/>
                    </a:lnTo>
                    <a:lnTo>
                      <a:pt x="14642" y="16062"/>
                    </a:lnTo>
                    <a:lnTo>
                      <a:pt x="14671" y="16062"/>
                    </a:lnTo>
                    <a:lnTo>
                      <a:pt x="14686" y="15877"/>
                    </a:lnTo>
                    <a:lnTo>
                      <a:pt x="14775" y="15877"/>
                    </a:lnTo>
                    <a:lnTo>
                      <a:pt x="14775" y="14769"/>
                    </a:lnTo>
                    <a:lnTo>
                      <a:pt x="14760" y="14954"/>
                    </a:lnTo>
                    <a:lnTo>
                      <a:pt x="14686" y="14954"/>
                    </a:lnTo>
                    <a:lnTo>
                      <a:pt x="14677" y="14769"/>
                    </a:lnTo>
                    <a:lnTo>
                      <a:pt x="14671" y="14769"/>
                    </a:lnTo>
                    <a:lnTo>
                      <a:pt x="14665" y="14585"/>
                    </a:lnTo>
                    <a:lnTo>
                      <a:pt x="14701" y="14585"/>
                    </a:lnTo>
                    <a:lnTo>
                      <a:pt x="14731" y="14769"/>
                    </a:lnTo>
                    <a:lnTo>
                      <a:pt x="14745" y="14769"/>
                    </a:lnTo>
                    <a:lnTo>
                      <a:pt x="14745" y="14585"/>
                    </a:lnTo>
                    <a:lnTo>
                      <a:pt x="14731" y="14585"/>
                    </a:lnTo>
                    <a:lnTo>
                      <a:pt x="14724" y="14400"/>
                    </a:lnTo>
                    <a:lnTo>
                      <a:pt x="14742" y="14400"/>
                    </a:lnTo>
                    <a:lnTo>
                      <a:pt x="14776" y="14215"/>
                    </a:lnTo>
                    <a:lnTo>
                      <a:pt x="14842" y="14215"/>
                    </a:lnTo>
                    <a:lnTo>
                      <a:pt x="14864" y="14031"/>
                    </a:lnTo>
                    <a:lnTo>
                      <a:pt x="14886" y="14031"/>
                    </a:lnTo>
                    <a:lnTo>
                      <a:pt x="14908" y="13846"/>
                    </a:lnTo>
                    <a:lnTo>
                      <a:pt x="14939" y="13846"/>
                    </a:lnTo>
                    <a:lnTo>
                      <a:pt x="14968" y="14031"/>
                    </a:lnTo>
                    <a:lnTo>
                      <a:pt x="15027" y="14031"/>
                    </a:lnTo>
                    <a:lnTo>
                      <a:pt x="15116" y="13662"/>
                    </a:lnTo>
                    <a:lnTo>
                      <a:pt x="15116" y="13846"/>
                    </a:lnTo>
                    <a:lnTo>
                      <a:pt x="15130" y="13846"/>
                    </a:lnTo>
                    <a:lnTo>
                      <a:pt x="15130" y="14031"/>
                    </a:lnTo>
                    <a:lnTo>
                      <a:pt x="15145" y="14031"/>
                    </a:lnTo>
                    <a:lnTo>
                      <a:pt x="15175" y="14215"/>
                    </a:lnTo>
                    <a:lnTo>
                      <a:pt x="15175" y="738"/>
                    </a:lnTo>
                    <a:lnTo>
                      <a:pt x="15101" y="738"/>
                    </a:lnTo>
                    <a:lnTo>
                      <a:pt x="15116" y="554"/>
                    </a:lnTo>
                    <a:lnTo>
                      <a:pt x="15043" y="369"/>
                    </a:lnTo>
                    <a:lnTo>
                      <a:pt x="14977" y="369"/>
                    </a:lnTo>
                    <a:lnTo>
                      <a:pt x="14914" y="554"/>
                    </a:lnTo>
                    <a:lnTo>
                      <a:pt x="14805" y="554"/>
                    </a:lnTo>
                    <a:lnTo>
                      <a:pt x="14738" y="369"/>
                    </a:lnTo>
                    <a:lnTo>
                      <a:pt x="14673" y="369"/>
                    </a:lnTo>
                    <a:lnTo>
                      <a:pt x="14611" y="185"/>
                    </a:lnTo>
                    <a:lnTo>
                      <a:pt x="14553" y="0"/>
                    </a:lnTo>
                    <a:lnTo>
                      <a:pt x="14517" y="185"/>
                    </a:lnTo>
                    <a:lnTo>
                      <a:pt x="14475" y="185"/>
                    </a:lnTo>
                    <a:lnTo>
                      <a:pt x="14428" y="369"/>
                    </a:lnTo>
                    <a:lnTo>
                      <a:pt x="14346" y="369"/>
                    </a:lnTo>
                    <a:lnTo>
                      <a:pt x="14346" y="554"/>
                    </a:lnTo>
                    <a:lnTo>
                      <a:pt x="14301" y="646"/>
                    </a:lnTo>
                    <a:lnTo>
                      <a:pt x="14301" y="16062"/>
                    </a:lnTo>
                    <a:lnTo>
                      <a:pt x="14286" y="16246"/>
                    </a:lnTo>
                    <a:lnTo>
                      <a:pt x="14272" y="16246"/>
                    </a:lnTo>
                    <a:lnTo>
                      <a:pt x="14257" y="16431"/>
                    </a:lnTo>
                    <a:lnTo>
                      <a:pt x="14242" y="16431"/>
                    </a:lnTo>
                    <a:lnTo>
                      <a:pt x="14242" y="16246"/>
                    </a:lnTo>
                    <a:lnTo>
                      <a:pt x="14244" y="16246"/>
                    </a:lnTo>
                    <a:lnTo>
                      <a:pt x="14255" y="16062"/>
                    </a:lnTo>
                    <a:lnTo>
                      <a:pt x="14257" y="15877"/>
                    </a:lnTo>
                    <a:lnTo>
                      <a:pt x="14301" y="15877"/>
                    </a:lnTo>
                    <a:lnTo>
                      <a:pt x="14301" y="646"/>
                    </a:lnTo>
                    <a:lnTo>
                      <a:pt x="14257" y="738"/>
                    </a:lnTo>
                    <a:lnTo>
                      <a:pt x="14242" y="738"/>
                    </a:lnTo>
                    <a:lnTo>
                      <a:pt x="14212" y="554"/>
                    </a:lnTo>
                    <a:lnTo>
                      <a:pt x="14212" y="13846"/>
                    </a:lnTo>
                    <a:lnTo>
                      <a:pt x="14198" y="14031"/>
                    </a:lnTo>
                    <a:lnTo>
                      <a:pt x="14168" y="14031"/>
                    </a:lnTo>
                    <a:lnTo>
                      <a:pt x="14168" y="14215"/>
                    </a:lnTo>
                    <a:lnTo>
                      <a:pt x="14079" y="14215"/>
                    </a:lnTo>
                    <a:lnTo>
                      <a:pt x="14079" y="18462"/>
                    </a:lnTo>
                    <a:lnTo>
                      <a:pt x="14050" y="18462"/>
                    </a:lnTo>
                    <a:lnTo>
                      <a:pt x="14050" y="18646"/>
                    </a:lnTo>
                    <a:lnTo>
                      <a:pt x="14020" y="18831"/>
                    </a:lnTo>
                    <a:lnTo>
                      <a:pt x="14020" y="18646"/>
                    </a:lnTo>
                    <a:lnTo>
                      <a:pt x="14050" y="18646"/>
                    </a:lnTo>
                    <a:lnTo>
                      <a:pt x="14050" y="18277"/>
                    </a:lnTo>
                    <a:lnTo>
                      <a:pt x="14064" y="18277"/>
                    </a:lnTo>
                    <a:lnTo>
                      <a:pt x="14079" y="18462"/>
                    </a:lnTo>
                    <a:lnTo>
                      <a:pt x="14079" y="17723"/>
                    </a:lnTo>
                    <a:lnTo>
                      <a:pt x="14050" y="18092"/>
                    </a:lnTo>
                    <a:lnTo>
                      <a:pt x="14035" y="18092"/>
                    </a:lnTo>
                    <a:lnTo>
                      <a:pt x="14033" y="18277"/>
                    </a:lnTo>
                    <a:lnTo>
                      <a:pt x="14005" y="18277"/>
                    </a:lnTo>
                    <a:lnTo>
                      <a:pt x="14005" y="18646"/>
                    </a:lnTo>
                    <a:lnTo>
                      <a:pt x="13990" y="18646"/>
                    </a:lnTo>
                    <a:lnTo>
                      <a:pt x="13976" y="18462"/>
                    </a:lnTo>
                    <a:lnTo>
                      <a:pt x="13990" y="18462"/>
                    </a:lnTo>
                    <a:lnTo>
                      <a:pt x="14005" y="18646"/>
                    </a:lnTo>
                    <a:lnTo>
                      <a:pt x="14005" y="18269"/>
                    </a:lnTo>
                    <a:lnTo>
                      <a:pt x="14003" y="18277"/>
                    </a:lnTo>
                    <a:lnTo>
                      <a:pt x="13990" y="18277"/>
                    </a:lnTo>
                    <a:lnTo>
                      <a:pt x="13976" y="18092"/>
                    </a:lnTo>
                    <a:lnTo>
                      <a:pt x="13976" y="18277"/>
                    </a:lnTo>
                    <a:lnTo>
                      <a:pt x="13961" y="18277"/>
                    </a:lnTo>
                    <a:lnTo>
                      <a:pt x="13952" y="18314"/>
                    </a:lnTo>
                    <a:lnTo>
                      <a:pt x="13907" y="18314"/>
                    </a:lnTo>
                    <a:lnTo>
                      <a:pt x="13872" y="18462"/>
                    </a:lnTo>
                    <a:lnTo>
                      <a:pt x="13666" y="18462"/>
                    </a:lnTo>
                    <a:lnTo>
                      <a:pt x="13634" y="18092"/>
                    </a:lnTo>
                    <a:lnTo>
                      <a:pt x="13620" y="17908"/>
                    </a:lnTo>
                    <a:lnTo>
                      <a:pt x="13531" y="17908"/>
                    </a:lnTo>
                    <a:lnTo>
                      <a:pt x="13531" y="18092"/>
                    </a:lnTo>
                    <a:lnTo>
                      <a:pt x="13443" y="18092"/>
                    </a:lnTo>
                    <a:lnTo>
                      <a:pt x="13457" y="18277"/>
                    </a:lnTo>
                    <a:lnTo>
                      <a:pt x="13517" y="18277"/>
                    </a:lnTo>
                    <a:lnTo>
                      <a:pt x="13561" y="18462"/>
                    </a:lnTo>
                    <a:lnTo>
                      <a:pt x="13531" y="18462"/>
                    </a:lnTo>
                    <a:lnTo>
                      <a:pt x="13502" y="18277"/>
                    </a:lnTo>
                    <a:lnTo>
                      <a:pt x="13502" y="18462"/>
                    </a:lnTo>
                    <a:lnTo>
                      <a:pt x="13517" y="18462"/>
                    </a:lnTo>
                    <a:lnTo>
                      <a:pt x="13517" y="18646"/>
                    </a:lnTo>
                    <a:lnTo>
                      <a:pt x="13635" y="18646"/>
                    </a:lnTo>
                    <a:lnTo>
                      <a:pt x="13613" y="18831"/>
                    </a:lnTo>
                    <a:lnTo>
                      <a:pt x="13589" y="18831"/>
                    </a:lnTo>
                    <a:lnTo>
                      <a:pt x="13562" y="19015"/>
                    </a:lnTo>
                    <a:lnTo>
                      <a:pt x="13531" y="19015"/>
                    </a:lnTo>
                    <a:lnTo>
                      <a:pt x="13531" y="18831"/>
                    </a:lnTo>
                    <a:lnTo>
                      <a:pt x="13517" y="18831"/>
                    </a:lnTo>
                    <a:lnTo>
                      <a:pt x="13517" y="18646"/>
                    </a:lnTo>
                    <a:lnTo>
                      <a:pt x="13428" y="18646"/>
                    </a:lnTo>
                    <a:lnTo>
                      <a:pt x="13428" y="18831"/>
                    </a:lnTo>
                    <a:lnTo>
                      <a:pt x="13398" y="18831"/>
                    </a:lnTo>
                    <a:lnTo>
                      <a:pt x="13383" y="19015"/>
                    </a:lnTo>
                    <a:lnTo>
                      <a:pt x="13369" y="18831"/>
                    </a:lnTo>
                    <a:lnTo>
                      <a:pt x="13354" y="18831"/>
                    </a:lnTo>
                    <a:lnTo>
                      <a:pt x="13221" y="18646"/>
                    </a:lnTo>
                    <a:lnTo>
                      <a:pt x="13221" y="18831"/>
                    </a:lnTo>
                    <a:lnTo>
                      <a:pt x="13058" y="18831"/>
                    </a:lnTo>
                    <a:lnTo>
                      <a:pt x="13015" y="18646"/>
                    </a:lnTo>
                    <a:lnTo>
                      <a:pt x="12939" y="18646"/>
                    </a:lnTo>
                    <a:lnTo>
                      <a:pt x="12939" y="18462"/>
                    </a:lnTo>
                    <a:lnTo>
                      <a:pt x="12924" y="18462"/>
                    </a:lnTo>
                    <a:lnTo>
                      <a:pt x="12924" y="17723"/>
                    </a:lnTo>
                    <a:lnTo>
                      <a:pt x="12939" y="17538"/>
                    </a:lnTo>
                    <a:lnTo>
                      <a:pt x="13028" y="17538"/>
                    </a:lnTo>
                    <a:lnTo>
                      <a:pt x="13043" y="17723"/>
                    </a:lnTo>
                    <a:lnTo>
                      <a:pt x="13045" y="17908"/>
                    </a:lnTo>
                    <a:lnTo>
                      <a:pt x="13055" y="18092"/>
                    </a:lnTo>
                    <a:lnTo>
                      <a:pt x="13058" y="18277"/>
                    </a:lnTo>
                    <a:lnTo>
                      <a:pt x="13117" y="18277"/>
                    </a:lnTo>
                    <a:lnTo>
                      <a:pt x="13206" y="18092"/>
                    </a:lnTo>
                    <a:lnTo>
                      <a:pt x="13235" y="18092"/>
                    </a:lnTo>
                    <a:lnTo>
                      <a:pt x="13235" y="18277"/>
                    </a:lnTo>
                    <a:lnTo>
                      <a:pt x="13283" y="18277"/>
                    </a:lnTo>
                    <a:lnTo>
                      <a:pt x="13315" y="18462"/>
                    </a:lnTo>
                    <a:lnTo>
                      <a:pt x="13369" y="18462"/>
                    </a:lnTo>
                    <a:lnTo>
                      <a:pt x="13370" y="18277"/>
                    </a:lnTo>
                    <a:lnTo>
                      <a:pt x="13375" y="18092"/>
                    </a:lnTo>
                    <a:lnTo>
                      <a:pt x="13383" y="17908"/>
                    </a:lnTo>
                    <a:lnTo>
                      <a:pt x="13250" y="17908"/>
                    </a:lnTo>
                    <a:lnTo>
                      <a:pt x="13264" y="17723"/>
                    </a:lnTo>
                    <a:lnTo>
                      <a:pt x="13296" y="17538"/>
                    </a:lnTo>
                    <a:lnTo>
                      <a:pt x="13413" y="17538"/>
                    </a:lnTo>
                    <a:lnTo>
                      <a:pt x="13398" y="17354"/>
                    </a:lnTo>
                    <a:lnTo>
                      <a:pt x="13369" y="17354"/>
                    </a:lnTo>
                    <a:lnTo>
                      <a:pt x="13369" y="17169"/>
                    </a:lnTo>
                    <a:lnTo>
                      <a:pt x="13398" y="17354"/>
                    </a:lnTo>
                    <a:lnTo>
                      <a:pt x="13428" y="17354"/>
                    </a:lnTo>
                    <a:lnTo>
                      <a:pt x="13487" y="17723"/>
                    </a:lnTo>
                    <a:lnTo>
                      <a:pt x="13487" y="17538"/>
                    </a:lnTo>
                    <a:lnTo>
                      <a:pt x="13509" y="17723"/>
                    </a:lnTo>
                    <a:lnTo>
                      <a:pt x="13560" y="17723"/>
                    </a:lnTo>
                    <a:lnTo>
                      <a:pt x="13591" y="17908"/>
                    </a:lnTo>
                    <a:lnTo>
                      <a:pt x="13605" y="17908"/>
                    </a:lnTo>
                    <a:lnTo>
                      <a:pt x="13620" y="17723"/>
                    </a:lnTo>
                    <a:lnTo>
                      <a:pt x="13723" y="17723"/>
                    </a:lnTo>
                    <a:lnTo>
                      <a:pt x="13754" y="17538"/>
                    </a:lnTo>
                    <a:lnTo>
                      <a:pt x="13739" y="17354"/>
                    </a:lnTo>
                    <a:lnTo>
                      <a:pt x="13709" y="17354"/>
                    </a:lnTo>
                    <a:lnTo>
                      <a:pt x="13709" y="17169"/>
                    </a:lnTo>
                    <a:lnTo>
                      <a:pt x="13650" y="17169"/>
                    </a:lnTo>
                    <a:lnTo>
                      <a:pt x="13641" y="17354"/>
                    </a:lnTo>
                    <a:lnTo>
                      <a:pt x="13629" y="17538"/>
                    </a:lnTo>
                    <a:lnTo>
                      <a:pt x="13574" y="17538"/>
                    </a:lnTo>
                    <a:lnTo>
                      <a:pt x="13563" y="17354"/>
                    </a:lnTo>
                    <a:lnTo>
                      <a:pt x="13561" y="17169"/>
                    </a:lnTo>
                    <a:lnTo>
                      <a:pt x="13576" y="17169"/>
                    </a:lnTo>
                    <a:lnTo>
                      <a:pt x="13576" y="16985"/>
                    </a:lnTo>
                    <a:lnTo>
                      <a:pt x="13605" y="16985"/>
                    </a:lnTo>
                    <a:lnTo>
                      <a:pt x="13620" y="17169"/>
                    </a:lnTo>
                    <a:lnTo>
                      <a:pt x="13650" y="17169"/>
                    </a:lnTo>
                    <a:lnTo>
                      <a:pt x="13680" y="16985"/>
                    </a:lnTo>
                    <a:lnTo>
                      <a:pt x="13724" y="16985"/>
                    </a:lnTo>
                    <a:lnTo>
                      <a:pt x="13724" y="17169"/>
                    </a:lnTo>
                    <a:lnTo>
                      <a:pt x="13816" y="17169"/>
                    </a:lnTo>
                    <a:lnTo>
                      <a:pt x="13883" y="17538"/>
                    </a:lnTo>
                    <a:lnTo>
                      <a:pt x="13916" y="17538"/>
                    </a:lnTo>
                    <a:lnTo>
                      <a:pt x="13902" y="17723"/>
                    </a:lnTo>
                    <a:lnTo>
                      <a:pt x="13976" y="17723"/>
                    </a:lnTo>
                    <a:lnTo>
                      <a:pt x="13976" y="17908"/>
                    </a:lnTo>
                    <a:lnTo>
                      <a:pt x="13990" y="17908"/>
                    </a:lnTo>
                    <a:lnTo>
                      <a:pt x="13990" y="17723"/>
                    </a:lnTo>
                    <a:lnTo>
                      <a:pt x="14079" y="17723"/>
                    </a:lnTo>
                    <a:lnTo>
                      <a:pt x="14079" y="14215"/>
                    </a:lnTo>
                    <a:lnTo>
                      <a:pt x="14070" y="14215"/>
                    </a:lnTo>
                    <a:lnTo>
                      <a:pt x="14039" y="14031"/>
                    </a:lnTo>
                    <a:lnTo>
                      <a:pt x="14035" y="13662"/>
                    </a:lnTo>
                    <a:lnTo>
                      <a:pt x="14050" y="13662"/>
                    </a:lnTo>
                    <a:lnTo>
                      <a:pt x="14064" y="13477"/>
                    </a:lnTo>
                    <a:lnTo>
                      <a:pt x="14109" y="13292"/>
                    </a:lnTo>
                    <a:lnTo>
                      <a:pt x="14124" y="13477"/>
                    </a:lnTo>
                    <a:lnTo>
                      <a:pt x="14124" y="13662"/>
                    </a:lnTo>
                    <a:lnTo>
                      <a:pt x="14146" y="13662"/>
                    </a:lnTo>
                    <a:lnTo>
                      <a:pt x="14190" y="13846"/>
                    </a:lnTo>
                    <a:lnTo>
                      <a:pt x="14212" y="13846"/>
                    </a:lnTo>
                    <a:lnTo>
                      <a:pt x="14212" y="554"/>
                    </a:lnTo>
                    <a:lnTo>
                      <a:pt x="13783" y="554"/>
                    </a:lnTo>
                    <a:lnTo>
                      <a:pt x="13783" y="14215"/>
                    </a:lnTo>
                    <a:lnTo>
                      <a:pt x="13657" y="14215"/>
                    </a:lnTo>
                    <a:lnTo>
                      <a:pt x="13591" y="14108"/>
                    </a:lnTo>
                    <a:lnTo>
                      <a:pt x="13591" y="15692"/>
                    </a:lnTo>
                    <a:lnTo>
                      <a:pt x="13546" y="16062"/>
                    </a:lnTo>
                    <a:lnTo>
                      <a:pt x="13546" y="17354"/>
                    </a:lnTo>
                    <a:lnTo>
                      <a:pt x="13531" y="17354"/>
                    </a:lnTo>
                    <a:lnTo>
                      <a:pt x="13531" y="17169"/>
                    </a:lnTo>
                    <a:lnTo>
                      <a:pt x="13517" y="17169"/>
                    </a:lnTo>
                    <a:lnTo>
                      <a:pt x="13517" y="16985"/>
                    </a:lnTo>
                    <a:lnTo>
                      <a:pt x="13531" y="16985"/>
                    </a:lnTo>
                    <a:lnTo>
                      <a:pt x="13531" y="17169"/>
                    </a:lnTo>
                    <a:lnTo>
                      <a:pt x="13546" y="17169"/>
                    </a:lnTo>
                    <a:lnTo>
                      <a:pt x="13546" y="16062"/>
                    </a:lnTo>
                    <a:lnTo>
                      <a:pt x="13502" y="15692"/>
                    </a:lnTo>
                    <a:lnTo>
                      <a:pt x="13502" y="15508"/>
                    </a:lnTo>
                    <a:lnTo>
                      <a:pt x="13524" y="15692"/>
                    </a:lnTo>
                    <a:lnTo>
                      <a:pt x="13591" y="15692"/>
                    </a:lnTo>
                    <a:lnTo>
                      <a:pt x="13591" y="14108"/>
                    </a:lnTo>
                    <a:lnTo>
                      <a:pt x="13543" y="14031"/>
                    </a:lnTo>
                    <a:lnTo>
                      <a:pt x="13457" y="13959"/>
                    </a:lnTo>
                    <a:lnTo>
                      <a:pt x="13457" y="15323"/>
                    </a:lnTo>
                    <a:lnTo>
                      <a:pt x="13443" y="15323"/>
                    </a:lnTo>
                    <a:lnTo>
                      <a:pt x="13428" y="15508"/>
                    </a:lnTo>
                    <a:lnTo>
                      <a:pt x="13457" y="15508"/>
                    </a:lnTo>
                    <a:lnTo>
                      <a:pt x="13457" y="15692"/>
                    </a:lnTo>
                    <a:lnTo>
                      <a:pt x="13452" y="15692"/>
                    </a:lnTo>
                    <a:lnTo>
                      <a:pt x="13433" y="15877"/>
                    </a:lnTo>
                    <a:lnTo>
                      <a:pt x="13413" y="15877"/>
                    </a:lnTo>
                    <a:lnTo>
                      <a:pt x="13413" y="15692"/>
                    </a:lnTo>
                    <a:lnTo>
                      <a:pt x="13428" y="15692"/>
                    </a:lnTo>
                    <a:lnTo>
                      <a:pt x="13428" y="15508"/>
                    </a:lnTo>
                    <a:lnTo>
                      <a:pt x="13398" y="15508"/>
                    </a:lnTo>
                    <a:lnTo>
                      <a:pt x="13383" y="15323"/>
                    </a:lnTo>
                    <a:lnTo>
                      <a:pt x="13324" y="15323"/>
                    </a:lnTo>
                    <a:lnTo>
                      <a:pt x="13324" y="15138"/>
                    </a:lnTo>
                    <a:lnTo>
                      <a:pt x="13339" y="15138"/>
                    </a:lnTo>
                    <a:lnTo>
                      <a:pt x="13354" y="15323"/>
                    </a:lnTo>
                    <a:lnTo>
                      <a:pt x="13369" y="15138"/>
                    </a:lnTo>
                    <a:lnTo>
                      <a:pt x="13383" y="15138"/>
                    </a:lnTo>
                    <a:lnTo>
                      <a:pt x="13383" y="15323"/>
                    </a:lnTo>
                    <a:lnTo>
                      <a:pt x="13428" y="15323"/>
                    </a:lnTo>
                    <a:lnTo>
                      <a:pt x="13428" y="15138"/>
                    </a:lnTo>
                    <a:lnTo>
                      <a:pt x="13457" y="15138"/>
                    </a:lnTo>
                    <a:lnTo>
                      <a:pt x="13457" y="13959"/>
                    </a:lnTo>
                    <a:lnTo>
                      <a:pt x="13324" y="13846"/>
                    </a:lnTo>
                    <a:lnTo>
                      <a:pt x="13221" y="13846"/>
                    </a:lnTo>
                    <a:lnTo>
                      <a:pt x="13222" y="13662"/>
                    </a:lnTo>
                    <a:lnTo>
                      <a:pt x="13227" y="13662"/>
                    </a:lnTo>
                    <a:lnTo>
                      <a:pt x="13235" y="13477"/>
                    </a:lnTo>
                    <a:lnTo>
                      <a:pt x="13191" y="13292"/>
                    </a:lnTo>
                    <a:lnTo>
                      <a:pt x="13358" y="13108"/>
                    </a:lnTo>
                    <a:lnTo>
                      <a:pt x="13498" y="13108"/>
                    </a:lnTo>
                    <a:lnTo>
                      <a:pt x="13632" y="13477"/>
                    </a:lnTo>
                    <a:lnTo>
                      <a:pt x="13783" y="14215"/>
                    </a:lnTo>
                    <a:lnTo>
                      <a:pt x="13783" y="554"/>
                    </a:lnTo>
                    <a:lnTo>
                      <a:pt x="13073" y="554"/>
                    </a:lnTo>
                    <a:lnTo>
                      <a:pt x="13073" y="15508"/>
                    </a:lnTo>
                    <a:lnTo>
                      <a:pt x="13043" y="15692"/>
                    </a:lnTo>
                    <a:lnTo>
                      <a:pt x="13043" y="15323"/>
                    </a:lnTo>
                    <a:lnTo>
                      <a:pt x="13073" y="15323"/>
                    </a:lnTo>
                    <a:lnTo>
                      <a:pt x="13073" y="554"/>
                    </a:lnTo>
                    <a:lnTo>
                      <a:pt x="13058" y="554"/>
                    </a:lnTo>
                    <a:lnTo>
                      <a:pt x="13058" y="13846"/>
                    </a:lnTo>
                    <a:lnTo>
                      <a:pt x="13034" y="13846"/>
                    </a:lnTo>
                    <a:lnTo>
                      <a:pt x="13034" y="15323"/>
                    </a:lnTo>
                    <a:lnTo>
                      <a:pt x="13032" y="15323"/>
                    </a:lnTo>
                    <a:lnTo>
                      <a:pt x="13028" y="15247"/>
                    </a:lnTo>
                    <a:lnTo>
                      <a:pt x="13028" y="15692"/>
                    </a:lnTo>
                    <a:lnTo>
                      <a:pt x="13013" y="15508"/>
                    </a:lnTo>
                    <a:lnTo>
                      <a:pt x="13028" y="15508"/>
                    </a:lnTo>
                    <a:lnTo>
                      <a:pt x="13028" y="15247"/>
                    </a:lnTo>
                    <a:lnTo>
                      <a:pt x="13024" y="15172"/>
                    </a:lnTo>
                    <a:lnTo>
                      <a:pt x="13034" y="15323"/>
                    </a:lnTo>
                    <a:lnTo>
                      <a:pt x="13034" y="13846"/>
                    </a:lnTo>
                    <a:lnTo>
                      <a:pt x="13028" y="13846"/>
                    </a:lnTo>
                    <a:lnTo>
                      <a:pt x="13043" y="13662"/>
                    </a:lnTo>
                    <a:lnTo>
                      <a:pt x="13058" y="13662"/>
                    </a:lnTo>
                    <a:lnTo>
                      <a:pt x="13058" y="554"/>
                    </a:lnTo>
                    <a:lnTo>
                      <a:pt x="13022" y="554"/>
                    </a:lnTo>
                    <a:lnTo>
                      <a:pt x="13022" y="15138"/>
                    </a:lnTo>
                    <a:lnTo>
                      <a:pt x="13016" y="15138"/>
                    </a:lnTo>
                    <a:lnTo>
                      <a:pt x="13013" y="14954"/>
                    </a:lnTo>
                    <a:lnTo>
                      <a:pt x="13022" y="15138"/>
                    </a:lnTo>
                    <a:lnTo>
                      <a:pt x="13022" y="554"/>
                    </a:lnTo>
                    <a:lnTo>
                      <a:pt x="12954" y="554"/>
                    </a:lnTo>
                    <a:lnTo>
                      <a:pt x="12954" y="16246"/>
                    </a:lnTo>
                    <a:lnTo>
                      <a:pt x="12910" y="16246"/>
                    </a:lnTo>
                    <a:lnTo>
                      <a:pt x="12910" y="18462"/>
                    </a:lnTo>
                    <a:lnTo>
                      <a:pt x="12895" y="18646"/>
                    </a:lnTo>
                    <a:lnTo>
                      <a:pt x="12895" y="18462"/>
                    </a:lnTo>
                    <a:lnTo>
                      <a:pt x="12910" y="18462"/>
                    </a:lnTo>
                    <a:lnTo>
                      <a:pt x="12910" y="17723"/>
                    </a:lnTo>
                    <a:lnTo>
                      <a:pt x="12896" y="17908"/>
                    </a:lnTo>
                    <a:lnTo>
                      <a:pt x="12880" y="18092"/>
                    </a:lnTo>
                    <a:lnTo>
                      <a:pt x="12864" y="18092"/>
                    </a:lnTo>
                    <a:lnTo>
                      <a:pt x="12850" y="18277"/>
                    </a:lnTo>
                    <a:lnTo>
                      <a:pt x="12821" y="18277"/>
                    </a:lnTo>
                    <a:lnTo>
                      <a:pt x="12821" y="18092"/>
                    </a:lnTo>
                    <a:lnTo>
                      <a:pt x="12779" y="18092"/>
                    </a:lnTo>
                    <a:lnTo>
                      <a:pt x="12700" y="17908"/>
                    </a:lnTo>
                    <a:lnTo>
                      <a:pt x="12658" y="17723"/>
                    </a:lnTo>
                    <a:lnTo>
                      <a:pt x="12683" y="17723"/>
                    </a:lnTo>
                    <a:lnTo>
                      <a:pt x="12737" y="17538"/>
                    </a:lnTo>
                    <a:lnTo>
                      <a:pt x="12797" y="17538"/>
                    </a:lnTo>
                    <a:lnTo>
                      <a:pt x="12874" y="17723"/>
                    </a:lnTo>
                    <a:lnTo>
                      <a:pt x="12910" y="17723"/>
                    </a:lnTo>
                    <a:lnTo>
                      <a:pt x="12910" y="16246"/>
                    </a:lnTo>
                    <a:lnTo>
                      <a:pt x="12895" y="16246"/>
                    </a:lnTo>
                    <a:lnTo>
                      <a:pt x="12865" y="16431"/>
                    </a:lnTo>
                    <a:lnTo>
                      <a:pt x="12850" y="16246"/>
                    </a:lnTo>
                    <a:lnTo>
                      <a:pt x="12836" y="16246"/>
                    </a:lnTo>
                    <a:lnTo>
                      <a:pt x="12836" y="16062"/>
                    </a:lnTo>
                    <a:lnTo>
                      <a:pt x="12850" y="15877"/>
                    </a:lnTo>
                    <a:lnTo>
                      <a:pt x="12850" y="16062"/>
                    </a:lnTo>
                    <a:lnTo>
                      <a:pt x="12880" y="16062"/>
                    </a:lnTo>
                    <a:lnTo>
                      <a:pt x="12895" y="15877"/>
                    </a:lnTo>
                    <a:lnTo>
                      <a:pt x="12865" y="15877"/>
                    </a:lnTo>
                    <a:lnTo>
                      <a:pt x="12880" y="15692"/>
                    </a:lnTo>
                    <a:lnTo>
                      <a:pt x="12821" y="15692"/>
                    </a:lnTo>
                    <a:lnTo>
                      <a:pt x="12821" y="16062"/>
                    </a:lnTo>
                    <a:lnTo>
                      <a:pt x="12806" y="16246"/>
                    </a:lnTo>
                    <a:lnTo>
                      <a:pt x="12791" y="16062"/>
                    </a:lnTo>
                    <a:lnTo>
                      <a:pt x="12821" y="16062"/>
                    </a:lnTo>
                    <a:lnTo>
                      <a:pt x="12821" y="15692"/>
                    </a:lnTo>
                    <a:lnTo>
                      <a:pt x="12806" y="15692"/>
                    </a:lnTo>
                    <a:lnTo>
                      <a:pt x="12806" y="15323"/>
                    </a:lnTo>
                    <a:lnTo>
                      <a:pt x="12821" y="15323"/>
                    </a:lnTo>
                    <a:lnTo>
                      <a:pt x="12836" y="15508"/>
                    </a:lnTo>
                    <a:lnTo>
                      <a:pt x="12910" y="15508"/>
                    </a:lnTo>
                    <a:lnTo>
                      <a:pt x="12910" y="15692"/>
                    </a:lnTo>
                    <a:lnTo>
                      <a:pt x="12924" y="15692"/>
                    </a:lnTo>
                    <a:lnTo>
                      <a:pt x="12924" y="15877"/>
                    </a:lnTo>
                    <a:lnTo>
                      <a:pt x="12895" y="15877"/>
                    </a:lnTo>
                    <a:lnTo>
                      <a:pt x="12910" y="16062"/>
                    </a:lnTo>
                    <a:lnTo>
                      <a:pt x="12939" y="16062"/>
                    </a:lnTo>
                    <a:lnTo>
                      <a:pt x="12954" y="16246"/>
                    </a:lnTo>
                    <a:lnTo>
                      <a:pt x="12954" y="554"/>
                    </a:lnTo>
                    <a:lnTo>
                      <a:pt x="12776" y="554"/>
                    </a:lnTo>
                    <a:lnTo>
                      <a:pt x="12776" y="13477"/>
                    </a:lnTo>
                    <a:lnTo>
                      <a:pt x="12729" y="13662"/>
                    </a:lnTo>
                    <a:lnTo>
                      <a:pt x="12624" y="13662"/>
                    </a:lnTo>
                    <a:lnTo>
                      <a:pt x="12569" y="13846"/>
                    </a:lnTo>
                    <a:lnTo>
                      <a:pt x="12532" y="13230"/>
                    </a:lnTo>
                    <a:lnTo>
                      <a:pt x="12532" y="18000"/>
                    </a:lnTo>
                    <a:lnTo>
                      <a:pt x="12510" y="17908"/>
                    </a:lnTo>
                    <a:lnTo>
                      <a:pt x="12525" y="17908"/>
                    </a:lnTo>
                    <a:lnTo>
                      <a:pt x="12532" y="18000"/>
                    </a:lnTo>
                    <a:lnTo>
                      <a:pt x="12532" y="13230"/>
                    </a:lnTo>
                    <a:lnTo>
                      <a:pt x="12525" y="13108"/>
                    </a:lnTo>
                    <a:lnTo>
                      <a:pt x="12702" y="12923"/>
                    </a:lnTo>
                    <a:lnTo>
                      <a:pt x="12745" y="13292"/>
                    </a:lnTo>
                    <a:lnTo>
                      <a:pt x="12763" y="13292"/>
                    </a:lnTo>
                    <a:lnTo>
                      <a:pt x="12776" y="13477"/>
                    </a:lnTo>
                    <a:lnTo>
                      <a:pt x="12776" y="554"/>
                    </a:lnTo>
                    <a:lnTo>
                      <a:pt x="12303" y="554"/>
                    </a:lnTo>
                    <a:lnTo>
                      <a:pt x="12303" y="17538"/>
                    </a:lnTo>
                    <a:lnTo>
                      <a:pt x="12288" y="17723"/>
                    </a:lnTo>
                    <a:lnTo>
                      <a:pt x="12258" y="17723"/>
                    </a:lnTo>
                    <a:lnTo>
                      <a:pt x="12258" y="17908"/>
                    </a:lnTo>
                    <a:lnTo>
                      <a:pt x="12169" y="17908"/>
                    </a:lnTo>
                    <a:lnTo>
                      <a:pt x="12169" y="17723"/>
                    </a:lnTo>
                    <a:lnTo>
                      <a:pt x="12155" y="17723"/>
                    </a:lnTo>
                    <a:lnTo>
                      <a:pt x="12140" y="17908"/>
                    </a:lnTo>
                    <a:lnTo>
                      <a:pt x="12095" y="17908"/>
                    </a:lnTo>
                    <a:lnTo>
                      <a:pt x="12110" y="17723"/>
                    </a:lnTo>
                    <a:lnTo>
                      <a:pt x="12140" y="17723"/>
                    </a:lnTo>
                    <a:lnTo>
                      <a:pt x="12155" y="17538"/>
                    </a:lnTo>
                    <a:lnTo>
                      <a:pt x="12169" y="17538"/>
                    </a:lnTo>
                    <a:lnTo>
                      <a:pt x="12169" y="17723"/>
                    </a:lnTo>
                    <a:lnTo>
                      <a:pt x="12229" y="17723"/>
                    </a:lnTo>
                    <a:lnTo>
                      <a:pt x="12229" y="17908"/>
                    </a:lnTo>
                    <a:lnTo>
                      <a:pt x="12258" y="17723"/>
                    </a:lnTo>
                    <a:lnTo>
                      <a:pt x="12258" y="17538"/>
                    </a:lnTo>
                    <a:lnTo>
                      <a:pt x="12303" y="17538"/>
                    </a:lnTo>
                    <a:lnTo>
                      <a:pt x="12303" y="554"/>
                    </a:lnTo>
                    <a:lnTo>
                      <a:pt x="11873" y="554"/>
                    </a:lnTo>
                    <a:lnTo>
                      <a:pt x="11873" y="14769"/>
                    </a:lnTo>
                    <a:lnTo>
                      <a:pt x="11859" y="14769"/>
                    </a:lnTo>
                    <a:lnTo>
                      <a:pt x="11859" y="14954"/>
                    </a:lnTo>
                    <a:lnTo>
                      <a:pt x="11850" y="15138"/>
                    </a:lnTo>
                    <a:lnTo>
                      <a:pt x="11838" y="15323"/>
                    </a:lnTo>
                    <a:lnTo>
                      <a:pt x="11829" y="15323"/>
                    </a:lnTo>
                    <a:lnTo>
                      <a:pt x="11829" y="15508"/>
                    </a:lnTo>
                    <a:lnTo>
                      <a:pt x="11814" y="15508"/>
                    </a:lnTo>
                    <a:lnTo>
                      <a:pt x="11814" y="15692"/>
                    </a:lnTo>
                    <a:lnTo>
                      <a:pt x="11829" y="15877"/>
                    </a:lnTo>
                    <a:lnTo>
                      <a:pt x="11762" y="15877"/>
                    </a:lnTo>
                    <a:lnTo>
                      <a:pt x="11807" y="16062"/>
                    </a:lnTo>
                    <a:lnTo>
                      <a:pt x="11711" y="16062"/>
                    </a:lnTo>
                    <a:lnTo>
                      <a:pt x="11666" y="15508"/>
                    </a:lnTo>
                    <a:lnTo>
                      <a:pt x="11770" y="15508"/>
                    </a:lnTo>
                    <a:lnTo>
                      <a:pt x="11688" y="15323"/>
                    </a:lnTo>
                    <a:lnTo>
                      <a:pt x="11649" y="15138"/>
                    </a:lnTo>
                    <a:lnTo>
                      <a:pt x="11680" y="15138"/>
                    </a:lnTo>
                    <a:lnTo>
                      <a:pt x="11801" y="14954"/>
                    </a:lnTo>
                    <a:lnTo>
                      <a:pt x="11859" y="14954"/>
                    </a:lnTo>
                    <a:lnTo>
                      <a:pt x="11859" y="14769"/>
                    </a:lnTo>
                    <a:lnTo>
                      <a:pt x="11786" y="14769"/>
                    </a:lnTo>
                    <a:lnTo>
                      <a:pt x="11755" y="14954"/>
                    </a:lnTo>
                    <a:lnTo>
                      <a:pt x="11740" y="14769"/>
                    </a:lnTo>
                    <a:lnTo>
                      <a:pt x="11696" y="14769"/>
                    </a:lnTo>
                    <a:lnTo>
                      <a:pt x="11725" y="14954"/>
                    </a:lnTo>
                    <a:lnTo>
                      <a:pt x="11651" y="14954"/>
                    </a:lnTo>
                    <a:lnTo>
                      <a:pt x="11651" y="14769"/>
                    </a:lnTo>
                    <a:lnTo>
                      <a:pt x="11666" y="14769"/>
                    </a:lnTo>
                    <a:lnTo>
                      <a:pt x="11666" y="14585"/>
                    </a:lnTo>
                    <a:lnTo>
                      <a:pt x="11681" y="14585"/>
                    </a:lnTo>
                    <a:lnTo>
                      <a:pt x="11740" y="14400"/>
                    </a:lnTo>
                    <a:lnTo>
                      <a:pt x="11799" y="14400"/>
                    </a:lnTo>
                    <a:lnTo>
                      <a:pt x="11844" y="14585"/>
                    </a:lnTo>
                    <a:lnTo>
                      <a:pt x="11873" y="14769"/>
                    </a:lnTo>
                    <a:lnTo>
                      <a:pt x="11873" y="554"/>
                    </a:lnTo>
                    <a:lnTo>
                      <a:pt x="11859" y="554"/>
                    </a:lnTo>
                    <a:lnTo>
                      <a:pt x="11859" y="13292"/>
                    </a:lnTo>
                    <a:lnTo>
                      <a:pt x="11814" y="13292"/>
                    </a:lnTo>
                    <a:lnTo>
                      <a:pt x="11799" y="13477"/>
                    </a:lnTo>
                    <a:lnTo>
                      <a:pt x="11770" y="13477"/>
                    </a:lnTo>
                    <a:lnTo>
                      <a:pt x="11755" y="13662"/>
                    </a:lnTo>
                    <a:lnTo>
                      <a:pt x="11770" y="13846"/>
                    </a:lnTo>
                    <a:lnTo>
                      <a:pt x="11747" y="14031"/>
                    </a:lnTo>
                    <a:lnTo>
                      <a:pt x="11755" y="14031"/>
                    </a:lnTo>
                    <a:lnTo>
                      <a:pt x="11785" y="14215"/>
                    </a:lnTo>
                    <a:lnTo>
                      <a:pt x="11755" y="14215"/>
                    </a:lnTo>
                    <a:lnTo>
                      <a:pt x="11740" y="14031"/>
                    </a:lnTo>
                    <a:lnTo>
                      <a:pt x="11723" y="14031"/>
                    </a:lnTo>
                    <a:lnTo>
                      <a:pt x="11697" y="14215"/>
                    </a:lnTo>
                    <a:lnTo>
                      <a:pt x="11666" y="14215"/>
                    </a:lnTo>
                    <a:lnTo>
                      <a:pt x="11666" y="14400"/>
                    </a:lnTo>
                    <a:lnTo>
                      <a:pt x="11651" y="14400"/>
                    </a:lnTo>
                    <a:lnTo>
                      <a:pt x="11651" y="14585"/>
                    </a:lnTo>
                    <a:lnTo>
                      <a:pt x="11636" y="14515"/>
                    </a:lnTo>
                    <a:lnTo>
                      <a:pt x="11636" y="14954"/>
                    </a:lnTo>
                    <a:lnTo>
                      <a:pt x="11622" y="15138"/>
                    </a:lnTo>
                    <a:lnTo>
                      <a:pt x="11607" y="15138"/>
                    </a:lnTo>
                    <a:lnTo>
                      <a:pt x="11607" y="14954"/>
                    </a:lnTo>
                    <a:lnTo>
                      <a:pt x="11622" y="14954"/>
                    </a:lnTo>
                    <a:lnTo>
                      <a:pt x="11622" y="14769"/>
                    </a:lnTo>
                    <a:lnTo>
                      <a:pt x="11636" y="14769"/>
                    </a:lnTo>
                    <a:lnTo>
                      <a:pt x="11636" y="14515"/>
                    </a:lnTo>
                    <a:lnTo>
                      <a:pt x="11612" y="14400"/>
                    </a:lnTo>
                    <a:lnTo>
                      <a:pt x="11555" y="14400"/>
                    </a:lnTo>
                    <a:lnTo>
                      <a:pt x="11533" y="14215"/>
                    </a:lnTo>
                    <a:lnTo>
                      <a:pt x="11533" y="15692"/>
                    </a:lnTo>
                    <a:lnTo>
                      <a:pt x="11518" y="15877"/>
                    </a:lnTo>
                    <a:lnTo>
                      <a:pt x="11488" y="16062"/>
                    </a:lnTo>
                    <a:lnTo>
                      <a:pt x="11474" y="15877"/>
                    </a:lnTo>
                    <a:lnTo>
                      <a:pt x="11503" y="15877"/>
                    </a:lnTo>
                    <a:lnTo>
                      <a:pt x="11518" y="15692"/>
                    </a:lnTo>
                    <a:lnTo>
                      <a:pt x="11533" y="15692"/>
                    </a:lnTo>
                    <a:lnTo>
                      <a:pt x="11533" y="14031"/>
                    </a:lnTo>
                    <a:lnTo>
                      <a:pt x="11518" y="14031"/>
                    </a:lnTo>
                    <a:lnTo>
                      <a:pt x="11518" y="13846"/>
                    </a:lnTo>
                    <a:lnTo>
                      <a:pt x="11438" y="13846"/>
                    </a:lnTo>
                    <a:lnTo>
                      <a:pt x="11361" y="14031"/>
                    </a:lnTo>
                    <a:lnTo>
                      <a:pt x="11326" y="14031"/>
                    </a:lnTo>
                    <a:lnTo>
                      <a:pt x="11326" y="13846"/>
                    </a:lnTo>
                    <a:lnTo>
                      <a:pt x="11311" y="13846"/>
                    </a:lnTo>
                    <a:lnTo>
                      <a:pt x="11311" y="15692"/>
                    </a:lnTo>
                    <a:lnTo>
                      <a:pt x="11281" y="15508"/>
                    </a:lnTo>
                    <a:lnTo>
                      <a:pt x="11296" y="15508"/>
                    </a:lnTo>
                    <a:lnTo>
                      <a:pt x="11311" y="15692"/>
                    </a:lnTo>
                    <a:lnTo>
                      <a:pt x="11311" y="13662"/>
                    </a:lnTo>
                    <a:lnTo>
                      <a:pt x="11296" y="13477"/>
                    </a:lnTo>
                    <a:lnTo>
                      <a:pt x="11326" y="13477"/>
                    </a:lnTo>
                    <a:lnTo>
                      <a:pt x="11326" y="13292"/>
                    </a:lnTo>
                    <a:lnTo>
                      <a:pt x="11311" y="13292"/>
                    </a:lnTo>
                    <a:lnTo>
                      <a:pt x="11311" y="13262"/>
                    </a:lnTo>
                    <a:lnTo>
                      <a:pt x="11326" y="13200"/>
                    </a:lnTo>
                    <a:lnTo>
                      <a:pt x="11311" y="13200"/>
                    </a:lnTo>
                    <a:lnTo>
                      <a:pt x="11311" y="13108"/>
                    </a:lnTo>
                    <a:lnTo>
                      <a:pt x="11266" y="12923"/>
                    </a:lnTo>
                    <a:lnTo>
                      <a:pt x="11266" y="15692"/>
                    </a:lnTo>
                    <a:lnTo>
                      <a:pt x="11222" y="15692"/>
                    </a:lnTo>
                    <a:lnTo>
                      <a:pt x="11237" y="15508"/>
                    </a:lnTo>
                    <a:lnTo>
                      <a:pt x="11266" y="15508"/>
                    </a:lnTo>
                    <a:lnTo>
                      <a:pt x="11266" y="13477"/>
                    </a:lnTo>
                    <a:lnTo>
                      <a:pt x="11252" y="13477"/>
                    </a:lnTo>
                    <a:lnTo>
                      <a:pt x="11252" y="15323"/>
                    </a:lnTo>
                    <a:lnTo>
                      <a:pt x="11192" y="15323"/>
                    </a:lnTo>
                    <a:lnTo>
                      <a:pt x="11178" y="15508"/>
                    </a:lnTo>
                    <a:lnTo>
                      <a:pt x="11178" y="18092"/>
                    </a:lnTo>
                    <a:lnTo>
                      <a:pt x="11163" y="18092"/>
                    </a:lnTo>
                    <a:lnTo>
                      <a:pt x="11178" y="17908"/>
                    </a:lnTo>
                    <a:lnTo>
                      <a:pt x="11133" y="17908"/>
                    </a:lnTo>
                    <a:lnTo>
                      <a:pt x="11148" y="18092"/>
                    </a:lnTo>
                    <a:lnTo>
                      <a:pt x="11118" y="17908"/>
                    </a:lnTo>
                    <a:lnTo>
                      <a:pt x="11103" y="17908"/>
                    </a:lnTo>
                    <a:lnTo>
                      <a:pt x="11103" y="18092"/>
                    </a:lnTo>
                    <a:lnTo>
                      <a:pt x="11133" y="18092"/>
                    </a:lnTo>
                    <a:lnTo>
                      <a:pt x="11148" y="18277"/>
                    </a:lnTo>
                    <a:lnTo>
                      <a:pt x="11103" y="18277"/>
                    </a:lnTo>
                    <a:lnTo>
                      <a:pt x="11074" y="18092"/>
                    </a:lnTo>
                    <a:lnTo>
                      <a:pt x="11074" y="18277"/>
                    </a:lnTo>
                    <a:lnTo>
                      <a:pt x="11049" y="18277"/>
                    </a:lnTo>
                    <a:lnTo>
                      <a:pt x="11014" y="18397"/>
                    </a:lnTo>
                    <a:lnTo>
                      <a:pt x="10985" y="18277"/>
                    </a:lnTo>
                    <a:lnTo>
                      <a:pt x="10941" y="18277"/>
                    </a:lnTo>
                    <a:lnTo>
                      <a:pt x="10896" y="18092"/>
                    </a:lnTo>
                    <a:lnTo>
                      <a:pt x="10896" y="17908"/>
                    </a:lnTo>
                    <a:lnTo>
                      <a:pt x="10881" y="17908"/>
                    </a:lnTo>
                    <a:lnTo>
                      <a:pt x="10881" y="17723"/>
                    </a:lnTo>
                    <a:lnTo>
                      <a:pt x="11087" y="17723"/>
                    </a:lnTo>
                    <a:lnTo>
                      <a:pt x="11120" y="17538"/>
                    </a:lnTo>
                    <a:lnTo>
                      <a:pt x="11133" y="17354"/>
                    </a:lnTo>
                    <a:lnTo>
                      <a:pt x="11178" y="17354"/>
                    </a:lnTo>
                    <a:lnTo>
                      <a:pt x="11178" y="15508"/>
                    </a:lnTo>
                    <a:lnTo>
                      <a:pt x="11151" y="15508"/>
                    </a:lnTo>
                    <a:lnTo>
                      <a:pt x="11148" y="15457"/>
                    </a:lnTo>
                    <a:lnTo>
                      <a:pt x="11148" y="16246"/>
                    </a:lnTo>
                    <a:lnTo>
                      <a:pt x="11029" y="16246"/>
                    </a:lnTo>
                    <a:lnTo>
                      <a:pt x="11029" y="16431"/>
                    </a:lnTo>
                    <a:lnTo>
                      <a:pt x="11000" y="16431"/>
                    </a:lnTo>
                    <a:lnTo>
                      <a:pt x="11000" y="16062"/>
                    </a:lnTo>
                    <a:lnTo>
                      <a:pt x="11015" y="15877"/>
                    </a:lnTo>
                    <a:lnTo>
                      <a:pt x="11148" y="16246"/>
                    </a:lnTo>
                    <a:lnTo>
                      <a:pt x="11148" y="16062"/>
                    </a:lnTo>
                    <a:lnTo>
                      <a:pt x="11133" y="16062"/>
                    </a:lnTo>
                    <a:lnTo>
                      <a:pt x="11133" y="15877"/>
                    </a:lnTo>
                    <a:lnTo>
                      <a:pt x="11148" y="15877"/>
                    </a:lnTo>
                    <a:lnTo>
                      <a:pt x="11148" y="15457"/>
                    </a:lnTo>
                    <a:lnTo>
                      <a:pt x="11139" y="15323"/>
                    </a:lnTo>
                    <a:lnTo>
                      <a:pt x="11123" y="15323"/>
                    </a:lnTo>
                    <a:lnTo>
                      <a:pt x="11103" y="15138"/>
                    </a:lnTo>
                    <a:lnTo>
                      <a:pt x="11178" y="15138"/>
                    </a:lnTo>
                    <a:lnTo>
                      <a:pt x="11207" y="15323"/>
                    </a:lnTo>
                    <a:lnTo>
                      <a:pt x="11207" y="15138"/>
                    </a:lnTo>
                    <a:lnTo>
                      <a:pt x="11252" y="15323"/>
                    </a:lnTo>
                    <a:lnTo>
                      <a:pt x="11252" y="13477"/>
                    </a:lnTo>
                    <a:lnTo>
                      <a:pt x="11237" y="13477"/>
                    </a:lnTo>
                    <a:lnTo>
                      <a:pt x="11222" y="13292"/>
                    </a:lnTo>
                    <a:lnTo>
                      <a:pt x="11207" y="13292"/>
                    </a:lnTo>
                    <a:lnTo>
                      <a:pt x="11207" y="13108"/>
                    </a:lnTo>
                    <a:lnTo>
                      <a:pt x="11222" y="13292"/>
                    </a:lnTo>
                    <a:lnTo>
                      <a:pt x="11237" y="13292"/>
                    </a:lnTo>
                    <a:lnTo>
                      <a:pt x="11266" y="13477"/>
                    </a:lnTo>
                    <a:lnTo>
                      <a:pt x="11266" y="12923"/>
                    </a:lnTo>
                    <a:lnTo>
                      <a:pt x="11281" y="12923"/>
                    </a:lnTo>
                    <a:lnTo>
                      <a:pt x="11311" y="13108"/>
                    </a:lnTo>
                    <a:lnTo>
                      <a:pt x="11326" y="13108"/>
                    </a:lnTo>
                    <a:lnTo>
                      <a:pt x="11326" y="13200"/>
                    </a:lnTo>
                    <a:lnTo>
                      <a:pt x="11340" y="13200"/>
                    </a:lnTo>
                    <a:lnTo>
                      <a:pt x="11355" y="13138"/>
                    </a:lnTo>
                    <a:lnTo>
                      <a:pt x="11340" y="13138"/>
                    </a:lnTo>
                    <a:lnTo>
                      <a:pt x="11333" y="13108"/>
                    </a:lnTo>
                    <a:lnTo>
                      <a:pt x="11355" y="13108"/>
                    </a:lnTo>
                    <a:lnTo>
                      <a:pt x="11355" y="13138"/>
                    </a:lnTo>
                    <a:lnTo>
                      <a:pt x="11383" y="13138"/>
                    </a:lnTo>
                    <a:lnTo>
                      <a:pt x="11376" y="13292"/>
                    </a:lnTo>
                    <a:lnTo>
                      <a:pt x="11364" y="13477"/>
                    </a:lnTo>
                    <a:lnTo>
                      <a:pt x="11326" y="13477"/>
                    </a:lnTo>
                    <a:lnTo>
                      <a:pt x="11326" y="13662"/>
                    </a:lnTo>
                    <a:lnTo>
                      <a:pt x="11488" y="13662"/>
                    </a:lnTo>
                    <a:lnTo>
                      <a:pt x="11474" y="13477"/>
                    </a:lnTo>
                    <a:lnTo>
                      <a:pt x="11444" y="13292"/>
                    </a:lnTo>
                    <a:lnTo>
                      <a:pt x="11400" y="13292"/>
                    </a:lnTo>
                    <a:lnTo>
                      <a:pt x="11385" y="13108"/>
                    </a:lnTo>
                    <a:lnTo>
                      <a:pt x="11385" y="13076"/>
                    </a:lnTo>
                    <a:lnTo>
                      <a:pt x="11370" y="13015"/>
                    </a:lnTo>
                    <a:lnTo>
                      <a:pt x="11355" y="13076"/>
                    </a:lnTo>
                    <a:lnTo>
                      <a:pt x="11355" y="12923"/>
                    </a:lnTo>
                    <a:lnTo>
                      <a:pt x="11577" y="12923"/>
                    </a:lnTo>
                    <a:lnTo>
                      <a:pt x="11636" y="13108"/>
                    </a:lnTo>
                    <a:lnTo>
                      <a:pt x="11651" y="13108"/>
                    </a:lnTo>
                    <a:lnTo>
                      <a:pt x="11651" y="13292"/>
                    </a:lnTo>
                    <a:lnTo>
                      <a:pt x="11681" y="13292"/>
                    </a:lnTo>
                    <a:lnTo>
                      <a:pt x="11666" y="13477"/>
                    </a:lnTo>
                    <a:lnTo>
                      <a:pt x="11681" y="13477"/>
                    </a:lnTo>
                    <a:lnTo>
                      <a:pt x="11696" y="13662"/>
                    </a:lnTo>
                    <a:lnTo>
                      <a:pt x="11696" y="13477"/>
                    </a:lnTo>
                    <a:lnTo>
                      <a:pt x="11740" y="13477"/>
                    </a:lnTo>
                    <a:lnTo>
                      <a:pt x="11725" y="13292"/>
                    </a:lnTo>
                    <a:lnTo>
                      <a:pt x="11725" y="13108"/>
                    </a:lnTo>
                    <a:lnTo>
                      <a:pt x="11804" y="13108"/>
                    </a:lnTo>
                    <a:lnTo>
                      <a:pt x="11829" y="13292"/>
                    </a:lnTo>
                    <a:lnTo>
                      <a:pt x="11829" y="13108"/>
                    </a:lnTo>
                    <a:lnTo>
                      <a:pt x="11859" y="13108"/>
                    </a:lnTo>
                    <a:lnTo>
                      <a:pt x="11859" y="554"/>
                    </a:lnTo>
                    <a:lnTo>
                      <a:pt x="11577" y="554"/>
                    </a:lnTo>
                    <a:lnTo>
                      <a:pt x="11577" y="11815"/>
                    </a:lnTo>
                    <a:lnTo>
                      <a:pt x="11562" y="11631"/>
                    </a:lnTo>
                    <a:lnTo>
                      <a:pt x="11577" y="11631"/>
                    </a:lnTo>
                    <a:lnTo>
                      <a:pt x="11577" y="554"/>
                    </a:lnTo>
                    <a:lnTo>
                      <a:pt x="11160" y="554"/>
                    </a:lnTo>
                    <a:lnTo>
                      <a:pt x="11160" y="13118"/>
                    </a:lnTo>
                    <a:lnTo>
                      <a:pt x="11120" y="13292"/>
                    </a:lnTo>
                    <a:lnTo>
                      <a:pt x="11089" y="13292"/>
                    </a:lnTo>
                    <a:lnTo>
                      <a:pt x="11089" y="15323"/>
                    </a:lnTo>
                    <a:lnTo>
                      <a:pt x="11015" y="15323"/>
                    </a:lnTo>
                    <a:lnTo>
                      <a:pt x="11015" y="15508"/>
                    </a:lnTo>
                    <a:lnTo>
                      <a:pt x="11000" y="15508"/>
                    </a:lnTo>
                    <a:lnTo>
                      <a:pt x="11000" y="15323"/>
                    </a:lnTo>
                    <a:lnTo>
                      <a:pt x="10911" y="15323"/>
                    </a:lnTo>
                    <a:lnTo>
                      <a:pt x="10911" y="15138"/>
                    </a:lnTo>
                    <a:lnTo>
                      <a:pt x="10941" y="15138"/>
                    </a:lnTo>
                    <a:lnTo>
                      <a:pt x="10941" y="15323"/>
                    </a:lnTo>
                    <a:lnTo>
                      <a:pt x="10970" y="15138"/>
                    </a:lnTo>
                    <a:lnTo>
                      <a:pt x="10985" y="14954"/>
                    </a:lnTo>
                    <a:lnTo>
                      <a:pt x="11000" y="14954"/>
                    </a:lnTo>
                    <a:lnTo>
                      <a:pt x="11015" y="15138"/>
                    </a:lnTo>
                    <a:lnTo>
                      <a:pt x="11044" y="15138"/>
                    </a:lnTo>
                    <a:lnTo>
                      <a:pt x="11089" y="15323"/>
                    </a:lnTo>
                    <a:lnTo>
                      <a:pt x="11089" y="13292"/>
                    </a:lnTo>
                    <a:lnTo>
                      <a:pt x="11086" y="13292"/>
                    </a:lnTo>
                    <a:lnTo>
                      <a:pt x="11160" y="13118"/>
                    </a:lnTo>
                    <a:lnTo>
                      <a:pt x="11160" y="554"/>
                    </a:lnTo>
                    <a:lnTo>
                      <a:pt x="10928" y="554"/>
                    </a:lnTo>
                    <a:lnTo>
                      <a:pt x="10928" y="13108"/>
                    </a:lnTo>
                    <a:lnTo>
                      <a:pt x="10881" y="13108"/>
                    </a:lnTo>
                    <a:lnTo>
                      <a:pt x="10881" y="15138"/>
                    </a:lnTo>
                    <a:lnTo>
                      <a:pt x="10867" y="15138"/>
                    </a:lnTo>
                    <a:lnTo>
                      <a:pt x="10867" y="17723"/>
                    </a:lnTo>
                    <a:lnTo>
                      <a:pt x="10837" y="17723"/>
                    </a:lnTo>
                    <a:lnTo>
                      <a:pt x="10807" y="17538"/>
                    </a:lnTo>
                    <a:lnTo>
                      <a:pt x="10793" y="17538"/>
                    </a:lnTo>
                    <a:lnTo>
                      <a:pt x="10822" y="17354"/>
                    </a:lnTo>
                    <a:lnTo>
                      <a:pt x="10852" y="17354"/>
                    </a:lnTo>
                    <a:lnTo>
                      <a:pt x="10852" y="17538"/>
                    </a:lnTo>
                    <a:lnTo>
                      <a:pt x="10867" y="17723"/>
                    </a:lnTo>
                    <a:lnTo>
                      <a:pt x="10867" y="15323"/>
                    </a:lnTo>
                    <a:lnTo>
                      <a:pt x="10852" y="15323"/>
                    </a:lnTo>
                    <a:lnTo>
                      <a:pt x="10852" y="16615"/>
                    </a:lnTo>
                    <a:lnTo>
                      <a:pt x="10837" y="16800"/>
                    </a:lnTo>
                    <a:lnTo>
                      <a:pt x="10807" y="16800"/>
                    </a:lnTo>
                    <a:lnTo>
                      <a:pt x="10837" y="16615"/>
                    </a:lnTo>
                    <a:lnTo>
                      <a:pt x="10852" y="16615"/>
                    </a:lnTo>
                    <a:lnTo>
                      <a:pt x="10852" y="15323"/>
                    </a:lnTo>
                    <a:lnTo>
                      <a:pt x="10807" y="15323"/>
                    </a:lnTo>
                    <a:lnTo>
                      <a:pt x="10807" y="15508"/>
                    </a:lnTo>
                    <a:lnTo>
                      <a:pt x="10793" y="15323"/>
                    </a:lnTo>
                    <a:lnTo>
                      <a:pt x="10778" y="15323"/>
                    </a:lnTo>
                    <a:lnTo>
                      <a:pt x="10763" y="15231"/>
                    </a:lnTo>
                    <a:lnTo>
                      <a:pt x="10763" y="17723"/>
                    </a:lnTo>
                    <a:lnTo>
                      <a:pt x="10748" y="17908"/>
                    </a:lnTo>
                    <a:lnTo>
                      <a:pt x="10748" y="17538"/>
                    </a:lnTo>
                    <a:lnTo>
                      <a:pt x="10763" y="17538"/>
                    </a:lnTo>
                    <a:lnTo>
                      <a:pt x="10763" y="15231"/>
                    </a:lnTo>
                    <a:lnTo>
                      <a:pt x="10748" y="15138"/>
                    </a:lnTo>
                    <a:lnTo>
                      <a:pt x="10733" y="15138"/>
                    </a:lnTo>
                    <a:lnTo>
                      <a:pt x="10733" y="15692"/>
                    </a:lnTo>
                    <a:lnTo>
                      <a:pt x="10709" y="15540"/>
                    </a:lnTo>
                    <a:lnTo>
                      <a:pt x="10709" y="17723"/>
                    </a:lnTo>
                    <a:lnTo>
                      <a:pt x="10654" y="17908"/>
                    </a:lnTo>
                    <a:lnTo>
                      <a:pt x="10630" y="17908"/>
                    </a:lnTo>
                    <a:lnTo>
                      <a:pt x="10630" y="17723"/>
                    </a:lnTo>
                    <a:lnTo>
                      <a:pt x="10709" y="17723"/>
                    </a:lnTo>
                    <a:lnTo>
                      <a:pt x="10709" y="15540"/>
                    </a:lnTo>
                    <a:lnTo>
                      <a:pt x="10704" y="15508"/>
                    </a:lnTo>
                    <a:lnTo>
                      <a:pt x="10704" y="16800"/>
                    </a:lnTo>
                    <a:lnTo>
                      <a:pt x="10659" y="16800"/>
                    </a:lnTo>
                    <a:lnTo>
                      <a:pt x="10659" y="16615"/>
                    </a:lnTo>
                    <a:lnTo>
                      <a:pt x="10689" y="16615"/>
                    </a:lnTo>
                    <a:lnTo>
                      <a:pt x="10704" y="16800"/>
                    </a:lnTo>
                    <a:lnTo>
                      <a:pt x="10704" y="15508"/>
                    </a:lnTo>
                    <a:lnTo>
                      <a:pt x="10733" y="15508"/>
                    </a:lnTo>
                    <a:lnTo>
                      <a:pt x="10733" y="15138"/>
                    </a:lnTo>
                    <a:lnTo>
                      <a:pt x="10719" y="15138"/>
                    </a:lnTo>
                    <a:lnTo>
                      <a:pt x="10719" y="15323"/>
                    </a:lnTo>
                    <a:lnTo>
                      <a:pt x="10689" y="15323"/>
                    </a:lnTo>
                    <a:lnTo>
                      <a:pt x="10704" y="15138"/>
                    </a:lnTo>
                    <a:lnTo>
                      <a:pt x="10704" y="14954"/>
                    </a:lnTo>
                    <a:lnTo>
                      <a:pt x="10754" y="14585"/>
                    </a:lnTo>
                    <a:lnTo>
                      <a:pt x="10798" y="14769"/>
                    </a:lnTo>
                    <a:lnTo>
                      <a:pt x="10839" y="14954"/>
                    </a:lnTo>
                    <a:lnTo>
                      <a:pt x="10881" y="15138"/>
                    </a:lnTo>
                    <a:lnTo>
                      <a:pt x="10881" y="13108"/>
                    </a:lnTo>
                    <a:lnTo>
                      <a:pt x="10852" y="13108"/>
                    </a:lnTo>
                    <a:lnTo>
                      <a:pt x="10867" y="13292"/>
                    </a:lnTo>
                    <a:lnTo>
                      <a:pt x="10852" y="13477"/>
                    </a:lnTo>
                    <a:lnTo>
                      <a:pt x="10822" y="13477"/>
                    </a:lnTo>
                    <a:lnTo>
                      <a:pt x="10646" y="13846"/>
                    </a:lnTo>
                    <a:lnTo>
                      <a:pt x="10562" y="13846"/>
                    </a:lnTo>
                    <a:lnTo>
                      <a:pt x="10482" y="14031"/>
                    </a:lnTo>
                    <a:lnTo>
                      <a:pt x="10562" y="13846"/>
                    </a:lnTo>
                    <a:lnTo>
                      <a:pt x="10727" y="13662"/>
                    </a:lnTo>
                    <a:lnTo>
                      <a:pt x="10807" y="13477"/>
                    </a:lnTo>
                    <a:lnTo>
                      <a:pt x="10837" y="13108"/>
                    </a:lnTo>
                    <a:lnTo>
                      <a:pt x="10852" y="13108"/>
                    </a:lnTo>
                    <a:lnTo>
                      <a:pt x="10867" y="12923"/>
                    </a:lnTo>
                    <a:lnTo>
                      <a:pt x="10904" y="12923"/>
                    </a:lnTo>
                    <a:lnTo>
                      <a:pt x="10928" y="13108"/>
                    </a:lnTo>
                    <a:lnTo>
                      <a:pt x="10928" y="554"/>
                    </a:lnTo>
                    <a:lnTo>
                      <a:pt x="10348" y="554"/>
                    </a:lnTo>
                    <a:lnTo>
                      <a:pt x="10348" y="14031"/>
                    </a:lnTo>
                    <a:lnTo>
                      <a:pt x="10186" y="14031"/>
                    </a:lnTo>
                    <a:lnTo>
                      <a:pt x="10186" y="14400"/>
                    </a:lnTo>
                    <a:lnTo>
                      <a:pt x="10166" y="14400"/>
                    </a:lnTo>
                    <a:lnTo>
                      <a:pt x="10131" y="14215"/>
                    </a:lnTo>
                    <a:lnTo>
                      <a:pt x="10141" y="14215"/>
                    </a:lnTo>
                    <a:lnTo>
                      <a:pt x="10156" y="14031"/>
                    </a:lnTo>
                    <a:lnTo>
                      <a:pt x="10038" y="14031"/>
                    </a:lnTo>
                    <a:lnTo>
                      <a:pt x="10038" y="14215"/>
                    </a:lnTo>
                    <a:lnTo>
                      <a:pt x="10052" y="14400"/>
                    </a:lnTo>
                    <a:lnTo>
                      <a:pt x="10083" y="14400"/>
                    </a:lnTo>
                    <a:lnTo>
                      <a:pt x="10140" y="14585"/>
                    </a:lnTo>
                    <a:lnTo>
                      <a:pt x="10171" y="14769"/>
                    </a:lnTo>
                    <a:lnTo>
                      <a:pt x="10067" y="14769"/>
                    </a:lnTo>
                    <a:lnTo>
                      <a:pt x="10052" y="14954"/>
                    </a:lnTo>
                    <a:lnTo>
                      <a:pt x="10038" y="14954"/>
                    </a:lnTo>
                    <a:lnTo>
                      <a:pt x="10038" y="14769"/>
                    </a:lnTo>
                    <a:lnTo>
                      <a:pt x="10052" y="14769"/>
                    </a:lnTo>
                    <a:lnTo>
                      <a:pt x="10052" y="14585"/>
                    </a:lnTo>
                    <a:lnTo>
                      <a:pt x="10038" y="14585"/>
                    </a:lnTo>
                    <a:lnTo>
                      <a:pt x="10038" y="14400"/>
                    </a:lnTo>
                    <a:lnTo>
                      <a:pt x="10023" y="14400"/>
                    </a:lnTo>
                    <a:lnTo>
                      <a:pt x="10023" y="14769"/>
                    </a:lnTo>
                    <a:lnTo>
                      <a:pt x="10008" y="14769"/>
                    </a:lnTo>
                    <a:lnTo>
                      <a:pt x="9993" y="14677"/>
                    </a:lnTo>
                    <a:lnTo>
                      <a:pt x="9993" y="15138"/>
                    </a:lnTo>
                    <a:lnTo>
                      <a:pt x="9970" y="15138"/>
                    </a:lnTo>
                    <a:lnTo>
                      <a:pt x="9970" y="16431"/>
                    </a:lnTo>
                    <a:lnTo>
                      <a:pt x="9958" y="16615"/>
                    </a:lnTo>
                    <a:lnTo>
                      <a:pt x="9949" y="16800"/>
                    </a:lnTo>
                    <a:lnTo>
                      <a:pt x="9934" y="16800"/>
                    </a:lnTo>
                    <a:lnTo>
                      <a:pt x="9934" y="16615"/>
                    </a:lnTo>
                    <a:lnTo>
                      <a:pt x="9936" y="16615"/>
                    </a:lnTo>
                    <a:lnTo>
                      <a:pt x="9940" y="16431"/>
                    </a:lnTo>
                    <a:lnTo>
                      <a:pt x="9970" y="16431"/>
                    </a:lnTo>
                    <a:lnTo>
                      <a:pt x="9970" y="15138"/>
                    </a:lnTo>
                    <a:lnTo>
                      <a:pt x="9934" y="15138"/>
                    </a:lnTo>
                    <a:lnTo>
                      <a:pt x="9934" y="17723"/>
                    </a:lnTo>
                    <a:lnTo>
                      <a:pt x="9889" y="17908"/>
                    </a:lnTo>
                    <a:lnTo>
                      <a:pt x="9889" y="17723"/>
                    </a:lnTo>
                    <a:lnTo>
                      <a:pt x="9904" y="17723"/>
                    </a:lnTo>
                    <a:lnTo>
                      <a:pt x="9904" y="17538"/>
                    </a:lnTo>
                    <a:lnTo>
                      <a:pt x="9919" y="17538"/>
                    </a:lnTo>
                    <a:lnTo>
                      <a:pt x="9919" y="17723"/>
                    </a:lnTo>
                    <a:lnTo>
                      <a:pt x="9934" y="17723"/>
                    </a:lnTo>
                    <a:lnTo>
                      <a:pt x="9934" y="15138"/>
                    </a:lnTo>
                    <a:lnTo>
                      <a:pt x="9870" y="15138"/>
                    </a:lnTo>
                    <a:lnTo>
                      <a:pt x="9924" y="14954"/>
                    </a:lnTo>
                    <a:lnTo>
                      <a:pt x="9949" y="14769"/>
                    </a:lnTo>
                    <a:lnTo>
                      <a:pt x="9993" y="15138"/>
                    </a:lnTo>
                    <a:lnTo>
                      <a:pt x="9993" y="14677"/>
                    </a:lnTo>
                    <a:lnTo>
                      <a:pt x="9978" y="14585"/>
                    </a:lnTo>
                    <a:lnTo>
                      <a:pt x="10023" y="14585"/>
                    </a:lnTo>
                    <a:lnTo>
                      <a:pt x="10023" y="14400"/>
                    </a:lnTo>
                    <a:lnTo>
                      <a:pt x="9993" y="14400"/>
                    </a:lnTo>
                    <a:lnTo>
                      <a:pt x="10008" y="14215"/>
                    </a:lnTo>
                    <a:lnTo>
                      <a:pt x="10023" y="14215"/>
                    </a:lnTo>
                    <a:lnTo>
                      <a:pt x="10038" y="14031"/>
                    </a:lnTo>
                    <a:lnTo>
                      <a:pt x="9958" y="14031"/>
                    </a:lnTo>
                    <a:lnTo>
                      <a:pt x="9949" y="14011"/>
                    </a:lnTo>
                    <a:lnTo>
                      <a:pt x="9949" y="14215"/>
                    </a:lnTo>
                    <a:lnTo>
                      <a:pt x="9916" y="14400"/>
                    </a:lnTo>
                    <a:lnTo>
                      <a:pt x="9884" y="14585"/>
                    </a:lnTo>
                    <a:lnTo>
                      <a:pt x="9861" y="14585"/>
                    </a:lnTo>
                    <a:lnTo>
                      <a:pt x="9888" y="14400"/>
                    </a:lnTo>
                    <a:lnTo>
                      <a:pt x="9911" y="14400"/>
                    </a:lnTo>
                    <a:lnTo>
                      <a:pt x="9934" y="14215"/>
                    </a:lnTo>
                    <a:lnTo>
                      <a:pt x="9949" y="14215"/>
                    </a:lnTo>
                    <a:lnTo>
                      <a:pt x="9949" y="14011"/>
                    </a:lnTo>
                    <a:lnTo>
                      <a:pt x="9813" y="13709"/>
                    </a:lnTo>
                    <a:lnTo>
                      <a:pt x="9813" y="15505"/>
                    </a:lnTo>
                    <a:lnTo>
                      <a:pt x="9778" y="15469"/>
                    </a:lnTo>
                    <a:lnTo>
                      <a:pt x="9778" y="15692"/>
                    </a:lnTo>
                    <a:lnTo>
                      <a:pt x="9754" y="15877"/>
                    </a:lnTo>
                    <a:lnTo>
                      <a:pt x="9728" y="16062"/>
                    </a:lnTo>
                    <a:lnTo>
                      <a:pt x="9697" y="16062"/>
                    </a:lnTo>
                    <a:lnTo>
                      <a:pt x="9697" y="16246"/>
                    </a:lnTo>
                    <a:lnTo>
                      <a:pt x="9682" y="16431"/>
                    </a:lnTo>
                    <a:lnTo>
                      <a:pt x="9667" y="16431"/>
                    </a:lnTo>
                    <a:lnTo>
                      <a:pt x="9667" y="16800"/>
                    </a:lnTo>
                    <a:lnTo>
                      <a:pt x="9653" y="16985"/>
                    </a:lnTo>
                    <a:lnTo>
                      <a:pt x="9638" y="16985"/>
                    </a:lnTo>
                    <a:lnTo>
                      <a:pt x="9638" y="17169"/>
                    </a:lnTo>
                    <a:lnTo>
                      <a:pt x="9534" y="17169"/>
                    </a:lnTo>
                    <a:lnTo>
                      <a:pt x="9460" y="17067"/>
                    </a:lnTo>
                    <a:lnTo>
                      <a:pt x="9460" y="18277"/>
                    </a:lnTo>
                    <a:lnTo>
                      <a:pt x="9445" y="18277"/>
                    </a:lnTo>
                    <a:lnTo>
                      <a:pt x="9445" y="18185"/>
                    </a:lnTo>
                    <a:lnTo>
                      <a:pt x="9460" y="18277"/>
                    </a:lnTo>
                    <a:lnTo>
                      <a:pt x="9460" y="17067"/>
                    </a:lnTo>
                    <a:lnTo>
                      <a:pt x="9401" y="16985"/>
                    </a:lnTo>
                    <a:lnTo>
                      <a:pt x="9392" y="16800"/>
                    </a:lnTo>
                    <a:lnTo>
                      <a:pt x="9380" y="16615"/>
                    </a:lnTo>
                    <a:lnTo>
                      <a:pt x="9375" y="16508"/>
                    </a:lnTo>
                    <a:lnTo>
                      <a:pt x="9375" y="18462"/>
                    </a:lnTo>
                    <a:lnTo>
                      <a:pt x="9355" y="18462"/>
                    </a:lnTo>
                    <a:lnTo>
                      <a:pt x="9299" y="18092"/>
                    </a:lnTo>
                    <a:lnTo>
                      <a:pt x="9268" y="17908"/>
                    </a:lnTo>
                    <a:lnTo>
                      <a:pt x="9342" y="17908"/>
                    </a:lnTo>
                    <a:lnTo>
                      <a:pt x="9375" y="18462"/>
                    </a:lnTo>
                    <a:lnTo>
                      <a:pt x="9375" y="16508"/>
                    </a:lnTo>
                    <a:lnTo>
                      <a:pt x="9371" y="16431"/>
                    </a:lnTo>
                    <a:lnTo>
                      <a:pt x="9133" y="16431"/>
                    </a:lnTo>
                    <a:lnTo>
                      <a:pt x="9133" y="17354"/>
                    </a:lnTo>
                    <a:lnTo>
                      <a:pt x="9077" y="17538"/>
                    </a:lnTo>
                    <a:lnTo>
                      <a:pt x="9046" y="17538"/>
                    </a:lnTo>
                    <a:lnTo>
                      <a:pt x="9090" y="17354"/>
                    </a:lnTo>
                    <a:lnTo>
                      <a:pt x="9133" y="17354"/>
                    </a:lnTo>
                    <a:lnTo>
                      <a:pt x="9133" y="16431"/>
                    </a:lnTo>
                    <a:lnTo>
                      <a:pt x="8883" y="16431"/>
                    </a:lnTo>
                    <a:lnTo>
                      <a:pt x="8883" y="16615"/>
                    </a:lnTo>
                    <a:lnTo>
                      <a:pt x="8952" y="16615"/>
                    </a:lnTo>
                    <a:lnTo>
                      <a:pt x="8979" y="16800"/>
                    </a:lnTo>
                    <a:lnTo>
                      <a:pt x="9060" y="16800"/>
                    </a:lnTo>
                    <a:lnTo>
                      <a:pt x="9001" y="16985"/>
                    </a:lnTo>
                    <a:lnTo>
                      <a:pt x="8972" y="16985"/>
                    </a:lnTo>
                    <a:lnTo>
                      <a:pt x="8972" y="17169"/>
                    </a:lnTo>
                    <a:lnTo>
                      <a:pt x="8927" y="17169"/>
                    </a:lnTo>
                    <a:lnTo>
                      <a:pt x="8885" y="16985"/>
                    </a:lnTo>
                    <a:lnTo>
                      <a:pt x="8809" y="16985"/>
                    </a:lnTo>
                    <a:lnTo>
                      <a:pt x="8824" y="16800"/>
                    </a:lnTo>
                    <a:lnTo>
                      <a:pt x="8838" y="16800"/>
                    </a:lnTo>
                    <a:lnTo>
                      <a:pt x="8868" y="16615"/>
                    </a:lnTo>
                    <a:lnTo>
                      <a:pt x="8720" y="16615"/>
                    </a:lnTo>
                    <a:lnTo>
                      <a:pt x="8720" y="16431"/>
                    </a:lnTo>
                    <a:lnTo>
                      <a:pt x="8705" y="16431"/>
                    </a:lnTo>
                    <a:lnTo>
                      <a:pt x="8705" y="16246"/>
                    </a:lnTo>
                    <a:lnTo>
                      <a:pt x="8868" y="16246"/>
                    </a:lnTo>
                    <a:lnTo>
                      <a:pt x="8868" y="16062"/>
                    </a:lnTo>
                    <a:lnTo>
                      <a:pt x="8883" y="16062"/>
                    </a:lnTo>
                    <a:lnTo>
                      <a:pt x="8883" y="16246"/>
                    </a:lnTo>
                    <a:lnTo>
                      <a:pt x="8868" y="16246"/>
                    </a:lnTo>
                    <a:lnTo>
                      <a:pt x="8868" y="16431"/>
                    </a:lnTo>
                    <a:lnTo>
                      <a:pt x="9431" y="16431"/>
                    </a:lnTo>
                    <a:lnTo>
                      <a:pt x="9431" y="16246"/>
                    </a:lnTo>
                    <a:lnTo>
                      <a:pt x="9445" y="16246"/>
                    </a:lnTo>
                    <a:lnTo>
                      <a:pt x="9445" y="16431"/>
                    </a:lnTo>
                    <a:lnTo>
                      <a:pt x="9475" y="16615"/>
                    </a:lnTo>
                    <a:lnTo>
                      <a:pt x="9513" y="16615"/>
                    </a:lnTo>
                    <a:lnTo>
                      <a:pt x="9614" y="16800"/>
                    </a:lnTo>
                    <a:lnTo>
                      <a:pt x="9667" y="16800"/>
                    </a:lnTo>
                    <a:lnTo>
                      <a:pt x="9667" y="16431"/>
                    </a:lnTo>
                    <a:lnTo>
                      <a:pt x="9653" y="16431"/>
                    </a:lnTo>
                    <a:lnTo>
                      <a:pt x="9653" y="16615"/>
                    </a:lnTo>
                    <a:lnTo>
                      <a:pt x="9579" y="16615"/>
                    </a:lnTo>
                    <a:lnTo>
                      <a:pt x="9623" y="16431"/>
                    </a:lnTo>
                    <a:lnTo>
                      <a:pt x="9653" y="16431"/>
                    </a:lnTo>
                    <a:lnTo>
                      <a:pt x="9697" y="16246"/>
                    </a:lnTo>
                    <a:lnTo>
                      <a:pt x="9697" y="16062"/>
                    </a:lnTo>
                    <a:lnTo>
                      <a:pt x="9593" y="16062"/>
                    </a:lnTo>
                    <a:lnTo>
                      <a:pt x="9593" y="16154"/>
                    </a:lnTo>
                    <a:lnTo>
                      <a:pt x="9579" y="16062"/>
                    </a:lnTo>
                    <a:lnTo>
                      <a:pt x="9593" y="16062"/>
                    </a:lnTo>
                    <a:lnTo>
                      <a:pt x="9579" y="15877"/>
                    </a:lnTo>
                    <a:lnTo>
                      <a:pt x="9564" y="16062"/>
                    </a:lnTo>
                    <a:lnTo>
                      <a:pt x="9534" y="16062"/>
                    </a:lnTo>
                    <a:lnTo>
                      <a:pt x="9534" y="15877"/>
                    </a:lnTo>
                    <a:lnTo>
                      <a:pt x="9519" y="15877"/>
                    </a:lnTo>
                    <a:lnTo>
                      <a:pt x="9505" y="15692"/>
                    </a:lnTo>
                    <a:lnTo>
                      <a:pt x="9505" y="15877"/>
                    </a:lnTo>
                    <a:lnTo>
                      <a:pt x="9519" y="16062"/>
                    </a:lnTo>
                    <a:lnTo>
                      <a:pt x="9490" y="16062"/>
                    </a:lnTo>
                    <a:lnTo>
                      <a:pt x="9490" y="15877"/>
                    </a:lnTo>
                    <a:lnTo>
                      <a:pt x="9431" y="15877"/>
                    </a:lnTo>
                    <a:lnTo>
                      <a:pt x="9416" y="16062"/>
                    </a:lnTo>
                    <a:lnTo>
                      <a:pt x="9386" y="16062"/>
                    </a:lnTo>
                    <a:lnTo>
                      <a:pt x="9401" y="15877"/>
                    </a:lnTo>
                    <a:lnTo>
                      <a:pt x="9386" y="15877"/>
                    </a:lnTo>
                    <a:lnTo>
                      <a:pt x="9386" y="15692"/>
                    </a:lnTo>
                    <a:lnTo>
                      <a:pt x="9401" y="15692"/>
                    </a:lnTo>
                    <a:lnTo>
                      <a:pt x="9401" y="15877"/>
                    </a:lnTo>
                    <a:lnTo>
                      <a:pt x="9431" y="15877"/>
                    </a:lnTo>
                    <a:lnTo>
                      <a:pt x="9431" y="15692"/>
                    </a:lnTo>
                    <a:lnTo>
                      <a:pt x="9534" y="15692"/>
                    </a:lnTo>
                    <a:lnTo>
                      <a:pt x="9549" y="15877"/>
                    </a:lnTo>
                    <a:lnTo>
                      <a:pt x="9564" y="15877"/>
                    </a:lnTo>
                    <a:lnTo>
                      <a:pt x="9622" y="15692"/>
                    </a:lnTo>
                    <a:lnTo>
                      <a:pt x="9778" y="15692"/>
                    </a:lnTo>
                    <a:lnTo>
                      <a:pt x="9778" y="15469"/>
                    </a:lnTo>
                    <a:lnTo>
                      <a:pt x="9638" y="15323"/>
                    </a:lnTo>
                    <a:lnTo>
                      <a:pt x="9765" y="15323"/>
                    </a:lnTo>
                    <a:lnTo>
                      <a:pt x="9801" y="15138"/>
                    </a:lnTo>
                    <a:lnTo>
                      <a:pt x="9803" y="15323"/>
                    </a:lnTo>
                    <a:lnTo>
                      <a:pt x="9813" y="15505"/>
                    </a:lnTo>
                    <a:lnTo>
                      <a:pt x="9813" y="13709"/>
                    </a:lnTo>
                    <a:lnTo>
                      <a:pt x="9792" y="13662"/>
                    </a:lnTo>
                    <a:lnTo>
                      <a:pt x="9712" y="13477"/>
                    </a:lnTo>
                    <a:lnTo>
                      <a:pt x="9682" y="13477"/>
                    </a:lnTo>
                    <a:lnTo>
                      <a:pt x="9648" y="13334"/>
                    </a:lnTo>
                    <a:lnTo>
                      <a:pt x="9648" y="13662"/>
                    </a:lnTo>
                    <a:lnTo>
                      <a:pt x="9632" y="13846"/>
                    </a:lnTo>
                    <a:lnTo>
                      <a:pt x="9620" y="14031"/>
                    </a:lnTo>
                    <a:lnTo>
                      <a:pt x="9608" y="14215"/>
                    </a:lnTo>
                    <a:lnTo>
                      <a:pt x="9593" y="14215"/>
                    </a:lnTo>
                    <a:lnTo>
                      <a:pt x="9593" y="15508"/>
                    </a:lnTo>
                    <a:lnTo>
                      <a:pt x="9579" y="15508"/>
                    </a:lnTo>
                    <a:lnTo>
                      <a:pt x="9579" y="15323"/>
                    </a:lnTo>
                    <a:lnTo>
                      <a:pt x="9593" y="15323"/>
                    </a:lnTo>
                    <a:lnTo>
                      <a:pt x="9593" y="14215"/>
                    </a:lnTo>
                    <a:lnTo>
                      <a:pt x="9579" y="14215"/>
                    </a:lnTo>
                    <a:lnTo>
                      <a:pt x="9579" y="14031"/>
                    </a:lnTo>
                    <a:lnTo>
                      <a:pt x="9564" y="13846"/>
                    </a:lnTo>
                    <a:lnTo>
                      <a:pt x="9593" y="13846"/>
                    </a:lnTo>
                    <a:lnTo>
                      <a:pt x="9579" y="13662"/>
                    </a:lnTo>
                    <a:lnTo>
                      <a:pt x="9648" y="13662"/>
                    </a:lnTo>
                    <a:lnTo>
                      <a:pt x="9648" y="13334"/>
                    </a:lnTo>
                    <a:lnTo>
                      <a:pt x="9638" y="13292"/>
                    </a:lnTo>
                    <a:lnTo>
                      <a:pt x="9623" y="13292"/>
                    </a:lnTo>
                    <a:lnTo>
                      <a:pt x="9645" y="13108"/>
                    </a:lnTo>
                    <a:lnTo>
                      <a:pt x="9845" y="13108"/>
                    </a:lnTo>
                    <a:lnTo>
                      <a:pt x="9845" y="12923"/>
                    </a:lnTo>
                    <a:lnTo>
                      <a:pt x="9875" y="12923"/>
                    </a:lnTo>
                    <a:lnTo>
                      <a:pt x="9875" y="13108"/>
                    </a:lnTo>
                    <a:lnTo>
                      <a:pt x="9968" y="13292"/>
                    </a:lnTo>
                    <a:lnTo>
                      <a:pt x="10056" y="13477"/>
                    </a:lnTo>
                    <a:lnTo>
                      <a:pt x="10150" y="13662"/>
                    </a:lnTo>
                    <a:lnTo>
                      <a:pt x="10304" y="13662"/>
                    </a:lnTo>
                    <a:lnTo>
                      <a:pt x="10348" y="14031"/>
                    </a:lnTo>
                    <a:lnTo>
                      <a:pt x="10348" y="554"/>
                    </a:lnTo>
                    <a:lnTo>
                      <a:pt x="9327" y="554"/>
                    </a:lnTo>
                    <a:lnTo>
                      <a:pt x="9327" y="14215"/>
                    </a:lnTo>
                    <a:lnTo>
                      <a:pt x="9297" y="14400"/>
                    </a:lnTo>
                    <a:lnTo>
                      <a:pt x="9265" y="14400"/>
                    </a:lnTo>
                    <a:lnTo>
                      <a:pt x="9260" y="14215"/>
                    </a:lnTo>
                    <a:lnTo>
                      <a:pt x="9255" y="14215"/>
                    </a:lnTo>
                    <a:lnTo>
                      <a:pt x="9253" y="14031"/>
                    </a:lnTo>
                    <a:lnTo>
                      <a:pt x="9275" y="14031"/>
                    </a:lnTo>
                    <a:lnTo>
                      <a:pt x="9295" y="14215"/>
                    </a:lnTo>
                    <a:lnTo>
                      <a:pt x="9327" y="14215"/>
                    </a:lnTo>
                    <a:lnTo>
                      <a:pt x="9327" y="554"/>
                    </a:lnTo>
                    <a:lnTo>
                      <a:pt x="9223" y="554"/>
                    </a:lnTo>
                    <a:lnTo>
                      <a:pt x="9194" y="738"/>
                    </a:lnTo>
                    <a:lnTo>
                      <a:pt x="9164" y="554"/>
                    </a:lnTo>
                    <a:lnTo>
                      <a:pt x="9046" y="554"/>
                    </a:lnTo>
                    <a:lnTo>
                      <a:pt x="9046" y="15508"/>
                    </a:lnTo>
                    <a:lnTo>
                      <a:pt x="9016" y="15692"/>
                    </a:lnTo>
                    <a:lnTo>
                      <a:pt x="8986" y="15692"/>
                    </a:lnTo>
                    <a:lnTo>
                      <a:pt x="8969" y="15840"/>
                    </a:lnTo>
                    <a:lnTo>
                      <a:pt x="8957" y="15692"/>
                    </a:lnTo>
                    <a:lnTo>
                      <a:pt x="8986" y="15692"/>
                    </a:lnTo>
                    <a:lnTo>
                      <a:pt x="8986" y="15508"/>
                    </a:lnTo>
                    <a:lnTo>
                      <a:pt x="9001" y="15508"/>
                    </a:lnTo>
                    <a:lnTo>
                      <a:pt x="9001" y="15323"/>
                    </a:lnTo>
                    <a:lnTo>
                      <a:pt x="9031" y="15508"/>
                    </a:lnTo>
                    <a:lnTo>
                      <a:pt x="9046" y="15508"/>
                    </a:lnTo>
                    <a:lnTo>
                      <a:pt x="9046" y="554"/>
                    </a:lnTo>
                    <a:lnTo>
                      <a:pt x="9038" y="554"/>
                    </a:lnTo>
                    <a:lnTo>
                      <a:pt x="9038" y="13292"/>
                    </a:lnTo>
                    <a:lnTo>
                      <a:pt x="8986" y="13292"/>
                    </a:lnTo>
                    <a:lnTo>
                      <a:pt x="8972" y="13108"/>
                    </a:lnTo>
                    <a:lnTo>
                      <a:pt x="8972" y="13292"/>
                    </a:lnTo>
                    <a:lnTo>
                      <a:pt x="8912" y="13477"/>
                    </a:lnTo>
                    <a:lnTo>
                      <a:pt x="8898" y="13514"/>
                    </a:lnTo>
                    <a:lnTo>
                      <a:pt x="8898" y="15508"/>
                    </a:lnTo>
                    <a:lnTo>
                      <a:pt x="8867" y="15692"/>
                    </a:lnTo>
                    <a:lnTo>
                      <a:pt x="8816" y="15692"/>
                    </a:lnTo>
                    <a:lnTo>
                      <a:pt x="8794" y="15877"/>
                    </a:lnTo>
                    <a:lnTo>
                      <a:pt x="8794" y="15508"/>
                    </a:lnTo>
                    <a:lnTo>
                      <a:pt x="8898" y="15508"/>
                    </a:lnTo>
                    <a:lnTo>
                      <a:pt x="8898" y="13514"/>
                    </a:lnTo>
                    <a:lnTo>
                      <a:pt x="8838" y="13662"/>
                    </a:lnTo>
                    <a:lnTo>
                      <a:pt x="8824" y="13662"/>
                    </a:lnTo>
                    <a:lnTo>
                      <a:pt x="8838" y="13846"/>
                    </a:lnTo>
                    <a:lnTo>
                      <a:pt x="8794" y="13846"/>
                    </a:lnTo>
                    <a:lnTo>
                      <a:pt x="8809" y="13662"/>
                    </a:lnTo>
                    <a:lnTo>
                      <a:pt x="8809" y="13477"/>
                    </a:lnTo>
                    <a:lnTo>
                      <a:pt x="8912" y="13477"/>
                    </a:lnTo>
                    <a:lnTo>
                      <a:pt x="8912" y="13292"/>
                    </a:lnTo>
                    <a:lnTo>
                      <a:pt x="8927" y="13292"/>
                    </a:lnTo>
                    <a:lnTo>
                      <a:pt x="8942" y="13108"/>
                    </a:lnTo>
                    <a:lnTo>
                      <a:pt x="8942" y="13292"/>
                    </a:lnTo>
                    <a:lnTo>
                      <a:pt x="8972" y="13292"/>
                    </a:lnTo>
                    <a:lnTo>
                      <a:pt x="8972" y="13108"/>
                    </a:lnTo>
                    <a:lnTo>
                      <a:pt x="8994" y="13108"/>
                    </a:lnTo>
                    <a:lnTo>
                      <a:pt x="9038" y="13292"/>
                    </a:lnTo>
                    <a:lnTo>
                      <a:pt x="9038" y="554"/>
                    </a:lnTo>
                    <a:lnTo>
                      <a:pt x="9016" y="554"/>
                    </a:lnTo>
                    <a:lnTo>
                      <a:pt x="9016" y="11631"/>
                    </a:lnTo>
                    <a:lnTo>
                      <a:pt x="9001" y="11631"/>
                    </a:lnTo>
                    <a:lnTo>
                      <a:pt x="8986" y="11446"/>
                    </a:lnTo>
                    <a:lnTo>
                      <a:pt x="8986" y="11631"/>
                    </a:lnTo>
                    <a:lnTo>
                      <a:pt x="8977" y="11631"/>
                    </a:lnTo>
                    <a:lnTo>
                      <a:pt x="8949" y="11446"/>
                    </a:lnTo>
                    <a:lnTo>
                      <a:pt x="8898" y="11446"/>
                    </a:lnTo>
                    <a:lnTo>
                      <a:pt x="8912" y="11262"/>
                    </a:lnTo>
                    <a:lnTo>
                      <a:pt x="8957" y="11262"/>
                    </a:lnTo>
                    <a:lnTo>
                      <a:pt x="8986" y="11446"/>
                    </a:lnTo>
                    <a:lnTo>
                      <a:pt x="9016" y="11446"/>
                    </a:lnTo>
                    <a:lnTo>
                      <a:pt x="9016" y="554"/>
                    </a:lnTo>
                    <a:lnTo>
                      <a:pt x="8794" y="554"/>
                    </a:lnTo>
                    <a:lnTo>
                      <a:pt x="8794" y="13662"/>
                    </a:lnTo>
                    <a:lnTo>
                      <a:pt x="8764" y="13662"/>
                    </a:lnTo>
                    <a:lnTo>
                      <a:pt x="8750" y="13477"/>
                    </a:lnTo>
                    <a:lnTo>
                      <a:pt x="8794" y="13477"/>
                    </a:lnTo>
                    <a:lnTo>
                      <a:pt x="8794" y="554"/>
                    </a:lnTo>
                    <a:lnTo>
                      <a:pt x="8735" y="554"/>
                    </a:lnTo>
                    <a:lnTo>
                      <a:pt x="8735" y="15508"/>
                    </a:lnTo>
                    <a:lnTo>
                      <a:pt x="8720" y="15692"/>
                    </a:lnTo>
                    <a:lnTo>
                      <a:pt x="8705" y="15692"/>
                    </a:lnTo>
                    <a:lnTo>
                      <a:pt x="8720" y="15508"/>
                    </a:lnTo>
                    <a:lnTo>
                      <a:pt x="8735" y="15508"/>
                    </a:lnTo>
                    <a:lnTo>
                      <a:pt x="8735" y="554"/>
                    </a:lnTo>
                    <a:lnTo>
                      <a:pt x="8409" y="554"/>
                    </a:lnTo>
                    <a:lnTo>
                      <a:pt x="8409" y="12738"/>
                    </a:lnTo>
                    <a:lnTo>
                      <a:pt x="8394" y="12923"/>
                    </a:lnTo>
                    <a:lnTo>
                      <a:pt x="8379" y="12923"/>
                    </a:lnTo>
                    <a:lnTo>
                      <a:pt x="8320" y="12738"/>
                    </a:lnTo>
                    <a:lnTo>
                      <a:pt x="8409" y="12738"/>
                    </a:lnTo>
                    <a:lnTo>
                      <a:pt x="8409" y="554"/>
                    </a:lnTo>
                    <a:lnTo>
                      <a:pt x="7693" y="554"/>
                    </a:lnTo>
                    <a:lnTo>
                      <a:pt x="7693" y="13662"/>
                    </a:lnTo>
                    <a:lnTo>
                      <a:pt x="7654" y="13662"/>
                    </a:lnTo>
                    <a:lnTo>
                      <a:pt x="7669" y="13477"/>
                    </a:lnTo>
                    <a:lnTo>
                      <a:pt x="7693" y="13662"/>
                    </a:lnTo>
                    <a:lnTo>
                      <a:pt x="7693" y="554"/>
                    </a:lnTo>
                    <a:lnTo>
                      <a:pt x="7447" y="554"/>
                    </a:lnTo>
                    <a:lnTo>
                      <a:pt x="7388" y="738"/>
                    </a:lnTo>
                    <a:lnTo>
                      <a:pt x="7388" y="923"/>
                    </a:lnTo>
                    <a:lnTo>
                      <a:pt x="7402" y="923"/>
                    </a:lnTo>
                    <a:lnTo>
                      <a:pt x="7402" y="1108"/>
                    </a:lnTo>
                    <a:lnTo>
                      <a:pt x="7506" y="1108"/>
                    </a:lnTo>
                    <a:lnTo>
                      <a:pt x="7506" y="1015"/>
                    </a:lnTo>
                    <a:lnTo>
                      <a:pt x="7521" y="1108"/>
                    </a:lnTo>
                    <a:lnTo>
                      <a:pt x="7550" y="1108"/>
                    </a:lnTo>
                    <a:lnTo>
                      <a:pt x="7565" y="1292"/>
                    </a:lnTo>
                    <a:lnTo>
                      <a:pt x="7624" y="1108"/>
                    </a:lnTo>
                    <a:lnTo>
                      <a:pt x="7639" y="1108"/>
                    </a:lnTo>
                    <a:lnTo>
                      <a:pt x="7580" y="1292"/>
                    </a:lnTo>
                    <a:lnTo>
                      <a:pt x="7476" y="1292"/>
                    </a:lnTo>
                    <a:lnTo>
                      <a:pt x="7476" y="13846"/>
                    </a:lnTo>
                    <a:lnTo>
                      <a:pt x="7462" y="13846"/>
                    </a:lnTo>
                    <a:lnTo>
                      <a:pt x="7462" y="13662"/>
                    </a:lnTo>
                    <a:lnTo>
                      <a:pt x="7476" y="13662"/>
                    </a:lnTo>
                    <a:lnTo>
                      <a:pt x="7476" y="1292"/>
                    </a:lnTo>
                    <a:lnTo>
                      <a:pt x="7462" y="1292"/>
                    </a:lnTo>
                    <a:lnTo>
                      <a:pt x="7447" y="1477"/>
                    </a:lnTo>
                    <a:lnTo>
                      <a:pt x="7417" y="1477"/>
                    </a:lnTo>
                    <a:lnTo>
                      <a:pt x="7417" y="1292"/>
                    </a:lnTo>
                    <a:lnTo>
                      <a:pt x="7402" y="1292"/>
                    </a:lnTo>
                    <a:lnTo>
                      <a:pt x="7402" y="1108"/>
                    </a:lnTo>
                    <a:lnTo>
                      <a:pt x="7388" y="1108"/>
                    </a:lnTo>
                    <a:lnTo>
                      <a:pt x="7358" y="923"/>
                    </a:lnTo>
                    <a:lnTo>
                      <a:pt x="7343" y="923"/>
                    </a:lnTo>
                    <a:lnTo>
                      <a:pt x="7358" y="738"/>
                    </a:lnTo>
                    <a:lnTo>
                      <a:pt x="7358" y="554"/>
                    </a:lnTo>
                    <a:lnTo>
                      <a:pt x="7373" y="554"/>
                    </a:lnTo>
                    <a:lnTo>
                      <a:pt x="7373" y="369"/>
                    </a:lnTo>
                    <a:lnTo>
                      <a:pt x="7299" y="369"/>
                    </a:lnTo>
                    <a:lnTo>
                      <a:pt x="7358" y="185"/>
                    </a:lnTo>
                    <a:lnTo>
                      <a:pt x="7343" y="185"/>
                    </a:lnTo>
                    <a:lnTo>
                      <a:pt x="7314" y="0"/>
                    </a:lnTo>
                    <a:lnTo>
                      <a:pt x="7269" y="0"/>
                    </a:lnTo>
                    <a:lnTo>
                      <a:pt x="7269" y="369"/>
                    </a:lnTo>
                    <a:lnTo>
                      <a:pt x="7238" y="554"/>
                    </a:lnTo>
                    <a:lnTo>
                      <a:pt x="7225" y="642"/>
                    </a:lnTo>
                    <a:lnTo>
                      <a:pt x="7225" y="1662"/>
                    </a:lnTo>
                    <a:lnTo>
                      <a:pt x="7195" y="1477"/>
                    </a:lnTo>
                    <a:lnTo>
                      <a:pt x="7225" y="1477"/>
                    </a:lnTo>
                    <a:lnTo>
                      <a:pt x="7225" y="642"/>
                    </a:lnTo>
                    <a:lnTo>
                      <a:pt x="7210" y="738"/>
                    </a:lnTo>
                    <a:lnTo>
                      <a:pt x="7182" y="554"/>
                    </a:lnTo>
                    <a:lnTo>
                      <a:pt x="7151" y="369"/>
                    </a:lnTo>
                    <a:lnTo>
                      <a:pt x="7269" y="369"/>
                    </a:lnTo>
                    <a:lnTo>
                      <a:pt x="7269" y="0"/>
                    </a:lnTo>
                    <a:lnTo>
                      <a:pt x="7225" y="0"/>
                    </a:lnTo>
                    <a:lnTo>
                      <a:pt x="7136" y="369"/>
                    </a:lnTo>
                    <a:lnTo>
                      <a:pt x="7091" y="369"/>
                    </a:lnTo>
                    <a:lnTo>
                      <a:pt x="7077" y="554"/>
                    </a:lnTo>
                    <a:lnTo>
                      <a:pt x="7047" y="554"/>
                    </a:lnTo>
                    <a:lnTo>
                      <a:pt x="7032" y="738"/>
                    </a:lnTo>
                    <a:lnTo>
                      <a:pt x="7017" y="738"/>
                    </a:lnTo>
                    <a:lnTo>
                      <a:pt x="7017" y="14031"/>
                    </a:lnTo>
                    <a:lnTo>
                      <a:pt x="7003" y="14031"/>
                    </a:lnTo>
                    <a:lnTo>
                      <a:pt x="6970" y="14215"/>
                    </a:lnTo>
                    <a:lnTo>
                      <a:pt x="6938" y="14400"/>
                    </a:lnTo>
                    <a:lnTo>
                      <a:pt x="6909" y="14585"/>
                    </a:lnTo>
                    <a:lnTo>
                      <a:pt x="6884" y="14769"/>
                    </a:lnTo>
                    <a:lnTo>
                      <a:pt x="6840" y="14769"/>
                    </a:lnTo>
                    <a:lnTo>
                      <a:pt x="6825" y="14585"/>
                    </a:lnTo>
                    <a:lnTo>
                      <a:pt x="6840" y="14400"/>
                    </a:lnTo>
                    <a:lnTo>
                      <a:pt x="6929" y="14215"/>
                    </a:lnTo>
                    <a:lnTo>
                      <a:pt x="6855" y="14215"/>
                    </a:lnTo>
                    <a:lnTo>
                      <a:pt x="6840" y="14031"/>
                    </a:lnTo>
                    <a:lnTo>
                      <a:pt x="6855" y="13846"/>
                    </a:lnTo>
                    <a:lnTo>
                      <a:pt x="6840" y="13846"/>
                    </a:lnTo>
                    <a:lnTo>
                      <a:pt x="6869" y="13662"/>
                    </a:lnTo>
                    <a:lnTo>
                      <a:pt x="6906" y="13662"/>
                    </a:lnTo>
                    <a:lnTo>
                      <a:pt x="6929" y="13846"/>
                    </a:lnTo>
                    <a:lnTo>
                      <a:pt x="6951" y="13846"/>
                    </a:lnTo>
                    <a:lnTo>
                      <a:pt x="6973" y="14031"/>
                    </a:lnTo>
                    <a:lnTo>
                      <a:pt x="7003" y="14031"/>
                    </a:lnTo>
                    <a:lnTo>
                      <a:pt x="7017" y="13846"/>
                    </a:lnTo>
                    <a:lnTo>
                      <a:pt x="7017" y="738"/>
                    </a:lnTo>
                    <a:lnTo>
                      <a:pt x="7013" y="738"/>
                    </a:lnTo>
                    <a:lnTo>
                      <a:pt x="6997" y="923"/>
                    </a:lnTo>
                    <a:lnTo>
                      <a:pt x="6984" y="923"/>
                    </a:lnTo>
                    <a:lnTo>
                      <a:pt x="6973" y="1108"/>
                    </a:lnTo>
                    <a:lnTo>
                      <a:pt x="6973" y="923"/>
                    </a:lnTo>
                    <a:lnTo>
                      <a:pt x="6958" y="923"/>
                    </a:lnTo>
                    <a:lnTo>
                      <a:pt x="6958" y="738"/>
                    </a:lnTo>
                    <a:lnTo>
                      <a:pt x="6973" y="554"/>
                    </a:lnTo>
                    <a:lnTo>
                      <a:pt x="6958" y="554"/>
                    </a:lnTo>
                    <a:lnTo>
                      <a:pt x="6958" y="369"/>
                    </a:lnTo>
                    <a:lnTo>
                      <a:pt x="6911" y="369"/>
                    </a:lnTo>
                    <a:lnTo>
                      <a:pt x="6812" y="554"/>
                    </a:lnTo>
                    <a:lnTo>
                      <a:pt x="6777" y="554"/>
                    </a:lnTo>
                    <a:lnTo>
                      <a:pt x="6790" y="738"/>
                    </a:lnTo>
                    <a:lnTo>
                      <a:pt x="6805" y="738"/>
                    </a:lnTo>
                    <a:lnTo>
                      <a:pt x="6825" y="923"/>
                    </a:lnTo>
                    <a:lnTo>
                      <a:pt x="6840" y="923"/>
                    </a:lnTo>
                    <a:lnTo>
                      <a:pt x="6840" y="738"/>
                    </a:lnTo>
                    <a:lnTo>
                      <a:pt x="6855" y="738"/>
                    </a:lnTo>
                    <a:lnTo>
                      <a:pt x="6855" y="923"/>
                    </a:lnTo>
                    <a:lnTo>
                      <a:pt x="6869" y="923"/>
                    </a:lnTo>
                    <a:lnTo>
                      <a:pt x="6855" y="1108"/>
                    </a:lnTo>
                    <a:lnTo>
                      <a:pt x="6840" y="1108"/>
                    </a:lnTo>
                    <a:lnTo>
                      <a:pt x="6840" y="1292"/>
                    </a:lnTo>
                    <a:lnTo>
                      <a:pt x="6825" y="1477"/>
                    </a:lnTo>
                    <a:lnTo>
                      <a:pt x="6810" y="1477"/>
                    </a:lnTo>
                    <a:lnTo>
                      <a:pt x="6810" y="14769"/>
                    </a:lnTo>
                    <a:lnTo>
                      <a:pt x="6766" y="14769"/>
                    </a:lnTo>
                    <a:lnTo>
                      <a:pt x="6744" y="14954"/>
                    </a:lnTo>
                    <a:lnTo>
                      <a:pt x="6721" y="14954"/>
                    </a:lnTo>
                    <a:lnTo>
                      <a:pt x="6710" y="14769"/>
                    </a:lnTo>
                    <a:lnTo>
                      <a:pt x="6688" y="14585"/>
                    </a:lnTo>
                    <a:lnTo>
                      <a:pt x="6677" y="14400"/>
                    </a:lnTo>
                    <a:lnTo>
                      <a:pt x="6795" y="14400"/>
                    </a:lnTo>
                    <a:lnTo>
                      <a:pt x="6795" y="14585"/>
                    </a:lnTo>
                    <a:lnTo>
                      <a:pt x="6810" y="14585"/>
                    </a:lnTo>
                    <a:lnTo>
                      <a:pt x="6810" y="6277"/>
                    </a:lnTo>
                    <a:lnTo>
                      <a:pt x="6795" y="6277"/>
                    </a:lnTo>
                    <a:lnTo>
                      <a:pt x="6795" y="6092"/>
                    </a:lnTo>
                    <a:lnTo>
                      <a:pt x="6810" y="6092"/>
                    </a:lnTo>
                    <a:lnTo>
                      <a:pt x="6810" y="1846"/>
                    </a:lnTo>
                    <a:lnTo>
                      <a:pt x="6790" y="1662"/>
                    </a:lnTo>
                    <a:lnTo>
                      <a:pt x="6795" y="1662"/>
                    </a:lnTo>
                    <a:lnTo>
                      <a:pt x="6810" y="1846"/>
                    </a:lnTo>
                    <a:lnTo>
                      <a:pt x="6810" y="1477"/>
                    </a:lnTo>
                    <a:lnTo>
                      <a:pt x="6795" y="1477"/>
                    </a:lnTo>
                    <a:lnTo>
                      <a:pt x="6810" y="1292"/>
                    </a:lnTo>
                    <a:lnTo>
                      <a:pt x="6840" y="1292"/>
                    </a:lnTo>
                    <a:lnTo>
                      <a:pt x="6840" y="1108"/>
                    </a:lnTo>
                    <a:lnTo>
                      <a:pt x="6810" y="1108"/>
                    </a:lnTo>
                    <a:lnTo>
                      <a:pt x="6808" y="1073"/>
                    </a:lnTo>
                    <a:lnTo>
                      <a:pt x="6810" y="1084"/>
                    </a:lnTo>
                    <a:lnTo>
                      <a:pt x="6825" y="1084"/>
                    </a:lnTo>
                    <a:lnTo>
                      <a:pt x="6825" y="960"/>
                    </a:lnTo>
                    <a:lnTo>
                      <a:pt x="6810" y="960"/>
                    </a:lnTo>
                    <a:lnTo>
                      <a:pt x="6795" y="898"/>
                    </a:lnTo>
                    <a:lnTo>
                      <a:pt x="6795" y="923"/>
                    </a:lnTo>
                    <a:lnTo>
                      <a:pt x="6781" y="923"/>
                    </a:lnTo>
                    <a:lnTo>
                      <a:pt x="6764" y="738"/>
                    </a:lnTo>
                    <a:lnTo>
                      <a:pt x="6751" y="738"/>
                    </a:lnTo>
                    <a:lnTo>
                      <a:pt x="6738" y="923"/>
                    </a:lnTo>
                    <a:lnTo>
                      <a:pt x="6705" y="1108"/>
                    </a:lnTo>
                    <a:lnTo>
                      <a:pt x="6692" y="1292"/>
                    </a:lnTo>
                    <a:lnTo>
                      <a:pt x="6707" y="1292"/>
                    </a:lnTo>
                    <a:lnTo>
                      <a:pt x="6707" y="1477"/>
                    </a:lnTo>
                    <a:lnTo>
                      <a:pt x="6721" y="1477"/>
                    </a:lnTo>
                    <a:lnTo>
                      <a:pt x="6736" y="1292"/>
                    </a:lnTo>
                    <a:lnTo>
                      <a:pt x="6751" y="1292"/>
                    </a:lnTo>
                    <a:lnTo>
                      <a:pt x="6766" y="1477"/>
                    </a:lnTo>
                    <a:lnTo>
                      <a:pt x="6751" y="1477"/>
                    </a:lnTo>
                    <a:lnTo>
                      <a:pt x="6766" y="1662"/>
                    </a:lnTo>
                    <a:lnTo>
                      <a:pt x="6756" y="1662"/>
                    </a:lnTo>
                    <a:lnTo>
                      <a:pt x="6736" y="1477"/>
                    </a:lnTo>
                    <a:lnTo>
                      <a:pt x="6721" y="1662"/>
                    </a:lnTo>
                    <a:lnTo>
                      <a:pt x="6707" y="1477"/>
                    </a:lnTo>
                    <a:lnTo>
                      <a:pt x="6692" y="1477"/>
                    </a:lnTo>
                    <a:lnTo>
                      <a:pt x="6677" y="1292"/>
                    </a:lnTo>
                    <a:lnTo>
                      <a:pt x="6662" y="1168"/>
                    </a:lnTo>
                    <a:lnTo>
                      <a:pt x="6662" y="14769"/>
                    </a:lnTo>
                    <a:lnTo>
                      <a:pt x="6632" y="14769"/>
                    </a:lnTo>
                    <a:lnTo>
                      <a:pt x="6647" y="14954"/>
                    </a:lnTo>
                    <a:lnTo>
                      <a:pt x="6627" y="15138"/>
                    </a:lnTo>
                    <a:lnTo>
                      <a:pt x="6603" y="15138"/>
                    </a:lnTo>
                    <a:lnTo>
                      <a:pt x="6603" y="16062"/>
                    </a:lnTo>
                    <a:lnTo>
                      <a:pt x="6588" y="16062"/>
                    </a:lnTo>
                    <a:lnTo>
                      <a:pt x="6588" y="15877"/>
                    </a:lnTo>
                    <a:lnTo>
                      <a:pt x="6603" y="16062"/>
                    </a:lnTo>
                    <a:lnTo>
                      <a:pt x="6603" y="15138"/>
                    </a:lnTo>
                    <a:lnTo>
                      <a:pt x="6593" y="15138"/>
                    </a:lnTo>
                    <a:lnTo>
                      <a:pt x="6573" y="14954"/>
                    </a:lnTo>
                    <a:lnTo>
                      <a:pt x="6553" y="15138"/>
                    </a:lnTo>
                    <a:lnTo>
                      <a:pt x="6519" y="15323"/>
                    </a:lnTo>
                    <a:lnTo>
                      <a:pt x="6499" y="15508"/>
                    </a:lnTo>
                    <a:lnTo>
                      <a:pt x="6514" y="15508"/>
                    </a:lnTo>
                    <a:lnTo>
                      <a:pt x="6514" y="15692"/>
                    </a:lnTo>
                    <a:lnTo>
                      <a:pt x="6588" y="15692"/>
                    </a:lnTo>
                    <a:lnTo>
                      <a:pt x="6573" y="15877"/>
                    </a:lnTo>
                    <a:lnTo>
                      <a:pt x="6529" y="15877"/>
                    </a:lnTo>
                    <a:lnTo>
                      <a:pt x="6499" y="15692"/>
                    </a:lnTo>
                    <a:lnTo>
                      <a:pt x="6455" y="15692"/>
                    </a:lnTo>
                    <a:lnTo>
                      <a:pt x="6470" y="15508"/>
                    </a:lnTo>
                    <a:lnTo>
                      <a:pt x="6455" y="15323"/>
                    </a:lnTo>
                    <a:lnTo>
                      <a:pt x="6455" y="15508"/>
                    </a:lnTo>
                    <a:lnTo>
                      <a:pt x="6440" y="15508"/>
                    </a:lnTo>
                    <a:lnTo>
                      <a:pt x="6455" y="15323"/>
                    </a:lnTo>
                    <a:lnTo>
                      <a:pt x="6396" y="15138"/>
                    </a:lnTo>
                    <a:lnTo>
                      <a:pt x="6366" y="15138"/>
                    </a:lnTo>
                    <a:lnTo>
                      <a:pt x="6351" y="14954"/>
                    </a:lnTo>
                    <a:lnTo>
                      <a:pt x="6307" y="14954"/>
                    </a:lnTo>
                    <a:lnTo>
                      <a:pt x="6307" y="14769"/>
                    </a:lnTo>
                    <a:lnTo>
                      <a:pt x="6277" y="14769"/>
                    </a:lnTo>
                    <a:lnTo>
                      <a:pt x="6277" y="14585"/>
                    </a:lnTo>
                    <a:lnTo>
                      <a:pt x="6322" y="14585"/>
                    </a:lnTo>
                    <a:lnTo>
                      <a:pt x="6336" y="14769"/>
                    </a:lnTo>
                    <a:lnTo>
                      <a:pt x="6337" y="14577"/>
                    </a:lnTo>
                    <a:lnTo>
                      <a:pt x="6338" y="14400"/>
                    </a:lnTo>
                    <a:lnTo>
                      <a:pt x="6343" y="14215"/>
                    </a:lnTo>
                    <a:lnTo>
                      <a:pt x="6351" y="14031"/>
                    </a:lnTo>
                    <a:lnTo>
                      <a:pt x="6376" y="13846"/>
                    </a:lnTo>
                    <a:lnTo>
                      <a:pt x="6403" y="13846"/>
                    </a:lnTo>
                    <a:lnTo>
                      <a:pt x="6430" y="13662"/>
                    </a:lnTo>
                    <a:lnTo>
                      <a:pt x="6470" y="13662"/>
                    </a:lnTo>
                    <a:lnTo>
                      <a:pt x="6647" y="14400"/>
                    </a:lnTo>
                    <a:lnTo>
                      <a:pt x="6647" y="14585"/>
                    </a:lnTo>
                    <a:lnTo>
                      <a:pt x="6662" y="14585"/>
                    </a:lnTo>
                    <a:lnTo>
                      <a:pt x="6662" y="1168"/>
                    </a:lnTo>
                    <a:lnTo>
                      <a:pt x="6655" y="1108"/>
                    </a:lnTo>
                    <a:lnTo>
                      <a:pt x="6634" y="1108"/>
                    </a:lnTo>
                    <a:lnTo>
                      <a:pt x="6617" y="923"/>
                    </a:lnTo>
                    <a:lnTo>
                      <a:pt x="6603" y="738"/>
                    </a:lnTo>
                    <a:lnTo>
                      <a:pt x="6535" y="554"/>
                    </a:lnTo>
                    <a:lnTo>
                      <a:pt x="6479" y="554"/>
                    </a:lnTo>
                    <a:lnTo>
                      <a:pt x="6426" y="738"/>
                    </a:lnTo>
                    <a:lnTo>
                      <a:pt x="6366" y="923"/>
                    </a:lnTo>
                    <a:lnTo>
                      <a:pt x="6341" y="1108"/>
                    </a:lnTo>
                    <a:lnTo>
                      <a:pt x="6307" y="1225"/>
                    </a:lnTo>
                    <a:lnTo>
                      <a:pt x="6307" y="14031"/>
                    </a:lnTo>
                    <a:lnTo>
                      <a:pt x="6292" y="14215"/>
                    </a:lnTo>
                    <a:lnTo>
                      <a:pt x="6277" y="14215"/>
                    </a:lnTo>
                    <a:lnTo>
                      <a:pt x="6268" y="14400"/>
                    </a:lnTo>
                    <a:lnTo>
                      <a:pt x="6256" y="14585"/>
                    </a:lnTo>
                    <a:lnTo>
                      <a:pt x="6262" y="14585"/>
                    </a:lnTo>
                    <a:lnTo>
                      <a:pt x="6233" y="14769"/>
                    </a:lnTo>
                    <a:lnTo>
                      <a:pt x="6218" y="14769"/>
                    </a:lnTo>
                    <a:lnTo>
                      <a:pt x="6218" y="14954"/>
                    </a:lnTo>
                    <a:lnTo>
                      <a:pt x="6203" y="14954"/>
                    </a:lnTo>
                    <a:lnTo>
                      <a:pt x="6233" y="15138"/>
                    </a:lnTo>
                    <a:lnTo>
                      <a:pt x="6218" y="15138"/>
                    </a:lnTo>
                    <a:lnTo>
                      <a:pt x="6218" y="16800"/>
                    </a:lnTo>
                    <a:lnTo>
                      <a:pt x="6188" y="16800"/>
                    </a:lnTo>
                    <a:lnTo>
                      <a:pt x="6188" y="16615"/>
                    </a:lnTo>
                    <a:lnTo>
                      <a:pt x="6085" y="16615"/>
                    </a:lnTo>
                    <a:lnTo>
                      <a:pt x="6070" y="16431"/>
                    </a:lnTo>
                    <a:lnTo>
                      <a:pt x="6088" y="16062"/>
                    </a:lnTo>
                    <a:lnTo>
                      <a:pt x="6116" y="16062"/>
                    </a:lnTo>
                    <a:lnTo>
                      <a:pt x="6147" y="16246"/>
                    </a:lnTo>
                    <a:lnTo>
                      <a:pt x="6174" y="16246"/>
                    </a:lnTo>
                    <a:lnTo>
                      <a:pt x="6203" y="16615"/>
                    </a:lnTo>
                    <a:lnTo>
                      <a:pt x="6218" y="16615"/>
                    </a:lnTo>
                    <a:lnTo>
                      <a:pt x="6218" y="15138"/>
                    </a:lnTo>
                    <a:lnTo>
                      <a:pt x="6188" y="15138"/>
                    </a:lnTo>
                    <a:lnTo>
                      <a:pt x="6188" y="15323"/>
                    </a:lnTo>
                    <a:lnTo>
                      <a:pt x="6159" y="15323"/>
                    </a:lnTo>
                    <a:lnTo>
                      <a:pt x="6159" y="15138"/>
                    </a:lnTo>
                    <a:lnTo>
                      <a:pt x="6174" y="15138"/>
                    </a:lnTo>
                    <a:lnTo>
                      <a:pt x="6188" y="15323"/>
                    </a:lnTo>
                    <a:lnTo>
                      <a:pt x="6188" y="15138"/>
                    </a:lnTo>
                    <a:lnTo>
                      <a:pt x="6203" y="14954"/>
                    </a:lnTo>
                    <a:lnTo>
                      <a:pt x="6174" y="14954"/>
                    </a:lnTo>
                    <a:lnTo>
                      <a:pt x="6174" y="14769"/>
                    </a:lnTo>
                    <a:lnTo>
                      <a:pt x="6159" y="14769"/>
                    </a:lnTo>
                    <a:lnTo>
                      <a:pt x="6159" y="14954"/>
                    </a:lnTo>
                    <a:lnTo>
                      <a:pt x="6144" y="15138"/>
                    </a:lnTo>
                    <a:lnTo>
                      <a:pt x="6085" y="15138"/>
                    </a:lnTo>
                    <a:lnTo>
                      <a:pt x="6100" y="14954"/>
                    </a:lnTo>
                    <a:lnTo>
                      <a:pt x="6144" y="14954"/>
                    </a:lnTo>
                    <a:lnTo>
                      <a:pt x="6114" y="14769"/>
                    </a:lnTo>
                    <a:lnTo>
                      <a:pt x="6144" y="14769"/>
                    </a:lnTo>
                    <a:lnTo>
                      <a:pt x="6144" y="14954"/>
                    </a:lnTo>
                    <a:lnTo>
                      <a:pt x="6159" y="14954"/>
                    </a:lnTo>
                    <a:lnTo>
                      <a:pt x="6159" y="14769"/>
                    </a:lnTo>
                    <a:lnTo>
                      <a:pt x="6144" y="14585"/>
                    </a:lnTo>
                    <a:lnTo>
                      <a:pt x="6155" y="14585"/>
                    </a:lnTo>
                    <a:lnTo>
                      <a:pt x="6168" y="14400"/>
                    </a:lnTo>
                    <a:lnTo>
                      <a:pt x="6183" y="14400"/>
                    </a:lnTo>
                    <a:lnTo>
                      <a:pt x="6203" y="14215"/>
                    </a:lnTo>
                    <a:lnTo>
                      <a:pt x="6188" y="14215"/>
                    </a:lnTo>
                    <a:lnTo>
                      <a:pt x="6188" y="14031"/>
                    </a:lnTo>
                    <a:lnTo>
                      <a:pt x="6307" y="14031"/>
                    </a:lnTo>
                    <a:lnTo>
                      <a:pt x="6307" y="1225"/>
                    </a:lnTo>
                    <a:lnTo>
                      <a:pt x="6287" y="1292"/>
                    </a:lnTo>
                    <a:lnTo>
                      <a:pt x="6262" y="1477"/>
                    </a:lnTo>
                    <a:lnTo>
                      <a:pt x="6248" y="1292"/>
                    </a:lnTo>
                    <a:lnTo>
                      <a:pt x="6233" y="1108"/>
                    </a:lnTo>
                    <a:lnTo>
                      <a:pt x="6233" y="923"/>
                    </a:lnTo>
                    <a:lnTo>
                      <a:pt x="6218" y="923"/>
                    </a:lnTo>
                    <a:lnTo>
                      <a:pt x="6218" y="1292"/>
                    </a:lnTo>
                    <a:lnTo>
                      <a:pt x="6203" y="1292"/>
                    </a:lnTo>
                    <a:lnTo>
                      <a:pt x="6188" y="1108"/>
                    </a:lnTo>
                    <a:lnTo>
                      <a:pt x="6174" y="1108"/>
                    </a:lnTo>
                    <a:lnTo>
                      <a:pt x="6174" y="14031"/>
                    </a:lnTo>
                    <a:lnTo>
                      <a:pt x="6100" y="14400"/>
                    </a:lnTo>
                    <a:lnTo>
                      <a:pt x="6076" y="14326"/>
                    </a:lnTo>
                    <a:lnTo>
                      <a:pt x="6085" y="14215"/>
                    </a:lnTo>
                    <a:lnTo>
                      <a:pt x="6100" y="14215"/>
                    </a:lnTo>
                    <a:lnTo>
                      <a:pt x="6114" y="14031"/>
                    </a:lnTo>
                    <a:lnTo>
                      <a:pt x="6174" y="14031"/>
                    </a:lnTo>
                    <a:lnTo>
                      <a:pt x="6174" y="1108"/>
                    </a:lnTo>
                    <a:lnTo>
                      <a:pt x="6159" y="923"/>
                    </a:lnTo>
                    <a:lnTo>
                      <a:pt x="6159" y="1108"/>
                    </a:lnTo>
                    <a:lnTo>
                      <a:pt x="6128" y="1108"/>
                    </a:lnTo>
                    <a:lnTo>
                      <a:pt x="6159" y="923"/>
                    </a:lnTo>
                    <a:lnTo>
                      <a:pt x="6188" y="923"/>
                    </a:lnTo>
                    <a:lnTo>
                      <a:pt x="6188" y="1108"/>
                    </a:lnTo>
                    <a:lnTo>
                      <a:pt x="6218" y="1108"/>
                    </a:lnTo>
                    <a:lnTo>
                      <a:pt x="6218" y="923"/>
                    </a:lnTo>
                    <a:lnTo>
                      <a:pt x="6203" y="923"/>
                    </a:lnTo>
                    <a:lnTo>
                      <a:pt x="6203" y="738"/>
                    </a:lnTo>
                    <a:lnTo>
                      <a:pt x="6218" y="738"/>
                    </a:lnTo>
                    <a:lnTo>
                      <a:pt x="6218" y="554"/>
                    </a:lnTo>
                    <a:lnTo>
                      <a:pt x="6203" y="369"/>
                    </a:lnTo>
                    <a:lnTo>
                      <a:pt x="6159" y="185"/>
                    </a:lnTo>
                    <a:lnTo>
                      <a:pt x="6144" y="185"/>
                    </a:lnTo>
                    <a:lnTo>
                      <a:pt x="6100" y="554"/>
                    </a:lnTo>
                    <a:lnTo>
                      <a:pt x="6055" y="554"/>
                    </a:lnTo>
                    <a:lnTo>
                      <a:pt x="6055" y="738"/>
                    </a:lnTo>
                    <a:lnTo>
                      <a:pt x="6040" y="738"/>
                    </a:lnTo>
                    <a:lnTo>
                      <a:pt x="6040" y="923"/>
                    </a:lnTo>
                    <a:lnTo>
                      <a:pt x="5954" y="1108"/>
                    </a:lnTo>
                    <a:lnTo>
                      <a:pt x="5874" y="923"/>
                    </a:lnTo>
                    <a:lnTo>
                      <a:pt x="5799" y="923"/>
                    </a:lnTo>
                    <a:lnTo>
                      <a:pt x="5729" y="738"/>
                    </a:lnTo>
                    <a:lnTo>
                      <a:pt x="5700" y="738"/>
                    </a:lnTo>
                    <a:lnTo>
                      <a:pt x="5685" y="923"/>
                    </a:lnTo>
                    <a:lnTo>
                      <a:pt x="5655" y="923"/>
                    </a:lnTo>
                    <a:lnTo>
                      <a:pt x="5641" y="738"/>
                    </a:lnTo>
                    <a:lnTo>
                      <a:pt x="5433" y="995"/>
                    </a:lnTo>
                    <a:lnTo>
                      <a:pt x="5433" y="14954"/>
                    </a:lnTo>
                    <a:lnTo>
                      <a:pt x="5404" y="14954"/>
                    </a:lnTo>
                    <a:lnTo>
                      <a:pt x="5404" y="14769"/>
                    </a:lnTo>
                    <a:lnTo>
                      <a:pt x="5389" y="14769"/>
                    </a:lnTo>
                    <a:lnTo>
                      <a:pt x="5389" y="15323"/>
                    </a:lnTo>
                    <a:lnTo>
                      <a:pt x="5359" y="15138"/>
                    </a:lnTo>
                    <a:lnTo>
                      <a:pt x="5315" y="15138"/>
                    </a:lnTo>
                    <a:lnTo>
                      <a:pt x="5315" y="14954"/>
                    </a:lnTo>
                    <a:lnTo>
                      <a:pt x="5330" y="14954"/>
                    </a:lnTo>
                    <a:lnTo>
                      <a:pt x="5330" y="14769"/>
                    </a:lnTo>
                    <a:lnTo>
                      <a:pt x="5344" y="14954"/>
                    </a:lnTo>
                    <a:lnTo>
                      <a:pt x="5389" y="15323"/>
                    </a:lnTo>
                    <a:lnTo>
                      <a:pt x="5389" y="14769"/>
                    </a:lnTo>
                    <a:lnTo>
                      <a:pt x="5374" y="14769"/>
                    </a:lnTo>
                    <a:lnTo>
                      <a:pt x="5374" y="14585"/>
                    </a:lnTo>
                    <a:lnTo>
                      <a:pt x="5433" y="14585"/>
                    </a:lnTo>
                    <a:lnTo>
                      <a:pt x="5433" y="995"/>
                    </a:lnTo>
                    <a:lnTo>
                      <a:pt x="5300" y="1160"/>
                    </a:lnTo>
                    <a:lnTo>
                      <a:pt x="5300" y="15138"/>
                    </a:lnTo>
                    <a:lnTo>
                      <a:pt x="5285" y="15323"/>
                    </a:lnTo>
                    <a:lnTo>
                      <a:pt x="5270" y="15323"/>
                    </a:lnTo>
                    <a:lnTo>
                      <a:pt x="5256" y="15138"/>
                    </a:lnTo>
                    <a:lnTo>
                      <a:pt x="5300" y="15138"/>
                    </a:lnTo>
                    <a:lnTo>
                      <a:pt x="5300" y="14769"/>
                    </a:lnTo>
                    <a:lnTo>
                      <a:pt x="5285" y="14954"/>
                    </a:lnTo>
                    <a:lnTo>
                      <a:pt x="5241" y="14954"/>
                    </a:lnTo>
                    <a:lnTo>
                      <a:pt x="5226" y="15138"/>
                    </a:lnTo>
                    <a:lnTo>
                      <a:pt x="5190" y="15138"/>
                    </a:lnTo>
                    <a:lnTo>
                      <a:pt x="5190" y="16800"/>
                    </a:lnTo>
                    <a:lnTo>
                      <a:pt x="5182" y="17169"/>
                    </a:lnTo>
                    <a:lnTo>
                      <a:pt x="5137" y="17169"/>
                    </a:lnTo>
                    <a:lnTo>
                      <a:pt x="5048" y="17354"/>
                    </a:lnTo>
                    <a:lnTo>
                      <a:pt x="5048" y="17169"/>
                    </a:lnTo>
                    <a:lnTo>
                      <a:pt x="5034" y="17169"/>
                    </a:lnTo>
                    <a:lnTo>
                      <a:pt x="5034" y="16985"/>
                    </a:lnTo>
                    <a:lnTo>
                      <a:pt x="4974" y="16800"/>
                    </a:lnTo>
                    <a:lnTo>
                      <a:pt x="4909" y="16800"/>
                    </a:lnTo>
                    <a:lnTo>
                      <a:pt x="4921" y="16615"/>
                    </a:lnTo>
                    <a:lnTo>
                      <a:pt x="4930" y="16431"/>
                    </a:lnTo>
                    <a:lnTo>
                      <a:pt x="4827" y="16431"/>
                    </a:lnTo>
                    <a:lnTo>
                      <a:pt x="4797" y="16246"/>
                    </a:lnTo>
                    <a:lnTo>
                      <a:pt x="4853" y="16062"/>
                    </a:lnTo>
                    <a:lnTo>
                      <a:pt x="5063" y="16062"/>
                    </a:lnTo>
                    <a:lnTo>
                      <a:pt x="5113" y="16246"/>
                    </a:lnTo>
                    <a:lnTo>
                      <a:pt x="5161" y="16615"/>
                    </a:lnTo>
                    <a:lnTo>
                      <a:pt x="5190" y="16800"/>
                    </a:lnTo>
                    <a:lnTo>
                      <a:pt x="5190" y="15138"/>
                    </a:lnTo>
                    <a:lnTo>
                      <a:pt x="5137" y="15138"/>
                    </a:lnTo>
                    <a:lnTo>
                      <a:pt x="5137" y="14954"/>
                    </a:lnTo>
                    <a:lnTo>
                      <a:pt x="5122" y="14954"/>
                    </a:lnTo>
                    <a:lnTo>
                      <a:pt x="5122" y="15323"/>
                    </a:lnTo>
                    <a:lnTo>
                      <a:pt x="5108" y="15138"/>
                    </a:lnTo>
                    <a:lnTo>
                      <a:pt x="5063" y="15138"/>
                    </a:lnTo>
                    <a:lnTo>
                      <a:pt x="5093" y="14954"/>
                    </a:lnTo>
                    <a:lnTo>
                      <a:pt x="5048" y="14954"/>
                    </a:lnTo>
                    <a:lnTo>
                      <a:pt x="5047" y="14937"/>
                    </a:lnTo>
                    <a:lnTo>
                      <a:pt x="5034" y="14769"/>
                    </a:lnTo>
                    <a:lnTo>
                      <a:pt x="5034" y="14585"/>
                    </a:lnTo>
                    <a:lnTo>
                      <a:pt x="5120" y="14585"/>
                    </a:lnTo>
                    <a:lnTo>
                      <a:pt x="5199" y="14400"/>
                    </a:lnTo>
                    <a:lnTo>
                      <a:pt x="5241" y="14400"/>
                    </a:lnTo>
                    <a:lnTo>
                      <a:pt x="5254" y="14585"/>
                    </a:lnTo>
                    <a:lnTo>
                      <a:pt x="5287" y="14769"/>
                    </a:lnTo>
                    <a:lnTo>
                      <a:pt x="5300" y="14769"/>
                    </a:lnTo>
                    <a:lnTo>
                      <a:pt x="5300" y="1160"/>
                    </a:lnTo>
                    <a:lnTo>
                      <a:pt x="5193" y="1292"/>
                    </a:lnTo>
                    <a:lnTo>
                      <a:pt x="5048" y="1108"/>
                    </a:lnTo>
                    <a:lnTo>
                      <a:pt x="5034" y="1108"/>
                    </a:lnTo>
                    <a:lnTo>
                      <a:pt x="5019" y="1292"/>
                    </a:lnTo>
                    <a:lnTo>
                      <a:pt x="5004" y="1292"/>
                    </a:lnTo>
                    <a:lnTo>
                      <a:pt x="5004" y="14585"/>
                    </a:lnTo>
                    <a:lnTo>
                      <a:pt x="4989" y="14585"/>
                    </a:lnTo>
                    <a:lnTo>
                      <a:pt x="4989" y="14769"/>
                    </a:lnTo>
                    <a:lnTo>
                      <a:pt x="4974" y="14769"/>
                    </a:lnTo>
                    <a:lnTo>
                      <a:pt x="4974" y="14954"/>
                    </a:lnTo>
                    <a:lnTo>
                      <a:pt x="4960" y="14954"/>
                    </a:lnTo>
                    <a:lnTo>
                      <a:pt x="4960" y="14769"/>
                    </a:lnTo>
                    <a:lnTo>
                      <a:pt x="4945" y="14769"/>
                    </a:lnTo>
                    <a:lnTo>
                      <a:pt x="4952" y="14723"/>
                    </a:lnTo>
                    <a:lnTo>
                      <a:pt x="4930" y="14585"/>
                    </a:lnTo>
                    <a:lnTo>
                      <a:pt x="4974" y="14585"/>
                    </a:lnTo>
                    <a:lnTo>
                      <a:pt x="4952" y="14723"/>
                    </a:lnTo>
                    <a:lnTo>
                      <a:pt x="4960" y="14769"/>
                    </a:lnTo>
                    <a:lnTo>
                      <a:pt x="4989" y="14585"/>
                    </a:lnTo>
                    <a:lnTo>
                      <a:pt x="4982" y="14585"/>
                    </a:lnTo>
                    <a:lnTo>
                      <a:pt x="5004" y="14400"/>
                    </a:lnTo>
                    <a:lnTo>
                      <a:pt x="5004" y="1292"/>
                    </a:lnTo>
                    <a:lnTo>
                      <a:pt x="4915" y="1292"/>
                    </a:lnTo>
                    <a:lnTo>
                      <a:pt x="4915" y="14769"/>
                    </a:lnTo>
                    <a:lnTo>
                      <a:pt x="4886" y="14769"/>
                    </a:lnTo>
                    <a:lnTo>
                      <a:pt x="4886" y="14585"/>
                    </a:lnTo>
                    <a:lnTo>
                      <a:pt x="4900" y="14585"/>
                    </a:lnTo>
                    <a:lnTo>
                      <a:pt x="4915" y="14769"/>
                    </a:lnTo>
                    <a:lnTo>
                      <a:pt x="4915" y="1292"/>
                    </a:lnTo>
                    <a:lnTo>
                      <a:pt x="4843" y="1292"/>
                    </a:lnTo>
                    <a:lnTo>
                      <a:pt x="4812" y="1108"/>
                    </a:lnTo>
                    <a:lnTo>
                      <a:pt x="4798" y="1292"/>
                    </a:lnTo>
                    <a:lnTo>
                      <a:pt x="4766" y="1662"/>
                    </a:lnTo>
                    <a:lnTo>
                      <a:pt x="4752" y="1846"/>
                    </a:lnTo>
                    <a:lnTo>
                      <a:pt x="4693" y="1846"/>
                    </a:lnTo>
                    <a:lnTo>
                      <a:pt x="4693" y="1477"/>
                    </a:lnTo>
                    <a:lnTo>
                      <a:pt x="4530" y="1477"/>
                    </a:lnTo>
                    <a:lnTo>
                      <a:pt x="4515" y="1662"/>
                    </a:lnTo>
                    <a:lnTo>
                      <a:pt x="4441" y="1662"/>
                    </a:lnTo>
                    <a:lnTo>
                      <a:pt x="4441" y="1846"/>
                    </a:lnTo>
                    <a:lnTo>
                      <a:pt x="4427" y="1662"/>
                    </a:lnTo>
                    <a:lnTo>
                      <a:pt x="4441" y="1662"/>
                    </a:lnTo>
                    <a:lnTo>
                      <a:pt x="4456" y="1477"/>
                    </a:lnTo>
                    <a:lnTo>
                      <a:pt x="4441" y="1477"/>
                    </a:lnTo>
                    <a:lnTo>
                      <a:pt x="4441" y="1292"/>
                    </a:lnTo>
                    <a:lnTo>
                      <a:pt x="4427" y="1292"/>
                    </a:lnTo>
                    <a:lnTo>
                      <a:pt x="4397" y="1317"/>
                    </a:lnTo>
                    <a:lnTo>
                      <a:pt x="4397" y="2215"/>
                    </a:lnTo>
                    <a:lnTo>
                      <a:pt x="4382" y="2400"/>
                    </a:lnTo>
                    <a:lnTo>
                      <a:pt x="4367" y="2215"/>
                    </a:lnTo>
                    <a:lnTo>
                      <a:pt x="4323" y="2031"/>
                    </a:lnTo>
                    <a:lnTo>
                      <a:pt x="4382" y="2031"/>
                    </a:lnTo>
                    <a:lnTo>
                      <a:pt x="4397" y="2215"/>
                    </a:lnTo>
                    <a:lnTo>
                      <a:pt x="4397" y="1317"/>
                    </a:lnTo>
                    <a:lnTo>
                      <a:pt x="4205" y="1477"/>
                    </a:lnTo>
                    <a:lnTo>
                      <a:pt x="4227" y="1477"/>
                    </a:lnTo>
                    <a:lnTo>
                      <a:pt x="4271" y="1662"/>
                    </a:lnTo>
                    <a:lnTo>
                      <a:pt x="4293" y="1662"/>
                    </a:lnTo>
                    <a:lnTo>
                      <a:pt x="4293" y="1846"/>
                    </a:lnTo>
                    <a:lnTo>
                      <a:pt x="4308" y="1662"/>
                    </a:lnTo>
                    <a:lnTo>
                      <a:pt x="4323" y="1662"/>
                    </a:lnTo>
                    <a:lnTo>
                      <a:pt x="4323" y="1846"/>
                    </a:lnTo>
                    <a:lnTo>
                      <a:pt x="4293" y="1846"/>
                    </a:lnTo>
                    <a:lnTo>
                      <a:pt x="4308" y="2031"/>
                    </a:lnTo>
                    <a:lnTo>
                      <a:pt x="4293" y="2031"/>
                    </a:lnTo>
                    <a:lnTo>
                      <a:pt x="4293" y="1846"/>
                    </a:lnTo>
                    <a:lnTo>
                      <a:pt x="4249" y="1846"/>
                    </a:lnTo>
                    <a:lnTo>
                      <a:pt x="4234" y="2031"/>
                    </a:lnTo>
                    <a:lnTo>
                      <a:pt x="4223" y="1846"/>
                    </a:lnTo>
                    <a:lnTo>
                      <a:pt x="4201" y="1662"/>
                    </a:lnTo>
                    <a:lnTo>
                      <a:pt x="4190" y="1477"/>
                    </a:lnTo>
                    <a:lnTo>
                      <a:pt x="4151" y="1477"/>
                    </a:lnTo>
                    <a:lnTo>
                      <a:pt x="4127" y="1662"/>
                    </a:lnTo>
                    <a:lnTo>
                      <a:pt x="4101" y="1662"/>
                    </a:lnTo>
                    <a:lnTo>
                      <a:pt x="4099" y="2031"/>
                    </a:lnTo>
                    <a:lnTo>
                      <a:pt x="4086" y="2215"/>
                    </a:lnTo>
                    <a:lnTo>
                      <a:pt x="4051" y="2215"/>
                    </a:lnTo>
                    <a:lnTo>
                      <a:pt x="3982" y="2400"/>
                    </a:lnTo>
                    <a:lnTo>
                      <a:pt x="3879" y="2400"/>
                    </a:lnTo>
                    <a:lnTo>
                      <a:pt x="3864" y="2585"/>
                    </a:lnTo>
                    <a:lnTo>
                      <a:pt x="3879" y="2769"/>
                    </a:lnTo>
                    <a:lnTo>
                      <a:pt x="3602" y="2769"/>
                    </a:lnTo>
                    <a:lnTo>
                      <a:pt x="3568" y="2936"/>
                    </a:lnTo>
                    <a:lnTo>
                      <a:pt x="3568" y="15138"/>
                    </a:lnTo>
                    <a:lnTo>
                      <a:pt x="3553" y="14954"/>
                    </a:lnTo>
                    <a:lnTo>
                      <a:pt x="3568" y="14954"/>
                    </a:lnTo>
                    <a:lnTo>
                      <a:pt x="3568" y="2936"/>
                    </a:lnTo>
                    <a:lnTo>
                      <a:pt x="3564" y="2954"/>
                    </a:lnTo>
                    <a:lnTo>
                      <a:pt x="3521" y="3138"/>
                    </a:lnTo>
                    <a:lnTo>
                      <a:pt x="3464" y="2954"/>
                    </a:lnTo>
                    <a:lnTo>
                      <a:pt x="3448" y="2954"/>
                    </a:lnTo>
                    <a:lnTo>
                      <a:pt x="3480" y="2769"/>
                    </a:lnTo>
                    <a:lnTo>
                      <a:pt x="3494" y="2585"/>
                    </a:lnTo>
                    <a:lnTo>
                      <a:pt x="3479" y="2585"/>
                    </a:lnTo>
                    <a:lnTo>
                      <a:pt x="3479" y="2400"/>
                    </a:lnTo>
                    <a:lnTo>
                      <a:pt x="3494" y="2400"/>
                    </a:lnTo>
                    <a:lnTo>
                      <a:pt x="3538" y="2215"/>
                    </a:lnTo>
                    <a:lnTo>
                      <a:pt x="3509" y="2031"/>
                    </a:lnTo>
                    <a:lnTo>
                      <a:pt x="3346" y="2031"/>
                    </a:lnTo>
                    <a:lnTo>
                      <a:pt x="3368" y="2215"/>
                    </a:lnTo>
                    <a:lnTo>
                      <a:pt x="3412" y="2215"/>
                    </a:lnTo>
                    <a:lnTo>
                      <a:pt x="3435" y="2400"/>
                    </a:lnTo>
                    <a:lnTo>
                      <a:pt x="3420" y="2400"/>
                    </a:lnTo>
                    <a:lnTo>
                      <a:pt x="3390" y="2339"/>
                    </a:lnTo>
                    <a:lnTo>
                      <a:pt x="3390" y="2769"/>
                    </a:lnTo>
                    <a:lnTo>
                      <a:pt x="3346" y="2769"/>
                    </a:lnTo>
                    <a:lnTo>
                      <a:pt x="3361" y="2585"/>
                    </a:lnTo>
                    <a:lnTo>
                      <a:pt x="3390" y="2769"/>
                    </a:lnTo>
                    <a:lnTo>
                      <a:pt x="3390" y="2339"/>
                    </a:lnTo>
                    <a:lnTo>
                      <a:pt x="3331" y="2215"/>
                    </a:lnTo>
                    <a:lnTo>
                      <a:pt x="3331" y="2400"/>
                    </a:lnTo>
                    <a:lnTo>
                      <a:pt x="3346" y="2400"/>
                    </a:lnTo>
                    <a:lnTo>
                      <a:pt x="3346" y="2585"/>
                    </a:lnTo>
                    <a:lnTo>
                      <a:pt x="3272" y="2585"/>
                    </a:lnTo>
                    <a:lnTo>
                      <a:pt x="3272" y="3138"/>
                    </a:lnTo>
                    <a:lnTo>
                      <a:pt x="3257" y="3138"/>
                    </a:lnTo>
                    <a:lnTo>
                      <a:pt x="3257" y="2954"/>
                    </a:lnTo>
                    <a:lnTo>
                      <a:pt x="3272" y="2954"/>
                    </a:lnTo>
                    <a:lnTo>
                      <a:pt x="3272" y="2585"/>
                    </a:lnTo>
                    <a:lnTo>
                      <a:pt x="3257" y="2585"/>
                    </a:lnTo>
                    <a:lnTo>
                      <a:pt x="3242" y="2769"/>
                    </a:lnTo>
                    <a:lnTo>
                      <a:pt x="3183" y="2769"/>
                    </a:lnTo>
                    <a:lnTo>
                      <a:pt x="3153" y="2954"/>
                    </a:lnTo>
                    <a:lnTo>
                      <a:pt x="3139" y="2954"/>
                    </a:lnTo>
                    <a:lnTo>
                      <a:pt x="3153" y="2769"/>
                    </a:lnTo>
                    <a:lnTo>
                      <a:pt x="3183" y="2769"/>
                    </a:lnTo>
                    <a:lnTo>
                      <a:pt x="3183" y="2585"/>
                    </a:lnTo>
                    <a:lnTo>
                      <a:pt x="3153" y="2585"/>
                    </a:lnTo>
                    <a:lnTo>
                      <a:pt x="3139" y="2769"/>
                    </a:lnTo>
                    <a:lnTo>
                      <a:pt x="3124" y="2769"/>
                    </a:lnTo>
                    <a:lnTo>
                      <a:pt x="3124" y="2585"/>
                    </a:lnTo>
                    <a:lnTo>
                      <a:pt x="3109" y="2585"/>
                    </a:lnTo>
                    <a:lnTo>
                      <a:pt x="3094" y="2769"/>
                    </a:lnTo>
                    <a:lnTo>
                      <a:pt x="3079" y="2769"/>
                    </a:lnTo>
                    <a:lnTo>
                      <a:pt x="2996" y="2400"/>
                    </a:lnTo>
                    <a:lnTo>
                      <a:pt x="2931" y="2400"/>
                    </a:lnTo>
                    <a:lnTo>
                      <a:pt x="2931" y="3323"/>
                    </a:lnTo>
                    <a:lnTo>
                      <a:pt x="2917" y="3323"/>
                    </a:lnTo>
                    <a:lnTo>
                      <a:pt x="2916" y="16800"/>
                    </a:lnTo>
                    <a:lnTo>
                      <a:pt x="2859" y="16985"/>
                    </a:lnTo>
                    <a:lnTo>
                      <a:pt x="2737" y="17354"/>
                    </a:lnTo>
                    <a:lnTo>
                      <a:pt x="2680" y="17538"/>
                    </a:lnTo>
                    <a:lnTo>
                      <a:pt x="2635" y="17538"/>
                    </a:lnTo>
                    <a:lnTo>
                      <a:pt x="2636" y="17354"/>
                    </a:lnTo>
                    <a:lnTo>
                      <a:pt x="2637" y="17169"/>
                    </a:lnTo>
                    <a:lnTo>
                      <a:pt x="2535" y="17169"/>
                    </a:lnTo>
                    <a:lnTo>
                      <a:pt x="2517" y="17098"/>
                    </a:lnTo>
                    <a:lnTo>
                      <a:pt x="2517" y="18462"/>
                    </a:lnTo>
                    <a:lnTo>
                      <a:pt x="2502" y="18462"/>
                    </a:lnTo>
                    <a:lnTo>
                      <a:pt x="2502" y="18277"/>
                    </a:lnTo>
                    <a:lnTo>
                      <a:pt x="2517" y="18277"/>
                    </a:lnTo>
                    <a:lnTo>
                      <a:pt x="2517" y="17098"/>
                    </a:lnTo>
                    <a:lnTo>
                      <a:pt x="2487" y="16985"/>
                    </a:lnTo>
                    <a:lnTo>
                      <a:pt x="2487" y="18277"/>
                    </a:lnTo>
                    <a:lnTo>
                      <a:pt x="2472" y="18277"/>
                    </a:lnTo>
                    <a:lnTo>
                      <a:pt x="2472" y="18462"/>
                    </a:lnTo>
                    <a:lnTo>
                      <a:pt x="2458" y="18462"/>
                    </a:lnTo>
                    <a:lnTo>
                      <a:pt x="2458" y="18646"/>
                    </a:lnTo>
                    <a:lnTo>
                      <a:pt x="2428" y="18646"/>
                    </a:lnTo>
                    <a:lnTo>
                      <a:pt x="2398" y="18831"/>
                    </a:lnTo>
                    <a:lnTo>
                      <a:pt x="2354" y="18462"/>
                    </a:lnTo>
                    <a:lnTo>
                      <a:pt x="2324" y="18277"/>
                    </a:lnTo>
                    <a:lnTo>
                      <a:pt x="2339" y="18277"/>
                    </a:lnTo>
                    <a:lnTo>
                      <a:pt x="2354" y="18462"/>
                    </a:lnTo>
                    <a:lnTo>
                      <a:pt x="2458" y="18462"/>
                    </a:lnTo>
                    <a:lnTo>
                      <a:pt x="2472" y="18277"/>
                    </a:lnTo>
                    <a:lnTo>
                      <a:pt x="2458" y="18277"/>
                    </a:lnTo>
                    <a:lnTo>
                      <a:pt x="2443" y="18092"/>
                    </a:lnTo>
                    <a:lnTo>
                      <a:pt x="2472" y="18092"/>
                    </a:lnTo>
                    <a:lnTo>
                      <a:pt x="2487" y="18277"/>
                    </a:lnTo>
                    <a:lnTo>
                      <a:pt x="2487" y="16985"/>
                    </a:lnTo>
                    <a:lnTo>
                      <a:pt x="2530" y="16615"/>
                    </a:lnTo>
                    <a:lnTo>
                      <a:pt x="2570" y="16431"/>
                    </a:lnTo>
                    <a:lnTo>
                      <a:pt x="2614" y="16062"/>
                    </a:lnTo>
                    <a:lnTo>
                      <a:pt x="2665" y="15877"/>
                    </a:lnTo>
                    <a:lnTo>
                      <a:pt x="2711" y="15692"/>
                    </a:lnTo>
                    <a:lnTo>
                      <a:pt x="2821" y="15692"/>
                    </a:lnTo>
                    <a:lnTo>
                      <a:pt x="2842" y="16062"/>
                    </a:lnTo>
                    <a:lnTo>
                      <a:pt x="2862" y="16246"/>
                    </a:lnTo>
                    <a:lnTo>
                      <a:pt x="2897" y="16615"/>
                    </a:lnTo>
                    <a:lnTo>
                      <a:pt x="2916" y="16800"/>
                    </a:lnTo>
                    <a:lnTo>
                      <a:pt x="2916" y="3323"/>
                    </a:lnTo>
                    <a:lnTo>
                      <a:pt x="2902" y="3138"/>
                    </a:lnTo>
                    <a:lnTo>
                      <a:pt x="2931" y="3138"/>
                    </a:lnTo>
                    <a:lnTo>
                      <a:pt x="2931" y="2400"/>
                    </a:lnTo>
                    <a:lnTo>
                      <a:pt x="2904" y="2400"/>
                    </a:lnTo>
                    <a:lnTo>
                      <a:pt x="2802" y="2585"/>
                    </a:lnTo>
                    <a:lnTo>
                      <a:pt x="2694" y="2769"/>
                    </a:lnTo>
                    <a:lnTo>
                      <a:pt x="2728" y="2954"/>
                    </a:lnTo>
                    <a:lnTo>
                      <a:pt x="2763" y="3138"/>
                    </a:lnTo>
                    <a:lnTo>
                      <a:pt x="2801" y="3138"/>
                    </a:lnTo>
                    <a:lnTo>
                      <a:pt x="2842" y="3323"/>
                    </a:lnTo>
                    <a:lnTo>
                      <a:pt x="2576" y="3323"/>
                    </a:lnTo>
                    <a:lnTo>
                      <a:pt x="2561" y="3508"/>
                    </a:lnTo>
                    <a:lnTo>
                      <a:pt x="2532" y="3508"/>
                    </a:lnTo>
                    <a:lnTo>
                      <a:pt x="2521" y="3323"/>
                    </a:lnTo>
                    <a:lnTo>
                      <a:pt x="2498" y="3138"/>
                    </a:lnTo>
                    <a:lnTo>
                      <a:pt x="2487" y="2954"/>
                    </a:lnTo>
                    <a:lnTo>
                      <a:pt x="2512" y="3138"/>
                    </a:lnTo>
                    <a:lnTo>
                      <a:pt x="2635" y="3138"/>
                    </a:lnTo>
                    <a:lnTo>
                      <a:pt x="2650" y="3323"/>
                    </a:lnTo>
                    <a:lnTo>
                      <a:pt x="2622" y="2954"/>
                    </a:lnTo>
                    <a:lnTo>
                      <a:pt x="2567" y="2769"/>
                    </a:lnTo>
                    <a:lnTo>
                      <a:pt x="2458" y="2769"/>
                    </a:lnTo>
                    <a:lnTo>
                      <a:pt x="2458" y="3508"/>
                    </a:lnTo>
                    <a:lnTo>
                      <a:pt x="2443" y="3692"/>
                    </a:lnTo>
                    <a:lnTo>
                      <a:pt x="2443" y="3508"/>
                    </a:lnTo>
                    <a:lnTo>
                      <a:pt x="2458" y="3508"/>
                    </a:lnTo>
                    <a:lnTo>
                      <a:pt x="2458" y="2769"/>
                    </a:lnTo>
                    <a:lnTo>
                      <a:pt x="2428" y="2769"/>
                    </a:lnTo>
                    <a:lnTo>
                      <a:pt x="2428" y="2954"/>
                    </a:lnTo>
                    <a:lnTo>
                      <a:pt x="2398" y="2954"/>
                    </a:lnTo>
                    <a:lnTo>
                      <a:pt x="2398" y="16800"/>
                    </a:lnTo>
                    <a:lnTo>
                      <a:pt x="2354" y="16800"/>
                    </a:lnTo>
                    <a:lnTo>
                      <a:pt x="2384" y="16615"/>
                    </a:lnTo>
                    <a:lnTo>
                      <a:pt x="2398" y="16800"/>
                    </a:lnTo>
                    <a:lnTo>
                      <a:pt x="2398" y="2954"/>
                    </a:lnTo>
                    <a:lnTo>
                      <a:pt x="2384" y="2954"/>
                    </a:lnTo>
                    <a:lnTo>
                      <a:pt x="2369" y="3138"/>
                    </a:lnTo>
                    <a:lnTo>
                      <a:pt x="2354" y="3138"/>
                    </a:lnTo>
                    <a:lnTo>
                      <a:pt x="2374" y="3323"/>
                    </a:lnTo>
                    <a:lnTo>
                      <a:pt x="2389" y="3508"/>
                    </a:lnTo>
                    <a:lnTo>
                      <a:pt x="2324" y="3508"/>
                    </a:lnTo>
                    <a:lnTo>
                      <a:pt x="2295" y="3692"/>
                    </a:lnTo>
                    <a:lnTo>
                      <a:pt x="2237" y="3508"/>
                    </a:lnTo>
                    <a:lnTo>
                      <a:pt x="2191" y="3508"/>
                    </a:lnTo>
                    <a:lnTo>
                      <a:pt x="2145" y="3692"/>
                    </a:lnTo>
                    <a:lnTo>
                      <a:pt x="2087" y="3877"/>
                    </a:lnTo>
                    <a:lnTo>
                      <a:pt x="1779" y="3877"/>
                    </a:lnTo>
                    <a:lnTo>
                      <a:pt x="1732" y="3959"/>
                    </a:lnTo>
                    <a:lnTo>
                      <a:pt x="1732" y="4800"/>
                    </a:lnTo>
                    <a:lnTo>
                      <a:pt x="1713" y="4615"/>
                    </a:lnTo>
                    <a:lnTo>
                      <a:pt x="1699" y="4431"/>
                    </a:lnTo>
                    <a:lnTo>
                      <a:pt x="1691" y="4431"/>
                    </a:lnTo>
                    <a:lnTo>
                      <a:pt x="1688" y="4246"/>
                    </a:lnTo>
                    <a:lnTo>
                      <a:pt x="1699" y="4431"/>
                    </a:lnTo>
                    <a:lnTo>
                      <a:pt x="1710" y="4431"/>
                    </a:lnTo>
                    <a:lnTo>
                      <a:pt x="1732" y="4800"/>
                    </a:lnTo>
                    <a:lnTo>
                      <a:pt x="1732" y="3959"/>
                    </a:lnTo>
                    <a:lnTo>
                      <a:pt x="1673" y="4062"/>
                    </a:lnTo>
                    <a:lnTo>
                      <a:pt x="1658" y="4062"/>
                    </a:lnTo>
                    <a:lnTo>
                      <a:pt x="1658" y="4246"/>
                    </a:lnTo>
                    <a:lnTo>
                      <a:pt x="1673" y="4246"/>
                    </a:lnTo>
                    <a:lnTo>
                      <a:pt x="1658" y="4431"/>
                    </a:lnTo>
                    <a:lnTo>
                      <a:pt x="1643" y="4431"/>
                    </a:lnTo>
                    <a:lnTo>
                      <a:pt x="1629" y="4615"/>
                    </a:lnTo>
                    <a:lnTo>
                      <a:pt x="1626" y="4615"/>
                    </a:lnTo>
                    <a:lnTo>
                      <a:pt x="1626" y="15508"/>
                    </a:lnTo>
                    <a:lnTo>
                      <a:pt x="1555" y="15508"/>
                    </a:lnTo>
                    <a:lnTo>
                      <a:pt x="1569" y="15323"/>
                    </a:lnTo>
                    <a:lnTo>
                      <a:pt x="1599" y="15323"/>
                    </a:lnTo>
                    <a:lnTo>
                      <a:pt x="1614" y="15138"/>
                    </a:lnTo>
                    <a:lnTo>
                      <a:pt x="1616" y="15323"/>
                    </a:lnTo>
                    <a:lnTo>
                      <a:pt x="1626" y="15508"/>
                    </a:lnTo>
                    <a:lnTo>
                      <a:pt x="1626" y="4615"/>
                    </a:lnTo>
                    <a:lnTo>
                      <a:pt x="1599" y="4615"/>
                    </a:lnTo>
                    <a:lnTo>
                      <a:pt x="1614" y="4431"/>
                    </a:lnTo>
                    <a:lnTo>
                      <a:pt x="1569" y="4431"/>
                    </a:lnTo>
                    <a:lnTo>
                      <a:pt x="1547" y="4246"/>
                    </a:lnTo>
                    <a:lnTo>
                      <a:pt x="1525" y="4062"/>
                    </a:lnTo>
                    <a:lnTo>
                      <a:pt x="1480" y="4062"/>
                    </a:lnTo>
                    <a:lnTo>
                      <a:pt x="1480" y="4246"/>
                    </a:lnTo>
                    <a:lnTo>
                      <a:pt x="1466" y="4431"/>
                    </a:lnTo>
                    <a:lnTo>
                      <a:pt x="1466" y="14585"/>
                    </a:lnTo>
                    <a:lnTo>
                      <a:pt x="1392" y="14585"/>
                    </a:lnTo>
                    <a:lnTo>
                      <a:pt x="1392" y="14769"/>
                    </a:lnTo>
                    <a:lnTo>
                      <a:pt x="1399" y="14769"/>
                    </a:lnTo>
                    <a:lnTo>
                      <a:pt x="1443" y="14954"/>
                    </a:lnTo>
                    <a:lnTo>
                      <a:pt x="1466" y="14954"/>
                    </a:lnTo>
                    <a:lnTo>
                      <a:pt x="1466" y="15138"/>
                    </a:lnTo>
                    <a:lnTo>
                      <a:pt x="1451" y="15138"/>
                    </a:lnTo>
                    <a:lnTo>
                      <a:pt x="1466" y="15323"/>
                    </a:lnTo>
                    <a:lnTo>
                      <a:pt x="1451" y="15323"/>
                    </a:lnTo>
                    <a:lnTo>
                      <a:pt x="1451" y="15138"/>
                    </a:lnTo>
                    <a:lnTo>
                      <a:pt x="1444" y="15138"/>
                    </a:lnTo>
                    <a:lnTo>
                      <a:pt x="1423" y="14954"/>
                    </a:lnTo>
                    <a:lnTo>
                      <a:pt x="1405" y="14954"/>
                    </a:lnTo>
                    <a:lnTo>
                      <a:pt x="1392" y="14769"/>
                    </a:lnTo>
                    <a:lnTo>
                      <a:pt x="1362" y="14769"/>
                    </a:lnTo>
                    <a:lnTo>
                      <a:pt x="1362" y="14585"/>
                    </a:lnTo>
                    <a:lnTo>
                      <a:pt x="1377" y="14585"/>
                    </a:lnTo>
                    <a:lnTo>
                      <a:pt x="1392" y="14400"/>
                    </a:lnTo>
                    <a:lnTo>
                      <a:pt x="1436" y="14400"/>
                    </a:lnTo>
                    <a:lnTo>
                      <a:pt x="1466" y="14585"/>
                    </a:lnTo>
                    <a:lnTo>
                      <a:pt x="1466" y="4431"/>
                    </a:lnTo>
                    <a:lnTo>
                      <a:pt x="1451" y="4246"/>
                    </a:lnTo>
                    <a:lnTo>
                      <a:pt x="1451" y="4431"/>
                    </a:lnTo>
                    <a:lnTo>
                      <a:pt x="1436" y="4431"/>
                    </a:lnTo>
                    <a:lnTo>
                      <a:pt x="1436" y="4246"/>
                    </a:lnTo>
                    <a:lnTo>
                      <a:pt x="1480" y="4246"/>
                    </a:lnTo>
                    <a:lnTo>
                      <a:pt x="1480" y="4062"/>
                    </a:lnTo>
                    <a:lnTo>
                      <a:pt x="1469" y="4062"/>
                    </a:lnTo>
                    <a:lnTo>
                      <a:pt x="1358" y="4431"/>
                    </a:lnTo>
                    <a:lnTo>
                      <a:pt x="1288" y="4431"/>
                    </a:lnTo>
                    <a:lnTo>
                      <a:pt x="1288" y="4615"/>
                    </a:lnTo>
                    <a:lnTo>
                      <a:pt x="1219" y="4615"/>
                    </a:lnTo>
                    <a:lnTo>
                      <a:pt x="1199" y="4699"/>
                    </a:lnTo>
                    <a:lnTo>
                      <a:pt x="1199" y="14031"/>
                    </a:lnTo>
                    <a:lnTo>
                      <a:pt x="1195" y="14031"/>
                    </a:lnTo>
                    <a:lnTo>
                      <a:pt x="1191" y="13967"/>
                    </a:lnTo>
                    <a:lnTo>
                      <a:pt x="1199" y="14031"/>
                    </a:lnTo>
                    <a:lnTo>
                      <a:pt x="1199" y="4699"/>
                    </a:lnTo>
                    <a:lnTo>
                      <a:pt x="1184" y="4761"/>
                    </a:lnTo>
                    <a:lnTo>
                      <a:pt x="1184" y="13108"/>
                    </a:lnTo>
                    <a:lnTo>
                      <a:pt x="1155" y="13292"/>
                    </a:lnTo>
                    <a:lnTo>
                      <a:pt x="1125" y="13292"/>
                    </a:lnTo>
                    <a:lnTo>
                      <a:pt x="1125" y="13108"/>
                    </a:lnTo>
                    <a:lnTo>
                      <a:pt x="1184" y="13108"/>
                    </a:lnTo>
                    <a:lnTo>
                      <a:pt x="1184" y="4761"/>
                    </a:lnTo>
                    <a:lnTo>
                      <a:pt x="1175" y="4800"/>
                    </a:lnTo>
                    <a:lnTo>
                      <a:pt x="1125" y="4800"/>
                    </a:lnTo>
                    <a:lnTo>
                      <a:pt x="1114" y="5169"/>
                    </a:lnTo>
                    <a:lnTo>
                      <a:pt x="962" y="5169"/>
                    </a:lnTo>
                    <a:lnTo>
                      <a:pt x="904" y="5354"/>
                    </a:lnTo>
                    <a:lnTo>
                      <a:pt x="881" y="5354"/>
                    </a:lnTo>
                    <a:lnTo>
                      <a:pt x="881" y="13108"/>
                    </a:lnTo>
                    <a:lnTo>
                      <a:pt x="873" y="13108"/>
                    </a:lnTo>
                    <a:lnTo>
                      <a:pt x="859" y="13292"/>
                    </a:lnTo>
                    <a:lnTo>
                      <a:pt x="844" y="13108"/>
                    </a:lnTo>
                    <a:lnTo>
                      <a:pt x="814" y="13108"/>
                    </a:lnTo>
                    <a:lnTo>
                      <a:pt x="799" y="12923"/>
                    </a:lnTo>
                    <a:lnTo>
                      <a:pt x="836" y="12923"/>
                    </a:lnTo>
                    <a:lnTo>
                      <a:pt x="881" y="13108"/>
                    </a:lnTo>
                    <a:lnTo>
                      <a:pt x="881" y="5354"/>
                    </a:lnTo>
                    <a:lnTo>
                      <a:pt x="842" y="5354"/>
                    </a:lnTo>
                    <a:lnTo>
                      <a:pt x="777" y="5538"/>
                    </a:lnTo>
                    <a:lnTo>
                      <a:pt x="711" y="5538"/>
                    </a:lnTo>
                    <a:lnTo>
                      <a:pt x="724" y="5908"/>
                    </a:lnTo>
                    <a:lnTo>
                      <a:pt x="696" y="6277"/>
                    </a:lnTo>
                    <a:lnTo>
                      <a:pt x="623" y="6462"/>
                    </a:lnTo>
                    <a:lnTo>
                      <a:pt x="577" y="6462"/>
                    </a:lnTo>
                    <a:lnTo>
                      <a:pt x="577" y="12369"/>
                    </a:lnTo>
                    <a:lnTo>
                      <a:pt x="563" y="12554"/>
                    </a:lnTo>
                    <a:lnTo>
                      <a:pt x="548" y="12554"/>
                    </a:lnTo>
                    <a:lnTo>
                      <a:pt x="518" y="12369"/>
                    </a:lnTo>
                    <a:lnTo>
                      <a:pt x="577" y="12369"/>
                    </a:lnTo>
                    <a:lnTo>
                      <a:pt x="577" y="6462"/>
                    </a:lnTo>
                    <a:lnTo>
                      <a:pt x="518" y="6462"/>
                    </a:lnTo>
                    <a:lnTo>
                      <a:pt x="518" y="8123"/>
                    </a:lnTo>
                    <a:lnTo>
                      <a:pt x="489" y="8123"/>
                    </a:lnTo>
                    <a:lnTo>
                      <a:pt x="489" y="7938"/>
                    </a:lnTo>
                    <a:lnTo>
                      <a:pt x="518" y="8123"/>
                    </a:lnTo>
                    <a:lnTo>
                      <a:pt x="518" y="6462"/>
                    </a:lnTo>
                    <a:lnTo>
                      <a:pt x="447" y="6462"/>
                    </a:lnTo>
                    <a:lnTo>
                      <a:pt x="409" y="6646"/>
                    </a:lnTo>
                    <a:lnTo>
                      <a:pt x="385" y="6646"/>
                    </a:lnTo>
                    <a:lnTo>
                      <a:pt x="370" y="6831"/>
                    </a:lnTo>
                    <a:lnTo>
                      <a:pt x="370" y="7015"/>
                    </a:lnTo>
                    <a:lnTo>
                      <a:pt x="385" y="7015"/>
                    </a:lnTo>
                    <a:lnTo>
                      <a:pt x="407" y="7200"/>
                    </a:lnTo>
                    <a:lnTo>
                      <a:pt x="429" y="7200"/>
                    </a:lnTo>
                    <a:lnTo>
                      <a:pt x="452" y="7385"/>
                    </a:lnTo>
                    <a:lnTo>
                      <a:pt x="459" y="7385"/>
                    </a:lnTo>
                    <a:lnTo>
                      <a:pt x="444" y="7477"/>
                    </a:lnTo>
                    <a:lnTo>
                      <a:pt x="474" y="7385"/>
                    </a:lnTo>
                    <a:lnTo>
                      <a:pt x="474" y="7569"/>
                    </a:lnTo>
                    <a:lnTo>
                      <a:pt x="444" y="7569"/>
                    </a:lnTo>
                    <a:lnTo>
                      <a:pt x="444" y="9046"/>
                    </a:lnTo>
                    <a:lnTo>
                      <a:pt x="429" y="9231"/>
                    </a:lnTo>
                    <a:lnTo>
                      <a:pt x="444" y="9415"/>
                    </a:lnTo>
                    <a:lnTo>
                      <a:pt x="415" y="9415"/>
                    </a:lnTo>
                    <a:lnTo>
                      <a:pt x="400" y="9231"/>
                    </a:lnTo>
                    <a:lnTo>
                      <a:pt x="355" y="9231"/>
                    </a:lnTo>
                    <a:lnTo>
                      <a:pt x="370" y="9046"/>
                    </a:lnTo>
                    <a:lnTo>
                      <a:pt x="444" y="9046"/>
                    </a:lnTo>
                    <a:lnTo>
                      <a:pt x="444" y="8677"/>
                    </a:lnTo>
                    <a:lnTo>
                      <a:pt x="400" y="8677"/>
                    </a:lnTo>
                    <a:lnTo>
                      <a:pt x="400" y="8492"/>
                    </a:lnTo>
                    <a:lnTo>
                      <a:pt x="429" y="8492"/>
                    </a:lnTo>
                    <a:lnTo>
                      <a:pt x="444" y="8677"/>
                    </a:lnTo>
                    <a:lnTo>
                      <a:pt x="444" y="7569"/>
                    </a:lnTo>
                    <a:lnTo>
                      <a:pt x="429" y="7569"/>
                    </a:lnTo>
                    <a:lnTo>
                      <a:pt x="370" y="7754"/>
                    </a:lnTo>
                    <a:lnTo>
                      <a:pt x="348" y="7938"/>
                    </a:lnTo>
                    <a:lnTo>
                      <a:pt x="324" y="7938"/>
                    </a:lnTo>
                    <a:lnTo>
                      <a:pt x="297" y="8123"/>
                    </a:lnTo>
                    <a:lnTo>
                      <a:pt x="267" y="8123"/>
                    </a:lnTo>
                    <a:lnTo>
                      <a:pt x="267" y="8308"/>
                    </a:lnTo>
                    <a:lnTo>
                      <a:pt x="252" y="8308"/>
                    </a:lnTo>
                    <a:lnTo>
                      <a:pt x="252" y="8492"/>
                    </a:lnTo>
                    <a:lnTo>
                      <a:pt x="237" y="8308"/>
                    </a:lnTo>
                    <a:lnTo>
                      <a:pt x="167" y="8308"/>
                    </a:lnTo>
                    <a:lnTo>
                      <a:pt x="0" y="8862"/>
                    </a:lnTo>
                    <a:lnTo>
                      <a:pt x="118" y="8862"/>
                    </a:lnTo>
                    <a:lnTo>
                      <a:pt x="118" y="8677"/>
                    </a:lnTo>
                    <a:lnTo>
                      <a:pt x="155" y="8677"/>
                    </a:lnTo>
                    <a:lnTo>
                      <a:pt x="176" y="8862"/>
                    </a:lnTo>
                    <a:lnTo>
                      <a:pt x="194" y="8862"/>
                    </a:lnTo>
                    <a:lnTo>
                      <a:pt x="207" y="9046"/>
                    </a:lnTo>
                    <a:lnTo>
                      <a:pt x="221" y="8862"/>
                    </a:lnTo>
                    <a:lnTo>
                      <a:pt x="253" y="8677"/>
                    </a:lnTo>
                    <a:lnTo>
                      <a:pt x="267" y="8677"/>
                    </a:lnTo>
                    <a:lnTo>
                      <a:pt x="267" y="8492"/>
                    </a:lnTo>
                    <a:lnTo>
                      <a:pt x="297" y="8677"/>
                    </a:lnTo>
                    <a:lnTo>
                      <a:pt x="322" y="8862"/>
                    </a:lnTo>
                    <a:lnTo>
                      <a:pt x="341" y="8862"/>
                    </a:lnTo>
                    <a:lnTo>
                      <a:pt x="355" y="9046"/>
                    </a:lnTo>
                    <a:lnTo>
                      <a:pt x="326" y="9046"/>
                    </a:lnTo>
                    <a:lnTo>
                      <a:pt x="311" y="9231"/>
                    </a:lnTo>
                    <a:lnTo>
                      <a:pt x="347" y="9231"/>
                    </a:lnTo>
                    <a:lnTo>
                      <a:pt x="335" y="9600"/>
                    </a:lnTo>
                    <a:lnTo>
                      <a:pt x="326" y="9600"/>
                    </a:lnTo>
                    <a:lnTo>
                      <a:pt x="326" y="9969"/>
                    </a:lnTo>
                    <a:lnTo>
                      <a:pt x="341" y="9969"/>
                    </a:lnTo>
                    <a:lnTo>
                      <a:pt x="341" y="10154"/>
                    </a:lnTo>
                    <a:lnTo>
                      <a:pt x="385" y="10154"/>
                    </a:lnTo>
                    <a:lnTo>
                      <a:pt x="400" y="9969"/>
                    </a:lnTo>
                    <a:lnTo>
                      <a:pt x="503" y="9969"/>
                    </a:lnTo>
                    <a:lnTo>
                      <a:pt x="518" y="10154"/>
                    </a:lnTo>
                    <a:lnTo>
                      <a:pt x="511" y="10154"/>
                    </a:lnTo>
                    <a:lnTo>
                      <a:pt x="511" y="10708"/>
                    </a:lnTo>
                    <a:lnTo>
                      <a:pt x="508" y="10708"/>
                    </a:lnTo>
                    <a:lnTo>
                      <a:pt x="454" y="10523"/>
                    </a:lnTo>
                    <a:lnTo>
                      <a:pt x="466" y="10523"/>
                    </a:lnTo>
                    <a:lnTo>
                      <a:pt x="511" y="10708"/>
                    </a:lnTo>
                    <a:lnTo>
                      <a:pt x="511" y="10154"/>
                    </a:lnTo>
                    <a:lnTo>
                      <a:pt x="474" y="10154"/>
                    </a:lnTo>
                    <a:lnTo>
                      <a:pt x="474" y="10338"/>
                    </a:lnTo>
                    <a:lnTo>
                      <a:pt x="459" y="10338"/>
                    </a:lnTo>
                    <a:lnTo>
                      <a:pt x="444" y="10523"/>
                    </a:lnTo>
                    <a:lnTo>
                      <a:pt x="429" y="10523"/>
                    </a:lnTo>
                    <a:lnTo>
                      <a:pt x="416" y="10708"/>
                    </a:lnTo>
                    <a:lnTo>
                      <a:pt x="384" y="11077"/>
                    </a:lnTo>
                    <a:lnTo>
                      <a:pt x="370" y="11262"/>
                    </a:lnTo>
                    <a:lnTo>
                      <a:pt x="406" y="11446"/>
                    </a:lnTo>
                    <a:lnTo>
                      <a:pt x="518" y="11446"/>
                    </a:lnTo>
                    <a:lnTo>
                      <a:pt x="507" y="11631"/>
                    </a:lnTo>
                    <a:lnTo>
                      <a:pt x="498" y="11815"/>
                    </a:lnTo>
                    <a:lnTo>
                      <a:pt x="491" y="12000"/>
                    </a:lnTo>
                    <a:lnTo>
                      <a:pt x="489" y="12000"/>
                    </a:lnTo>
                    <a:lnTo>
                      <a:pt x="489" y="12185"/>
                    </a:lnTo>
                    <a:lnTo>
                      <a:pt x="503" y="12185"/>
                    </a:lnTo>
                    <a:lnTo>
                      <a:pt x="503" y="12738"/>
                    </a:lnTo>
                    <a:lnTo>
                      <a:pt x="529" y="12738"/>
                    </a:lnTo>
                    <a:lnTo>
                      <a:pt x="542" y="12923"/>
                    </a:lnTo>
                    <a:lnTo>
                      <a:pt x="558" y="12923"/>
                    </a:lnTo>
                    <a:lnTo>
                      <a:pt x="577" y="13108"/>
                    </a:lnTo>
                    <a:lnTo>
                      <a:pt x="681" y="13108"/>
                    </a:lnTo>
                    <a:lnTo>
                      <a:pt x="666" y="12923"/>
                    </a:lnTo>
                    <a:lnTo>
                      <a:pt x="681" y="12738"/>
                    </a:lnTo>
                    <a:lnTo>
                      <a:pt x="607" y="12738"/>
                    </a:lnTo>
                    <a:lnTo>
                      <a:pt x="592" y="12554"/>
                    </a:lnTo>
                    <a:lnTo>
                      <a:pt x="592" y="12369"/>
                    </a:lnTo>
                    <a:lnTo>
                      <a:pt x="770" y="12369"/>
                    </a:lnTo>
                    <a:lnTo>
                      <a:pt x="681" y="12738"/>
                    </a:lnTo>
                    <a:lnTo>
                      <a:pt x="785" y="12738"/>
                    </a:lnTo>
                    <a:lnTo>
                      <a:pt x="785" y="12923"/>
                    </a:lnTo>
                    <a:lnTo>
                      <a:pt x="740" y="12923"/>
                    </a:lnTo>
                    <a:lnTo>
                      <a:pt x="755" y="13108"/>
                    </a:lnTo>
                    <a:lnTo>
                      <a:pt x="775" y="13108"/>
                    </a:lnTo>
                    <a:lnTo>
                      <a:pt x="809" y="13477"/>
                    </a:lnTo>
                    <a:lnTo>
                      <a:pt x="829" y="13662"/>
                    </a:lnTo>
                    <a:lnTo>
                      <a:pt x="844" y="13662"/>
                    </a:lnTo>
                    <a:lnTo>
                      <a:pt x="844" y="13846"/>
                    </a:lnTo>
                    <a:lnTo>
                      <a:pt x="814" y="13846"/>
                    </a:lnTo>
                    <a:lnTo>
                      <a:pt x="836" y="14215"/>
                    </a:lnTo>
                    <a:lnTo>
                      <a:pt x="848" y="14215"/>
                    </a:lnTo>
                    <a:lnTo>
                      <a:pt x="859" y="14400"/>
                    </a:lnTo>
                    <a:lnTo>
                      <a:pt x="873" y="14215"/>
                    </a:lnTo>
                    <a:lnTo>
                      <a:pt x="888" y="14215"/>
                    </a:lnTo>
                    <a:lnTo>
                      <a:pt x="903" y="14031"/>
                    </a:lnTo>
                    <a:lnTo>
                      <a:pt x="912" y="14031"/>
                    </a:lnTo>
                    <a:lnTo>
                      <a:pt x="901" y="13846"/>
                    </a:lnTo>
                    <a:lnTo>
                      <a:pt x="903" y="13846"/>
                    </a:lnTo>
                    <a:lnTo>
                      <a:pt x="903" y="13662"/>
                    </a:lnTo>
                    <a:lnTo>
                      <a:pt x="888" y="13662"/>
                    </a:lnTo>
                    <a:lnTo>
                      <a:pt x="873" y="13477"/>
                    </a:lnTo>
                    <a:lnTo>
                      <a:pt x="1051" y="13477"/>
                    </a:lnTo>
                    <a:lnTo>
                      <a:pt x="1051" y="13662"/>
                    </a:lnTo>
                    <a:lnTo>
                      <a:pt x="1081" y="13662"/>
                    </a:lnTo>
                    <a:lnTo>
                      <a:pt x="1081" y="13846"/>
                    </a:lnTo>
                    <a:lnTo>
                      <a:pt x="1096" y="13846"/>
                    </a:lnTo>
                    <a:lnTo>
                      <a:pt x="1096" y="13477"/>
                    </a:lnTo>
                    <a:lnTo>
                      <a:pt x="1110" y="13477"/>
                    </a:lnTo>
                    <a:lnTo>
                      <a:pt x="1133" y="13662"/>
                    </a:lnTo>
                    <a:lnTo>
                      <a:pt x="1177" y="13846"/>
                    </a:lnTo>
                    <a:lnTo>
                      <a:pt x="1181" y="13877"/>
                    </a:lnTo>
                    <a:lnTo>
                      <a:pt x="1162" y="14031"/>
                    </a:lnTo>
                    <a:lnTo>
                      <a:pt x="1096" y="14031"/>
                    </a:lnTo>
                    <a:lnTo>
                      <a:pt x="1096" y="14400"/>
                    </a:lnTo>
                    <a:lnTo>
                      <a:pt x="1081" y="14400"/>
                    </a:lnTo>
                    <a:lnTo>
                      <a:pt x="1096" y="14215"/>
                    </a:lnTo>
                    <a:lnTo>
                      <a:pt x="1096" y="14031"/>
                    </a:lnTo>
                    <a:lnTo>
                      <a:pt x="1081" y="14031"/>
                    </a:lnTo>
                    <a:lnTo>
                      <a:pt x="1081" y="13846"/>
                    </a:lnTo>
                    <a:lnTo>
                      <a:pt x="997" y="13846"/>
                    </a:lnTo>
                    <a:lnTo>
                      <a:pt x="1007" y="14031"/>
                    </a:lnTo>
                    <a:lnTo>
                      <a:pt x="992" y="14031"/>
                    </a:lnTo>
                    <a:lnTo>
                      <a:pt x="977" y="14215"/>
                    </a:lnTo>
                    <a:lnTo>
                      <a:pt x="965" y="14215"/>
                    </a:lnTo>
                    <a:lnTo>
                      <a:pt x="975" y="14400"/>
                    </a:lnTo>
                    <a:lnTo>
                      <a:pt x="977" y="14585"/>
                    </a:lnTo>
                    <a:lnTo>
                      <a:pt x="992" y="14585"/>
                    </a:lnTo>
                    <a:lnTo>
                      <a:pt x="992" y="14769"/>
                    </a:lnTo>
                    <a:lnTo>
                      <a:pt x="1081" y="14585"/>
                    </a:lnTo>
                    <a:lnTo>
                      <a:pt x="1229" y="14585"/>
                    </a:lnTo>
                    <a:lnTo>
                      <a:pt x="1229" y="14400"/>
                    </a:lnTo>
                    <a:lnTo>
                      <a:pt x="1214" y="14400"/>
                    </a:lnTo>
                    <a:lnTo>
                      <a:pt x="1211" y="14215"/>
                    </a:lnTo>
                    <a:lnTo>
                      <a:pt x="1206" y="14076"/>
                    </a:lnTo>
                    <a:lnTo>
                      <a:pt x="1229" y="14215"/>
                    </a:lnTo>
                    <a:lnTo>
                      <a:pt x="1229" y="14400"/>
                    </a:lnTo>
                    <a:lnTo>
                      <a:pt x="1258" y="14400"/>
                    </a:lnTo>
                    <a:lnTo>
                      <a:pt x="1288" y="14585"/>
                    </a:lnTo>
                    <a:lnTo>
                      <a:pt x="1303" y="14585"/>
                    </a:lnTo>
                    <a:lnTo>
                      <a:pt x="1261" y="14769"/>
                    </a:lnTo>
                    <a:lnTo>
                      <a:pt x="1096" y="14769"/>
                    </a:lnTo>
                    <a:lnTo>
                      <a:pt x="1081" y="14954"/>
                    </a:lnTo>
                    <a:lnTo>
                      <a:pt x="1066" y="14954"/>
                    </a:lnTo>
                    <a:lnTo>
                      <a:pt x="1040" y="15323"/>
                    </a:lnTo>
                    <a:lnTo>
                      <a:pt x="1033" y="15508"/>
                    </a:lnTo>
                    <a:lnTo>
                      <a:pt x="1036" y="15508"/>
                    </a:lnTo>
                    <a:lnTo>
                      <a:pt x="1081" y="15692"/>
                    </a:lnTo>
                    <a:lnTo>
                      <a:pt x="1214" y="15692"/>
                    </a:lnTo>
                    <a:lnTo>
                      <a:pt x="1250" y="15877"/>
                    </a:lnTo>
                    <a:lnTo>
                      <a:pt x="1362" y="15877"/>
                    </a:lnTo>
                    <a:lnTo>
                      <a:pt x="1362" y="15692"/>
                    </a:lnTo>
                    <a:lnTo>
                      <a:pt x="1377" y="15692"/>
                    </a:lnTo>
                    <a:lnTo>
                      <a:pt x="1377" y="15508"/>
                    </a:lnTo>
                    <a:lnTo>
                      <a:pt x="1392" y="15692"/>
                    </a:lnTo>
                    <a:lnTo>
                      <a:pt x="1436" y="15692"/>
                    </a:lnTo>
                    <a:lnTo>
                      <a:pt x="1445" y="15877"/>
                    </a:lnTo>
                    <a:lnTo>
                      <a:pt x="1457" y="16062"/>
                    </a:lnTo>
                    <a:lnTo>
                      <a:pt x="1466" y="16062"/>
                    </a:lnTo>
                    <a:lnTo>
                      <a:pt x="1540" y="16431"/>
                    </a:lnTo>
                    <a:lnTo>
                      <a:pt x="1540" y="16246"/>
                    </a:lnTo>
                    <a:lnTo>
                      <a:pt x="1542" y="16062"/>
                    </a:lnTo>
                    <a:lnTo>
                      <a:pt x="1546" y="15877"/>
                    </a:lnTo>
                    <a:lnTo>
                      <a:pt x="1555" y="15692"/>
                    </a:lnTo>
                    <a:lnTo>
                      <a:pt x="1646" y="15877"/>
                    </a:lnTo>
                    <a:lnTo>
                      <a:pt x="1740" y="15877"/>
                    </a:lnTo>
                    <a:lnTo>
                      <a:pt x="1833" y="15692"/>
                    </a:lnTo>
                    <a:lnTo>
                      <a:pt x="1925" y="15692"/>
                    </a:lnTo>
                    <a:lnTo>
                      <a:pt x="1927" y="15877"/>
                    </a:lnTo>
                    <a:lnTo>
                      <a:pt x="1937" y="16062"/>
                    </a:lnTo>
                    <a:lnTo>
                      <a:pt x="1939" y="16062"/>
                    </a:lnTo>
                    <a:lnTo>
                      <a:pt x="1925" y="16246"/>
                    </a:lnTo>
                    <a:lnTo>
                      <a:pt x="1954" y="16431"/>
                    </a:lnTo>
                    <a:lnTo>
                      <a:pt x="1984" y="16431"/>
                    </a:lnTo>
                    <a:lnTo>
                      <a:pt x="2008" y="16246"/>
                    </a:lnTo>
                    <a:lnTo>
                      <a:pt x="2036" y="16246"/>
                    </a:lnTo>
                    <a:lnTo>
                      <a:pt x="2063" y="16062"/>
                    </a:lnTo>
                    <a:lnTo>
                      <a:pt x="2087" y="15877"/>
                    </a:lnTo>
                    <a:lnTo>
                      <a:pt x="2119" y="16062"/>
                    </a:lnTo>
                    <a:lnTo>
                      <a:pt x="2150" y="16062"/>
                    </a:lnTo>
                    <a:lnTo>
                      <a:pt x="2187" y="16246"/>
                    </a:lnTo>
                    <a:lnTo>
                      <a:pt x="2236" y="16062"/>
                    </a:lnTo>
                    <a:lnTo>
                      <a:pt x="2250" y="15877"/>
                    </a:lnTo>
                    <a:lnTo>
                      <a:pt x="2221" y="15877"/>
                    </a:lnTo>
                    <a:lnTo>
                      <a:pt x="2221" y="15692"/>
                    </a:lnTo>
                    <a:lnTo>
                      <a:pt x="2182" y="15692"/>
                    </a:lnTo>
                    <a:lnTo>
                      <a:pt x="2081" y="15508"/>
                    </a:lnTo>
                    <a:lnTo>
                      <a:pt x="1925" y="15508"/>
                    </a:lnTo>
                    <a:lnTo>
                      <a:pt x="1925" y="15323"/>
                    </a:lnTo>
                    <a:lnTo>
                      <a:pt x="2028" y="15323"/>
                    </a:lnTo>
                    <a:lnTo>
                      <a:pt x="2028" y="15508"/>
                    </a:lnTo>
                    <a:lnTo>
                      <a:pt x="2043" y="15323"/>
                    </a:lnTo>
                    <a:lnTo>
                      <a:pt x="2161" y="15323"/>
                    </a:lnTo>
                    <a:lnTo>
                      <a:pt x="2183" y="15508"/>
                    </a:lnTo>
                    <a:lnTo>
                      <a:pt x="2204" y="15508"/>
                    </a:lnTo>
                    <a:lnTo>
                      <a:pt x="2222" y="15692"/>
                    </a:lnTo>
                    <a:lnTo>
                      <a:pt x="2236" y="15692"/>
                    </a:lnTo>
                    <a:lnTo>
                      <a:pt x="2250" y="15508"/>
                    </a:lnTo>
                    <a:lnTo>
                      <a:pt x="2250" y="15692"/>
                    </a:lnTo>
                    <a:lnTo>
                      <a:pt x="2265" y="15692"/>
                    </a:lnTo>
                    <a:lnTo>
                      <a:pt x="2265" y="15877"/>
                    </a:lnTo>
                    <a:lnTo>
                      <a:pt x="2285" y="15877"/>
                    </a:lnTo>
                    <a:lnTo>
                      <a:pt x="2319" y="16246"/>
                    </a:lnTo>
                    <a:lnTo>
                      <a:pt x="2339" y="16431"/>
                    </a:lnTo>
                    <a:lnTo>
                      <a:pt x="2317" y="16246"/>
                    </a:lnTo>
                    <a:lnTo>
                      <a:pt x="2273" y="16246"/>
                    </a:lnTo>
                    <a:lnTo>
                      <a:pt x="2250" y="16062"/>
                    </a:lnTo>
                    <a:lnTo>
                      <a:pt x="2250" y="16615"/>
                    </a:lnTo>
                    <a:lnTo>
                      <a:pt x="2310" y="16615"/>
                    </a:lnTo>
                    <a:lnTo>
                      <a:pt x="2324" y="16431"/>
                    </a:lnTo>
                    <a:lnTo>
                      <a:pt x="2324" y="16615"/>
                    </a:lnTo>
                    <a:lnTo>
                      <a:pt x="2310" y="16615"/>
                    </a:lnTo>
                    <a:lnTo>
                      <a:pt x="2310" y="16800"/>
                    </a:lnTo>
                    <a:lnTo>
                      <a:pt x="2295" y="16985"/>
                    </a:lnTo>
                    <a:lnTo>
                      <a:pt x="2265" y="16985"/>
                    </a:lnTo>
                    <a:lnTo>
                      <a:pt x="2206" y="17354"/>
                    </a:lnTo>
                    <a:lnTo>
                      <a:pt x="2184" y="17169"/>
                    </a:lnTo>
                    <a:lnTo>
                      <a:pt x="2161" y="17169"/>
                    </a:lnTo>
                    <a:lnTo>
                      <a:pt x="2117" y="16800"/>
                    </a:lnTo>
                    <a:lnTo>
                      <a:pt x="2117" y="18092"/>
                    </a:lnTo>
                    <a:lnTo>
                      <a:pt x="2102" y="18092"/>
                    </a:lnTo>
                    <a:lnTo>
                      <a:pt x="2102" y="17908"/>
                    </a:lnTo>
                    <a:lnTo>
                      <a:pt x="2117" y="17908"/>
                    </a:lnTo>
                    <a:lnTo>
                      <a:pt x="2117" y="16800"/>
                    </a:lnTo>
                    <a:lnTo>
                      <a:pt x="2106" y="16985"/>
                    </a:lnTo>
                    <a:lnTo>
                      <a:pt x="2084" y="17538"/>
                    </a:lnTo>
                    <a:lnTo>
                      <a:pt x="2073" y="17723"/>
                    </a:lnTo>
                    <a:lnTo>
                      <a:pt x="2087" y="17723"/>
                    </a:lnTo>
                    <a:lnTo>
                      <a:pt x="2087" y="17908"/>
                    </a:lnTo>
                    <a:lnTo>
                      <a:pt x="1758" y="17908"/>
                    </a:lnTo>
                    <a:lnTo>
                      <a:pt x="1658" y="17723"/>
                    </a:lnTo>
                    <a:lnTo>
                      <a:pt x="1643" y="17723"/>
                    </a:lnTo>
                    <a:lnTo>
                      <a:pt x="1629" y="17538"/>
                    </a:lnTo>
                    <a:lnTo>
                      <a:pt x="1568" y="17538"/>
                    </a:lnTo>
                    <a:lnTo>
                      <a:pt x="1511" y="17723"/>
                    </a:lnTo>
                    <a:lnTo>
                      <a:pt x="1480" y="17723"/>
                    </a:lnTo>
                    <a:lnTo>
                      <a:pt x="1480" y="17908"/>
                    </a:lnTo>
                    <a:lnTo>
                      <a:pt x="1555" y="17908"/>
                    </a:lnTo>
                    <a:lnTo>
                      <a:pt x="1569" y="18092"/>
                    </a:lnTo>
                    <a:lnTo>
                      <a:pt x="1629" y="18092"/>
                    </a:lnTo>
                    <a:lnTo>
                      <a:pt x="1658" y="17908"/>
                    </a:lnTo>
                    <a:lnTo>
                      <a:pt x="1673" y="17908"/>
                    </a:lnTo>
                    <a:lnTo>
                      <a:pt x="1673" y="18092"/>
                    </a:lnTo>
                    <a:lnTo>
                      <a:pt x="1658" y="18092"/>
                    </a:lnTo>
                    <a:lnTo>
                      <a:pt x="1704" y="18462"/>
                    </a:lnTo>
                    <a:lnTo>
                      <a:pt x="1773" y="18646"/>
                    </a:lnTo>
                    <a:lnTo>
                      <a:pt x="1858" y="18831"/>
                    </a:lnTo>
                    <a:lnTo>
                      <a:pt x="2013" y="18831"/>
                    </a:lnTo>
                    <a:lnTo>
                      <a:pt x="2013" y="18462"/>
                    </a:lnTo>
                    <a:lnTo>
                      <a:pt x="2028" y="18462"/>
                    </a:lnTo>
                    <a:lnTo>
                      <a:pt x="2028" y="18277"/>
                    </a:lnTo>
                    <a:lnTo>
                      <a:pt x="2058" y="18277"/>
                    </a:lnTo>
                    <a:lnTo>
                      <a:pt x="2058" y="18331"/>
                    </a:lnTo>
                    <a:lnTo>
                      <a:pt x="2071" y="18277"/>
                    </a:lnTo>
                    <a:lnTo>
                      <a:pt x="2117" y="18277"/>
                    </a:lnTo>
                    <a:lnTo>
                      <a:pt x="2117" y="18462"/>
                    </a:lnTo>
                    <a:lnTo>
                      <a:pt x="2102" y="18462"/>
                    </a:lnTo>
                    <a:lnTo>
                      <a:pt x="2100" y="18646"/>
                    </a:lnTo>
                    <a:lnTo>
                      <a:pt x="2090" y="19015"/>
                    </a:lnTo>
                    <a:lnTo>
                      <a:pt x="2087" y="19200"/>
                    </a:lnTo>
                    <a:lnTo>
                      <a:pt x="2128" y="19200"/>
                    </a:lnTo>
                    <a:lnTo>
                      <a:pt x="2117" y="19015"/>
                    </a:lnTo>
                    <a:lnTo>
                      <a:pt x="2148" y="19015"/>
                    </a:lnTo>
                    <a:lnTo>
                      <a:pt x="2205" y="18831"/>
                    </a:lnTo>
                    <a:lnTo>
                      <a:pt x="2236" y="18831"/>
                    </a:lnTo>
                    <a:lnTo>
                      <a:pt x="2221" y="18646"/>
                    </a:lnTo>
                    <a:lnTo>
                      <a:pt x="2161" y="18646"/>
                    </a:lnTo>
                    <a:lnTo>
                      <a:pt x="2161" y="18462"/>
                    </a:lnTo>
                    <a:lnTo>
                      <a:pt x="2147" y="18462"/>
                    </a:lnTo>
                    <a:lnTo>
                      <a:pt x="2147" y="18277"/>
                    </a:lnTo>
                    <a:lnTo>
                      <a:pt x="2161" y="18277"/>
                    </a:lnTo>
                    <a:lnTo>
                      <a:pt x="2176" y="18456"/>
                    </a:lnTo>
                    <a:lnTo>
                      <a:pt x="2207" y="18277"/>
                    </a:lnTo>
                    <a:lnTo>
                      <a:pt x="2221" y="18092"/>
                    </a:lnTo>
                    <a:lnTo>
                      <a:pt x="2206" y="18277"/>
                    </a:lnTo>
                    <a:lnTo>
                      <a:pt x="2176" y="18277"/>
                    </a:lnTo>
                    <a:lnTo>
                      <a:pt x="2206" y="18092"/>
                    </a:lnTo>
                    <a:lnTo>
                      <a:pt x="2221" y="18092"/>
                    </a:lnTo>
                    <a:lnTo>
                      <a:pt x="2221" y="17723"/>
                    </a:lnTo>
                    <a:lnTo>
                      <a:pt x="2254" y="17908"/>
                    </a:lnTo>
                    <a:lnTo>
                      <a:pt x="2339" y="17908"/>
                    </a:lnTo>
                    <a:lnTo>
                      <a:pt x="2310" y="18092"/>
                    </a:lnTo>
                    <a:lnTo>
                      <a:pt x="2295" y="18092"/>
                    </a:lnTo>
                    <a:lnTo>
                      <a:pt x="2310" y="18277"/>
                    </a:lnTo>
                    <a:lnTo>
                      <a:pt x="2280" y="18277"/>
                    </a:lnTo>
                    <a:lnTo>
                      <a:pt x="2295" y="18092"/>
                    </a:lnTo>
                    <a:lnTo>
                      <a:pt x="2236" y="18092"/>
                    </a:lnTo>
                    <a:lnTo>
                      <a:pt x="2265" y="18277"/>
                    </a:lnTo>
                    <a:lnTo>
                      <a:pt x="2269" y="18277"/>
                    </a:lnTo>
                    <a:lnTo>
                      <a:pt x="2256" y="18462"/>
                    </a:lnTo>
                    <a:lnTo>
                      <a:pt x="2240" y="18462"/>
                    </a:lnTo>
                    <a:lnTo>
                      <a:pt x="2221" y="18646"/>
                    </a:lnTo>
                    <a:lnTo>
                      <a:pt x="2250" y="18646"/>
                    </a:lnTo>
                    <a:lnTo>
                      <a:pt x="2280" y="18462"/>
                    </a:lnTo>
                    <a:lnTo>
                      <a:pt x="2280" y="18646"/>
                    </a:lnTo>
                    <a:lnTo>
                      <a:pt x="2265" y="18646"/>
                    </a:lnTo>
                    <a:lnTo>
                      <a:pt x="2250" y="18831"/>
                    </a:lnTo>
                    <a:lnTo>
                      <a:pt x="2295" y="18831"/>
                    </a:lnTo>
                    <a:lnTo>
                      <a:pt x="2295" y="18646"/>
                    </a:lnTo>
                    <a:lnTo>
                      <a:pt x="2324" y="18646"/>
                    </a:lnTo>
                    <a:lnTo>
                      <a:pt x="2310" y="18831"/>
                    </a:lnTo>
                    <a:lnTo>
                      <a:pt x="2295" y="18831"/>
                    </a:lnTo>
                    <a:lnTo>
                      <a:pt x="2295" y="19015"/>
                    </a:lnTo>
                    <a:lnTo>
                      <a:pt x="2310" y="19015"/>
                    </a:lnTo>
                    <a:lnTo>
                      <a:pt x="2268" y="19200"/>
                    </a:lnTo>
                    <a:lnTo>
                      <a:pt x="2230" y="19200"/>
                    </a:lnTo>
                    <a:lnTo>
                      <a:pt x="2200" y="19356"/>
                    </a:lnTo>
                    <a:lnTo>
                      <a:pt x="2202" y="19385"/>
                    </a:lnTo>
                    <a:lnTo>
                      <a:pt x="2224" y="19569"/>
                    </a:lnTo>
                    <a:lnTo>
                      <a:pt x="2236" y="19569"/>
                    </a:lnTo>
                    <a:lnTo>
                      <a:pt x="2250" y="19754"/>
                    </a:lnTo>
                    <a:lnTo>
                      <a:pt x="2250" y="19938"/>
                    </a:lnTo>
                    <a:lnTo>
                      <a:pt x="2558" y="19938"/>
                    </a:lnTo>
                    <a:lnTo>
                      <a:pt x="2650" y="20123"/>
                    </a:lnTo>
                    <a:lnTo>
                      <a:pt x="2680" y="20123"/>
                    </a:lnTo>
                    <a:lnTo>
                      <a:pt x="2671" y="19938"/>
                    </a:lnTo>
                    <a:lnTo>
                      <a:pt x="2659" y="19569"/>
                    </a:lnTo>
                    <a:lnTo>
                      <a:pt x="2650" y="19385"/>
                    </a:lnTo>
                    <a:lnTo>
                      <a:pt x="2709" y="19569"/>
                    </a:lnTo>
                    <a:lnTo>
                      <a:pt x="2709" y="19385"/>
                    </a:lnTo>
                    <a:lnTo>
                      <a:pt x="2724" y="19385"/>
                    </a:lnTo>
                    <a:lnTo>
                      <a:pt x="2724" y="19200"/>
                    </a:lnTo>
                    <a:lnTo>
                      <a:pt x="2739" y="19200"/>
                    </a:lnTo>
                    <a:lnTo>
                      <a:pt x="2768" y="19385"/>
                    </a:lnTo>
                    <a:lnTo>
                      <a:pt x="2754" y="19385"/>
                    </a:lnTo>
                    <a:lnTo>
                      <a:pt x="2773" y="19508"/>
                    </a:lnTo>
                    <a:lnTo>
                      <a:pt x="2783" y="19385"/>
                    </a:lnTo>
                    <a:lnTo>
                      <a:pt x="2902" y="19385"/>
                    </a:lnTo>
                    <a:lnTo>
                      <a:pt x="2842" y="19569"/>
                    </a:lnTo>
                    <a:lnTo>
                      <a:pt x="2828" y="19569"/>
                    </a:lnTo>
                    <a:lnTo>
                      <a:pt x="2850" y="19754"/>
                    </a:lnTo>
                    <a:lnTo>
                      <a:pt x="2887" y="19754"/>
                    </a:lnTo>
                    <a:lnTo>
                      <a:pt x="2887" y="19569"/>
                    </a:lnTo>
                    <a:lnTo>
                      <a:pt x="2902" y="19569"/>
                    </a:lnTo>
                    <a:lnTo>
                      <a:pt x="2935" y="19385"/>
                    </a:lnTo>
                    <a:lnTo>
                      <a:pt x="2966" y="19200"/>
                    </a:lnTo>
                    <a:lnTo>
                      <a:pt x="2995" y="19015"/>
                    </a:lnTo>
                    <a:lnTo>
                      <a:pt x="3020" y="18831"/>
                    </a:lnTo>
                    <a:lnTo>
                      <a:pt x="3168" y="19569"/>
                    </a:lnTo>
                    <a:lnTo>
                      <a:pt x="3180" y="19569"/>
                    </a:lnTo>
                    <a:lnTo>
                      <a:pt x="3192" y="19754"/>
                    </a:lnTo>
                    <a:lnTo>
                      <a:pt x="3227" y="19754"/>
                    </a:lnTo>
                    <a:lnTo>
                      <a:pt x="3242" y="19938"/>
                    </a:lnTo>
                    <a:lnTo>
                      <a:pt x="3301" y="19938"/>
                    </a:lnTo>
                    <a:lnTo>
                      <a:pt x="3316" y="20123"/>
                    </a:lnTo>
                    <a:lnTo>
                      <a:pt x="3316" y="19938"/>
                    </a:lnTo>
                    <a:lnTo>
                      <a:pt x="3332" y="19938"/>
                    </a:lnTo>
                    <a:lnTo>
                      <a:pt x="3389" y="19754"/>
                    </a:lnTo>
                    <a:lnTo>
                      <a:pt x="3440" y="19754"/>
                    </a:lnTo>
                    <a:lnTo>
                      <a:pt x="3474" y="19569"/>
                    </a:lnTo>
                    <a:lnTo>
                      <a:pt x="3494" y="19385"/>
                    </a:lnTo>
                    <a:lnTo>
                      <a:pt x="3494" y="19569"/>
                    </a:lnTo>
                    <a:lnTo>
                      <a:pt x="3509" y="19569"/>
                    </a:lnTo>
                    <a:lnTo>
                      <a:pt x="3524" y="19385"/>
                    </a:lnTo>
                    <a:lnTo>
                      <a:pt x="3553" y="19385"/>
                    </a:lnTo>
                    <a:lnTo>
                      <a:pt x="3568" y="19569"/>
                    </a:lnTo>
                    <a:lnTo>
                      <a:pt x="3582" y="19569"/>
                    </a:lnTo>
                    <a:lnTo>
                      <a:pt x="3599" y="19385"/>
                    </a:lnTo>
                    <a:lnTo>
                      <a:pt x="3620" y="19385"/>
                    </a:lnTo>
                    <a:lnTo>
                      <a:pt x="3642" y="19200"/>
                    </a:lnTo>
                    <a:lnTo>
                      <a:pt x="3553" y="19200"/>
                    </a:lnTo>
                    <a:lnTo>
                      <a:pt x="3686" y="19015"/>
                    </a:lnTo>
                    <a:lnTo>
                      <a:pt x="3701" y="19015"/>
                    </a:lnTo>
                    <a:lnTo>
                      <a:pt x="3701" y="19200"/>
                    </a:lnTo>
                    <a:lnTo>
                      <a:pt x="3716" y="19200"/>
                    </a:lnTo>
                    <a:lnTo>
                      <a:pt x="3716" y="19015"/>
                    </a:lnTo>
                    <a:lnTo>
                      <a:pt x="3805" y="18462"/>
                    </a:lnTo>
                    <a:lnTo>
                      <a:pt x="3804" y="18646"/>
                    </a:lnTo>
                    <a:lnTo>
                      <a:pt x="3812" y="18831"/>
                    </a:lnTo>
                    <a:lnTo>
                      <a:pt x="3842" y="19015"/>
                    </a:lnTo>
                    <a:lnTo>
                      <a:pt x="3933" y="19015"/>
                    </a:lnTo>
                    <a:lnTo>
                      <a:pt x="3962" y="19200"/>
                    </a:lnTo>
                    <a:lnTo>
                      <a:pt x="4027" y="19385"/>
                    </a:lnTo>
                    <a:lnTo>
                      <a:pt x="4071" y="19385"/>
                    </a:lnTo>
                    <a:lnTo>
                      <a:pt x="4071" y="19200"/>
                    </a:lnTo>
                    <a:lnTo>
                      <a:pt x="4086" y="19200"/>
                    </a:lnTo>
                    <a:lnTo>
                      <a:pt x="4097" y="19015"/>
                    </a:lnTo>
                    <a:lnTo>
                      <a:pt x="4103" y="18939"/>
                    </a:lnTo>
                    <a:lnTo>
                      <a:pt x="4103" y="18942"/>
                    </a:lnTo>
                    <a:lnTo>
                      <a:pt x="4107" y="19041"/>
                    </a:lnTo>
                    <a:lnTo>
                      <a:pt x="4116" y="19135"/>
                    </a:lnTo>
                    <a:lnTo>
                      <a:pt x="4160" y="18949"/>
                    </a:lnTo>
                    <a:lnTo>
                      <a:pt x="4145" y="18887"/>
                    </a:lnTo>
                    <a:lnTo>
                      <a:pt x="4145" y="18826"/>
                    </a:lnTo>
                    <a:lnTo>
                      <a:pt x="4120" y="18718"/>
                    </a:lnTo>
                    <a:lnTo>
                      <a:pt x="4126" y="18646"/>
                    </a:lnTo>
                    <a:lnTo>
                      <a:pt x="4145" y="18462"/>
                    </a:lnTo>
                    <a:lnTo>
                      <a:pt x="4123" y="18092"/>
                    </a:lnTo>
                    <a:lnTo>
                      <a:pt x="4112" y="18092"/>
                    </a:lnTo>
                    <a:lnTo>
                      <a:pt x="4101" y="17908"/>
                    </a:lnTo>
                    <a:lnTo>
                      <a:pt x="3504" y="17908"/>
                    </a:lnTo>
                    <a:lnTo>
                      <a:pt x="3504" y="18092"/>
                    </a:lnTo>
                    <a:lnTo>
                      <a:pt x="3487" y="18277"/>
                    </a:lnTo>
                    <a:lnTo>
                      <a:pt x="3449" y="18462"/>
                    </a:lnTo>
                    <a:lnTo>
                      <a:pt x="3435" y="18277"/>
                    </a:lnTo>
                    <a:lnTo>
                      <a:pt x="3435" y="18646"/>
                    </a:lnTo>
                    <a:lnTo>
                      <a:pt x="3420" y="18831"/>
                    </a:lnTo>
                    <a:lnTo>
                      <a:pt x="3390" y="18831"/>
                    </a:lnTo>
                    <a:lnTo>
                      <a:pt x="3390" y="19015"/>
                    </a:lnTo>
                    <a:lnTo>
                      <a:pt x="3357" y="19015"/>
                    </a:lnTo>
                    <a:lnTo>
                      <a:pt x="3290" y="19200"/>
                    </a:lnTo>
                    <a:lnTo>
                      <a:pt x="3242" y="19200"/>
                    </a:lnTo>
                    <a:lnTo>
                      <a:pt x="3227" y="19015"/>
                    </a:lnTo>
                    <a:lnTo>
                      <a:pt x="3241" y="19015"/>
                    </a:lnTo>
                    <a:lnTo>
                      <a:pt x="3273" y="18831"/>
                    </a:lnTo>
                    <a:lnTo>
                      <a:pt x="3287" y="18646"/>
                    </a:lnTo>
                    <a:lnTo>
                      <a:pt x="3309" y="18831"/>
                    </a:lnTo>
                    <a:lnTo>
                      <a:pt x="3353" y="18831"/>
                    </a:lnTo>
                    <a:lnTo>
                      <a:pt x="3375" y="19015"/>
                    </a:lnTo>
                    <a:lnTo>
                      <a:pt x="3375" y="18831"/>
                    </a:lnTo>
                    <a:lnTo>
                      <a:pt x="3361" y="18831"/>
                    </a:lnTo>
                    <a:lnTo>
                      <a:pt x="3361" y="18646"/>
                    </a:lnTo>
                    <a:lnTo>
                      <a:pt x="3316" y="18646"/>
                    </a:lnTo>
                    <a:lnTo>
                      <a:pt x="3301" y="18462"/>
                    </a:lnTo>
                    <a:lnTo>
                      <a:pt x="3312" y="18330"/>
                    </a:lnTo>
                    <a:lnTo>
                      <a:pt x="3375" y="18646"/>
                    </a:lnTo>
                    <a:lnTo>
                      <a:pt x="3435" y="18646"/>
                    </a:lnTo>
                    <a:lnTo>
                      <a:pt x="3435" y="18277"/>
                    </a:lnTo>
                    <a:lnTo>
                      <a:pt x="3457" y="18277"/>
                    </a:lnTo>
                    <a:lnTo>
                      <a:pt x="3501" y="18092"/>
                    </a:lnTo>
                    <a:lnTo>
                      <a:pt x="3504" y="18092"/>
                    </a:lnTo>
                    <a:lnTo>
                      <a:pt x="3504" y="17908"/>
                    </a:lnTo>
                    <a:lnTo>
                      <a:pt x="3420" y="17908"/>
                    </a:lnTo>
                    <a:lnTo>
                      <a:pt x="3420" y="18277"/>
                    </a:lnTo>
                    <a:lnTo>
                      <a:pt x="3405" y="18462"/>
                    </a:lnTo>
                    <a:lnTo>
                      <a:pt x="3390" y="18277"/>
                    </a:lnTo>
                    <a:lnTo>
                      <a:pt x="3420" y="18277"/>
                    </a:lnTo>
                    <a:lnTo>
                      <a:pt x="3420" y="17908"/>
                    </a:lnTo>
                    <a:lnTo>
                      <a:pt x="3316" y="17908"/>
                    </a:lnTo>
                    <a:lnTo>
                      <a:pt x="3316" y="18092"/>
                    </a:lnTo>
                    <a:lnTo>
                      <a:pt x="3287" y="18092"/>
                    </a:lnTo>
                    <a:lnTo>
                      <a:pt x="3287" y="17908"/>
                    </a:lnTo>
                    <a:lnTo>
                      <a:pt x="3716" y="17908"/>
                    </a:lnTo>
                    <a:lnTo>
                      <a:pt x="3701" y="17723"/>
                    </a:lnTo>
                    <a:lnTo>
                      <a:pt x="3672" y="17723"/>
                    </a:lnTo>
                    <a:lnTo>
                      <a:pt x="3672" y="17538"/>
                    </a:lnTo>
                    <a:lnTo>
                      <a:pt x="3764" y="17538"/>
                    </a:lnTo>
                    <a:lnTo>
                      <a:pt x="3755" y="17723"/>
                    </a:lnTo>
                    <a:lnTo>
                      <a:pt x="3748" y="17723"/>
                    </a:lnTo>
                    <a:lnTo>
                      <a:pt x="3746" y="17908"/>
                    </a:lnTo>
                    <a:lnTo>
                      <a:pt x="4059" y="17908"/>
                    </a:lnTo>
                    <a:lnTo>
                      <a:pt x="3980" y="17723"/>
                    </a:lnTo>
                    <a:lnTo>
                      <a:pt x="3908" y="17723"/>
                    </a:lnTo>
                    <a:lnTo>
                      <a:pt x="3923" y="17538"/>
                    </a:lnTo>
                    <a:lnTo>
                      <a:pt x="3953" y="17538"/>
                    </a:lnTo>
                    <a:lnTo>
                      <a:pt x="3968" y="17354"/>
                    </a:lnTo>
                    <a:lnTo>
                      <a:pt x="3838" y="17354"/>
                    </a:lnTo>
                    <a:lnTo>
                      <a:pt x="3827" y="17169"/>
                    </a:lnTo>
                    <a:lnTo>
                      <a:pt x="3816" y="16985"/>
                    </a:lnTo>
                    <a:lnTo>
                      <a:pt x="3896" y="16985"/>
                    </a:lnTo>
                    <a:lnTo>
                      <a:pt x="3894" y="16800"/>
                    </a:lnTo>
                    <a:lnTo>
                      <a:pt x="3820" y="16800"/>
                    </a:lnTo>
                    <a:lnTo>
                      <a:pt x="3834" y="16615"/>
                    </a:lnTo>
                    <a:lnTo>
                      <a:pt x="3805" y="16615"/>
                    </a:lnTo>
                    <a:lnTo>
                      <a:pt x="3811" y="16542"/>
                    </a:lnTo>
                    <a:lnTo>
                      <a:pt x="3775" y="16431"/>
                    </a:lnTo>
                    <a:lnTo>
                      <a:pt x="3760" y="16615"/>
                    </a:lnTo>
                    <a:lnTo>
                      <a:pt x="3746" y="16615"/>
                    </a:lnTo>
                    <a:lnTo>
                      <a:pt x="3746" y="16800"/>
                    </a:lnTo>
                    <a:lnTo>
                      <a:pt x="3731" y="16985"/>
                    </a:lnTo>
                    <a:lnTo>
                      <a:pt x="3731" y="16800"/>
                    </a:lnTo>
                    <a:lnTo>
                      <a:pt x="3746" y="16800"/>
                    </a:lnTo>
                    <a:lnTo>
                      <a:pt x="3746" y="16615"/>
                    </a:lnTo>
                    <a:lnTo>
                      <a:pt x="3716" y="16615"/>
                    </a:lnTo>
                    <a:lnTo>
                      <a:pt x="3751" y="16431"/>
                    </a:lnTo>
                    <a:lnTo>
                      <a:pt x="3820" y="16062"/>
                    </a:lnTo>
                    <a:lnTo>
                      <a:pt x="3716" y="16062"/>
                    </a:lnTo>
                    <a:lnTo>
                      <a:pt x="3731" y="15877"/>
                    </a:lnTo>
                    <a:lnTo>
                      <a:pt x="3716" y="15877"/>
                    </a:lnTo>
                    <a:lnTo>
                      <a:pt x="3701" y="16062"/>
                    </a:lnTo>
                    <a:lnTo>
                      <a:pt x="3686" y="16062"/>
                    </a:lnTo>
                    <a:lnTo>
                      <a:pt x="3686" y="16985"/>
                    </a:lnTo>
                    <a:lnTo>
                      <a:pt x="3672" y="17169"/>
                    </a:lnTo>
                    <a:lnTo>
                      <a:pt x="3672" y="16985"/>
                    </a:lnTo>
                    <a:lnTo>
                      <a:pt x="3663" y="17169"/>
                    </a:lnTo>
                    <a:lnTo>
                      <a:pt x="3657" y="17262"/>
                    </a:lnTo>
                    <a:lnTo>
                      <a:pt x="3657" y="17723"/>
                    </a:lnTo>
                    <a:lnTo>
                      <a:pt x="3627" y="17723"/>
                    </a:lnTo>
                    <a:lnTo>
                      <a:pt x="3627" y="17538"/>
                    </a:lnTo>
                    <a:lnTo>
                      <a:pt x="3657" y="17538"/>
                    </a:lnTo>
                    <a:lnTo>
                      <a:pt x="3657" y="17262"/>
                    </a:lnTo>
                    <a:lnTo>
                      <a:pt x="3651" y="17354"/>
                    </a:lnTo>
                    <a:lnTo>
                      <a:pt x="3620" y="17354"/>
                    </a:lnTo>
                    <a:lnTo>
                      <a:pt x="3599" y="17169"/>
                    </a:lnTo>
                    <a:lnTo>
                      <a:pt x="3582" y="17169"/>
                    </a:lnTo>
                    <a:lnTo>
                      <a:pt x="3568" y="16985"/>
                    </a:lnTo>
                    <a:lnTo>
                      <a:pt x="3553" y="16985"/>
                    </a:lnTo>
                    <a:lnTo>
                      <a:pt x="3544" y="17169"/>
                    </a:lnTo>
                    <a:lnTo>
                      <a:pt x="3538" y="17169"/>
                    </a:lnTo>
                    <a:lnTo>
                      <a:pt x="3532" y="17354"/>
                    </a:lnTo>
                    <a:lnTo>
                      <a:pt x="3509" y="17354"/>
                    </a:lnTo>
                    <a:lnTo>
                      <a:pt x="3531" y="17538"/>
                    </a:lnTo>
                    <a:lnTo>
                      <a:pt x="3509" y="17538"/>
                    </a:lnTo>
                    <a:lnTo>
                      <a:pt x="3509" y="17723"/>
                    </a:lnTo>
                    <a:lnTo>
                      <a:pt x="3494" y="17723"/>
                    </a:lnTo>
                    <a:lnTo>
                      <a:pt x="3494" y="17538"/>
                    </a:lnTo>
                    <a:lnTo>
                      <a:pt x="3449" y="17538"/>
                    </a:lnTo>
                    <a:lnTo>
                      <a:pt x="3464" y="17354"/>
                    </a:lnTo>
                    <a:lnTo>
                      <a:pt x="3479" y="17354"/>
                    </a:lnTo>
                    <a:lnTo>
                      <a:pt x="3494" y="17538"/>
                    </a:lnTo>
                    <a:lnTo>
                      <a:pt x="3509" y="17538"/>
                    </a:lnTo>
                    <a:lnTo>
                      <a:pt x="3509" y="17354"/>
                    </a:lnTo>
                    <a:lnTo>
                      <a:pt x="3503" y="17354"/>
                    </a:lnTo>
                    <a:lnTo>
                      <a:pt x="3509" y="17169"/>
                    </a:lnTo>
                    <a:lnTo>
                      <a:pt x="3515" y="17169"/>
                    </a:lnTo>
                    <a:lnTo>
                      <a:pt x="3524" y="16985"/>
                    </a:lnTo>
                    <a:lnTo>
                      <a:pt x="3495" y="16985"/>
                    </a:lnTo>
                    <a:lnTo>
                      <a:pt x="3463" y="17169"/>
                    </a:lnTo>
                    <a:lnTo>
                      <a:pt x="3449" y="17354"/>
                    </a:lnTo>
                    <a:lnTo>
                      <a:pt x="3441" y="17169"/>
                    </a:lnTo>
                    <a:lnTo>
                      <a:pt x="3429" y="16800"/>
                    </a:lnTo>
                    <a:lnTo>
                      <a:pt x="3420" y="16615"/>
                    </a:lnTo>
                    <a:lnTo>
                      <a:pt x="3456" y="16800"/>
                    </a:lnTo>
                    <a:lnTo>
                      <a:pt x="3538" y="16800"/>
                    </a:lnTo>
                    <a:lnTo>
                      <a:pt x="3524" y="16985"/>
                    </a:lnTo>
                    <a:lnTo>
                      <a:pt x="3553" y="16985"/>
                    </a:lnTo>
                    <a:lnTo>
                      <a:pt x="3568" y="16800"/>
                    </a:lnTo>
                    <a:lnTo>
                      <a:pt x="3627" y="16800"/>
                    </a:lnTo>
                    <a:lnTo>
                      <a:pt x="3642" y="16615"/>
                    </a:lnTo>
                    <a:lnTo>
                      <a:pt x="3672" y="16615"/>
                    </a:lnTo>
                    <a:lnTo>
                      <a:pt x="3672" y="16800"/>
                    </a:lnTo>
                    <a:lnTo>
                      <a:pt x="3627" y="16800"/>
                    </a:lnTo>
                    <a:lnTo>
                      <a:pt x="3657" y="16985"/>
                    </a:lnTo>
                    <a:lnTo>
                      <a:pt x="3686" y="16985"/>
                    </a:lnTo>
                    <a:lnTo>
                      <a:pt x="3686" y="16062"/>
                    </a:lnTo>
                    <a:lnTo>
                      <a:pt x="3672" y="16062"/>
                    </a:lnTo>
                    <a:lnTo>
                      <a:pt x="3657" y="15877"/>
                    </a:lnTo>
                    <a:lnTo>
                      <a:pt x="3627" y="15877"/>
                    </a:lnTo>
                    <a:lnTo>
                      <a:pt x="3627" y="16062"/>
                    </a:lnTo>
                    <a:lnTo>
                      <a:pt x="3612" y="16062"/>
                    </a:lnTo>
                    <a:lnTo>
                      <a:pt x="3642" y="16246"/>
                    </a:lnTo>
                    <a:lnTo>
                      <a:pt x="3568" y="16246"/>
                    </a:lnTo>
                    <a:lnTo>
                      <a:pt x="3553" y="16431"/>
                    </a:lnTo>
                    <a:lnTo>
                      <a:pt x="3464" y="16431"/>
                    </a:lnTo>
                    <a:lnTo>
                      <a:pt x="3464" y="16246"/>
                    </a:lnTo>
                    <a:lnTo>
                      <a:pt x="3198" y="16246"/>
                    </a:lnTo>
                    <a:lnTo>
                      <a:pt x="3198" y="17908"/>
                    </a:lnTo>
                    <a:lnTo>
                      <a:pt x="3183" y="17908"/>
                    </a:lnTo>
                    <a:lnTo>
                      <a:pt x="3183" y="17723"/>
                    </a:lnTo>
                    <a:lnTo>
                      <a:pt x="3198" y="17908"/>
                    </a:lnTo>
                    <a:lnTo>
                      <a:pt x="3198" y="16246"/>
                    </a:lnTo>
                    <a:lnTo>
                      <a:pt x="3153" y="16246"/>
                    </a:lnTo>
                    <a:lnTo>
                      <a:pt x="3153" y="17538"/>
                    </a:lnTo>
                    <a:lnTo>
                      <a:pt x="3139" y="17723"/>
                    </a:lnTo>
                    <a:lnTo>
                      <a:pt x="3094" y="17723"/>
                    </a:lnTo>
                    <a:lnTo>
                      <a:pt x="3109" y="17538"/>
                    </a:lnTo>
                    <a:lnTo>
                      <a:pt x="3094" y="17538"/>
                    </a:lnTo>
                    <a:lnTo>
                      <a:pt x="3094" y="17354"/>
                    </a:lnTo>
                    <a:lnTo>
                      <a:pt x="3057" y="17354"/>
                    </a:lnTo>
                    <a:lnTo>
                      <a:pt x="3013" y="17169"/>
                    </a:lnTo>
                    <a:lnTo>
                      <a:pt x="2991" y="16985"/>
                    </a:lnTo>
                    <a:lnTo>
                      <a:pt x="3065" y="16985"/>
                    </a:lnTo>
                    <a:lnTo>
                      <a:pt x="3079" y="16800"/>
                    </a:lnTo>
                    <a:lnTo>
                      <a:pt x="3109" y="16800"/>
                    </a:lnTo>
                    <a:lnTo>
                      <a:pt x="3147" y="17433"/>
                    </a:lnTo>
                    <a:lnTo>
                      <a:pt x="3153" y="17354"/>
                    </a:lnTo>
                    <a:lnTo>
                      <a:pt x="3153" y="16246"/>
                    </a:lnTo>
                    <a:lnTo>
                      <a:pt x="3124" y="16246"/>
                    </a:lnTo>
                    <a:lnTo>
                      <a:pt x="3137" y="16062"/>
                    </a:lnTo>
                    <a:lnTo>
                      <a:pt x="3170" y="15692"/>
                    </a:lnTo>
                    <a:lnTo>
                      <a:pt x="3183" y="15508"/>
                    </a:lnTo>
                    <a:lnTo>
                      <a:pt x="3198" y="15508"/>
                    </a:lnTo>
                    <a:lnTo>
                      <a:pt x="3213" y="15323"/>
                    </a:lnTo>
                    <a:lnTo>
                      <a:pt x="3227" y="15323"/>
                    </a:lnTo>
                    <a:lnTo>
                      <a:pt x="3205" y="15138"/>
                    </a:lnTo>
                    <a:lnTo>
                      <a:pt x="3161" y="15138"/>
                    </a:lnTo>
                    <a:lnTo>
                      <a:pt x="3139" y="14954"/>
                    </a:lnTo>
                    <a:lnTo>
                      <a:pt x="3176" y="14954"/>
                    </a:lnTo>
                    <a:lnTo>
                      <a:pt x="3220" y="15138"/>
                    </a:lnTo>
                    <a:lnTo>
                      <a:pt x="3242" y="15138"/>
                    </a:lnTo>
                    <a:lnTo>
                      <a:pt x="3242" y="14954"/>
                    </a:lnTo>
                    <a:lnTo>
                      <a:pt x="3257" y="14954"/>
                    </a:lnTo>
                    <a:lnTo>
                      <a:pt x="3257" y="14769"/>
                    </a:lnTo>
                    <a:lnTo>
                      <a:pt x="3272" y="14769"/>
                    </a:lnTo>
                    <a:lnTo>
                      <a:pt x="3272" y="14585"/>
                    </a:lnTo>
                    <a:lnTo>
                      <a:pt x="3319" y="14954"/>
                    </a:lnTo>
                    <a:lnTo>
                      <a:pt x="3418" y="15323"/>
                    </a:lnTo>
                    <a:lnTo>
                      <a:pt x="3464" y="15692"/>
                    </a:lnTo>
                    <a:lnTo>
                      <a:pt x="3479" y="15692"/>
                    </a:lnTo>
                    <a:lnTo>
                      <a:pt x="3509" y="15508"/>
                    </a:lnTo>
                    <a:lnTo>
                      <a:pt x="3494" y="15508"/>
                    </a:lnTo>
                    <a:lnTo>
                      <a:pt x="3464" y="15323"/>
                    </a:lnTo>
                    <a:lnTo>
                      <a:pt x="3449" y="15323"/>
                    </a:lnTo>
                    <a:lnTo>
                      <a:pt x="3479" y="15138"/>
                    </a:lnTo>
                    <a:lnTo>
                      <a:pt x="3464" y="15323"/>
                    </a:lnTo>
                    <a:lnTo>
                      <a:pt x="3524" y="15323"/>
                    </a:lnTo>
                    <a:lnTo>
                      <a:pt x="3524" y="15138"/>
                    </a:lnTo>
                    <a:lnTo>
                      <a:pt x="3509" y="14954"/>
                    </a:lnTo>
                    <a:lnTo>
                      <a:pt x="3524" y="14954"/>
                    </a:lnTo>
                    <a:lnTo>
                      <a:pt x="3538" y="15138"/>
                    </a:lnTo>
                    <a:lnTo>
                      <a:pt x="3538" y="15323"/>
                    </a:lnTo>
                    <a:lnTo>
                      <a:pt x="3599" y="15323"/>
                    </a:lnTo>
                    <a:lnTo>
                      <a:pt x="3626" y="15508"/>
                    </a:lnTo>
                    <a:lnTo>
                      <a:pt x="3672" y="15508"/>
                    </a:lnTo>
                    <a:lnTo>
                      <a:pt x="3672" y="15323"/>
                    </a:lnTo>
                    <a:lnTo>
                      <a:pt x="3705" y="15323"/>
                    </a:lnTo>
                    <a:lnTo>
                      <a:pt x="3772" y="15138"/>
                    </a:lnTo>
                    <a:lnTo>
                      <a:pt x="3805" y="14954"/>
                    </a:lnTo>
                    <a:lnTo>
                      <a:pt x="3849" y="14954"/>
                    </a:lnTo>
                    <a:lnTo>
                      <a:pt x="3864" y="14769"/>
                    </a:lnTo>
                    <a:lnTo>
                      <a:pt x="3923" y="14769"/>
                    </a:lnTo>
                    <a:lnTo>
                      <a:pt x="3938" y="14954"/>
                    </a:lnTo>
                    <a:lnTo>
                      <a:pt x="3997" y="14954"/>
                    </a:lnTo>
                    <a:lnTo>
                      <a:pt x="4012" y="14769"/>
                    </a:lnTo>
                    <a:lnTo>
                      <a:pt x="4027" y="14769"/>
                    </a:lnTo>
                    <a:lnTo>
                      <a:pt x="4042" y="14585"/>
                    </a:lnTo>
                    <a:lnTo>
                      <a:pt x="4042" y="14769"/>
                    </a:lnTo>
                    <a:lnTo>
                      <a:pt x="4027" y="14954"/>
                    </a:lnTo>
                    <a:lnTo>
                      <a:pt x="4034" y="14954"/>
                    </a:lnTo>
                    <a:lnTo>
                      <a:pt x="4056" y="14769"/>
                    </a:lnTo>
                    <a:lnTo>
                      <a:pt x="4056" y="14954"/>
                    </a:lnTo>
                    <a:lnTo>
                      <a:pt x="4071" y="14954"/>
                    </a:lnTo>
                    <a:lnTo>
                      <a:pt x="4071" y="15138"/>
                    </a:lnTo>
                    <a:lnTo>
                      <a:pt x="4101" y="15138"/>
                    </a:lnTo>
                    <a:lnTo>
                      <a:pt x="4116" y="14954"/>
                    </a:lnTo>
                    <a:lnTo>
                      <a:pt x="4130" y="14954"/>
                    </a:lnTo>
                    <a:lnTo>
                      <a:pt x="4130" y="14400"/>
                    </a:lnTo>
                    <a:lnTo>
                      <a:pt x="4153" y="14400"/>
                    </a:lnTo>
                    <a:lnTo>
                      <a:pt x="4197" y="14585"/>
                    </a:lnTo>
                    <a:lnTo>
                      <a:pt x="4219" y="14585"/>
                    </a:lnTo>
                    <a:lnTo>
                      <a:pt x="4219" y="14769"/>
                    </a:lnTo>
                    <a:lnTo>
                      <a:pt x="4234" y="14585"/>
                    </a:lnTo>
                    <a:lnTo>
                      <a:pt x="4249" y="14585"/>
                    </a:lnTo>
                    <a:lnTo>
                      <a:pt x="4271" y="14954"/>
                    </a:lnTo>
                    <a:lnTo>
                      <a:pt x="4282" y="14954"/>
                    </a:lnTo>
                    <a:lnTo>
                      <a:pt x="4293" y="15138"/>
                    </a:lnTo>
                    <a:lnTo>
                      <a:pt x="4273" y="15138"/>
                    </a:lnTo>
                    <a:lnTo>
                      <a:pt x="4328" y="15323"/>
                    </a:lnTo>
                    <a:lnTo>
                      <a:pt x="4338" y="15323"/>
                    </a:lnTo>
                    <a:lnTo>
                      <a:pt x="4323" y="15508"/>
                    </a:lnTo>
                    <a:lnTo>
                      <a:pt x="4367" y="15508"/>
                    </a:lnTo>
                    <a:lnTo>
                      <a:pt x="4353" y="15323"/>
                    </a:lnTo>
                    <a:lnTo>
                      <a:pt x="4353" y="14954"/>
                    </a:lnTo>
                    <a:lnTo>
                      <a:pt x="4367" y="14954"/>
                    </a:lnTo>
                    <a:lnTo>
                      <a:pt x="4367" y="15138"/>
                    </a:lnTo>
                    <a:lnTo>
                      <a:pt x="4397" y="15138"/>
                    </a:lnTo>
                    <a:lnTo>
                      <a:pt x="4412" y="14954"/>
                    </a:lnTo>
                    <a:lnTo>
                      <a:pt x="4441" y="14954"/>
                    </a:lnTo>
                    <a:lnTo>
                      <a:pt x="4486" y="15323"/>
                    </a:lnTo>
                    <a:lnTo>
                      <a:pt x="4515" y="14954"/>
                    </a:lnTo>
                    <a:lnTo>
                      <a:pt x="4471" y="14954"/>
                    </a:lnTo>
                    <a:lnTo>
                      <a:pt x="4486" y="14769"/>
                    </a:lnTo>
                    <a:lnTo>
                      <a:pt x="4519" y="14908"/>
                    </a:lnTo>
                    <a:lnTo>
                      <a:pt x="4530" y="14769"/>
                    </a:lnTo>
                    <a:lnTo>
                      <a:pt x="4552" y="14954"/>
                    </a:lnTo>
                    <a:lnTo>
                      <a:pt x="4589" y="14954"/>
                    </a:lnTo>
                    <a:lnTo>
                      <a:pt x="4589" y="14769"/>
                    </a:lnTo>
                    <a:lnTo>
                      <a:pt x="4649" y="14769"/>
                    </a:lnTo>
                    <a:lnTo>
                      <a:pt x="4649" y="14954"/>
                    </a:lnTo>
                    <a:lnTo>
                      <a:pt x="4752" y="14954"/>
                    </a:lnTo>
                    <a:lnTo>
                      <a:pt x="4752" y="14585"/>
                    </a:lnTo>
                    <a:lnTo>
                      <a:pt x="4767" y="14585"/>
                    </a:lnTo>
                    <a:lnTo>
                      <a:pt x="4797" y="14769"/>
                    </a:lnTo>
                    <a:lnTo>
                      <a:pt x="4782" y="14954"/>
                    </a:lnTo>
                    <a:lnTo>
                      <a:pt x="4767" y="14954"/>
                    </a:lnTo>
                    <a:lnTo>
                      <a:pt x="4756" y="15138"/>
                    </a:lnTo>
                    <a:lnTo>
                      <a:pt x="4747" y="15323"/>
                    </a:lnTo>
                    <a:lnTo>
                      <a:pt x="4740" y="15323"/>
                    </a:lnTo>
                    <a:lnTo>
                      <a:pt x="4738" y="15508"/>
                    </a:lnTo>
                    <a:lnTo>
                      <a:pt x="4723" y="15508"/>
                    </a:lnTo>
                    <a:lnTo>
                      <a:pt x="4693" y="15323"/>
                    </a:lnTo>
                    <a:lnTo>
                      <a:pt x="4678" y="15323"/>
                    </a:lnTo>
                    <a:lnTo>
                      <a:pt x="4708" y="15508"/>
                    </a:lnTo>
                    <a:lnTo>
                      <a:pt x="4604" y="15508"/>
                    </a:lnTo>
                    <a:lnTo>
                      <a:pt x="4619" y="15323"/>
                    </a:lnTo>
                    <a:lnTo>
                      <a:pt x="4588" y="15323"/>
                    </a:lnTo>
                    <a:lnTo>
                      <a:pt x="4560" y="15508"/>
                    </a:lnTo>
                    <a:lnTo>
                      <a:pt x="4501" y="15508"/>
                    </a:lnTo>
                    <a:lnTo>
                      <a:pt x="4486" y="15692"/>
                    </a:lnTo>
                    <a:lnTo>
                      <a:pt x="4540" y="15692"/>
                    </a:lnTo>
                    <a:lnTo>
                      <a:pt x="4506" y="15877"/>
                    </a:lnTo>
                    <a:lnTo>
                      <a:pt x="4486" y="16062"/>
                    </a:lnTo>
                    <a:lnTo>
                      <a:pt x="4575" y="16985"/>
                    </a:lnTo>
                    <a:lnTo>
                      <a:pt x="4589" y="16800"/>
                    </a:lnTo>
                    <a:lnTo>
                      <a:pt x="4604" y="16800"/>
                    </a:lnTo>
                    <a:lnTo>
                      <a:pt x="4649" y="17169"/>
                    </a:lnTo>
                    <a:lnTo>
                      <a:pt x="4738" y="17169"/>
                    </a:lnTo>
                    <a:lnTo>
                      <a:pt x="4752" y="16985"/>
                    </a:lnTo>
                    <a:lnTo>
                      <a:pt x="4767" y="16985"/>
                    </a:lnTo>
                    <a:lnTo>
                      <a:pt x="4797" y="16800"/>
                    </a:lnTo>
                    <a:lnTo>
                      <a:pt x="4738" y="16800"/>
                    </a:lnTo>
                    <a:lnTo>
                      <a:pt x="4738" y="16615"/>
                    </a:lnTo>
                    <a:lnTo>
                      <a:pt x="4723" y="16615"/>
                    </a:lnTo>
                    <a:lnTo>
                      <a:pt x="4708" y="16800"/>
                    </a:lnTo>
                    <a:lnTo>
                      <a:pt x="4619" y="16800"/>
                    </a:lnTo>
                    <a:lnTo>
                      <a:pt x="4634" y="16615"/>
                    </a:lnTo>
                    <a:lnTo>
                      <a:pt x="4670" y="16615"/>
                    </a:lnTo>
                    <a:lnTo>
                      <a:pt x="4746" y="16431"/>
                    </a:lnTo>
                    <a:lnTo>
                      <a:pt x="4782" y="16431"/>
                    </a:lnTo>
                    <a:lnTo>
                      <a:pt x="4752" y="16615"/>
                    </a:lnTo>
                    <a:lnTo>
                      <a:pt x="4812" y="16615"/>
                    </a:lnTo>
                    <a:lnTo>
                      <a:pt x="4812" y="16800"/>
                    </a:lnTo>
                    <a:lnTo>
                      <a:pt x="4843" y="16800"/>
                    </a:lnTo>
                    <a:lnTo>
                      <a:pt x="4870" y="16985"/>
                    </a:lnTo>
                    <a:lnTo>
                      <a:pt x="4900" y="16985"/>
                    </a:lnTo>
                    <a:lnTo>
                      <a:pt x="4906" y="16857"/>
                    </a:lnTo>
                    <a:lnTo>
                      <a:pt x="4920" y="16985"/>
                    </a:lnTo>
                    <a:lnTo>
                      <a:pt x="4936" y="16985"/>
                    </a:lnTo>
                    <a:lnTo>
                      <a:pt x="4948" y="17169"/>
                    </a:lnTo>
                    <a:lnTo>
                      <a:pt x="4767" y="17169"/>
                    </a:lnTo>
                    <a:lnTo>
                      <a:pt x="4752" y="17354"/>
                    </a:lnTo>
                    <a:lnTo>
                      <a:pt x="4945" y="17354"/>
                    </a:lnTo>
                    <a:lnTo>
                      <a:pt x="4960" y="17538"/>
                    </a:lnTo>
                    <a:lnTo>
                      <a:pt x="4886" y="17538"/>
                    </a:lnTo>
                    <a:lnTo>
                      <a:pt x="4871" y="17723"/>
                    </a:lnTo>
                    <a:lnTo>
                      <a:pt x="4871" y="17538"/>
                    </a:lnTo>
                    <a:lnTo>
                      <a:pt x="4826" y="17538"/>
                    </a:lnTo>
                    <a:lnTo>
                      <a:pt x="4807" y="17723"/>
                    </a:lnTo>
                    <a:lnTo>
                      <a:pt x="4791" y="17723"/>
                    </a:lnTo>
                    <a:lnTo>
                      <a:pt x="4778" y="17908"/>
                    </a:lnTo>
                    <a:lnTo>
                      <a:pt x="4767" y="17908"/>
                    </a:lnTo>
                    <a:lnTo>
                      <a:pt x="4767" y="17715"/>
                    </a:lnTo>
                    <a:lnTo>
                      <a:pt x="4766" y="17723"/>
                    </a:lnTo>
                    <a:lnTo>
                      <a:pt x="4752" y="17908"/>
                    </a:lnTo>
                    <a:lnTo>
                      <a:pt x="4752" y="17723"/>
                    </a:lnTo>
                    <a:lnTo>
                      <a:pt x="4678" y="17723"/>
                    </a:lnTo>
                    <a:lnTo>
                      <a:pt x="4678" y="17538"/>
                    </a:lnTo>
                    <a:lnTo>
                      <a:pt x="4708" y="17538"/>
                    </a:lnTo>
                    <a:lnTo>
                      <a:pt x="4708" y="17354"/>
                    </a:lnTo>
                    <a:lnTo>
                      <a:pt x="4693" y="17354"/>
                    </a:lnTo>
                    <a:lnTo>
                      <a:pt x="4634" y="17169"/>
                    </a:lnTo>
                    <a:lnTo>
                      <a:pt x="4456" y="16985"/>
                    </a:lnTo>
                    <a:lnTo>
                      <a:pt x="4441" y="17169"/>
                    </a:lnTo>
                    <a:lnTo>
                      <a:pt x="4397" y="17169"/>
                    </a:lnTo>
                    <a:lnTo>
                      <a:pt x="4397" y="17723"/>
                    </a:lnTo>
                    <a:lnTo>
                      <a:pt x="4450" y="17908"/>
                    </a:lnTo>
                    <a:lnTo>
                      <a:pt x="4551" y="18277"/>
                    </a:lnTo>
                    <a:lnTo>
                      <a:pt x="4604" y="18462"/>
                    </a:lnTo>
                    <a:lnTo>
                      <a:pt x="4649" y="18462"/>
                    </a:lnTo>
                    <a:lnTo>
                      <a:pt x="4649" y="18277"/>
                    </a:lnTo>
                    <a:lnTo>
                      <a:pt x="4678" y="18277"/>
                    </a:lnTo>
                    <a:lnTo>
                      <a:pt x="4678" y="18462"/>
                    </a:lnTo>
                    <a:lnTo>
                      <a:pt x="4693" y="18277"/>
                    </a:lnTo>
                    <a:lnTo>
                      <a:pt x="4708" y="18277"/>
                    </a:lnTo>
                    <a:lnTo>
                      <a:pt x="4708" y="18462"/>
                    </a:lnTo>
                    <a:lnTo>
                      <a:pt x="4723" y="18462"/>
                    </a:lnTo>
                    <a:lnTo>
                      <a:pt x="4723" y="18277"/>
                    </a:lnTo>
                    <a:lnTo>
                      <a:pt x="4738" y="18277"/>
                    </a:lnTo>
                    <a:lnTo>
                      <a:pt x="4836" y="17908"/>
                    </a:lnTo>
                    <a:lnTo>
                      <a:pt x="4886" y="17723"/>
                    </a:lnTo>
                    <a:lnTo>
                      <a:pt x="4974" y="17723"/>
                    </a:lnTo>
                    <a:lnTo>
                      <a:pt x="4983" y="17797"/>
                    </a:lnTo>
                    <a:lnTo>
                      <a:pt x="4989" y="17723"/>
                    </a:lnTo>
                    <a:lnTo>
                      <a:pt x="5004" y="17723"/>
                    </a:lnTo>
                    <a:lnTo>
                      <a:pt x="5019" y="17908"/>
                    </a:lnTo>
                    <a:lnTo>
                      <a:pt x="5017" y="17908"/>
                    </a:lnTo>
                    <a:lnTo>
                      <a:pt x="5035" y="18092"/>
                    </a:lnTo>
                    <a:lnTo>
                      <a:pt x="5108" y="18092"/>
                    </a:lnTo>
                    <a:lnTo>
                      <a:pt x="5108" y="17908"/>
                    </a:lnTo>
                    <a:lnTo>
                      <a:pt x="5048" y="17908"/>
                    </a:lnTo>
                    <a:lnTo>
                      <a:pt x="5057" y="17723"/>
                    </a:lnTo>
                    <a:lnTo>
                      <a:pt x="5069" y="17538"/>
                    </a:lnTo>
                    <a:lnTo>
                      <a:pt x="5078" y="17354"/>
                    </a:lnTo>
                    <a:lnTo>
                      <a:pt x="5145" y="17354"/>
                    </a:lnTo>
                    <a:lnTo>
                      <a:pt x="5189" y="17538"/>
                    </a:lnTo>
                    <a:lnTo>
                      <a:pt x="5152" y="17538"/>
                    </a:lnTo>
                    <a:lnTo>
                      <a:pt x="5177" y="17644"/>
                    </a:lnTo>
                    <a:lnTo>
                      <a:pt x="5196" y="17585"/>
                    </a:lnTo>
                    <a:lnTo>
                      <a:pt x="5196" y="17538"/>
                    </a:lnTo>
                    <a:lnTo>
                      <a:pt x="5211" y="17538"/>
                    </a:lnTo>
                    <a:lnTo>
                      <a:pt x="5211" y="17354"/>
                    </a:lnTo>
                    <a:lnTo>
                      <a:pt x="5196" y="17169"/>
                    </a:lnTo>
                    <a:lnTo>
                      <a:pt x="5211" y="16985"/>
                    </a:lnTo>
                    <a:lnTo>
                      <a:pt x="5226" y="16985"/>
                    </a:lnTo>
                    <a:lnTo>
                      <a:pt x="5256" y="17169"/>
                    </a:lnTo>
                    <a:lnTo>
                      <a:pt x="5270" y="17169"/>
                    </a:lnTo>
                    <a:lnTo>
                      <a:pt x="5270" y="17538"/>
                    </a:lnTo>
                    <a:lnTo>
                      <a:pt x="5211" y="17538"/>
                    </a:lnTo>
                    <a:lnTo>
                      <a:pt x="5196" y="17585"/>
                    </a:lnTo>
                    <a:lnTo>
                      <a:pt x="5196" y="17723"/>
                    </a:lnTo>
                    <a:lnTo>
                      <a:pt x="5177" y="17644"/>
                    </a:lnTo>
                    <a:lnTo>
                      <a:pt x="5152" y="17723"/>
                    </a:lnTo>
                    <a:lnTo>
                      <a:pt x="5122" y="17723"/>
                    </a:lnTo>
                    <a:lnTo>
                      <a:pt x="5108" y="17908"/>
                    </a:lnTo>
                    <a:lnTo>
                      <a:pt x="5167" y="17908"/>
                    </a:lnTo>
                    <a:lnTo>
                      <a:pt x="5182" y="17723"/>
                    </a:lnTo>
                    <a:lnTo>
                      <a:pt x="5196" y="17908"/>
                    </a:lnTo>
                    <a:lnTo>
                      <a:pt x="5315" y="17908"/>
                    </a:lnTo>
                    <a:lnTo>
                      <a:pt x="5344" y="17538"/>
                    </a:lnTo>
                    <a:lnTo>
                      <a:pt x="5367" y="17723"/>
                    </a:lnTo>
                    <a:lnTo>
                      <a:pt x="5389" y="17815"/>
                    </a:lnTo>
                    <a:lnTo>
                      <a:pt x="5389" y="17723"/>
                    </a:lnTo>
                    <a:lnTo>
                      <a:pt x="5400" y="17862"/>
                    </a:lnTo>
                    <a:lnTo>
                      <a:pt x="5411" y="17908"/>
                    </a:lnTo>
                    <a:lnTo>
                      <a:pt x="5418" y="17908"/>
                    </a:lnTo>
                    <a:lnTo>
                      <a:pt x="5404" y="18092"/>
                    </a:lnTo>
                    <a:lnTo>
                      <a:pt x="5404" y="18277"/>
                    </a:lnTo>
                    <a:lnTo>
                      <a:pt x="5419" y="18277"/>
                    </a:lnTo>
                    <a:lnTo>
                      <a:pt x="5419" y="18092"/>
                    </a:lnTo>
                    <a:lnTo>
                      <a:pt x="5448" y="18092"/>
                    </a:lnTo>
                    <a:lnTo>
                      <a:pt x="5478" y="18277"/>
                    </a:lnTo>
                    <a:lnTo>
                      <a:pt x="5507" y="18277"/>
                    </a:lnTo>
                    <a:lnTo>
                      <a:pt x="5522" y="18462"/>
                    </a:lnTo>
                    <a:lnTo>
                      <a:pt x="5522" y="18277"/>
                    </a:lnTo>
                    <a:lnTo>
                      <a:pt x="5537" y="18277"/>
                    </a:lnTo>
                    <a:lnTo>
                      <a:pt x="5567" y="18092"/>
                    </a:lnTo>
                    <a:lnTo>
                      <a:pt x="5581" y="18092"/>
                    </a:lnTo>
                    <a:lnTo>
                      <a:pt x="5552" y="18462"/>
                    </a:lnTo>
                    <a:lnTo>
                      <a:pt x="5626" y="18462"/>
                    </a:lnTo>
                    <a:lnTo>
                      <a:pt x="5734" y="18831"/>
                    </a:lnTo>
                    <a:lnTo>
                      <a:pt x="5744" y="18831"/>
                    </a:lnTo>
                    <a:lnTo>
                      <a:pt x="5759" y="18646"/>
                    </a:lnTo>
                    <a:lnTo>
                      <a:pt x="5784" y="18646"/>
                    </a:lnTo>
                    <a:lnTo>
                      <a:pt x="5838" y="18462"/>
                    </a:lnTo>
                    <a:lnTo>
                      <a:pt x="5863" y="18277"/>
                    </a:lnTo>
                    <a:lnTo>
                      <a:pt x="5937" y="18277"/>
                    </a:lnTo>
                    <a:lnTo>
                      <a:pt x="5922" y="18462"/>
                    </a:lnTo>
                    <a:lnTo>
                      <a:pt x="5863" y="18462"/>
                    </a:lnTo>
                    <a:lnTo>
                      <a:pt x="5858" y="18523"/>
                    </a:lnTo>
                    <a:lnTo>
                      <a:pt x="5877" y="18646"/>
                    </a:lnTo>
                    <a:lnTo>
                      <a:pt x="5907" y="18646"/>
                    </a:lnTo>
                    <a:lnTo>
                      <a:pt x="5907" y="18831"/>
                    </a:lnTo>
                    <a:lnTo>
                      <a:pt x="5921" y="18646"/>
                    </a:lnTo>
                    <a:lnTo>
                      <a:pt x="5953" y="18277"/>
                    </a:lnTo>
                    <a:lnTo>
                      <a:pt x="5966" y="18092"/>
                    </a:lnTo>
                    <a:lnTo>
                      <a:pt x="5877" y="18092"/>
                    </a:lnTo>
                    <a:lnTo>
                      <a:pt x="5899" y="17908"/>
                    </a:lnTo>
                    <a:lnTo>
                      <a:pt x="5920" y="17723"/>
                    </a:lnTo>
                    <a:lnTo>
                      <a:pt x="5938" y="17723"/>
                    </a:lnTo>
                    <a:lnTo>
                      <a:pt x="5951" y="17538"/>
                    </a:lnTo>
                    <a:lnTo>
                      <a:pt x="5863" y="17538"/>
                    </a:lnTo>
                    <a:lnTo>
                      <a:pt x="5848" y="17723"/>
                    </a:lnTo>
                    <a:lnTo>
                      <a:pt x="5833" y="17723"/>
                    </a:lnTo>
                    <a:lnTo>
                      <a:pt x="5803" y="17908"/>
                    </a:lnTo>
                    <a:lnTo>
                      <a:pt x="5803" y="17723"/>
                    </a:lnTo>
                    <a:lnTo>
                      <a:pt x="5818" y="17723"/>
                    </a:lnTo>
                    <a:lnTo>
                      <a:pt x="5818" y="17538"/>
                    </a:lnTo>
                    <a:lnTo>
                      <a:pt x="5833" y="17538"/>
                    </a:lnTo>
                    <a:lnTo>
                      <a:pt x="5729" y="16985"/>
                    </a:lnTo>
                    <a:lnTo>
                      <a:pt x="5721" y="17169"/>
                    </a:lnTo>
                    <a:lnTo>
                      <a:pt x="5709" y="17538"/>
                    </a:lnTo>
                    <a:lnTo>
                      <a:pt x="5611" y="17538"/>
                    </a:lnTo>
                    <a:lnTo>
                      <a:pt x="5611" y="17354"/>
                    </a:lnTo>
                    <a:lnTo>
                      <a:pt x="5626" y="17354"/>
                    </a:lnTo>
                    <a:lnTo>
                      <a:pt x="5626" y="17169"/>
                    </a:lnTo>
                    <a:lnTo>
                      <a:pt x="5663" y="16985"/>
                    </a:lnTo>
                    <a:lnTo>
                      <a:pt x="5654" y="16985"/>
                    </a:lnTo>
                    <a:lnTo>
                      <a:pt x="5620" y="16800"/>
                    </a:lnTo>
                    <a:lnTo>
                      <a:pt x="5552" y="16800"/>
                    </a:lnTo>
                    <a:lnTo>
                      <a:pt x="5552" y="16615"/>
                    </a:lnTo>
                    <a:lnTo>
                      <a:pt x="5522" y="16523"/>
                    </a:lnTo>
                    <a:lnTo>
                      <a:pt x="5522" y="17169"/>
                    </a:lnTo>
                    <a:lnTo>
                      <a:pt x="5493" y="17169"/>
                    </a:lnTo>
                    <a:lnTo>
                      <a:pt x="5478" y="16985"/>
                    </a:lnTo>
                    <a:lnTo>
                      <a:pt x="5448" y="16615"/>
                    </a:lnTo>
                    <a:lnTo>
                      <a:pt x="5470" y="16800"/>
                    </a:lnTo>
                    <a:lnTo>
                      <a:pt x="5491" y="16800"/>
                    </a:lnTo>
                    <a:lnTo>
                      <a:pt x="5508" y="16985"/>
                    </a:lnTo>
                    <a:lnTo>
                      <a:pt x="5522" y="17169"/>
                    </a:lnTo>
                    <a:lnTo>
                      <a:pt x="5522" y="16523"/>
                    </a:lnTo>
                    <a:lnTo>
                      <a:pt x="5493" y="16431"/>
                    </a:lnTo>
                    <a:lnTo>
                      <a:pt x="5537" y="16246"/>
                    </a:lnTo>
                    <a:lnTo>
                      <a:pt x="5580" y="16062"/>
                    </a:lnTo>
                    <a:lnTo>
                      <a:pt x="5600" y="15877"/>
                    </a:lnTo>
                    <a:lnTo>
                      <a:pt x="5620" y="15692"/>
                    </a:lnTo>
                    <a:lnTo>
                      <a:pt x="5655" y="15508"/>
                    </a:lnTo>
                    <a:lnTo>
                      <a:pt x="5685" y="15508"/>
                    </a:lnTo>
                    <a:lnTo>
                      <a:pt x="5685" y="15692"/>
                    </a:lnTo>
                    <a:lnTo>
                      <a:pt x="5698" y="15877"/>
                    </a:lnTo>
                    <a:lnTo>
                      <a:pt x="5731" y="16062"/>
                    </a:lnTo>
                    <a:lnTo>
                      <a:pt x="5744" y="16246"/>
                    </a:lnTo>
                    <a:lnTo>
                      <a:pt x="5747" y="16062"/>
                    </a:lnTo>
                    <a:lnTo>
                      <a:pt x="5757" y="15692"/>
                    </a:lnTo>
                    <a:lnTo>
                      <a:pt x="5759" y="15508"/>
                    </a:lnTo>
                    <a:lnTo>
                      <a:pt x="5700" y="15508"/>
                    </a:lnTo>
                    <a:lnTo>
                      <a:pt x="5720" y="15138"/>
                    </a:lnTo>
                    <a:lnTo>
                      <a:pt x="5754" y="14769"/>
                    </a:lnTo>
                    <a:lnTo>
                      <a:pt x="5774" y="14400"/>
                    </a:lnTo>
                    <a:lnTo>
                      <a:pt x="5774" y="14215"/>
                    </a:lnTo>
                    <a:lnTo>
                      <a:pt x="5789" y="14215"/>
                    </a:lnTo>
                    <a:lnTo>
                      <a:pt x="5789" y="14400"/>
                    </a:lnTo>
                    <a:lnTo>
                      <a:pt x="5803" y="14215"/>
                    </a:lnTo>
                    <a:lnTo>
                      <a:pt x="5789" y="14031"/>
                    </a:lnTo>
                    <a:lnTo>
                      <a:pt x="5848" y="14031"/>
                    </a:lnTo>
                    <a:lnTo>
                      <a:pt x="5848" y="14215"/>
                    </a:lnTo>
                    <a:lnTo>
                      <a:pt x="5840" y="14215"/>
                    </a:lnTo>
                    <a:lnTo>
                      <a:pt x="5796" y="14400"/>
                    </a:lnTo>
                    <a:lnTo>
                      <a:pt x="5774" y="14400"/>
                    </a:lnTo>
                    <a:lnTo>
                      <a:pt x="5796" y="14585"/>
                    </a:lnTo>
                    <a:lnTo>
                      <a:pt x="5840" y="14585"/>
                    </a:lnTo>
                    <a:lnTo>
                      <a:pt x="5863" y="14769"/>
                    </a:lnTo>
                    <a:lnTo>
                      <a:pt x="5887" y="14585"/>
                    </a:lnTo>
                    <a:lnTo>
                      <a:pt x="5942" y="14400"/>
                    </a:lnTo>
                    <a:lnTo>
                      <a:pt x="5966" y="14215"/>
                    </a:lnTo>
                    <a:lnTo>
                      <a:pt x="5900" y="14215"/>
                    </a:lnTo>
                    <a:lnTo>
                      <a:pt x="5877" y="14031"/>
                    </a:lnTo>
                    <a:lnTo>
                      <a:pt x="5892" y="13846"/>
                    </a:lnTo>
                    <a:lnTo>
                      <a:pt x="6026" y="13846"/>
                    </a:lnTo>
                    <a:lnTo>
                      <a:pt x="6070" y="14031"/>
                    </a:lnTo>
                    <a:lnTo>
                      <a:pt x="6070" y="14308"/>
                    </a:lnTo>
                    <a:lnTo>
                      <a:pt x="6040" y="14215"/>
                    </a:lnTo>
                    <a:lnTo>
                      <a:pt x="6017" y="14215"/>
                    </a:lnTo>
                    <a:lnTo>
                      <a:pt x="6005" y="14400"/>
                    </a:lnTo>
                    <a:lnTo>
                      <a:pt x="5996" y="14585"/>
                    </a:lnTo>
                    <a:lnTo>
                      <a:pt x="5937" y="14769"/>
                    </a:lnTo>
                    <a:lnTo>
                      <a:pt x="5907" y="14769"/>
                    </a:lnTo>
                    <a:lnTo>
                      <a:pt x="5889" y="14908"/>
                    </a:lnTo>
                    <a:lnTo>
                      <a:pt x="5883" y="14954"/>
                    </a:lnTo>
                    <a:lnTo>
                      <a:pt x="5803" y="14954"/>
                    </a:lnTo>
                    <a:lnTo>
                      <a:pt x="5818" y="15138"/>
                    </a:lnTo>
                    <a:lnTo>
                      <a:pt x="5789" y="15138"/>
                    </a:lnTo>
                    <a:lnTo>
                      <a:pt x="5774" y="15323"/>
                    </a:lnTo>
                    <a:lnTo>
                      <a:pt x="5789" y="15323"/>
                    </a:lnTo>
                    <a:lnTo>
                      <a:pt x="5789" y="15508"/>
                    </a:lnTo>
                    <a:lnTo>
                      <a:pt x="5774" y="15508"/>
                    </a:lnTo>
                    <a:lnTo>
                      <a:pt x="5805" y="15692"/>
                    </a:lnTo>
                    <a:lnTo>
                      <a:pt x="5861" y="15877"/>
                    </a:lnTo>
                    <a:lnTo>
                      <a:pt x="5892" y="15877"/>
                    </a:lnTo>
                    <a:lnTo>
                      <a:pt x="5892" y="16062"/>
                    </a:lnTo>
                    <a:lnTo>
                      <a:pt x="5907" y="16246"/>
                    </a:lnTo>
                    <a:lnTo>
                      <a:pt x="5863" y="16431"/>
                    </a:lnTo>
                    <a:lnTo>
                      <a:pt x="5966" y="16431"/>
                    </a:lnTo>
                    <a:lnTo>
                      <a:pt x="5966" y="16615"/>
                    </a:lnTo>
                    <a:lnTo>
                      <a:pt x="5913" y="16615"/>
                    </a:lnTo>
                    <a:lnTo>
                      <a:pt x="5901" y="16800"/>
                    </a:lnTo>
                    <a:lnTo>
                      <a:pt x="5892" y="16985"/>
                    </a:lnTo>
                    <a:lnTo>
                      <a:pt x="5922" y="16985"/>
                    </a:lnTo>
                    <a:lnTo>
                      <a:pt x="5951" y="16800"/>
                    </a:lnTo>
                    <a:lnTo>
                      <a:pt x="5966" y="16800"/>
                    </a:lnTo>
                    <a:lnTo>
                      <a:pt x="5989" y="16985"/>
                    </a:lnTo>
                    <a:lnTo>
                      <a:pt x="6070" y="16985"/>
                    </a:lnTo>
                    <a:lnTo>
                      <a:pt x="6011" y="17169"/>
                    </a:lnTo>
                    <a:lnTo>
                      <a:pt x="5932" y="17169"/>
                    </a:lnTo>
                    <a:lnTo>
                      <a:pt x="5907" y="16985"/>
                    </a:lnTo>
                    <a:lnTo>
                      <a:pt x="5907" y="17169"/>
                    </a:lnTo>
                    <a:lnTo>
                      <a:pt x="5922" y="17354"/>
                    </a:lnTo>
                    <a:lnTo>
                      <a:pt x="5951" y="17354"/>
                    </a:lnTo>
                    <a:lnTo>
                      <a:pt x="5951" y="17538"/>
                    </a:lnTo>
                    <a:lnTo>
                      <a:pt x="5966" y="17354"/>
                    </a:lnTo>
                    <a:lnTo>
                      <a:pt x="6011" y="17354"/>
                    </a:lnTo>
                    <a:lnTo>
                      <a:pt x="6011" y="17538"/>
                    </a:lnTo>
                    <a:lnTo>
                      <a:pt x="6026" y="17538"/>
                    </a:lnTo>
                    <a:lnTo>
                      <a:pt x="6026" y="17723"/>
                    </a:lnTo>
                    <a:lnTo>
                      <a:pt x="6011" y="17723"/>
                    </a:lnTo>
                    <a:lnTo>
                      <a:pt x="6011" y="17908"/>
                    </a:lnTo>
                    <a:lnTo>
                      <a:pt x="5996" y="18092"/>
                    </a:lnTo>
                    <a:lnTo>
                      <a:pt x="6174" y="18092"/>
                    </a:lnTo>
                    <a:lnTo>
                      <a:pt x="6174" y="17908"/>
                    </a:lnTo>
                    <a:lnTo>
                      <a:pt x="6159" y="17908"/>
                    </a:lnTo>
                    <a:lnTo>
                      <a:pt x="6174" y="17723"/>
                    </a:lnTo>
                    <a:lnTo>
                      <a:pt x="6188" y="17723"/>
                    </a:lnTo>
                    <a:lnTo>
                      <a:pt x="6188" y="17908"/>
                    </a:lnTo>
                    <a:lnTo>
                      <a:pt x="6174" y="17908"/>
                    </a:lnTo>
                    <a:lnTo>
                      <a:pt x="6203" y="18092"/>
                    </a:lnTo>
                    <a:lnTo>
                      <a:pt x="6174" y="18092"/>
                    </a:lnTo>
                    <a:lnTo>
                      <a:pt x="6188" y="18277"/>
                    </a:lnTo>
                    <a:lnTo>
                      <a:pt x="6203" y="18277"/>
                    </a:lnTo>
                    <a:lnTo>
                      <a:pt x="6218" y="18462"/>
                    </a:lnTo>
                    <a:lnTo>
                      <a:pt x="6218" y="18277"/>
                    </a:lnTo>
                    <a:lnTo>
                      <a:pt x="6233" y="18277"/>
                    </a:lnTo>
                    <a:lnTo>
                      <a:pt x="6233" y="18092"/>
                    </a:lnTo>
                    <a:lnTo>
                      <a:pt x="6307" y="18092"/>
                    </a:lnTo>
                    <a:lnTo>
                      <a:pt x="6307" y="18277"/>
                    </a:lnTo>
                    <a:lnTo>
                      <a:pt x="6351" y="18277"/>
                    </a:lnTo>
                    <a:lnTo>
                      <a:pt x="6366" y="18092"/>
                    </a:lnTo>
                    <a:lnTo>
                      <a:pt x="6396" y="18092"/>
                    </a:lnTo>
                    <a:lnTo>
                      <a:pt x="6396" y="17908"/>
                    </a:lnTo>
                    <a:lnTo>
                      <a:pt x="6410" y="17908"/>
                    </a:lnTo>
                    <a:lnTo>
                      <a:pt x="6410" y="17723"/>
                    </a:lnTo>
                    <a:lnTo>
                      <a:pt x="6433" y="17908"/>
                    </a:lnTo>
                    <a:lnTo>
                      <a:pt x="6751" y="17908"/>
                    </a:lnTo>
                    <a:lnTo>
                      <a:pt x="6781" y="17538"/>
                    </a:lnTo>
                    <a:lnTo>
                      <a:pt x="6862" y="17723"/>
                    </a:lnTo>
                    <a:lnTo>
                      <a:pt x="6943" y="17723"/>
                    </a:lnTo>
                    <a:lnTo>
                      <a:pt x="7014" y="17908"/>
                    </a:lnTo>
                    <a:lnTo>
                      <a:pt x="7062" y="18277"/>
                    </a:lnTo>
                    <a:lnTo>
                      <a:pt x="7084" y="18092"/>
                    </a:lnTo>
                    <a:lnTo>
                      <a:pt x="7122" y="18092"/>
                    </a:lnTo>
                    <a:lnTo>
                      <a:pt x="7136" y="17908"/>
                    </a:lnTo>
                    <a:lnTo>
                      <a:pt x="7149" y="18092"/>
                    </a:lnTo>
                    <a:lnTo>
                      <a:pt x="7182" y="18277"/>
                    </a:lnTo>
                    <a:lnTo>
                      <a:pt x="7195" y="18277"/>
                    </a:lnTo>
                    <a:lnTo>
                      <a:pt x="7195" y="18092"/>
                    </a:lnTo>
                    <a:lnTo>
                      <a:pt x="7238" y="18092"/>
                    </a:lnTo>
                    <a:lnTo>
                      <a:pt x="7255" y="18277"/>
                    </a:lnTo>
                    <a:lnTo>
                      <a:pt x="7328" y="18277"/>
                    </a:lnTo>
                    <a:lnTo>
                      <a:pt x="7328" y="18462"/>
                    </a:lnTo>
                    <a:lnTo>
                      <a:pt x="7358" y="18646"/>
                    </a:lnTo>
                    <a:lnTo>
                      <a:pt x="7417" y="18646"/>
                    </a:lnTo>
                    <a:lnTo>
                      <a:pt x="7432" y="18462"/>
                    </a:lnTo>
                    <a:lnTo>
                      <a:pt x="7462" y="18462"/>
                    </a:lnTo>
                    <a:lnTo>
                      <a:pt x="7462" y="18646"/>
                    </a:lnTo>
                    <a:lnTo>
                      <a:pt x="7476" y="18462"/>
                    </a:lnTo>
                    <a:lnTo>
                      <a:pt x="7506" y="18092"/>
                    </a:lnTo>
                    <a:lnTo>
                      <a:pt x="7550" y="18092"/>
                    </a:lnTo>
                    <a:lnTo>
                      <a:pt x="7639" y="18462"/>
                    </a:lnTo>
                    <a:lnTo>
                      <a:pt x="7654" y="18462"/>
                    </a:lnTo>
                    <a:lnTo>
                      <a:pt x="7639" y="18646"/>
                    </a:lnTo>
                    <a:lnTo>
                      <a:pt x="7669" y="18646"/>
                    </a:lnTo>
                    <a:lnTo>
                      <a:pt x="7654" y="18831"/>
                    </a:lnTo>
                    <a:lnTo>
                      <a:pt x="7580" y="18831"/>
                    </a:lnTo>
                    <a:lnTo>
                      <a:pt x="7565" y="19015"/>
                    </a:lnTo>
                    <a:lnTo>
                      <a:pt x="7536" y="19015"/>
                    </a:lnTo>
                    <a:lnTo>
                      <a:pt x="7550" y="19200"/>
                    </a:lnTo>
                    <a:lnTo>
                      <a:pt x="7439" y="19200"/>
                    </a:lnTo>
                    <a:lnTo>
                      <a:pt x="7395" y="19015"/>
                    </a:lnTo>
                    <a:lnTo>
                      <a:pt x="7373" y="19015"/>
                    </a:lnTo>
                    <a:lnTo>
                      <a:pt x="7373" y="19200"/>
                    </a:lnTo>
                    <a:lnTo>
                      <a:pt x="7388" y="19200"/>
                    </a:lnTo>
                    <a:lnTo>
                      <a:pt x="7388" y="19385"/>
                    </a:lnTo>
                    <a:lnTo>
                      <a:pt x="7432" y="19385"/>
                    </a:lnTo>
                    <a:lnTo>
                      <a:pt x="7432" y="19569"/>
                    </a:lnTo>
                    <a:lnTo>
                      <a:pt x="7595" y="19569"/>
                    </a:lnTo>
                    <a:lnTo>
                      <a:pt x="7595" y="19385"/>
                    </a:lnTo>
                    <a:lnTo>
                      <a:pt x="7610" y="19385"/>
                    </a:lnTo>
                    <a:lnTo>
                      <a:pt x="7610" y="19569"/>
                    </a:lnTo>
                    <a:lnTo>
                      <a:pt x="7624" y="19569"/>
                    </a:lnTo>
                    <a:lnTo>
                      <a:pt x="7639" y="19385"/>
                    </a:lnTo>
                    <a:lnTo>
                      <a:pt x="7624" y="19385"/>
                    </a:lnTo>
                    <a:lnTo>
                      <a:pt x="7610" y="19200"/>
                    </a:lnTo>
                    <a:lnTo>
                      <a:pt x="7624" y="19015"/>
                    </a:lnTo>
                    <a:lnTo>
                      <a:pt x="7654" y="19015"/>
                    </a:lnTo>
                    <a:lnTo>
                      <a:pt x="7669" y="19200"/>
                    </a:lnTo>
                    <a:lnTo>
                      <a:pt x="7698" y="19200"/>
                    </a:lnTo>
                    <a:lnTo>
                      <a:pt x="7698" y="19015"/>
                    </a:lnTo>
                    <a:lnTo>
                      <a:pt x="7728" y="19015"/>
                    </a:lnTo>
                    <a:lnTo>
                      <a:pt x="7728" y="19200"/>
                    </a:lnTo>
                    <a:lnTo>
                      <a:pt x="7772" y="19200"/>
                    </a:lnTo>
                    <a:lnTo>
                      <a:pt x="7771" y="19015"/>
                    </a:lnTo>
                    <a:lnTo>
                      <a:pt x="7766" y="19015"/>
                    </a:lnTo>
                    <a:lnTo>
                      <a:pt x="7758" y="18831"/>
                    </a:lnTo>
                    <a:lnTo>
                      <a:pt x="7743" y="18831"/>
                    </a:lnTo>
                    <a:lnTo>
                      <a:pt x="7743" y="18646"/>
                    </a:lnTo>
                    <a:lnTo>
                      <a:pt x="7772" y="18646"/>
                    </a:lnTo>
                    <a:lnTo>
                      <a:pt x="7787" y="18462"/>
                    </a:lnTo>
                    <a:lnTo>
                      <a:pt x="7802" y="18462"/>
                    </a:lnTo>
                    <a:lnTo>
                      <a:pt x="7817" y="18277"/>
                    </a:lnTo>
                    <a:lnTo>
                      <a:pt x="7906" y="18092"/>
                    </a:lnTo>
                    <a:lnTo>
                      <a:pt x="7891" y="18092"/>
                    </a:lnTo>
                    <a:lnTo>
                      <a:pt x="7876" y="17908"/>
                    </a:lnTo>
                    <a:lnTo>
                      <a:pt x="7891" y="17908"/>
                    </a:lnTo>
                    <a:lnTo>
                      <a:pt x="7906" y="18092"/>
                    </a:lnTo>
                    <a:lnTo>
                      <a:pt x="7920" y="18092"/>
                    </a:lnTo>
                    <a:lnTo>
                      <a:pt x="7935" y="17908"/>
                    </a:lnTo>
                    <a:lnTo>
                      <a:pt x="7935" y="18092"/>
                    </a:lnTo>
                    <a:lnTo>
                      <a:pt x="7968" y="18277"/>
                    </a:lnTo>
                    <a:lnTo>
                      <a:pt x="8029" y="18277"/>
                    </a:lnTo>
                    <a:lnTo>
                      <a:pt x="8054" y="18462"/>
                    </a:lnTo>
                    <a:lnTo>
                      <a:pt x="8063" y="18277"/>
                    </a:lnTo>
                    <a:lnTo>
                      <a:pt x="8075" y="18092"/>
                    </a:lnTo>
                    <a:lnTo>
                      <a:pt x="8083" y="17908"/>
                    </a:lnTo>
                    <a:lnTo>
                      <a:pt x="8024" y="17908"/>
                    </a:lnTo>
                    <a:lnTo>
                      <a:pt x="8024" y="17723"/>
                    </a:lnTo>
                    <a:lnTo>
                      <a:pt x="8009" y="17723"/>
                    </a:lnTo>
                    <a:lnTo>
                      <a:pt x="8009" y="17538"/>
                    </a:lnTo>
                    <a:lnTo>
                      <a:pt x="8048" y="17538"/>
                    </a:lnTo>
                    <a:lnTo>
                      <a:pt x="8060" y="17354"/>
                    </a:lnTo>
                    <a:lnTo>
                      <a:pt x="8069" y="17169"/>
                    </a:lnTo>
                    <a:lnTo>
                      <a:pt x="8009" y="17169"/>
                    </a:lnTo>
                    <a:lnTo>
                      <a:pt x="8009" y="16985"/>
                    </a:lnTo>
                    <a:lnTo>
                      <a:pt x="7950" y="16985"/>
                    </a:lnTo>
                    <a:lnTo>
                      <a:pt x="7950" y="17169"/>
                    </a:lnTo>
                    <a:lnTo>
                      <a:pt x="7935" y="17169"/>
                    </a:lnTo>
                    <a:lnTo>
                      <a:pt x="7950" y="16985"/>
                    </a:lnTo>
                    <a:lnTo>
                      <a:pt x="7935" y="16800"/>
                    </a:lnTo>
                    <a:lnTo>
                      <a:pt x="7920" y="16800"/>
                    </a:lnTo>
                    <a:lnTo>
                      <a:pt x="7920" y="16985"/>
                    </a:lnTo>
                    <a:lnTo>
                      <a:pt x="7913" y="16985"/>
                    </a:lnTo>
                    <a:lnTo>
                      <a:pt x="7906" y="17035"/>
                    </a:lnTo>
                    <a:lnTo>
                      <a:pt x="7906" y="17169"/>
                    </a:lnTo>
                    <a:lnTo>
                      <a:pt x="7891" y="17169"/>
                    </a:lnTo>
                    <a:lnTo>
                      <a:pt x="7891" y="17135"/>
                    </a:lnTo>
                    <a:lnTo>
                      <a:pt x="7886" y="17169"/>
                    </a:lnTo>
                    <a:lnTo>
                      <a:pt x="7861" y="17169"/>
                    </a:lnTo>
                    <a:lnTo>
                      <a:pt x="7846" y="16985"/>
                    </a:lnTo>
                    <a:lnTo>
                      <a:pt x="7802" y="16985"/>
                    </a:lnTo>
                    <a:lnTo>
                      <a:pt x="7891" y="16615"/>
                    </a:lnTo>
                    <a:lnTo>
                      <a:pt x="7876" y="16615"/>
                    </a:lnTo>
                    <a:lnTo>
                      <a:pt x="7861" y="16431"/>
                    </a:lnTo>
                    <a:lnTo>
                      <a:pt x="7491" y="16431"/>
                    </a:lnTo>
                    <a:lnTo>
                      <a:pt x="7491" y="16615"/>
                    </a:lnTo>
                    <a:lnTo>
                      <a:pt x="7424" y="16800"/>
                    </a:lnTo>
                    <a:lnTo>
                      <a:pt x="7356" y="17169"/>
                    </a:lnTo>
                    <a:lnTo>
                      <a:pt x="7285" y="17354"/>
                    </a:lnTo>
                    <a:lnTo>
                      <a:pt x="7210" y="17538"/>
                    </a:lnTo>
                    <a:lnTo>
                      <a:pt x="7277" y="17354"/>
                    </a:lnTo>
                    <a:lnTo>
                      <a:pt x="7345" y="17169"/>
                    </a:lnTo>
                    <a:lnTo>
                      <a:pt x="7416" y="16800"/>
                    </a:lnTo>
                    <a:lnTo>
                      <a:pt x="7491" y="16615"/>
                    </a:lnTo>
                    <a:lnTo>
                      <a:pt x="7476" y="16615"/>
                    </a:lnTo>
                    <a:lnTo>
                      <a:pt x="7476" y="16431"/>
                    </a:lnTo>
                    <a:lnTo>
                      <a:pt x="7506" y="16431"/>
                    </a:lnTo>
                    <a:lnTo>
                      <a:pt x="7521" y="16246"/>
                    </a:lnTo>
                    <a:lnTo>
                      <a:pt x="7491" y="16246"/>
                    </a:lnTo>
                    <a:lnTo>
                      <a:pt x="7476" y="16062"/>
                    </a:lnTo>
                    <a:lnTo>
                      <a:pt x="7432" y="16062"/>
                    </a:lnTo>
                    <a:lnTo>
                      <a:pt x="7432" y="15877"/>
                    </a:lnTo>
                    <a:lnTo>
                      <a:pt x="7469" y="15877"/>
                    </a:lnTo>
                    <a:lnTo>
                      <a:pt x="7513" y="16062"/>
                    </a:lnTo>
                    <a:lnTo>
                      <a:pt x="7536" y="16062"/>
                    </a:lnTo>
                    <a:lnTo>
                      <a:pt x="7521" y="16246"/>
                    </a:lnTo>
                    <a:lnTo>
                      <a:pt x="7536" y="16246"/>
                    </a:lnTo>
                    <a:lnTo>
                      <a:pt x="7550" y="16062"/>
                    </a:lnTo>
                    <a:lnTo>
                      <a:pt x="7580" y="16062"/>
                    </a:lnTo>
                    <a:lnTo>
                      <a:pt x="7624" y="16246"/>
                    </a:lnTo>
                    <a:lnTo>
                      <a:pt x="7593" y="16431"/>
                    </a:lnTo>
                    <a:lnTo>
                      <a:pt x="7876" y="16431"/>
                    </a:lnTo>
                    <a:lnTo>
                      <a:pt x="7876" y="16246"/>
                    </a:lnTo>
                    <a:lnTo>
                      <a:pt x="7891" y="16246"/>
                    </a:lnTo>
                    <a:lnTo>
                      <a:pt x="7876" y="16431"/>
                    </a:lnTo>
                    <a:lnTo>
                      <a:pt x="7891" y="16431"/>
                    </a:lnTo>
                    <a:lnTo>
                      <a:pt x="7906" y="16615"/>
                    </a:lnTo>
                    <a:lnTo>
                      <a:pt x="7920" y="16615"/>
                    </a:lnTo>
                    <a:lnTo>
                      <a:pt x="7920" y="16431"/>
                    </a:lnTo>
                    <a:lnTo>
                      <a:pt x="7995" y="16431"/>
                    </a:lnTo>
                    <a:lnTo>
                      <a:pt x="8024" y="16246"/>
                    </a:lnTo>
                    <a:lnTo>
                      <a:pt x="8039" y="16431"/>
                    </a:lnTo>
                    <a:lnTo>
                      <a:pt x="8069" y="16431"/>
                    </a:lnTo>
                    <a:lnTo>
                      <a:pt x="8069" y="16246"/>
                    </a:lnTo>
                    <a:lnTo>
                      <a:pt x="8054" y="16246"/>
                    </a:lnTo>
                    <a:lnTo>
                      <a:pt x="8054" y="16062"/>
                    </a:lnTo>
                    <a:lnTo>
                      <a:pt x="8024" y="16062"/>
                    </a:lnTo>
                    <a:lnTo>
                      <a:pt x="8024" y="15877"/>
                    </a:lnTo>
                    <a:lnTo>
                      <a:pt x="8054" y="15877"/>
                    </a:lnTo>
                    <a:lnTo>
                      <a:pt x="8054" y="16062"/>
                    </a:lnTo>
                    <a:lnTo>
                      <a:pt x="8098" y="16062"/>
                    </a:lnTo>
                    <a:lnTo>
                      <a:pt x="8069" y="15877"/>
                    </a:lnTo>
                    <a:lnTo>
                      <a:pt x="8069" y="15692"/>
                    </a:lnTo>
                    <a:lnTo>
                      <a:pt x="8054" y="15508"/>
                    </a:lnTo>
                    <a:lnTo>
                      <a:pt x="8039" y="15508"/>
                    </a:lnTo>
                    <a:lnTo>
                      <a:pt x="8024" y="15323"/>
                    </a:lnTo>
                    <a:lnTo>
                      <a:pt x="8024" y="15508"/>
                    </a:lnTo>
                    <a:lnTo>
                      <a:pt x="7950" y="15508"/>
                    </a:lnTo>
                    <a:lnTo>
                      <a:pt x="7950" y="15138"/>
                    </a:lnTo>
                    <a:lnTo>
                      <a:pt x="7980" y="15138"/>
                    </a:lnTo>
                    <a:lnTo>
                      <a:pt x="7950" y="14954"/>
                    </a:lnTo>
                    <a:lnTo>
                      <a:pt x="7935" y="14862"/>
                    </a:lnTo>
                    <a:lnTo>
                      <a:pt x="7935" y="15692"/>
                    </a:lnTo>
                    <a:lnTo>
                      <a:pt x="7920" y="15692"/>
                    </a:lnTo>
                    <a:lnTo>
                      <a:pt x="7920" y="15877"/>
                    </a:lnTo>
                    <a:lnTo>
                      <a:pt x="7876" y="15692"/>
                    </a:lnTo>
                    <a:lnTo>
                      <a:pt x="7891" y="15692"/>
                    </a:lnTo>
                    <a:lnTo>
                      <a:pt x="7920" y="15508"/>
                    </a:lnTo>
                    <a:lnTo>
                      <a:pt x="7935" y="15508"/>
                    </a:lnTo>
                    <a:lnTo>
                      <a:pt x="7935" y="14862"/>
                    </a:lnTo>
                    <a:lnTo>
                      <a:pt x="7920" y="14769"/>
                    </a:lnTo>
                    <a:lnTo>
                      <a:pt x="7861" y="14769"/>
                    </a:lnTo>
                    <a:lnTo>
                      <a:pt x="7861" y="15508"/>
                    </a:lnTo>
                    <a:lnTo>
                      <a:pt x="7817" y="15508"/>
                    </a:lnTo>
                    <a:lnTo>
                      <a:pt x="7806" y="15692"/>
                    </a:lnTo>
                    <a:lnTo>
                      <a:pt x="7793" y="15692"/>
                    </a:lnTo>
                    <a:lnTo>
                      <a:pt x="7777" y="15877"/>
                    </a:lnTo>
                    <a:lnTo>
                      <a:pt x="7758" y="15877"/>
                    </a:lnTo>
                    <a:lnTo>
                      <a:pt x="7713" y="15508"/>
                    </a:lnTo>
                    <a:lnTo>
                      <a:pt x="7713" y="15323"/>
                    </a:lnTo>
                    <a:lnTo>
                      <a:pt x="7684" y="15323"/>
                    </a:lnTo>
                    <a:lnTo>
                      <a:pt x="7669" y="15508"/>
                    </a:lnTo>
                    <a:lnTo>
                      <a:pt x="7654" y="15323"/>
                    </a:lnTo>
                    <a:lnTo>
                      <a:pt x="7626" y="15323"/>
                    </a:lnTo>
                    <a:lnTo>
                      <a:pt x="7593" y="15138"/>
                    </a:lnTo>
                    <a:lnTo>
                      <a:pt x="7580" y="14954"/>
                    </a:lnTo>
                    <a:lnTo>
                      <a:pt x="7715" y="14954"/>
                    </a:lnTo>
                    <a:lnTo>
                      <a:pt x="7732" y="15138"/>
                    </a:lnTo>
                    <a:lnTo>
                      <a:pt x="7728" y="15323"/>
                    </a:lnTo>
                    <a:lnTo>
                      <a:pt x="7713" y="15323"/>
                    </a:lnTo>
                    <a:lnTo>
                      <a:pt x="7736" y="15508"/>
                    </a:lnTo>
                    <a:lnTo>
                      <a:pt x="7802" y="15508"/>
                    </a:lnTo>
                    <a:lnTo>
                      <a:pt x="7802" y="15323"/>
                    </a:lnTo>
                    <a:lnTo>
                      <a:pt x="7846" y="15323"/>
                    </a:lnTo>
                    <a:lnTo>
                      <a:pt x="7861" y="15508"/>
                    </a:lnTo>
                    <a:lnTo>
                      <a:pt x="7861" y="14769"/>
                    </a:lnTo>
                    <a:lnTo>
                      <a:pt x="7832" y="14769"/>
                    </a:lnTo>
                    <a:lnTo>
                      <a:pt x="7817" y="14954"/>
                    </a:lnTo>
                    <a:lnTo>
                      <a:pt x="7787" y="14954"/>
                    </a:lnTo>
                    <a:lnTo>
                      <a:pt x="7787" y="15015"/>
                    </a:lnTo>
                    <a:lnTo>
                      <a:pt x="7780" y="14954"/>
                    </a:lnTo>
                    <a:lnTo>
                      <a:pt x="7735" y="14769"/>
                    </a:lnTo>
                    <a:lnTo>
                      <a:pt x="7780" y="14769"/>
                    </a:lnTo>
                    <a:lnTo>
                      <a:pt x="7802" y="14954"/>
                    </a:lnTo>
                    <a:lnTo>
                      <a:pt x="7802" y="14769"/>
                    </a:lnTo>
                    <a:lnTo>
                      <a:pt x="7817" y="14769"/>
                    </a:lnTo>
                    <a:lnTo>
                      <a:pt x="7803" y="14585"/>
                    </a:lnTo>
                    <a:lnTo>
                      <a:pt x="7785" y="14585"/>
                    </a:lnTo>
                    <a:lnTo>
                      <a:pt x="7765" y="14400"/>
                    </a:lnTo>
                    <a:lnTo>
                      <a:pt x="7743" y="14215"/>
                    </a:lnTo>
                    <a:lnTo>
                      <a:pt x="7713" y="14400"/>
                    </a:lnTo>
                    <a:lnTo>
                      <a:pt x="7684" y="14400"/>
                    </a:lnTo>
                    <a:lnTo>
                      <a:pt x="7684" y="14585"/>
                    </a:lnTo>
                    <a:lnTo>
                      <a:pt x="7654" y="14585"/>
                    </a:lnTo>
                    <a:lnTo>
                      <a:pt x="7654" y="14400"/>
                    </a:lnTo>
                    <a:lnTo>
                      <a:pt x="7621" y="14585"/>
                    </a:lnTo>
                    <a:lnTo>
                      <a:pt x="7554" y="14769"/>
                    </a:lnTo>
                    <a:lnTo>
                      <a:pt x="7521" y="14769"/>
                    </a:lnTo>
                    <a:lnTo>
                      <a:pt x="7491" y="15138"/>
                    </a:lnTo>
                    <a:lnTo>
                      <a:pt x="7417" y="15138"/>
                    </a:lnTo>
                    <a:lnTo>
                      <a:pt x="7417" y="16062"/>
                    </a:lnTo>
                    <a:lnTo>
                      <a:pt x="7328" y="16062"/>
                    </a:lnTo>
                    <a:lnTo>
                      <a:pt x="7343" y="15877"/>
                    </a:lnTo>
                    <a:lnTo>
                      <a:pt x="7328" y="15877"/>
                    </a:lnTo>
                    <a:lnTo>
                      <a:pt x="7314" y="16062"/>
                    </a:lnTo>
                    <a:lnTo>
                      <a:pt x="7302" y="15877"/>
                    </a:lnTo>
                    <a:lnTo>
                      <a:pt x="7195" y="15877"/>
                    </a:lnTo>
                    <a:lnTo>
                      <a:pt x="7195" y="17354"/>
                    </a:lnTo>
                    <a:lnTo>
                      <a:pt x="7165" y="17169"/>
                    </a:lnTo>
                    <a:lnTo>
                      <a:pt x="7195" y="17169"/>
                    </a:lnTo>
                    <a:lnTo>
                      <a:pt x="7195" y="15877"/>
                    </a:lnTo>
                    <a:lnTo>
                      <a:pt x="6988" y="15877"/>
                    </a:lnTo>
                    <a:lnTo>
                      <a:pt x="6979" y="16062"/>
                    </a:lnTo>
                    <a:lnTo>
                      <a:pt x="6967" y="16246"/>
                    </a:lnTo>
                    <a:lnTo>
                      <a:pt x="6929" y="16246"/>
                    </a:lnTo>
                    <a:lnTo>
                      <a:pt x="6929" y="16062"/>
                    </a:lnTo>
                    <a:lnTo>
                      <a:pt x="6914" y="16062"/>
                    </a:lnTo>
                    <a:lnTo>
                      <a:pt x="6914" y="16246"/>
                    </a:lnTo>
                    <a:lnTo>
                      <a:pt x="6899" y="16246"/>
                    </a:lnTo>
                    <a:lnTo>
                      <a:pt x="6884" y="16062"/>
                    </a:lnTo>
                    <a:lnTo>
                      <a:pt x="6884" y="16246"/>
                    </a:lnTo>
                    <a:lnTo>
                      <a:pt x="6869" y="16431"/>
                    </a:lnTo>
                    <a:lnTo>
                      <a:pt x="6758" y="16431"/>
                    </a:lnTo>
                    <a:lnTo>
                      <a:pt x="6751" y="16400"/>
                    </a:lnTo>
                    <a:lnTo>
                      <a:pt x="6751" y="16615"/>
                    </a:lnTo>
                    <a:lnTo>
                      <a:pt x="6692" y="16615"/>
                    </a:lnTo>
                    <a:lnTo>
                      <a:pt x="6721" y="16800"/>
                    </a:lnTo>
                    <a:lnTo>
                      <a:pt x="6736" y="16800"/>
                    </a:lnTo>
                    <a:lnTo>
                      <a:pt x="6721" y="16985"/>
                    </a:lnTo>
                    <a:lnTo>
                      <a:pt x="6688" y="16800"/>
                    </a:lnTo>
                    <a:lnTo>
                      <a:pt x="6621" y="16800"/>
                    </a:lnTo>
                    <a:lnTo>
                      <a:pt x="6588" y="16615"/>
                    </a:lnTo>
                    <a:lnTo>
                      <a:pt x="6632" y="16615"/>
                    </a:lnTo>
                    <a:lnTo>
                      <a:pt x="6618" y="16431"/>
                    </a:lnTo>
                    <a:lnTo>
                      <a:pt x="6486" y="16431"/>
                    </a:lnTo>
                    <a:lnTo>
                      <a:pt x="6468" y="16615"/>
                    </a:lnTo>
                    <a:lnTo>
                      <a:pt x="6425" y="16615"/>
                    </a:lnTo>
                    <a:lnTo>
                      <a:pt x="6292" y="16431"/>
                    </a:lnTo>
                    <a:lnTo>
                      <a:pt x="6307" y="16246"/>
                    </a:lnTo>
                    <a:lnTo>
                      <a:pt x="6248" y="16246"/>
                    </a:lnTo>
                    <a:lnTo>
                      <a:pt x="6248" y="16062"/>
                    </a:lnTo>
                    <a:lnTo>
                      <a:pt x="6233" y="16062"/>
                    </a:lnTo>
                    <a:lnTo>
                      <a:pt x="6233" y="15877"/>
                    </a:lnTo>
                    <a:lnTo>
                      <a:pt x="6248" y="15877"/>
                    </a:lnTo>
                    <a:lnTo>
                      <a:pt x="6248" y="15692"/>
                    </a:lnTo>
                    <a:lnTo>
                      <a:pt x="6262" y="15692"/>
                    </a:lnTo>
                    <a:lnTo>
                      <a:pt x="6262" y="15508"/>
                    </a:lnTo>
                    <a:lnTo>
                      <a:pt x="6396" y="15508"/>
                    </a:lnTo>
                    <a:lnTo>
                      <a:pt x="6396" y="15692"/>
                    </a:lnTo>
                    <a:lnTo>
                      <a:pt x="6425" y="15692"/>
                    </a:lnTo>
                    <a:lnTo>
                      <a:pt x="6410" y="15877"/>
                    </a:lnTo>
                    <a:lnTo>
                      <a:pt x="6396" y="15877"/>
                    </a:lnTo>
                    <a:lnTo>
                      <a:pt x="6420" y="16062"/>
                    </a:lnTo>
                    <a:lnTo>
                      <a:pt x="6447" y="16246"/>
                    </a:lnTo>
                    <a:lnTo>
                      <a:pt x="6475" y="16246"/>
                    </a:lnTo>
                    <a:lnTo>
                      <a:pt x="6499" y="16431"/>
                    </a:lnTo>
                    <a:lnTo>
                      <a:pt x="6662" y="16431"/>
                    </a:lnTo>
                    <a:lnTo>
                      <a:pt x="6662" y="16615"/>
                    </a:lnTo>
                    <a:lnTo>
                      <a:pt x="6692" y="16615"/>
                    </a:lnTo>
                    <a:lnTo>
                      <a:pt x="6692" y="16431"/>
                    </a:lnTo>
                    <a:lnTo>
                      <a:pt x="6751" y="16431"/>
                    </a:lnTo>
                    <a:lnTo>
                      <a:pt x="6751" y="16400"/>
                    </a:lnTo>
                    <a:lnTo>
                      <a:pt x="6714" y="16246"/>
                    </a:lnTo>
                    <a:lnTo>
                      <a:pt x="6692" y="16246"/>
                    </a:lnTo>
                    <a:lnTo>
                      <a:pt x="6677" y="16062"/>
                    </a:lnTo>
                    <a:lnTo>
                      <a:pt x="6662" y="16062"/>
                    </a:lnTo>
                    <a:lnTo>
                      <a:pt x="6632" y="15877"/>
                    </a:lnTo>
                    <a:lnTo>
                      <a:pt x="6692" y="15692"/>
                    </a:lnTo>
                    <a:lnTo>
                      <a:pt x="6677" y="15692"/>
                    </a:lnTo>
                    <a:lnTo>
                      <a:pt x="6647" y="15508"/>
                    </a:lnTo>
                    <a:lnTo>
                      <a:pt x="6707" y="15508"/>
                    </a:lnTo>
                    <a:lnTo>
                      <a:pt x="6692" y="15692"/>
                    </a:lnTo>
                    <a:lnTo>
                      <a:pt x="6721" y="15692"/>
                    </a:lnTo>
                    <a:lnTo>
                      <a:pt x="6721" y="15508"/>
                    </a:lnTo>
                    <a:lnTo>
                      <a:pt x="6720" y="15508"/>
                    </a:lnTo>
                    <a:lnTo>
                      <a:pt x="6751" y="15323"/>
                    </a:lnTo>
                    <a:lnTo>
                      <a:pt x="6766" y="15138"/>
                    </a:lnTo>
                    <a:lnTo>
                      <a:pt x="6751" y="15138"/>
                    </a:lnTo>
                    <a:lnTo>
                      <a:pt x="6751" y="14954"/>
                    </a:lnTo>
                    <a:lnTo>
                      <a:pt x="6781" y="14954"/>
                    </a:lnTo>
                    <a:lnTo>
                      <a:pt x="6781" y="15138"/>
                    </a:lnTo>
                    <a:lnTo>
                      <a:pt x="6795" y="15138"/>
                    </a:lnTo>
                    <a:lnTo>
                      <a:pt x="6880" y="14785"/>
                    </a:lnTo>
                    <a:lnTo>
                      <a:pt x="7003" y="14954"/>
                    </a:lnTo>
                    <a:lnTo>
                      <a:pt x="7025" y="15138"/>
                    </a:lnTo>
                    <a:lnTo>
                      <a:pt x="7069" y="15138"/>
                    </a:lnTo>
                    <a:lnTo>
                      <a:pt x="7091" y="15323"/>
                    </a:lnTo>
                    <a:lnTo>
                      <a:pt x="7055" y="15508"/>
                    </a:lnTo>
                    <a:lnTo>
                      <a:pt x="7030" y="15692"/>
                    </a:lnTo>
                    <a:lnTo>
                      <a:pt x="7003" y="15692"/>
                    </a:lnTo>
                    <a:lnTo>
                      <a:pt x="7003" y="15877"/>
                    </a:lnTo>
                    <a:lnTo>
                      <a:pt x="7291" y="15877"/>
                    </a:lnTo>
                    <a:lnTo>
                      <a:pt x="7269" y="15508"/>
                    </a:lnTo>
                    <a:lnTo>
                      <a:pt x="7388" y="15692"/>
                    </a:lnTo>
                    <a:lnTo>
                      <a:pt x="7402" y="15877"/>
                    </a:lnTo>
                    <a:lnTo>
                      <a:pt x="7417" y="15877"/>
                    </a:lnTo>
                    <a:lnTo>
                      <a:pt x="7417" y="15138"/>
                    </a:lnTo>
                    <a:lnTo>
                      <a:pt x="7388" y="15138"/>
                    </a:lnTo>
                    <a:lnTo>
                      <a:pt x="7396" y="14954"/>
                    </a:lnTo>
                    <a:lnTo>
                      <a:pt x="7408" y="14769"/>
                    </a:lnTo>
                    <a:lnTo>
                      <a:pt x="7417" y="14585"/>
                    </a:lnTo>
                    <a:lnTo>
                      <a:pt x="7373" y="14585"/>
                    </a:lnTo>
                    <a:lnTo>
                      <a:pt x="7359" y="14769"/>
                    </a:lnTo>
                    <a:lnTo>
                      <a:pt x="7327" y="14954"/>
                    </a:lnTo>
                    <a:lnTo>
                      <a:pt x="7314" y="14954"/>
                    </a:lnTo>
                    <a:lnTo>
                      <a:pt x="7311" y="14769"/>
                    </a:lnTo>
                    <a:lnTo>
                      <a:pt x="7301" y="14585"/>
                    </a:lnTo>
                    <a:lnTo>
                      <a:pt x="7299" y="14400"/>
                    </a:lnTo>
                    <a:lnTo>
                      <a:pt x="7314" y="14400"/>
                    </a:lnTo>
                    <a:lnTo>
                      <a:pt x="7343" y="14585"/>
                    </a:lnTo>
                    <a:lnTo>
                      <a:pt x="7358" y="14585"/>
                    </a:lnTo>
                    <a:lnTo>
                      <a:pt x="7347" y="14400"/>
                    </a:lnTo>
                    <a:lnTo>
                      <a:pt x="7325" y="14215"/>
                    </a:lnTo>
                    <a:lnTo>
                      <a:pt x="7314" y="14031"/>
                    </a:lnTo>
                    <a:lnTo>
                      <a:pt x="7306" y="14031"/>
                    </a:lnTo>
                    <a:lnTo>
                      <a:pt x="7284" y="13846"/>
                    </a:lnTo>
                    <a:lnTo>
                      <a:pt x="7254" y="13846"/>
                    </a:lnTo>
                    <a:lnTo>
                      <a:pt x="7269" y="14031"/>
                    </a:lnTo>
                    <a:lnTo>
                      <a:pt x="7260" y="14215"/>
                    </a:lnTo>
                    <a:lnTo>
                      <a:pt x="7248" y="14400"/>
                    </a:lnTo>
                    <a:lnTo>
                      <a:pt x="7175" y="14400"/>
                    </a:lnTo>
                    <a:lnTo>
                      <a:pt x="7146" y="14215"/>
                    </a:lnTo>
                    <a:lnTo>
                      <a:pt x="7054" y="14215"/>
                    </a:lnTo>
                    <a:lnTo>
                      <a:pt x="7032" y="14031"/>
                    </a:lnTo>
                    <a:lnTo>
                      <a:pt x="7062" y="14031"/>
                    </a:lnTo>
                    <a:lnTo>
                      <a:pt x="7077" y="13846"/>
                    </a:lnTo>
                    <a:lnTo>
                      <a:pt x="7125" y="13846"/>
                    </a:lnTo>
                    <a:lnTo>
                      <a:pt x="7156" y="13662"/>
                    </a:lnTo>
                    <a:lnTo>
                      <a:pt x="7185" y="13662"/>
                    </a:lnTo>
                    <a:lnTo>
                      <a:pt x="7210" y="13477"/>
                    </a:lnTo>
                    <a:lnTo>
                      <a:pt x="7219" y="13662"/>
                    </a:lnTo>
                    <a:lnTo>
                      <a:pt x="7231" y="13846"/>
                    </a:lnTo>
                    <a:lnTo>
                      <a:pt x="7254" y="13846"/>
                    </a:lnTo>
                    <a:lnTo>
                      <a:pt x="7269" y="13662"/>
                    </a:lnTo>
                    <a:lnTo>
                      <a:pt x="7314" y="13662"/>
                    </a:lnTo>
                    <a:lnTo>
                      <a:pt x="7328" y="13477"/>
                    </a:lnTo>
                    <a:lnTo>
                      <a:pt x="7402" y="13477"/>
                    </a:lnTo>
                    <a:lnTo>
                      <a:pt x="7417" y="13662"/>
                    </a:lnTo>
                    <a:lnTo>
                      <a:pt x="7432" y="13662"/>
                    </a:lnTo>
                    <a:lnTo>
                      <a:pt x="7417" y="13846"/>
                    </a:lnTo>
                    <a:lnTo>
                      <a:pt x="7417" y="14031"/>
                    </a:lnTo>
                    <a:lnTo>
                      <a:pt x="7432" y="14031"/>
                    </a:lnTo>
                    <a:lnTo>
                      <a:pt x="7432" y="14215"/>
                    </a:lnTo>
                    <a:lnTo>
                      <a:pt x="7462" y="14215"/>
                    </a:lnTo>
                    <a:lnTo>
                      <a:pt x="7462" y="14400"/>
                    </a:lnTo>
                    <a:lnTo>
                      <a:pt x="7476" y="14400"/>
                    </a:lnTo>
                    <a:lnTo>
                      <a:pt x="7476" y="14585"/>
                    </a:lnTo>
                    <a:lnTo>
                      <a:pt x="7515" y="14585"/>
                    </a:lnTo>
                    <a:lnTo>
                      <a:pt x="7527" y="14400"/>
                    </a:lnTo>
                    <a:lnTo>
                      <a:pt x="7536" y="14215"/>
                    </a:lnTo>
                    <a:lnTo>
                      <a:pt x="7534" y="14031"/>
                    </a:lnTo>
                    <a:lnTo>
                      <a:pt x="7529" y="13846"/>
                    </a:lnTo>
                    <a:lnTo>
                      <a:pt x="7506" y="13846"/>
                    </a:lnTo>
                    <a:lnTo>
                      <a:pt x="7491" y="13662"/>
                    </a:lnTo>
                    <a:lnTo>
                      <a:pt x="7536" y="13662"/>
                    </a:lnTo>
                    <a:lnTo>
                      <a:pt x="7536" y="13846"/>
                    </a:lnTo>
                    <a:lnTo>
                      <a:pt x="7595" y="13846"/>
                    </a:lnTo>
                    <a:lnTo>
                      <a:pt x="7610" y="13662"/>
                    </a:lnTo>
                    <a:lnTo>
                      <a:pt x="7595" y="13662"/>
                    </a:lnTo>
                    <a:lnTo>
                      <a:pt x="7595" y="13477"/>
                    </a:lnTo>
                    <a:lnTo>
                      <a:pt x="7580" y="13662"/>
                    </a:lnTo>
                    <a:lnTo>
                      <a:pt x="7550" y="13662"/>
                    </a:lnTo>
                    <a:lnTo>
                      <a:pt x="7565" y="13477"/>
                    </a:lnTo>
                    <a:lnTo>
                      <a:pt x="7565" y="13292"/>
                    </a:lnTo>
                    <a:lnTo>
                      <a:pt x="7580" y="13292"/>
                    </a:lnTo>
                    <a:lnTo>
                      <a:pt x="7595" y="13477"/>
                    </a:lnTo>
                    <a:lnTo>
                      <a:pt x="7624" y="13477"/>
                    </a:lnTo>
                    <a:lnTo>
                      <a:pt x="7624" y="13662"/>
                    </a:lnTo>
                    <a:lnTo>
                      <a:pt x="7639" y="13662"/>
                    </a:lnTo>
                    <a:lnTo>
                      <a:pt x="7639" y="13846"/>
                    </a:lnTo>
                    <a:lnTo>
                      <a:pt x="7595" y="13846"/>
                    </a:lnTo>
                    <a:lnTo>
                      <a:pt x="7583" y="14031"/>
                    </a:lnTo>
                    <a:lnTo>
                      <a:pt x="7571" y="14031"/>
                    </a:lnTo>
                    <a:lnTo>
                      <a:pt x="7555" y="14215"/>
                    </a:lnTo>
                    <a:lnTo>
                      <a:pt x="7536" y="14215"/>
                    </a:lnTo>
                    <a:lnTo>
                      <a:pt x="7558" y="14400"/>
                    </a:lnTo>
                    <a:lnTo>
                      <a:pt x="7624" y="14400"/>
                    </a:lnTo>
                    <a:lnTo>
                      <a:pt x="7654" y="14031"/>
                    </a:lnTo>
                    <a:lnTo>
                      <a:pt x="7772" y="14031"/>
                    </a:lnTo>
                    <a:lnTo>
                      <a:pt x="7772" y="13846"/>
                    </a:lnTo>
                    <a:lnTo>
                      <a:pt x="7758" y="13846"/>
                    </a:lnTo>
                    <a:lnTo>
                      <a:pt x="7733" y="13662"/>
                    </a:lnTo>
                    <a:lnTo>
                      <a:pt x="7772" y="13662"/>
                    </a:lnTo>
                    <a:lnTo>
                      <a:pt x="7772" y="13846"/>
                    </a:lnTo>
                    <a:lnTo>
                      <a:pt x="7802" y="13846"/>
                    </a:lnTo>
                    <a:lnTo>
                      <a:pt x="7817" y="13662"/>
                    </a:lnTo>
                    <a:lnTo>
                      <a:pt x="7832" y="13846"/>
                    </a:lnTo>
                    <a:lnTo>
                      <a:pt x="7845" y="13662"/>
                    </a:lnTo>
                    <a:lnTo>
                      <a:pt x="7877" y="13477"/>
                    </a:lnTo>
                    <a:lnTo>
                      <a:pt x="7945" y="13477"/>
                    </a:lnTo>
                    <a:lnTo>
                      <a:pt x="8000" y="13292"/>
                    </a:lnTo>
                    <a:lnTo>
                      <a:pt x="8024" y="13292"/>
                    </a:lnTo>
                    <a:lnTo>
                      <a:pt x="8049" y="13477"/>
                    </a:lnTo>
                    <a:lnTo>
                      <a:pt x="8128" y="13477"/>
                    </a:lnTo>
                    <a:lnTo>
                      <a:pt x="8161" y="13292"/>
                    </a:lnTo>
                    <a:lnTo>
                      <a:pt x="8193" y="13108"/>
                    </a:lnTo>
                    <a:lnTo>
                      <a:pt x="8221" y="12923"/>
                    </a:lnTo>
                    <a:lnTo>
                      <a:pt x="8246" y="12738"/>
                    </a:lnTo>
                    <a:lnTo>
                      <a:pt x="8242" y="12923"/>
                    </a:lnTo>
                    <a:lnTo>
                      <a:pt x="8211" y="13108"/>
                    </a:lnTo>
                    <a:lnTo>
                      <a:pt x="8194" y="13292"/>
                    </a:lnTo>
                    <a:lnTo>
                      <a:pt x="8231" y="13477"/>
                    </a:lnTo>
                    <a:lnTo>
                      <a:pt x="8246" y="13292"/>
                    </a:lnTo>
                    <a:lnTo>
                      <a:pt x="8261" y="13292"/>
                    </a:lnTo>
                    <a:lnTo>
                      <a:pt x="8276" y="13108"/>
                    </a:lnTo>
                    <a:lnTo>
                      <a:pt x="8291" y="13108"/>
                    </a:lnTo>
                    <a:lnTo>
                      <a:pt x="8291" y="13292"/>
                    </a:lnTo>
                    <a:lnTo>
                      <a:pt x="8305" y="13292"/>
                    </a:lnTo>
                    <a:lnTo>
                      <a:pt x="8365" y="13477"/>
                    </a:lnTo>
                    <a:lnTo>
                      <a:pt x="8365" y="13292"/>
                    </a:lnTo>
                    <a:lnTo>
                      <a:pt x="8379" y="13292"/>
                    </a:lnTo>
                    <a:lnTo>
                      <a:pt x="8407" y="13108"/>
                    </a:lnTo>
                    <a:lnTo>
                      <a:pt x="8498" y="13108"/>
                    </a:lnTo>
                    <a:lnTo>
                      <a:pt x="8498" y="13292"/>
                    </a:lnTo>
                    <a:lnTo>
                      <a:pt x="8542" y="13292"/>
                    </a:lnTo>
                    <a:lnTo>
                      <a:pt x="8513" y="13108"/>
                    </a:lnTo>
                    <a:lnTo>
                      <a:pt x="8542" y="13108"/>
                    </a:lnTo>
                    <a:lnTo>
                      <a:pt x="8518" y="12923"/>
                    </a:lnTo>
                    <a:lnTo>
                      <a:pt x="8513" y="12893"/>
                    </a:lnTo>
                    <a:lnTo>
                      <a:pt x="8524" y="12923"/>
                    </a:lnTo>
                    <a:lnTo>
                      <a:pt x="8557" y="12923"/>
                    </a:lnTo>
                    <a:lnTo>
                      <a:pt x="8557" y="13108"/>
                    </a:lnTo>
                    <a:lnTo>
                      <a:pt x="8542" y="13108"/>
                    </a:lnTo>
                    <a:lnTo>
                      <a:pt x="8542" y="13292"/>
                    </a:lnTo>
                    <a:lnTo>
                      <a:pt x="8557" y="13292"/>
                    </a:lnTo>
                    <a:lnTo>
                      <a:pt x="8577" y="13477"/>
                    </a:lnTo>
                    <a:lnTo>
                      <a:pt x="8611" y="13662"/>
                    </a:lnTo>
                    <a:lnTo>
                      <a:pt x="8631" y="13846"/>
                    </a:lnTo>
                    <a:lnTo>
                      <a:pt x="8661" y="13846"/>
                    </a:lnTo>
                    <a:lnTo>
                      <a:pt x="8676" y="14031"/>
                    </a:lnTo>
                    <a:lnTo>
                      <a:pt x="8705" y="14031"/>
                    </a:lnTo>
                    <a:lnTo>
                      <a:pt x="8705" y="14215"/>
                    </a:lnTo>
                    <a:lnTo>
                      <a:pt x="8661" y="14215"/>
                    </a:lnTo>
                    <a:lnTo>
                      <a:pt x="8661" y="14031"/>
                    </a:lnTo>
                    <a:lnTo>
                      <a:pt x="8619" y="14031"/>
                    </a:lnTo>
                    <a:lnTo>
                      <a:pt x="8540" y="13846"/>
                    </a:lnTo>
                    <a:lnTo>
                      <a:pt x="8498" y="13846"/>
                    </a:lnTo>
                    <a:lnTo>
                      <a:pt x="8453" y="14400"/>
                    </a:lnTo>
                    <a:lnTo>
                      <a:pt x="8431" y="14215"/>
                    </a:lnTo>
                    <a:lnTo>
                      <a:pt x="8424" y="14215"/>
                    </a:lnTo>
                    <a:lnTo>
                      <a:pt x="8424" y="15692"/>
                    </a:lnTo>
                    <a:lnTo>
                      <a:pt x="8404" y="15877"/>
                    </a:lnTo>
                    <a:lnTo>
                      <a:pt x="8391" y="15877"/>
                    </a:lnTo>
                    <a:lnTo>
                      <a:pt x="8372" y="16062"/>
                    </a:lnTo>
                    <a:lnTo>
                      <a:pt x="8409" y="15692"/>
                    </a:lnTo>
                    <a:lnTo>
                      <a:pt x="8368" y="15692"/>
                    </a:lnTo>
                    <a:lnTo>
                      <a:pt x="8368" y="16062"/>
                    </a:lnTo>
                    <a:lnTo>
                      <a:pt x="8350" y="16246"/>
                    </a:lnTo>
                    <a:lnTo>
                      <a:pt x="8335" y="16431"/>
                    </a:lnTo>
                    <a:lnTo>
                      <a:pt x="8335" y="17723"/>
                    </a:lnTo>
                    <a:lnTo>
                      <a:pt x="8320" y="17723"/>
                    </a:lnTo>
                    <a:lnTo>
                      <a:pt x="8320" y="17908"/>
                    </a:lnTo>
                    <a:lnTo>
                      <a:pt x="8305" y="17908"/>
                    </a:lnTo>
                    <a:lnTo>
                      <a:pt x="8305" y="17723"/>
                    </a:lnTo>
                    <a:lnTo>
                      <a:pt x="8320" y="17723"/>
                    </a:lnTo>
                    <a:lnTo>
                      <a:pt x="8313" y="17631"/>
                    </a:lnTo>
                    <a:lnTo>
                      <a:pt x="8305" y="17538"/>
                    </a:lnTo>
                    <a:lnTo>
                      <a:pt x="8320" y="17538"/>
                    </a:lnTo>
                    <a:lnTo>
                      <a:pt x="8335" y="17723"/>
                    </a:lnTo>
                    <a:lnTo>
                      <a:pt x="8335" y="16431"/>
                    </a:lnTo>
                    <a:lnTo>
                      <a:pt x="8320" y="16615"/>
                    </a:lnTo>
                    <a:lnTo>
                      <a:pt x="8291" y="16800"/>
                    </a:lnTo>
                    <a:lnTo>
                      <a:pt x="8291" y="16985"/>
                    </a:lnTo>
                    <a:lnTo>
                      <a:pt x="8261" y="16985"/>
                    </a:lnTo>
                    <a:lnTo>
                      <a:pt x="8231" y="16800"/>
                    </a:lnTo>
                    <a:lnTo>
                      <a:pt x="8225" y="16800"/>
                    </a:lnTo>
                    <a:lnTo>
                      <a:pt x="8237" y="16615"/>
                    </a:lnTo>
                    <a:lnTo>
                      <a:pt x="8246" y="16431"/>
                    </a:lnTo>
                    <a:lnTo>
                      <a:pt x="8217" y="16431"/>
                    </a:lnTo>
                    <a:lnTo>
                      <a:pt x="8217" y="16800"/>
                    </a:lnTo>
                    <a:lnTo>
                      <a:pt x="8187" y="16985"/>
                    </a:lnTo>
                    <a:lnTo>
                      <a:pt x="8187" y="16800"/>
                    </a:lnTo>
                    <a:lnTo>
                      <a:pt x="8217" y="16800"/>
                    </a:lnTo>
                    <a:lnTo>
                      <a:pt x="8217" y="16246"/>
                    </a:lnTo>
                    <a:lnTo>
                      <a:pt x="8261" y="16246"/>
                    </a:lnTo>
                    <a:lnTo>
                      <a:pt x="8246" y="16431"/>
                    </a:lnTo>
                    <a:lnTo>
                      <a:pt x="8320" y="16431"/>
                    </a:lnTo>
                    <a:lnTo>
                      <a:pt x="8335" y="16246"/>
                    </a:lnTo>
                    <a:lnTo>
                      <a:pt x="8305" y="16246"/>
                    </a:lnTo>
                    <a:lnTo>
                      <a:pt x="8305" y="16062"/>
                    </a:lnTo>
                    <a:lnTo>
                      <a:pt x="8335" y="16062"/>
                    </a:lnTo>
                    <a:lnTo>
                      <a:pt x="8335" y="16246"/>
                    </a:lnTo>
                    <a:lnTo>
                      <a:pt x="8355" y="16062"/>
                    </a:lnTo>
                    <a:lnTo>
                      <a:pt x="8368" y="16062"/>
                    </a:lnTo>
                    <a:lnTo>
                      <a:pt x="8368" y="15692"/>
                    </a:lnTo>
                    <a:lnTo>
                      <a:pt x="8305" y="15692"/>
                    </a:lnTo>
                    <a:lnTo>
                      <a:pt x="8314" y="15508"/>
                    </a:lnTo>
                    <a:lnTo>
                      <a:pt x="8326" y="15323"/>
                    </a:lnTo>
                    <a:lnTo>
                      <a:pt x="8335" y="15138"/>
                    </a:lnTo>
                    <a:lnTo>
                      <a:pt x="8291" y="14954"/>
                    </a:lnTo>
                    <a:lnTo>
                      <a:pt x="8305" y="14954"/>
                    </a:lnTo>
                    <a:lnTo>
                      <a:pt x="8335" y="15138"/>
                    </a:lnTo>
                    <a:lnTo>
                      <a:pt x="8350" y="15138"/>
                    </a:lnTo>
                    <a:lnTo>
                      <a:pt x="8372" y="15323"/>
                    </a:lnTo>
                    <a:lnTo>
                      <a:pt x="8392" y="15505"/>
                    </a:lnTo>
                    <a:lnTo>
                      <a:pt x="8410" y="15692"/>
                    </a:lnTo>
                    <a:lnTo>
                      <a:pt x="8424" y="15692"/>
                    </a:lnTo>
                    <a:lnTo>
                      <a:pt x="8424" y="14215"/>
                    </a:lnTo>
                    <a:lnTo>
                      <a:pt x="8365" y="14215"/>
                    </a:lnTo>
                    <a:lnTo>
                      <a:pt x="8365" y="14585"/>
                    </a:lnTo>
                    <a:lnTo>
                      <a:pt x="8320" y="14585"/>
                    </a:lnTo>
                    <a:lnTo>
                      <a:pt x="8320" y="14769"/>
                    </a:lnTo>
                    <a:lnTo>
                      <a:pt x="8291" y="14769"/>
                    </a:lnTo>
                    <a:lnTo>
                      <a:pt x="8276" y="14954"/>
                    </a:lnTo>
                    <a:lnTo>
                      <a:pt x="8261" y="14954"/>
                    </a:lnTo>
                    <a:lnTo>
                      <a:pt x="8261" y="15692"/>
                    </a:lnTo>
                    <a:lnTo>
                      <a:pt x="8246" y="15877"/>
                    </a:lnTo>
                    <a:lnTo>
                      <a:pt x="8143" y="15877"/>
                    </a:lnTo>
                    <a:lnTo>
                      <a:pt x="8143" y="15692"/>
                    </a:lnTo>
                    <a:lnTo>
                      <a:pt x="8261" y="15692"/>
                    </a:lnTo>
                    <a:lnTo>
                      <a:pt x="8261" y="14954"/>
                    </a:lnTo>
                    <a:lnTo>
                      <a:pt x="8246" y="14954"/>
                    </a:lnTo>
                    <a:lnTo>
                      <a:pt x="8231" y="14769"/>
                    </a:lnTo>
                    <a:lnTo>
                      <a:pt x="8246" y="14769"/>
                    </a:lnTo>
                    <a:lnTo>
                      <a:pt x="8246" y="14585"/>
                    </a:lnTo>
                    <a:lnTo>
                      <a:pt x="8320" y="14585"/>
                    </a:lnTo>
                    <a:lnTo>
                      <a:pt x="8335" y="14400"/>
                    </a:lnTo>
                    <a:lnTo>
                      <a:pt x="8365" y="14585"/>
                    </a:lnTo>
                    <a:lnTo>
                      <a:pt x="8365" y="14215"/>
                    </a:lnTo>
                    <a:lnTo>
                      <a:pt x="8350" y="14215"/>
                    </a:lnTo>
                    <a:lnTo>
                      <a:pt x="8352" y="14031"/>
                    </a:lnTo>
                    <a:lnTo>
                      <a:pt x="8362" y="13846"/>
                    </a:lnTo>
                    <a:lnTo>
                      <a:pt x="8365" y="13846"/>
                    </a:lnTo>
                    <a:lnTo>
                      <a:pt x="8343" y="13662"/>
                    </a:lnTo>
                    <a:lnTo>
                      <a:pt x="8335" y="13662"/>
                    </a:lnTo>
                    <a:lnTo>
                      <a:pt x="8335" y="14215"/>
                    </a:lnTo>
                    <a:lnTo>
                      <a:pt x="8320" y="14400"/>
                    </a:lnTo>
                    <a:lnTo>
                      <a:pt x="8298" y="14215"/>
                    </a:lnTo>
                    <a:lnTo>
                      <a:pt x="8335" y="14215"/>
                    </a:lnTo>
                    <a:lnTo>
                      <a:pt x="8335" y="13662"/>
                    </a:lnTo>
                    <a:lnTo>
                      <a:pt x="8322" y="13662"/>
                    </a:lnTo>
                    <a:lnTo>
                      <a:pt x="8304" y="13477"/>
                    </a:lnTo>
                    <a:lnTo>
                      <a:pt x="8291" y="13477"/>
                    </a:lnTo>
                    <a:lnTo>
                      <a:pt x="8281" y="13662"/>
                    </a:lnTo>
                    <a:lnTo>
                      <a:pt x="8292" y="13846"/>
                    </a:lnTo>
                    <a:lnTo>
                      <a:pt x="8217" y="13846"/>
                    </a:lnTo>
                    <a:lnTo>
                      <a:pt x="8217" y="14031"/>
                    </a:lnTo>
                    <a:lnTo>
                      <a:pt x="8231" y="14031"/>
                    </a:lnTo>
                    <a:lnTo>
                      <a:pt x="8231" y="14215"/>
                    </a:lnTo>
                    <a:lnTo>
                      <a:pt x="8217" y="14215"/>
                    </a:lnTo>
                    <a:lnTo>
                      <a:pt x="8217" y="14400"/>
                    </a:lnTo>
                    <a:lnTo>
                      <a:pt x="8202" y="14400"/>
                    </a:lnTo>
                    <a:lnTo>
                      <a:pt x="8217" y="14585"/>
                    </a:lnTo>
                    <a:lnTo>
                      <a:pt x="8202" y="14585"/>
                    </a:lnTo>
                    <a:lnTo>
                      <a:pt x="8187" y="14400"/>
                    </a:lnTo>
                    <a:lnTo>
                      <a:pt x="8187" y="14585"/>
                    </a:lnTo>
                    <a:lnTo>
                      <a:pt x="8172" y="14585"/>
                    </a:lnTo>
                    <a:lnTo>
                      <a:pt x="8157" y="14400"/>
                    </a:lnTo>
                    <a:lnTo>
                      <a:pt x="8113" y="14400"/>
                    </a:lnTo>
                    <a:lnTo>
                      <a:pt x="8098" y="14585"/>
                    </a:lnTo>
                    <a:lnTo>
                      <a:pt x="8024" y="14585"/>
                    </a:lnTo>
                    <a:lnTo>
                      <a:pt x="8015" y="14769"/>
                    </a:lnTo>
                    <a:lnTo>
                      <a:pt x="8009" y="14769"/>
                    </a:lnTo>
                    <a:lnTo>
                      <a:pt x="8003" y="14954"/>
                    </a:lnTo>
                    <a:lnTo>
                      <a:pt x="7995" y="15138"/>
                    </a:lnTo>
                    <a:lnTo>
                      <a:pt x="8054" y="15138"/>
                    </a:lnTo>
                    <a:lnTo>
                      <a:pt x="8069" y="14954"/>
                    </a:lnTo>
                    <a:lnTo>
                      <a:pt x="8091" y="15138"/>
                    </a:lnTo>
                    <a:lnTo>
                      <a:pt x="8115" y="15138"/>
                    </a:lnTo>
                    <a:lnTo>
                      <a:pt x="8141" y="15323"/>
                    </a:lnTo>
                    <a:lnTo>
                      <a:pt x="8172" y="15323"/>
                    </a:lnTo>
                    <a:lnTo>
                      <a:pt x="8157" y="15508"/>
                    </a:lnTo>
                    <a:lnTo>
                      <a:pt x="8098" y="15508"/>
                    </a:lnTo>
                    <a:lnTo>
                      <a:pt x="8083" y="15692"/>
                    </a:lnTo>
                    <a:lnTo>
                      <a:pt x="8113" y="15692"/>
                    </a:lnTo>
                    <a:lnTo>
                      <a:pt x="8128" y="15877"/>
                    </a:lnTo>
                    <a:lnTo>
                      <a:pt x="8128" y="16062"/>
                    </a:lnTo>
                    <a:lnTo>
                      <a:pt x="8150" y="16062"/>
                    </a:lnTo>
                    <a:lnTo>
                      <a:pt x="8194" y="16246"/>
                    </a:lnTo>
                    <a:lnTo>
                      <a:pt x="8202" y="16246"/>
                    </a:lnTo>
                    <a:lnTo>
                      <a:pt x="8202" y="16431"/>
                    </a:lnTo>
                    <a:lnTo>
                      <a:pt x="8076" y="16431"/>
                    </a:lnTo>
                    <a:lnTo>
                      <a:pt x="8093" y="16615"/>
                    </a:lnTo>
                    <a:lnTo>
                      <a:pt x="8009" y="16615"/>
                    </a:lnTo>
                    <a:lnTo>
                      <a:pt x="8009" y="16985"/>
                    </a:lnTo>
                    <a:lnTo>
                      <a:pt x="8069" y="16985"/>
                    </a:lnTo>
                    <a:lnTo>
                      <a:pt x="8083" y="17169"/>
                    </a:lnTo>
                    <a:lnTo>
                      <a:pt x="8098" y="17169"/>
                    </a:lnTo>
                    <a:lnTo>
                      <a:pt x="8098" y="17354"/>
                    </a:lnTo>
                    <a:lnTo>
                      <a:pt x="8113" y="17354"/>
                    </a:lnTo>
                    <a:lnTo>
                      <a:pt x="8128" y="17538"/>
                    </a:lnTo>
                    <a:lnTo>
                      <a:pt x="8128" y="17723"/>
                    </a:lnTo>
                    <a:lnTo>
                      <a:pt x="8113" y="17723"/>
                    </a:lnTo>
                    <a:lnTo>
                      <a:pt x="8113" y="18092"/>
                    </a:lnTo>
                    <a:lnTo>
                      <a:pt x="8220" y="18092"/>
                    </a:lnTo>
                    <a:lnTo>
                      <a:pt x="8198" y="18462"/>
                    </a:lnTo>
                    <a:lnTo>
                      <a:pt x="8217" y="18462"/>
                    </a:lnTo>
                    <a:lnTo>
                      <a:pt x="8261" y="18092"/>
                    </a:lnTo>
                    <a:lnTo>
                      <a:pt x="8291" y="18092"/>
                    </a:lnTo>
                    <a:lnTo>
                      <a:pt x="8282" y="18277"/>
                    </a:lnTo>
                    <a:lnTo>
                      <a:pt x="8270" y="18462"/>
                    </a:lnTo>
                    <a:lnTo>
                      <a:pt x="8449" y="18462"/>
                    </a:lnTo>
                    <a:lnTo>
                      <a:pt x="8446" y="18546"/>
                    </a:lnTo>
                    <a:lnTo>
                      <a:pt x="8448" y="18656"/>
                    </a:lnTo>
                    <a:lnTo>
                      <a:pt x="8464" y="18696"/>
                    </a:lnTo>
                    <a:lnTo>
                      <a:pt x="8498" y="18702"/>
                    </a:lnTo>
                    <a:lnTo>
                      <a:pt x="8498" y="18578"/>
                    </a:lnTo>
                    <a:lnTo>
                      <a:pt x="8483" y="18517"/>
                    </a:lnTo>
                    <a:lnTo>
                      <a:pt x="8483" y="18462"/>
                    </a:lnTo>
                    <a:lnTo>
                      <a:pt x="8513" y="18462"/>
                    </a:lnTo>
                    <a:lnTo>
                      <a:pt x="8527" y="18277"/>
                    </a:lnTo>
                    <a:lnTo>
                      <a:pt x="8498" y="18092"/>
                    </a:lnTo>
                    <a:lnTo>
                      <a:pt x="8468" y="18092"/>
                    </a:lnTo>
                    <a:lnTo>
                      <a:pt x="8483" y="17908"/>
                    </a:lnTo>
                    <a:lnTo>
                      <a:pt x="8513" y="17908"/>
                    </a:lnTo>
                    <a:lnTo>
                      <a:pt x="8513" y="18092"/>
                    </a:lnTo>
                    <a:lnTo>
                      <a:pt x="8527" y="18092"/>
                    </a:lnTo>
                    <a:lnTo>
                      <a:pt x="8527" y="18277"/>
                    </a:lnTo>
                    <a:lnTo>
                      <a:pt x="8557" y="18277"/>
                    </a:lnTo>
                    <a:lnTo>
                      <a:pt x="8587" y="18092"/>
                    </a:lnTo>
                    <a:lnTo>
                      <a:pt x="8602" y="18092"/>
                    </a:lnTo>
                    <a:lnTo>
                      <a:pt x="8602" y="18277"/>
                    </a:lnTo>
                    <a:lnTo>
                      <a:pt x="8587" y="18277"/>
                    </a:lnTo>
                    <a:lnTo>
                      <a:pt x="8587" y="18462"/>
                    </a:lnTo>
                    <a:lnTo>
                      <a:pt x="8557" y="18462"/>
                    </a:lnTo>
                    <a:lnTo>
                      <a:pt x="8572" y="18646"/>
                    </a:lnTo>
                    <a:lnTo>
                      <a:pt x="8602" y="18831"/>
                    </a:lnTo>
                    <a:lnTo>
                      <a:pt x="8616" y="18831"/>
                    </a:lnTo>
                    <a:lnTo>
                      <a:pt x="8616" y="19015"/>
                    </a:lnTo>
                    <a:lnTo>
                      <a:pt x="8694" y="19200"/>
                    </a:lnTo>
                    <a:lnTo>
                      <a:pt x="8770" y="19385"/>
                    </a:lnTo>
                    <a:lnTo>
                      <a:pt x="8843" y="19569"/>
                    </a:lnTo>
                    <a:lnTo>
                      <a:pt x="8912" y="19754"/>
                    </a:lnTo>
                    <a:lnTo>
                      <a:pt x="8935" y="19754"/>
                    </a:lnTo>
                    <a:lnTo>
                      <a:pt x="9001" y="19200"/>
                    </a:lnTo>
                    <a:lnTo>
                      <a:pt x="9046" y="19200"/>
                    </a:lnTo>
                    <a:lnTo>
                      <a:pt x="9046" y="19015"/>
                    </a:lnTo>
                    <a:lnTo>
                      <a:pt x="9016" y="19015"/>
                    </a:lnTo>
                    <a:lnTo>
                      <a:pt x="9031" y="18831"/>
                    </a:lnTo>
                    <a:lnTo>
                      <a:pt x="9060" y="18831"/>
                    </a:lnTo>
                    <a:lnTo>
                      <a:pt x="9046" y="18646"/>
                    </a:lnTo>
                    <a:lnTo>
                      <a:pt x="9077" y="18462"/>
                    </a:lnTo>
                    <a:lnTo>
                      <a:pt x="9105" y="18462"/>
                    </a:lnTo>
                    <a:lnTo>
                      <a:pt x="9118" y="18594"/>
                    </a:lnTo>
                    <a:lnTo>
                      <a:pt x="9151" y="18872"/>
                    </a:lnTo>
                    <a:lnTo>
                      <a:pt x="9164" y="19011"/>
                    </a:lnTo>
                    <a:lnTo>
                      <a:pt x="9194" y="19011"/>
                    </a:lnTo>
                    <a:lnTo>
                      <a:pt x="9223" y="19073"/>
                    </a:lnTo>
                    <a:lnTo>
                      <a:pt x="9238" y="19073"/>
                    </a:lnTo>
                    <a:lnTo>
                      <a:pt x="9238" y="18887"/>
                    </a:lnTo>
                    <a:lnTo>
                      <a:pt x="9205" y="18794"/>
                    </a:lnTo>
                    <a:lnTo>
                      <a:pt x="9171" y="18694"/>
                    </a:lnTo>
                    <a:lnTo>
                      <a:pt x="9138" y="18583"/>
                    </a:lnTo>
                    <a:lnTo>
                      <a:pt x="9107" y="18462"/>
                    </a:lnTo>
                    <a:lnTo>
                      <a:pt x="9110" y="18462"/>
                    </a:lnTo>
                    <a:lnTo>
                      <a:pt x="9152" y="18277"/>
                    </a:lnTo>
                    <a:lnTo>
                      <a:pt x="9209" y="18462"/>
                    </a:lnTo>
                    <a:lnTo>
                      <a:pt x="9253" y="18646"/>
                    </a:lnTo>
                    <a:lnTo>
                      <a:pt x="9342" y="18831"/>
                    </a:lnTo>
                    <a:lnTo>
                      <a:pt x="9386" y="19015"/>
                    </a:lnTo>
                    <a:lnTo>
                      <a:pt x="9386" y="18462"/>
                    </a:lnTo>
                    <a:lnTo>
                      <a:pt x="9475" y="18462"/>
                    </a:lnTo>
                    <a:lnTo>
                      <a:pt x="9475" y="18277"/>
                    </a:lnTo>
                    <a:lnTo>
                      <a:pt x="9623" y="18277"/>
                    </a:lnTo>
                    <a:lnTo>
                      <a:pt x="9638" y="18462"/>
                    </a:lnTo>
                    <a:lnTo>
                      <a:pt x="9638" y="18277"/>
                    </a:lnTo>
                    <a:lnTo>
                      <a:pt x="9653" y="18277"/>
                    </a:lnTo>
                    <a:lnTo>
                      <a:pt x="9653" y="18092"/>
                    </a:lnTo>
                    <a:lnTo>
                      <a:pt x="9638" y="18092"/>
                    </a:lnTo>
                    <a:lnTo>
                      <a:pt x="9623" y="17908"/>
                    </a:lnTo>
                    <a:lnTo>
                      <a:pt x="9579" y="17908"/>
                    </a:lnTo>
                    <a:lnTo>
                      <a:pt x="9579" y="18092"/>
                    </a:lnTo>
                    <a:lnTo>
                      <a:pt x="9519" y="18092"/>
                    </a:lnTo>
                    <a:lnTo>
                      <a:pt x="9534" y="17908"/>
                    </a:lnTo>
                    <a:lnTo>
                      <a:pt x="9667" y="17908"/>
                    </a:lnTo>
                    <a:lnTo>
                      <a:pt x="9682" y="17723"/>
                    </a:lnTo>
                    <a:lnTo>
                      <a:pt x="9712" y="17723"/>
                    </a:lnTo>
                    <a:lnTo>
                      <a:pt x="9712" y="18092"/>
                    </a:lnTo>
                    <a:lnTo>
                      <a:pt x="9682" y="18092"/>
                    </a:lnTo>
                    <a:lnTo>
                      <a:pt x="9682" y="18277"/>
                    </a:lnTo>
                    <a:lnTo>
                      <a:pt x="9697" y="18277"/>
                    </a:lnTo>
                    <a:lnTo>
                      <a:pt x="9697" y="18462"/>
                    </a:lnTo>
                    <a:lnTo>
                      <a:pt x="9712" y="18462"/>
                    </a:lnTo>
                    <a:lnTo>
                      <a:pt x="9712" y="18277"/>
                    </a:lnTo>
                    <a:lnTo>
                      <a:pt x="9741" y="18277"/>
                    </a:lnTo>
                    <a:lnTo>
                      <a:pt x="9727" y="18462"/>
                    </a:lnTo>
                    <a:lnTo>
                      <a:pt x="9712" y="18462"/>
                    </a:lnTo>
                    <a:lnTo>
                      <a:pt x="9741" y="18646"/>
                    </a:lnTo>
                    <a:lnTo>
                      <a:pt x="9756" y="18646"/>
                    </a:lnTo>
                    <a:lnTo>
                      <a:pt x="9786" y="18277"/>
                    </a:lnTo>
                    <a:lnTo>
                      <a:pt x="9801" y="18277"/>
                    </a:lnTo>
                    <a:lnTo>
                      <a:pt x="9801" y="18092"/>
                    </a:lnTo>
                    <a:lnTo>
                      <a:pt x="9815" y="18092"/>
                    </a:lnTo>
                    <a:lnTo>
                      <a:pt x="9815" y="17908"/>
                    </a:lnTo>
                    <a:lnTo>
                      <a:pt x="9801" y="17908"/>
                    </a:lnTo>
                    <a:lnTo>
                      <a:pt x="9801" y="17723"/>
                    </a:lnTo>
                    <a:lnTo>
                      <a:pt x="9815" y="17723"/>
                    </a:lnTo>
                    <a:lnTo>
                      <a:pt x="9815" y="17908"/>
                    </a:lnTo>
                    <a:lnTo>
                      <a:pt x="9860" y="17908"/>
                    </a:lnTo>
                    <a:lnTo>
                      <a:pt x="9875" y="18092"/>
                    </a:lnTo>
                    <a:lnTo>
                      <a:pt x="9860" y="18277"/>
                    </a:lnTo>
                    <a:lnTo>
                      <a:pt x="9934" y="18277"/>
                    </a:lnTo>
                    <a:lnTo>
                      <a:pt x="9943" y="18092"/>
                    </a:lnTo>
                    <a:lnTo>
                      <a:pt x="9949" y="18092"/>
                    </a:lnTo>
                    <a:lnTo>
                      <a:pt x="9955" y="17908"/>
                    </a:lnTo>
                    <a:lnTo>
                      <a:pt x="9964" y="17723"/>
                    </a:lnTo>
                    <a:lnTo>
                      <a:pt x="9949" y="17723"/>
                    </a:lnTo>
                    <a:lnTo>
                      <a:pt x="9964" y="17662"/>
                    </a:lnTo>
                    <a:lnTo>
                      <a:pt x="9964" y="17723"/>
                    </a:lnTo>
                    <a:lnTo>
                      <a:pt x="9993" y="17723"/>
                    </a:lnTo>
                    <a:lnTo>
                      <a:pt x="10008" y="17908"/>
                    </a:lnTo>
                    <a:lnTo>
                      <a:pt x="10038" y="17908"/>
                    </a:lnTo>
                    <a:lnTo>
                      <a:pt x="10097" y="17538"/>
                    </a:lnTo>
                    <a:lnTo>
                      <a:pt x="10126" y="17538"/>
                    </a:lnTo>
                    <a:lnTo>
                      <a:pt x="10126" y="17723"/>
                    </a:lnTo>
                    <a:lnTo>
                      <a:pt x="10140" y="17538"/>
                    </a:lnTo>
                    <a:lnTo>
                      <a:pt x="10156" y="17538"/>
                    </a:lnTo>
                    <a:lnTo>
                      <a:pt x="10172" y="17354"/>
                    </a:lnTo>
                    <a:lnTo>
                      <a:pt x="10186" y="17169"/>
                    </a:lnTo>
                    <a:lnTo>
                      <a:pt x="10208" y="17354"/>
                    </a:lnTo>
                    <a:lnTo>
                      <a:pt x="10232" y="17538"/>
                    </a:lnTo>
                    <a:lnTo>
                      <a:pt x="10289" y="17908"/>
                    </a:lnTo>
                    <a:lnTo>
                      <a:pt x="10292" y="17723"/>
                    </a:lnTo>
                    <a:lnTo>
                      <a:pt x="10302" y="17354"/>
                    </a:lnTo>
                    <a:lnTo>
                      <a:pt x="10304" y="17169"/>
                    </a:lnTo>
                    <a:lnTo>
                      <a:pt x="10354" y="17169"/>
                    </a:lnTo>
                    <a:lnTo>
                      <a:pt x="10374" y="17354"/>
                    </a:lnTo>
                    <a:lnTo>
                      <a:pt x="10366" y="17538"/>
                    </a:lnTo>
                    <a:lnTo>
                      <a:pt x="10334" y="17908"/>
                    </a:lnTo>
                    <a:lnTo>
                      <a:pt x="10452" y="17908"/>
                    </a:lnTo>
                    <a:lnTo>
                      <a:pt x="10497" y="17723"/>
                    </a:lnTo>
                    <a:lnTo>
                      <a:pt x="10511" y="17723"/>
                    </a:lnTo>
                    <a:lnTo>
                      <a:pt x="10511" y="17538"/>
                    </a:lnTo>
                    <a:lnTo>
                      <a:pt x="10571" y="17354"/>
                    </a:lnTo>
                    <a:lnTo>
                      <a:pt x="10630" y="17538"/>
                    </a:lnTo>
                    <a:lnTo>
                      <a:pt x="10615" y="17723"/>
                    </a:lnTo>
                    <a:lnTo>
                      <a:pt x="10584" y="18092"/>
                    </a:lnTo>
                    <a:lnTo>
                      <a:pt x="10556" y="18092"/>
                    </a:lnTo>
                    <a:lnTo>
                      <a:pt x="10528" y="17908"/>
                    </a:lnTo>
                    <a:lnTo>
                      <a:pt x="10497" y="17723"/>
                    </a:lnTo>
                    <a:lnTo>
                      <a:pt x="10497" y="18092"/>
                    </a:lnTo>
                    <a:lnTo>
                      <a:pt x="10530" y="18092"/>
                    </a:lnTo>
                    <a:lnTo>
                      <a:pt x="10596" y="18277"/>
                    </a:lnTo>
                    <a:lnTo>
                      <a:pt x="10793" y="18277"/>
                    </a:lnTo>
                    <a:lnTo>
                      <a:pt x="11015" y="18831"/>
                    </a:lnTo>
                    <a:lnTo>
                      <a:pt x="11074" y="18646"/>
                    </a:lnTo>
                    <a:lnTo>
                      <a:pt x="11133" y="18646"/>
                    </a:lnTo>
                    <a:lnTo>
                      <a:pt x="11133" y="18462"/>
                    </a:lnTo>
                    <a:lnTo>
                      <a:pt x="11237" y="18462"/>
                    </a:lnTo>
                    <a:lnTo>
                      <a:pt x="11266" y="18831"/>
                    </a:lnTo>
                    <a:lnTo>
                      <a:pt x="11266" y="19015"/>
                    </a:lnTo>
                    <a:lnTo>
                      <a:pt x="11313" y="19015"/>
                    </a:lnTo>
                    <a:lnTo>
                      <a:pt x="11339" y="19200"/>
                    </a:lnTo>
                    <a:lnTo>
                      <a:pt x="11385" y="19200"/>
                    </a:lnTo>
                    <a:lnTo>
                      <a:pt x="11400" y="19015"/>
                    </a:lnTo>
                    <a:lnTo>
                      <a:pt x="11488" y="19015"/>
                    </a:lnTo>
                    <a:lnTo>
                      <a:pt x="11459" y="19200"/>
                    </a:lnTo>
                    <a:lnTo>
                      <a:pt x="11429" y="19200"/>
                    </a:lnTo>
                    <a:lnTo>
                      <a:pt x="11429" y="19385"/>
                    </a:lnTo>
                    <a:lnTo>
                      <a:pt x="11474" y="19385"/>
                    </a:lnTo>
                    <a:lnTo>
                      <a:pt x="11503" y="19569"/>
                    </a:lnTo>
                    <a:lnTo>
                      <a:pt x="11533" y="19385"/>
                    </a:lnTo>
                    <a:lnTo>
                      <a:pt x="11548" y="19200"/>
                    </a:lnTo>
                    <a:lnTo>
                      <a:pt x="11518" y="19015"/>
                    </a:lnTo>
                    <a:lnTo>
                      <a:pt x="11517" y="19015"/>
                    </a:lnTo>
                    <a:lnTo>
                      <a:pt x="11549" y="18831"/>
                    </a:lnTo>
                    <a:lnTo>
                      <a:pt x="11562" y="18646"/>
                    </a:lnTo>
                    <a:lnTo>
                      <a:pt x="11562" y="18462"/>
                    </a:lnTo>
                    <a:lnTo>
                      <a:pt x="11511" y="18462"/>
                    </a:lnTo>
                    <a:lnTo>
                      <a:pt x="11488" y="18277"/>
                    </a:lnTo>
                    <a:lnTo>
                      <a:pt x="11466" y="18646"/>
                    </a:lnTo>
                    <a:lnTo>
                      <a:pt x="11455" y="18646"/>
                    </a:lnTo>
                    <a:lnTo>
                      <a:pt x="11444" y="18831"/>
                    </a:lnTo>
                    <a:lnTo>
                      <a:pt x="11326" y="18831"/>
                    </a:lnTo>
                    <a:lnTo>
                      <a:pt x="11311" y="18646"/>
                    </a:lnTo>
                    <a:lnTo>
                      <a:pt x="11266" y="18646"/>
                    </a:lnTo>
                    <a:lnTo>
                      <a:pt x="11281" y="18462"/>
                    </a:lnTo>
                    <a:lnTo>
                      <a:pt x="11296" y="18462"/>
                    </a:lnTo>
                    <a:lnTo>
                      <a:pt x="11311" y="18277"/>
                    </a:lnTo>
                    <a:lnTo>
                      <a:pt x="11207" y="18277"/>
                    </a:lnTo>
                    <a:lnTo>
                      <a:pt x="11207" y="18092"/>
                    </a:lnTo>
                    <a:lnTo>
                      <a:pt x="11222" y="18092"/>
                    </a:lnTo>
                    <a:lnTo>
                      <a:pt x="11237" y="17908"/>
                    </a:lnTo>
                    <a:lnTo>
                      <a:pt x="11266" y="17908"/>
                    </a:lnTo>
                    <a:lnTo>
                      <a:pt x="11281" y="17723"/>
                    </a:lnTo>
                    <a:lnTo>
                      <a:pt x="11429" y="17723"/>
                    </a:lnTo>
                    <a:lnTo>
                      <a:pt x="11459" y="17908"/>
                    </a:lnTo>
                    <a:lnTo>
                      <a:pt x="11739" y="17908"/>
                    </a:lnTo>
                    <a:lnTo>
                      <a:pt x="11860" y="18092"/>
                    </a:lnTo>
                    <a:lnTo>
                      <a:pt x="11953" y="18092"/>
                    </a:lnTo>
                    <a:lnTo>
                      <a:pt x="12030" y="17723"/>
                    </a:lnTo>
                    <a:lnTo>
                      <a:pt x="12066" y="17538"/>
                    </a:lnTo>
                    <a:lnTo>
                      <a:pt x="12110" y="18277"/>
                    </a:lnTo>
                    <a:lnTo>
                      <a:pt x="12133" y="18462"/>
                    </a:lnTo>
                    <a:lnTo>
                      <a:pt x="12156" y="18646"/>
                    </a:lnTo>
                    <a:lnTo>
                      <a:pt x="12183" y="18831"/>
                    </a:lnTo>
                    <a:lnTo>
                      <a:pt x="12214" y="19015"/>
                    </a:lnTo>
                    <a:lnTo>
                      <a:pt x="11693" y="19015"/>
                    </a:lnTo>
                    <a:lnTo>
                      <a:pt x="11594" y="19200"/>
                    </a:lnTo>
                    <a:lnTo>
                      <a:pt x="11548" y="19200"/>
                    </a:lnTo>
                    <a:lnTo>
                      <a:pt x="11577" y="19385"/>
                    </a:lnTo>
                    <a:lnTo>
                      <a:pt x="11765" y="19385"/>
                    </a:lnTo>
                    <a:lnTo>
                      <a:pt x="11829" y="19200"/>
                    </a:lnTo>
                    <a:lnTo>
                      <a:pt x="11973" y="19569"/>
                    </a:lnTo>
                    <a:lnTo>
                      <a:pt x="12268" y="19569"/>
                    </a:lnTo>
                    <a:lnTo>
                      <a:pt x="12421" y="19385"/>
                    </a:lnTo>
                    <a:lnTo>
                      <a:pt x="12554" y="19385"/>
                    </a:lnTo>
                    <a:lnTo>
                      <a:pt x="12569" y="19569"/>
                    </a:lnTo>
                    <a:lnTo>
                      <a:pt x="12626" y="19569"/>
                    </a:lnTo>
                    <a:lnTo>
                      <a:pt x="12705" y="19754"/>
                    </a:lnTo>
                    <a:lnTo>
                      <a:pt x="12711" y="19754"/>
                    </a:lnTo>
                    <a:lnTo>
                      <a:pt x="12634" y="19569"/>
                    </a:lnTo>
                    <a:lnTo>
                      <a:pt x="12599" y="19385"/>
                    </a:lnTo>
                    <a:lnTo>
                      <a:pt x="12599" y="19200"/>
                    </a:lnTo>
                    <a:lnTo>
                      <a:pt x="12584" y="19200"/>
                    </a:lnTo>
                    <a:lnTo>
                      <a:pt x="12584" y="19015"/>
                    </a:lnTo>
                    <a:lnTo>
                      <a:pt x="12562" y="19015"/>
                    </a:lnTo>
                    <a:lnTo>
                      <a:pt x="12540" y="18831"/>
                    </a:lnTo>
                    <a:lnTo>
                      <a:pt x="12517" y="18831"/>
                    </a:lnTo>
                    <a:lnTo>
                      <a:pt x="12495" y="18646"/>
                    </a:lnTo>
                    <a:lnTo>
                      <a:pt x="12599" y="18646"/>
                    </a:lnTo>
                    <a:lnTo>
                      <a:pt x="12599" y="18462"/>
                    </a:lnTo>
                    <a:lnTo>
                      <a:pt x="12584" y="18462"/>
                    </a:lnTo>
                    <a:lnTo>
                      <a:pt x="12614" y="18277"/>
                    </a:lnTo>
                    <a:lnTo>
                      <a:pt x="12643" y="18277"/>
                    </a:lnTo>
                    <a:lnTo>
                      <a:pt x="12665" y="18462"/>
                    </a:lnTo>
                    <a:lnTo>
                      <a:pt x="12710" y="18462"/>
                    </a:lnTo>
                    <a:lnTo>
                      <a:pt x="12727" y="18601"/>
                    </a:lnTo>
                    <a:lnTo>
                      <a:pt x="12717" y="18640"/>
                    </a:lnTo>
                    <a:lnTo>
                      <a:pt x="12731" y="18640"/>
                    </a:lnTo>
                    <a:lnTo>
                      <a:pt x="12732" y="18646"/>
                    </a:lnTo>
                    <a:lnTo>
                      <a:pt x="12748" y="18646"/>
                    </a:lnTo>
                    <a:lnTo>
                      <a:pt x="12762" y="18702"/>
                    </a:lnTo>
                    <a:lnTo>
                      <a:pt x="12791" y="18702"/>
                    </a:lnTo>
                    <a:lnTo>
                      <a:pt x="12791" y="18646"/>
                    </a:lnTo>
                    <a:lnTo>
                      <a:pt x="12821" y="18646"/>
                    </a:lnTo>
                    <a:lnTo>
                      <a:pt x="12806" y="18831"/>
                    </a:lnTo>
                    <a:lnTo>
                      <a:pt x="12806" y="19015"/>
                    </a:lnTo>
                    <a:lnTo>
                      <a:pt x="12791" y="19015"/>
                    </a:lnTo>
                    <a:lnTo>
                      <a:pt x="12791" y="19569"/>
                    </a:lnTo>
                    <a:lnTo>
                      <a:pt x="12836" y="19569"/>
                    </a:lnTo>
                    <a:lnTo>
                      <a:pt x="12836" y="19385"/>
                    </a:lnTo>
                    <a:lnTo>
                      <a:pt x="12850" y="19385"/>
                    </a:lnTo>
                    <a:lnTo>
                      <a:pt x="12865" y="19200"/>
                    </a:lnTo>
                    <a:lnTo>
                      <a:pt x="12910" y="19200"/>
                    </a:lnTo>
                    <a:lnTo>
                      <a:pt x="12924" y="19015"/>
                    </a:lnTo>
                    <a:lnTo>
                      <a:pt x="12939" y="19015"/>
                    </a:lnTo>
                    <a:lnTo>
                      <a:pt x="12954" y="19200"/>
                    </a:lnTo>
                    <a:lnTo>
                      <a:pt x="12984" y="19385"/>
                    </a:lnTo>
                    <a:lnTo>
                      <a:pt x="13013" y="19385"/>
                    </a:lnTo>
                    <a:lnTo>
                      <a:pt x="13073" y="19754"/>
                    </a:lnTo>
                    <a:lnTo>
                      <a:pt x="13139" y="19754"/>
                    </a:lnTo>
                    <a:lnTo>
                      <a:pt x="13161" y="19569"/>
                    </a:lnTo>
                    <a:lnTo>
                      <a:pt x="13265" y="19569"/>
                    </a:lnTo>
                    <a:lnTo>
                      <a:pt x="13265" y="19754"/>
                    </a:lnTo>
                    <a:lnTo>
                      <a:pt x="13369" y="19754"/>
                    </a:lnTo>
                    <a:lnTo>
                      <a:pt x="13383" y="19569"/>
                    </a:lnTo>
                    <a:lnTo>
                      <a:pt x="13428" y="19569"/>
                    </a:lnTo>
                    <a:lnTo>
                      <a:pt x="13428" y="19754"/>
                    </a:lnTo>
                    <a:lnTo>
                      <a:pt x="13457" y="19754"/>
                    </a:lnTo>
                    <a:lnTo>
                      <a:pt x="13457" y="19569"/>
                    </a:lnTo>
                    <a:lnTo>
                      <a:pt x="13472" y="19754"/>
                    </a:lnTo>
                    <a:lnTo>
                      <a:pt x="13487" y="19569"/>
                    </a:lnTo>
                    <a:lnTo>
                      <a:pt x="13502" y="19569"/>
                    </a:lnTo>
                    <a:lnTo>
                      <a:pt x="13531" y="19385"/>
                    </a:lnTo>
                    <a:lnTo>
                      <a:pt x="13540" y="19569"/>
                    </a:lnTo>
                    <a:lnTo>
                      <a:pt x="13552" y="19754"/>
                    </a:lnTo>
                    <a:lnTo>
                      <a:pt x="13561" y="19938"/>
                    </a:lnTo>
                    <a:lnTo>
                      <a:pt x="13561" y="19754"/>
                    </a:lnTo>
                    <a:lnTo>
                      <a:pt x="13576" y="19754"/>
                    </a:lnTo>
                    <a:lnTo>
                      <a:pt x="13576" y="19569"/>
                    </a:lnTo>
                    <a:lnTo>
                      <a:pt x="13855" y="19569"/>
                    </a:lnTo>
                    <a:lnTo>
                      <a:pt x="13946" y="19385"/>
                    </a:lnTo>
                    <a:lnTo>
                      <a:pt x="14087" y="19385"/>
                    </a:lnTo>
                    <a:lnTo>
                      <a:pt x="14109" y="19200"/>
                    </a:lnTo>
                    <a:lnTo>
                      <a:pt x="14131" y="19200"/>
                    </a:lnTo>
                    <a:lnTo>
                      <a:pt x="14153" y="19015"/>
                    </a:lnTo>
                    <a:lnTo>
                      <a:pt x="14142" y="19015"/>
                    </a:lnTo>
                    <a:lnTo>
                      <a:pt x="14133" y="18831"/>
                    </a:lnTo>
                    <a:lnTo>
                      <a:pt x="14126" y="18646"/>
                    </a:lnTo>
                    <a:lnTo>
                      <a:pt x="14124" y="18462"/>
                    </a:lnTo>
                    <a:lnTo>
                      <a:pt x="14094" y="18462"/>
                    </a:lnTo>
                    <a:lnTo>
                      <a:pt x="14109" y="18277"/>
                    </a:lnTo>
                    <a:lnTo>
                      <a:pt x="14138" y="18277"/>
                    </a:lnTo>
                    <a:lnTo>
                      <a:pt x="14124" y="18462"/>
                    </a:lnTo>
                    <a:lnTo>
                      <a:pt x="14212" y="18462"/>
                    </a:lnTo>
                    <a:lnTo>
                      <a:pt x="14235" y="18646"/>
                    </a:lnTo>
                    <a:lnTo>
                      <a:pt x="14279" y="18831"/>
                    </a:lnTo>
                    <a:lnTo>
                      <a:pt x="14346" y="18831"/>
                    </a:lnTo>
                    <a:lnTo>
                      <a:pt x="14390" y="18646"/>
                    </a:lnTo>
                    <a:lnTo>
                      <a:pt x="14473" y="18646"/>
                    </a:lnTo>
                    <a:lnTo>
                      <a:pt x="14509" y="18462"/>
                    </a:lnTo>
                    <a:lnTo>
                      <a:pt x="14575" y="18462"/>
                    </a:lnTo>
                    <a:lnTo>
                      <a:pt x="14620" y="18646"/>
                    </a:lnTo>
                    <a:lnTo>
                      <a:pt x="14642" y="18646"/>
                    </a:lnTo>
                    <a:lnTo>
                      <a:pt x="14642" y="18277"/>
                    </a:lnTo>
                    <a:lnTo>
                      <a:pt x="14583" y="18277"/>
                    </a:lnTo>
                    <a:lnTo>
                      <a:pt x="14597" y="18092"/>
                    </a:lnTo>
                    <a:lnTo>
                      <a:pt x="14612" y="18092"/>
                    </a:lnTo>
                    <a:lnTo>
                      <a:pt x="14627" y="17908"/>
                    </a:lnTo>
                    <a:lnTo>
                      <a:pt x="14642" y="18092"/>
                    </a:lnTo>
                    <a:lnTo>
                      <a:pt x="14657" y="18092"/>
                    </a:lnTo>
                    <a:lnTo>
                      <a:pt x="14657" y="18277"/>
                    </a:lnTo>
                    <a:lnTo>
                      <a:pt x="14731" y="18277"/>
                    </a:lnTo>
                    <a:lnTo>
                      <a:pt x="14731" y="18462"/>
                    </a:lnTo>
                    <a:lnTo>
                      <a:pt x="14745" y="18646"/>
                    </a:lnTo>
                    <a:lnTo>
                      <a:pt x="14805" y="18462"/>
                    </a:lnTo>
                    <a:lnTo>
                      <a:pt x="14855" y="18462"/>
                    </a:lnTo>
                    <a:lnTo>
                      <a:pt x="14932" y="18646"/>
                    </a:lnTo>
                    <a:lnTo>
                      <a:pt x="14939" y="18646"/>
                    </a:lnTo>
                    <a:lnTo>
                      <a:pt x="14953" y="18702"/>
                    </a:lnTo>
                    <a:lnTo>
                      <a:pt x="14953" y="18764"/>
                    </a:lnTo>
                    <a:lnTo>
                      <a:pt x="14968" y="18826"/>
                    </a:lnTo>
                    <a:lnTo>
                      <a:pt x="14968" y="18702"/>
                    </a:lnTo>
                    <a:lnTo>
                      <a:pt x="14954" y="18646"/>
                    </a:lnTo>
                    <a:lnTo>
                      <a:pt x="15101" y="18646"/>
                    </a:lnTo>
                    <a:lnTo>
                      <a:pt x="15323" y="18462"/>
                    </a:lnTo>
                    <a:lnTo>
                      <a:pt x="15323" y="18646"/>
                    </a:lnTo>
                    <a:lnTo>
                      <a:pt x="15338" y="18646"/>
                    </a:lnTo>
                    <a:lnTo>
                      <a:pt x="15338" y="18831"/>
                    </a:lnTo>
                    <a:lnTo>
                      <a:pt x="15293" y="18831"/>
                    </a:lnTo>
                    <a:lnTo>
                      <a:pt x="15260" y="19015"/>
                    </a:lnTo>
                    <a:lnTo>
                      <a:pt x="15219" y="19015"/>
                    </a:lnTo>
                    <a:lnTo>
                      <a:pt x="15219" y="19200"/>
                    </a:lnTo>
                    <a:lnTo>
                      <a:pt x="15175" y="19200"/>
                    </a:lnTo>
                    <a:lnTo>
                      <a:pt x="15186" y="19062"/>
                    </a:lnTo>
                    <a:lnTo>
                      <a:pt x="15219" y="19200"/>
                    </a:lnTo>
                    <a:lnTo>
                      <a:pt x="15219" y="19015"/>
                    </a:lnTo>
                    <a:lnTo>
                      <a:pt x="15012" y="19015"/>
                    </a:lnTo>
                    <a:lnTo>
                      <a:pt x="14997" y="19200"/>
                    </a:lnTo>
                    <a:lnTo>
                      <a:pt x="14982" y="19200"/>
                    </a:lnTo>
                    <a:lnTo>
                      <a:pt x="14982" y="19385"/>
                    </a:lnTo>
                    <a:lnTo>
                      <a:pt x="14997" y="19385"/>
                    </a:lnTo>
                    <a:lnTo>
                      <a:pt x="14997" y="19569"/>
                    </a:lnTo>
                    <a:lnTo>
                      <a:pt x="15027" y="19385"/>
                    </a:lnTo>
                    <a:lnTo>
                      <a:pt x="15071" y="19385"/>
                    </a:lnTo>
                    <a:lnTo>
                      <a:pt x="15071" y="19569"/>
                    </a:lnTo>
                    <a:lnTo>
                      <a:pt x="15056" y="19569"/>
                    </a:lnTo>
                    <a:lnTo>
                      <a:pt x="15056" y="19754"/>
                    </a:lnTo>
                    <a:lnTo>
                      <a:pt x="15042" y="19569"/>
                    </a:lnTo>
                    <a:lnTo>
                      <a:pt x="14982" y="19569"/>
                    </a:lnTo>
                    <a:lnTo>
                      <a:pt x="14982" y="19754"/>
                    </a:lnTo>
                    <a:lnTo>
                      <a:pt x="14968" y="19754"/>
                    </a:lnTo>
                    <a:lnTo>
                      <a:pt x="14997" y="19938"/>
                    </a:lnTo>
                    <a:lnTo>
                      <a:pt x="15042" y="19938"/>
                    </a:lnTo>
                    <a:lnTo>
                      <a:pt x="15042" y="20123"/>
                    </a:lnTo>
                    <a:lnTo>
                      <a:pt x="15027" y="20123"/>
                    </a:lnTo>
                    <a:lnTo>
                      <a:pt x="15029" y="20308"/>
                    </a:lnTo>
                    <a:lnTo>
                      <a:pt x="15039" y="20492"/>
                    </a:lnTo>
                    <a:lnTo>
                      <a:pt x="15134" y="20492"/>
                    </a:lnTo>
                    <a:lnTo>
                      <a:pt x="15214" y="20308"/>
                    </a:lnTo>
                    <a:lnTo>
                      <a:pt x="15285" y="20123"/>
                    </a:lnTo>
                    <a:lnTo>
                      <a:pt x="15352" y="19938"/>
                    </a:lnTo>
                    <a:lnTo>
                      <a:pt x="15338" y="19754"/>
                    </a:lnTo>
                    <a:lnTo>
                      <a:pt x="15367" y="19754"/>
                    </a:lnTo>
                    <a:lnTo>
                      <a:pt x="15382" y="19938"/>
                    </a:lnTo>
                    <a:lnTo>
                      <a:pt x="15382" y="20123"/>
                    </a:lnTo>
                    <a:lnTo>
                      <a:pt x="15397" y="20308"/>
                    </a:lnTo>
                    <a:lnTo>
                      <a:pt x="15430" y="20123"/>
                    </a:lnTo>
                    <a:lnTo>
                      <a:pt x="15515" y="20123"/>
                    </a:lnTo>
                    <a:lnTo>
                      <a:pt x="15515" y="19938"/>
                    </a:lnTo>
                    <a:lnTo>
                      <a:pt x="15500" y="19754"/>
                    </a:lnTo>
                    <a:lnTo>
                      <a:pt x="15486" y="19754"/>
                    </a:lnTo>
                    <a:lnTo>
                      <a:pt x="15486" y="19569"/>
                    </a:lnTo>
                    <a:lnTo>
                      <a:pt x="15250" y="19569"/>
                    </a:lnTo>
                    <a:lnTo>
                      <a:pt x="15219" y="19385"/>
                    </a:lnTo>
                    <a:lnTo>
                      <a:pt x="15239" y="19385"/>
                    </a:lnTo>
                    <a:lnTo>
                      <a:pt x="15273" y="19200"/>
                    </a:lnTo>
                    <a:lnTo>
                      <a:pt x="15293" y="19015"/>
                    </a:lnTo>
                    <a:lnTo>
                      <a:pt x="15323" y="19015"/>
                    </a:lnTo>
                    <a:lnTo>
                      <a:pt x="15352" y="19200"/>
                    </a:lnTo>
                    <a:lnTo>
                      <a:pt x="15367" y="19200"/>
                    </a:lnTo>
                    <a:lnTo>
                      <a:pt x="15382" y="19015"/>
                    </a:lnTo>
                    <a:lnTo>
                      <a:pt x="15426" y="19015"/>
                    </a:lnTo>
                    <a:lnTo>
                      <a:pt x="15367" y="19200"/>
                    </a:lnTo>
                    <a:lnTo>
                      <a:pt x="15441" y="19200"/>
                    </a:lnTo>
                    <a:lnTo>
                      <a:pt x="15484" y="19015"/>
                    </a:lnTo>
                    <a:lnTo>
                      <a:pt x="15574" y="19015"/>
                    </a:lnTo>
                    <a:lnTo>
                      <a:pt x="15574" y="19200"/>
                    </a:lnTo>
                    <a:lnTo>
                      <a:pt x="15560" y="19385"/>
                    </a:lnTo>
                    <a:lnTo>
                      <a:pt x="15589" y="19385"/>
                    </a:lnTo>
                    <a:lnTo>
                      <a:pt x="15619" y="19569"/>
                    </a:lnTo>
                    <a:lnTo>
                      <a:pt x="15619" y="19385"/>
                    </a:lnTo>
                    <a:lnTo>
                      <a:pt x="15604" y="19385"/>
                    </a:lnTo>
                    <a:lnTo>
                      <a:pt x="15589" y="19200"/>
                    </a:lnTo>
                    <a:lnTo>
                      <a:pt x="15589" y="19015"/>
                    </a:lnTo>
                    <a:lnTo>
                      <a:pt x="15663" y="19015"/>
                    </a:lnTo>
                    <a:lnTo>
                      <a:pt x="15678" y="19200"/>
                    </a:lnTo>
                    <a:lnTo>
                      <a:pt x="15693" y="19200"/>
                    </a:lnTo>
                    <a:lnTo>
                      <a:pt x="15708" y="19015"/>
                    </a:lnTo>
                    <a:lnTo>
                      <a:pt x="15741" y="19015"/>
                    </a:lnTo>
                    <a:lnTo>
                      <a:pt x="15776" y="18831"/>
                    </a:lnTo>
                    <a:lnTo>
                      <a:pt x="15814" y="18831"/>
                    </a:lnTo>
                    <a:lnTo>
                      <a:pt x="15856" y="18646"/>
                    </a:lnTo>
                    <a:lnTo>
                      <a:pt x="15900" y="18646"/>
                    </a:lnTo>
                    <a:lnTo>
                      <a:pt x="15930" y="18831"/>
                    </a:lnTo>
                    <a:lnTo>
                      <a:pt x="15930" y="18646"/>
                    </a:lnTo>
                    <a:lnTo>
                      <a:pt x="15945" y="18646"/>
                    </a:lnTo>
                    <a:lnTo>
                      <a:pt x="15945" y="18462"/>
                    </a:lnTo>
                    <a:lnTo>
                      <a:pt x="15959" y="18462"/>
                    </a:lnTo>
                    <a:lnTo>
                      <a:pt x="15959" y="18646"/>
                    </a:lnTo>
                    <a:lnTo>
                      <a:pt x="15945" y="18646"/>
                    </a:lnTo>
                    <a:lnTo>
                      <a:pt x="15993" y="19015"/>
                    </a:lnTo>
                    <a:lnTo>
                      <a:pt x="16063" y="19200"/>
                    </a:lnTo>
                    <a:lnTo>
                      <a:pt x="16144" y="19385"/>
                    </a:lnTo>
                    <a:lnTo>
                      <a:pt x="16293" y="19385"/>
                    </a:lnTo>
                    <a:lnTo>
                      <a:pt x="16315" y="19200"/>
                    </a:lnTo>
                    <a:lnTo>
                      <a:pt x="16330" y="19385"/>
                    </a:lnTo>
                    <a:lnTo>
                      <a:pt x="16330" y="19200"/>
                    </a:lnTo>
                    <a:lnTo>
                      <a:pt x="16385" y="19015"/>
                    </a:lnTo>
                    <a:lnTo>
                      <a:pt x="16439" y="19015"/>
                    </a:lnTo>
                    <a:lnTo>
                      <a:pt x="16490" y="18831"/>
                    </a:lnTo>
                    <a:lnTo>
                      <a:pt x="16537" y="18646"/>
                    </a:lnTo>
                    <a:lnTo>
                      <a:pt x="16581" y="18646"/>
                    </a:lnTo>
                    <a:lnTo>
                      <a:pt x="16670" y="18462"/>
                    </a:lnTo>
                    <a:lnTo>
                      <a:pt x="16670" y="18831"/>
                    </a:lnTo>
                    <a:lnTo>
                      <a:pt x="16700" y="18831"/>
                    </a:lnTo>
                    <a:lnTo>
                      <a:pt x="16700" y="19015"/>
                    </a:lnTo>
                    <a:lnTo>
                      <a:pt x="16714" y="19200"/>
                    </a:lnTo>
                    <a:lnTo>
                      <a:pt x="16759" y="19200"/>
                    </a:lnTo>
                    <a:lnTo>
                      <a:pt x="16783" y="19385"/>
                    </a:lnTo>
                    <a:lnTo>
                      <a:pt x="16838" y="19569"/>
                    </a:lnTo>
                    <a:lnTo>
                      <a:pt x="16862" y="19754"/>
                    </a:lnTo>
                    <a:lnTo>
                      <a:pt x="16981" y="19754"/>
                    </a:lnTo>
                    <a:lnTo>
                      <a:pt x="16996" y="19938"/>
                    </a:lnTo>
                    <a:lnTo>
                      <a:pt x="16981" y="20123"/>
                    </a:lnTo>
                    <a:lnTo>
                      <a:pt x="16996" y="20123"/>
                    </a:lnTo>
                    <a:lnTo>
                      <a:pt x="17011" y="20124"/>
                    </a:lnTo>
                    <a:lnTo>
                      <a:pt x="17055" y="20123"/>
                    </a:lnTo>
                    <a:lnTo>
                      <a:pt x="17011" y="19754"/>
                    </a:lnTo>
                    <a:lnTo>
                      <a:pt x="17055" y="19569"/>
                    </a:lnTo>
                    <a:lnTo>
                      <a:pt x="17070" y="19569"/>
                    </a:lnTo>
                    <a:lnTo>
                      <a:pt x="17137" y="19385"/>
                    </a:lnTo>
                    <a:lnTo>
                      <a:pt x="17205" y="19200"/>
                    </a:lnTo>
                    <a:lnTo>
                      <a:pt x="17276" y="19200"/>
                    </a:lnTo>
                    <a:lnTo>
                      <a:pt x="17351" y="19569"/>
                    </a:lnTo>
                    <a:lnTo>
                      <a:pt x="17367" y="19754"/>
                    </a:lnTo>
                    <a:lnTo>
                      <a:pt x="17455" y="19754"/>
                    </a:lnTo>
                    <a:lnTo>
                      <a:pt x="17477" y="20123"/>
                    </a:lnTo>
                    <a:lnTo>
                      <a:pt x="17488" y="20123"/>
                    </a:lnTo>
                    <a:lnTo>
                      <a:pt x="17499" y="20308"/>
                    </a:lnTo>
                    <a:lnTo>
                      <a:pt x="17484" y="20492"/>
                    </a:lnTo>
                    <a:lnTo>
                      <a:pt x="17498" y="20492"/>
                    </a:lnTo>
                    <a:lnTo>
                      <a:pt x="17530" y="20862"/>
                    </a:lnTo>
                    <a:lnTo>
                      <a:pt x="17544" y="21046"/>
                    </a:lnTo>
                    <a:lnTo>
                      <a:pt x="17477" y="21046"/>
                    </a:lnTo>
                    <a:lnTo>
                      <a:pt x="17455" y="20862"/>
                    </a:lnTo>
                    <a:lnTo>
                      <a:pt x="17366" y="20862"/>
                    </a:lnTo>
                    <a:lnTo>
                      <a:pt x="17410" y="21600"/>
                    </a:lnTo>
                    <a:lnTo>
                      <a:pt x="17491" y="21231"/>
                    </a:lnTo>
                    <a:lnTo>
                      <a:pt x="17780" y="21231"/>
                    </a:lnTo>
                    <a:lnTo>
                      <a:pt x="17766" y="21046"/>
                    </a:lnTo>
                    <a:lnTo>
                      <a:pt x="17751" y="20862"/>
                    </a:lnTo>
                    <a:lnTo>
                      <a:pt x="17677" y="20862"/>
                    </a:lnTo>
                    <a:lnTo>
                      <a:pt x="17692" y="20677"/>
                    </a:lnTo>
                    <a:lnTo>
                      <a:pt x="17706" y="20677"/>
                    </a:lnTo>
                    <a:lnTo>
                      <a:pt x="17731" y="20492"/>
                    </a:lnTo>
                    <a:lnTo>
                      <a:pt x="17810" y="20492"/>
                    </a:lnTo>
                    <a:lnTo>
                      <a:pt x="17788" y="20308"/>
                    </a:lnTo>
                    <a:lnTo>
                      <a:pt x="17736" y="20308"/>
                    </a:lnTo>
                    <a:lnTo>
                      <a:pt x="17751" y="20123"/>
                    </a:lnTo>
                    <a:lnTo>
                      <a:pt x="17810" y="20123"/>
                    </a:lnTo>
                    <a:lnTo>
                      <a:pt x="17825" y="20308"/>
                    </a:lnTo>
                    <a:lnTo>
                      <a:pt x="17825" y="20492"/>
                    </a:lnTo>
                    <a:lnTo>
                      <a:pt x="17854" y="20492"/>
                    </a:lnTo>
                    <a:lnTo>
                      <a:pt x="17869" y="20308"/>
                    </a:lnTo>
                    <a:lnTo>
                      <a:pt x="17899" y="20308"/>
                    </a:lnTo>
                    <a:lnTo>
                      <a:pt x="17914" y="20492"/>
                    </a:lnTo>
                    <a:lnTo>
                      <a:pt x="17943" y="20492"/>
                    </a:lnTo>
                    <a:lnTo>
                      <a:pt x="17958" y="20308"/>
                    </a:lnTo>
                    <a:lnTo>
                      <a:pt x="17988" y="20308"/>
                    </a:lnTo>
                    <a:lnTo>
                      <a:pt x="18047" y="20123"/>
                    </a:lnTo>
                    <a:lnTo>
                      <a:pt x="18210" y="20123"/>
                    </a:lnTo>
                    <a:lnTo>
                      <a:pt x="18264" y="20308"/>
                    </a:lnTo>
                    <a:lnTo>
                      <a:pt x="18299" y="20492"/>
                    </a:lnTo>
                    <a:lnTo>
                      <a:pt x="18310" y="20308"/>
                    </a:lnTo>
                    <a:lnTo>
                      <a:pt x="18323" y="20123"/>
                    </a:lnTo>
                    <a:lnTo>
                      <a:pt x="18338" y="19938"/>
                    </a:lnTo>
                    <a:lnTo>
                      <a:pt x="18358" y="19569"/>
                    </a:lnTo>
                    <a:lnTo>
                      <a:pt x="18396" y="19754"/>
                    </a:lnTo>
                    <a:lnTo>
                      <a:pt x="18441" y="19754"/>
                    </a:lnTo>
                    <a:lnTo>
                      <a:pt x="18489" y="19938"/>
                    </a:lnTo>
                    <a:lnTo>
                      <a:pt x="18535" y="20123"/>
                    </a:lnTo>
                    <a:lnTo>
                      <a:pt x="18547" y="20308"/>
                    </a:lnTo>
                    <a:lnTo>
                      <a:pt x="18559" y="20308"/>
                    </a:lnTo>
                    <a:lnTo>
                      <a:pt x="18575" y="20492"/>
                    </a:lnTo>
                    <a:lnTo>
                      <a:pt x="18595" y="20677"/>
                    </a:lnTo>
                    <a:lnTo>
                      <a:pt x="18659" y="20677"/>
                    </a:lnTo>
                    <a:lnTo>
                      <a:pt x="18782" y="20308"/>
                    </a:lnTo>
                    <a:lnTo>
                      <a:pt x="18846" y="20308"/>
                    </a:lnTo>
                    <a:lnTo>
                      <a:pt x="18846" y="20492"/>
                    </a:lnTo>
                    <a:lnTo>
                      <a:pt x="18832" y="20492"/>
                    </a:lnTo>
                    <a:lnTo>
                      <a:pt x="19098" y="21046"/>
                    </a:lnTo>
                    <a:lnTo>
                      <a:pt x="19153" y="21046"/>
                    </a:lnTo>
                    <a:lnTo>
                      <a:pt x="19265" y="20862"/>
                    </a:lnTo>
                    <a:lnTo>
                      <a:pt x="19350" y="20862"/>
                    </a:lnTo>
                    <a:lnTo>
                      <a:pt x="19379" y="20677"/>
                    </a:lnTo>
                    <a:lnTo>
                      <a:pt x="19379" y="20492"/>
                    </a:lnTo>
                    <a:lnTo>
                      <a:pt x="19377" y="20492"/>
                    </a:lnTo>
                    <a:lnTo>
                      <a:pt x="19373" y="20308"/>
                    </a:lnTo>
                    <a:lnTo>
                      <a:pt x="19364" y="20123"/>
                    </a:lnTo>
                    <a:lnTo>
                      <a:pt x="19373" y="20308"/>
                    </a:lnTo>
                    <a:lnTo>
                      <a:pt x="19385" y="20492"/>
                    </a:lnTo>
                    <a:lnTo>
                      <a:pt x="19394" y="20677"/>
                    </a:lnTo>
                    <a:lnTo>
                      <a:pt x="19447" y="20677"/>
                    </a:lnTo>
                    <a:lnTo>
                      <a:pt x="19548" y="20862"/>
                    </a:lnTo>
                    <a:lnTo>
                      <a:pt x="19601" y="21046"/>
                    </a:lnTo>
                    <a:lnTo>
                      <a:pt x="19616" y="21046"/>
                    </a:lnTo>
                    <a:lnTo>
                      <a:pt x="19631" y="21231"/>
                    </a:lnTo>
                    <a:lnTo>
                      <a:pt x="19661" y="21231"/>
                    </a:lnTo>
                    <a:lnTo>
                      <a:pt x="19675" y="21046"/>
                    </a:lnTo>
                    <a:lnTo>
                      <a:pt x="19675" y="21231"/>
                    </a:lnTo>
                    <a:lnTo>
                      <a:pt x="19690" y="21231"/>
                    </a:lnTo>
                    <a:lnTo>
                      <a:pt x="19690" y="21415"/>
                    </a:lnTo>
                    <a:lnTo>
                      <a:pt x="19835" y="21415"/>
                    </a:lnTo>
                    <a:lnTo>
                      <a:pt x="19918" y="21231"/>
                    </a:lnTo>
                    <a:lnTo>
                      <a:pt x="19986" y="20862"/>
                    </a:lnTo>
                    <a:lnTo>
                      <a:pt x="20045" y="20492"/>
                    </a:lnTo>
                    <a:lnTo>
                      <a:pt x="20037" y="20308"/>
                    </a:lnTo>
                    <a:lnTo>
                      <a:pt x="20031" y="20123"/>
                    </a:lnTo>
                    <a:lnTo>
                      <a:pt x="20025" y="19938"/>
                    </a:lnTo>
                    <a:lnTo>
                      <a:pt x="20016" y="19754"/>
                    </a:lnTo>
                    <a:lnTo>
                      <a:pt x="20045" y="19754"/>
                    </a:lnTo>
                    <a:lnTo>
                      <a:pt x="20060" y="19938"/>
                    </a:lnTo>
                    <a:lnTo>
                      <a:pt x="20075" y="19938"/>
                    </a:lnTo>
                    <a:lnTo>
                      <a:pt x="20090" y="19754"/>
                    </a:lnTo>
                    <a:lnTo>
                      <a:pt x="20060" y="19754"/>
                    </a:lnTo>
                    <a:lnTo>
                      <a:pt x="20060" y="19569"/>
                    </a:lnTo>
                    <a:lnTo>
                      <a:pt x="20031" y="19569"/>
                    </a:lnTo>
                    <a:lnTo>
                      <a:pt x="20031" y="19385"/>
                    </a:lnTo>
                    <a:lnTo>
                      <a:pt x="20045" y="19385"/>
                    </a:lnTo>
                    <a:lnTo>
                      <a:pt x="20045" y="19569"/>
                    </a:lnTo>
                    <a:lnTo>
                      <a:pt x="20060" y="19385"/>
                    </a:lnTo>
                    <a:lnTo>
                      <a:pt x="20060" y="19569"/>
                    </a:lnTo>
                    <a:lnTo>
                      <a:pt x="20119" y="19569"/>
                    </a:lnTo>
                    <a:lnTo>
                      <a:pt x="20119" y="19754"/>
                    </a:lnTo>
                    <a:lnTo>
                      <a:pt x="20164" y="19754"/>
                    </a:lnTo>
                    <a:lnTo>
                      <a:pt x="20164" y="19569"/>
                    </a:lnTo>
                    <a:lnTo>
                      <a:pt x="20166" y="19385"/>
                    </a:lnTo>
                    <a:lnTo>
                      <a:pt x="20176" y="19200"/>
                    </a:lnTo>
                    <a:lnTo>
                      <a:pt x="20179" y="19200"/>
                    </a:lnTo>
                    <a:lnTo>
                      <a:pt x="20179" y="19015"/>
                    </a:lnTo>
                    <a:lnTo>
                      <a:pt x="20194" y="19015"/>
                    </a:lnTo>
                    <a:lnTo>
                      <a:pt x="20179" y="18831"/>
                    </a:lnTo>
                    <a:lnTo>
                      <a:pt x="20194" y="18831"/>
                    </a:lnTo>
                    <a:lnTo>
                      <a:pt x="20194" y="19015"/>
                    </a:lnTo>
                    <a:lnTo>
                      <a:pt x="20267" y="19015"/>
                    </a:lnTo>
                    <a:lnTo>
                      <a:pt x="20256" y="19059"/>
                    </a:lnTo>
                    <a:lnTo>
                      <a:pt x="20253" y="19015"/>
                    </a:lnTo>
                    <a:lnTo>
                      <a:pt x="20253" y="19200"/>
                    </a:lnTo>
                    <a:lnTo>
                      <a:pt x="20268" y="19200"/>
                    </a:lnTo>
                    <a:lnTo>
                      <a:pt x="20262" y="19135"/>
                    </a:lnTo>
                    <a:lnTo>
                      <a:pt x="20268" y="19135"/>
                    </a:lnTo>
                    <a:lnTo>
                      <a:pt x="20260" y="19102"/>
                    </a:lnTo>
                    <a:lnTo>
                      <a:pt x="20257" y="19073"/>
                    </a:lnTo>
                    <a:lnTo>
                      <a:pt x="20268" y="19073"/>
                    </a:lnTo>
                    <a:lnTo>
                      <a:pt x="20268" y="19015"/>
                    </a:lnTo>
                    <a:lnTo>
                      <a:pt x="20282" y="19015"/>
                    </a:lnTo>
                    <a:lnTo>
                      <a:pt x="20297" y="18831"/>
                    </a:lnTo>
                    <a:lnTo>
                      <a:pt x="20342" y="18831"/>
                    </a:lnTo>
                    <a:lnTo>
                      <a:pt x="20364" y="18646"/>
                    </a:lnTo>
                    <a:lnTo>
                      <a:pt x="20384" y="18646"/>
                    </a:lnTo>
                    <a:lnTo>
                      <a:pt x="20402" y="18462"/>
                    </a:lnTo>
                    <a:lnTo>
                      <a:pt x="20416" y="18277"/>
                    </a:lnTo>
                    <a:lnTo>
                      <a:pt x="20393" y="18277"/>
                    </a:lnTo>
                    <a:lnTo>
                      <a:pt x="20349" y="18092"/>
                    </a:lnTo>
                    <a:lnTo>
                      <a:pt x="20238" y="18092"/>
                    </a:lnTo>
                    <a:lnTo>
                      <a:pt x="20223" y="18277"/>
                    </a:lnTo>
                    <a:lnTo>
                      <a:pt x="20297" y="18277"/>
                    </a:lnTo>
                    <a:lnTo>
                      <a:pt x="20300" y="18462"/>
                    </a:lnTo>
                    <a:lnTo>
                      <a:pt x="20284" y="18646"/>
                    </a:lnTo>
                    <a:lnTo>
                      <a:pt x="20194" y="18646"/>
                    </a:lnTo>
                    <a:lnTo>
                      <a:pt x="20179" y="18462"/>
                    </a:lnTo>
                    <a:lnTo>
                      <a:pt x="20164" y="18462"/>
                    </a:lnTo>
                    <a:lnTo>
                      <a:pt x="20223" y="18277"/>
                    </a:lnTo>
                    <a:lnTo>
                      <a:pt x="20223" y="18092"/>
                    </a:lnTo>
                    <a:lnTo>
                      <a:pt x="20238" y="18092"/>
                    </a:lnTo>
                    <a:lnTo>
                      <a:pt x="20238" y="17908"/>
                    </a:lnTo>
                    <a:lnTo>
                      <a:pt x="20297" y="17908"/>
                    </a:lnTo>
                    <a:lnTo>
                      <a:pt x="20297" y="17723"/>
                    </a:lnTo>
                    <a:lnTo>
                      <a:pt x="20312" y="17908"/>
                    </a:lnTo>
                    <a:lnTo>
                      <a:pt x="20327" y="17908"/>
                    </a:lnTo>
                    <a:lnTo>
                      <a:pt x="20325" y="17723"/>
                    </a:lnTo>
                    <a:lnTo>
                      <a:pt x="20321" y="17723"/>
                    </a:lnTo>
                    <a:lnTo>
                      <a:pt x="20312" y="17538"/>
                    </a:lnTo>
                    <a:lnTo>
                      <a:pt x="20281" y="17538"/>
                    </a:lnTo>
                    <a:lnTo>
                      <a:pt x="20225" y="17354"/>
                    </a:lnTo>
                    <a:lnTo>
                      <a:pt x="20194" y="17169"/>
                    </a:lnTo>
                    <a:lnTo>
                      <a:pt x="20312" y="17169"/>
                    </a:lnTo>
                    <a:lnTo>
                      <a:pt x="20327" y="16985"/>
                    </a:lnTo>
                    <a:lnTo>
                      <a:pt x="20356" y="16985"/>
                    </a:lnTo>
                    <a:lnTo>
                      <a:pt x="20356" y="16800"/>
                    </a:lnTo>
                    <a:lnTo>
                      <a:pt x="20469" y="16800"/>
                    </a:lnTo>
                    <a:lnTo>
                      <a:pt x="20504" y="16615"/>
                    </a:lnTo>
                    <a:lnTo>
                      <a:pt x="20534" y="16615"/>
                    </a:lnTo>
                    <a:lnTo>
                      <a:pt x="20556" y="16800"/>
                    </a:lnTo>
                    <a:lnTo>
                      <a:pt x="20577" y="16800"/>
                    </a:lnTo>
                    <a:lnTo>
                      <a:pt x="20594" y="16985"/>
                    </a:lnTo>
                    <a:lnTo>
                      <a:pt x="21141" y="16985"/>
                    </a:lnTo>
                    <a:lnTo>
                      <a:pt x="21156" y="16800"/>
                    </a:lnTo>
                    <a:lnTo>
                      <a:pt x="21148" y="16800"/>
                    </a:lnTo>
                    <a:lnTo>
                      <a:pt x="21123" y="16615"/>
                    </a:lnTo>
                    <a:lnTo>
                      <a:pt x="21052" y="16615"/>
                    </a:lnTo>
                    <a:lnTo>
                      <a:pt x="21083" y="16431"/>
                    </a:lnTo>
                    <a:lnTo>
                      <a:pt x="21127" y="16431"/>
                    </a:lnTo>
                    <a:lnTo>
                      <a:pt x="21141" y="16246"/>
                    </a:lnTo>
                    <a:lnTo>
                      <a:pt x="21274" y="16246"/>
                    </a:lnTo>
                    <a:lnTo>
                      <a:pt x="21289" y="16062"/>
                    </a:lnTo>
                    <a:lnTo>
                      <a:pt x="21111" y="16062"/>
                    </a:lnTo>
                    <a:lnTo>
                      <a:pt x="21147" y="15877"/>
                    </a:lnTo>
                    <a:lnTo>
                      <a:pt x="21185" y="15877"/>
                    </a:lnTo>
                    <a:lnTo>
                      <a:pt x="21224" y="15692"/>
                    </a:lnTo>
                    <a:lnTo>
                      <a:pt x="21259" y="15508"/>
                    </a:lnTo>
                    <a:lnTo>
                      <a:pt x="21274" y="15508"/>
                    </a:lnTo>
                    <a:lnTo>
                      <a:pt x="21296" y="15323"/>
                    </a:lnTo>
                    <a:lnTo>
                      <a:pt x="21317" y="15138"/>
                    </a:lnTo>
                    <a:lnTo>
                      <a:pt x="21335" y="14954"/>
                    </a:lnTo>
                    <a:lnTo>
                      <a:pt x="21348" y="14769"/>
                    </a:lnTo>
                    <a:lnTo>
                      <a:pt x="21378" y="14769"/>
                    </a:lnTo>
                    <a:lnTo>
                      <a:pt x="21378" y="14585"/>
                    </a:lnTo>
                    <a:lnTo>
                      <a:pt x="21393" y="14585"/>
                    </a:lnTo>
                    <a:lnTo>
                      <a:pt x="21408" y="14400"/>
                    </a:lnTo>
                    <a:lnTo>
                      <a:pt x="21393" y="14400"/>
                    </a:lnTo>
                    <a:lnTo>
                      <a:pt x="21382" y="14215"/>
                    </a:lnTo>
                    <a:lnTo>
                      <a:pt x="21372" y="14031"/>
                    </a:lnTo>
                    <a:lnTo>
                      <a:pt x="21366" y="14031"/>
                    </a:lnTo>
                    <a:lnTo>
                      <a:pt x="21363" y="13846"/>
                    </a:lnTo>
                    <a:lnTo>
                      <a:pt x="21365" y="13662"/>
                    </a:lnTo>
                    <a:lnTo>
                      <a:pt x="21376" y="13108"/>
                    </a:lnTo>
                    <a:lnTo>
                      <a:pt x="21378" y="12923"/>
                    </a:lnTo>
                    <a:lnTo>
                      <a:pt x="21538" y="12923"/>
                    </a:lnTo>
                    <a:lnTo>
                      <a:pt x="21528" y="12554"/>
                    </a:lnTo>
                    <a:lnTo>
                      <a:pt x="21526" y="12369"/>
                    </a:lnTo>
                    <a:lnTo>
                      <a:pt x="21504" y="12369"/>
                    </a:lnTo>
                    <a:lnTo>
                      <a:pt x="21480" y="12185"/>
                    </a:lnTo>
                    <a:lnTo>
                      <a:pt x="21453" y="12000"/>
                    </a:lnTo>
                    <a:lnTo>
                      <a:pt x="21422" y="11815"/>
                    </a:lnTo>
                    <a:lnTo>
                      <a:pt x="21496" y="11815"/>
                    </a:lnTo>
                    <a:lnTo>
                      <a:pt x="21529" y="11631"/>
                    </a:lnTo>
                    <a:lnTo>
                      <a:pt x="21559" y="11446"/>
                    </a:lnTo>
                    <a:lnTo>
                      <a:pt x="21584" y="11262"/>
                    </a:lnTo>
                    <a:lnTo>
                      <a:pt x="21600" y="110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13" name="Forma"/>
              <p:cNvSpPr/>
              <p:nvPr/>
            </p:nvSpPr>
            <p:spPr>
              <a:xfrm>
                <a:off x="42632" y="0"/>
                <a:ext cx="6151934" cy="1520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5" y="19460"/>
                    </a:moveTo>
                    <a:lnTo>
                      <a:pt x="2066" y="19307"/>
                    </a:lnTo>
                    <a:lnTo>
                      <a:pt x="2002" y="19307"/>
                    </a:lnTo>
                    <a:lnTo>
                      <a:pt x="2025" y="19488"/>
                    </a:lnTo>
                    <a:lnTo>
                      <a:pt x="2070" y="19488"/>
                    </a:lnTo>
                    <a:lnTo>
                      <a:pt x="2075" y="19460"/>
                    </a:lnTo>
                    <a:close/>
                    <a:moveTo>
                      <a:pt x="2694" y="19849"/>
                    </a:moveTo>
                    <a:lnTo>
                      <a:pt x="2654" y="19608"/>
                    </a:lnTo>
                    <a:lnTo>
                      <a:pt x="2650" y="19668"/>
                    </a:lnTo>
                    <a:lnTo>
                      <a:pt x="2590" y="19668"/>
                    </a:lnTo>
                    <a:lnTo>
                      <a:pt x="2605" y="19849"/>
                    </a:lnTo>
                    <a:lnTo>
                      <a:pt x="2590" y="19849"/>
                    </a:lnTo>
                    <a:lnTo>
                      <a:pt x="2560" y="20210"/>
                    </a:lnTo>
                    <a:lnTo>
                      <a:pt x="2590" y="20029"/>
                    </a:lnTo>
                    <a:lnTo>
                      <a:pt x="2635" y="20029"/>
                    </a:lnTo>
                    <a:lnTo>
                      <a:pt x="2650" y="19849"/>
                    </a:lnTo>
                    <a:lnTo>
                      <a:pt x="2694" y="19849"/>
                    </a:lnTo>
                    <a:close/>
                    <a:moveTo>
                      <a:pt x="2979" y="20390"/>
                    </a:moveTo>
                    <a:lnTo>
                      <a:pt x="2945" y="20210"/>
                    </a:lnTo>
                    <a:lnTo>
                      <a:pt x="2878" y="20029"/>
                    </a:lnTo>
                    <a:lnTo>
                      <a:pt x="2844" y="19849"/>
                    </a:lnTo>
                    <a:lnTo>
                      <a:pt x="2799" y="19849"/>
                    </a:lnTo>
                    <a:lnTo>
                      <a:pt x="2799" y="20029"/>
                    </a:lnTo>
                    <a:lnTo>
                      <a:pt x="2759" y="20210"/>
                    </a:lnTo>
                    <a:lnTo>
                      <a:pt x="2664" y="20210"/>
                    </a:lnTo>
                    <a:lnTo>
                      <a:pt x="2666" y="20570"/>
                    </a:lnTo>
                    <a:lnTo>
                      <a:pt x="2869" y="20570"/>
                    </a:lnTo>
                    <a:lnTo>
                      <a:pt x="2853" y="20751"/>
                    </a:lnTo>
                    <a:lnTo>
                      <a:pt x="2841" y="20751"/>
                    </a:lnTo>
                    <a:lnTo>
                      <a:pt x="2829" y="20931"/>
                    </a:lnTo>
                    <a:lnTo>
                      <a:pt x="2859" y="20931"/>
                    </a:lnTo>
                    <a:lnTo>
                      <a:pt x="2979" y="20390"/>
                    </a:lnTo>
                    <a:close/>
                    <a:moveTo>
                      <a:pt x="3039" y="17683"/>
                    </a:moveTo>
                    <a:lnTo>
                      <a:pt x="3032" y="17580"/>
                    </a:lnTo>
                    <a:lnTo>
                      <a:pt x="3024" y="17683"/>
                    </a:lnTo>
                    <a:lnTo>
                      <a:pt x="3039" y="17683"/>
                    </a:lnTo>
                    <a:close/>
                    <a:moveTo>
                      <a:pt x="3443" y="2930"/>
                    </a:moveTo>
                    <a:lnTo>
                      <a:pt x="3413" y="2930"/>
                    </a:lnTo>
                    <a:lnTo>
                      <a:pt x="3413" y="2990"/>
                    </a:lnTo>
                    <a:lnTo>
                      <a:pt x="3398" y="3050"/>
                    </a:lnTo>
                    <a:lnTo>
                      <a:pt x="3413" y="3111"/>
                    </a:lnTo>
                    <a:lnTo>
                      <a:pt x="3428" y="3111"/>
                    </a:lnTo>
                    <a:lnTo>
                      <a:pt x="3428" y="3050"/>
                    </a:lnTo>
                    <a:lnTo>
                      <a:pt x="3443" y="2990"/>
                    </a:lnTo>
                    <a:lnTo>
                      <a:pt x="3443" y="2930"/>
                    </a:lnTo>
                    <a:close/>
                    <a:moveTo>
                      <a:pt x="3458" y="16059"/>
                    </a:moveTo>
                    <a:lnTo>
                      <a:pt x="3428" y="16059"/>
                    </a:lnTo>
                    <a:lnTo>
                      <a:pt x="3398" y="15879"/>
                    </a:lnTo>
                    <a:lnTo>
                      <a:pt x="3368" y="15879"/>
                    </a:lnTo>
                    <a:lnTo>
                      <a:pt x="3368" y="16059"/>
                    </a:lnTo>
                    <a:lnTo>
                      <a:pt x="3383" y="16059"/>
                    </a:lnTo>
                    <a:lnTo>
                      <a:pt x="3383" y="16240"/>
                    </a:lnTo>
                    <a:lnTo>
                      <a:pt x="3458" y="16240"/>
                    </a:lnTo>
                    <a:lnTo>
                      <a:pt x="3458" y="16059"/>
                    </a:lnTo>
                    <a:close/>
                    <a:moveTo>
                      <a:pt x="3503" y="20150"/>
                    </a:moveTo>
                    <a:lnTo>
                      <a:pt x="3483" y="20050"/>
                    </a:lnTo>
                    <a:lnTo>
                      <a:pt x="3448" y="19827"/>
                    </a:lnTo>
                    <a:lnTo>
                      <a:pt x="3428" y="19727"/>
                    </a:lnTo>
                    <a:lnTo>
                      <a:pt x="3398" y="19727"/>
                    </a:lnTo>
                    <a:lnTo>
                      <a:pt x="3383" y="19787"/>
                    </a:lnTo>
                    <a:lnTo>
                      <a:pt x="3408" y="19923"/>
                    </a:lnTo>
                    <a:lnTo>
                      <a:pt x="3463" y="20195"/>
                    </a:lnTo>
                    <a:lnTo>
                      <a:pt x="3488" y="20331"/>
                    </a:lnTo>
                    <a:lnTo>
                      <a:pt x="3488" y="20210"/>
                    </a:lnTo>
                    <a:lnTo>
                      <a:pt x="3503" y="20150"/>
                    </a:lnTo>
                    <a:close/>
                    <a:moveTo>
                      <a:pt x="3607" y="15879"/>
                    </a:moveTo>
                    <a:lnTo>
                      <a:pt x="3563" y="15698"/>
                    </a:lnTo>
                    <a:lnTo>
                      <a:pt x="3593" y="15879"/>
                    </a:lnTo>
                    <a:lnTo>
                      <a:pt x="3607" y="15879"/>
                    </a:lnTo>
                    <a:close/>
                    <a:moveTo>
                      <a:pt x="3727" y="16601"/>
                    </a:moveTo>
                    <a:lnTo>
                      <a:pt x="3712" y="16601"/>
                    </a:lnTo>
                    <a:lnTo>
                      <a:pt x="3703" y="16709"/>
                    </a:lnTo>
                    <a:lnTo>
                      <a:pt x="3727" y="16781"/>
                    </a:lnTo>
                    <a:lnTo>
                      <a:pt x="3727" y="16601"/>
                    </a:lnTo>
                    <a:close/>
                    <a:moveTo>
                      <a:pt x="3742" y="16420"/>
                    </a:moveTo>
                    <a:lnTo>
                      <a:pt x="3727" y="16601"/>
                    </a:lnTo>
                    <a:lnTo>
                      <a:pt x="3742" y="16601"/>
                    </a:lnTo>
                    <a:lnTo>
                      <a:pt x="3742" y="16420"/>
                    </a:lnTo>
                    <a:close/>
                    <a:moveTo>
                      <a:pt x="3757" y="15338"/>
                    </a:moveTo>
                    <a:lnTo>
                      <a:pt x="3742" y="15338"/>
                    </a:lnTo>
                    <a:lnTo>
                      <a:pt x="3757" y="15518"/>
                    </a:lnTo>
                    <a:lnTo>
                      <a:pt x="3757" y="15338"/>
                    </a:lnTo>
                    <a:close/>
                    <a:moveTo>
                      <a:pt x="3862" y="16781"/>
                    </a:moveTo>
                    <a:lnTo>
                      <a:pt x="3847" y="16601"/>
                    </a:lnTo>
                    <a:lnTo>
                      <a:pt x="3832" y="16601"/>
                    </a:lnTo>
                    <a:lnTo>
                      <a:pt x="3832" y="16420"/>
                    </a:lnTo>
                    <a:lnTo>
                      <a:pt x="3802" y="16420"/>
                    </a:lnTo>
                    <a:lnTo>
                      <a:pt x="3787" y="16240"/>
                    </a:lnTo>
                    <a:lnTo>
                      <a:pt x="3761" y="16240"/>
                    </a:lnTo>
                    <a:lnTo>
                      <a:pt x="3752" y="16420"/>
                    </a:lnTo>
                    <a:lnTo>
                      <a:pt x="3745" y="16601"/>
                    </a:lnTo>
                    <a:lnTo>
                      <a:pt x="3742" y="16781"/>
                    </a:lnTo>
                    <a:lnTo>
                      <a:pt x="3772" y="16781"/>
                    </a:lnTo>
                    <a:lnTo>
                      <a:pt x="3787" y="16962"/>
                    </a:lnTo>
                    <a:lnTo>
                      <a:pt x="3787" y="16781"/>
                    </a:lnTo>
                    <a:lnTo>
                      <a:pt x="3862" y="16781"/>
                    </a:lnTo>
                    <a:close/>
                    <a:moveTo>
                      <a:pt x="3922" y="15157"/>
                    </a:moveTo>
                    <a:lnTo>
                      <a:pt x="3907" y="15157"/>
                    </a:lnTo>
                    <a:lnTo>
                      <a:pt x="3907" y="15338"/>
                    </a:lnTo>
                    <a:lnTo>
                      <a:pt x="3922" y="15338"/>
                    </a:lnTo>
                    <a:lnTo>
                      <a:pt x="3922" y="15157"/>
                    </a:lnTo>
                    <a:close/>
                    <a:moveTo>
                      <a:pt x="4052" y="15277"/>
                    </a:moveTo>
                    <a:lnTo>
                      <a:pt x="4042" y="15157"/>
                    </a:lnTo>
                    <a:lnTo>
                      <a:pt x="4027" y="15157"/>
                    </a:lnTo>
                    <a:lnTo>
                      <a:pt x="4027" y="15338"/>
                    </a:lnTo>
                    <a:lnTo>
                      <a:pt x="4042" y="15338"/>
                    </a:lnTo>
                    <a:lnTo>
                      <a:pt x="4052" y="15277"/>
                    </a:lnTo>
                    <a:close/>
                    <a:moveTo>
                      <a:pt x="4072" y="19667"/>
                    </a:moveTo>
                    <a:lnTo>
                      <a:pt x="4067" y="19646"/>
                    </a:lnTo>
                    <a:lnTo>
                      <a:pt x="4057" y="19727"/>
                    </a:lnTo>
                    <a:lnTo>
                      <a:pt x="4057" y="19787"/>
                    </a:lnTo>
                    <a:lnTo>
                      <a:pt x="4072" y="19809"/>
                    </a:lnTo>
                    <a:lnTo>
                      <a:pt x="4072" y="19667"/>
                    </a:lnTo>
                    <a:close/>
                    <a:moveTo>
                      <a:pt x="4072" y="18821"/>
                    </a:moveTo>
                    <a:lnTo>
                      <a:pt x="4057" y="18881"/>
                    </a:lnTo>
                    <a:lnTo>
                      <a:pt x="4072" y="18881"/>
                    </a:lnTo>
                    <a:lnTo>
                      <a:pt x="4072" y="18821"/>
                    </a:lnTo>
                    <a:close/>
                    <a:moveTo>
                      <a:pt x="4086" y="15157"/>
                    </a:moveTo>
                    <a:lnTo>
                      <a:pt x="4072" y="15157"/>
                    </a:lnTo>
                    <a:lnTo>
                      <a:pt x="4052" y="15277"/>
                    </a:lnTo>
                    <a:lnTo>
                      <a:pt x="4057" y="15338"/>
                    </a:lnTo>
                    <a:lnTo>
                      <a:pt x="4086" y="15338"/>
                    </a:lnTo>
                    <a:lnTo>
                      <a:pt x="4086" y="15157"/>
                    </a:lnTo>
                    <a:close/>
                    <a:moveTo>
                      <a:pt x="4161" y="15157"/>
                    </a:moveTo>
                    <a:lnTo>
                      <a:pt x="4101" y="15157"/>
                    </a:lnTo>
                    <a:lnTo>
                      <a:pt x="4086" y="15338"/>
                    </a:lnTo>
                    <a:lnTo>
                      <a:pt x="4161" y="15338"/>
                    </a:lnTo>
                    <a:lnTo>
                      <a:pt x="4161" y="15157"/>
                    </a:lnTo>
                    <a:close/>
                    <a:moveTo>
                      <a:pt x="4176" y="19848"/>
                    </a:moveTo>
                    <a:lnTo>
                      <a:pt x="4161" y="19908"/>
                    </a:lnTo>
                    <a:lnTo>
                      <a:pt x="4137" y="19872"/>
                    </a:lnTo>
                    <a:lnTo>
                      <a:pt x="4081" y="19823"/>
                    </a:lnTo>
                    <a:lnTo>
                      <a:pt x="4072" y="19809"/>
                    </a:lnTo>
                    <a:lnTo>
                      <a:pt x="4072" y="19908"/>
                    </a:lnTo>
                    <a:lnTo>
                      <a:pt x="4086" y="19969"/>
                    </a:lnTo>
                    <a:lnTo>
                      <a:pt x="4086" y="20090"/>
                    </a:lnTo>
                    <a:lnTo>
                      <a:pt x="4176" y="19908"/>
                    </a:lnTo>
                    <a:lnTo>
                      <a:pt x="4176" y="19848"/>
                    </a:lnTo>
                    <a:close/>
                    <a:moveTo>
                      <a:pt x="4176" y="18700"/>
                    </a:moveTo>
                    <a:lnTo>
                      <a:pt x="4146" y="18579"/>
                    </a:lnTo>
                    <a:lnTo>
                      <a:pt x="4101" y="18579"/>
                    </a:lnTo>
                    <a:lnTo>
                      <a:pt x="4086" y="18700"/>
                    </a:lnTo>
                    <a:lnTo>
                      <a:pt x="4086" y="18760"/>
                    </a:lnTo>
                    <a:lnTo>
                      <a:pt x="4109" y="18751"/>
                    </a:lnTo>
                    <a:lnTo>
                      <a:pt x="4154" y="18709"/>
                    </a:lnTo>
                    <a:lnTo>
                      <a:pt x="4176" y="18700"/>
                    </a:lnTo>
                    <a:close/>
                    <a:moveTo>
                      <a:pt x="4206" y="19908"/>
                    </a:moveTo>
                    <a:lnTo>
                      <a:pt x="4191" y="19908"/>
                    </a:lnTo>
                    <a:lnTo>
                      <a:pt x="4191" y="19969"/>
                    </a:lnTo>
                    <a:lnTo>
                      <a:pt x="4206" y="19969"/>
                    </a:lnTo>
                    <a:lnTo>
                      <a:pt x="4206" y="19908"/>
                    </a:lnTo>
                    <a:close/>
                    <a:moveTo>
                      <a:pt x="4236" y="20029"/>
                    </a:moveTo>
                    <a:lnTo>
                      <a:pt x="4221" y="20029"/>
                    </a:lnTo>
                    <a:lnTo>
                      <a:pt x="4206" y="19969"/>
                    </a:lnTo>
                    <a:lnTo>
                      <a:pt x="4206" y="20210"/>
                    </a:lnTo>
                    <a:lnTo>
                      <a:pt x="4236" y="20090"/>
                    </a:lnTo>
                    <a:lnTo>
                      <a:pt x="4236" y="20029"/>
                    </a:lnTo>
                    <a:close/>
                    <a:moveTo>
                      <a:pt x="4281" y="19606"/>
                    </a:moveTo>
                    <a:lnTo>
                      <a:pt x="4256" y="19570"/>
                    </a:lnTo>
                    <a:lnTo>
                      <a:pt x="4201" y="19521"/>
                    </a:lnTo>
                    <a:lnTo>
                      <a:pt x="4176" y="19485"/>
                    </a:lnTo>
                    <a:lnTo>
                      <a:pt x="4176" y="19546"/>
                    </a:lnTo>
                    <a:lnTo>
                      <a:pt x="4161" y="19546"/>
                    </a:lnTo>
                    <a:lnTo>
                      <a:pt x="4161" y="19606"/>
                    </a:lnTo>
                    <a:lnTo>
                      <a:pt x="4146" y="19606"/>
                    </a:lnTo>
                    <a:lnTo>
                      <a:pt x="4131" y="19546"/>
                    </a:lnTo>
                    <a:lnTo>
                      <a:pt x="4131" y="19425"/>
                    </a:lnTo>
                    <a:lnTo>
                      <a:pt x="4116" y="19425"/>
                    </a:lnTo>
                    <a:lnTo>
                      <a:pt x="4101" y="19364"/>
                    </a:lnTo>
                    <a:lnTo>
                      <a:pt x="4086" y="19364"/>
                    </a:lnTo>
                    <a:lnTo>
                      <a:pt x="4086" y="19485"/>
                    </a:lnTo>
                    <a:lnTo>
                      <a:pt x="4057" y="19485"/>
                    </a:lnTo>
                    <a:lnTo>
                      <a:pt x="4057" y="19607"/>
                    </a:lnTo>
                    <a:lnTo>
                      <a:pt x="4067" y="19646"/>
                    </a:lnTo>
                    <a:lnTo>
                      <a:pt x="4071" y="19607"/>
                    </a:lnTo>
                    <a:lnTo>
                      <a:pt x="4072" y="19546"/>
                    </a:lnTo>
                    <a:lnTo>
                      <a:pt x="4086" y="19546"/>
                    </a:lnTo>
                    <a:lnTo>
                      <a:pt x="4101" y="19606"/>
                    </a:lnTo>
                    <a:lnTo>
                      <a:pt x="4101" y="19727"/>
                    </a:lnTo>
                    <a:lnTo>
                      <a:pt x="4116" y="19727"/>
                    </a:lnTo>
                    <a:lnTo>
                      <a:pt x="4116" y="19667"/>
                    </a:lnTo>
                    <a:lnTo>
                      <a:pt x="4131" y="19667"/>
                    </a:lnTo>
                    <a:lnTo>
                      <a:pt x="4182" y="19632"/>
                    </a:lnTo>
                    <a:lnTo>
                      <a:pt x="4223" y="19614"/>
                    </a:lnTo>
                    <a:lnTo>
                      <a:pt x="4256" y="19607"/>
                    </a:lnTo>
                    <a:lnTo>
                      <a:pt x="4281" y="19606"/>
                    </a:lnTo>
                    <a:close/>
                    <a:moveTo>
                      <a:pt x="4296" y="17142"/>
                    </a:moveTo>
                    <a:lnTo>
                      <a:pt x="4266" y="16962"/>
                    </a:lnTo>
                    <a:lnTo>
                      <a:pt x="4221" y="16962"/>
                    </a:lnTo>
                    <a:lnTo>
                      <a:pt x="4206" y="17142"/>
                    </a:lnTo>
                    <a:lnTo>
                      <a:pt x="4191" y="17142"/>
                    </a:lnTo>
                    <a:lnTo>
                      <a:pt x="4206" y="17322"/>
                    </a:lnTo>
                    <a:lnTo>
                      <a:pt x="4206" y="17503"/>
                    </a:lnTo>
                    <a:lnTo>
                      <a:pt x="4191" y="17503"/>
                    </a:lnTo>
                    <a:lnTo>
                      <a:pt x="4206" y="17683"/>
                    </a:lnTo>
                    <a:lnTo>
                      <a:pt x="4250" y="17683"/>
                    </a:lnTo>
                    <a:lnTo>
                      <a:pt x="4283" y="17503"/>
                    </a:lnTo>
                    <a:lnTo>
                      <a:pt x="4296" y="17322"/>
                    </a:lnTo>
                    <a:lnTo>
                      <a:pt x="4266" y="17322"/>
                    </a:lnTo>
                    <a:lnTo>
                      <a:pt x="4281" y="17142"/>
                    </a:lnTo>
                    <a:lnTo>
                      <a:pt x="4296" y="17142"/>
                    </a:lnTo>
                    <a:close/>
                    <a:moveTo>
                      <a:pt x="4431" y="15157"/>
                    </a:moveTo>
                    <a:lnTo>
                      <a:pt x="4420" y="15112"/>
                    </a:lnTo>
                    <a:lnTo>
                      <a:pt x="4416" y="15157"/>
                    </a:lnTo>
                    <a:lnTo>
                      <a:pt x="4431" y="15157"/>
                    </a:lnTo>
                    <a:close/>
                    <a:moveTo>
                      <a:pt x="4521" y="15157"/>
                    </a:moveTo>
                    <a:lnTo>
                      <a:pt x="4498" y="15157"/>
                    </a:lnTo>
                    <a:lnTo>
                      <a:pt x="4521" y="15338"/>
                    </a:lnTo>
                    <a:lnTo>
                      <a:pt x="4521" y="15157"/>
                    </a:lnTo>
                    <a:close/>
                    <a:moveTo>
                      <a:pt x="4536" y="15157"/>
                    </a:moveTo>
                    <a:lnTo>
                      <a:pt x="4521" y="14977"/>
                    </a:lnTo>
                    <a:lnTo>
                      <a:pt x="4521" y="15157"/>
                    </a:lnTo>
                    <a:lnTo>
                      <a:pt x="4536" y="15157"/>
                    </a:lnTo>
                    <a:close/>
                    <a:moveTo>
                      <a:pt x="4580" y="18586"/>
                    </a:moveTo>
                    <a:lnTo>
                      <a:pt x="4565" y="18766"/>
                    </a:lnTo>
                    <a:lnTo>
                      <a:pt x="4580" y="18766"/>
                    </a:lnTo>
                    <a:lnTo>
                      <a:pt x="4580" y="18586"/>
                    </a:lnTo>
                    <a:close/>
                    <a:moveTo>
                      <a:pt x="4580" y="15338"/>
                    </a:moveTo>
                    <a:lnTo>
                      <a:pt x="4551" y="15338"/>
                    </a:lnTo>
                    <a:lnTo>
                      <a:pt x="4536" y="15518"/>
                    </a:lnTo>
                    <a:lnTo>
                      <a:pt x="4580" y="15518"/>
                    </a:lnTo>
                    <a:lnTo>
                      <a:pt x="4580" y="15338"/>
                    </a:lnTo>
                    <a:close/>
                    <a:moveTo>
                      <a:pt x="4670" y="18405"/>
                    </a:moveTo>
                    <a:lnTo>
                      <a:pt x="4655" y="18405"/>
                    </a:lnTo>
                    <a:lnTo>
                      <a:pt x="4655" y="18586"/>
                    </a:lnTo>
                    <a:lnTo>
                      <a:pt x="4670" y="18405"/>
                    </a:lnTo>
                    <a:close/>
                    <a:moveTo>
                      <a:pt x="4702" y="17683"/>
                    </a:moveTo>
                    <a:lnTo>
                      <a:pt x="4700" y="17683"/>
                    </a:lnTo>
                    <a:lnTo>
                      <a:pt x="4670" y="17503"/>
                    </a:lnTo>
                    <a:lnTo>
                      <a:pt x="4670" y="17856"/>
                    </a:lnTo>
                    <a:lnTo>
                      <a:pt x="4702" y="17683"/>
                    </a:lnTo>
                    <a:close/>
                    <a:moveTo>
                      <a:pt x="4902" y="18044"/>
                    </a:moveTo>
                    <a:lnTo>
                      <a:pt x="4889" y="17936"/>
                    </a:lnTo>
                    <a:lnTo>
                      <a:pt x="4880" y="18044"/>
                    </a:lnTo>
                    <a:lnTo>
                      <a:pt x="4902" y="18044"/>
                    </a:lnTo>
                    <a:close/>
                    <a:moveTo>
                      <a:pt x="4910" y="18225"/>
                    </a:moveTo>
                    <a:lnTo>
                      <a:pt x="4895" y="18405"/>
                    </a:lnTo>
                    <a:lnTo>
                      <a:pt x="4910" y="18405"/>
                    </a:lnTo>
                    <a:lnTo>
                      <a:pt x="4910" y="18225"/>
                    </a:lnTo>
                    <a:close/>
                    <a:moveTo>
                      <a:pt x="4940" y="18946"/>
                    </a:moveTo>
                    <a:lnTo>
                      <a:pt x="4908" y="18946"/>
                    </a:lnTo>
                    <a:lnTo>
                      <a:pt x="4851" y="18766"/>
                    </a:lnTo>
                    <a:lnTo>
                      <a:pt x="4820" y="18586"/>
                    </a:lnTo>
                    <a:lnTo>
                      <a:pt x="4640" y="18586"/>
                    </a:lnTo>
                    <a:lnTo>
                      <a:pt x="4640" y="18766"/>
                    </a:lnTo>
                    <a:lnTo>
                      <a:pt x="4672" y="18766"/>
                    </a:lnTo>
                    <a:lnTo>
                      <a:pt x="4729" y="18946"/>
                    </a:lnTo>
                    <a:lnTo>
                      <a:pt x="4760" y="18946"/>
                    </a:lnTo>
                    <a:lnTo>
                      <a:pt x="4760" y="19127"/>
                    </a:lnTo>
                    <a:lnTo>
                      <a:pt x="4790" y="19127"/>
                    </a:lnTo>
                    <a:lnTo>
                      <a:pt x="4805" y="18946"/>
                    </a:lnTo>
                    <a:lnTo>
                      <a:pt x="4880" y="18946"/>
                    </a:lnTo>
                    <a:lnTo>
                      <a:pt x="4925" y="19127"/>
                    </a:lnTo>
                    <a:lnTo>
                      <a:pt x="4940" y="18946"/>
                    </a:lnTo>
                    <a:close/>
                    <a:moveTo>
                      <a:pt x="5015" y="14977"/>
                    </a:moveTo>
                    <a:lnTo>
                      <a:pt x="5000" y="14977"/>
                    </a:lnTo>
                    <a:lnTo>
                      <a:pt x="5000" y="15157"/>
                    </a:lnTo>
                    <a:lnTo>
                      <a:pt x="5015" y="15157"/>
                    </a:lnTo>
                    <a:lnTo>
                      <a:pt x="5015" y="14977"/>
                    </a:lnTo>
                    <a:close/>
                    <a:moveTo>
                      <a:pt x="5299" y="18044"/>
                    </a:moveTo>
                    <a:lnTo>
                      <a:pt x="5284" y="18044"/>
                    </a:lnTo>
                    <a:lnTo>
                      <a:pt x="5294" y="18104"/>
                    </a:lnTo>
                    <a:lnTo>
                      <a:pt x="5299" y="18044"/>
                    </a:lnTo>
                    <a:close/>
                    <a:moveTo>
                      <a:pt x="5314" y="18225"/>
                    </a:moveTo>
                    <a:lnTo>
                      <a:pt x="5294" y="18104"/>
                    </a:lnTo>
                    <a:lnTo>
                      <a:pt x="5284" y="18225"/>
                    </a:lnTo>
                    <a:lnTo>
                      <a:pt x="5314" y="18225"/>
                    </a:lnTo>
                    <a:close/>
                    <a:moveTo>
                      <a:pt x="5314" y="18044"/>
                    </a:moveTo>
                    <a:lnTo>
                      <a:pt x="5310" y="17999"/>
                    </a:lnTo>
                    <a:lnTo>
                      <a:pt x="5299" y="17954"/>
                    </a:lnTo>
                    <a:lnTo>
                      <a:pt x="5299" y="18044"/>
                    </a:lnTo>
                    <a:lnTo>
                      <a:pt x="5314" y="18044"/>
                    </a:lnTo>
                    <a:close/>
                    <a:moveTo>
                      <a:pt x="5404" y="19488"/>
                    </a:moveTo>
                    <a:lnTo>
                      <a:pt x="5389" y="19488"/>
                    </a:lnTo>
                    <a:lnTo>
                      <a:pt x="5404" y="19668"/>
                    </a:lnTo>
                    <a:lnTo>
                      <a:pt x="5404" y="19488"/>
                    </a:lnTo>
                    <a:close/>
                    <a:moveTo>
                      <a:pt x="5419" y="19787"/>
                    </a:moveTo>
                    <a:lnTo>
                      <a:pt x="5404" y="19787"/>
                    </a:lnTo>
                    <a:lnTo>
                      <a:pt x="5389" y="19848"/>
                    </a:lnTo>
                    <a:lnTo>
                      <a:pt x="5419" y="19848"/>
                    </a:lnTo>
                    <a:lnTo>
                      <a:pt x="5419" y="19787"/>
                    </a:lnTo>
                    <a:close/>
                    <a:moveTo>
                      <a:pt x="5434" y="19848"/>
                    </a:moveTo>
                    <a:lnTo>
                      <a:pt x="5419" y="19908"/>
                    </a:lnTo>
                    <a:lnTo>
                      <a:pt x="5434" y="19908"/>
                    </a:lnTo>
                    <a:lnTo>
                      <a:pt x="5434" y="19848"/>
                    </a:lnTo>
                    <a:close/>
                    <a:moveTo>
                      <a:pt x="5449" y="19488"/>
                    </a:moveTo>
                    <a:lnTo>
                      <a:pt x="5434" y="19307"/>
                    </a:lnTo>
                    <a:lnTo>
                      <a:pt x="5434" y="19488"/>
                    </a:lnTo>
                    <a:lnTo>
                      <a:pt x="5449" y="19488"/>
                    </a:lnTo>
                    <a:close/>
                    <a:moveTo>
                      <a:pt x="5449" y="19127"/>
                    </a:moveTo>
                    <a:lnTo>
                      <a:pt x="5434" y="19127"/>
                    </a:lnTo>
                    <a:lnTo>
                      <a:pt x="5404" y="18946"/>
                    </a:lnTo>
                    <a:lnTo>
                      <a:pt x="5389" y="18946"/>
                    </a:lnTo>
                    <a:lnTo>
                      <a:pt x="5389" y="19127"/>
                    </a:lnTo>
                    <a:lnTo>
                      <a:pt x="5404" y="19127"/>
                    </a:lnTo>
                    <a:lnTo>
                      <a:pt x="5404" y="19307"/>
                    </a:lnTo>
                    <a:lnTo>
                      <a:pt x="5434" y="19307"/>
                    </a:lnTo>
                    <a:lnTo>
                      <a:pt x="5449" y="19127"/>
                    </a:lnTo>
                    <a:close/>
                    <a:moveTo>
                      <a:pt x="5449" y="18586"/>
                    </a:moveTo>
                    <a:lnTo>
                      <a:pt x="5434" y="18586"/>
                    </a:lnTo>
                    <a:lnTo>
                      <a:pt x="5449" y="18766"/>
                    </a:lnTo>
                    <a:lnTo>
                      <a:pt x="5449" y="18586"/>
                    </a:lnTo>
                    <a:close/>
                    <a:moveTo>
                      <a:pt x="5703" y="19127"/>
                    </a:moveTo>
                    <a:lnTo>
                      <a:pt x="5648" y="18946"/>
                    </a:lnTo>
                    <a:lnTo>
                      <a:pt x="5643" y="18946"/>
                    </a:lnTo>
                    <a:lnTo>
                      <a:pt x="5628" y="19127"/>
                    </a:lnTo>
                    <a:lnTo>
                      <a:pt x="5703" y="19127"/>
                    </a:lnTo>
                    <a:close/>
                    <a:moveTo>
                      <a:pt x="5773" y="18646"/>
                    </a:moveTo>
                    <a:lnTo>
                      <a:pt x="5763" y="18586"/>
                    </a:lnTo>
                    <a:lnTo>
                      <a:pt x="5748" y="18766"/>
                    </a:lnTo>
                    <a:lnTo>
                      <a:pt x="5763" y="18766"/>
                    </a:lnTo>
                    <a:lnTo>
                      <a:pt x="5773" y="18646"/>
                    </a:lnTo>
                    <a:close/>
                    <a:moveTo>
                      <a:pt x="5783" y="18886"/>
                    </a:moveTo>
                    <a:lnTo>
                      <a:pt x="5763" y="18766"/>
                    </a:lnTo>
                    <a:lnTo>
                      <a:pt x="5778" y="18946"/>
                    </a:lnTo>
                    <a:lnTo>
                      <a:pt x="5783" y="18886"/>
                    </a:lnTo>
                    <a:close/>
                    <a:moveTo>
                      <a:pt x="5823" y="18946"/>
                    </a:moveTo>
                    <a:lnTo>
                      <a:pt x="5793" y="18766"/>
                    </a:lnTo>
                    <a:lnTo>
                      <a:pt x="5783" y="18886"/>
                    </a:lnTo>
                    <a:lnTo>
                      <a:pt x="5793" y="18946"/>
                    </a:lnTo>
                    <a:lnTo>
                      <a:pt x="5778" y="18946"/>
                    </a:lnTo>
                    <a:lnTo>
                      <a:pt x="5763" y="19127"/>
                    </a:lnTo>
                    <a:lnTo>
                      <a:pt x="5703" y="19127"/>
                    </a:lnTo>
                    <a:lnTo>
                      <a:pt x="5688" y="19213"/>
                    </a:lnTo>
                    <a:lnTo>
                      <a:pt x="5672" y="19307"/>
                    </a:lnTo>
                    <a:lnTo>
                      <a:pt x="5583" y="19307"/>
                    </a:lnTo>
                    <a:lnTo>
                      <a:pt x="5550" y="19488"/>
                    </a:lnTo>
                    <a:lnTo>
                      <a:pt x="5449" y="19488"/>
                    </a:lnTo>
                    <a:lnTo>
                      <a:pt x="5449" y="19668"/>
                    </a:lnTo>
                    <a:lnTo>
                      <a:pt x="5464" y="19849"/>
                    </a:lnTo>
                    <a:lnTo>
                      <a:pt x="5613" y="19849"/>
                    </a:lnTo>
                    <a:lnTo>
                      <a:pt x="5622" y="19776"/>
                    </a:lnTo>
                    <a:lnTo>
                      <a:pt x="5613" y="19668"/>
                    </a:lnTo>
                    <a:lnTo>
                      <a:pt x="5598" y="19668"/>
                    </a:lnTo>
                    <a:lnTo>
                      <a:pt x="5598" y="19488"/>
                    </a:lnTo>
                    <a:lnTo>
                      <a:pt x="5628" y="19488"/>
                    </a:lnTo>
                    <a:lnTo>
                      <a:pt x="5628" y="19668"/>
                    </a:lnTo>
                    <a:lnTo>
                      <a:pt x="5636" y="19668"/>
                    </a:lnTo>
                    <a:lnTo>
                      <a:pt x="5622" y="19776"/>
                    </a:lnTo>
                    <a:lnTo>
                      <a:pt x="5628" y="19849"/>
                    </a:lnTo>
                    <a:lnTo>
                      <a:pt x="5643" y="19849"/>
                    </a:lnTo>
                    <a:lnTo>
                      <a:pt x="5643" y="19668"/>
                    </a:lnTo>
                    <a:lnTo>
                      <a:pt x="5673" y="19668"/>
                    </a:lnTo>
                    <a:lnTo>
                      <a:pt x="5673" y="19849"/>
                    </a:lnTo>
                    <a:lnTo>
                      <a:pt x="5688" y="19849"/>
                    </a:lnTo>
                    <a:lnTo>
                      <a:pt x="5688" y="19668"/>
                    </a:lnTo>
                    <a:lnTo>
                      <a:pt x="5681" y="19668"/>
                    </a:lnTo>
                    <a:lnTo>
                      <a:pt x="5703" y="19488"/>
                    </a:lnTo>
                    <a:lnTo>
                      <a:pt x="5673" y="19488"/>
                    </a:lnTo>
                    <a:lnTo>
                      <a:pt x="5673" y="19307"/>
                    </a:lnTo>
                    <a:lnTo>
                      <a:pt x="5703" y="19307"/>
                    </a:lnTo>
                    <a:lnTo>
                      <a:pt x="5703" y="19488"/>
                    </a:lnTo>
                    <a:lnTo>
                      <a:pt x="5763" y="19488"/>
                    </a:lnTo>
                    <a:lnTo>
                      <a:pt x="5778" y="19307"/>
                    </a:lnTo>
                    <a:lnTo>
                      <a:pt x="5793" y="19307"/>
                    </a:lnTo>
                    <a:lnTo>
                      <a:pt x="5793" y="19127"/>
                    </a:lnTo>
                    <a:lnTo>
                      <a:pt x="5808" y="18946"/>
                    </a:lnTo>
                    <a:lnTo>
                      <a:pt x="5823" y="18946"/>
                    </a:lnTo>
                    <a:close/>
                    <a:moveTo>
                      <a:pt x="6152" y="14796"/>
                    </a:moveTo>
                    <a:lnTo>
                      <a:pt x="6122" y="14796"/>
                    </a:lnTo>
                    <a:lnTo>
                      <a:pt x="6107" y="14977"/>
                    </a:lnTo>
                    <a:lnTo>
                      <a:pt x="6137" y="14977"/>
                    </a:lnTo>
                    <a:lnTo>
                      <a:pt x="6152" y="14796"/>
                    </a:lnTo>
                    <a:close/>
                    <a:moveTo>
                      <a:pt x="6227" y="18405"/>
                    </a:moveTo>
                    <a:lnTo>
                      <a:pt x="6212" y="18405"/>
                    </a:lnTo>
                    <a:lnTo>
                      <a:pt x="6227" y="18586"/>
                    </a:lnTo>
                    <a:lnTo>
                      <a:pt x="6227" y="18405"/>
                    </a:lnTo>
                    <a:close/>
                    <a:moveTo>
                      <a:pt x="6302" y="15879"/>
                    </a:moveTo>
                    <a:lnTo>
                      <a:pt x="6222" y="15879"/>
                    </a:lnTo>
                    <a:lnTo>
                      <a:pt x="6277" y="16059"/>
                    </a:lnTo>
                    <a:lnTo>
                      <a:pt x="6302" y="16059"/>
                    </a:lnTo>
                    <a:lnTo>
                      <a:pt x="6302" y="15879"/>
                    </a:lnTo>
                    <a:close/>
                    <a:moveTo>
                      <a:pt x="6452" y="18586"/>
                    </a:moveTo>
                    <a:lnTo>
                      <a:pt x="6418" y="18405"/>
                    </a:lnTo>
                    <a:lnTo>
                      <a:pt x="6350" y="18405"/>
                    </a:lnTo>
                    <a:lnTo>
                      <a:pt x="6317" y="18225"/>
                    </a:lnTo>
                    <a:lnTo>
                      <a:pt x="6302" y="18405"/>
                    </a:lnTo>
                    <a:lnTo>
                      <a:pt x="6332" y="18405"/>
                    </a:lnTo>
                    <a:lnTo>
                      <a:pt x="6362" y="18586"/>
                    </a:lnTo>
                    <a:lnTo>
                      <a:pt x="6347" y="18586"/>
                    </a:lnTo>
                    <a:lnTo>
                      <a:pt x="6362" y="18766"/>
                    </a:lnTo>
                    <a:lnTo>
                      <a:pt x="6392" y="18766"/>
                    </a:lnTo>
                    <a:lnTo>
                      <a:pt x="6392" y="18586"/>
                    </a:lnTo>
                    <a:lnTo>
                      <a:pt x="6407" y="18586"/>
                    </a:lnTo>
                    <a:lnTo>
                      <a:pt x="6422" y="18766"/>
                    </a:lnTo>
                    <a:lnTo>
                      <a:pt x="6452" y="18586"/>
                    </a:lnTo>
                    <a:close/>
                    <a:moveTo>
                      <a:pt x="6467" y="18405"/>
                    </a:moveTo>
                    <a:lnTo>
                      <a:pt x="6452" y="18586"/>
                    </a:lnTo>
                    <a:lnTo>
                      <a:pt x="6467" y="18586"/>
                    </a:lnTo>
                    <a:lnTo>
                      <a:pt x="6467" y="18405"/>
                    </a:lnTo>
                    <a:close/>
                    <a:moveTo>
                      <a:pt x="6631" y="1298"/>
                    </a:moveTo>
                    <a:lnTo>
                      <a:pt x="6601" y="1238"/>
                    </a:lnTo>
                    <a:lnTo>
                      <a:pt x="6586" y="1238"/>
                    </a:lnTo>
                    <a:lnTo>
                      <a:pt x="6601" y="1298"/>
                    </a:lnTo>
                    <a:lnTo>
                      <a:pt x="6631" y="1298"/>
                    </a:lnTo>
                    <a:close/>
                    <a:moveTo>
                      <a:pt x="6706" y="19307"/>
                    </a:moveTo>
                    <a:lnTo>
                      <a:pt x="6691" y="19127"/>
                    </a:lnTo>
                    <a:lnTo>
                      <a:pt x="6646" y="19127"/>
                    </a:lnTo>
                    <a:lnTo>
                      <a:pt x="6646" y="19307"/>
                    </a:lnTo>
                    <a:lnTo>
                      <a:pt x="6706" y="19307"/>
                    </a:lnTo>
                    <a:close/>
                    <a:moveTo>
                      <a:pt x="6796" y="19123"/>
                    </a:moveTo>
                    <a:lnTo>
                      <a:pt x="6766" y="19123"/>
                    </a:lnTo>
                    <a:lnTo>
                      <a:pt x="6796" y="19244"/>
                    </a:lnTo>
                    <a:lnTo>
                      <a:pt x="6796" y="19123"/>
                    </a:lnTo>
                    <a:close/>
                    <a:moveTo>
                      <a:pt x="6811" y="19364"/>
                    </a:moveTo>
                    <a:lnTo>
                      <a:pt x="6796" y="19304"/>
                    </a:lnTo>
                    <a:lnTo>
                      <a:pt x="6796" y="19425"/>
                    </a:lnTo>
                    <a:lnTo>
                      <a:pt x="6811" y="19364"/>
                    </a:lnTo>
                    <a:close/>
                    <a:moveTo>
                      <a:pt x="6826" y="18225"/>
                    </a:moveTo>
                    <a:lnTo>
                      <a:pt x="6797" y="18044"/>
                    </a:lnTo>
                    <a:lnTo>
                      <a:pt x="6467" y="18044"/>
                    </a:lnTo>
                    <a:lnTo>
                      <a:pt x="6472" y="18225"/>
                    </a:lnTo>
                    <a:lnTo>
                      <a:pt x="6485" y="18225"/>
                    </a:lnTo>
                    <a:lnTo>
                      <a:pt x="6504" y="18405"/>
                    </a:lnTo>
                    <a:lnTo>
                      <a:pt x="6496" y="18405"/>
                    </a:lnTo>
                    <a:lnTo>
                      <a:pt x="6482" y="18586"/>
                    </a:lnTo>
                    <a:lnTo>
                      <a:pt x="6511" y="18586"/>
                    </a:lnTo>
                    <a:lnTo>
                      <a:pt x="6511" y="18405"/>
                    </a:lnTo>
                    <a:lnTo>
                      <a:pt x="6526" y="18405"/>
                    </a:lnTo>
                    <a:lnTo>
                      <a:pt x="6526" y="18586"/>
                    </a:lnTo>
                    <a:lnTo>
                      <a:pt x="6541" y="18586"/>
                    </a:lnTo>
                    <a:lnTo>
                      <a:pt x="6541" y="18766"/>
                    </a:lnTo>
                    <a:lnTo>
                      <a:pt x="6511" y="18586"/>
                    </a:lnTo>
                    <a:lnTo>
                      <a:pt x="6332" y="18946"/>
                    </a:lnTo>
                    <a:lnTo>
                      <a:pt x="6347" y="18766"/>
                    </a:lnTo>
                    <a:lnTo>
                      <a:pt x="6317" y="18766"/>
                    </a:lnTo>
                    <a:lnTo>
                      <a:pt x="6332" y="18586"/>
                    </a:lnTo>
                    <a:lnTo>
                      <a:pt x="6287" y="18586"/>
                    </a:lnTo>
                    <a:lnTo>
                      <a:pt x="6302" y="18405"/>
                    </a:lnTo>
                    <a:lnTo>
                      <a:pt x="6272" y="18405"/>
                    </a:lnTo>
                    <a:lnTo>
                      <a:pt x="6272" y="18586"/>
                    </a:lnTo>
                    <a:lnTo>
                      <a:pt x="6227" y="18586"/>
                    </a:lnTo>
                    <a:lnTo>
                      <a:pt x="6227" y="18766"/>
                    </a:lnTo>
                    <a:lnTo>
                      <a:pt x="6257" y="19127"/>
                    </a:lnTo>
                    <a:lnTo>
                      <a:pt x="6268" y="19307"/>
                    </a:lnTo>
                    <a:lnTo>
                      <a:pt x="6291" y="19488"/>
                    </a:lnTo>
                    <a:lnTo>
                      <a:pt x="6302" y="19668"/>
                    </a:lnTo>
                    <a:lnTo>
                      <a:pt x="6336" y="19668"/>
                    </a:lnTo>
                    <a:lnTo>
                      <a:pt x="6371" y="19849"/>
                    </a:lnTo>
                    <a:lnTo>
                      <a:pt x="6541" y="19849"/>
                    </a:lnTo>
                    <a:lnTo>
                      <a:pt x="6526" y="19668"/>
                    </a:lnTo>
                    <a:lnTo>
                      <a:pt x="6496" y="19668"/>
                    </a:lnTo>
                    <a:lnTo>
                      <a:pt x="6571" y="19668"/>
                    </a:lnTo>
                    <a:lnTo>
                      <a:pt x="6541" y="19849"/>
                    </a:lnTo>
                    <a:lnTo>
                      <a:pt x="6646" y="19849"/>
                    </a:lnTo>
                    <a:lnTo>
                      <a:pt x="6661" y="20029"/>
                    </a:lnTo>
                    <a:lnTo>
                      <a:pt x="6721" y="19849"/>
                    </a:lnTo>
                    <a:lnTo>
                      <a:pt x="6736" y="19849"/>
                    </a:lnTo>
                    <a:lnTo>
                      <a:pt x="6736" y="19668"/>
                    </a:lnTo>
                    <a:lnTo>
                      <a:pt x="6728" y="19668"/>
                    </a:lnTo>
                    <a:lnTo>
                      <a:pt x="6704" y="19488"/>
                    </a:lnTo>
                    <a:lnTo>
                      <a:pt x="6646" y="19488"/>
                    </a:lnTo>
                    <a:lnTo>
                      <a:pt x="6646" y="19307"/>
                    </a:lnTo>
                    <a:lnTo>
                      <a:pt x="6601" y="19307"/>
                    </a:lnTo>
                    <a:lnTo>
                      <a:pt x="6631" y="19488"/>
                    </a:lnTo>
                    <a:lnTo>
                      <a:pt x="6616" y="19488"/>
                    </a:lnTo>
                    <a:lnTo>
                      <a:pt x="6601" y="19668"/>
                    </a:lnTo>
                    <a:lnTo>
                      <a:pt x="6580" y="19668"/>
                    </a:lnTo>
                    <a:lnTo>
                      <a:pt x="6592" y="19488"/>
                    </a:lnTo>
                    <a:lnTo>
                      <a:pt x="6601" y="19307"/>
                    </a:lnTo>
                    <a:lnTo>
                      <a:pt x="6569" y="19307"/>
                    </a:lnTo>
                    <a:lnTo>
                      <a:pt x="6559" y="18946"/>
                    </a:lnTo>
                    <a:lnTo>
                      <a:pt x="6556" y="18766"/>
                    </a:lnTo>
                    <a:lnTo>
                      <a:pt x="6579" y="18946"/>
                    </a:lnTo>
                    <a:lnTo>
                      <a:pt x="6646" y="18946"/>
                    </a:lnTo>
                    <a:lnTo>
                      <a:pt x="6646" y="18766"/>
                    </a:lnTo>
                    <a:lnTo>
                      <a:pt x="6691" y="18766"/>
                    </a:lnTo>
                    <a:lnTo>
                      <a:pt x="6725" y="18586"/>
                    </a:lnTo>
                    <a:lnTo>
                      <a:pt x="6758" y="18586"/>
                    </a:lnTo>
                    <a:lnTo>
                      <a:pt x="6826" y="18225"/>
                    </a:lnTo>
                    <a:close/>
                    <a:moveTo>
                      <a:pt x="6931" y="19062"/>
                    </a:moveTo>
                    <a:lnTo>
                      <a:pt x="6826" y="19062"/>
                    </a:lnTo>
                    <a:lnTo>
                      <a:pt x="6826" y="19183"/>
                    </a:lnTo>
                    <a:lnTo>
                      <a:pt x="6851" y="19139"/>
                    </a:lnTo>
                    <a:lnTo>
                      <a:pt x="6878" y="19100"/>
                    </a:lnTo>
                    <a:lnTo>
                      <a:pt x="6906" y="19073"/>
                    </a:lnTo>
                    <a:lnTo>
                      <a:pt x="6931" y="19062"/>
                    </a:lnTo>
                    <a:close/>
                    <a:moveTo>
                      <a:pt x="6946" y="19485"/>
                    </a:moveTo>
                    <a:lnTo>
                      <a:pt x="6901" y="19485"/>
                    </a:lnTo>
                    <a:lnTo>
                      <a:pt x="6916" y="19546"/>
                    </a:lnTo>
                    <a:lnTo>
                      <a:pt x="6946" y="19546"/>
                    </a:lnTo>
                    <a:lnTo>
                      <a:pt x="6946" y="19485"/>
                    </a:lnTo>
                    <a:close/>
                    <a:moveTo>
                      <a:pt x="6990" y="19606"/>
                    </a:moveTo>
                    <a:lnTo>
                      <a:pt x="6975" y="19546"/>
                    </a:lnTo>
                    <a:lnTo>
                      <a:pt x="6975" y="19667"/>
                    </a:lnTo>
                    <a:lnTo>
                      <a:pt x="6990" y="19667"/>
                    </a:lnTo>
                    <a:lnTo>
                      <a:pt x="6990" y="19606"/>
                    </a:lnTo>
                    <a:close/>
                    <a:moveTo>
                      <a:pt x="7009" y="19304"/>
                    </a:moveTo>
                    <a:lnTo>
                      <a:pt x="7001" y="19189"/>
                    </a:lnTo>
                    <a:lnTo>
                      <a:pt x="6975" y="19062"/>
                    </a:lnTo>
                    <a:lnTo>
                      <a:pt x="6967" y="19162"/>
                    </a:lnTo>
                    <a:lnTo>
                      <a:pt x="6954" y="19385"/>
                    </a:lnTo>
                    <a:lnTo>
                      <a:pt x="6946" y="19485"/>
                    </a:lnTo>
                    <a:lnTo>
                      <a:pt x="6961" y="19485"/>
                    </a:lnTo>
                    <a:lnTo>
                      <a:pt x="6975" y="19546"/>
                    </a:lnTo>
                    <a:lnTo>
                      <a:pt x="7001" y="19419"/>
                    </a:lnTo>
                    <a:lnTo>
                      <a:pt x="7009" y="19304"/>
                    </a:lnTo>
                    <a:close/>
                    <a:moveTo>
                      <a:pt x="7035" y="18760"/>
                    </a:moveTo>
                    <a:lnTo>
                      <a:pt x="7005" y="18760"/>
                    </a:lnTo>
                    <a:lnTo>
                      <a:pt x="6990" y="18821"/>
                    </a:lnTo>
                    <a:lnTo>
                      <a:pt x="6990" y="18881"/>
                    </a:lnTo>
                    <a:lnTo>
                      <a:pt x="7020" y="18821"/>
                    </a:lnTo>
                    <a:lnTo>
                      <a:pt x="7035" y="18760"/>
                    </a:lnTo>
                    <a:close/>
                    <a:moveTo>
                      <a:pt x="7155" y="18405"/>
                    </a:moveTo>
                    <a:lnTo>
                      <a:pt x="7125" y="18405"/>
                    </a:lnTo>
                    <a:lnTo>
                      <a:pt x="7125" y="18586"/>
                    </a:lnTo>
                    <a:lnTo>
                      <a:pt x="7155" y="18586"/>
                    </a:lnTo>
                    <a:lnTo>
                      <a:pt x="7155" y="18405"/>
                    </a:lnTo>
                    <a:close/>
                    <a:moveTo>
                      <a:pt x="7170" y="18766"/>
                    </a:moveTo>
                    <a:lnTo>
                      <a:pt x="7140" y="18766"/>
                    </a:lnTo>
                    <a:lnTo>
                      <a:pt x="7126" y="18942"/>
                    </a:lnTo>
                    <a:lnTo>
                      <a:pt x="7095" y="18942"/>
                    </a:lnTo>
                    <a:lnTo>
                      <a:pt x="7125" y="19062"/>
                    </a:lnTo>
                    <a:lnTo>
                      <a:pt x="7125" y="19002"/>
                    </a:lnTo>
                    <a:lnTo>
                      <a:pt x="7139" y="18946"/>
                    </a:lnTo>
                    <a:lnTo>
                      <a:pt x="7170" y="18946"/>
                    </a:lnTo>
                    <a:lnTo>
                      <a:pt x="7170" y="18766"/>
                    </a:lnTo>
                    <a:close/>
                    <a:moveTo>
                      <a:pt x="7185" y="18405"/>
                    </a:moveTo>
                    <a:lnTo>
                      <a:pt x="7170" y="18405"/>
                    </a:lnTo>
                    <a:lnTo>
                      <a:pt x="7185" y="18586"/>
                    </a:lnTo>
                    <a:lnTo>
                      <a:pt x="7185" y="18405"/>
                    </a:lnTo>
                    <a:close/>
                    <a:moveTo>
                      <a:pt x="7245" y="18586"/>
                    </a:moveTo>
                    <a:lnTo>
                      <a:pt x="7185" y="18586"/>
                    </a:lnTo>
                    <a:lnTo>
                      <a:pt x="7170" y="18766"/>
                    </a:lnTo>
                    <a:lnTo>
                      <a:pt x="7185" y="18766"/>
                    </a:lnTo>
                    <a:lnTo>
                      <a:pt x="7215" y="18946"/>
                    </a:lnTo>
                    <a:lnTo>
                      <a:pt x="7230" y="18946"/>
                    </a:lnTo>
                    <a:lnTo>
                      <a:pt x="7230" y="18766"/>
                    </a:lnTo>
                    <a:lnTo>
                      <a:pt x="7245" y="18766"/>
                    </a:lnTo>
                    <a:lnTo>
                      <a:pt x="7245" y="18586"/>
                    </a:lnTo>
                    <a:close/>
                    <a:moveTo>
                      <a:pt x="7320" y="19488"/>
                    </a:moveTo>
                    <a:lnTo>
                      <a:pt x="7305" y="19488"/>
                    </a:lnTo>
                    <a:lnTo>
                      <a:pt x="7305" y="19668"/>
                    </a:lnTo>
                    <a:lnTo>
                      <a:pt x="7320" y="19668"/>
                    </a:lnTo>
                    <a:lnTo>
                      <a:pt x="7320" y="19488"/>
                    </a:lnTo>
                    <a:close/>
                    <a:moveTo>
                      <a:pt x="7395" y="14616"/>
                    </a:moveTo>
                    <a:lnTo>
                      <a:pt x="7350" y="14616"/>
                    </a:lnTo>
                    <a:lnTo>
                      <a:pt x="7350" y="14796"/>
                    </a:lnTo>
                    <a:lnTo>
                      <a:pt x="7380" y="14796"/>
                    </a:lnTo>
                    <a:lnTo>
                      <a:pt x="7395" y="14616"/>
                    </a:lnTo>
                    <a:close/>
                    <a:moveTo>
                      <a:pt x="7454" y="19849"/>
                    </a:moveTo>
                    <a:lnTo>
                      <a:pt x="7439" y="19668"/>
                    </a:lnTo>
                    <a:lnTo>
                      <a:pt x="7384" y="19668"/>
                    </a:lnTo>
                    <a:lnTo>
                      <a:pt x="7419" y="19849"/>
                    </a:lnTo>
                    <a:lnTo>
                      <a:pt x="7454" y="19849"/>
                    </a:lnTo>
                    <a:close/>
                    <a:moveTo>
                      <a:pt x="7844" y="17142"/>
                    </a:moveTo>
                    <a:lnTo>
                      <a:pt x="7829" y="17142"/>
                    </a:lnTo>
                    <a:lnTo>
                      <a:pt x="7829" y="17289"/>
                    </a:lnTo>
                    <a:lnTo>
                      <a:pt x="7844" y="17191"/>
                    </a:lnTo>
                    <a:lnTo>
                      <a:pt x="7844" y="17142"/>
                    </a:lnTo>
                    <a:close/>
                    <a:moveTo>
                      <a:pt x="7874" y="18225"/>
                    </a:moveTo>
                    <a:lnTo>
                      <a:pt x="7859" y="18225"/>
                    </a:lnTo>
                    <a:lnTo>
                      <a:pt x="7859" y="18405"/>
                    </a:lnTo>
                    <a:lnTo>
                      <a:pt x="7874" y="18405"/>
                    </a:lnTo>
                    <a:lnTo>
                      <a:pt x="7874" y="18225"/>
                    </a:lnTo>
                    <a:close/>
                    <a:moveTo>
                      <a:pt x="7904" y="15157"/>
                    </a:moveTo>
                    <a:lnTo>
                      <a:pt x="7889" y="14977"/>
                    </a:lnTo>
                    <a:lnTo>
                      <a:pt x="7889" y="15157"/>
                    </a:lnTo>
                    <a:lnTo>
                      <a:pt x="7904" y="15157"/>
                    </a:lnTo>
                    <a:close/>
                    <a:moveTo>
                      <a:pt x="7933" y="16781"/>
                    </a:moveTo>
                    <a:lnTo>
                      <a:pt x="7918" y="16601"/>
                    </a:lnTo>
                    <a:lnTo>
                      <a:pt x="7904" y="16601"/>
                    </a:lnTo>
                    <a:lnTo>
                      <a:pt x="7904" y="16781"/>
                    </a:lnTo>
                    <a:lnTo>
                      <a:pt x="7933" y="16781"/>
                    </a:lnTo>
                    <a:close/>
                    <a:moveTo>
                      <a:pt x="7978" y="13714"/>
                    </a:moveTo>
                    <a:lnTo>
                      <a:pt x="7948" y="13714"/>
                    </a:lnTo>
                    <a:lnTo>
                      <a:pt x="7948" y="13894"/>
                    </a:lnTo>
                    <a:lnTo>
                      <a:pt x="7978" y="13894"/>
                    </a:lnTo>
                    <a:lnTo>
                      <a:pt x="7978" y="13714"/>
                    </a:lnTo>
                    <a:close/>
                    <a:moveTo>
                      <a:pt x="8038" y="15518"/>
                    </a:moveTo>
                    <a:lnTo>
                      <a:pt x="8023" y="15518"/>
                    </a:lnTo>
                    <a:lnTo>
                      <a:pt x="8008" y="15698"/>
                    </a:lnTo>
                    <a:lnTo>
                      <a:pt x="8038" y="15698"/>
                    </a:lnTo>
                    <a:lnTo>
                      <a:pt x="8038" y="15518"/>
                    </a:lnTo>
                    <a:close/>
                    <a:moveTo>
                      <a:pt x="8113" y="18586"/>
                    </a:moveTo>
                    <a:lnTo>
                      <a:pt x="8068" y="18586"/>
                    </a:lnTo>
                    <a:lnTo>
                      <a:pt x="8083" y="18766"/>
                    </a:lnTo>
                    <a:lnTo>
                      <a:pt x="8113" y="18766"/>
                    </a:lnTo>
                    <a:lnTo>
                      <a:pt x="8113" y="18586"/>
                    </a:lnTo>
                    <a:close/>
                    <a:moveTo>
                      <a:pt x="8412" y="13714"/>
                    </a:moveTo>
                    <a:lnTo>
                      <a:pt x="8383" y="13714"/>
                    </a:lnTo>
                    <a:lnTo>
                      <a:pt x="8383" y="13533"/>
                    </a:lnTo>
                    <a:lnTo>
                      <a:pt x="8338" y="13533"/>
                    </a:lnTo>
                    <a:lnTo>
                      <a:pt x="8368" y="13714"/>
                    </a:lnTo>
                    <a:lnTo>
                      <a:pt x="8368" y="13894"/>
                    </a:lnTo>
                    <a:lnTo>
                      <a:pt x="8412" y="13714"/>
                    </a:lnTo>
                    <a:close/>
                    <a:moveTo>
                      <a:pt x="8532" y="18881"/>
                    </a:moveTo>
                    <a:lnTo>
                      <a:pt x="8512" y="18790"/>
                    </a:lnTo>
                    <a:lnTo>
                      <a:pt x="8497" y="18700"/>
                    </a:lnTo>
                    <a:lnTo>
                      <a:pt x="8484" y="18609"/>
                    </a:lnTo>
                    <a:lnTo>
                      <a:pt x="8472" y="18519"/>
                    </a:lnTo>
                    <a:lnTo>
                      <a:pt x="8472" y="18639"/>
                    </a:lnTo>
                    <a:lnTo>
                      <a:pt x="8457" y="18700"/>
                    </a:lnTo>
                    <a:lnTo>
                      <a:pt x="8457" y="18821"/>
                    </a:lnTo>
                    <a:lnTo>
                      <a:pt x="8502" y="18821"/>
                    </a:lnTo>
                    <a:lnTo>
                      <a:pt x="8532" y="18881"/>
                    </a:lnTo>
                    <a:close/>
                    <a:moveTo>
                      <a:pt x="9011" y="19127"/>
                    </a:moveTo>
                    <a:lnTo>
                      <a:pt x="8996" y="19307"/>
                    </a:lnTo>
                    <a:lnTo>
                      <a:pt x="9011" y="19307"/>
                    </a:lnTo>
                    <a:lnTo>
                      <a:pt x="9011" y="19127"/>
                    </a:lnTo>
                    <a:close/>
                    <a:moveTo>
                      <a:pt x="135" y="9563"/>
                    </a:moveTo>
                    <a:lnTo>
                      <a:pt x="120" y="9383"/>
                    </a:lnTo>
                    <a:lnTo>
                      <a:pt x="0" y="9383"/>
                    </a:lnTo>
                    <a:lnTo>
                      <a:pt x="0" y="9744"/>
                    </a:lnTo>
                    <a:lnTo>
                      <a:pt x="46" y="9744"/>
                    </a:lnTo>
                    <a:lnTo>
                      <a:pt x="75" y="9563"/>
                    </a:lnTo>
                    <a:lnTo>
                      <a:pt x="135" y="9563"/>
                    </a:lnTo>
                    <a:close/>
                    <a:moveTo>
                      <a:pt x="9475" y="18586"/>
                    </a:moveTo>
                    <a:lnTo>
                      <a:pt x="9460" y="18405"/>
                    </a:lnTo>
                    <a:lnTo>
                      <a:pt x="9458" y="18586"/>
                    </a:lnTo>
                    <a:lnTo>
                      <a:pt x="9475" y="18586"/>
                    </a:lnTo>
                    <a:close/>
                    <a:moveTo>
                      <a:pt x="9625" y="18225"/>
                    </a:moveTo>
                    <a:lnTo>
                      <a:pt x="9610" y="18044"/>
                    </a:lnTo>
                    <a:lnTo>
                      <a:pt x="9610" y="18225"/>
                    </a:lnTo>
                    <a:lnTo>
                      <a:pt x="9625" y="18225"/>
                    </a:lnTo>
                    <a:close/>
                    <a:moveTo>
                      <a:pt x="9685" y="19127"/>
                    </a:moveTo>
                    <a:lnTo>
                      <a:pt x="9640" y="19127"/>
                    </a:lnTo>
                    <a:lnTo>
                      <a:pt x="9625" y="18946"/>
                    </a:lnTo>
                    <a:lnTo>
                      <a:pt x="9610" y="19127"/>
                    </a:lnTo>
                    <a:lnTo>
                      <a:pt x="9595" y="19127"/>
                    </a:lnTo>
                    <a:lnTo>
                      <a:pt x="9595" y="18946"/>
                    </a:lnTo>
                    <a:lnTo>
                      <a:pt x="9640" y="18946"/>
                    </a:lnTo>
                    <a:lnTo>
                      <a:pt x="9655" y="18766"/>
                    </a:lnTo>
                    <a:lnTo>
                      <a:pt x="9625" y="18586"/>
                    </a:lnTo>
                    <a:lnTo>
                      <a:pt x="9610" y="18586"/>
                    </a:lnTo>
                    <a:lnTo>
                      <a:pt x="9580" y="18946"/>
                    </a:lnTo>
                    <a:lnTo>
                      <a:pt x="9580" y="19127"/>
                    </a:lnTo>
                    <a:lnTo>
                      <a:pt x="9565" y="19307"/>
                    </a:lnTo>
                    <a:lnTo>
                      <a:pt x="9580" y="19307"/>
                    </a:lnTo>
                    <a:lnTo>
                      <a:pt x="9580" y="19428"/>
                    </a:lnTo>
                    <a:lnTo>
                      <a:pt x="9550" y="19307"/>
                    </a:lnTo>
                    <a:lnTo>
                      <a:pt x="9505" y="19307"/>
                    </a:lnTo>
                    <a:lnTo>
                      <a:pt x="9535" y="19127"/>
                    </a:lnTo>
                    <a:lnTo>
                      <a:pt x="9580" y="19127"/>
                    </a:lnTo>
                    <a:lnTo>
                      <a:pt x="9580" y="18946"/>
                    </a:lnTo>
                    <a:lnTo>
                      <a:pt x="9430" y="18946"/>
                    </a:lnTo>
                    <a:lnTo>
                      <a:pt x="9441" y="18766"/>
                    </a:lnTo>
                    <a:lnTo>
                      <a:pt x="9451" y="18586"/>
                    </a:lnTo>
                    <a:lnTo>
                      <a:pt x="9430" y="18586"/>
                    </a:lnTo>
                    <a:lnTo>
                      <a:pt x="9385" y="19307"/>
                    </a:lnTo>
                    <a:lnTo>
                      <a:pt x="9400" y="19307"/>
                    </a:lnTo>
                    <a:lnTo>
                      <a:pt x="9400" y="19488"/>
                    </a:lnTo>
                    <a:lnTo>
                      <a:pt x="9445" y="19488"/>
                    </a:lnTo>
                    <a:lnTo>
                      <a:pt x="9445" y="19668"/>
                    </a:lnTo>
                    <a:lnTo>
                      <a:pt x="9475" y="19668"/>
                    </a:lnTo>
                    <a:lnTo>
                      <a:pt x="9475" y="19488"/>
                    </a:lnTo>
                    <a:lnTo>
                      <a:pt x="9490" y="19307"/>
                    </a:lnTo>
                    <a:lnTo>
                      <a:pt x="9490" y="19488"/>
                    </a:lnTo>
                    <a:lnTo>
                      <a:pt x="9520" y="19668"/>
                    </a:lnTo>
                    <a:lnTo>
                      <a:pt x="9565" y="19668"/>
                    </a:lnTo>
                    <a:lnTo>
                      <a:pt x="9595" y="19488"/>
                    </a:lnTo>
                    <a:lnTo>
                      <a:pt x="9617" y="19307"/>
                    </a:lnTo>
                    <a:lnTo>
                      <a:pt x="9662" y="19307"/>
                    </a:lnTo>
                    <a:lnTo>
                      <a:pt x="9685" y="19127"/>
                    </a:lnTo>
                    <a:close/>
                    <a:moveTo>
                      <a:pt x="9715" y="19244"/>
                    </a:moveTo>
                    <a:lnTo>
                      <a:pt x="9685" y="19244"/>
                    </a:lnTo>
                    <a:lnTo>
                      <a:pt x="9685" y="19304"/>
                    </a:lnTo>
                    <a:lnTo>
                      <a:pt x="9670" y="19425"/>
                    </a:lnTo>
                    <a:lnTo>
                      <a:pt x="9670" y="19485"/>
                    </a:lnTo>
                    <a:lnTo>
                      <a:pt x="9700" y="19485"/>
                    </a:lnTo>
                    <a:lnTo>
                      <a:pt x="9700" y="19304"/>
                    </a:lnTo>
                    <a:lnTo>
                      <a:pt x="9715" y="19244"/>
                    </a:lnTo>
                    <a:close/>
                    <a:moveTo>
                      <a:pt x="9805" y="18405"/>
                    </a:moveTo>
                    <a:lnTo>
                      <a:pt x="9760" y="18405"/>
                    </a:lnTo>
                    <a:lnTo>
                      <a:pt x="9790" y="18586"/>
                    </a:lnTo>
                    <a:lnTo>
                      <a:pt x="9805" y="18586"/>
                    </a:lnTo>
                    <a:lnTo>
                      <a:pt x="9805" y="18405"/>
                    </a:lnTo>
                    <a:close/>
                    <a:moveTo>
                      <a:pt x="10059" y="18821"/>
                    </a:moveTo>
                    <a:lnTo>
                      <a:pt x="10044" y="18821"/>
                    </a:lnTo>
                    <a:lnTo>
                      <a:pt x="10059" y="18881"/>
                    </a:lnTo>
                    <a:lnTo>
                      <a:pt x="10059" y="18821"/>
                    </a:lnTo>
                    <a:close/>
                    <a:moveTo>
                      <a:pt x="10403" y="19002"/>
                    </a:moveTo>
                    <a:lnTo>
                      <a:pt x="10388" y="19002"/>
                    </a:lnTo>
                    <a:lnTo>
                      <a:pt x="10373" y="19062"/>
                    </a:lnTo>
                    <a:lnTo>
                      <a:pt x="10343" y="19062"/>
                    </a:lnTo>
                    <a:lnTo>
                      <a:pt x="10314" y="19123"/>
                    </a:lnTo>
                    <a:lnTo>
                      <a:pt x="10284" y="19244"/>
                    </a:lnTo>
                    <a:lnTo>
                      <a:pt x="10269" y="19364"/>
                    </a:lnTo>
                    <a:lnTo>
                      <a:pt x="10269" y="19425"/>
                    </a:lnTo>
                    <a:lnTo>
                      <a:pt x="10254" y="19546"/>
                    </a:lnTo>
                    <a:lnTo>
                      <a:pt x="10269" y="19546"/>
                    </a:lnTo>
                    <a:lnTo>
                      <a:pt x="10302" y="19464"/>
                    </a:lnTo>
                    <a:lnTo>
                      <a:pt x="10370" y="19325"/>
                    </a:lnTo>
                    <a:lnTo>
                      <a:pt x="10378" y="19304"/>
                    </a:lnTo>
                    <a:lnTo>
                      <a:pt x="10403" y="19244"/>
                    </a:lnTo>
                    <a:lnTo>
                      <a:pt x="10403" y="19002"/>
                    </a:lnTo>
                    <a:close/>
                    <a:moveTo>
                      <a:pt x="10553" y="17683"/>
                    </a:moveTo>
                    <a:lnTo>
                      <a:pt x="10538" y="17683"/>
                    </a:lnTo>
                    <a:lnTo>
                      <a:pt x="10538" y="17503"/>
                    </a:lnTo>
                    <a:lnTo>
                      <a:pt x="10478" y="17864"/>
                    </a:lnTo>
                    <a:lnTo>
                      <a:pt x="10553" y="17864"/>
                    </a:lnTo>
                    <a:lnTo>
                      <a:pt x="10553" y="17683"/>
                    </a:lnTo>
                    <a:close/>
                    <a:moveTo>
                      <a:pt x="10852" y="18942"/>
                    </a:moveTo>
                    <a:lnTo>
                      <a:pt x="10837" y="18942"/>
                    </a:lnTo>
                    <a:lnTo>
                      <a:pt x="10837" y="19002"/>
                    </a:lnTo>
                    <a:lnTo>
                      <a:pt x="10852" y="19002"/>
                    </a:lnTo>
                    <a:lnTo>
                      <a:pt x="10852" y="18942"/>
                    </a:lnTo>
                    <a:close/>
                    <a:moveTo>
                      <a:pt x="11092" y="18821"/>
                    </a:moveTo>
                    <a:lnTo>
                      <a:pt x="11062" y="18821"/>
                    </a:lnTo>
                    <a:lnTo>
                      <a:pt x="11077" y="18881"/>
                    </a:lnTo>
                    <a:lnTo>
                      <a:pt x="11092" y="18821"/>
                    </a:lnTo>
                    <a:close/>
                    <a:moveTo>
                      <a:pt x="11107" y="18821"/>
                    </a:moveTo>
                    <a:lnTo>
                      <a:pt x="11092" y="18821"/>
                    </a:lnTo>
                    <a:lnTo>
                      <a:pt x="11092" y="18881"/>
                    </a:lnTo>
                    <a:lnTo>
                      <a:pt x="11107" y="18881"/>
                    </a:lnTo>
                    <a:lnTo>
                      <a:pt x="11107" y="18821"/>
                    </a:lnTo>
                    <a:close/>
                    <a:moveTo>
                      <a:pt x="11167" y="18766"/>
                    </a:moveTo>
                    <a:lnTo>
                      <a:pt x="11152" y="18586"/>
                    </a:lnTo>
                    <a:lnTo>
                      <a:pt x="11152" y="18766"/>
                    </a:lnTo>
                    <a:lnTo>
                      <a:pt x="11167" y="18766"/>
                    </a:lnTo>
                    <a:close/>
                    <a:moveTo>
                      <a:pt x="11556" y="18766"/>
                    </a:moveTo>
                    <a:lnTo>
                      <a:pt x="11541" y="18766"/>
                    </a:lnTo>
                    <a:lnTo>
                      <a:pt x="11541" y="18946"/>
                    </a:lnTo>
                    <a:lnTo>
                      <a:pt x="11556" y="18946"/>
                    </a:lnTo>
                    <a:lnTo>
                      <a:pt x="11556" y="18766"/>
                    </a:lnTo>
                    <a:close/>
                    <a:moveTo>
                      <a:pt x="11616" y="18766"/>
                    </a:moveTo>
                    <a:lnTo>
                      <a:pt x="11586" y="18586"/>
                    </a:lnTo>
                    <a:lnTo>
                      <a:pt x="11571" y="18586"/>
                    </a:lnTo>
                    <a:lnTo>
                      <a:pt x="11571" y="18766"/>
                    </a:lnTo>
                    <a:lnTo>
                      <a:pt x="11616" y="18766"/>
                    </a:lnTo>
                    <a:close/>
                    <a:moveTo>
                      <a:pt x="11617" y="13546"/>
                    </a:moveTo>
                    <a:lnTo>
                      <a:pt x="11616" y="13533"/>
                    </a:lnTo>
                    <a:lnTo>
                      <a:pt x="11616" y="13353"/>
                    </a:lnTo>
                    <a:lnTo>
                      <a:pt x="11556" y="13533"/>
                    </a:lnTo>
                    <a:lnTo>
                      <a:pt x="11615" y="13533"/>
                    </a:lnTo>
                    <a:lnTo>
                      <a:pt x="11617" y="13546"/>
                    </a:lnTo>
                    <a:close/>
                    <a:moveTo>
                      <a:pt x="11646" y="13714"/>
                    </a:moveTo>
                    <a:lnTo>
                      <a:pt x="11617" y="13546"/>
                    </a:lnTo>
                    <a:lnTo>
                      <a:pt x="11631" y="13714"/>
                    </a:lnTo>
                    <a:lnTo>
                      <a:pt x="11646" y="13714"/>
                    </a:lnTo>
                    <a:close/>
                    <a:moveTo>
                      <a:pt x="11795" y="15518"/>
                    </a:moveTo>
                    <a:lnTo>
                      <a:pt x="11780" y="15518"/>
                    </a:lnTo>
                    <a:lnTo>
                      <a:pt x="11751" y="15698"/>
                    </a:lnTo>
                    <a:lnTo>
                      <a:pt x="11795" y="15698"/>
                    </a:lnTo>
                    <a:lnTo>
                      <a:pt x="11795" y="15518"/>
                    </a:lnTo>
                    <a:close/>
                    <a:moveTo>
                      <a:pt x="11810" y="15338"/>
                    </a:moveTo>
                    <a:lnTo>
                      <a:pt x="11795" y="15518"/>
                    </a:lnTo>
                    <a:lnTo>
                      <a:pt x="11810" y="15518"/>
                    </a:lnTo>
                    <a:lnTo>
                      <a:pt x="11810" y="15338"/>
                    </a:lnTo>
                    <a:close/>
                    <a:moveTo>
                      <a:pt x="12140" y="0"/>
                    </a:moveTo>
                    <a:lnTo>
                      <a:pt x="12035" y="0"/>
                    </a:lnTo>
                    <a:lnTo>
                      <a:pt x="12035" y="180"/>
                    </a:lnTo>
                    <a:lnTo>
                      <a:pt x="12020" y="180"/>
                    </a:lnTo>
                    <a:lnTo>
                      <a:pt x="12035" y="361"/>
                    </a:lnTo>
                    <a:lnTo>
                      <a:pt x="12110" y="361"/>
                    </a:lnTo>
                    <a:lnTo>
                      <a:pt x="12140" y="180"/>
                    </a:lnTo>
                    <a:lnTo>
                      <a:pt x="12140" y="0"/>
                    </a:lnTo>
                    <a:close/>
                    <a:moveTo>
                      <a:pt x="12215" y="180"/>
                    </a:moveTo>
                    <a:lnTo>
                      <a:pt x="12140" y="180"/>
                    </a:lnTo>
                    <a:lnTo>
                      <a:pt x="12140" y="361"/>
                    </a:lnTo>
                    <a:lnTo>
                      <a:pt x="12215" y="361"/>
                    </a:lnTo>
                    <a:lnTo>
                      <a:pt x="12215" y="180"/>
                    </a:lnTo>
                    <a:close/>
                    <a:moveTo>
                      <a:pt x="12709" y="19244"/>
                    </a:moveTo>
                    <a:lnTo>
                      <a:pt x="12694" y="19244"/>
                    </a:lnTo>
                    <a:lnTo>
                      <a:pt x="12694" y="19304"/>
                    </a:lnTo>
                    <a:lnTo>
                      <a:pt x="12709" y="19244"/>
                    </a:lnTo>
                    <a:close/>
                    <a:moveTo>
                      <a:pt x="12723" y="18766"/>
                    </a:moveTo>
                    <a:lnTo>
                      <a:pt x="12707" y="18766"/>
                    </a:lnTo>
                    <a:lnTo>
                      <a:pt x="12709" y="18760"/>
                    </a:lnTo>
                    <a:lnTo>
                      <a:pt x="12679" y="18760"/>
                    </a:lnTo>
                    <a:lnTo>
                      <a:pt x="12679" y="18766"/>
                    </a:lnTo>
                    <a:lnTo>
                      <a:pt x="12589" y="18766"/>
                    </a:lnTo>
                    <a:lnTo>
                      <a:pt x="12589" y="18946"/>
                    </a:lnTo>
                    <a:lnTo>
                      <a:pt x="12723" y="18946"/>
                    </a:lnTo>
                    <a:lnTo>
                      <a:pt x="12723" y="18766"/>
                    </a:lnTo>
                    <a:close/>
                    <a:moveTo>
                      <a:pt x="13158" y="18405"/>
                    </a:moveTo>
                    <a:lnTo>
                      <a:pt x="13128" y="18405"/>
                    </a:lnTo>
                    <a:lnTo>
                      <a:pt x="13143" y="18586"/>
                    </a:lnTo>
                    <a:lnTo>
                      <a:pt x="13158" y="18586"/>
                    </a:lnTo>
                    <a:lnTo>
                      <a:pt x="13158" y="18405"/>
                    </a:lnTo>
                    <a:close/>
                    <a:moveTo>
                      <a:pt x="13212" y="18525"/>
                    </a:moveTo>
                    <a:lnTo>
                      <a:pt x="13202" y="18405"/>
                    </a:lnTo>
                    <a:lnTo>
                      <a:pt x="13173" y="18405"/>
                    </a:lnTo>
                    <a:lnTo>
                      <a:pt x="13173" y="18586"/>
                    </a:lnTo>
                    <a:lnTo>
                      <a:pt x="13202" y="18586"/>
                    </a:lnTo>
                    <a:lnTo>
                      <a:pt x="13212" y="18525"/>
                    </a:lnTo>
                    <a:close/>
                    <a:moveTo>
                      <a:pt x="13232" y="18405"/>
                    </a:moveTo>
                    <a:lnTo>
                      <a:pt x="13212" y="18525"/>
                    </a:lnTo>
                    <a:lnTo>
                      <a:pt x="13217" y="18586"/>
                    </a:lnTo>
                    <a:lnTo>
                      <a:pt x="13232" y="18586"/>
                    </a:lnTo>
                    <a:lnTo>
                      <a:pt x="13232" y="18405"/>
                    </a:lnTo>
                    <a:close/>
                    <a:moveTo>
                      <a:pt x="13412" y="18766"/>
                    </a:moveTo>
                    <a:lnTo>
                      <a:pt x="13382" y="18766"/>
                    </a:lnTo>
                    <a:lnTo>
                      <a:pt x="13367" y="18946"/>
                    </a:lnTo>
                    <a:lnTo>
                      <a:pt x="13397" y="18946"/>
                    </a:lnTo>
                    <a:lnTo>
                      <a:pt x="13412" y="18766"/>
                    </a:lnTo>
                    <a:close/>
                    <a:moveTo>
                      <a:pt x="13457" y="17864"/>
                    </a:moveTo>
                    <a:lnTo>
                      <a:pt x="13427" y="17683"/>
                    </a:lnTo>
                    <a:lnTo>
                      <a:pt x="13412" y="17683"/>
                    </a:lnTo>
                    <a:lnTo>
                      <a:pt x="13382" y="18044"/>
                    </a:lnTo>
                    <a:lnTo>
                      <a:pt x="13457" y="18044"/>
                    </a:lnTo>
                    <a:lnTo>
                      <a:pt x="13457" y="17864"/>
                    </a:lnTo>
                    <a:close/>
                    <a:moveTo>
                      <a:pt x="13861" y="17864"/>
                    </a:moveTo>
                    <a:lnTo>
                      <a:pt x="13790" y="17864"/>
                    </a:lnTo>
                    <a:lnTo>
                      <a:pt x="13756" y="17683"/>
                    </a:lnTo>
                    <a:lnTo>
                      <a:pt x="13756" y="18044"/>
                    </a:lnTo>
                    <a:lnTo>
                      <a:pt x="13861" y="18044"/>
                    </a:lnTo>
                    <a:lnTo>
                      <a:pt x="13861" y="17864"/>
                    </a:lnTo>
                    <a:close/>
                    <a:moveTo>
                      <a:pt x="13966" y="18405"/>
                    </a:moveTo>
                    <a:lnTo>
                      <a:pt x="13951" y="18225"/>
                    </a:lnTo>
                    <a:lnTo>
                      <a:pt x="13936" y="18225"/>
                    </a:lnTo>
                    <a:lnTo>
                      <a:pt x="13906" y="18044"/>
                    </a:lnTo>
                    <a:lnTo>
                      <a:pt x="13876" y="18044"/>
                    </a:lnTo>
                    <a:lnTo>
                      <a:pt x="13887" y="18225"/>
                    </a:lnTo>
                    <a:lnTo>
                      <a:pt x="13910" y="18405"/>
                    </a:lnTo>
                    <a:lnTo>
                      <a:pt x="13966" y="18405"/>
                    </a:lnTo>
                    <a:close/>
                    <a:moveTo>
                      <a:pt x="299" y="7849"/>
                    </a:moveTo>
                    <a:lnTo>
                      <a:pt x="269" y="7939"/>
                    </a:lnTo>
                    <a:lnTo>
                      <a:pt x="284" y="7939"/>
                    </a:lnTo>
                    <a:lnTo>
                      <a:pt x="299" y="7849"/>
                    </a:lnTo>
                    <a:close/>
                    <a:moveTo>
                      <a:pt x="14235" y="18821"/>
                    </a:moveTo>
                    <a:lnTo>
                      <a:pt x="14220" y="18760"/>
                    </a:lnTo>
                    <a:lnTo>
                      <a:pt x="14220" y="18821"/>
                    </a:lnTo>
                    <a:lnTo>
                      <a:pt x="14235" y="18821"/>
                    </a:lnTo>
                    <a:close/>
                    <a:moveTo>
                      <a:pt x="14699" y="19425"/>
                    </a:moveTo>
                    <a:lnTo>
                      <a:pt x="14684" y="19364"/>
                    </a:lnTo>
                    <a:lnTo>
                      <a:pt x="14684" y="19425"/>
                    </a:lnTo>
                    <a:lnTo>
                      <a:pt x="14669" y="19485"/>
                    </a:lnTo>
                    <a:lnTo>
                      <a:pt x="14699" y="19425"/>
                    </a:lnTo>
                    <a:close/>
                    <a:moveTo>
                      <a:pt x="14729" y="19304"/>
                    </a:moveTo>
                    <a:lnTo>
                      <a:pt x="14714" y="19183"/>
                    </a:lnTo>
                    <a:lnTo>
                      <a:pt x="14714" y="19123"/>
                    </a:lnTo>
                    <a:lnTo>
                      <a:pt x="14699" y="19123"/>
                    </a:lnTo>
                    <a:lnTo>
                      <a:pt x="14699" y="19244"/>
                    </a:lnTo>
                    <a:lnTo>
                      <a:pt x="14714" y="19244"/>
                    </a:lnTo>
                    <a:lnTo>
                      <a:pt x="14729" y="19304"/>
                    </a:lnTo>
                    <a:close/>
                    <a:moveTo>
                      <a:pt x="15193" y="16420"/>
                    </a:moveTo>
                    <a:lnTo>
                      <a:pt x="15186" y="16330"/>
                    </a:lnTo>
                    <a:lnTo>
                      <a:pt x="15178" y="16420"/>
                    </a:lnTo>
                    <a:lnTo>
                      <a:pt x="15193" y="16420"/>
                    </a:lnTo>
                    <a:close/>
                    <a:moveTo>
                      <a:pt x="15253" y="1083"/>
                    </a:moveTo>
                    <a:lnTo>
                      <a:pt x="15238" y="902"/>
                    </a:lnTo>
                    <a:lnTo>
                      <a:pt x="15182" y="902"/>
                    </a:lnTo>
                    <a:lnTo>
                      <a:pt x="15148" y="1083"/>
                    </a:lnTo>
                    <a:lnTo>
                      <a:pt x="15253" y="1083"/>
                    </a:lnTo>
                    <a:close/>
                    <a:moveTo>
                      <a:pt x="15383" y="966"/>
                    </a:moveTo>
                    <a:lnTo>
                      <a:pt x="15372" y="902"/>
                    </a:lnTo>
                    <a:lnTo>
                      <a:pt x="15268" y="902"/>
                    </a:lnTo>
                    <a:lnTo>
                      <a:pt x="15268" y="1083"/>
                    </a:lnTo>
                    <a:lnTo>
                      <a:pt x="15373" y="1083"/>
                    </a:lnTo>
                    <a:lnTo>
                      <a:pt x="15383" y="966"/>
                    </a:lnTo>
                    <a:close/>
                    <a:moveTo>
                      <a:pt x="15388" y="902"/>
                    </a:moveTo>
                    <a:lnTo>
                      <a:pt x="15383" y="966"/>
                    </a:lnTo>
                    <a:lnTo>
                      <a:pt x="15388" y="997"/>
                    </a:lnTo>
                    <a:lnTo>
                      <a:pt x="15388" y="902"/>
                    </a:lnTo>
                    <a:close/>
                    <a:moveTo>
                      <a:pt x="15478" y="1083"/>
                    </a:moveTo>
                    <a:lnTo>
                      <a:pt x="15448" y="902"/>
                    </a:lnTo>
                    <a:lnTo>
                      <a:pt x="15418" y="902"/>
                    </a:lnTo>
                    <a:lnTo>
                      <a:pt x="15433" y="1083"/>
                    </a:lnTo>
                    <a:lnTo>
                      <a:pt x="15478" y="1083"/>
                    </a:lnTo>
                    <a:close/>
                    <a:moveTo>
                      <a:pt x="15493" y="902"/>
                    </a:moveTo>
                    <a:lnTo>
                      <a:pt x="15478" y="902"/>
                    </a:lnTo>
                    <a:lnTo>
                      <a:pt x="15493" y="962"/>
                    </a:lnTo>
                    <a:lnTo>
                      <a:pt x="15493" y="902"/>
                    </a:lnTo>
                    <a:close/>
                    <a:moveTo>
                      <a:pt x="15496" y="974"/>
                    </a:moveTo>
                    <a:lnTo>
                      <a:pt x="15493" y="962"/>
                    </a:lnTo>
                    <a:lnTo>
                      <a:pt x="15493" y="992"/>
                    </a:lnTo>
                    <a:lnTo>
                      <a:pt x="15496" y="974"/>
                    </a:lnTo>
                    <a:close/>
                    <a:moveTo>
                      <a:pt x="15508" y="1083"/>
                    </a:moveTo>
                    <a:lnTo>
                      <a:pt x="15493" y="1083"/>
                    </a:lnTo>
                    <a:lnTo>
                      <a:pt x="15493" y="992"/>
                    </a:lnTo>
                    <a:lnTo>
                      <a:pt x="15478" y="1083"/>
                    </a:lnTo>
                    <a:lnTo>
                      <a:pt x="15485" y="1083"/>
                    </a:lnTo>
                    <a:lnTo>
                      <a:pt x="15508" y="1263"/>
                    </a:lnTo>
                    <a:lnTo>
                      <a:pt x="15508" y="1083"/>
                    </a:lnTo>
                    <a:close/>
                    <a:moveTo>
                      <a:pt x="15538" y="722"/>
                    </a:moveTo>
                    <a:lnTo>
                      <a:pt x="15508" y="722"/>
                    </a:lnTo>
                    <a:lnTo>
                      <a:pt x="15508" y="902"/>
                    </a:lnTo>
                    <a:lnTo>
                      <a:pt x="15496" y="974"/>
                    </a:lnTo>
                    <a:lnTo>
                      <a:pt x="15523" y="1083"/>
                    </a:lnTo>
                    <a:lnTo>
                      <a:pt x="15523" y="902"/>
                    </a:lnTo>
                    <a:lnTo>
                      <a:pt x="15538" y="722"/>
                    </a:lnTo>
                    <a:close/>
                    <a:moveTo>
                      <a:pt x="15543" y="19608"/>
                    </a:moveTo>
                    <a:lnTo>
                      <a:pt x="15523" y="19668"/>
                    </a:lnTo>
                    <a:lnTo>
                      <a:pt x="15538" y="19668"/>
                    </a:lnTo>
                    <a:lnTo>
                      <a:pt x="15543" y="19608"/>
                    </a:lnTo>
                    <a:close/>
                    <a:moveTo>
                      <a:pt x="15583" y="19488"/>
                    </a:moveTo>
                    <a:lnTo>
                      <a:pt x="15553" y="19488"/>
                    </a:lnTo>
                    <a:lnTo>
                      <a:pt x="15543" y="19608"/>
                    </a:lnTo>
                    <a:lnTo>
                      <a:pt x="15583" y="19488"/>
                    </a:lnTo>
                    <a:close/>
                    <a:moveTo>
                      <a:pt x="15747" y="1263"/>
                    </a:moveTo>
                    <a:lnTo>
                      <a:pt x="15732" y="1263"/>
                    </a:lnTo>
                    <a:lnTo>
                      <a:pt x="15747" y="1444"/>
                    </a:lnTo>
                    <a:lnTo>
                      <a:pt x="15747" y="1263"/>
                    </a:lnTo>
                    <a:close/>
                    <a:moveTo>
                      <a:pt x="15763" y="1250"/>
                    </a:moveTo>
                    <a:lnTo>
                      <a:pt x="15732" y="1083"/>
                    </a:lnTo>
                    <a:lnTo>
                      <a:pt x="15747" y="1263"/>
                    </a:lnTo>
                    <a:lnTo>
                      <a:pt x="15762" y="1263"/>
                    </a:lnTo>
                    <a:lnTo>
                      <a:pt x="15763" y="1250"/>
                    </a:lnTo>
                    <a:close/>
                    <a:moveTo>
                      <a:pt x="15897" y="16962"/>
                    </a:moveTo>
                    <a:lnTo>
                      <a:pt x="15882" y="16781"/>
                    </a:lnTo>
                    <a:lnTo>
                      <a:pt x="15867" y="16781"/>
                    </a:lnTo>
                    <a:lnTo>
                      <a:pt x="15867" y="16962"/>
                    </a:lnTo>
                    <a:lnTo>
                      <a:pt x="15882" y="16962"/>
                    </a:lnTo>
                    <a:lnTo>
                      <a:pt x="15882" y="17142"/>
                    </a:lnTo>
                    <a:lnTo>
                      <a:pt x="15897" y="17142"/>
                    </a:lnTo>
                    <a:lnTo>
                      <a:pt x="15897" y="16962"/>
                    </a:lnTo>
                    <a:close/>
                    <a:moveTo>
                      <a:pt x="15942" y="14255"/>
                    </a:moveTo>
                    <a:lnTo>
                      <a:pt x="15934" y="14255"/>
                    </a:lnTo>
                    <a:lnTo>
                      <a:pt x="15942" y="14315"/>
                    </a:lnTo>
                    <a:lnTo>
                      <a:pt x="15942" y="14255"/>
                    </a:lnTo>
                    <a:close/>
                    <a:moveTo>
                      <a:pt x="15964" y="14616"/>
                    </a:moveTo>
                    <a:lnTo>
                      <a:pt x="15959" y="14435"/>
                    </a:lnTo>
                    <a:lnTo>
                      <a:pt x="15957" y="14435"/>
                    </a:lnTo>
                    <a:lnTo>
                      <a:pt x="15942" y="14315"/>
                    </a:lnTo>
                    <a:lnTo>
                      <a:pt x="15942" y="14435"/>
                    </a:lnTo>
                    <a:lnTo>
                      <a:pt x="15956" y="14616"/>
                    </a:lnTo>
                    <a:lnTo>
                      <a:pt x="15964" y="14616"/>
                    </a:lnTo>
                    <a:close/>
                    <a:moveTo>
                      <a:pt x="16645" y="18766"/>
                    </a:moveTo>
                    <a:lnTo>
                      <a:pt x="16615" y="18766"/>
                    </a:lnTo>
                    <a:lnTo>
                      <a:pt x="16600" y="18946"/>
                    </a:lnTo>
                    <a:lnTo>
                      <a:pt x="16630" y="18946"/>
                    </a:lnTo>
                    <a:lnTo>
                      <a:pt x="16645" y="18766"/>
                    </a:lnTo>
                    <a:close/>
                    <a:moveTo>
                      <a:pt x="16675" y="16240"/>
                    </a:moveTo>
                    <a:lnTo>
                      <a:pt x="16613" y="16240"/>
                    </a:lnTo>
                    <a:lnTo>
                      <a:pt x="16513" y="16060"/>
                    </a:lnTo>
                    <a:lnTo>
                      <a:pt x="16466" y="15879"/>
                    </a:lnTo>
                    <a:lnTo>
                      <a:pt x="16436" y="16240"/>
                    </a:lnTo>
                    <a:lnTo>
                      <a:pt x="16555" y="16240"/>
                    </a:lnTo>
                    <a:lnTo>
                      <a:pt x="16522" y="16420"/>
                    </a:lnTo>
                    <a:lnTo>
                      <a:pt x="16610" y="16420"/>
                    </a:lnTo>
                    <a:lnTo>
                      <a:pt x="16675" y="16240"/>
                    </a:lnTo>
                    <a:close/>
                    <a:moveTo>
                      <a:pt x="17020" y="20210"/>
                    </a:moveTo>
                    <a:lnTo>
                      <a:pt x="16987" y="20162"/>
                    </a:lnTo>
                    <a:lnTo>
                      <a:pt x="16958" y="20142"/>
                    </a:lnTo>
                    <a:lnTo>
                      <a:pt x="16937" y="20202"/>
                    </a:lnTo>
                    <a:lnTo>
                      <a:pt x="16930" y="20392"/>
                    </a:lnTo>
                    <a:lnTo>
                      <a:pt x="16960" y="20512"/>
                    </a:lnTo>
                    <a:lnTo>
                      <a:pt x="16990" y="20573"/>
                    </a:lnTo>
                    <a:lnTo>
                      <a:pt x="16992" y="20508"/>
                    </a:lnTo>
                    <a:lnTo>
                      <a:pt x="16999" y="20414"/>
                    </a:lnTo>
                    <a:lnTo>
                      <a:pt x="17009" y="20309"/>
                    </a:lnTo>
                    <a:lnTo>
                      <a:pt x="17020" y="20210"/>
                    </a:lnTo>
                    <a:close/>
                    <a:moveTo>
                      <a:pt x="17094" y="20271"/>
                    </a:moveTo>
                    <a:lnTo>
                      <a:pt x="17064" y="20271"/>
                    </a:lnTo>
                    <a:lnTo>
                      <a:pt x="17079" y="20331"/>
                    </a:lnTo>
                    <a:lnTo>
                      <a:pt x="17094" y="20271"/>
                    </a:lnTo>
                    <a:close/>
                    <a:moveTo>
                      <a:pt x="17124" y="20210"/>
                    </a:moveTo>
                    <a:lnTo>
                      <a:pt x="17109" y="20150"/>
                    </a:lnTo>
                    <a:lnTo>
                      <a:pt x="17094" y="20150"/>
                    </a:lnTo>
                    <a:lnTo>
                      <a:pt x="17094" y="20271"/>
                    </a:lnTo>
                    <a:lnTo>
                      <a:pt x="17109" y="20271"/>
                    </a:lnTo>
                    <a:lnTo>
                      <a:pt x="17124" y="20210"/>
                    </a:lnTo>
                    <a:close/>
                    <a:moveTo>
                      <a:pt x="17394" y="20931"/>
                    </a:moveTo>
                    <a:lnTo>
                      <a:pt x="17364" y="20751"/>
                    </a:lnTo>
                    <a:lnTo>
                      <a:pt x="17349" y="20751"/>
                    </a:lnTo>
                    <a:lnTo>
                      <a:pt x="17334" y="20931"/>
                    </a:lnTo>
                    <a:lnTo>
                      <a:pt x="17304" y="20931"/>
                    </a:lnTo>
                    <a:lnTo>
                      <a:pt x="17304" y="20751"/>
                    </a:lnTo>
                    <a:lnTo>
                      <a:pt x="17169" y="20570"/>
                    </a:lnTo>
                    <a:lnTo>
                      <a:pt x="17192" y="20751"/>
                    </a:lnTo>
                    <a:lnTo>
                      <a:pt x="17214" y="20751"/>
                    </a:lnTo>
                    <a:lnTo>
                      <a:pt x="17259" y="21112"/>
                    </a:lnTo>
                    <a:lnTo>
                      <a:pt x="17287" y="21112"/>
                    </a:lnTo>
                    <a:lnTo>
                      <a:pt x="17366" y="20931"/>
                    </a:lnTo>
                    <a:lnTo>
                      <a:pt x="17394" y="20931"/>
                    </a:lnTo>
                    <a:close/>
                    <a:moveTo>
                      <a:pt x="17648" y="16962"/>
                    </a:moveTo>
                    <a:lnTo>
                      <a:pt x="17603" y="16962"/>
                    </a:lnTo>
                    <a:lnTo>
                      <a:pt x="17588" y="17142"/>
                    </a:lnTo>
                    <a:lnTo>
                      <a:pt x="17581" y="17142"/>
                    </a:lnTo>
                    <a:lnTo>
                      <a:pt x="17626" y="17322"/>
                    </a:lnTo>
                    <a:lnTo>
                      <a:pt x="17648" y="17322"/>
                    </a:lnTo>
                    <a:lnTo>
                      <a:pt x="17648" y="16962"/>
                    </a:lnTo>
                    <a:close/>
                    <a:moveTo>
                      <a:pt x="344" y="12631"/>
                    </a:moveTo>
                    <a:lnTo>
                      <a:pt x="329" y="12451"/>
                    </a:lnTo>
                    <a:lnTo>
                      <a:pt x="329" y="12631"/>
                    </a:lnTo>
                    <a:lnTo>
                      <a:pt x="344" y="12631"/>
                    </a:lnTo>
                    <a:close/>
                    <a:moveTo>
                      <a:pt x="569" y="13504"/>
                    </a:moveTo>
                    <a:lnTo>
                      <a:pt x="539" y="13504"/>
                    </a:lnTo>
                    <a:lnTo>
                      <a:pt x="524" y="13564"/>
                    </a:lnTo>
                    <a:lnTo>
                      <a:pt x="524" y="13624"/>
                    </a:lnTo>
                    <a:lnTo>
                      <a:pt x="539" y="13564"/>
                    </a:lnTo>
                    <a:lnTo>
                      <a:pt x="554" y="13564"/>
                    </a:lnTo>
                    <a:lnTo>
                      <a:pt x="569" y="13504"/>
                    </a:lnTo>
                    <a:close/>
                    <a:moveTo>
                      <a:pt x="18621" y="21237"/>
                    </a:moveTo>
                    <a:lnTo>
                      <a:pt x="18561" y="21117"/>
                    </a:lnTo>
                    <a:lnTo>
                      <a:pt x="18546" y="21056"/>
                    </a:lnTo>
                    <a:lnTo>
                      <a:pt x="18546" y="21117"/>
                    </a:lnTo>
                    <a:lnTo>
                      <a:pt x="18531" y="21056"/>
                    </a:lnTo>
                    <a:lnTo>
                      <a:pt x="18546" y="21056"/>
                    </a:lnTo>
                    <a:lnTo>
                      <a:pt x="18516" y="20996"/>
                    </a:lnTo>
                    <a:lnTo>
                      <a:pt x="18501" y="20935"/>
                    </a:lnTo>
                    <a:lnTo>
                      <a:pt x="18472" y="20875"/>
                    </a:lnTo>
                    <a:lnTo>
                      <a:pt x="18501" y="20815"/>
                    </a:lnTo>
                    <a:lnTo>
                      <a:pt x="18516" y="20754"/>
                    </a:lnTo>
                    <a:lnTo>
                      <a:pt x="18546" y="20694"/>
                    </a:lnTo>
                    <a:lnTo>
                      <a:pt x="18522" y="20649"/>
                    </a:lnTo>
                    <a:lnTo>
                      <a:pt x="18494" y="20611"/>
                    </a:lnTo>
                    <a:lnTo>
                      <a:pt x="18466" y="20583"/>
                    </a:lnTo>
                    <a:lnTo>
                      <a:pt x="18442" y="20573"/>
                    </a:lnTo>
                    <a:lnTo>
                      <a:pt x="18450" y="20664"/>
                    </a:lnTo>
                    <a:lnTo>
                      <a:pt x="18463" y="20845"/>
                    </a:lnTo>
                    <a:lnTo>
                      <a:pt x="18472" y="20935"/>
                    </a:lnTo>
                    <a:lnTo>
                      <a:pt x="18472" y="21117"/>
                    </a:lnTo>
                    <a:lnTo>
                      <a:pt x="18457" y="21056"/>
                    </a:lnTo>
                    <a:lnTo>
                      <a:pt x="18472" y="21177"/>
                    </a:lnTo>
                    <a:lnTo>
                      <a:pt x="18472" y="21298"/>
                    </a:lnTo>
                    <a:lnTo>
                      <a:pt x="18531" y="21540"/>
                    </a:lnTo>
                    <a:lnTo>
                      <a:pt x="18561" y="21540"/>
                    </a:lnTo>
                    <a:lnTo>
                      <a:pt x="18561" y="21600"/>
                    </a:lnTo>
                    <a:lnTo>
                      <a:pt x="18575" y="21509"/>
                    </a:lnTo>
                    <a:lnTo>
                      <a:pt x="18608" y="21328"/>
                    </a:lnTo>
                    <a:lnTo>
                      <a:pt x="18621" y="21237"/>
                    </a:lnTo>
                    <a:close/>
                    <a:moveTo>
                      <a:pt x="18666" y="21117"/>
                    </a:moveTo>
                    <a:lnTo>
                      <a:pt x="18651" y="21117"/>
                    </a:lnTo>
                    <a:lnTo>
                      <a:pt x="18636" y="21056"/>
                    </a:lnTo>
                    <a:lnTo>
                      <a:pt x="18636" y="21177"/>
                    </a:lnTo>
                    <a:lnTo>
                      <a:pt x="18651" y="21177"/>
                    </a:lnTo>
                    <a:lnTo>
                      <a:pt x="18666" y="21117"/>
                    </a:lnTo>
                    <a:close/>
                    <a:moveTo>
                      <a:pt x="18726" y="21056"/>
                    </a:moveTo>
                    <a:lnTo>
                      <a:pt x="18711" y="21056"/>
                    </a:lnTo>
                    <a:lnTo>
                      <a:pt x="18681" y="21117"/>
                    </a:lnTo>
                    <a:lnTo>
                      <a:pt x="18711" y="21117"/>
                    </a:lnTo>
                    <a:lnTo>
                      <a:pt x="18726" y="21056"/>
                    </a:lnTo>
                    <a:close/>
                    <a:moveTo>
                      <a:pt x="569" y="13322"/>
                    </a:moveTo>
                    <a:lnTo>
                      <a:pt x="554" y="13262"/>
                    </a:lnTo>
                    <a:lnTo>
                      <a:pt x="554" y="13383"/>
                    </a:lnTo>
                    <a:lnTo>
                      <a:pt x="569" y="13383"/>
                    </a:lnTo>
                    <a:lnTo>
                      <a:pt x="569" y="13322"/>
                    </a:lnTo>
                    <a:close/>
                    <a:moveTo>
                      <a:pt x="19070" y="16420"/>
                    </a:moveTo>
                    <a:lnTo>
                      <a:pt x="19055" y="16420"/>
                    </a:lnTo>
                    <a:lnTo>
                      <a:pt x="19040" y="16240"/>
                    </a:lnTo>
                    <a:lnTo>
                      <a:pt x="19040" y="16420"/>
                    </a:lnTo>
                    <a:lnTo>
                      <a:pt x="19025" y="16420"/>
                    </a:lnTo>
                    <a:lnTo>
                      <a:pt x="19025" y="16601"/>
                    </a:lnTo>
                    <a:lnTo>
                      <a:pt x="19055" y="16601"/>
                    </a:lnTo>
                    <a:lnTo>
                      <a:pt x="19070" y="16420"/>
                    </a:lnTo>
                    <a:close/>
                    <a:moveTo>
                      <a:pt x="19160" y="16962"/>
                    </a:moveTo>
                    <a:lnTo>
                      <a:pt x="19100" y="16962"/>
                    </a:lnTo>
                    <a:lnTo>
                      <a:pt x="19085" y="17142"/>
                    </a:lnTo>
                    <a:lnTo>
                      <a:pt x="19130" y="17142"/>
                    </a:lnTo>
                    <a:lnTo>
                      <a:pt x="19160" y="16962"/>
                    </a:lnTo>
                    <a:close/>
                    <a:moveTo>
                      <a:pt x="19190" y="2990"/>
                    </a:moveTo>
                    <a:lnTo>
                      <a:pt x="19175" y="2869"/>
                    </a:lnTo>
                    <a:lnTo>
                      <a:pt x="19175" y="2809"/>
                    </a:lnTo>
                    <a:lnTo>
                      <a:pt x="19145" y="2809"/>
                    </a:lnTo>
                    <a:lnTo>
                      <a:pt x="19145" y="2748"/>
                    </a:lnTo>
                    <a:lnTo>
                      <a:pt x="19130" y="2809"/>
                    </a:lnTo>
                    <a:lnTo>
                      <a:pt x="19130" y="2748"/>
                    </a:lnTo>
                    <a:lnTo>
                      <a:pt x="19115" y="2748"/>
                    </a:lnTo>
                    <a:lnTo>
                      <a:pt x="19115" y="2688"/>
                    </a:lnTo>
                    <a:lnTo>
                      <a:pt x="19085" y="2688"/>
                    </a:lnTo>
                    <a:lnTo>
                      <a:pt x="19190" y="3111"/>
                    </a:lnTo>
                    <a:lnTo>
                      <a:pt x="19190" y="2990"/>
                    </a:lnTo>
                    <a:close/>
                    <a:moveTo>
                      <a:pt x="19205" y="3171"/>
                    </a:moveTo>
                    <a:lnTo>
                      <a:pt x="19190" y="3111"/>
                    </a:lnTo>
                    <a:lnTo>
                      <a:pt x="19190" y="3171"/>
                    </a:lnTo>
                    <a:lnTo>
                      <a:pt x="19175" y="3171"/>
                    </a:lnTo>
                    <a:lnTo>
                      <a:pt x="19175" y="3232"/>
                    </a:lnTo>
                    <a:lnTo>
                      <a:pt x="19190" y="3232"/>
                    </a:lnTo>
                    <a:lnTo>
                      <a:pt x="19205" y="3292"/>
                    </a:lnTo>
                    <a:lnTo>
                      <a:pt x="19205" y="3171"/>
                    </a:lnTo>
                    <a:close/>
                    <a:moveTo>
                      <a:pt x="19265" y="17322"/>
                    </a:moveTo>
                    <a:lnTo>
                      <a:pt x="19255" y="17381"/>
                    </a:lnTo>
                    <a:lnTo>
                      <a:pt x="19265" y="17503"/>
                    </a:lnTo>
                    <a:lnTo>
                      <a:pt x="19265" y="17322"/>
                    </a:lnTo>
                    <a:close/>
                    <a:moveTo>
                      <a:pt x="19412" y="17782"/>
                    </a:moveTo>
                    <a:lnTo>
                      <a:pt x="19400" y="17683"/>
                    </a:lnTo>
                    <a:lnTo>
                      <a:pt x="19385" y="17864"/>
                    </a:lnTo>
                    <a:lnTo>
                      <a:pt x="19412" y="17782"/>
                    </a:lnTo>
                    <a:close/>
                    <a:moveTo>
                      <a:pt x="19564" y="18766"/>
                    </a:moveTo>
                    <a:lnTo>
                      <a:pt x="19549" y="18766"/>
                    </a:lnTo>
                    <a:lnTo>
                      <a:pt x="19534" y="18946"/>
                    </a:lnTo>
                    <a:lnTo>
                      <a:pt x="19564" y="18946"/>
                    </a:lnTo>
                    <a:lnTo>
                      <a:pt x="19564" y="18766"/>
                    </a:lnTo>
                    <a:close/>
                    <a:moveTo>
                      <a:pt x="584" y="13383"/>
                    </a:moveTo>
                    <a:lnTo>
                      <a:pt x="569" y="13443"/>
                    </a:lnTo>
                    <a:lnTo>
                      <a:pt x="569" y="13504"/>
                    </a:lnTo>
                    <a:lnTo>
                      <a:pt x="584" y="13443"/>
                    </a:lnTo>
                    <a:lnTo>
                      <a:pt x="584" y="13383"/>
                    </a:lnTo>
                    <a:close/>
                    <a:moveTo>
                      <a:pt x="1527" y="4691"/>
                    </a:moveTo>
                    <a:lnTo>
                      <a:pt x="1512" y="4691"/>
                    </a:lnTo>
                    <a:lnTo>
                      <a:pt x="1497" y="4872"/>
                    </a:lnTo>
                    <a:lnTo>
                      <a:pt x="1512" y="4872"/>
                    </a:lnTo>
                    <a:lnTo>
                      <a:pt x="1527" y="4691"/>
                    </a:lnTo>
                    <a:close/>
                    <a:moveTo>
                      <a:pt x="1527" y="4331"/>
                    </a:moveTo>
                    <a:lnTo>
                      <a:pt x="1512" y="4331"/>
                    </a:lnTo>
                    <a:lnTo>
                      <a:pt x="1512" y="4511"/>
                    </a:lnTo>
                    <a:lnTo>
                      <a:pt x="1527" y="4511"/>
                    </a:lnTo>
                    <a:lnTo>
                      <a:pt x="1527" y="4331"/>
                    </a:lnTo>
                    <a:close/>
                    <a:moveTo>
                      <a:pt x="1946" y="19307"/>
                    </a:moveTo>
                    <a:lnTo>
                      <a:pt x="1886" y="19307"/>
                    </a:lnTo>
                    <a:lnTo>
                      <a:pt x="1871" y="19488"/>
                    </a:lnTo>
                    <a:lnTo>
                      <a:pt x="1946" y="19488"/>
                    </a:lnTo>
                    <a:lnTo>
                      <a:pt x="1946" y="19307"/>
                    </a:lnTo>
                    <a:close/>
                    <a:moveTo>
                      <a:pt x="1961" y="18586"/>
                    </a:moveTo>
                    <a:lnTo>
                      <a:pt x="1916" y="18586"/>
                    </a:lnTo>
                    <a:lnTo>
                      <a:pt x="1946" y="18766"/>
                    </a:lnTo>
                    <a:lnTo>
                      <a:pt x="1961" y="18766"/>
                    </a:lnTo>
                    <a:lnTo>
                      <a:pt x="1961" y="18586"/>
                    </a:lnTo>
                    <a:close/>
                    <a:moveTo>
                      <a:pt x="20178" y="19849"/>
                    </a:moveTo>
                    <a:lnTo>
                      <a:pt x="20163" y="19849"/>
                    </a:lnTo>
                    <a:lnTo>
                      <a:pt x="20178" y="20029"/>
                    </a:lnTo>
                    <a:lnTo>
                      <a:pt x="20178" y="19849"/>
                    </a:lnTo>
                    <a:close/>
                    <a:moveTo>
                      <a:pt x="20343" y="20150"/>
                    </a:moveTo>
                    <a:lnTo>
                      <a:pt x="20298" y="20150"/>
                    </a:lnTo>
                    <a:lnTo>
                      <a:pt x="20268" y="20210"/>
                    </a:lnTo>
                    <a:lnTo>
                      <a:pt x="20268" y="20271"/>
                    </a:lnTo>
                    <a:lnTo>
                      <a:pt x="20253" y="20392"/>
                    </a:lnTo>
                    <a:lnTo>
                      <a:pt x="20253" y="20452"/>
                    </a:lnTo>
                    <a:lnTo>
                      <a:pt x="20283" y="20452"/>
                    </a:lnTo>
                    <a:lnTo>
                      <a:pt x="20298" y="20392"/>
                    </a:lnTo>
                    <a:lnTo>
                      <a:pt x="20328" y="20392"/>
                    </a:lnTo>
                    <a:lnTo>
                      <a:pt x="20328" y="20331"/>
                    </a:lnTo>
                    <a:lnTo>
                      <a:pt x="20343" y="20210"/>
                    </a:lnTo>
                    <a:lnTo>
                      <a:pt x="20343" y="20150"/>
                    </a:lnTo>
                    <a:close/>
                    <a:moveTo>
                      <a:pt x="20343" y="19488"/>
                    </a:moveTo>
                    <a:lnTo>
                      <a:pt x="20313" y="19488"/>
                    </a:lnTo>
                    <a:lnTo>
                      <a:pt x="20328" y="19307"/>
                    </a:lnTo>
                    <a:lnTo>
                      <a:pt x="20253" y="19307"/>
                    </a:lnTo>
                    <a:lnTo>
                      <a:pt x="20298" y="19488"/>
                    </a:lnTo>
                    <a:lnTo>
                      <a:pt x="20328" y="19668"/>
                    </a:lnTo>
                    <a:lnTo>
                      <a:pt x="20343" y="19668"/>
                    </a:lnTo>
                    <a:lnTo>
                      <a:pt x="20343" y="19488"/>
                    </a:lnTo>
                    <a:close/>
                    <a:moveTo>
                      <a:pt x="20343" y="19425"/>
                    </a:moveTo>
                    <a:lnTo>
                      <a:pt x="20328" y="19425"/>
                    </a:lnTo>
                    <a:lnTo>
                      <a:pt x="20328" y="19485"/>
                    </a:lnTo>
                    <a:lnTo>
                      <a:pt x="20343" y="19485"/>
                    </a:lnTo>
                    <a:lnTo>
                      <a:pt x="20343" y="19425"/>
                    </a:lnTo>
                    <a:close/>
                    <a:moveTo>
                      <a:pt x="20373" y="20150"/>
                    </a:moveTo>
                    <a:lnTo>
                      <a:pt x="20358" y="20150"/>
                    </a:lnTo>
                    <a:lnTo>
                      <a:pt x="20373" y="20210"/>
                    </a:lnTo>
                    <a:lnTo>
                      <a:pt x="20373" y="20150"/>
                    </a:lnTo>
                    <a:close/>
                    <a:moveTo>
                      <a:pt x="20552" y="21117"/>
                    </a:moveTo>
                    <a:lnTo>
                      <a:pt x="20537" y="21056"/>
                    </a:lnTo>
                    <a:lnTo>
                      <a:pt x="20507" y="20996"/>
                    </a:lnTo>
                    <a:lnTo>
                      <a:pt x="20492" y="20935"/>
                    </a:lnTo>
                    <a:lnTo>
                      <a:pt x="20477" y="20935"/>
                    </a:lnTo>
                    <a:lnTo>
                      <a:pt x="20477" y="20815"/>
                    </a:lnTo>
                    <a:lnTo>
                      <a:pt x="20492" y="20754"/>
                    </a:lnTo>
                    <a:lnTo>
                      <a:pt x="20492" y="20694"/>
                    </a:lnTo>
                    <a:lnTo>
                      <a:pt x="20507" y="20633"/>
                    </a:lnTo>
                    <a:lnTo>
                      <a:pt x="20477" y="20512"/>
                    </a:lnTo>
                    <a:lnTo>
                      <a:pt x="20470" y="20452"/>
                    </a:lnTo>
                    <a:lnTo>
                      <a:pt x="20462" y="20392"/>
                    </a:lnTo>
                    <a:lnTo>
                      <a:pt x="20462" y="20271"/>
                    </a:lnTo>
                    <a:lnTo>
                      <a:pt x="20432" y="20271"/>
                    </a:lnTo>
                    <a:lnTo>
                      <a:pt x="20432" y="20452"/>
                    </a:lnTo>
                    <a:lnTo>
                      <a:pt x="20417" y="20452"/>
                    </a:lnTo>
                    <a:lnTo>
                      <a:pt x="20417" y="20392"/>
                    </a:lnTo>
                    <a:lnTo>
                      <a:pt x="20432" y="20452"/>
                    </a:lnTo>
                    <a:lnTo>
                      <a:pt x="20432" y="20271"/>
                    </a:lnTo>
                    <a:lnTo>
                      <a:pt x="20417" y="20210"/>
                    </a:lnTo>
                    <a:lnTo>
                      <a:pt x="20402" y="20210"/>
                    </a:lnTo>
                    <a:lnTo>
                      <a:pt x="20402" y="20694"/>
                    </a:lnTo>
                    <a:lnTo>
                      <a:pt x="20388" y="20754"/>
                    </a:lnTo>
                    <a:lnTo>
                      <a:pt x="20388" y="20875"/>
                    </a:lnTo>
                    <a:lnTo>
                      <a:pt x="20373" y="20996"/>
                    </a:lnTo>
                    <a:lnTo>
                      <a:pt x="20372" y="20905"/>
                    </a:lnTo>
                    <a:lnTo>
                      <a:pt x="20371" y="20815"/>
                    </a:lnTo>
                    <a:lnTo>
                      <a:pt x="20366" y="20724"/>
                    </a:lnTo>
                    <a:lnTo>
                      <a:pt x="20358" y="20633"/>
                    </a:lnTo>
                    <a:lnTo>
                      <a:pt x="20387" y="20633"/>
                    </a:lnTo>
                    <a:lnTo>
                      <a:pt x="20402" y="20694"/>
                    </a:lnTo>
                    <a:lnTo>
                      <a:pt x="20402" y="20210"/>
                    </a:lnTo>
                    <a:lnTo>
                      <a:pt x="20388" y="20210"/>
                    </a:lnTo>
                    <a:lnTo>
                      <a:pt x="20328" y="20452"/>
                    </a:lnTo>
                    <a:lnTo>
                      <a:pt x="20343" y="20452"/>
                    </a:lnTo>
                    <a:lnTo>
                      <a:pt x="20322" y="20543"/>
                    </a:lnTo>
                    <a:lnTo>
                      <a:pt x="20288" y="20724"/>
                    </a:lnTo>
                    <a:lnTo>
                      <a:pt x="20268" y="20815"/>
                    </a:lnTo>
                    <a:lnTo>
                      <a:pt x="20253" y="20815"/>
                    </a:lnTo>
                    <a:lnTo>
                      <a:pt x="20253" y="20935"/>
                    </a:lnTo>
                    <a:lnTo>
                      <a:pt x="20268" y="20935"/>
                    </a:lnTo>
                    <a:lnTo>
                      <a:pt x="20268" y="20875"/>
                    </a:lnTo>
                    <a:lnTo>
                      <a:pt x="20283" y="20815"/>
                    </a:lnTo>
                    <a:lnTo>
                      <a:pt x="20298" y="20875"/>
                    </a:lnTo>
                    <a:lnTo>
                      <a:pt x="20298" y="20935"/>
                    </a:lnTo>
                    <a:lnTo>
                      <a:pt x="20313" y="20996"/>
                    </a:lnTo>
                    <a:lnTo>
                      <a:pt x="20335" y="21051"/>
                    </a:lnTo>
                    <a:lnTo>
                      <a:pt x="20356" y="21117"/>
                    </a:lnTo>
                    <a:lnTo>
                      <a:pt x="20374" y="21183"/>
                    </a:lnTo>
                    <a:lnTo>
                      <a:pt x="20388" y="21237"/>
                    </a:lnTo>
                    <a:lnTo>
                      <a:pt x="20388" y="21056"/>
                    </a:lnTo>
                    <a:lnTo>
                      <a:pt x="20447" y="21056"/>
                    </a:lnTo>
                    <a:lnTo>
                      <a:pt x="20447" y="21177"/>
                    </a:lnTo>
                    <a:lnTo>
                      <a:pt x="20432" y="21237"/>
                    </a:lnTo>
                    <a:lnTo>
                      <a:pt x="20432" y="21358"/>
                    </a:lnTo>
                    <a:lnTo>
                      <a:pt x="20477" y="21358"/>
                    </a:lnTo>
                    <a:lnTo>
                      <a:pt x="20477" y="21298"/>
                    </a:lnTo>
                    <a:lnTo>
                      <a:pt x="20507" y="21237"/>
                    </a:lnTo>
                    <a:lnTo>
                      <a:pt x="20537" y="21237"/>
                    </a:lnTo>
                    <a:lnTo>
                      <a:pt x="20537" y="21177"/>
                    </a:lnTo>
                    <a:lnTo>
                      <a:pt x="20552" y="21177"/>
                    </a:lnTo>
                    <a:lnTo>
                      <a:pt x="20552" y="21117"/>
                    </a:lnTo>
                    <a:close/>
                    <a:moveTo>
                      <a:pt x="21171" y="8712"/>
                    </a:moveTo>
                    <a:lnTo>
                      <a:pt x="21166" y="8661"/>
                    </a:lnTo>
                    <a:lnTo>
                      <a:pt x="21166" y="8706"/>
                    </a:lnTo>
                    <a:lnTo>
                      <a:pt x="21171" y="8712"/>
                    </a:lnTo>
                    <a:close/>
                    <a:moveTo>
                      <a:pt x="21346" y="5774"/>
                    </a:moveTo>
                    <a:lnTo>
                      <a:pt x="21331" y="5774"/>
                    </a:lnTo>
                    <a:lnTo>
                      <a:pt x="21346" y="5955"/>
                    </a:lnTo>
                    <a:lnTo>
                      <a:pt x="21346" y="5774"/>
                    </a:lnTo>
                    <a:close/>
                    <a:moveTo>
                      <a:pt x="21480" y="16059"/>
                    </a:moveTo>
                    <a:lnTo>
                      <a:pt x="21449" y="16059"/>
                    </a:lnTo>
                    <a:lnTo>
                      <a:pt x="21392" y="16240"/>
                    </a:lnTo>
                    <a:lnTo>
                      <a:pt x="21390" y="16240"/>
                    </a:lnTo>
                    <a:lnTo>
                      <a:pt x="21420" y="16420"/>
                    </a:lnTo>
                    <a:lnTo>
                      <a:pt x="21435" y="16601"/>
                    </a:lnTo>
                    <a:lnTo>
                      <a:pt x="21450" y="16601"/>
                    </a:lnTo>
                    <a:lnTo>
                      <a:pt x="21450" y="16420"/>
                    </a:lnTo>
                    <a:lnTo>
                      <a:pt x="21435" y="16420"/>
                    </a:lnTo>
                    <a:lnTo>
                      <a:pt x="21450" y="16240"/>
                    </a:lnTo>
                    <a:lnTo>
                      <a:pt x="21465" y="16240"/>
                    </a:lnTo>
                    <a:lnTo>
                      <a:pt x="21480" y="16059"/>
                    </a:lnTo>
                    <a:close/>
                    <a:moveTo>
                      <a:pt x="21495" y="10180"/>
                    </a:moveTo>
                    <a:lnTo>
                      <a:pt x="21480" y="10180"/>
                    </a:lnTo>
                    <a:lnTo>
                      <a:pt x="21480" y="10241"/>
                    </a:lnTo>
                    <a:lnTo>
                      <a:pt x="21495" y="10180"/>
                    </a:lnTo>
                    <a:close/>
                    <a:moveTo>
                      <a:pt x="21495" y="5774"/>
                    </a:moveTo>
                    <a:lnTo>
                      <a:pt x="21465" y="5774"/>
                    </a:lnTo>
                    <a:lnTo>
                      <a:pt x="21465" y="5955"/>
                    </a:lnTo>
                    <a:lnTo>
                      <a:pt x="21480" y="5955"/>
                    </a:lnTo>
                    <a:lnTo>
                      <a:pt x="21495" y="5774"/>
                    </a:lnTo>
                    <a:close/>
                    <a:moveTo>
                      <a:pt x="21510" y="5413"/>
                    </a:moveTo>
                    <a:lnTo>
                      <a:pt x="21435" y="5413"/>
                    </a:lnTo>
                    <a:lnTo>
                      <a:pt x="21405" y="5594"/>
                    </a:lnTo>
                    <a:lnTo>
                      <a:pt x="21465" y="5774"/>
                    </a:lnTo>
                    <a:lnTo>
                      <a:pt x="21495" y="5594"/>
                    </a:lnTo>
                    <a:lnTo>
                      <a:pt x="21510" y="5594"/>
                    </a:lnTo>
                    <a:lnTo>
                      <a:pt x="21510" y="5413"/>
                    </a:lnTo>
                    <a:close/>
                    <a:moveTo>
                      <a:pt x="21525" y="5594"/>
                    </a:moveTo>
                    <a:lnTo>
                      <a:pt x="21510" y="5594"/>
                    </a:lnTo>
                    <a:lnTo>
                      <a:pt x="21510" y="5774"/>
                    </a:lnTo>
                    <a:lnTo>
                      <a:pt x="21525" y="5774"/>
                    </a:lnTo>
                    <a:lnTo>
                      <a:pt x="21525" y="5594"/>
                    </a:lnTo>
                    <a:close/>
                    <a:moveTo>
                      <a:pt x="21600" y="14591"/>
                    </a:moveTo>
                    <a:lnTo>
                      <a:pt x="21555" y="14410"/>
                    </a:lnTo>
                    <a:lnTo>
                      <a:pt x="21540" y="14531"/>
                    </a:lnTo>
                    <a:lnTo>
                      <a:pt x="21540" y="14591"/>
                    </a:lnTo>
                    <a:lnTo>
                      <a:pt x="21525" y="14712"/>
                    </a:lnTo>
                    <a:lnTo>
                      <a:pt x="21540" y="14712"/>
                    </a:lnTo>
                    <a:lnTo>
                      <a:pt x="21555" y="14772"/>
                    </a:lnTo>
                    <a:lnTo>
                      <a:pt x="21570" y="14652"/>
                    </a:lnTo>
                    <a:lnTo>
                      <a:pt x="21585" y="14652"/>
                    </a:lnTo>
                    <a:lnTo>
                      <a:pt x="21600" y="14591"/>
                    </a:lnTo>
                    <a:close/>
                    <a:moveTo>
                      <a:pt x="2051" y="18766"/>
                    </a:moveTo>
                    <a:lnTo>
                      <a:pt x="2050" y="18580"/>
                    </a:lnTo>
                    <a:lnTo>
                      <a:pt x="2049" y="18586"/>
                    </a:lnTo>
                    <a:lnTo>
                      <a:pt x="2036" y="18586"/>
                    </a:lnTo>
                    <a:lnTo>
                      <a:pt x="2051" y="18766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93" name="object 202"/>
            <p:cNvGrpSpPr/>
            <p:nvPr/>
          </p:nvGrpSpPr>
          <p:grpSpPr>
            <a:xfrm>
              <a:off x="76746" y="559193"/>
              <a:ext cx="5832171" cy="986569"/>
              <a:chOff x="0" y="0"/>
              <a:chExt cx="5832170" cy="986567"/>
            </a:xfrm>
          </p:grpSpPr>
          <p:sp>
            <p:nvSpPr>
              <p:cNvPr id="715" name="Forma"/>
              <p:cNvSpPr/>
              <p:nvPr/>
            </p:nvSpPr>
            <p:spPr>
              <a:xfrm>
                <a:off x="0" y="14884"/>
                <a:ext cx="2131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2962" y="10801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16" name="Forma"/>
              <p:cNvSpPr/>
              <p:nvPr/>
            </p:nvSpPr>
            <p:spPr>
              <a:xfrm>
                <a:off x="17042" y="8470"/>
                <a:ext cx="17058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04" y="16201"/>
                    </a:lnTo>
                    <a:lnTo>
                      <a:pt x="0" y="21600"/>
                    </a:lnTo>
                    <a:lnTo>
                      <a:pt x="16213" y="21600"/>
                    </a:lnTo>
                    <a:lnTo>
                      <a:pt x="16213" y="16201"/>
                    </a:lnTo>
                    <a:lnTo>
                      <a:pt x="21600" y="5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17" name="Triangolo"/>
              <p:cNvSpPr/>
              <p:nvPr/>
            </p:nvSpPr>
            <p:spPr>
              <a:xfrm>
                <a:off x="29882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18" name="Forma"/>
              <p:cNvSpPr/>
              <p:nvPr/>
            </p:nvSpPr>
            <p:spPr>
              <a:xfrm>
                <a:off x="44805" y="1679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10800" y="10799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19" name="Triangolo"/>
              <p:cNvSpPr/>
              <p:nvPr/>
            </p:nvSpPr>
            <p:spPr>
              <a:xfrm>
                <a:off x="51199" y="1658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20" name="Quadrato"/>
              <p:cNvSpPr/>
              <p:nvPr/>
            </p:nvSpPr>
            <p:spPr>
              <a:xfrm>
                <a:off x="567054" y="66767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21" name="Quadrato"/>
              <p:cNvSpPr/>
              <p:nvPr/>
            </p:nvSpPr>
            <p:spPr>
              <a:xfrm>
                <a:off x="1067993" y="81226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22" name="Forma"/>
              <p:cNvSpPr/>
              <p:nvPr/>
            </p:nvSpPr>
            <p:spPr>
              <a:xfrm>
                <a:off x="1065822" y="629373"/>
                <a:ext cx="12790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88"/>
                    </a:moveTo>
                    <a:lnTo>
                      <a:pt x="14392" y="5388"/>
                    </a:lnTo>
                    <a:lnTo>
                      <a:pt x="14392" y="0"/>
                    </a:lnTo>
                    <a:lnTo>
                      <a:pt x="7185" y="0"/>
                    </a:lnTo>
                    <a:lnTo>
                      <a:pt x="7185" y="5388"/>
                    </a:lnTo>
                    <a:lnTo>
                      <a:pt x="0" y="16196"/>
                    </a:lnTo>
                    <a:lnTo>
                      <a:pt x="0" y="21600"/>
                    </a:lnTo>
                    <a:lnTo>
                      <a:pt x="21600" y="538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23" name="Forma"/>
              <p:cNvSpPr/>
              <p:nvPr/>
            </p:nvSpPr>
            <p:spPr>
              <a:xfrm>
                <a:off x="1078611" y="807973"/>
                <a:ext cx="17044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0" y="7201"/>
                    </a:lnTo>
                    <a:lnTo>
                      <a:pt x="0" y="14399"/>
                    </a:lnTo>
                    <a:lnTo>
                      <a:pt x="5391" y="14399"/>
                    </a:lnTo>
                    <a:lnTo>
                      <a:pt x="53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24" name="Forma"/>
              <p:cNvSpPr/>
              <p:nvPr/>
            </p:nvSpPr>
            <p:spPr>
              <a:xfrm>
                <a:off x="1095667" y="795223"/>
                <a:ext cx="21311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7275" y="7207"/>
                    </a:lnTo>
                    <a:lnTo>
                      <a:pt x="8637" y="0"/>
                    </a:lnTo>
                    <a:lnTo>
                      <a:pt x="4312" y="0"/>
                    </a:lnTo>
                    <a:lnTo>
                      <a:pt x="4312" y="7207"/>
                    </a:lnTo>
                    <a:lnTo>
                      <a:pt x="0" y="7207"/>
                    </a:lnTo>
                    <a:lnTo>
                      <a:pt x="0" y="21600"/>
                    </a:lnTo>
                    <a:lnTo>
                      <a:pt x="4312" y="14415"/>
                    </a:lnTo>
                    <a:lnTo>
                      <a:pt x="8637" y="14415"/>
                    </a:lnTo>
                    <a:lnTo>
                      <a:pt x="17275" y="21600"/>
                    </a:lnTo>
                    <a:lnTo>
                      <a:pt x="21600" y="21600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25" name="Forma"/>
              <p:cNvSpPr/>
              <p:nvPr/>
            </p:nvSpPr>
            <p:spPr>
              <a:xfrm>
                <a:off x="1123416" y="62727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0783"/>
                    </a:lnTo>
                    <a:lnTo>
                      <a:pt x="10800" y="1078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26" name="Forma"/>
              <p:cNvSpPr/>
              <p:nvPr/>
            </p:nvSpPr>
            <p:spPr>
              <a:xfrm>
                <a:off x="1018921" y="531558"/>
                <a:ext cx="119368" cy="97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47"/>
                    </a:moveTo>
                    <a:lnTo>
                      <a:pt x="20830" y="12208"/>
                    </a:lnTo>
                    <a:lnTo>
                      <a:pt x="19214" y="12766"/>
                    </a:lnTo>
                    <a:lnTo>
                      <a:pt x="16273" y="13529"/>
                    </a:lnTo>
                    <a:lnTo>
                      <a:pt x="15429" y="13821"/>
                    </a:lnTo>
                    <a:lnTo>
                      <a:pt x="15429" y="17842"/>
                    </a:lnTo>
                    <a:lnTo>
                      <a:pt x="14657" y="18782"/>
                    </a:lnTo>
                    <a:lnTo>
                      <a:pt x="13888" y="18782"/>
                    </a:lnTo>
                    <a:lnTo>
                      <a:pt x="13888" y="17842"/>
                    </a:lnTo>
                    <a:lnTo>
                      <a:pt x="14657" y="16903"/>
                    </a:lnTo>
                    <a:lnTo>
                      <a:pt x="15429" y="17842"/>
                    </a:lnTo>
                    <a:lnTo>
                      <a:pt x="15429" y="13821"/>
                    </a:lnTo>
                    <a:lnTo>
                      <a:pt x="14657" y="14087"/>
                    </a:lnTo>
                    <a:lnTo>
                      <a:pt x="14657" y="15963"/>
                    </a:lnTo>
                    <a:lnTo>
                      <a:pt x="13888" y="15026"/>
                    </a:lnTo>
                    <a:lnTo>
                      <a:pt x="13888" y="14087"/>
                    </a:lnTo>
                    <a:lnTo>
                      <a:pt x="14657" y="14087"/>
                    </a:lnTo>
                    <a:lnTo>
                      <a:pt x="14657" y="13147"/>
                    </a:lnTo>
                    <a:lnTo>
                      <a:pt x="15429" y="11268"/>
                    </a:lnTo>
                    <a:lnTo>
                      <a:pt x="15429" y="10329"/>
                    </a:lnTo>
                    <a:lnTo>
                      <a:pt x="14285" y="8921"/>
                    </a:lnTo>
                    <a:lnTo>
                      <a:pt x="13212" y="7513"/>
                    </a:lnTo>
                    <a:lnTo>
                      <a:pt x="13115" y="7367"/>
                    </a:lnTo>
                    <a:lnTo>
                      <a:pt x="13115" y="13147"/>
                    </a:lnTo>
                    <a:lnTo>
                      <a:pt x="11571" y="13147"/>
                    </a:lnTo>
                    <a:lnTo>
                      <a:pt x="11571" y="14087"/>
                    </a:lnTo>
                    <a:lnTo>
                      <a:pt x="10029" y="14087"/>
                    </a:lnTo>
                    <a:lnTo>
                      <a:pt x="10029" y="13147"/>
                    </a:lnTo>
                    <a:lnTo>
                      <a:pt x="11571" y="13147"/>
                    </a:lnTo>
                    <a:lnTo>
                      <a:pt x="11571" y="12208"/>
                    </a:lnTo>
                    <a:lnTo>
                      <a:pt x="13115" y="12208"/>
                    </a:lnTo>
                    <a:lnTo>
                      <a:pt x="13115" y="7367"/>
                    </a:lnTo>
                    <a:lnTo>
                      <a:pt x="12437" y="6338"/>
                    </a:lnTo>
                    <a:lnTo>
                      <a:pt x="12283" y="6102"/>
                    </a:lnTo>
                    <a:lnTo>
                      <a:pt x="12047" y="5634"/>
                    </a:lnTo>
                    <a:lnTo>
                      <a:pt x="11571" y="4695"/>
                    </a:lnTo>
                    <a:lnTo>
                      <a:pt x="10801" y="4695"/>
                    </a:lnTo>
                    <a:lnTo>
                      <a:pt x="10029" y="5634"/>
                    </a:lnTo>
                    <a:lnTo>
                      <a:pt x="10029" y="1879"/>
                    </a:lnTo>
                    <a:lnTo>
                      <a:pt x="8751" y="1321"/>
                    </a:lnTo>
                    <a:lnTo>
                      <a:pt x="5906" y="558"/>
                    </a:lnTo>
                    <a:lnTo>
                      <a:pt x="4628" y="0"/>
                    </a:lnTo>
                    <a:lnTo>
                      <a:pt x="4628" y="939"/>
                    </a:lnTo>
                    <a:lnTo>
                      <a:pt x="3858" y="939"/>
                    </a:lnTo>
                    <a:lnTo>
                      <a:pt x="3858" y="1879"/>
                    </a:lnTo>
                    <a:lnTo>
                      <a:pt x="2314" y="1879"/>
                    </a:lnTo>
                    <a:lnTo>
                      <a:pt x="1542" y="939"/>
                    </a:lnTo>
                    <a:lnTo>
                      <a:pt x="1542" y="1879"/>
                    </a:lnTo>
                    <a:lnTo>
                      <a:pt x="772" y="1879"/>
                    </a:lnTo>
                    <a:lnTo>
                      <a:pt x="772" y="2816"/>
                    </a:lnTo>
                    <a:lnTo>
                      <a:pt x="0" y="2816"/>
                    </a:lnTo>
                    <a:lnTo>
                      <a:pt x="0" y="6574"/>
                    </a:lnTo>
                    <a:lnTo>
                      <a:pt x="772" y="7513"/>
                    </a:lnTo>
                    <a:lnTo>
                      <a:pt x="772" y="3755"/>
                    </a:lnTo>
                    <a:lnTo>
                      <a:pt x="3858" y="7513"/>
                    </a:lnTo>
                    <a:lnTo>
                      <a:pt x="6557" y="6397"/>
                    </a:lnTo>
                    <a:lnTo>
                      <a:pt x="8680" y="6338"/>
                    </a:lnTo>
                    <a:lnTo>
                      <a:pt x="9932" y="8040"/>
                    </a:lnTo>
                    <a:lnTo>
                      <a:pt x="10029" y="12208"/>
                    </a:lnTo>
                    <a:lnTo>
                      <a:pt x="9257" y="12208"/>
                    </a:lnTo>
                    <a:lnTo>
                      <a:pt x="8487" y="11268"/>
                    </a:lnTo>
                    <a:lnTo>
                      <a:pt x="7786" y="12676"/>
                    </a:lnTo>
                    <a:lnTo>
                      <a:pt x="6099" y="15495"/>
                    </a:lnTo>
                    <a:lnTo>
                      <a:pt x="5401" y="16903"/>
                    </a:lnTo>
                    <a:lnTo>
                      <a:pt x="6173" y="17842"/>
                    </a:lnTo>
                    <a:lnTo>
                      <a:pt x="7715" y="17842"/>
                    </a:lnTo>
                    <a:lnTo>
                      <a:pt x="8487" y="18782"/>
                    </a:lnTo>
                    <a:lnTo>
                      <a:pt x="9257" y="17842"/>
                    </a:lnTo>
                    <a:lnTo>
                      <a:pt x="9257" y="18782"/>
                    </a:lnTo>
                    <a:lnTo>
                      <a:pt x="8487" y="18782"/>
                    </a:lnTo>
                    <a:lnTo>
                      <a:pt x="8487" y="19721"/>
                    </a:lnTo>
                    <a:lnTo>
                      <a:pt x="9257" y="20661"/>
                    </a:lnTo>
                    <a:lnTo>
                      <a:pt x="10029" y="19721"/>
                    </a:lnTo>
                    <a:lnTo>
                      <a:pt x="11571" y="19721"/>
                    </a:lnTo>
                    <a:lnTo>
                      <a:pt x="11571" y="20661"/>
                    </a:lnTo>
                    <a:lnTo>
                      <a:pt x="10801" y="21600"/>
                    </a:lnTo>
                    <a:lnTo>
                      <a:pt x="16202" y="21600"/>
                    </a:lnTo>
                    <a:lnTo>
                      <a:pt x="20830" y="18782"/>
                    </a:lnTo>
                    <a:lnTo>
                      <a:pt x="20830" y="16903"/>
                    </a:lnTo>
                    <a:lnTo>
                      <a:pt x="21600" y="15963"/>
                    </a:lnTo>
                    <a:lnTo>
                      <a:pt x="21600" y="131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27" name="Forma"/>
              <p:cNvSpPr/>
              <p:nvPr/>
            </p:nvSpPr>
            <p:spPr>
              <a:xfrm>
                <a:off x="1140472" y="6634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28" name="Forma"/>
              <p:cNvSpPr/>
              <p:nvPr/>
            </p:nvSpPr>
            <p:spPr>
              <a:xfrm>
                <a:off x="1125499" y="637870"/>
                <a:ext cx="25591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7998" y="4320"/>
                    </a:lnTo>
                    <a:lnTo>
                      <a:pt x="10795" y="0"/>
                    </a:lnTo>
                    <a:lnTo>
                      <a:pt x="7203" y="0"/>
                    </a:lnTo>
                    <a:lnTo>
                      <a:pt x="3602" y="4320"/>
                    </a:lnTo>
                    <a:lnTo>
                      <a:pt x="3602" y="8640"/>
                    </a:lnTo>
                    <a:lnTo>
                      <a:pt x="0" y="12960"/>
                    </a:lnTo>
                    <a:lnTo>
                      <a:pt x="7203" y="17280"/>
                    </a:lnTo>
                    <a:lnTo>
                      <a:pt x="10795" y="21600"/>
                    </a:lnTo>
                    <a:lnTo>
                      <a:pt x="17998" y="21600"/>
                    </a:lnTo>
                    <a:lnTo>
                      <a:pt x="17998" y="17280"/>
                    </a:lnTo>
                    <a:lnTo>
                      <a:pt x="21600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29" name="Forma"/>
              <p:cNvSpPr/>
              <p:nvPr/>
            </p:nvSpPr>
            <p:spPr>
              <a:xfrm>
                <a:off x="989076" y="820737"/>
                <a:ext cx="170536" cy="78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10"/>
                    </a:moveTo>
                    <a:lnTo>
                      <a:pt x="20789" y="12953"/>
                    </a:lnTo>
                    <a:lnTo>
                      <a:pt x="19169" y="10397"/>
                    </a:lnTo>
                    <a:lnTo>
                      <a:pt x="18360" y="9341"/>
                    </a:lnTo>
                    <a:lnTo>
                      <a:pt x="17550" y="10397"/>
                    </a:lnTo>
                    <a:lnTo>
                      <a:pt x="15930" y="12953"/>
                    </a:lnTo>
                    <a:lnTo>
                      <a:pt x="15121" y="14010"/>
                    </a:lnTo>
                    <a:lnTo>
                      <a:pt x="15121" y="12842"/>
                    </a:lnTo>
                    <a:lnTo>
                      <a:pt x="14580" y="11677"/>
                    </a:lnTo>
                    <a:lnTo>
                      <a:pt x="14580" y="12842"/>
                    </a:lnTo>
                    <a:lnTo>
                      <a:pt x="14040" y="14010"/>
                    </a:lnTo>
                    <a:lnTo>
                      <a:pt x="10800" y="10509"/>
                    </a:lnTo>
                    <a:lnTo>
                      <a:pt x="11197" y="7880"/>
                    </a:lnTo>
                    <a:lnTo>
                      <a:pt x="11543" y="5254"/>
                    </a:lnTo>
                    <a:lnTo>
                      <a:pt x="11788" y="2625"/>
                    </a:lnTo>
                    <a:lnTo>
                      <a:pt x="11839" y="1168"/>
                    </a:lnTo>
                    <a:lnTo>
                      <a:pt x="11879" y="0"/>
                    </a:lnTo>
                    <a:lnTo>
                      <a:pt x="11341" y="0"/>
                    </a:lnTo>
                    <a:lnTo>
                      <a:pt x="10800" y="1168"/>
                    </a:lnTo>
                    <a:lnTo>
                      <a:pt x="10259" y="1168"/>
                    </a:lnTo>
                    <a:lnTo>
                      <a:pt x="10259" y="0"/>
                    </a:lnTo>
                    <a:lnTo>
                      <a:pt x="9721" y="1168"/>
                    </a:lnTo>
                    <a:lnTo>
                      <a:pt x="9180" y="2336"/>
                    </a:lnTo>
                    <a:lnTo>
                      <a:pt x="8101" y="2336"/>
                    </a:lnTo>
                    <a:lnTo>
                      <a:pt x="8101" y="4669"/>
                    </a:lnTo>
                    <a:lnTo>
                      <a:pt x="7560" y="4669"/>
                    </a:lnTo>
                    <a:lnTo>
                      <a:pt x="7560" y="5837"/>
                    </a:lnTo>
                    <a:lnTo>
                      <a:pt x="7163" y="8448"/>
                    </a:lnTo>
                    <a:lnTo>
                      <a:pt x="6817" y="10945"/>
                    </a:lnTo>
                    <a:lnTo>
                      <a:pt x="6573" y="13225"/>
                    </a:lnTo>
                    <a:lnTo>
                      <a:pt x="6481" y="15178"/>
                    </a:lnTo>
                    <a:lnTo>
                      <a:pt x="0" y="15178"/>
                    </a:lnTo>
                    <a:lnTo>
                      <a:pt x="5350" y="18936"/>
                    </a:lnTo>
                    <a:lnTo>
                      <a:pt x="10800" y="21600"/>
                    </a:lnTo>
                    <a:lnTo>
                      <a:pt x="16250" y="20760"/>
                    </a:lnTo>
                    <a:lnTo>
                      <a:pt x="21600" y="140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30" name="Forma"/>
              <p:cNvSpPr/>
              <p:nvPr/>
            </p:nvSpPr>
            <p:spPr>
              <a:xfrm>
                <a:off x="1138288" y="722922"/>
                <a:ext cx="21324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4"/>
                    </a:moveTo>
                    <a:lnTo>
                      <a:pt x="8645" y="6174"/>
                    </a:lnTo>
                    <a:lnTo>
                      <a:pt x="8645" y="0"/>
                    </a:lnTo>
                    <a:lnTo>
                      <a:pt x="0" y="0"/>
                    </a:lnTo>
                    <a:lnTo>
                      <a:pt x="0" y="6174"/>
                    </a:lnTo>
                    <a:lnTo>
                      <a:pt x="4322" y="6174"/>
                    </a:lnTo>
                    <a:lnTo>
                      <a:pt x="4322" y="9261"/>
                    </a:lnTo>
                    <a:lnTo>
                      <a:pt x="8645" y="9261"/>
                    </a:lnTo>
                    <a:lnTo>
                      <a:pt x="8645" y="15435"/>
                    </a:lnTo>
                    <a:lnTo>
                      <a:pt x="17278" y="21600"/>
                    </a:lnTo>
                    <a:lnTo>
                      <a:pt x="17278" y="15435"/>
                    </a:lnTo>
                    <a:lnTo>
                      <a:pt x="21600" y="12348"/>
                    </a:lnTo>
                    <a:lnTo>
                      <a:pt x="21600" y="61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31" name="Forma"/>
              <p:cNvSpPr/>
              <p:nvPr/>
            </p:nvSpPr>
            <p:spPr>
              <a:xfrm>
                <a:off x="1161789" y="595350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8"/>
                    </a:moveTo>
                    <a:lnTo>
                      <a:pt x="10785" y="7208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10785" y="14392"/>
                    </a:lnTo>
                    <a:lnTo>
                      <a:pt x="10785" y="21600"/>
                    </a:lnTo>
                    <a:lnTo>
                      <a:pt x="21600" y="21600"/>
                    </a:lnTo>
                    <a:lnTo>
                      <a:pt x="21600" y="72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32" name="Triangolo"/>
              <p:cNvSpPr/>
              <p:nvPr/>
            </p:nvSpPr>
            <p:spPr>
              <a:xfrm>
                <a:off x="1227867" y="5315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33" name="Forma"/>
              <p:cNvSpPr/>
              <p:nvPr/>
            </p:nvSpPr>
            <p:spPr>
              <a:xfrm>
                <a:off x="1394091" y="748436"/>
                <a:ext cx="38368" cy="38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3"/>
                    </a:moveTo>
                    <a:lnTo>
                      <a:pt x="19198" y="2413"/>
                    </a:lnTo>
                    <a:lnTo>
                      <a:pt x="14400" y="0"/>
                    </a:lnTo>
                    <a:lnTo>
                      <a:pt x="11998" y="0"/>
                    </a:lnTo>
                    <a:lnTo>
                      <a:pt x="2402" y="9655"/>
                    </a:lnTo>
                    <a:lnTo>
                      <a:pt x="2402" y="12068"/>
                    </a:lnTo>
                    <a:lnTo>
                      <a:pt x="0" y="14482"/>
                    </a:lnTo>
                    <a:lnTo>
                      <a:pt x="5327" y="17155"/>
                    </a:lnTo>
                    <a:lnTo>
                      <a:pt x="10203" y="21413"/>
                    </a:lnTo>
                    <a:lnTo>
                      <a:pt x="14178" y="21600"/>
                    </a:lnTo>
                    <a:lnTo>
                      <a:pt x="16802" y="12068"/>
                    </a:lnTo>
                    <a:lnTo>
                      <a:pt x="14400" y="12068"/>
                    </a:lnTo>
                    <a:lnTo>
                      <a:pt x="14400" y="7241"/>
                    </a:lnTo>
                    <a:lnTo>
                      <a:pt x="19198" y="7241"/>
                    </a:lnTo>
                    <a:lnTo>
                      <a:pt x="19198" y="4827"/>
                    </a:lnTo>
                    <a:lnTo>
                      <a:pt x="21600" y="24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34" name="Forma"/>
              <p:cNvSpPr/>
              <p:nvPr/>
            </p:nvSpPr>
            <p:spPr>
              <a:xfrm>
                <a:off x="1423936" y="761199"/>
                <a:ext cx="68213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9"/>
                    </a:moveTo>
                    <a:lnTo>
                      <a:pt x="16537" y="9980"/>
                    </a:lnTo>
                    <a:lnTo>
                      <a:pt x="11474" y="7326"/>
                    </a:lnTo>
                    <a:lnTo>
                      <a:pt x="6410" y="4101"/>
                    </a:lnTo>
                    <a:lnTo>
                      <a:pt x="1347" y="0"/>
                    </a:lnTo>
                    <a:lnTo>
                      <a:pt x="1347" y="3087"/>
                    </a:lnTo>
                    <a:lnTo>
                      <a:pt x="0" y="6174"/>
                    </a:lnTo>
                    <a:lnTo>
                      <a:pt x="3016" y="10321"/>
                    </a:lnTo>
                    <a:lnTo>
                      <a:pt x="5904" y="13887"/>
                    </a:lnTo>
                    <a:lnTo>
                      <a:pt x="8542" y="17453"/>
                    </a:lnTo>
                    <a:lnTo>
                      <a:pt x="10798" y="21600"/>
                    </a:lnTo>
                    <a:lnTo>
                      <a:pt x="13034" y="21554"/>
                    </a:lnTo>
                    <a:lnTo>
                      <a:pt x="15523" y="21213"/>
                    </a:lnTo>
                    <a:lnTo>
                      <a:pt x="18013" y="20300"/>
                    </a:lnTo>
                    <a:lnTo>
                      <a:pt x="20249" y="18513"/>
                    </a:lnTo>
                    <a:lnTo>
                      <a:pt x="20249" y="15426"/>
                    </a:lnTo>
                    <a:lnTo>
                      <a:pt x="21600" y="123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35" name="Forma"/>
              <p:cNvSpPr/>
              <p:nvPr/>
            </p:nvSpPr>
            <p:spPr>
              <a:xfrm>
                <a:off x="1492148" y="786714"/>
                <a:ext cx="21312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8" y="0"/>
                    </a:lnTo>
                    <a:lnTo>
                      <a:pt x="4325" y="5399"/>
                    </a:lnTo>
                    <a:lnTo>
                      <a:pt x="0" y="5399"/>
                    </a:lnTo>
                    <a:lnTo>
                      <a:pt x="8638" y="16199"/>
                    </a:lnTo>
                    <a:lnTo>
                      <a:pt x="17287" y="21600"/>
                    </a:lnTo>
                    <a:lnTo>
                      <a:pt x="17287" y="16199"/>
                    </a:lnTo>
                    <a:lnTo>
                      <a:pt x="21600" y="5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36" name="Triangolo"/>
              <p:cNvSpPr/>
              <p:nvPr/>
            </p:nvSpPr>
            <p:spPr>
              <a:xfrm>
                <a:off x="1585982" y="5485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37" name="Forma"/>
              <p:cNvSpPr/>
              <p:nvPr/>
            </p:nvSpPr>
            <p:spPr>
              <a:xfrm>
                <a:off x="1617960" y="680402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0784" y="7206"/>
                    </a:lnTo>
                    <a:lnTo>
                      <a:pt x="0" y="0"/>
                    </a:lnTo>
                    <a:lnTo>
                      <a:pt x="0" y="14414"/>
                    </a:lnTo>
                    <a:lnTo>
                      <a:pt x="10784" y="14414"/>
                    </a:lnTo>
                    <a:lnTo>
                      <a:pt x="21600" y="21600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38" name="Triangolo"/>
              <p:cNvSpPr/>
              <p:nvPr/>
            </p:nvSpPr>
            <p:spPr>
              <a:xfrm>
                <a:off x="1649932" y="45716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39" name="Forma"/>
              <p:cNvSpPr/>
              <p:nvPr/>
            </p:nvSpPr>
            <p:spPr>
              <a:xfrm>
                <a:off x="1711750" y="4592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0" name="Triangolo"/>
              <p:cNvSpPr/>
              <p:nvPr/>
            </p:nvSpPr>
            <p:spPr>
              <a:xfrm>
                <a:off x="1743722" y="77398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1" name="Forma"/>
              <p:cNvSpPr/>
              <p:nvPr/>
            </p:nvSpPr>
            <p:spPr>
              <a:xfrm>
                <a:off x="1811896" y="50819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1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2" name="Triangolo"/>
              <p:cNvSpPr/>
              <p:nvPr/>
            </p:nvSpPr>
            <p:spPr>
              <a:xfrm>
                <a:off x="1820468" y="4975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3" name="Triangolo"/>
              <p:cNvSpPr/>
              <p:nvPr/>
            </p:nvSpPr>
            <p:spPr>
              <a:xfrm>
                <a:off x="1863096" y="5358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4" name="Quadrato"/>
              <p:cNvSpPr/>
              <p:nvPr/>
            </p:nvSpPr>
            <p:spPr>
              <a:xfrm>
                <a:off x="1903596" y="45503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5" name="Forma"/>
              <p:cNvSpPr/>
              <p:nvPr/>
            </p:nvSpPr>
            <p:spPr>
              <a:xfrm>
                <a:off x="2008047" y="4401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6" name="Forma"/>
              <p:cNvSpPr/>
              <p:nvPr/>
            </p:nvSpPr>
            <p:spPr>
              <a:xfrm>
                <a:off x="1973897" y="778205"/>
                <a:ext cx="59691" cy="55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8"/>
                    </a:moveTo>
                    <a:lnTo>
                      <a:pt x="19284" y="5140"/>
                    </a:lnTo>
                    <a:lnTo>
                      <a:pt x="14656" y="1508"/>
                    </a:lnTo>
                    <a:lnTo>
                      <a:pt x="12344" y="0"/>
                    </a:lnTo>
                    <a:lnTo>
                      <a:pt x="10800" y="0"/>
                    </a:lnTo>
                    <a:lnTo>
                      <a:pt x="9256" y="1662"/>
                    </a:lnTo>
                    <a:lnTo>
                      <a:pt x="7716" y="1662"/>
                    </a:lnTo>
                    <a:lnTo>
                      <a:pt x="7716" y="3324"/>
                    </a:lnTo>
                    <a:lnTo>
                      <a:pt x="9256" y="3324"/>
                    </a:lnTo>
                    <a:lnTo>
                      <a:pt x="6944" y="8047"/>
                    </a:lnTo>
                    <a:lnTo>
                      <a:pt x="2316" y="16872"/>
                    </a:lnTo>
                    <a:lnTo>
                      <a:pt x="0" y="21600"/>
                    </a:lnTo>
                    <a:lnTo>
                      <a:pt x="2555" y="21570"/>
                    </a:lnTo>
                    <a:lnTo>
                      <a:pt x="5400" y="21392"/>
                    </a:lnTo>
                    <a:lnTo>
                      <a:pt x="8245" y="20896"/>
                    </a:lnTo>
                    <a:lnTo>
                      <a:pt x="10800" y="19938"/>
                    </a:lnTo>
                    <a:lnTo>
                      <a:pt x="12344" y="19938"/>
                    </a:lnTo>
                    <a:lnTo>
                      <a:pt x="13884" y="21600"/>
                    </a:lnTo>
                    <a:lnTo>
                      <a:pt x="18512" y="21600"/>
                    </a:lnTo>
                    <a:lnTo>
                      <a:pt x="17813" y="19938"/>
                    </a:lnTo>
                    <a:lnTo>
                      <a:pt x="17358" y="18847"/>
                    </a:lnTo>
                    <a:lnTo>
                      <a:pt x="15042" y="12720"/>
                    </a:lnTo>
                    <a:lnTo>
                      <a:pt x="13884" y="9972"/>
                    </a:lnTo>
                    <a:lnTo>
                      <a:pt x="18512" y="8310"/>
                    </a:lnTo>
                    <a:lnTo>
                      <a:pt x="21600" y="66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7" name="Forma"/>
              <p:cNvSpPr/>
              <p:nvPr/>
            </p:nvSpPr>
            <p:spPr>
              <a:xfrm>
                <a:off x="2031498" y="7846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8" name="Forma"/>
              <p:cNvSpPr/>
              <p:nvPr/>
            </p:nvSpPr>
            <p:spPr>
              <a:xfrm>
                <a:off x="2057076" y="4401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5" y="10799"/>
                    </a:lnTo>
                    <a:lnTo>
                      <a:pt x="1081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15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9" name="Forma"/>
              <p:cNvSpPr/>
              <p:nvPr/>
            </p:nvSpPr>
            <p:spPr>
              <a:xfrm>
                <a:off x="2140166" y="750595"/>
                <a:ext cx="1705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6195" y="10801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5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Forma"/>
              <p:cNvSpPr/>
              <p:nvPr/>
            </p:nvSpPr>
            <p:spPr>
              <a:xfrm>
                <a:off x="2155132" y="7803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10784" y="10801"/>
                    </a:lnTo>
                    <a:lnTo>
                      <a:pt x="10784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Triangolo"/>
              <p:cNvSpPr/>
              <p:nvPr/>
            </p:nvSpPr>
            <p:spPr>
              <a:xfrm>
                <a:off x="2161527" y="7484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Forma"/>
              <p:cNvSpPr/>
              <p:nvPr/>
            </p:nvSpPr>
            <p:spPr>
              <a:xfrm>
                <a:off x="2157222" y="790968"/>
                <a:ext cx="21311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7"/>
                    </a:moveTo>
                    <a:lnTo>
                      <a:pt x="4312" y="0"/>
                    </a:lnTo>
                    <a:lnTo>
                      <a:pt x="4312" y="8645"/>
                    </a:lnTo>
                    <a:lnTo>
                      <a:pt x="0" y="12968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17288" y="17277"/>
                    </a:lnTo>
                    <a:lnTo>
                      <a:pt x="21600" y="172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Forma"/>
              <p:cNvSpPr/>
              <p:nvPr/>
            </p:nvSpPr>
            <p:spPr>
              <a:xfrm>
                <a:off x="2182799" y="746341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7208" y="0"/>
                    </a:lnTo>
                    <a:lnTo>
                      <a:pt x="0" y="10799"/>
                    </a:lnTo>
                    <a:lnTo>
                      <a:pt x="7208" y="10799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Forma"/>
              <p:cNvSpPr/>
              <p:nvPr/>
            </p:nvSpPr>
            <p:spPr>
              <a:xfrm>
                <a:off x="2184977" y="4316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Triangolo"/>
              <p:cNvSpPr/>
              <p:nvPr/>
            </p:nvSpPr>
            <p:spPr>
              <a:xfrm>
                <a:off x="2191372" y="4295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Forma"/>
              <p:cNvSpPr/>
              <p:nvPr/>
            </p:nvSpPr>
            <p:spPr>
              <a:xfrm>
                <a:off x="2233955" y="48267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Triangolo"/>
              <p:cNvSpPr/>
              <p:nvPr/>
            </p:nvSpPr>
            <p:spPr>
              <a:xfrm>
                <a:off x="2238266" y="4656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8" name="Triangolo"/>
              <p:cNvSpPr/>
              <p:nvPr/>
            </p:nvSpPr>
            <p:spPr>
              <a:xfrm>
                <a:off x="2238266" y="4592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9" name="Forma"/>
              <p:cNvSpPr/>
              <p:nvPr/>
            </p:nvSpPr>
            <p:spPr>
              <a:xfrm>
                <a:off x="2244661" y="476275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7206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10800" y="1439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60" name="Forma"/>
              <p:cNvSpPr/>
              <p:nvPr/>
            </p:nvSpPr>
            <p:spPr>
              <a:xfrm>
                <a:off x="2221166" y="420992"/>
                <a:ext cx="34113" cy="42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6"/>
                    </a:moveTo>
                    <a:lnTo>
                      <a:pt x="18898" y="2155"/>
                    </a:lnTo>
                    <a:lnTo>
                      <a:pt x="18898" y="0"/>
                    </a:lnTo>
                    <a:lnTo>
                      <a:pt x="16196" y="2155"/>
                    </a:lnTo>
                    <a:lnTo>
                      <a:pt x="13502" y="2155"/>
                    </a:lnTo>
                    <a:lnTo>
                      <a:pt x="8098" y="0"/>
                    </a:lnTo>
                    <a:lnTo>
                      <a:pt x="5404" y="0"/>
                    </a:lnTo>
                    <a:lnTo>
                      <a:pt x="5404" y="15123"/>
                    </a:lnTo>
                    <a:lnTo>
                      <a:pt x="2702" y="15123"/>
                    </a:lnTo>
                    <a:lnTo>
                      <a:pt x="2702" y="17277"/>
                    </a:lnTo>
                    <a:lnTo>
                      <a:pt x="0" y="17277"/>
                    </a:lnTo>
                    <a:lnTo>
                      <a:pt x="0" y="19439"/>
                    </a:lnTo>
                    <a:lnTo>
                      <a:pt x="5404" y="19439"/>
                    </a:lnTo>
                    <a:lnTo>
                      <a:pt x="8098" y="21600"/>
                    </a:lnTo>
                    <a:lnTo>
                      <a:pt x="13502" y="21600"/>
                    </a:lnTo>
                    <a:lnTo>
                      <a:pt x="13502" y="19439"/>
                    </a:lnTo>
                    <a:lnTo>
                      <a:pt x="16196" y="17277"/>
                    </a:lnTo>
                    <a:lnTo>
                      <a:pt x="17805" y="14039"/>
                    </a:lnTo>
                    <a:lnTo>
                      <a:pt x="19992" y="7561"/>
                    </a:lnTo>
                    <a:lnTo>
                      <a:pt x="21600" y="43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61" name="Quadrato"/>
              <p:cNvSpPr/>
              <p:nvPr/>
            </p:nvSpPr>
            <p:spPr>
              <a:xfrm>
                <a:off x="2268105" y="45078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62" name="Forma"/>
              <p:cNvSpPr/>
              <p:nvPr/>
            </p:nvSpPr>
            <p:spPr>
              <a:xfrm>
                <a:off x="2364035" y="420992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0782" y="7186"/>
                    </a:lnTo>
                    <a:lnTo>
                      <a:pt x="10782" y="0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10782" y="21600"/>
                    </a:lnTo>
                    <a:lnTo>
                      <a:pt x="10782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63" name="Forma"/>
              <p:cNvSpPr/>
              <p:nvPr/>
            </p:nvSpPr>
            <p:spPr>
              <a:xfrm>
                <a:off x="2383218" y="3976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64" name="Quadrato"/>
              <p:cNvSpPr/>
              <p:nvPr/>
            </p:nvSpPr>
            <p:spPr>
              <a:xfrm>
                <a:off x="2408796" y="44653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65" name="Forma"/>
              <p:cNvSpPr/>
              <p:nvPr/>
            </p:nvSpPr>
            <p:spPr>
              <a:xfrm>
                <a:off x="2408758" y="429488"/>
                <a:ext cx="12790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1"/>
                    </a:moveTo>
                    <a:lnTo>
                      <a:pt x="14393" y="10800"/>
                    </a:lnTo>
                    <a:lnTo>
                      <a:pt x="14393" y="5401"/>
                    </a:lnTo>
                    <a:lnTo>
                      <a:pt x="7185" y="0"/>
                    </a:lnTo>
                    <a:lnTo>
                      <a:pt x="7185" y="5401"/>
                    </a:lnTo>
                    <a:lnTo>
                      <a:pt x="0" y="16201"/>
                    </a:lnTo>
                    <a:lnTo>
                      <a:pt x="0" y="21600"/>
                    </a:lnTo>
                    <a:lnTo>
                      <a:pt x="7185" y="21600"/>
                    </a:lnTo>
                    <a:lnTo>
                      <a:pt x="14393" y="16201"/>
                    </a:lnTo>
                    <a:lnTo>
                      <a:pt x="21600" y="16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66" name="Forma"/>
              <p:cNvSpPr/>
              <p:nvPr/>
            </p:nvSpPr>
            <p:spPr>
              <a:xfrm>
                <a:off x="2421547" y="442252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4392" y="7207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0" y="14415"/>
                    </a:lnTo>
                    <a:lnTo>
                      <a:pt x="7185" y="14415"/>
                    </a:lnTo>
                    <a:lnTo>
                      <a:pt x="14392" y="21600"/>
                    </a:lnTo>
                    <a:lnTo>
                      <a:pt x="14392" y="14415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67" name="Quadrato"/>
              <p:cNvSpPr/>
              <p:nvPr/>
            </p:nvSpPr>
            <p:spPr>
              <a:xfrm>
                <a:off x="2621965" y="78249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68" name="Forma"/>
              <p:cNvSpPr/>
              <p:nvPr/>
            </p:nvSpPr>
            <p:spPr>
              <a:xfrm>
                <a:off x="3086620" y="514540"/>
                <a:ext cx="17045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6208" y="4320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17280"/>
                    </a:lnTo>
                    <a:lnTo>
                      <a:pt x="5392" y="17280"/>
                    </a:lnTo>
                    <a:lnTo>
                      <a:pt x="10800" y="21600"/>
                    </a:lnTo>
                    <a:lnTo>
                      <a:pt x="16208" y="17280"/>
                    </a:lnTo>
                    <a:lnTo>
                      <a:pt x="16208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69" name="Forma"/>
              <p:cNvSpPr/>
              <p:nvPr/>
            </p:nvSpPr>
            <p:spPr>
              <a:xfrm>
                <a:off x="3171875" y="684656"/>
                <a:ext cx="21325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4"/>
                    </a:moveTo>
                    <a:lnTo>
                      <a:pt x="17278" y="7208"/>
                    </a:lnTo>
                    <a:lnTo>
                      <a:pt x="12968" y="7208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12968" y="21600"/>
                    </a:lnTo>
                    <a:lnTo>
                      <a:pt x="17278" y="21600"/>
                    </a:lnTo>
                    <a:lnTo>
                      <a:pt x="17278" y="14394"/>
                    </a:lnTo>
                    <a:lnTo>
                      <a:pt x="21600" y="143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70" name="Forma"/>
              <p:cNvSpPr/>
              <p:nvPr/>
            </p:nvSpPr>
            <p:spPr>
              <a:xfrm>
                <a:off x="3227298" y="425234"/>
                <a:ext cx="17057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404" y="0"/>
                    </a:lnTo>
                    <a:lnTo>
                      <a:pt x="5404" y="7199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5404" y="14401"/>
                    </a:lnTo>
                    <a:lnTo>
                      <a:pt x="108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71" name="Forma"/>
              <p:cNvSpPr/>
              <p:nvPr/>
            </p:nvSpPr>
            <p:spPr>
              <a:xfrm>
                <a:off x="3244405" y="420992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1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72" name="Forma"/>
              <p:cNvSpPr/>
              <p:nvPr/>
            </p:nvSpPr>
            <p:spPr>
              <a:xfrm>
                <a:off x="3240100" y="437997"/>
                <a:ext cx="29833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5"/>
                    </a:moveTo>
                    <a:lnTo>
                      <a:pt x="16929" y="6078"/>
                    </a:lnTo>
                    <a:lnTo>
                      <a:pt x="11954" y="4323"/>
                    </a:lnTo>
                    <a:lnTo>
                      <a:pt x="6409" y="2567"/>
                    </a:lnTo>
                    <a:lnTo>
                      <a:pt x="0" y="0"/>
                    </a:lnTo>
                    <a:lnTo>
                      <a:pt x="0" y="8645"/>
                    </a:lnTo>
                    <a:lnTo>
                      <a:pt x="3080" y="12968"/>
                    </a:lnTo>
                    <a:lnTo>
                      <a:pt x="3080" y="21600"/>
                    </a:lnTo>
                    <a:lnTo>
                      <a:pt x="7715" y="21535"/>
                    </a:lnTo>
                    <a:lnTo>
                      <a:pt x="12340" y="21057"/>
                    </a:lnTo>
                    <a:lnTo>
                      <a:pt x="16975" y="19780"/>
                    </a:lnTo>
                    <a:lnTo>
                      <a:pt x="21600" y="17277"/>
                    </a:lnTo>
                    <a:lnTo>
                      <a:pt x="21600" y="86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73" name="Forma"/>
              <p:cNvSpPr/>
              <p:nvPr/>
            </p:nvSpPr>
            <p:spPr>
              <a:xfrm>
                <a:off x="3286988" y="412483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7206"/>
                    </a:lnTo>
                    <a:lnTo>
                      <a:pt x="0" y="14414"/>
                    </a:lnTo>
                    <a:lnTo>
                      <a:pt x="7207" y="14414"/>
                    </a:lnTo>
                    <a:lnTo>
                      <a:pt x="7207" y="21600"/>
                    </a:lnTo>
                    <a:lnTo>
                      <a:pt x="14415" y="21600"/>
                    </a:lnTo>
                    <a:lnTo>
                      <a:pt x="14415" y="14414"/>
                    </a:lnTo>
                    <a:lnTo>
                      <a:pt x="21600" y="7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74" name="Forma"/>
              <p:cNvSpPr/>
              <p:nvPr/>
            </p:nvSpPr>
            <p:spPr>
              <a:xfrm>
                <a:off x="3920134" y="7293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799"/>
                    </a:lnTo>
                    <a:lnTo>
                      <a:pt x="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75" name="Triangolo"/>
              <p:cNvSpPr/>
              <p:nvPr/>
            </p:nvSpPr>
            <p:spPr>
              <a:xfrm>
                <a:off x="4011790" y="7569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76" name="Triangolo"/>
              <p:cNvSpPr/>
              <p:nvPr/>
            </p:nvSpPr>
            <p:spPr>
              <a:xfrm>
                <a:off x="4190853" y="5868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77" name="Triangolo"/>
              <p:cNvSpPr/>
              <p:nvPr/>
            </p:nvSpPr>
            <p:spPr>
              <a:xfrm>
                <a:off x="4231354" y="7527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5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78" name="Forma"/>
              <p:cNvSpPr/>
              <p:nvPr/>
            </p:nvSpPr>
            <p:spPr>
              <a:xfrm>
                <a:off x="4621403" y="535812"/>
                <a:ext cx="29846" cy="46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47"/>
                    </a:moveTo>
                    <a:lnTo>
                      <a:pt x="12335" y="1965"/>
                    </a:lnTo>
                    <a:lnTo>
                      <a:pt x="6167" y="1965"/>
                    </a:lnTo>
                    <a:lnTo>
                      <a:pt x="6167" y="0"/>
                    </a:lnTo>
                    <a:lnTo>
                      <a:pt x="3906" y="2973"/>
                    </a:lnTo>
                    <a:lnTo>
                      <a:pt x="1930" y="6135"/>
                    </a:lnTo>
                    <a:lnTo>
                      <a:pt x="524" y="9665"/>
                    </a:lnTo>
                    <a:lnTo>
                      <a:pt x="0" y="13747"/>
                    </a:lnTo>
                    <a:lnTo>
                      <a:pt x="4145" y="15524"/>
                    </a:lnTo>
                    <a:lnTo>
                      <a:pt x="11278" y="19823"/>
                    </a:lnTo>
                    <a:lnTo>
                      <a:pt x="15423" y="21600"/>
                    </a:lnTo>
                    <a:lnTo>
                      <a:pt x="15423" y="19635"/>
                    </a:lnTo>
                    <a:lnTo>
                      <a:pt x="18512" y="15712"/>
                    </a:lnTo>
                    <a:lnTo>
                      <a:pt x="21600" y="137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79" name="Forma"/>
              <p:cNvSpPr/>
              <p:nvPr/>
            </p:nvSpPr>
            <p:spPr>
              <a:xfrm>
                <a:off x="4768526" y="8207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0" name="Forma"/>
              <p:cNvSpPr/>
              <p:nvPr/>
            </p:nvSpPr>
            <p:spPr>
              <a:xfrm>
                <a:off x="5175631" y="527303"/>
                <a:ext cx="12790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2" y="4323"/>
                    </a:lnTo>
                    <a:lnTo>
                      <a:pt x="0" y="4323"/>
                    </a:lnTo>
                    <a:lnTo>
                      <a:pt x="7185" y="8645"/>
                    </a:lnTo>
                    <a:lnTo>
                      <a:pt x="7185" y="17278"/>
                    </a:lnTo>
                    <a:lnTo>
                      <a:pt x="14392" y="21600"/>
                    </a:lnTo>
                    <a:lnTo>
                      <a:pt x="14392" y="86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1" name="Quadrato"/>
              <p:cNvSpPr/>
              <p:nvPr/>
            </p:nvSpPr>
            <p:spPr>
              <a:xfrm>
                <a:off x="5192725" y="97386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2" name="Forma"/>
              <p:cNvSpPr/>
              <p:nvPr/>
            </p:nvSpPr>
            <p:spPr>
              <a:xfrm>
                <a:off x="5188420" y="952576"/>
                <a:ext cx="12790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09"/>
                    </a:moveTo>
                    <a:lnTo>
                      <a:pt x="14392" y="4309"/>
                    </a:lnTo>
                    <a:lnTo>
                      <a:pt x="7185" y="0"/>
                    </a:lnTo>
                    <a:lnTo>
                      <a:pt x="0" y="4309"/>
                    </a:lnTo>
                    <a:lnTo>
                      <a:pt x="0" y="17278"/>
                    </a:lnTo>
                    <a:lnTo>
                      <a:pt x="7185" y="17278"/>
                    </a:lnTo>
                    <a:lnTo>
                      <a:pt x="14392" y="21600"/>
                    </a:lnTo>
                    <a:lnTo>
                      <a:pt x="14392" y="17278"/>
                    </a:lnTo>
                    <a:lnTo>
                      <a:pt x="21600" y="8632"/>
                    </a:lnTo>
                    <a:lnTo>
                      <a:pt x="21600" y="430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3" name="Triangolo"/>
              <p:cNvSpPr/>
              <p:nvPr/>
            </p:nvSpPr>
            <p:spPr>
              <a:xfrm>
                <a:off x="5248147" y="5783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Forma"/>
              <p:cNvSpPr/>
              <p:nvPr/>
            </p:nvSpPr>
            <p:spPr>
              <a:xfrm>
                <a:off x="5246014" y="56348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00" y="0"/>
                    </a:lnTo>
                    <a:lnTo>
                      <a:pt x="1080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Quadrato"/>
              <p:cNvSpPr/>
              <p:nvPr/>
            </p:nvSpPr>
            <p:spPr>
              <a:xfrm>
                <a:off x="5252408" y="57411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Triangolo"/>
              <p:cNvSpPr/>
              <p:nvPr/>
            </p:nvSpPr>
            <p:spPr>
              <a:xfrm>
                <a:off x="5277992" y="5975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Forma"/>
              <p:cNvSpPr/>
              <p:nvPr/>
            </p:nvSpPr>
            <p:spPr>
              <a:xfrm>
                <a:off x="5341899" y="591096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4393" y="7207"/>
                    </a:lnTo>
                    <a:lnTo>
                      <a:pt x="7186" y="0"/>
                    </a:lnTo>
                    <a:lnTo>
                      <a:pt x="7186" y="7207"/>
                    </a:lnTo>
                    <a:lnTo>
                      <a:pt x="0" y="7207"/>
                    </a:lnTo>
                    <a:lnTo>
                      <a:pt x="0" y="14415"/>
                    </a:lnTo>
                    <a:lnTo>
                      <a:pt x="7186" y="14415"/>
                    </a:lnTo>
                    <a:lnTo>
                      <a:pt x="14393" y="21600"/>
                    </a:lnTo>
                    <a:lnTo>
                      <a:pt x="21600" y="14415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Triangolo"/>
              <p:cNvSpPr/>
              <p:nvPr/>
            </p:nvSpPr>
            <p:spPr>
              <a:xfrm>
                <a:off x="5367515" y="6038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Forma"/>
              <p:cNvSpPr/>
              <p:nvPr/>
            </p:nvSpPr>
            <p:spPr>
              <a:xfrm>
                <a:off x="5533745" y="782459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3" y="7201"/>
                    </a:lnTo>
                    <a:lnTo>
                      <a:pt x="7186" y="0"/>
                    </a:lnTo>
                    <a:lnTo>
                      <a:pt x="7186" y="7201"/>
                    </a:lnTo>
                    <a:lnTo>
                      <a:pt x="0" y="7201"/>
                    </a:lnTo>
                    <a:lnTo>
                      <a:pt x="0" y="14399"/>
                    </a:lnTo>
                    <a:lnTo>
                      <a:pt x="14393" y="14399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Forma"/>
              <p:cNvSpPr/>
              <p:nvPr/>
            </p:nvSpPr>
            <p:spPr>
              <a:xfrm>
                <a:off x="5597740" y="6612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Forma"/>
              <p:cNvSpPr/>
              <p:nvPr/>
            </p:nvSpPr>
            <p:spPr>
              <a:xfrm>
                <a:off x="5798070" y="890936"/>
                <a:ext cx="2131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7275" y="0"/>
                    </a:lnTo>
                    <a:lnTo>
                      <a:pt x="4313" y="0"/>
                    </a:lnTo>
                    <a:lnTo>
                      <a:pt x="4313" y="10785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Forma"/>
              <p:cNvSpPr/>
              <p:nvPr/>
            </p:nvSpPr>
            <p:spPr>
              <a:xfrm>
                <a:off x="5819381" y="888784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4393" y="7207"/>
                    </a:ln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7207"/>
                    </a:lnTo>
                    <a:lnTo>
                      <a:pt x="0" y="7207"/>
                    </a:lnTo>
                    <a:lnTo>
                      <a:pt x="0" y="14393"/>
                    </a:lnTo>
                    <a:lnTo>
                      <a:pt x="14393" y="14393"/>
                    </a:lnTo>
                    <a:lnTo>
                      <a:pt x="21600" y="21600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67" name="object 203"/>
            <p:cNvGrpSpPr/>
            <p:nvPr/>
          </p:nvGrpSpPr>
          <p:grpSpPr>
            <a:xfrm>
              <a:off x="976338" y="980205"/>
              <a:ext cx="4851579" cy="552826"/>
              <a:chOff x="0" y="0"/>
              <a:chExt cx="4851577" cy="552824"/>
            </a:xfrm>
          </p:grpSpPr>
          <p:sp>
            <p:nvSpPr>
              <p:cNvPr id="794" name="Quadrato"/>
              <p:cNvSpPr/>
              <p:nvPr/>
            </p:nvSpPr>
            <p:spPr>
              <a:xfrm>
                <a:off x="0" y="421018"/>
                <a:ext cx="127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5" name="Forma"/>
              <p:cNvSpPr/>
              <p:nvPr/>
            </p:nvSpPr>
            <p:spPr>
              <a:xfrm>
                <a:off x="6394" y="176492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10782"/>
                    </a:lnTo>
                    <a:lnTo>
                      <a:pt x="10816" y="1078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6" name="Forma"/>
              <p:cNvSpPr/>
              <p:nvPr/>
            </p:nvSpPr>
            <p:spPr>
              <a:xfrm>
                <a:off x="14922" y="1849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1" y="10799"/>
                    </a:lnTo>
                    <a:lnTo>
                      <a:pt x="10801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7" name="Triangolo"/>
              <p:cNvSpPr/>
              <p:nvPr/>
            </p:nvSpPr>
            <p:spPr>
              <a:xfrm>
                <a:off x="40506" y="1488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7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8" name="Triangolo"/>
              <p:cNvSpPr/>
              <p:nvPr/>
            </p:nvSpPr>
            <p:spPr>
              <a:xfrm>
                <a:off x="102323" y="1956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9" name="Forma"/>
              <p:cNvSpPr/>
              <p:nvPr/>
            </p:nvSpPr>
            <p:spPr>
              <a:xfrm>
                <a:off x="179057" y="1126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0" name="Triangolo"/>
              <p:cNvSpPr/>
              <p:nvPr/>
            </p:nvSpPr>
            <p:spPr>
              <a:xfrm>
                <a:off x="200380" y="4210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1" name="Triangolo"/>
              <p:cNvSpPr/>
              <p:nvPr/>
            </p:nvSpPr>
            <p:spPr>
              <a:xfrm>
                <a:off x="204641" y="4210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2" name="Forma"/>
              <p:cNvSpPr/>
              <p:nvPr/>
            </p:nvSpPr>
            <p:spPr>
              <a:xfrm>
                <a:off x="211035" y="1445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3" name="Forma"/>
              <p:cNvSpPr/>
              <p:nvPr/>
            </p:nvSpPr>
            <p:spPr>
              <a:xfrm>
                <a:off x="230174" y="24878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10799"/>
                    </a:lnTo>
                    <a:lnTo>
                      <a:pt x="7207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4" name="Forma"/>
              <p:cNvSpPr/>
              <p:nvPr/>
            </p:nvSpPr>
            <p:spPr>
              <a:xfrm>
                <a:off x="232352" y="1956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5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5" name="Forma"/>
              <p:cNvSpPr/>
              <p:nvPr/>
            </p:nvSpPr>
            <p:spPr>
              <a:xfrm>
                <a:off x="240880" y="24240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6" name="Triangolo"/>
              <p:cNvSpPr/>
              <p:nvPr/>
            </p:nvSpPr>
            <p:spPr>
              <a:xfrm>
                <a:off x="345325" y="1105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7" name="Forma"/>
              <p:cNvSpPr/>
              <p:nvPr/>
            </p:nvSpPr>
            <p:spPr>
              <a:xfrm>
                <a:off x="355987" y="2849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8" name="Quadrato"/>
              <p:cNvSpPr/>
              <p:nvPr/>
            </p:nvSpPr>
            <p:spPr>
              <a:xfrm>
                <a:off x="355987" y="25942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9" name="Forma"/>
              <p:cNvSpPr/>
              <p:nvPr/>
            </p:nvSpPr>
            <p:spPr>
              <a:xfrm>
                <a:off x="560622" y="3274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0" name="Forma"/>
              <p:cNvSpPr/>
              <p:nvPr/>
            </p:nvSpPr>
            <p:spPr>
              <a:xfrm>
                <a:off x="594734" y="3529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2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1" name="Triangolo"/>
              <p:cNvSpPr/>
              <p:nvPr/>
            </p:nvSpPr>
            <p:spPr>
              <a:xfrm>
                <a:off x="601129" y="3487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2" name="Forma"/>
              <p:cNvSpPr/>
              <p:nvPr/>
            </p:nvSpPr>
            <p:spPr>
              <a:xfrm>
                <a:off x="618178" y="36786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3" name="Quadrato"/>
              <p:cNvSpPr/>
              <p:nvPr/>
            </p:nvSpPr>
            <p:spPr>
              <a:xfrm>
                <a:off x="622439" y="38274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4" name="Triangolo"/>
              <p:cNvSpPr/>
              <p:nvPr/>
            </p:nvSpPr>
            <p:spPr>
              <a:xfrm>
                <a:off x="648023" y="3955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5" name="Quadrato"/>
              <p:cNvSpPr/>
              <p:nvPr/>
            </p:nvSpPr>
            <p:spPr>
              <a:xfrm>
                <a:off x="686390" y="34022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6" name="Forma"/>
              <p:cNvSpPr/>
              <p:nvPr/>
            </p:nvSpPr>
            <p:spPr>
              <a:xfrm>
                <a:off x="837736" y="1637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16" y="0"/>
                    </a:lnTo>
                    <a:lnTo>
                      <a:pt x="10816" y="10801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7" name="Forma"/>
              <p:cNvSpPr/>
              <p:nvPr/>
            </p:nvSpPr>
            <p:spPr>
              <a:xfrm>
                <a:off x="852614" y="178594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5"/>
                    </a:moveTo>
                    <a:lnTo>
                      <a:pt x="7207" y="7185"/>
                    </a:ln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71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8" name="Triangolo"/>
              <p:cNvSpPr/>
              <p:nvPr/>
            </p:nvSpPr>
            <p:spPr>
              <a:xfrm>
                <a:off x="1001877" y="1743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9" name="Forma"/>
              <p:cNvSpPr/>
              <p:nvPr/>
            </p:nvSpPr>
            <p:spPr>
              <a:xfrm>
                <a:off x="954938" y="131807"/>
                <a:ext cx="63945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1"/>
                    </a:moveTo>
                    <a:lnTo>
                      <a:pt x="20159" y="4321"/>
                    </a:lnTo>
                    <a:lnTo>
                      <a:pt x="18721" y="2160"/>
                    </a:lnTo>
                    <a:lnTo>
                      <a:pt x="20159" y="2160"/>
                    </a:lnTo>
                    <a:lnTo>
                      <a:pt x="20159" y="0"/>
                    </a:lnTo>
                    <a:lnTo>
                      <a:pt x="15839" y="0"/>
                    </a:lnTo>
                    <a:lnTo>
                      <a:pt x="12823" y="1619"/>
                    </a:lnTo>
                    <a:lnTo>
                      <a:pt x="7336" y="4863"/>
                    </a:lnTo>
                    <a:lnTo>
                      <a:pt x="4320" y="6482"/>
                    </a:lnTo>
                    <a:lnTo>
                      <a:pt x="2878" y="7565"/>
                    </a:lnTo>
                    <a:lnTo>
                      <a:pt x="2878" y="6482"/>
                    </a:lnTo>
                    <a:lnTo>
                      <a:pt x="1437" y="4321"/>
                    </a:lnTo>
                    <a:lnTo>
                      <a:pt x="0" y="6482"/>
                    </a:lnTo>
                    <a:lnTo>
                      <a:pt x="1437" y="6482"/>
                    </a:lnTo>
                    <a:lnTo>
                      <a:pt x="2398" y="7927"/>
                    </a:lnTo>
                    <a:lnTo>
                      <a:pt x="1437" y="8643"/>
                    </a:lnTo>
                    <a:lnTo>
                      <a:pt x="1437" y="10797"/>
                    </a:lnTo>
                    <a:lnTo>
                      <a:pt x="0" y="10797"/>
                    </a:lnTo>
                    <a:lnTo>
                      <a:pt x="7919" y="17008"/>
                    </a:lnTo>
                    <a:lnTo>
                      <a:pt x="11746" y="19607"/>
                    </a:lnTo>
                    <a:lnTo>
                      <a:pt x="15839" y="21600"/>
                    </a:lnTo>
                    <a:lnTo>
                      <a:pt x="15839" y="19440"/>
                    </a:lnTo>
                    <a:lnTo>
                      <a:pt x="17280" y="17279"/>
                    </a:lnTo>
                    <a:lnTo>
                      <a:pt x="15839" y="15118"/>
                    </a:lnTo>
                    <a:lnTo>
                      <a:pt x="17280" y="15118"/>
                    </a:lnTo>
                    <a:lnTo>
                      <a:pt x="17280" y="12957"/>
                    </a:lnTo>
                    <a:lnTo>
                      <a:pt x="18721" y="12957"/>
                    </a:lnTo>
                    <a:lnTo>
                      <a:pt x="18721" y="8643"/>
                    </a:lnTo>
                    <a:lnTo>
                      <a:pt x="20159" y="6482"/>
                    </a:lnTo>
                    <a:lnTo>
                      <a:pt x="21600" y="43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0" name="Triangolo"/>
              <p:cNvSpPr/>
              <p:nvPr/>
            </p:nvSpPr>
            <p:spPr>
              <a:xfrm>
                <a:off x="1018927" y="1318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1" name="Forma"/>
              <p:cNvSpPr/>
              <p:nvPr/>
            </p:nvSpPr>
            <p:spPr>
              <a:xfrm>
                <a:off x="1031671" y="131807"/>
                <a:ext cx="25579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603" y="4322"/>
                    </a:lnTo>
                    <a:lnTo>
                      <a:pt x="3603" y="8645"/>
                    </a:lnTo>
                    <a:lnTo>
                      <a:pt x="7207" y="12967"/>
                    </a:lnTo>
                    <a:lnTo>
                      <a:pt x="0" y="12967"/>
                    </a:lnTo>
                    <a:lnTo>
                      <a:pt x="0" y="17290"/>
                    </a:lnTo>
                    <a:lnTo>
                      <a:pt x="3603" y="21600"/>
                    </a:lnTo>
                    <a:lnTo>
                      <a:pt x="10800" y="12967"/>
                    </a:lnTo>
                    <a:lnTo>
                      <a:pt x="14403" y="43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Forma"/>
              <p:cNvSpPr/>
              <p:nvPr/>
            </p:nvSpPr>
            <p:spPr>
              <a:xfrm>
                <a:off x="1129772" y="3550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3" name="Forma"/>
              <p:cNvSpPr/>
              <p:nvPr/>
            </p:nvSpPr>
            <p:spPr>
              <a:xfrm>
                <a:off x="1136167" y="3465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1" y="0"/>
                    </a:lnTo>
                    <a:lnTo>
                      <a:pt x="10801" y="10817"/>
                    </a:lnTo>
                    <a:lnTo>
                      <a:pt x="0" y="10817"/>
                    </a:lnTo>
                    <a:lnTo>
                      <a:pt x="1080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4" name="Forma"/>
              <p:cNvSpPr/>
              <p:nvPr/>
            </p:nvSpPr>
            <p:spPr>
              <a:xfrm>
                <a:off x="1302435" y="2020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5"/>
                    </a:lnTo>
                    <a:lnTo>
                      <a:pt x="10800" y="21600"/>
                    </a:lnTo>
                    <a:lnTo>
                      <a:pt x="10800" y="108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5" name="Forma"/>
              <p:cNvSpPr/>
              <p:nvPr/>
            </p:nvSpPr>
            <p:spPr>
              <a:xfrm>
                <a:off x="1321574" y="255136"/>
                <a:ext cx="25579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3" y="0"/>
                    </a:lnTo>
                    <a:lnTo>
                      <a:pt x="10800" y="5404"/>
                    </a:lnTo>
                    <a:lnTo>
                      <a:pt x="3603" y="5404"/>
                    </a:lnTo>
                    <a:lnTo>
                      <a:pt x="3603" y="10808"/>
                    </a:lnTo>
                    <a:lnTo>
                      <a:pt x="0" y="16212"/>
                    </a:lnTo>
                    <a:lnTo>
                      <a:pt x="3603" y="16212"/>
                    </a:lnTo>
                    <a:lnTo>
                      <a:pt x="10800" y="21600"/>
                    </a:lnTo>
                    <a:lnTo>
                      <a:pt x="14403" y="21600"/>
                    </a:lnTo>
                    <a:lnTo>
                      <a:pt x="21600" y="108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6" name="Forma"/>
              <p:cNvSpPr/>
              <p:nvPr/>
            </p:nvSpPr>
            <p:spPr>
              <a:xfrm>
                <a:off x="1434598" y="106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10816" y="10799"/>
                    </a:lnTo>
                    <a:lnTo>
                      <a:pt x="0" y="10799"/>
                    </a:lnTo>
                    <a:lnTo>
                      <a:pt x="10816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7" name="Forma"/>
              <p:cNvSpPr/>
              <p:nvPr/>
            </p:nvSpPr>
            <p:spPr>
              <a:xfrm>
                <a:off x="1440954" y="19145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4393" y="10799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14393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8" name="Forma"/>
              <p:cNvSpPr/>
              <p:nvPr/>
            </p:nvSpPr>
            <p:spPr>
              <a:xfrm>
                <a:off x="1585899" y="216859"/>
                <a:ext cx="29846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6490" y="6834"/>
                    </a:lnTo>
                    <a:lnTo>
                      <a:pt x="10800" y="3385"/>
                    </a:lnTo>
                    <a:lnTo>
                      <a:pt x="5110" y="934"/>
                    </a:lnTo>
                    <a:lnTo>
                      <a:pt x="0" y="0"/>
                    </a:lnTo>
                    <a:lnTo>
                      <a:pt x="4633" y="4899"/>
                    </a:lnTo>
                    <a:lnTo>
                      <a:pt x="13889" y="16699"/>
                    </a:lnTo>
                    <a:lnTo>
                      <a:pt x="18512" y="21600"/>
                    </a:lnTo>
                    <a:lnTo>
                      <a:pt x="18512" y="16199"/>
                    </a:lnTo>
                    <a:lnTo>
                      <a:pt x="21600" y="16199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9" name="Forma"/>
              <p:cNvSpPr/>
              <p:nvPr/>
            </p:nvSpPr>
            <p:spPr>
              <a:xfrm>
                <a:off x="1856663" y="3253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0" y="10799"/>
                    </a:lnTo>
                    <a:lnTo>
                      <a:pt x="1080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0" name="Forma"/>
              <p:cNvSpPr/>
              <p:nvPr/>
            </p:nvSpPr>
            <p:spPr>
              <a:xfrm>
                <a:off x="1865191" y="3168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10785" y="0"/>
                    </a:lnTo>
                    <a:lnTo>
                      <a:pt x="10785" y="1081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1" name="Triangolo"/>
              <p:cNvSpPr/>
              <p:nvPr/>
            </p:nvSpPr>
            <p:spPr>
              <a:xfrm>
                <a:off x="1871586" y="3147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2" name="Forma"/>
              <p:cNvSpPr/>
              <p:nvPr/>
            </p:nvSpPr>
            <p:spPr>
              <a:xfrm>
                <a:off x="1837435" y="335934"/>
                <a:ext cx="76735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13"/>
                    </a:moveTo>
                    <a:lnTo>
                      <a:pt x="19802" y="15721"/>
                    </a:lnTo>
                    <a:lnTo>
                      <a:pt x="16202" y="8966"/>
                    </a:lnTo>
                    <a:lnTo>
                      <a:pt x="14400" y="6174"/>
                    </a:lnTo>
                    <a:lnTo>
                      <a:pt x="14400" y="0"/>
                    </a:lnTo>
                    <a:lnTo>
                      <a:pt x="12001" y="0"/>
                    </a:lnTo>
                    <a:lnTo>
                      <a:pt x="12001" y="3087"/>
                    </a:lnTo>
                    <a:lnTo>
                      <a:pt x="13195" y="6165"/>
                    </a:lnTo>
                    <a:lnTo>
                      <a:pt x="9620" y="6128"/>
                    </a:lnTo>
                    <a:lnTo>
                      <a:pt x="6149" y="5787"/>
                    </a:lnTo>
                    <a:lnTo>
                      <a:pt x="2906" y="4874"/>
                    </a:lnTo>
                    <a:lnTo>
                      <a:pt x="0" y="3087"/>
                    </a:lnTo>
                    <a:lnTo>
                      <a:pt x="1612" y="7713"/>
                    </a:lnTo>
                    <a:lnTo>
                      <a:pt x="4386" y="16974"/>
                    </a:lnTo>
                    <a:lnTo>
                      <a:pt x="5999" y="21600"/>
                    </a:lnTo>
                    <a:lnTo>
                      <a:pt x="9620" y="21554"/>
                    </a:lnTo>
                    <a:lnTo>
                      <a:pt x="13349" y="21213"/>
                    </a:lnTo>
                    <a:lnTo>
                      <a:pt x="17306" y="20300"/>
                    </a:lnTo>
                    <a:lnTo>
                      <a:pt x="21600" y="185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3" name="Forma"/>
              <p:cNvSpPr/>
              <p:nvPr/>
            </p:nvSpPr>
            <p:spPr>
              <a:xfrm>
                <a:off x="1914169" y="340188"/>
                <a:ext cx="12789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4"/>
                    </a:moveTo>
                    <a:lnTo>
                      <a:pt x="14415" y="5404"/>
                    </a:lnTo>
                    <a:lnTo>
                      <a:pt x="7207" y="0"/>
                    </a:lnTo>
                    <a:lnTo>
                      <a:pt x="7207" y="5404"/>
                    </a:lnTo>
                    <a:lnTo>
                      <a:pt x="0" y="16212"/>
                    </a:lnTo>
                    <a:lnTo>
                      <a:pt x="0" y="21600"/>
                    </a:lnTo>
                    <a:lnTo>
                      <a:pt x="21600" y="5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4" name="Forma"/>
              <p:cNvSpPr/>
              <p:nvPr/>
            </p:nvSpPr>
            <p:spPr>
              <a:xfrm>
                <a:off x="1884336" y="297656"/>
                <a:ext cx="93791" cy="55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90"/>
                    </a:moveTo>
                    <a:lnTo>
                      <a:pt x="19544" y="11787"/>
                    </a:lnTo>
                    <a:lnTo>
                      <a:pt x="15800" y="8151"/>
                    </a:lnTo>
                    <a:lnTo>
                      <a:pt x="13744" y="6648"/>
                    </a:lnTo>
                    <a:lnTo>
                      <a:pt x="12764" y="6648"/>
                    </a:lnTo>
                    <a:lnTo>
                      <a:pt x="11781" y="8310"/>
                    </a:lnTo>
                    <a:lnTo>
                      <a:pt x="11781" y="9971"/>
                    </a:lnTo>
                    <a:lnTo>
                      <a:pt x="10799" y="11629"/>
                    </a:lnTo>
                    <a:lnTo>
                      <a:pt x="8836" y="11629"/>
                    </a:lnTo>
                    <a:lnTo>
                      <a:pt x="8836" y="13290"/>
                    </a:lnTo>
                    <a:lnTo>
                      <a:pt x="8114" y="9813"/>
                    </a:lnTo>
                    <a:lnTo>
                      <a:pt x="7485" y="6648"/>
                    </a:lnTo>
                    <a:lnTo>
                      <a:pt x="7040" y="3482"/>
                    </a:lnTo>
                    <a:lnTo>
                      <a:pt x="6949" y="1662"/>
                    </a:lnTo>
                    <a:lnTo>
                      <a:pt x="7853" y="1662"/>
                    </a:lnTo>
                    <a:lnTo>
                      <a:pt x="7853" y="0"/>
                    </a:lnTo>
                    <a:lnTo>
                      <a:pt x="6871" y="0"/>
                    </a:lnTo>
                    <a:lnTo>
                      <a:pt x="980" y="4986"/>
                    </a:lnTo>
                    <a:lnTo>
                      <a:pt x="980" y="8310"/>
                    </a:lnTo>
                    <a:lnTo>
                      <a:pt x="0" y="9971"/>
                    </a:lnTo>
                    <a:lnTo>
                      <a:pt x="0" y="11629"/>
                    </a:lnTo>
                    <a:lnTo>
                      <a:pt x="7853" y="16614"/>
                    </a:lnTo>
                    <a:lnTo>
                      <a:pt x="8836" y="14952"/>
                    </a:lnTo>
                    <a:lnTo>
                      <a:pt x="8836" y="16614"/>
                    </a:lnTo>
                    <a:lnTo>
                      <a:pt x="9816" y="16614"/>
                    </a:lnTo>
                    <a:lnTo>
                      <a:pt x="9816" y="19938"/>
                    </a:lnTo>
                    <a:lnTo>
                      <a:pt x="10799" y="19938"/>
                    </a:lnTo>
                    <a:lnTo>
                      <a:pt x="11781" y="21600"/>
                    </a:lnTo>
                    <a:lnTo>
                      <a:pt x="11781" y="19938"/>
                    </a:lnTo>
                    <a:lnTo>
                      <a:pt x="12761" y="18276"/>
                    </a:lnTo>
                    <a:lnTo>
                      <a:pt x="11781" y="18276"/>
                    </a:lnTo>
                    <a:lnTo>
                      <a:pt x="11781" y="16614"/>
                    </a:lnTo>
                    <a:lnTo>
                      <a:pt x="10799" y="16614"/>
                    </a:lnTo>
                    <a:lnTo>
                      <a:pt x="10799" y="14952"/>
                    </a:lnTo>
                    <a:lnTo>
                      <a:pt x="11781" y="13290"/>
                    </a:lnTo>
                    <a:lnTo>
                      <a:pt x="12761" y="14952"/>
                    </a:lnTo>
                    <a:lnTo>
                      <a:pt x="12761" y="16614"/>
                    </a:lnTo>
                    <a:lnTo>
                      <a:pt x="15709" y="16614"/>
                    </a:lnTo>
                    <a:lnTo>
                      <a:pt x="15709" y="21600"/>
                    </a:lnTo>
                    <a:lnTo>
                      <a:pt x="17672" y="21600"/>
                    </a:lnTo>
                    <a:lnTo>
                      <a:pt x="17672" y="19938"/>
                    </a:lnTo>
                    <a:lnTo>
                      <a:pt x="18655" y="19938"/>
                    </a:lnTo>
                    <a:lnTo>
                      <a:pt x="18655" y="18276"/>
                    </a:lnTo>
                    <a:lnTo>
                      <a:pt x="19634" y="18276"/>
                    </a:lnTo>
                    <a:lnTo>
                      <a:pt x="19634" y="19938"/>
                    </a:lnTo>
                    <a:lnTo>
                      <a:pt x="20617" y="18276"/>
                    </a:lnTo>
                    <a:lnTo>
                      <a:pt x="20617" y="14952"/>
                    </a:lnTo>
                    <a:lnTo>
                      <a:pt x="21600" y="1329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5" name="Forma"/>
              <p:cNvSpPr/>
              <p:nvPr/>
            </p:nvSpPr>
            <p:spPr>
              <a:xfrm>
                <a:off x="1973859" y="349904"/>
                <a:ext cx="25578" cy="2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78"/>
                    </a:moveTo>
                    <a:lnTo>
                      <a:pt x="16141" y="4243"/>
                    </a:lnTo>
                    <a:lnTo>
                      <a:pt x="10349" y="2708"/>
                    </a:lnTo>
                    <a:lnTo>
                      <a:pt x="3882" y="1174"/>
                    </a:lnTo>
                    <a:lnTo>
                      <a:pt x="0" y="0"/>
                    </a:lnTo>
                    <a:lnTo>
                      <a:pt x="0" y="6478"/>
                    </a:lnTo>
                    <a:lnTo>
                      <a:pt x="3604" y="10258"/>
                    </a:lnTo>
                    <a:lnTo>
                      <a:pt x="7196" y="17819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7819"/>
                    </a:lnTo>
                    <a:lnTo>
                      <a:pt x="21600" y="10258"/>
                    </a:lnTo>
                    <a:lnTo>
                      <a:pt x="21600" y="6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6" name="Triangolo"/>
              <p:cNvSpPr/>
              <p:nvPr/>
            </p:nvSpPr>
            <p:spPr>
              <a:xfrm>
                <a:off x="2123122" y="9781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7" name="Forma"/>
              <p:cNvSpPr/>
              <p:nvPr/>
            </p:nvSpPr>
            <p:spPr>
              <a:xfrm>
                <a:off x="2129516" y="1126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785" y="0"/>
                    </a:lnTo>
                    <a:lnTo>
                      <a:pt x="0" y="10817"/>
                    </a:lnTo>
                    <a:lnTo>
                      <a:pt x="10785" y="10817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8" name="Triangolo"/>
              <p:cNvSpPr/>
              <p:nvPr/>
            </p:nvSpPr>
            <p:spPr>
              <a:xfrm>
                <a:off x="2170017" y="3061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Triangolo"/>
              <p:cNvSpPr/>
              <p:nvPr/>
            </p:nvSpPr>
            <p:spPr>
              <a:xfrm>
                <a:off x="2191334" y="1828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Forma"/>
              <p:cNvSpPr/>
              <p:nvPr/>
            </p:nvSpPr>
            <p:spPr>
              <a:xfrm>
                <a:off x="2221128" y="323183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414" y="7186"/>
                    </a:lnTo>
                    <a:lnTo>
                      <a:pt x="7207" y="0"/>
                    </a:lnTo>
                    <a:lnTo>
                      <a:pt x="0" y="7186"/>
                    </a:lnTo>
                    <a:lnTo>
                      <a:pt x="0" y="14392"/>
                    </a:lnTo>
                    <a:lnTo>
                      <a:pt x="7207" y="14392"/>
                    </a:lnTo>
                    <a:lnTo>
                      <a:pt x="14414" y="21600"/>
                    </a:lnTo>
                    <a:lnTo>
                      <a:pt x="14414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1" name="Forma"/>
              <p:cNvSpPr/>
              <p:nvPr/>
            </p:nvSpPr>
            <p:spPr>
              <a:xfrm>
                <a:off x="2259494" y="284905"/>
                <a:ext cx="25592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5"/>
                    </a:moveTo>
                    <a:lnTo>
                      <a:pt x="16197" y="6078"/>
                    </a:lnTo>
                    <a:lnTo>
                      <a:pt x="5403" y="2568"/>
                    </a:lnTo>
                    <a:lnTo>
                      <a:pt x="0" y="0"/>
                    </a:lnTo>
                    <a:lnTo>
                      <a:pt x="3602" y="4323"/>
                    </a:lnTo>
                    <a:lnTo>
                      <a:pt x="10795" y="21600"/>
                    </a:lnTo>
                    <a:lnTo>
                      <a:pt x="17998" y="21600"/>
                    </a:lnTo>
                    <a:lnTo>
                      <a:pt x="17998" y="17278"/>
                    </a:lnTo>
                    <a:lnTo>
                      <a:pt x="21600" y="12955"/>
                    </a:lnTo>
                    <a:lnTo>
                      <a:pt x="21600" y="86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2" name="Forma"/>
              <p:cNvSpPr/>
              <p:nvPr/>
            </p:nvSpPr>
            <p:spPr>
              <a:xfrm>
                <a:off x="2366124" y="63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3" name="Triangolo"/>
              <p:cNvSpPr/>
              <p:nvPr/>
            </p:nvSpPr>
            <p:spPr>
              <a:xfrm>
                <a:off x="2370391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4" name="Triangolo"/>
              <p:cNvSpPr/>
              <p:nvPr/>
            </p:nvSpPr>
            <p:spPr>
              <a:xfrm>
                <a:off x="2873457" y="30194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5" name="Triangolo"/>
              <p:cNvSpPr/>
              <p:nvPr/>
            </p:nvSpPr>
            <p:spPr>
              <a:xfrm>
                <a:off x="2877718" y="3147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Triangolo"/>
              <p:cNvSpPr/>
              <p:nvPr/>
            </p:nvSpPr>
            <p:spPr>
              <a:xfrm>
                <a:off x="2877718" y="3115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3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Forma"/>
              <p:cNvSpPr/>
              <p:nvPr/>
            </p:nvSpPr>
            <p:spPr>
              <a:xfrm>
                <a:off x="2877718" y="3072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14"/>
                    </a:lnTo>
                    <a:lnTo>
                      <a:pt x="10803" y="21600"/>
                    </a:lnTo>
                    <a:lnTo>
                      <a:pt x="21600" y="144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8" name="Quadrato"/>
              <p:cNvSpPr/>
              <p:nvPr/>
            </p:nvSpPr>
            <p:spPr>
              <a:xfrm>
                <a:off x="2881985" y="31895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Quadrato"/>
              <p:cNvSpPr/>
              <p:nvPr/>
            </p:nvSpPr>
            <p:spPr>
              <a:xfrm>
                <a:off x="2886246" y="30194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0" name="Forma"/>
              <p:cNvSpPr/>
              <p:nvPr/>
            </p:nvSpPr>
            <p:spPr>
              <a:xfrm>
                <a:off x="2945891" y="299816"/>
                <a:ext cx="1705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89" y="0"/>
                    </a:lnTo>
                    <a:lnTo>
                      <a:pt x="0" y="10799"/>
                    </a:lnTo>
                    <a:lnTo>
                      <a:pt x="5389" y="10799"/>
                    </a:lnTo>
                    <a:lnTo>
                      <a:pt x="107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1" name="Triangolo"/>
              <p:cNvSpPr/>
              <p:nvPr/>
            </p:nvSpPr>
            <p:spPr>
              <a:xfrm>
                <a:off x="3896645" y="4167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2" name="Forma"/>
              <p:cNvSpPr/>
              <p:nvPr/>
            </p:nvSpPr>
            <p:spPr>
              <a:xfrm>
                <a:off x="4071391" y="276396"/>
                <a:ext cx="17057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808" y="7201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211" y="21600"/>
                    </a:lnTo>
                    <a:lnTo>
                      <a:pt x="16211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3" name="Forma"/>
              <p:cNvSpPr/>
              <p:nvPr/>
            </p:nvSpPr>
            <p:spPr>
              <a:xfrm>
                <a:off x="4079925" y="289160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4393" y="7206"/>
                    </a:lnTo>
                    <a:lnTo>
                      <a:pt x="7207" y="0"/>
                    </a:lnTo>
                    <a:lnTo>
                      <a:pt x="7207" y="7206"/>
                    </a:lnTo>
                    <a:lnTo>
                      <a:pt x="0" y="14414"/>
                    </a:lnTo>
                    <a:lnTo>
                      <a:pt x="14393" y="14414"/>
                    </a:lnTo>
                    <a:lnTo>
                      <a:pt x="14393" y="21600"/>
                    </a:lnTo>
                    <a:lnTo>
                      <a:pt x="21600" y="14414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4" name="Forma"/>
              <p:cNvSpPr/>
              <p:nvPr/>
            </p:nvSpPr>
            <p:spPr>
              <a:xfrm>
                <a:off x="4175893" y="4359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10784" y="0"/>
                    </a:lnTo>
                    <a:lnTo>
                      <a:pt x="0" y="10815"/>
                    </a:lnTo>
                    <a:lnTo>
                      <a:pt x="10784" y="21600"/>
                    </a:lnTo>
                    <a:lnTo>
                      <a:pt x="216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5" name="Triangolo"/>
              <p:cNvSpPr/>
              <p:nvPr/>
            </p:nvSpPr>
            <p:spPr>
              <a:xfrm>
                <a:off x="4182287" y="4422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6" name="Forma"/>
              <p:cNvSpPr/>
              <p:nvPr/>
            </p:nvSpPr>
            <p:spPr>
              <a:xfrm>
                <a:off x="4250461" y="318929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5" y="0"/>
                    </a:lnTo>
                    <a:lnTo>
                      <a:pt x="7185" y="7207"/>
                    </a:lnTo>
                    <a:lnTo>
                      <a:pt x="0" y="7207"/>
                    </a:lnTo>
                    <a:lnTo>
                      <a:pt x="0" y="14393"/>
                    </a:lnTo>
                    <a:lnTo>
                      <a:pt x="7185" y="14393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7" name="Forma"/>
              <p:cNvSpPr/>
              <p:nvPr/>
            </p:nvSpPr>
            <p:spPr>
              <a:xfrm>
                <a:off x="4131081" y="455009"/>
                <a:ext cx="170536" cy="97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4"/>
                    </a:moveTo>
                    <a:lnTo>
                      <a:pt x="21060" y="4695"/>
                    </a:lnTo>
                    <a:lnTo>
                      <a:pt x="19658" y="2260"/>
                    </a:lnTo>
                    <a:lnTo>
                      <a:pt x="18360" y="0"/>
                    </a:lnTo>
                    <a:lnTo>
                      <a:pt x="18360" y="940"/>
                    </a:lnTo>
                    <a:lnTo>
                      <a:pt x="17820" y="1879"/>
                    </a:lnTo>
                    <a:lnTo>
                      <a:pt x="15087" y="2260"/>
                    </a:lnTo>
                    <a:lnTo>
                      <a:pt x="12555" y="2115"/>
                    </a:lnTo>
                    <a:lnTo>
                      <a:pt x="10226" y="1615"/>
                    </a:lnTo>
                    <a:lnTo>
                      <a:pt x="8099" y="940"/>
                    </a:lnTo>
                    <a:lnTo>
                      <a:pt x="8099" y="2819"/>
                    </a:lnTo>
                    <a:lnTo>
                      <a:pt x="8902" y="5811"/>
                    </a:lnTo>
                    <a:lnTo>
                      <a:pt x="8033" y="7045"/>
                    </a:lnTo>
                    <a:lnTo>
                      <a:pt x="6658" y="7572"/>
                    </a:lnTo>
                    <a:lnTo>
                      <a:pt x="5940" y="8453"/>
                    </a:lnTo>
                    <a:lnTo>
                      <a:pt x="4404" y="6487"/>
                    </a:lnTo>
                    <a:lnTo>
                      <a:pt x="1536" y="2905"/>
                    </a:lnTo>
                    <a:lnTo>
                      <a:pt x="0" y="940"/>
                    </a:lnTo>
                    <a:lnTo>
                      <a:pt x="1620" y="6574"/>
                    </a:lnTo>
                    <a:lnTo>
                      <a:pt x="2160" y="6574"/>
                    </a:lnTo>
                    <a:lnTo>
                      <a:pt x="2160" y="8453"/>
                    </a:lnTo>
                    <a:lnTo>
                      <a:pt x="1620" y="8453"/>
                    </a:lnTo>
                    <a:lnTo>
                      <a:pt x="2160" y="9392"/>
                    </a:lnTo>
                    <a:lnTo>
                      <a:pt x="3240" y="10332"/>
                    </a:lnTo>
                    <a:lnTo>
                      <a:pt x="3780" y="11268"/>
                    </a:lnTo>
                    <a:lnTo>
                      <a:pt x="7139" y="14791"/>
                    </a:lnTo>
                    <a:lnTo>
                      <a:pt x="9989" y="14087"/>
                    </a:lnTo>
                    <a:lnTo>
                      <a:pt x="12438" y="11268"/>
                    </a:lnTo>
                    <a:lnTo>
                      <a:pt x="14580" y="8453"/>
                    </a:lnTo>
                    <a:lnTo>
                      <a:pt x="15389" y="11109"/>
                    </a:lnTo>
                    <a:lnTo>
                      <a:pt x="16200" y="13501"/>
                    </a:lnTo>
                    <a:lnTo>
                      <a:pt x="17009" y="15716"/>
                    </a:lnTo>
                    <a:lnTo>
                      <a:pt x="17820" y="17842"/>
                    </a:lnTo>
                    <a:lnTo>
                      <a:pt x="19980" y="21600"/>
                    </a:lnTo>
                    <a:lnTo>
                      <a:pt x="19980" y="20661"/>
                    </a:lnTo>
                    <a:lnTo>
                      <a:pt x="20519" y="19721"/>
                    </a:lnTo>
                    <a:lnTo>
                      <a:pt x="19980" y="18782"/>
                    </a:lnTo>
                    <a:lnTo>
                      <a:pt x="18899" y="17842"/>
                    </a:lnTo>
                    <a:lnTo>
                      <a:pt x="18360" y="16905"/>
                    </a:lnTo>
                    <a:lnTo>
                      <a:pt x="18275" y="13941"/>
                    </a:lnTo>
                    <a:lnTo>
                      <a:pt x="17952" y="8453"/>
                    </a:lnTo>
                    <a:lnTo>
                      <a:pt x="17904" y="7659"/>
                    </a:lnTo>
                    <a:lnTo>
                      <a:pt x="17820" y="4695"/>
                    </a:lnTo>
                    <a:lnTo>
                      <a:pt x="18714" y="5253"/>
                    </a:lnTo>
                    <a:lnTo>
                      <a:pt x="20706" y="6016"/>
                    </a:lnTo>
                    <a:lnTo>
                      <a:pt x="21600" y="6574"/>
                    </a:lnTo>
                    <a:lnTo>
                      <a:pt x="21600" y="56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8" name="Forma"/>
              <p:cNvSpPr/>
              <p:nvPr/>
            </p:nvSpPr>
            <p:spPr>
              <a:xfrm>
                <a:off x="4299527" y="4571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8" y="10799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9" name="Forma"/>
              <p:cNvSpPr/>
              <p:nvPr/>
            </p:nvSpPr>
            <p:spPr>
              <a:xfrm>
                <a:off x="4301616" y="484778"/>
                <a:ext cx="29846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18"/>
                    </a:moveTo>
                    <a:lnTo>
                      <a:pt x="18512" y="15118"/>
                    </a:lnTo>
                    <a:lnTo>
                      <a:pt x="15424" y="12957"/>
                    </a:lnTo>
                    <a:lnTo>
                      <a:pt x="15424" y="8643"/>
                    </a:lnTo>
                    <a:lnTo>
                      <a:pt x="18512" y="6482"/>
                    </a:lnTo>
                    <a:lnTo>
                      <a:pt x="18512" y="2160"/>
                    </a:lnTo>
                    <a:lnTo>
                      <a:pt x="9256" y="2160"/>
                    </a:lnTo>
                    <a:lnTo>
                      <a:pt x="3080" y="4321"/>
                    </a:lnTo>
                    <a:lnTo>
                      <a:pt x="3080" y="2160"/>
                    </a:lnTo>
                    <a:lnTo>
                      <a:pt x="0" y="0"/>
                    </a:lnTo>
                    <a:lnTo>
                      <a:pt x="0" y="6482"/>
                    </a:lnTo>
                    <a:lnTo>
                      <a:pt x="6168" y="6482"/>
                    </a:lnTo>
                    <a:lnTo>
                      <a:pt x="6168" y="8643"/>
                    </a:lnTo>
                    <a:lnTo>
                      <a:pt x="3080" y="12957"/>
                    </a:lnTo>
                    <a:lnTo>
                      <a:pt x="3080" y="15118"/>
                    </a:lnTo>
                    <a:lnTo>
                      <a:pt x="9256" y="15118"/>
                    </a:lnTo>
                    <a:lnTo>
                      <a:pt x="9256" y="19440"/>
                    </a:lnTo>
                    <a:lnTo>
                      <a:pt x="6168" y="21600"/>
                    </a:lnTo>
                    <a:lnTo>
                      <a:pt x="12344" y="19440"/>
                    </a:lnTo>
                    <a:lnTo>
                      <a:pt x="15424" y="17279"/>
                    </a:lnTo>
                    <a:lnTo>
                      <a:pt x="21600" y="151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0" name="Forma"/>
              <p:cNvSpPr/>
              <p:nvPr/>
            </p:nvSpPr>
            <p:spPr>
              <a:xfrm>
                <a:off x="4482852" y="2020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10782" y="0"/>
                    </a:lnTo>
                    <a:lnTo>
                      <a:pt x="10782" y="1081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1" name="Forma"/>
              <p:cNvSpPr/>
              <p:nvPr/>
            </p:nvSpPr>
            <p:spPr>
              <a:xfrm>
                <a:off x="4608575" y="314674"/>
                <a:ext cx="17045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08" y="14414"/>
                    </a:lnTo>
                    <a:lnTo>
                      <a:pt x="16208" y="7208"/>
                    </a:lnTo>
                    <a:lnTo>
                      <a:pt x="10800" y="0"/>
                    </a:lnTo>
                    <a:lnTo>
                      <a:pt x="0" y="14414"/>
                    </a:lnTo>
                    <a:lnTo>
                      <a:pt x="5392" y="14414"/>
                    </a:lnTo>
                    <a:lnTo>
                      <a:pt x="1620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2" name="Forma"/>
              <p:cNvSpPr/>
              <p:nvPr/>
            </p:nvSpPr>
            <p:spPr>
              <a:xfrm>
                <a:off x="4796154" y="408235"/>
                <a:ext cx="17057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6196" y="14396"/>
                    </a:lnTo>
                    <a:lnTo>
                      <a:pt x="16196" y="10795"/>
                    </a:lnTo>
                    <a:lnTo>
                      <a:pt x="10792" y="10795"/>
                    </a:lnTo>
                    <a:lnTo>
                      <a:pt x="10792" y="3601"/>
                    </a:lnTo>
                    <a:lnTo>
                      <a:pt x="5405" y="3601"/>
                    </a:lnTo>
                    <a:lnTo>
                      <a:pt x="0" y="0"/>
                    </a:lnTo>
                    <a:lnTo>
                      <a:pt x="0" y="3601"/>
                    </a:lnTo>
                    <a:lnTo>
                      <a:pt x="5405" y="7193"/>
                    </a:lnTo>
                    <a:lnTo>
                      <a:pt x="5405" y="17999"/>
                    </a:lnTo>
                    <a:lnTo>
                      <a:pt x="10792" y="17999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3" name="Forma"/>
              <p:cNvSpPr/>
              <p:nvPr/>
            </p:nvSpPr>
            <p:spPr>
              <a:xfrm>
                <a:off x="4804676" y="399726"/>
                <a:ext cx="12803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399" y="0"/>
                    </a:lnTo>
                    <a:lnTo>
                      <a:pt x="7199" y="0"/>
                    </a:lnTo>
                    <a:lnTo>
                      <a:pt x="7199" y="7199"/>
                    </a:lnTo>
                    <a:lnTo>
                      <a:pt x="0" y="14401"/>
                    </a:lnTo>
                    <a:lnTo>
                      <a:pt x="7199" y="14401"/>
                    </a:lnTo>
                    <a:lnTo>
                      <a:pt x="7199" y="21600"/>
                    </a:lnTo>
                    <a:lnTo>
                      <a:pt x="14399" y="21600"/>
                    </a:lnTo>
                    <a:lnTo>
                      <a:pt x="14399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4" name="Forma"/>
              <p:cNvSpPr/>
              <p:nvPr/>
            </p:nvSpPr>
            <p:spPr>
              <a:xfrm>
                <a:off x="4813210" y="412489"/>
                <a:ext cx="298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6922" y="5064"/>
                    </a:lnTo>
                    <a:lnTo>
                      <a:pt x="11958" y="3591"/>
                    </a:lnTo>
                    <a:lnTo>
                      <a:pt x="6407" y="2129"/>
                    </a:lnTo>
                    <a:lnTo>
                      <a:pt x="0" y="0"/>
                    </a:lnTo>
                    <a:lnTo>
                      <a:pt x="0" y="10794"/>
                    </a:lnTo>
                    <a:lnTo>
                      <a:pt x="3089" y="14397"/>
                    </a:lnTo>
                    <a:lnTo>
                      <a:pt x="3089" y="17998"/>
                    </a:lnTo>
                    <a:lnTo>
                      <a:pt x="9256" y="17998"/>
                    </a:lnTo>
                    <a:lnTo>
                      <a:pt x="12345" y="21600"/>
                    </a:lnTo>
                    <a:lnTo>
                      <a:pt x="18512" y="21600"/>
                    </a:lnTo>
                    <a:lnTo>
                      <a:pt x="18512" y="17998"/>
                    </a:lnTo>
                    <a:lnTo>
                      <a:pt x="21600" y="10794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Forma"/>
              <p:cNvSpPr/>
              <p:nvPr/>
            </p:nvSpPr>
            <p:spPr>
              <a:xfrm>
                <a:off x="4817478" y="395471"/>
                <a:ext cx="34100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95" y="0"/>
                    </a:lnTo>
                    <a:lnTo>
                      <a:pt x="2695" y="5401"/>
                    </a:lnTo>
                    <a:lnTo>
                      <a:pt x="0" y="5401"/>
                    </a:lnTo>
                    <a:lnTo>
                      <a:pt x="0" y="10800"/>
                    </a:lnTo>
                    <a:lnTo>
                      <a:pt x="4086" y="14009"/>
                    </a:lnTo>
                    <a:lnTo>
                      <a:pt x="8439" y="16201"/>
                    </a:lnTo>
                    <a:lnTo>
                      <a:pt x="13290" y="18393"/>
                    </a:lnTo>
                    <a:lnTo>
                      <a:pt x="18897" y="21600"/>
                    </a:lnTo>
                    <a:lnTo>
                      <a:pt x="18897" y="16201"/>
                    </a:lnTo>
                    <a:lnTo>
                      <a:pt x="21600" y="5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Forma"/>
              <p:cNvSpPr/>
              <p:nvPr/>
            </p:nvSpPr>
            <p:spPr>
              <a:xfrm>
                <a:off x="1006093" y="165830"/>
                <a:ext cx="3188933" cy="306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82" y="9900"/>
                    </a:moveTo>
                    <a:lnTo>
                      <a:pt x="6353" y="9900"/>
                    </a:lnTo>
                    <a:lnTo>
                      <a:pt x="6324" y="10200"/>
                    </a:lnTo>
                    <a:lnTo>
                      <a:pt x="6382" y="10200"/>
                    </a:lnTo>
                    <a:lnTo>
                      <a:pt x="6382" y="9900"/>
                    </a:lnTo>
                    <a:close/>
                    <a:moveTo>
                      <a:pt x="6555" y="12900"/>
                    </a:moveTo>
                    <a:lnTo>
                      <a:pt x="6526" y="12900"/>
                    </a:lnTo>
                    <a:lnTo>
                      <a:pt x="6555" y="12985"/>
                    </a:lnTo>
                    <a:lnTo>
                      <a:pt x="6555" y="12900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0" y="300"/>
                    </a:lnTo>
                    <a:lnTo>
                      <a:pt x="29" y="300"/>
                    </a:lnTo>
                    <a:lnTo>
                      <a:pt x="29" y="0"/>
                    </a:lnTo>
                    <a:close/>
                    <a:moveTo>
                      <a:pt x="6324" y="10200"/>
                    </a:moveTo>
                    <a:lnTo>
                      <a:pt x="6295" y="10200"/>
                    </a:lnTo>
                    <a:lnTo>
                      <a:pt x="6237" y="9900"/>
                    </a:lnTo>
                    <a:lnTo>
                      <a:pt x="6209" y="9900"/>
                    </a:lnTo>
                    <a:lnTo>
                      <a:pt x="6209" y="10500"/>
                    </a:lnTo>
                    <a:lnTo>
                      <a:pt x="6237" y="10800"/>
                    </a:lnTo>
                    <a:lnTo>
                      <a:pt x="6237" y="11399"/>
                    </a:lnTo>
                    <a:lnTo>
                      <a:pt x="6266" y="11100"/>
                    </a:lnTo>
                    <a:lnTo>
                      <a:pt x="6266" y="10800"/>
                    </a:lnTo>
                    <a:lnTo>
                      <a:pt x="6295" y="10800"/>
                    </a:lnTo>
                    <a:lnTo>
                      <a:pt x="6324" y="10500"/>
                    </a:lnTo>
                    <a:lnTo>
                      <a:pt x="6324" y="10200"/>
                    </a:lnTo>
                    <a:close/>
                    <a:moveTo>
                      <a:pt x="21600" y="21300"/>
                    </a:moveTo>
                    <a:lnTo>
                      <a:pt x="21571" y="21600"/>
                    </a:lnTo>
                    <a:lnTo>
                      <a:pt x="21600" y="21600"/>
                    </a:lnTo>
                    <a:lnTo>
                      <a:pt x="21600" y="2130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83" name="object 204"/>
            <p:cNvGrpSpPr/>
            <p:nvPr/>
          </p:nvGrpSpPr>
          <p:grpSpPr>
            <a:xfrm>
              <a:off x="1129780" y="1026960"/>
              <a:ext cx="1217118" cy="182869"/>
              <a:chOff x="0" y="0"/>
              <a:chExt cx="1217117" cy="182868"/>
            </a:xfrm>
          </p:grpSpPr>
          <p:sp>
            <p:nvSpPr>
              <p:cNvPr id="868" name="Forma"/>
              <p:cNvSpPr/>
              <p:nvPr/>
            </p:nvSpPr>
            <p:spPr>
              <a:xfrm>
                <a:off x="0" y="170103"/>
                <a:ext cx="12789" cy="12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7185" y="14399"/>
                    </a:lnTo>
                    <a:lnTo>
                      <a:pt x="1439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9" name="Forma"/>
              <p:cNvSpPr/>
              <p:nvPr/>
            </p:nvSpPr>
            <p:spPr>
              <a:xfrm>
                <a:off x="57594" y="15950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0800" y="1078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0" name="Forma"/>
              <p:cNvSpPr/>
              <p:nvPr/>
            </p:nvSpPr>
            <p:spPr>
              <a:xfrm>
                <a:off x="72466" y="9571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14" y="0"/>
                    </a:lnTo>
                    <a:lnTo>
                      <a:pt x="0" y="10815"/>
                    </a:lnTo>
                    <a:lnTo>
                      <a:pt x="7207" y="10815"/>
                    </a:lnTo>
                    <a:lnTo>
                      <a:pt x="1441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1" name="Forma"/>
              <p:cNvSpPr/>
              <p:nvPr/>
            </p:nvSpPr>
            <p:spPr>
              <a:xfrm>
                <a:off x="78911" y="106311"/>
                <a:ext cx="12701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785" y="0"/>
                    </a:lnTo>
                    <a:lnTo>
                      <a:pt x="10785" y="7201"/>
                    </a:lnTo>
                    <a:lnTo>
                      <a:pt x="0" y="14399"/>
                    </a:lnTo>
                    <a:lnTo>
                      <a:pt x="10785" y="21600"/>
                    </a:lnTo>
                    <a:lnTo>
                      <a:pt x="10785" y="14399"/>
                    </a:lnTo>
                    <a:lnTo>
                      <a:pt x="21600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2" name="Forma"/>
              <p:cNvSpPr/>
              <p:nvPr/>
            </p:nvSpPr>
            <p:spPr>
              <a:xfrm>
                <a:off x="93789" y="131838"/>
                <a:ext cx="12790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0"/>
                    </a:move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4310"/>
                    </a:lnTo>
                    <a:lnTo>
                      <a:pt x="0" y="12955"/>
                    </a:lnTo>
                    <a:lnTo>
                      <a:pt x="0" y="17278"/>
                    </a:lnTo>
                    <a:lnTo>
                      <a:pt x="7207" y="17278"/>
                    </a:lnTo>
                    <a:lnTo>
                      <a:pt x="7207" y="21600"/>
                    </a:lnTo>
                    <a:lnTo>
                      <a:pt x="14393" y="21600"/>
                    </a:lnTo>
                    <a:lnTo>
                      <a:pt x="14393" y="12955"/>
                    </a:lnTo>
                    <a:lnTo>
                      <a:pt x="21600" y="8633"/>
                    </a:lnTo>
                    <a:lnTo>
                      <a:pt x="21600" y="43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3" name="Forma"/>
              <p:cNvSpPr/>
              <p:nvPr/>
            </p:nvSpPr>
            <p:spPr>
              <a:xfrm>
                <a:off x="85255" y="102069"/>
                <a:ext cx="46902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5"/>
                    </a:moveTo>
                    <a:lnTo>
                      <a:pt x="18623" y="4331"/>
                    </a:lnTo>
                    <a:lnTo>
                      <a:pt x="15464" y="3078"/>
                    </a:lnTo>
                    <a:lnTo>
                      <a:pt x="11937" y="1825"/>
                    </a:lnTo>
                    <a:lnTo>
                      <a:pt x="7855" y="0"/>
                    </a:lnTo>
                    <a:lnTo>
                      <a:pt x="7855" y="3078"/>
                    </a:lnTo>
                    <a:lnTo>
                      <a:pt x="5895" y="9252"/>
                    </a:lnTo>
                    <a:lnTo>
                      <a:pt x="5895" y="12339"/>
                    </a:lnTo>
                    <a:lnTo>
                      <a:pt x="1965" y="12339"/>
                    </a:lnTo>
                    <a:lnTo>
                      <a:pt x="1965" y="15426"/>
                    </a:lnTo>
                    <a:lnTo>
                      <a:pt x="0" y="18513"/>
                    </a:lnTo>
                    <a:lnTo>
                      <a:pt x="3930" y="21600"/>
                    </a:lnTo>
                    <a:lnTo>
                      <a:pt x="5895" y="21600"/>
                    </a:lnTo>
                    <a:lnTo>
                      <a:pt x="5895" y="18513"/>
                    </a:lnTo>
                    <a:lnTo>
                      <a:pt x="7855" y="15426"/>
                    </a:lnTo>
                    <a:lnTo>
                      <a:pt x="13745" y="15426"/>
                    </a:lnTo>
                    <a:lnTo>
                      <a:pt x="13745" y="12339"/>
                    </a:lnTo>
                    <a:lnTo>
                      <a:pt x="15710" y="12339"/>
                    </a:lnTo>
                    <a:lnTo>
                      <a:pt x="15710" y="18513"/>
                    </a:lnTo>
                    <a:lnTo>
                      <a:pt x="19635" y="18513"/>
                    </a:lnTo>
                    <a:lnTo>
                      <a:pt x="19635" y="15426"/>
                    </a:lnTo>
                    <a:lnTo>
                      <a:pt x="21600" y="9252"/>
                    </a:lnTo>
                    <a:lnTo>
                      <a:pt x="21600" y="61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4" name="Forma"/>
              <p:cNvSpPr/>
              <p:nvPr/>
            </p:nvSpPr>
            <p:spPr>
              <a:xfrm>
                <a:off x="799407" y="9146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84" y="0"/>
                    </a:lnTo>
                    <a:lnTo>
                      <a:pt x="0" y="10801"/>
                    </a:lnTo>
                    <a:lnTo>
                      <a:pt x="10784" y="10801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5" name="Quadrato"/>
              <p:cNvSpPr/>
              <p:nvPr/>
            </p:nvSpPr>
            <p:spPr>
              <a:xfrm>
                <a:off x="1031754" y="2554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6" name="Forma"/>
              <p:cNvSpPr/>
              <p:nvPr/>
            </p:nvSpPr>
            <p:spPr>
              <a:xfrm>
                <a:off x="1138288" y="4254"/>
                <a:ext cx="25579" cy="34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2"/>
                    </a:moveTo>
                    <a:lnTo>
                      <a:pt x="16205" y="3798"/>
                    </a:lnTo>
                    <a:lnTo>
                      <a:pt x="5405" y="1604"/>
                    </a:lnTo>
                    <a:lnTo>
                      <a:pt x="0" y="0"/>
                    </a:lnTo>
                    <a:lnTo>
                      <a:pt x="0" y="18899"/>
                    </a:lnTo>
                    <a:lnTo>
                      <a:pt x="3603" y="18899"/>
                    </a:lnTo>
                    <a:lnTo>
                      <a:pt x="7207" y="21600"/>
                    </a:lnTo>
                    <a:lnTo>
                      <a:pt x="10467" y="17544"/>
                    </a:lnTo>
                    <a:lnTo>
                      <a:pt x="18339" y="9449"/>
                    </a:lnTo>
                    <a:lnTo>
                      <a:pt x="21600" y="54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7" name="Quadrato"/>
              <p:cNvSpPr/>
              <p:nvPr/>
            </p:nvSpPr>
            <p:spPr>
              <a:xfrm>
                <a:off x="1159649" y="428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8" name="Forma"/>
              <p:cNvSpPr/>
              <p:nvPr/>
            </p:nvSpPr>
            <p:spPr>
              <a:xfrm>
                <a:off x="1168133" y="0"/>
                <a:ext cx="17057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808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5404" y="14401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9" name="Forma"/>
              <p:cNvSpPr/>
              <p:nvPr/>
            </p:nvSpPr>
            <p:spPr>
              <a:xfrm>
                <a:off x="1180922" y="68046"/>
                <a:ext cx="21324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8"/>
                    </a:moveTo>
                    <a:lnTo>
                      <a:pt x="17278" y="7208"/>
                    </a:lnTo>
                    <a:lnTo>
                      <a:pt x="8645" y="0"/>
                    </a:lnTo>
                    <a:lnTo>
                      <a:pt x="4322" y="0"/>
                    </a:lnTo>
                    <a:lnTo>
                      <a:pt x="4322" y="7208"/>
                    </a:lnTo>
                    <a:lnTo>
                      <a:pt x="0" y="14392"/>
                    </a:lnTo>
                    <a:lnTo>
                      <a:pt x="4322" y="21600"/>
                    </a:lnTo>
                    <a:lnTo>
                      <a:pt x="17278" y="21600"/>
                    </a:lnTo>
                    <a:lnTo>
                      <a:pt x="17278" y="14392"/>
                    </a:lnTo>
                    <a:lnTo>
                      <a:pt x="21600" y="72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0" name="Triangolo"/>
              <p:cNvSpPr/>
              <p:nvPr/>
            </p:nvSpPr>
            <p:spPr>
              <a:xfrm>
                <a:off x="1198022" y="595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1" name="Quadrato"/>
              <p:cNvSpPr/>
              <p:nvPr/>
            </p:nvSpPr>
            <p:spPr>
              <a:xfrm>
                <a:off x="1202283" y="12336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2" name="Forma"/>
              <p:cNvSpPr/>
              <p:nvPr/>
            </p:nvSpPr>
            <p:spPr>
              <a:xfrm>
                <a:off x="1204417" y="68046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7208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10800" y="1439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885" name="object 205"/>
          <p:cNvSpPr/>
          <p:nvPr/>
        </p:nvSpPr>
        <p:spPr>
          <a:xfrm>
            <a:off x="7388618" y="1138293"/>
            <a:ext cx="719542" cy="850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9" y="21600"/>
                </a:moveTo>
                <a:lnTo>
                  <a:pt x="12342" y="21536"/>
                </a:lnTo>
                <a:lnTo>
                  <a:pt x="13739" y="21345"/>
                </a:lnTo>
                <a:lnTo>
                  <a:pt x="15035" y="21031"/>
                </a:lnTo>
                <a:lnTo>
                  <a:pt x="16228" y="20597"/>
                </a:lnTo>
                <a:lnTo>
                  <a:pt x="17312" y="20045"/>
                </a:lnTo>
                <a:lnTo>
                  <a:pt x="18284" y="19379"/>
                </a:lnTo>
                <a:lnTo>
                  <a:pt x="19139" y="18602"/>
                </a:lnTo>
                <a:lnTo>
                  <a:pt x="19874" y="17716"/>
                </a:lnTo>
                <a:lnTo>
                  <a:pt x="20485" y="16726"/>
                </a:lnTo>
                <a:lnTo>
                  <a:pt x="20966" y="15633"/>
                </a:lnTo>
                <a:lnTo>
                  <a:pt x="21316" y="14440"/>
                </a:lnTo>
                <a:lnTo>
                  <a:pt x="21528" y="13152"/>
                </a:lnTo>
                <a:lnTo>
                  <a:pt x="21600" y="11770"/>
                </a:lnTo>
                <a:lnTo>
                  <a:pt x="21600" y="0"/>
                </a:lnTo>
                <a:lnTo>
                  <a:pt x="16443" y="0"/>
                </a:lnTo>
                <a:lnTo>
                  <a:pt x="16443" y="12139"/>
                </a:lnTo>
                <a:lnTo>
                  <a:pt x="16338" y="13434"/>
                </a:lnTo>
                <a:lnTo>
                  <a:pt x="16017" y="14570"/>
                </a:lnTo>
                <a:lnTo>
                  <a:pt x="15471" y="15533"/>
                </a:lnTo>
                <a:lnTo>
                  <a:pt x="14691" y="16308"/>
                </a:lnTo>
                <a:lnTo>
                  <a:pt x="13667" y="16881"/>
                </a:lnTo>
                <a:lnTo>
                  <a:pt x="12389" y="17235"/>
                </a:lnTo>
                <a:lnTo>
                  <a:pt x="10849" y="17357"/>
                </a:lnTo>
                <a:lnTo>
                  <a:pt x="9370" y="17243"/>
                </a:lnTo>
                <a:lnTo>
                  <a:pt x="8112" y="16906"/>
                </a:lnTo>
                <a:lnTo>
                  <a:pt x="7078" y="16354"/>
                </a:lnTo>
                <a:lnTo>
                  <a:pt x="6269" y="15594"/>
                </a:lnTo>
                <a:lnTo>
                  <a:pt x="5690" y="14634"/>
                </a:lnTo>
                <a:lnTo>
                  <a:pt x="5340" y="13480"/>
                </a:lnTo>
                <a:lnTo>
                  <a:pt x="5223" y="12139"/>
                </a:lnTo>
                <a:lnTo>
                  <a:pt x="5223" y="0"/>
                </a:lnTo>
                <a:lnTo>
                  <a:pt x="0" y="0"/>
                </a:lnTo>
                <a:lnTo>
                  <a:pt x="0" y="11402"/>
                </a:lnTo>
                <a:lnTo>
                  <a:pt x="62" y="12733"/>
                </a:lnTo>
                <a:lnTo>
                  <a:pt x="250" y="14001"/>
                </a:lnTo>
                <a:lnTo>
                  <a:pt x="564" y="15197"/>
                </a:lnTo>
                <a:lnTo>
                  <a:pt x="1005" y="16314"/>
                </a:lnTo>
                <a:lnTo>
                  <a:pt x="1574" y="17345"/>
                </a:lnTo>
                <a:lnTo>
                  <a:pt x="2272" y="18282"/>
                </a:lnTo>
                <a:lnTo>
                  <a:pt x="3101" y="19118"/>
                </a:lnTo>
                <a:lnTo>
                  <a:pt x="4059" y="19846"/>
                </a:lnTo>
                <a:lnTo>
                  <a:pt x="5150" y="20458"/>
                </a:lnTo>
                <a:lnTo>
                  <a:pt x="6374" y="20946"/>
                </a:lnTo>
                <a:lnTo>
                  <a:pt x="7731" y="21305"/>
                </a:lnTo>
                <a:lnTo>
                  <a:pt x="9222" y="21525"/>
                </a:lnTo>
                <a:lnTo>
                  <a:pt x="10849" y="21600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6" name="object 206"/>
          <p:cNvSpPr/>
          <p:nvPr/>
        </p:nvSpPr>
        <p:spPr>
          <a:xfrm>
            <a:off x="8260752" y="1395312"/>
            <a:ext cx="950528" cy="579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71" y="11055"/>
                </a:moveTo>
                <a:lnTo>
                  <a:pt x="12784" y="9072"/>
                </a:lnTo>
                <a:lnTo>
                  <a:pt x="13370" y="7447"/>
                </a:lnTo>
                <a:lnTo>
                  <a:pt x="14253" y="6350"/>
                </a:lnTo>
                <a:lnTo>
                  <a:pt x="15355" y="5947"/>
                </a:lnTo>
                <a:lnTo>
                  <a:pt x="16381" y="6291"/>
                </a:lnTo>
                <a:lnTo>
                  <a:pt x="17225" y="7290"/>
                </a:lnTo>
                <a:lnTo>
                  <a:pt x="17797" y="8895"/>
                </a:lnTo>
                <a:lnTo>
                  <a:pt x="18007" y="11055"/>
                </a:lnTo>
                <a:lnTo>
                  <a:pt x="18007" y="21600"/>
                </a:lnTo>
                <a:lnTo>
                  <a:pt x="21600" y="21600"/>
                </a:lnTo>
                <a:lnTo>
                  <a:pt x="21600" y="11055"/>
                </a:lnTo>
                <a:lnTo>
                  <a:pt x="21543" y="9261"/>
                </a:lnTo>
                <a:lnTo>
                  <a:pt x="21370" y="7559"/>
                </a:lnTo>
                <a:lnTo>
                  <a:pt x="21080" y="5973"/>
                </a:lnTo>
                <a:lnTo>
                  <a:pt x="20674" y="4524"/>
                </a:lnTo>
                <a:lnTo>
                  <a:pt x="20150" y="3236"/>
                </a:lnTo>
                <a:lnTo>
                  <a:pt x="19507" y="2132"/>
                </a:lnTo>
                <a:lnTo>
                  <a:pt x="18745" y="1233"/>
                </a:lnTo>
                <a:lnTo>
                  <a:pt x="17863" y="563"/>
                </a:lnTo>
                <a:lnTo>
                  <a:pt x="16860" y="145"/>
                </a:lnTo>
                <a:lnTo>
                  <a:pt x="15735" y="0"/>
                </a:lnTo>
                <a:lnTo>
                  <a:pt x="14865" y="92"/>
                </a:lnTo>
                <a:lnTo>
                  <a:pt x="13898" y="409"/>
                </a:lnTo>
                <a:lnTo>
                  <a:pt x="12906" y="1015"/>
                </a:lnTo>
                <a:lnTo>
                  <a:pt x="11964" y="1975"/>
                </a:lnTo>
                <a:lnTo>
                  <a:pt x="11146" y="3351"/>
                </a:lnTo>
                <a:lnTo>
                  <a:pt x="10579" y="2265"/>
                </a:lnTo>
                <a:lnTo>
                  <a:pt x="9822" y="1342"/>
                </a:lnTo>
                <a:lnTo>
                  <a:pt x="8912" y="626"/>
                </a:lnTo>
                <a:lnTo>
                  <a:pt x="7886" y="164"/>
                </a:lnTo>
                <a:lnTo>
                  <a:pt x="6781" y="0"/>
                </a:lnTo>
                <a:lnTo>
                  <a:pt x="5897" y="136"/>
                </a:lnTo>
                <a:lnTo>
                  <a:pt x="5001" y="525"/>
                </a:lnTo>
                <a:lnTo>
                  <a:pt x="4204" y="1134"/>
                </a:lnTo>
                <a:lnTo>
                  <a:pt x="3618" y="1931"/>
                </a:lnTo>
                <a:lnTo>
                  <a:pt x="3618" y="470"/>
                </a:lnTo>
                <a:lnTo>
                  <a:pt x="0" y="470"/>
                </a:lnTo>
                <a:lnTo>
                  <a:pt x="0" y="21600"/>
                </a:lnTo>
                <a:lnTo>
                  <a:pt x="3618" y="21600"/>
                </a:lnTo>
                <a:lnTo>
                  <a:pt x="3618" y="11055"/>
                </a:lnTo>
                <a:lnTo>
                  <a:pt x="3827" y="9072"/>
                </a:lnTo>
                <a:lnTo>
                  <a:pt x="4387" y="7447"/>
                </a:lnTo>
                <a:lnTo>
                  <a:pt x="5202" y="6350"/>
                </a:lnTo>
                <a:lnTo>
                  <a:pt x="6171" y="5947"/>
                </a:lnTo>
                <a:lnTo>
                  <a:pt x="7086" y="6128"/>
                </a:lnTo>
                <a:lnTo>
                  <a:pt x="7853" y="6694"/>
                </a:lnTo>
                <a:lnTo>
                  <a:pt x="8440" y="7681"/>
                </a:lnTo>
                <a:lnTo>
                  <a:pt x="8815" y="9123"/>
                </a:lnTo>
                <a:lnTo>
                  <a:pt x="8948" y="11055"/>
                </a:lnTo>
                <a:lnTo>
                  <a:pt x="8948" y="21600"/>
                </a:lnTo>
                <a:lnTo>
                  <a:pt x="12571" y="21600"/>
                </a:lnTo>
                <a:lnTo>
                  <a:pt x="12571" y="11055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87" name="object 207" descr="object 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946" y="1108480"/>
            <a:ext cx="229510" cy="220467"/>
          </a:xfrm>
          <a:prstGeom prst="rect">
            <a:avLst/>
          </a:prstGeom>
          <a:ln w="12700">
            <a:miter lim="400000"/>
          </a:ln>
        </p:spPr>
      </p:pic>
      <p:sp>
        <p:nvSpPr>
          <p:cNvPr id="888" name="object 208"/>
          <p:cNvSpPr/>
          <p:nvPr/>
        </p:nvSpPr>
        <p:spPr>
          <a:xfrm>
            <a:off x="9340418" y="1407915"/>
            <a:ext cx="159199" cy="566647"/>
          </a:xfrm>
          <a:prstGeom prst="rect">
            <a:avLst/>
          </a:pr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9" name="object 209"/>
          <p:cNvSpPr/>
          <p:nvPr/>
        </p:nvSpPr>
        <p:spPr>
          <a:xfrm>
            <a:off x="9636708" y="1138293"/>
            <a:ext cx="159199" cy="836268"/>
          </a:xfrm>
          <a:prstGeom prst="rect">
            <a:avLst/>
          </a:pr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0" name="object 210"/>
          <p:cNvSpPr/>
          <p:nvPr/>
        </p:nvSpPr>
        <p:spPr>
          <a:xfrm>
            <a:off x="9885871" y="1218029"/>
            <a:ext cx="379227" cy="768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461"/>
                </a:moveTo>
                <a:lnTo>
                  <a:pt x="21600" y="5335"/>
                </a:lnTo>
                <a:lnTo>
                  <a:pt x="13937" y="5335"/>
                </a:lnTo>
                <a:lnTo>
                  <a:pt x="13937" y="0"/>
                </a:lnTo>
                <a:lnTo>
                  <a:pt x="4854" y="3248"/>
                </a:lnTo>
                <a:lnTo>
                  <a:pt x="4854" y="5335"/>
                </a:lnTo>
                <a:lnTo>
                  <a:pt x="0" y="5335"/>
                </a:lnTo>
                <a:lnTo>
                  <a:pt x="0" y="9461"/>
                </a:lnTo>
                <a:lnTo>
                  <a:pt x="4854" y="9461"/>
                </a:lnTo>
                <a:lnTo>
                  <a:pt x="4854" y="14664"/>
                </a:lnTo>
                <a:lnTo>
                  <a:pt x="5104" y="15991"/>
                </a:lnTo>
                <a:lnTo>
                  <a:pt x="5830" y="17207"/>
                </a:lnTo>
                <a:lnTo>
                  <a:pt x="7000" y="18300"/>
                </a:lnTo>
                <a:lnTo>
                  <a:pt x="8578" y="19258"/>
                </a:lnTo>
                <a:lnTo>
                  <a:pt x="10532" y="20069"/>
                </a:lnTo>
                <a:lnTo>
                  <a:pt x="12826" y="20720"/>
                </a:lnTo>
                <a:lnTo>
                  <a:pt x="15427" y="21201"/>
                </a:lnTo>
                <a:lnTo>
                  <a:pt x="18300" y="21498"/>
                </a:lnTo>
                <a:lnTo>
                  <a:pt x="21413" y="21600"/>
                </a:lnTo>
                <a:lnTo>
                  <a:pt x="21413" y="17158"/>
                </a:lnTo>
                <a:lnTo>
                  <a:pt x="18493" y="17002"/>
                </a:lnTo>
                <a:lnTo>
                  <a:pt x="16118" y="16522"/>
                </a:lnTo>
                <a:lnTo>
                  <a:pt x="14521" y="15707"/>
                </a:lnTo>
                <a:lnTo>
                  <a:pt x="13937" y="14541"/>
                </a:lnTo>
                <a:lnTo>
                  <a:pt x="13937" y="9461"/>
                </a:lnTo>
                <a:lnTo>
                  <a:pt x="21600" y="9461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94" name="object 211"/>
          <p:cNvGrpSpPr/>
          <p:nvPr/>
        </p:nvGrpSpPr>
        <p:grpSpPr>
          <a:xfrm>
            <a:off x="10339282" y="1121579"/>
            <a:ext cx="575688" cy="865313"/>
            <a:chOff x="0" y="0"/>
            <a:chExt cx="575686" cy="865312"/>
          </a:xfrm>
        </p:grpSpPr>
        <p:sp>
          <p:nvSpPr>
            <p:cNvPr id="891" name="Forma"/>
            <p:cNvSpPr/>
            <p:nvPr/>
          </p:nvSpPr>
          <p:spPr>
            <a:xfrm>
              <a:off x="171527" y="0"/>
              <a:ext cx="238112" cy="20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67"/>
                  </a:moveTo>
                  <a:lnTo>
                    <a:pt x="8053" y="21600"/>
                  </a:lnTo>
                  <a:lnTo>
                    <a:pt x="21600" y="21600"/>
                  </a:lnTo>
                  <a:lnTo>
                    <a:pt x="9570" y="0"/>
                  </a:lnTo>
                  <a:lnTo>
                    <a:pt x="0" y="7767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2" name="Forma"/>
            <p:cNvSpPr/>
            <p:nvPr/>
          </p:nvSpPr>
          <p:spPr>
            <a:xfrm>
              <a:off x="0" y="273731"/>
              <a:ext cx="575687" cy="59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17" y="460"/>
                  </a:moveTo>
                  <a:lnTo>
                    <a:pt x="15617" y="1891"/>
                  </a:lnTo>
                  <a:lnTo>
                    <a:pt x="14684" y="1182"/>
                  </a:lnTo>
                  <a:lnTo>
                    <a:pt x="13393" y="578"/>
                  </a:lnTo>
                  <a:lnTo>
                    <a:pt x="11921" y="158"/>
                  </a:lnTo>
                  <a:lnTo>
                    <a:pt x="10445" y="0"/>
                  </a:lnTo>
                  <a:lnTo>
                    <a:pt x="8771" y="142"/>
                  </a:lnTo>
                  <a:lnTo>
                    <a:pt x="7176" y="551"/>
                  </a:lnTo>
                  <a:lnTo>
                    <a:pt x="5682" y="1207"/>
                  </a:lnTo>
                  <a:lnTo>
                    <a:pt x="4313" y="2087"/>
                  </a:lnTo>
                  <a:lnTo>
                    <a:pt x="3091" y="3169"/>
                  </a:lnTo>
                  <a:lnTo>
                    <a:pt x="2039" y="4430"/>
                  </a:lnTo>
                  <a:lnTo>
                    <a:pt x="1182" y="5848"/>
                  </a:lnTo>
                  <a:lnTo>
                    <a:pt x="541" y="7402"/>
                  </a:lnTo>
                  <a:lnTo>
                    <a:pt x="139" y="9068"/>
                  </a:lnTo>
                  <a:lnTo>
                    <a:pt x="0" y="10825"/>
                  </a:lnTo>
                  <a:lnTo>
                    <a:pt x="135" y="12561"/>
                  </a:lnTo>
                  <a:lnTo>
                    <a:pt x="528" y="14212"/>
                  </a:lnTo>
                  <a:lnTo>
                    <a:pt x="1156" y="15755"/>
                  </a:lnTo>
                  <a:lnTo>
                    <a:pt x="2001" y="17168"/>
                  </a:lnTo>
                  <a:lnTo>
                    <a:pt x="3041" y="18426"/>
                  </a:lnTo>
                  <a:lnTo>
                    <a:pt x="4255" y="19507"/>
                  </a:lnTo>
                  <a:lnTo>
                    <a:pt x="5623" y="20388"/>
                  </a:lnTo>
                  <a:lnTo>
                    <a:pt x="7125" y="21046"/>
                  </a:lnTo>
                  <a:lnTo>
                    <a:pt x="8739" y="21458"/>
                  </a:lnTo>
                  <a:lnTo>
                    <a:pt x="10445" y="21600"/>
                  </a:lnTo>
                  <a:lnTo>
                    <a:pt x="11939" y="21466"/>
                  </a:lnTo>
                  <a:lnTo>
                    <a:pt x="13409" y="21082"/>
                  </a:lnTo>
                  <a:lnTo>
                    <a:pt x="14690" y="20477"/>
                  </a:lnTo>
                  <a:lnTo>
                    <a:pt x="15617" y="19679"/>
                  </a:lnTo>
                  <a:lnTo>
                    <a:pt x="15617" y="21150"/>
                  </a:lnTo>
                  <a:lnTo>
                    <a:pt x="21600" y="21150"/>
                  </a:lnTo>
                  <a:lnTo>
                    <a:pt x="21600" y="460"/>
                  </a:lnTo>
                  <a:lnTo>
                    <a:pt x="15617" y="46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3" name="Forma"/>
            <p:cNvSpPr/>
            <p:nvPr/>
          </p:nvSpPr>
          <p:spPr>
            <a:xfrm>
              <a:off x="161663" y="433204"/>
              <a:ext cx="261403" cy="27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6" y="21600"/>
                  </a:moveTo>
                  <a:lnTo>
                    <a:pt x="7486" y="21089"/>
                  </a:lnTo>
                  <a:lnTo>
                    <a:pt x="4485" y="19634"/>
                  </a:lnTo>
                  <a:lnTo>
                    <a:pt x="2115" y="17354"/>
                  </a:lnTo>
                  <a:lnTo>
                    <a:pt x="559" y="14370"/>
                  </a:lnTo>
                  <a:lnTo>
                    <a:pt x="0" y="10800"/>
                  </a:lnTo>
                  <a:lnTo>
                    <a:pt x="559" y="7263"/>
                  </a:lnTo>
                  <a:lnTo>
                    <a:pt x="2115" y="4283"/>
                  </a:lnTo>
                  <a:lnTo>
                    <a:pt x="4485" y="1991"/>
                  </a:lnTo>
                  <a:lnTo>
                    <a:pt x="7486" y="520"/>
                  </a:lnTo>
                  <a:lnTo>
                    <a:pt x="10936" y="0"/>
                  </a:lnTo>
                  <a:lnTo>
                    <a:pt x="14392" y="520"/>
                  </a:lnTo>
                  <a:lnTo>
                    <a:pt x="17331" y="1991"/>
                  </a:lnTo>
                  <a:lnTo>
                    <a:pt x="19607" y="4283"/>
                  </a:lnTo>
                  <a:lnTo>
                    <a:pt x="21078" y="7263"/>
                  </a:lnTo>
                  <a:lnTo>
                    <a:pt x="21600" y="10800"/>
                  </a:lnTo>
                  <a:lnTo>
                    <a:pt x="21078" y="14370"/>
                  </a:lnTo>
                  <a:lnTo>
                    <a:pt x="19607" y="17354"/>
                  </a:lnTo>
                  <a:lnTo>
                    <a:pt x="17331" y="19634"/>
                  </a:lnTo>
                  <a:lnTo>
                    <a:pt x="14392" y="21089"/>
                  </a:lnTo>
                  <a:lnTo>
                    <a:pt x="10936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95" name="object 213"/>
          <p:cNvSpPr txBox="1"/>
          <p:nvPr/>
        </p:nvSpPr>
        <p:spPr>
          <a:xfrm>
            <a:off x="711315" y="4074304"/>
            <a:ext cx="7589519" cy="6117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700"/>
              </a:spcBef>
              <a:defRPr sz="1900" spc="6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Tale</a:t>
            </a:r>
            <a:r>
              <a:rPr spc="119"/>
              <a:t> </a:t>
            </a:r>
            <a:r>
              <a:rPr spc="195"/>
              <a:t>virt</a:t>
            </a:r>
            <a:r>
              <a:rPr sz="1500" spc="195"/>
              <a:t>ù</a:t>
            </a:r>
            <a:r>
              <a:rPr sz="1500" spc="254"/>
              <a:t> </a:t>
            </a:r>
            <a:r>
              <a:rPr spc="95"/>
              <a:t>la</a:t>
            </a:r>
            <a:r>
              <a:rPr spc="125"/>
              <a:t> </a:t>
            </a:r>
            <a:r>
              <a:rPr spc="70"/>
              <a:t>si</a:t>
            </a:r>
            <a:r>
              <a:rPr spc="125"/>
              <a:t> </a:t>
            </a:r>
            <a:r>
              <a:rPr spc="95"/>
              <a:t>pu</a:t>
            </a:r>
            <a:r>
              <a:rPr sz="1500" spc="95"/>
              <a:t>ò</a:t>
            </a:r>
            <a:r>
              <a:rPr sz="1500" spc="254"/>
              <a:t> </a:t>
            </a:r>
            <a:r>
              <a:t>notare</a:t>
            </a:r>
            <a:r>
              <a:rPr spc="125"/>
              <a:t> </a:t>
            </a:r>
            <a:r>
              <a:t>nel</a:t>
            </a:r>
            <a:r>
              <a:rPr spc="125"/>
              <a:t> </a:t>
            </a:r>
            <a:r>
              <a:rPr spc="209"/>
              <a:t>X</a:t>
            </a:r>
            <a:r>
              <a:rPr spc="125"/>
              <a:t> </a:t>
            </a:r>
            <a:r>
              <a:rPr spc="45"/>
              <a:t>canto</a:t>
            </a:r>
            <a:r>
              <a:rPr spc="119"/>
              <a:t> </a:t>
            </a:r>
            <a:r>
              <a:rPr spc="35"/>
              <a:t>del</a:t>
            </a:r>
            <a:r>
              <a:rPr spc="125"/>
              <a:t> </a:t>
            </a:r>
            <a:r>
              <a:rPr spc="80"/>
              <a:t>Purgatorio</a:t>
            </a:r>
            <a:r>
              <a:rPr spc="125"/>
              <a:t> </a:t>
            </a:r>
            <a:r>
              <a:rPr spc="155"/>
              <a:t>(vv.</a:t>
            </a:r>
          </a:p>
          <a:p>
            <a:pPr marR="5080" indent="12700" algn="ctr">
              <a:lnSpc>
                <a:spcPct val="128200"/>
              </a:lnSpc>
              <a:defRPr sz="1900" spc="-59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28-45),</a:t>
            </a:r>
            <a:r>
              <a:rPr spc="-55"/>
              <a:t> </a:t>
            </a:r>
            <a:r>
              <a:rPr spc="29"/>
              <a:t>quando </a:t>
            </a:r>
            <a:r>
              <a:rPr spc="95"/>
              <a:t>la </a:t>
            </a:r>
            <a:r>
              <a:rPr spc="80"/>
              <a:t>Vergine </a:t>
            </a:r>
            <a:r>
              <a:rPr spc="25"/>
              <a:t>accoglie </a:t>
            </a:r>
            <a:r>
              <a:rPr spc="35"/>
              <a:t>l’angelo </a:t>
            </a:r>
            <a:r>
              <a:rPr spc="40"/>
              <a:t> </a:t>
            </a:r>
            <a:r>
              <a:rPr spc="59"/>
              <a:t>all’annunciazione.</a:t>
            </a:r>
            <a:r>
              <a:rPr spc="130"/>
              <a:t> </a:t>
            </a:r>
            <a:r>
              <a:rPr spc="59"/>
              <a:t>Dante</a:t>
            </a:r>
            <a:r>
              <a:rPr spc="130"/>
              <a:t> </a:t>
            </a:r>
            <a:r>
              <a:rPr spc="-40"/>
              <a:t>e</a:t>
            </a:r>
            <a:r>
              <a:rPr spc="130"/>
              <a:t> </a:t>
            </a:r>
            <a:r>
              <a:rPr spc="104"/>
              <a:t>Virgilio</a:t>
            </a:r>
            <a:r>
              <a:rPr spc="130"/>
              <a:t> </a:t>
            </a:r>
            <a:r>
              <a:rPr spc="45"/>
              <a:t>non</a:t>
            </a:r>
            <a:r>
              <a:rPr spc="130"/>
              <a:t> </a:t>
            </a:r>
            <a:r>
              <a:rPr spc="70"/>
              <a:t>si</a:t>
            </a:r>
            <a:r>
              <a:rPr spc="130"/>
              <a:t> </a:t>
            </a:r>
            <a:r>
              <a:rPr spc="5"/>
              <a:t>sono</a:t>
            </a:r>
            <a:r>
              <a:rPr spc="130"/>
              <a:t> </a:t>
            </a:r>
            <a:r>
              <a:rPr spc="65"/>
              <a:t>ancora </a:t>
            </a:r>
            <a:r>
              <a:rPr spc="70"/>
              <a:t> </a:t>
            </a:r>
            <a:r>
              <a:rPr spc="40"/>
              <a:t>mossi,</a:t>
            </a:r>
            <a:r>
              <a:rPr spc="125"/>
              <a:t> </a:t>
            </a:r>
            <a:r>
              <a:rPr spc="29"/>
              <a:t>quando</a:t>
            </a:r>
            <a:r>
              <a:rPr spc="130"/>
              <a:t> </a:t>
            </a:r>
            <a:r>
              <a:rPr spc="119"/>
              <a:t>il</a:t>
            </a:r>
            <a:r>
              <a:rPr spc="130"/>
              <a:t> </a:t>
            </a:r>
            <a:r>
              <a:rPr spc="20"/>
              <a:t>discepolo</a:t>
            </a:r>
            <a:r>
              <a:rPr spc="130"/>
              <a:t> </a:t>
            </a:r>
            <a:r>
              <a:rPr spc="70"/>
              <a:t>si</a:t>
            </a:r>
            <a:r>
              <a:rPr spc="130"/>
              <a:t> </a:t>
            </a:r>
            <a:r>
              <a:rPr spc="20"/>
              <a:t>accorge</a:t>
            </a:r>
            <a:r>
              <a:rPr spc="130"/>
              <a:t> </a:t>
            </a:r>
            <a:r>
              <a:rPr spc="25"/>
              <a:t>che</a:t>
            </a:r>
            <a:r>
              <a:rPr spc="130"/>
              <a:t> </a:t>
            </a:r>
            <a:r>
              <a:rPr spc="35"/>
              <a:t>lo</a:t>
            </a:r>
            <a:r>
              <a:rPr spc="125"/>
              <a:t> </a:t>
            </a:r>
            <a:r>
              <a:rPr spc="-14"/>
              <a:t>zoccolo</a:t>
            </a:r>
            <a:r>
              <a:rPr spc="130"/>
              <a:t> </a:t>
            </a:r>
            <a:r>
              <a:rPr spc="59"/>
              <a:t>della </a:t>
            </a:r>
            <a:r>
              <a:rPr spc="65"/>
              <a:t> </a:t>
            </a:r>
            <a:r>
              <a:rPr spc="50"/>
              <a:t>parete</a:t>
            </a:r>
            <a:r>
              <a:rPr spc="119"/>
              <a:t> </a:t>
            </a:r>
            <a:r>
              <a:rPr spc="35"/>
              <a:t>del</a:t>
            </a:r>
            <a:r>
              <a:rPr spc="125"/>
              <a:t> </a:t>
            </a:r>
            <a:r>
              <a:rPr spc="40"/>
              <a:t>monte,</a:t>
            </a:r>
            <a:r>
              <a:rPr spc="125"/>
              <a:t> </a:t>
            </a:r>
            <a:r>
              <a:rPr spc="65"/>
              <a:t>nel</a:t>
            </a:r>
            <a:r>
              <a:rPr spc="125"/>
              <a:t> </a:t>
            </a:r>
            <a:r>
              <a:rPr spc="50"/>
              <a:t>punto</a:t>
            </a:r>
            <a:r>
              <a:rPr spc="125"/>
              <a:t> </a:t>
            </a:r>
            <a:r>
              <a:rPr spc="110"/>
              <a:t>in</a:t>
            </a:r>
            <a:r>
              <a:rPr spc="125"/>
              <a:t> </a:t>
            </a:r>
            <a:r>
              <a:rPr spc="75"/>
              <a:t>cui</a:t>
            </a:r>
            <a:r>
              <a:rPr spc="125"/>
              <a:t> </a:t>
            </a:r>
            <a:r>
              <a:rPr spc="20"/>
              <a:t>essa</a:t>
            </a:r>
            <a:r>
              <a:rPr spc="125"/>
              <a:t> </a:t>
            </a:r>
            <a:r>
              <a:rPr sz="1800" spc="75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1800" spc="16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29"/>
              <a:t>meno</a:t>
            </a:r>
            <a:r>
              <a:rPr spc="125"/>
              <a:t> </a:t>
            </a:r>
            <a:r>
              <a:rPr spc="80"/>
              <a:t>ripida, </a:t>
            </a:r>
            <a:r>
              <a:rPr spc="85"/>
              <a:t> </a:t>
            </a:r>
            <a:r>
              <a:rPr spc="55"/>
              <a:t>presenta</a:t>
            </a:r>
            <a:r>
              <a:rPr spc="125"/>
              <a:t> </a:t>
            </a:r>
            <a:r>
              <a:rPr spc="35"/>
              <a:t>dei</a:t>
            </a:r>
            <a:r>
              <a:rPr spc="125"/>
              <a:t> </a:t>
            </a:r>
            <a:r>
              <a:rPr spc="80"/>
              <a:t>bassorilievi</a:t>
            </a:r>
            <a:r>
              <a:rPr spc="130"/>
              <a:t> </a:t>
            </a:r>
            <a:r>
              <a:rPr spc="65"/>
              <a:t>di</a:t>
            </a:r>
            <a:r>
              <a:rPr spc="125"/>
              <a:t> </a:t>
            </a:r>
            <a:r>
              <a:rPr spc="85"/>
              <a:t>marmo</a:t>
            </a:r>
            <a:r>
              <a:rPr spc="125"/>
              <a:t> </a:t>
            </a:r>
            <a:r>
              <a:rPr spc="40"/>
              <a:t>bianco</a:t>
            </a:r>
            <a:r>
              <a:rPr spc="130"/>
              <a:t> </a:t>
            </a:r>
            <a:r>
              <a:rPr spc="-40"/>
              <a:t>e</a:t>
            </a:r>
            <a:r>
              <a:rPr spc="125"/>
              <a:t> </a:t>
            </a:r>
            <a:r>
              <a:rPr spc="70"/>
              <a:t>intagliato</a:t>
            </a:r>
            <a:r>
              <a:rPr spc="125"/>
              <a:t> </a:t>
            </a:r>
            <a:r>
              <a:rPr spc="20"/>
              <a:t>con </a:t>
            </a:r>
            <a:r>
              <a:rPr spc="-600"/>
              <a:t> </a:t>
            </a:r>
            <a:r>
              <a:rPr spc="65"/>
              <a:t>tale</a:t>
            </a:r>
            <a:r>
              <a:rPr spc="125"/>
              <a:t> </a:t>
            </a:r>
            <a:r>
              <a:rPr spc="80"/>
              <a:t>maestria</a:t>
            </a:r>
            <a:r>
              <a:rPr spc="130"/>
              <a:t> </a:t>
            </a:r>
            <a:r>
              <a:rPr spc="25"/>
              <a:t>che</a:t>
            </a:r>
            <a:r>
              <a:rPr spc="125"/>
              <a:t> </a:t>
            </a:r>
            <a:r>
              <a:rPr spc="50"/>
              <a:t>persino</a:t>
            </a:r>
            <a:r>
              <a:rPr spc="130"/>
              <a:t> </a:t>
            </a:r>
            <a:r>
              <a:rPr spc="95"/>
              <a:t>la</a:t>
            </a:r>
            <a:r>
              <a:rPr spc="125"/>
              <a:t> </a:t>
            </a:r>
            <a:r>
              <a:rPr spc="104"/>
              <a:t>natura</a:t>
            </a:r>
            <a:r>
              <a:rPr spc="130"/>
              <a:t> </a:t>
            </a:r>
            <a:r>
              <a:rPr spc="29"/>
              <a:t>ne</a:t>
            </a:r>
            <a:r>
              <a:rPr spc="125"/>
              <a:t> </a:t>
            </a:r>
            <a:r>
              <a:rPr spc="29"/>
              <a:t>sarebbe</a:t>
            </a:r>
            <a:r>
              <a:rPr spc="130"/>
              <a:t> </a:t>
            </a:r>
            <a:r>
              <a:rPr spc="110"/>
              <a:t>vinta.</a:t>
            </a:r>
            <a:r>
              <a:rPr spc="125"/>
              <a:t> </a:t>
            </a:r>
            <a:r>
              <a:rPr spc="80"/>
              <a:t>Uno </a:t>
            </a:r>
            <a:r>
              <a:rPr spc="85"/>
              <a:t> </a:t>
            </a:r>
            <a:r>
              <a:rPr spc="65"/>
              <a:t>di</a:t>
            </a:r>
            <a:r>
              <a:rPr spc="130"/>
              <a:t> </a:t>
            </a:r>
            <a:r>
              <a:rPr spc="35"/>
              <a:t>essi</a:t>
            </a:r>
            <a:r>
              <a:rPr spc="130"/>
              <a:t> </a:t>
            </a:r>
            <a:r>
              <a:rPr spc="95"/>
              <a:t>raffigura</a:t>
            </a:r>
            <a:r>
              <a:rPr spc="130"/>
              <a:t> </a:t>
            </a:r>
            <a:r>
              <a:rPr spc="50"/>
              <a:t>l’arcangelo</a:t>
            </a:r>
            <a:r>
              <a:rPr spc="130"/>
              <a:t> </a:t>
            </a:r>
            <a:r>
              <a:rPr spc="59"/>
              <a:t>Gabriele</a:t>
            </a:r>
            <a:r>
              <a:rPr spc="130"/>
              <a:t> </a:t>
            </a:r>
            <a:r>
              <a:rPr spc="25"/>
              <a:t>che</a:t>
            </a:r>
            <a:r>
              <a:rPr spc="130"/>
              <a:t> </a:t>
            </a:r>
            <a:r>
              <a:rPr spc="80"/>
              <a:t>viene</a:t>
            </a:r>
            <a:r>
              <a:rPr spc="130"/>
              <a:t> </a:t>
            </a:r>
            <a:r>
              <a:rPr spc="90"/>
              <a:t>sulla</a:t>
            </a:r>
            <a:r>
              <a:rPr spc="130"/>
              <a:t> </a:t>
            </a:r>
            <a:r>
              <a:rPr spc="100"/>
              <a:t>terra </a:t>
            </a:r>
            <a:r>
              <a:rPr spc="104"/>
              <a:t> </a:t>
            </a:r>
            <a:r>
              <a:rPr spc="45"/>
              <a:t>portando</a:t>
            </a:r>
            <a:r>
              <a:rPr spc="125"/>
              <a:t> </a:t>
            </a:r>
            <a:r>
              <a:rPr spc="70"/>
              <a:t>l’annuncio</a:t>
            </a:r>
            <a:r>
              <a:rPr spc="125"/>
              <a:t> </a:t>
            </a:r>
            <a:r>
              <a:rPr spc="59"/>
              <a:t>della</a:t>
            </a:r>
            <a:r>
              <a:rPr spc="130"/>
              <a:t> </a:t>
            </a:r>
            <a:r>
              <a:rPr spc="70"/>
              <a:t>nascita</a:t>
            </a:r>
            <a:r>
              <a:rPr spc="125"/>
              <a:t> </a:t>
            </a:r>
            <a:r>
              <a:rPr spc="65"/>
              <a:t>di</a:t>
            </a:r>
            <a:r>
              <a:rPr spc="130"/>
              <a:t> </a:t>
            </a:r>
            <a:r>
              <a:rPr spc="90"/>
              <a:t>Ges</a:t>
            </a:r>
            <a:r>
              <a:rPr sz="1500" spc="90"/>
              <a:t>ù</a:t>
            </a:r>
            <a:r>
              <a:rPr sz="1500" spc="254"/>
              <a:t> </a:t>
            </a:r>
            <a:r>
              <a:rPr spc="-40"/>
              <a:t>e</a:t>
            </a:r>
            <a:r>
              <a:rPr spc="130"/>
              <a:t> </a:t>
            </a:r>
            <a:r>
              <a:rPr spc="95"/>
              <a:t>la</a:t>
            </a:r>
            <a:r>
              <a:rPr spc="125"/>
              <a:t> </a:t>
            </a:r>
            <a:r>
              <a:rPr spc="90"/>
              <a:t>scultura</a:t>
            </a:r>
            <a:r>
              <a:rPr spc="130"/>
              <a:t> </a:t>
            </a:r>
            <a:r>
              <a:rPr sz="1800" spc="75">
                <a:latin typeface="Tahoma"/>
                <a:ea typeface="Tahoma"/>
                <a:cs typeface="Tahoma"/>
                <a:sym typeface="Tahoma"/>
              </a:rPr>
              <a:t>è </a:t>
            </a:r>
            <a:r>
              <a:rPr sz="1800" spc="8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55"/>
              <a:t>cos</a:t>
            </a:r>
            <a:r>
              <a:rPr sz="1500" spc="55"/>
              <a:t>ì</a:t>
            </a:r>
            <a:r>
              <a:rPr sz="1500" spc="254"/>
              <a:t> </a:t>
            </a:r>
            <a:r>
              <a:rPr spc="85"/>
              <a:t>realistica</a:t>
            </a:r>
            <a:r>
              <a:rPr spc="125"/>
              <a:t> </a:t>
            </a:r>
            <a:r>
              <a:rPr spc="25"/>
              <a:t>che</a:t>
            </a:r>
            <a:r>
              <a:rPr spc="125"/>
              <a:t> </a:t>
            </a:r>
            <a:r>
              <a:rPr spc="55"/>
              <a:t>sembra</a:t>
            </a:r>
            <a:r>
              <a:rPr spc="125"/>
              <a:t> </a:t>
            </a:r>
            <a:r>
              <a:rPr spc="25"/>
              <a:t>che</a:t>
            </a:r>
            <a:r>
              <a:rPr spc="125"/>
              <a:t> </a:t>
            </a:r>
            <a:r>
              <a:rPr spc="55"/>
              <a:t>dica</a:t>
            </a:r>
            <a:r>
              <a:rPr spc="125"/>
              <a:t> </a:t>
            </a:r>
            <a:r>
              <a:rPr spc="59"/>
              <a:t>proprio</a:t>
            </a:r>
            <a:r>
              <a:rPr spc="130"/>
              <a:t> </a:t>
            </a:r>
            <a:r>
              <a:rPr spc="155"/>
              <a:t>“Ave”.</a:t>
            </a:r>
            <a:r>
              <a:rPr spc="125"/>
              <a:t> </a:t>
            </a:r>
            <a:r>
              <a:rPr spc="65"/>
              <a:t>Qui</a:t>
            </a:r>
            <a:r>
              <a:rPr spc="125"/>
              <a:t> </a:t>
            </a:r>
            <a:r>
              <a:rPr sz="1800" spc="75">
                <a:latin typeface="Tahoma"/>
                <a:ea typeface="Tahoma"/>
                <a:cs typeface="Tahoma"/>
                <a:sym typeface="Tahoma"/>
              </a:rPr>
              <a:t>è </a:t>
            </a:r>
            <a:r>
              <a:rPr sz="1800" spc="8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65"/>
              <a:t>rappresentata</a:t>
            </a:r>
            <a:r>
              <a:rPr spc="125"/>
              <a:t> </a:t>
            </a:r>
            <a:r>
              <a:rPr spc="95"/>
              <a:t>la</a:t>
            </a:r>
            <a:r>
              <a:rPr spc="125"/>
              <a:t> </a:t>
            </a:r>
            <a:r>
              <a:rPr spc="95"/>
              <a:t>Madonna</a:t>
            </a:r>
            <a:r>
              <a:rPr spc="125"/>
              <a:t> </a:t>
            </a:r>
            <a:r>
              <a:rPr spc="110"/>
              <a:t>in</a:t>
            </a:r>
            <a:r>
              <a:rPr spc="130"/>
              <a:t> </a:t>
            </a:r>
            <a:r>
              <a:rPr spc="10"/>
              <a:t>basso</a:t>
            </a:r>
            <a:r>
              <a:rPr spc="125"/>
              <a:t> </a:t>
            </a:r>
            <a:r>
              <a:rPr spc="104"/>
              <a:t>rilievo</a:t>
            </a:r>
            <a:r>
              <a:rPr spc="125"/>
              <a:t> </a:t>
            </a:r>
            <a:r>
              <a:rPr spc="25"/>
              <a:t>che</a:t>
            </a:r>
            <a:r>
              <a:rPr spc="125"/>
              <a:t> </a:t>
            </a:r>
            <a:r>
              <a:rPr spc="70"/>
              <a:t>si </a:t>
            </a:r>
            <a:r>
              <a:rPr spc="75"/>
              <a:t> </a:t>
            </a:r>
            <a:r>
              <a:rPr spc="35"/>
              <a:t>sottomette</a:t>
            </a:r>
            <a:r>
              <a:rPr spc="125"/>
              <a:t> </a:t>
            </a:r>
            <a:r>
              <a:rPr spc="-40"/>
              <a:t>e</a:t>
            </a:r>
            <a:r>
              <a:rPr spc="130"/>
              <a:t> </a:t>
            </a:r>
            <a:r>
              <a:rPr spc="70"/>
              <a:t>si</a:t>
            </a:r>
            <a:r>
              <a:rPr spc="130"/>
              <a:t> </a:t>
            </a:r>
            <a:r>
              <a:rPr spc="90"/>
              <a:t>inchina</a:t>
            </a:r>
            <a:r>
              <a:rPr spc="130"/>
              <a:t> </a:t>
            </a:r>
            <a:r>
              <a:rPr spc="100"/>
              <a:t>alla</a:t>
            </a:r>
            <a:r>
              <a:rPr spc="130"/>
              <a:t> </a:t>
            </a:r>
            <a:r>
              <a:rPr spc="90"/>
              <a:t>volont</a:t>
            </a:r>
            <a:r>
              <a:rPr sz="1800" spc="90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1800" spc="17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110"/>
              <a:t>divina</a:t>
            </a:r>
            <a:r>
              <a:rPr spc="130"/>
              <a:t> </a:t>
            </a:r>
            <a:r>
              <a:rPr spc="-40"/>
              <a:t>e</a:t>
            </a:r>
            <a:r>
              <a:rPr spc="130"/>
              <a:t> </a:t>
            </a:r>
            <a:r>
              <a:rPr spc="59"/>
              <a:t>pare</a:t>
            </a:r>
            <a:r>
              <a:rPr spc="130"/>
              <a:t> </a:t>
            </a:r>
            <a:r>
              <a:rPr spc="25"/>
              <a:t>che</a:t>
            </a:r>
            <a:r>
              <a:rPr spc="130"/>
              <a:t> </a:t>
            </a:r>
            <a:r>
              <a:rPr spc="55"/>
              <a:t>dica </a:t>
            </a:r>
            <a:r>
              <a:rPr spc="59"/>
              <a:t> </a:t>
            </a:r>
            <a:r>
              <a:rPr spc="45"/>
              <a:t>le</a:t>
            </a:r>
            <a:r>
              <a:rPr spc="125"/>
              <a:t> </a:t>
            </a:r>
            <a:r>
              <a:rPr spc="55"/>
              <a:t>parole</a:t>
            </a:r>
            <a:r>
              <a:rPr spc="130"/>
              <a:t> </a:t>
            </a:r>
            <a:r>
              <a:rPr spc="85"/>
              <a:t>“Ecce</a:t>
            </a:r>
            <a:r>
              <a:rPr spc="125"/>
              <a:t> </a:t>
            </a:r>
            <a:r>
              <a:rPr spc="90"/>
              <a:t>ancilla</a:t>
            </a:r>
            <a:r>
              <a:rPr spc="130"/>
              <a:t> </a:t>
            </a:r>
            <a:r>
              <a:rPr spc="100"/>
              <a:t>Dei”</a:t>
            </a:r>
            <a:r>
              <a:rPr spc="125"/>
              <a:t> </a:t>
            </a:r>
            <a:r>
              <a:rPr spc="25"/>
              <a:t>che</a:t>
            </a:r>
            <a:r>
              <a:rPr spc="130"/>
              <a:t> </a:t>
            </a:r>
            <a:r>
              <a:rPr spc="70"/>
              <a:t>significa</a:t>
            </a:r>
            <a:r>
              <a:rPr spc="125"/>
              <a:t> </a:t>
            </a:r>
            <a:r>
              <a:rPr spc="80"/>
              <a:t>“Ecco</a:t>
            </a:r>
            <a:r>
              <a:rPr spc="130"/>
              <a:t> </a:t>
            </a:r>
            <a:r>
              <a:rPr spc="95"/>
              <a:t>la</a:t>
            </a:r>
            <a:r>
              <a:rPr spc="125"/>
              <a:t> </a:t>
            </a:r>
            <a:r>
              <a:rPr spc="95"/>
              <a:t>serva</a:t>
            </a:r>
            <a:r>
              <a:rPr spc="130"/>
              <a:t> </a:t>
            </a:r>
            <a:r>
              <a:rPr spc="35"/>
              <a:t>del </a:t>
            </a:r>
            <a:r>
              <a:rPr spc="-605"/>
              <a:t> </a:t>
            </a:r>
            <a:r>
              <a:rPr spc="80"/>
              <a:t>Signore”.</a:t>
            </a:r>
            <a:r>
              <a:rPr spc="125"/>
              <a:t> </a:t>
            </a:r>
            <a:r>
              <a:rPr spc="110"/>
              <a:t>San</a:t>
            </a:r>
            <a:r>
              <a:rPr spc="125"/>
              <a:t> </a:t>
            </a:r>
            <a:r>
              <a:rPr spc="80"/>
              <a:t>Bernardo</a:t>
            </a:r>
            <a:r>
              <a:rPr spc="125"/>
              <a:t> </a:t>
            </a:r>
            <a:r>
              <a:rPr spc="75"/>
              <a:t>nell’ultimo</a:t>
            </a:r>
            <a:r>
              <a:rPr spc="125"/>
              <a:t> </a:t>
            </a:r>
            <a:r>
              <a:rPr spc="45"/>
              <a:t>canto</a:t>
            </a:r>
            <a:r>
              <a:rPr spc="125"/>
              <a:t> </a:t>
            </a:r>
            <a:r>
              <a:rPr spc="35"/>
              <a:t>del</a:t>
            </a:r>
            <a:r>
              <a:rPr spc="125"/>
              <a:t> </a:t>
            </a:r>
            <a:r>
              <a:rPr spc="80"/>
              <a:t>Paradiso</a:t>
            </a:r>
            <a:r>
              <a:rPr spc="125"/>
              <a:t> </a:t>
            </a:r>
            <a:r>
              <a:rPr spc="95"/>
              <a:t>la </a:t>
            </a:r>
            <a:r>
              <a:rPr spc="100"/>
              <a:t> </a:t>
            </a:r>
            <a:r>
              <a:rPr spc="85"/>
              <a:t>invoca</a:t>
            </a:r>
            <a:r>
              <a:rPr spc="119"/>
              <a:t> </a:t>
            </a:r>
            <a:r>
              <a:rPr spc="10"/>
              <a:t>come</a:t>
            </a:r>
            <a:r>
              <a:rPr spc="125"/>
              <a:t> </a:t>
            </a:r>
            <a:r>
              <a:rPr spc="95"/>
              <a:t>la</a:t>
            </a:r>
            <a:r>
              <a:rPr spc="125"/>
              <a:t> </a:t>
            </a:r>
            <a:r>
              <a:rPr spc="155"/>
              <a:t>pi</a:t>
            </a:r>
            <a:r>
              <a:rPr sz="1500" spc="155"/>
              <a:t>ù</a:t>
            </a:r>
            <a:r>
              <a:rPr sz="1500" spc="254"/>
              <a:t> </a:t>
            </a:r>
            <a:r>
              <a:rPr spc="90"/>
              <a:t>alta</a:t>
            </a:r>
            <a:r>
              <a:rPr spc="119"/>
              <a:t> </a:t>
            </a:r>
            <a:r>
              <a:rPr spc="-40"/>
              <a:t>e</a:t>
            </a:r>
            <a:r>
              <a:rPr spc="125"/>
              <a:t> </a:t>
            </a:r>
            <a:r>
              <a:rPr spc="85"/>
              <a:t>umile</a:t>
            </a:r>
            <a:r>
              <a:rPr spc="125"/>
              <a:t> </a:t>
            </a:r>
            <a:r>
              <a:rPr spc="65"/>
              <a:t>di</a:t>
            </a:r>
            <a:r>
              <a:rPr spc="125"/>
              <a:t> </a:t>
            </a:r>
            <a:r>
              <a:rPr spc="70"/>
              <a:t>tutte</a:t>
            </a:r>
            <a:r>
              <a:rPr spc="125"/>
              <a:t> </a:t>
            </a:r>
            <a:r>
              <a:rPr spc="45"/>
              <a:t>le</a:t>
            </a:r>
            <a:r>
              <a:rPr spc="119"/>
              <a:t> </a:t>
            </a:r>
            <a:r>
              <a:rPr spc="70"/>
              <a:t>creature.</a:t>
            </a:r>
          </a:p>
        </p:txBody>
      </p:sp>
      <p:sp>
        <p:nvSpPr>
          <p:cNvPr id="896" name="object 214"/>
          <p:cNvSpPr txBox="1"/>
          <p:nvPr/>
        </p:nvSpPr>
        <p:spPr>
          <a:xfrm>
            <a:off x="10192069" y="4254310"/>
            <a:ext cx="7684135" cy="522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lnSpc>
                <a:spcPct val="116399"/>
              </a:lnSpc>
              <a:spcBef>
                <a:spcPts val="100"/>
              </a:spcBef>
              <a:defRPr sz="2200" spc="13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Si</a:t>
            </a:r>
            <a:r>
              <a:rPr spc="85"/>
              <a:t> </a:t>
            </a:r>
            <a:r>
              <a:rPr spc="-35"/>
              <a:t>pone</a:t>
            </a:r>
            <a:r>
              <a:rPr spc="85"/>
              <a:t> </a:t>
            </a:r>
            <a:r>
              <a:rPr spc="55"/>
              <a:t>sin</a:t>
            </a:r>
            <a:r>
              <a:rPr spc="90"/>
              <a:t> </a:t>
            </a:r>
            <a:r>
              <a:rPr spc="9"/>
              <a:t>da</a:t>
            </a:r>
            <a:r>
              <a:rPr spc="85"/>
              <a:t> </a:t>
            </a:r>
            <a:r>
              <a:rPr spc="15"/>
              <a:t>subito</a:t>
            </a:r>
            <a:r>
              <a:rPr spc="90"/>
              <a:t> </a:t>
            </a:r>
            <a:r>
              <a:rPr spc="79"/>
              <a:t>al</a:t>
            </a:r>
            <a:r>
              <a:rPr spc="85"/>
              <a:t> </a:t>
            </a:r>
            <a:r>
              <a:rPr spc="35"/>
              <a:t>servizio</a:t>
            </a:r>
            <a:r>
              <a:rPr spc="90"/>
              <a:t> </a:t>
            </a:r>
            <a:r>
              <a:rPr spc="0"/>
              <a:t>degli</a:t>
            </a:r>
            <a:r>
              <a:rPr spc="85"/>
              <a:t> altri, </a:t>
            </a:r>
            <a:r>
              <a:rPr spc="4"/>
              <a:t>dei</a:t>
            </a:r>
            <a:r>
              <a:rPr spc="90"/>
              <a:t> </a:t>
            </a:r>
            <a:r>
              <a:rPr spc="150"/>
              <a:t>pi</a:t>
            </a:r>
            <a:r>
              <a:rPr sz="1700" spc="150"/>
              <a:t>ù </a:t>
            </a:r>
            <a:r>
              <a:rPr sz="1700" spc="155"/>
              <a:t> </a:t>
            </a:r>
            <a:r>
              <a:rPr spc="-4"/>
              <a:t>deboli,</a:t>
            </a:r>
            <a:r>
              <a:rPr spc="79"/>
              <a:t> </a:t>
            </a:r>
            <a:r>
              <a:rPr spc="19"/>
              <a:t>divenendo</a:t>
            </a:r>
            <a:r>
              <a:rPr spc="85"/>
              <a:t> </a:t>
            </a:r>
            <a:r>
              <a:rPr spc="15"/>
              <a:t>insegnante</a:t>
            </a:r>
            <a:r>
              <a:rPr spc="85"/>
              <a:t> </a:t>
            </a:r>
            <a:r>
              <a:rPr spc="95"/>
              <a:t>in</a:t>
            </a:r>
            <a:r>
              <a:rPr spc="85"/>
              <a:t> </a:t>
            </a:r>
            <a:r>
              <a:rPr spc="60"/>
              <a:t>una</a:t>
            </a:r>
            <a:r>
              <a:rPr spc="85"/>
              <a:t> </a:t>
            </a:r>
            <a:r>
              <a:rPr spc="15"/>
              <a:t>scuola</a:t>
            </a:r>
            <a:r>
              <a:rPr spc="85"/>
              <a:t> </a:t>
            </a:r>
            <a:r>
              <a:rPr spc="25"/>
              <a:t>per </a:t>
            </a:r>
            <a:r>
              <a:rPr spc="30"/>
              <a:t> </a:t>
            </a:r>
            <a:r>
              <a:rPr spc="55"/>
              <a:t>orfani.</a:t>
            </a:r>
            <a:r>
              <a:rPr spc="79"/>
              <a:t> </a:t>
            </a:r>
            <a:r>
              <a:rPr spc="110"/>
              <a:t>Ella</a:t>
            </a:r>
            <a:r>
              <a:rPr spc="85"/>
              <a:t> </a:t>
            </a:r>
            <a:r>
              <a:rPr sz="2100" spc="8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100" spc="139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70"/>
              <a:t>vissuta</a:t>
            </a:r>
            <a:r>
              <a:rPr spc="85"/>
              <a:t> </a:t>
            </a:r>
            <a:r>
              <a:rPr spc="25"/>
              <a:t>per</a:t>
            </a:r>
            <a:r>
              <a:rPr spc="85"/>
              <a:t> </a:t>
            </a:r>
            <a:r>
              <a:rPr spc="120"/>
              <a:t>i</a:t>
            </a:r>
            <a:r>
              <a:rPr spc="85"/>
              <a:t> </a:t>
            </a:r>
            <a:r>
              <a:rPr spc="45"/>
              <a:t>poveri,</a:t>
            </a:r>
            <a:r>
              <a:rPr spc="79"/>
              <a:t> </a:t>
            </a:r>
            <a:r>
              <a:rPr spc="114"/>
              <a:t>il</a:t>
            </a:r>
            <a:r>
              <a:rPr spc="85"/>
              <a:t> </a:t>
            </a:r>
            <a:r>
              <a:rPr spc="-15"/>
              <a:t>suo</a:t>
            </a:r>
            <a:r>
              <a:rPr spc="85"/>
              <a:t> </a:t>
            </a:r>
            <a:r>
              <a:rPr spc="45"/>
              <a:t>volto</a:t>
            </a:r>
            <a:r>
              <a:rPr spc="85"/>
              <a:t> </a:t>
            </a:r>
            <a:r>
              <a:rPr sz="2100" spc="80">
                <a:latin typeface="Tahoma"/>
                <a:ea typeface="Tahoma"/>
                <a:cs typeface="Tahoma"/>
                <a:sym typeface="Tahoma"/>
              </a:rPr>
              <a:t>è </a:t>
            </a:r>
            <a:r>
              <a:rPr sz="2100" spc="8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9"/>
              <a:t>rappresentazione</a:t>
            </a:r>
            <a:r>
              <a:rPr spc="85"/>
              <a:t> </a:t>
            </a:r>
            <a:r>
              <a:rPr spc="35"/>
              <a:t>della</a:t>
            </a:r>
            <a:r>
              <a:rPr spc="90"/>
              <a:t> </a:t>
            </a:r>
            <a:r>
              <a:rPr spc="-19"/>
              <a:t>donazione</a:t>
            </a:r>
            <a:r>
              <a:rPr spc="90"/>
              <a:t> </a:t>
            </a:r>
            <a:r>
              <a:rPr spc="39"/>
              <a:t>agli</a:t>
            </a:r>
            <a:r>
              <a:rPr spc="90"/>
              <a:t> </a:t>
            </a:r>
            <a:r>
              <a:rPr spc="104"/>
              <a:t>altri</a:t>
            </a:r>
            <a:r>
              <a:rPr spc="85"/>
              <a:t> </a:t>
            </a:r>
            <a:r>
              <a:rPr spc="35"/>
              <a:t>tanto</a:t>
            </a:r>
            <a:r>
              <a:rPr spc="90"/>
              <a:t> </a:t>
            </a:r>
            <a:r>
              <a:rPr spc="9"/>
              <a:t>da </a:t>
            </a:r>
            <a:r>
              <a:rPr spc="15"/>
              <a:t> </a:t>
            </a:r>
            <a:r>
              <a:rPr spc="-9"/>
              <a:t>essere</a:t>
            </a:r>
            <a:r>
              <a:rPr spc="79"/>
              <a:t> </a:t>
            </a:r>
            <a:r>
              <a:rPr spc="50"/>
              <a:t>definita</a:t>
            </a:r>
            <a:r>
              <a:rPr spc="85"/>
              <a:t> </a:t>
            </a:r>
            <a:r>
              <a:rPr spc="120"/>
              <a:t>“Madre</a:t>
            </a:r>
            <a:r>
              <a:rPr spc="79"/>
              <a:t> </a:t>
            </a:r>
            <a:r>
              <a:rPr spc="4"/>
              <a:t>dei</a:t>
            </a:r>
            <a:r>
              <a:rPr spc="85"/>
              <a:t> </a:t>
            </a:r>
            <a:r>
              <a:rPr spc="70"/>
              <a:t>poveri.”</a:t>
            </a:r>
            <a:r>
              <a:rPr spc="79"/>
              <a:t> </a:t>
            </a:r>
            <a:r>
              <a:rPr spc="104"/>
              <a:t>Ha</a:t>
            </a:r>
            <a:r>
              <a:rPr spc="85"/>
              <a:t> </a:t>
            </a:r>
            <a:r>
              <a:rPr spc="-4"/>
              <a:t>scelto</a:t>
            </a:r>
            <a:r>
              <a:rPr spc="79"/>
              <a:t> </a:t>
            </a:r>
            <a:r>
              <a:rPr spc="45"/>
              <a:t>di</a:t>
            </a:r>
            <a:r>
              <a:rPr spc="85"/>
              <a:t> </a:t>
            </a:r>
            <a:r>
              <a:rPr spc="39"/>
              <a:t>stare </a:t>
            </a:r>
            <a:r>
              <a:rPr spc="-700"/>
              <a:t> </a:t>
            </a:r>
            <a:r>
              <a:rPr spc="15"/>
              <a:t>accanto</a:t>
            </a:r>
            <a:r>
              <a:rPr spc="104"/>
              <a:t> </a:t>
            </a:r>
            <a:r>
              <a:rPr spc="39"/>
              <a:t>agli</a:t>
            </a:r>
            <a:r>
              <a:rPr spc="110"/>
              <a:t> </a:t>
            </a:r>
            <a:r>
              <a:rPr spc="90"/>
              <a:t>ultimi</a:t>
            </a:r>
            <a:r>
              <a:rPr spc="110"/>
              <a:t> </a:t>
            </a:r>
            <a:r>
              <a:rPr spc="100"/>
              <a:t>tra</a:t>
            </a:r>
            <a:r>
              <a:rPr spc="110"/>
              <a:t> </a:t>
            </a:r>
            <a:r>
              <a:rPr spc="35"/>
              <a:t>gli</a:t>
            </a:r>
            <a:r>
              <a:rPr spc="104"/>
              <a:t> </a:t>
            </a:r>
            <a:r>
              <a:rPr spc="90"/>
              <a:t>ultimi</a:t>
            </a:r>
            <a:r>
              <a:rPr spc="110"/>
              <a:t> </a:t>
            </a:r>
            <a:r>
              <a:rPr spc="-65"/>
              <a:t>e</a:t>
            </a:r>
            <a:r>
              <a:rPr spc="110"/>
              <a:t> </a:t>
            </a:r>
            <a:r>
              <a:rPr spc="95"/>
              <a:t>in</a:t>
            </a:r>
            <a:r>
              <a:rPr spc="110"/>
              <a:t> </a:t>
            </a:r>
            <a:r>
              <a:rPr spc="0"/>
              <a:t>questa </a:t>
            </a:r>
            <a:r>
              <a:rPr spc="4"/>
              <a:t> </a:t>
            </a:r>
            <a:r>
              <a:rPr spc="-19"/>
              <a:t>posizione</a:t>
            </a:r>
            <a:r>
              <a:rPr spc="79"/>
              <a:t> </a:t>
            </a:r>
            <a:r>
              <a:rPr spc="60"/>
              <a:t>ha</a:t>
            </a:r>
            <a:r>
              <a:rPr spc="85"/>
              <a:t> </a:t>
            </a:r>
            <a:r>
              <a:rPr spc="35"/>
              <a:t>fatto</a:t>
            </a:r>
            <a:r>
              <a:rPr spc="85"/>
              <a:t> </a:t>
            </a:r>
            <a:r>
              <a:rPr spc="-25"/>
              <a:t>leggere</a:t>
            </a:r>
            <a:r>
              <a:rPr spc="85"/>
              <a:t> </a:t>
            </a:r>
            <a:r>
              <a:rPr spc="79"/>
              <a:t>al</a:t>
            </a:r>
            <a:r>
              <a:rPr spc="85"/>
              <a:t> </a:t>
            </a:r>
            <a:r>
              <a:rPr spc="-19"/>
              <a:t>mondo</a:t>
            </a:r>
            <a:r>
              <a:rPr spc="85"/>
              <a:t> </a:t>
            </a:r>
            <a:r>
              <a:rPr spc="25"/>
              <a:t>le</a:t>
            </a:r>
            <a:r>
              <a:rPr spc="85"/>
              <a:t> </a:t>
            </a:r>
            <a:r>
              <a:rPr spc="0"/>
              <a:t>pagine</a:t>
            </a:r>
            <a:r>
              <a:rPr spc="79"/>
              <a:t> </a:t>
            </a:r>
            <a:r>
              <a:rPr spc="45"/>
              <a:t>di</a:t>
            </a:r>
            <a:r>
              <a:rPr spc="85"/>
              <a:t> </a:t>
            </a:r>
            <a:r>
              <a:rPr spc="70"/>
              <a:t>un </a:t>
            </a:r>
            <a:r>
              <a:rPr spc="75"/>
              <a:t> </a:t>
            </a:r>
            <a:r>
              <a:rPr spc="30"/>
              <a:t>Vangelo</a:t>
            </a:r>
            <a:r>
              <a:rPr spc="79"/>
              <a:t> </a:t>
            </a:r>
            <a:r>
              <a:rPr spc="95"/>
              <a:t>vivo,</a:t>
            </a:r>
            <a:r>
              <a:rPr spc="85"/>
              <a:t> </a:t>
            </a:r>
            <a:r>
              <a:rPr spc="50"/>
              <a:t>attuale</a:t>
            </a:r>
            <a:r>
              <a:rPr spc="79"/>
              <a:t> </a:t>
            </a:r>
            <a:r>
              <a:rPr spc="-65"/>
              <a:t>e</a:t>
            </a:r>
            <a:r>
              <a:rPr spc="85"/>
              <a:t> </a:t>
            </a:r>
            <a:r>
              <a:rPr spc="0"/>
              <a:t>concreto.</a:t>
            </a:r>
            <a:r>
              <a:rPr spc="79"/>
              <a:t> </a:t>
            </a:r>
            <a:r>
              <a:t>Si</a:t>
            </a:r>
            <a:r>
              <a:rPr spc="85"/>
              <a:t> </a:t>
            </a:r>
            <a:r>
              <a:rPr sz="2100" spc="8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100" spc="13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-4"/>
              <a:t>posta,</a:t>
            </a:r>
            <a:r>
              <a:rPr spc="85"/>
              <a:t> </a:t>
            </a:r>
            <a:r>
              <a:rPr spc="-30"/>
              <a:t>come </a:t>
            </a:r>
            <a:r>
              <a:rPr spc="-25"/>
              <a:t> </a:t>
            </a:r>
            <a:r>
              <a:rPr spc="125"/>
              <a:t>Maria,</a:t>
            </a:r>
            <a:r>
              <a:rPr spc="85"/>
              <a:t> </a:t>
            </a:r>
            <a:r>
              <a:rPr spc="79"/>
              <a:t>al</a:t>
            </a:r>
            <a:r>
              <a:rPr spc="85"/>
              <a:t> </a:t>
            </a:r>
            <a:r>
              <a:rPr spc="-9"/>
              <a:t>completo</a:t>
            </a:r>
            <a:r>
              <a:rPr spc="85"/>
              <a:t> </a:t>
            </a:r>
            <a:r>
              <a:rPr spc="35"/>
              <a:t>servizio</a:t>
            </a:r>
            <a:r>
              <a:rPr spc="90"/>
              <a:t> </a:t>
            </a:r>
            <a:r>
              <a:rPr spc="65"/>
              <a:t>divino</a:t>
            </a:r>
            <a:r>
              <a:rPr spc="85"/>
              <a:t> </a:t>
            </a:r>
            <a:r>
              <a:rPr spc="9"/>
              <a:t>definendosi</a:t>
            </a:r>
            <a:r>
              <a:rPr spc="85"/>
              <a:t> </a:t>
            </a:r>
            <a:r>
              <a:rPr spc="-30"/>
              <a:t>come </a:t>
            </a:r>
            <a:r>
              <a:rPr spc="-25"/>
              <a:t> </a:t>
            </a:r>
            <a:r>
              <a:rPr spc="79"/>
              <a:t>la</a:t>
            </a:r>
            <a:r>
              <a:rPr spc="85"/>
              <a:t> </a:t>
            </a:r>
            <a:r>
              <a:rPr spc="95"/>
              <a:t>“matita</a:t>
            </a:r>
            <a:r>
              <a:rPr spc="85"/>
              <a:t> </a:t>
            </a:r>
            <a:r>
              <a:rPr spc="45"/>
              <a:t>di</a:t>
            </a:r>
            <a:r>
              <a:rPr spc="85"/>
              <a:t> </a:t>
            </a:r>
            <a:r>
              <a:rPr spc="55"/>
              <a:t>Dio”,</a:t>
            </a:r>
            <a:r>
              <a:rPr spc="85"/>
              <a:t> </a:t>
            </a:r>
            <a:r>
              <a:rPr spc="25"/>
              <a:t>traendo</a:t>
            </a:r>
            <a:r>
              <a:rPr spc="85"/>
              <a:t> </a:t>
            </a:r>
            <a:r>
              <a:rPr spc="79"/>
              <a:t>la</a:t>
            </a:r>
            <a:r>
              <a:rPr spc="85"/>
              <a:t> </a:t>
            </a:r>
            <a:r>
              <a:rPr spc="4"/>
              <a:t>forza</a:t>
            </a:r>
            <a:r>
              <a:rPr spc="85"/>
              <a:t> </a:t>
            </a:r>
            <a:r>
              <a:rPr spc="60"/>
              <a:t>dalla</a:t>
            </a:r>
            <a:r>
              <a:rPr spc="85"/>
              <a:t> </a:t>
            </a:r>
            <a:r>
              <a:rPr spc="30"/>
              <a:t>preghiera</a:t>
            </a:r>
            <a:r>
              <a:rPr spc="90"/>
              <a:t> </a:t>
            </a:r>
            <a:r>
              <a:rPr spc="79"/>
              <a:t>la </a:t>
            </a:r>
            <a:r>
              <a:rPr spc="-700"/>
              <a:t> </a:t>
            </a:r>
            <a:r>
              <a:rPr spc="15"/>
              <a:t>quale</a:t>
            </a:r>
            <a:r>
              <a:rPr spc="95"/>
              <a:t> </a:t>
            </a:r>
            <a:r>
              <a:rPr spc="4"/>
              <a:t>genera</a:t>
            </a:r>
            <a:r>
              <a:rPr spc="95"/>
              <a:t> </a:t>
            </a:r>
            <a:r>
              <a:rPr spc="25"/>
              <a:t>amore</a:t>
            </a:r>
            <a:r>
              <a:rPr spc="100"/>
              <a:t> </a:t>
            </a:r>
            <a:r>
              <a:rPr spc="-4"/>
              <a:t>che</a:t>
            </a:r>
            <a:r>
              <a:rPr spc="95"/>
              <a:t> </a:t>
            </a:r>
            <a:r>
              <a:rPr spc="50"/>
              <a:t>a</a:t>
            </a:r>
            <a:r>
              <a:rPr spc="100"/>
              <a:t> </a:t>
            </a:r>
            <a:r>
              <a:rPr spc="30"/>
              <a:t>sua</a:t>
            </a:r>
            <a:r>
              <a:rPr spc="95"/>
              <a:t> </a:t>
            </a:r>
            <a:r>
              <a:rPr spc="70"/>
              <a:t>volta</a:t>
            </a:r>
            <a:r>
              <a:rPr spc="100"/>
              <a:t> </a:t>
            </a:r>
            <a:r>
              <a:rPr spc="4"/>
              <a:t>genera</a:t>
            </a:r>
            <a:r>
              <a:rPr spc="95"/>
              <a:t> </a:t>
            </a:r>
            <a:r>
              <a:rPr spc="114"/>
              <a:t>il </a:t>
            </a:r>
            <a:r>
              <a:rPr spc="120"/>
              <a:t> </a:t>
            </a:r>
            <a:r>
              <a:rPr spc="30"/>
              <a:t>servizio.</a:t>
            </a:r>
          </a:p>
        </p:txBody>
      </p:sp>
      <p:sp>
        <p:nvSpPr>
          <p:cNvPr id="897" name="object 215"/>
          <p:cNvSpPr txBox="1"/>
          <p:nvPr/>
        </p:nvSpPr>
        <p:spPr>
          <a:xfrm>
            <a:off x="2415767" y="2672156"/>
            <a:ext cx="310705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6300" spc="665">
                <a:latin typeface="Georgia"/>
                <a:ea typeface="Georgia"/>
                <a:cs typeface="Georgia"/>
                <a:sym typeface="Georgia"/>
              </a:defRPr>
            </a:pPr>
            <a:r>
              <a:t>M</a:t>
            </a:r>
            <a:r>
              <a:rPr spc="810"/>
              <a:t>A</a:t>
            </a:r>
            <a:r>
              <a:rPr spc="380"/>
              <a:t>R</a:t>
            </a:r>
            <a:r>
              <a:rPr spc="260"/>
              <a:t>I</a:t>
            </a:r>
            <a:r>
              <a:rPr spc="939"/>
              <a:t>A</a:t>
            </a:r>
          </a:p>
        </p:txBody>
      </p:sp>
      <p:sp>
        <p:nvSpPr>
          <p:cNvPr id="898" name="object 216"/>
          <p:cNvSpPr txBox="1"/>
          <p:nvPr/>
        </p:nvSpPr>
        <p:spPr>
          <a:xfrm>
            <a:off x="10954952" y="2901056"/>
            <a:ext cx="615886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5700" spc="345">
                <a:latin typeface="Georgia"/>
                <a:ea typeface="Georgia"/>
                <a:cs typeface="Georgia"/>
                <a:sym typeface="Georgia"/>
              </a:defRPr>
            </a:pPr>
            <a:r>
              <a:t>MADRE</a:t>
            </a:r>
            <a:r>
              <a:rPr spc="40"/>
              <a:t> </a:t>
            </a:r>
            <a:r>
              <a:rPr spc="325"/>
              <a:t>TERESA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object 2"/>
          <p:cNvSpPr/>
          <p:nvPr/>
        </p:nvSpPr>
        <p:spPr>
          <a:xfrm>
            <a:off x="7475470" y="1322313"/>
            <a:ext cx="860656" cy="865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78" y="12017"/>
                </a:moveTo>
                <a:lnTo>
                  <a:pt x="16863" y="13151"/>
                </a:lnTo>
                <a:lnTo>
                  <a:pt x="16373" y="14187"/>
                </a:lnTo>
                <a:lnTo>
                  <a:pt x="15727" y="15109"/>
                </a:lnTo>
                <a:lnTo>
                  <a:pt x="14943" y="15900"/>
                </a:lnTo>
                <a:lnTo>
                  <a:pt x="14039" y="16544"/>
                </a:lnTo>
                <a:lnTo>
                  <a:pt x="13033" y="17024"/>
                </a:lnTo>
                <a:lnTo>
                  <a:pt x="11944" y="17324"/>
                </a:lnTo>
                <a:lnTo>
                  <a:pt x="10790" y="17428"/>
                </a:lnTo>
                <a:lnTo>
                  <a:pt x="9646" y="17322"/>
                </a:lnTo>
                <a:lnTo>
                  <a:pt x="8573" y="17016"/>
                </a:lnTo>
                <a:lnTo>
                  <a:pt x="7588" y="16529"/>
                </a:lnTo>
                <a:lnTo>
                  <a:pt x="6708" y="15879"/>
                </a:lnTo>
                <a:lnTo>
                  <a:pt x="5950" y="15083"/>
                </a:lnTo>
                <a:lnTo>
                  <a:pt x="5331" y="14161"/>
                </a:lnTo>
                <a:lnTo>
                  <a:pt x="4868" y="13130"/>
                </a:lnTo>
                <a:lnTo>
                  <a:pt x="4577" y="12008"/>
                </a:lnTo>
                <a:lnTo>
                  <a:pt x="4477" y="10814"/>
                </a:lnTo>
                <a:lnTo>
                  <a:pt x="4577" y="9612"/>
                </a:lnTo>
                <a:lnTo>
                  <a:pt x="4868" y="8483"/>
                </a:lnTo>
                <a:lnTo>
                  <a:pt x="5331" y="7443"/>
                </a:lnTo>
                <a:lnTo>
                  <a:pt x="5950" y="6513"/>
                </a:lnTo>
                <a:lnTo>
                  <a:pt x="6708" y="5710"/>
                </a:lnTo>
                <a:lnTo>
                  <a:pt x="7588" y="5053"/>
                </a:lnTo>
                <a:lnTo>
                  <a:pt x="8573" y="4561"/>
                </a:lnTo>
                <a:lnTo>
                  <a:pt x="9646" y="4252"/>
                </a:lnTo>
                <a:lnTo>
                  <a:pt x="10790" y="4145"/>
                </a:lnTo>
                <a:lnTo>
                  <a:pt x="11868" y="4236"/>
                </a:lnTo>
                <a:lnTo>
                  <a:pt x="12925" y="4512"/>
                </a:lnTo>
                <a:lnTo>
                  <a:pt x="13944" y="4972"/>
                </a:lnTo>
                <a:lnTo>
                  <a:pt x="14910" y="5620"/>
                </a:lnTo>
                <a:lnTo>
                  <a:pt x="15806" y="6456"/>
                </a:lnTo>
                <a:lnTo>
                  <a:pt x="16614" y="7483"/>
                </a:lnTo>
                <a:lnTo>
                  <a:pt x="20025" y="5075"/>
                </a:lnTo>
                <a:lnTo>
                  <a:pt x="19340" y="4096"/>
                </a:lnTo>
                <a:lnTo>
                  <a:pt x="18547" y="3202"/>
                </a:lnTo>
                <a:lnTo>
                  <a:pt x="17656" y="2401"/>
                </a:lnTo>
                <a:lnTo>
                  <a:pt x="16675" y="1701"/>
                </a:lnTo>
                <a:lnTo>
                  <a:pt x="15615" y="1110"/>
                </a:lnTo>
                <a:lnTo>
                  <a:pt x="14484" y="636"/>
                </a:lnTo>
                <a:lnTo>
                  <a:pt x="13292" y="288"/>
                </a:lnTo>
                <a:lnTo>
                  <a:pt x="12048" y="73"/>
                </a:lnTo>
                <a:lnTo>
                  <a:pt x="10762" y="0"/>
                </a:lnTo>
                <a:lnTo>
                  <a:pt x="9584" y="64"/>
                </a:lnTo>
                <a:lnTo>
                  <a:pt x="8444" y="250"/>
                </a:lnTo>
                <a:lnTo>
                  <a:pt x="7348" y="552"/>
                </a:lnTo>
                <a:lnTo>
                  <a:pt x="6303" y="964"/>
                </a:lnTo>
                <a:lnTo>
                  <a:pt x="5316" y="1478"/>
                </a:lnTo>
                <a:lnTo>
                  <a:pt x="4392" y="2089"/>
                </a:lnTo>
                <a:lnTo>
                  <a:pt x="3539" y="2789"/>
                </a:lnTo>
                <a:lnTo>
                  <a:pt x="2761" y="3572"/>
                </a:lnTo>
                <a:lnTo>
                  <a:pt x="2067" y="4431"/>
                </a:lnTo>
                <a:lnTo>
                  <a:pt x="1462" y="5359"/>
                </a:lnTo>
                <a:lnTo>
                  <a:pt x="953" y="6351"/>
                </a:lnTo>
                <a:lnTo>
                  <a:pt x="546" y="7399"/>
                </a:lnTo>
                <a:lnTo>
                  <a:pt x="247" y="8496"/>
                </a:lnTo>
                <a:lnTo>
                  <a:pt x="63" y="9637"/>
                </a:lnTo>
                <a:lnTo>
                  <a:pt x="0" y="10814"/>
                </a:lnTo>
                <a:lnTo>
                  <a:pt x="63" y="11991"/>
                </a:lnTo>
                <a:lnTo>
                  <a:pt x="247" y="13132"/>
                </a:lnTo>
                <a:lnTo>
                  <a:pt x="546" y="14228"/>
                </a:lnTo>
                <a:lnTo>
                  <a:pt x="953" y="15275"/>
                </a:lnTo>
                <a:lnTo>
                  <a:pt x="1463" y="16264"/>
                </a:lnTo>
                <a:lnTo>
                  <a:pt x="2069" y="17190"/>
                </a:lnTo>
                <a:lnTo>
                  <a:pt x="2764" y="18046"/>
                </a:lnTo>
                <a:lnTo>
                  <a:pt x="3543" y="18826"/>
                </a:lnTo>
                <a:lnTo>
                  <a:pt x="4398" y="19523"/>
                </a:lnTo>
                <a:lnTo>
                  <a:pt x="5324" y="20130"/>
                </a:lnTo>
                <a:lnTo>
                  <a:pt x="6314" y="20642"/>
                </a:lnTo>
                <a:lnTo>
                  <a:pt x="7362" y="21051"/>
                </a:lnTo>
                <a:lnTo>
                  <a:pt x="8462" y="21352"/>
                </a:lnTo>
                <a:lnTo>
                  <a:pt x="9606" y="21537"/>
                </a:lnTo>
                <a:lnTo>
                  <a:pt x="10790" y="21600"/>
                </a:lnTo>
                <a:lnTo>
                  <a:pt x="11969" y="21536"/>
                </a:lnTo>
                <a:lnTo>
                  <a:pt x="13112" y="21350"/>
                </a:lnTo>
                <a:lnTo>
                  <a:pt x="14212" y="21048"/>
                </a:lnTo>
                <a:lnTo>
                  <a:pt x="15264" y="20637"/>
                </a:lnTo>
                <a:lnTo>
                  <a:pt x="16259" y="20124"/>
                </a:lnTo>
                <a:lnTo>
                  <a:pt x="17191" y="19515"/>
                </a:lnTo>
                <a:lnTo>
                  <a:pt x="18054" y="18817"/>
                </a:lnTo>
                <a:lnTo>
                  <a:pt x="18841" y="18037"/>
                </a:lnTo>
                <a:lnTo>
                  <a:pt x="19546" y="17183"/>
                </a:lnTo>
                <a:lnTo>
                  <a:pt x="20162" y="16259"/>
                </a:lnTo>
                <a:lnTo>
                  <a:pt x="20682" y="15274"/>
                </a:lnTo>
                <a:lnTo>
                  <a:pt x="21099" y="14235"/>
                </a:lnTo>
                <a:lnTo>
                  <a:pt x="21407" y="13147"/>
                </a:lnTo>
                <a:lnTo>
                  <a:pt x="21600" y="12017"/>
                </a:lnTo>
                <a:lnTo>
                  <a:pt x="17178" y="12017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03" name="object 3"/>
          <p:cNvGrpSpPr/>
          <p:nvPr/>
        </p:nvGrpSpPr>
        <p:grpSpPr>
          <a:xfrm>
            <a:off x="8438432" y="1593855"/>
            <a:ext cx="575688" cy="591582"/>
            <a:chOff x="0" y="0"/>
            <a:chExt cx="575686" cy="591580"/>
          </a:xfrm>
        </p:grpSpPr>
        <p:sp>
          <p:nvSpPr>
            <p:cNvPr id="901" name="Forma"/>
            <p:cNvSpPr/>
            <p:nvPr/>
          </p:nvSpPr>
          <p:spPr>
            <a:xfrm>
              <a:off x="0" y="0"/>
              <a:ext cx="575687" cy="59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17" y="460"/>
                  </a:moveTo>
                  <a:lnTo>
                    <a:pt x="15617" y="1891"/>
                  </a:lnTo>
                  <a:lnTo>
                    <a:pt x="14684" y="1182"/>
                  </a:lnTo>
                  <a:lnTo>
                    <a:pt x="13393" y="578"/>
                  </a:lnTo>
                  <a:lnTo>
                    <a:pt x="11921" y="158"/>
                  </a:lnTo>
                  <a:lnTo>
                    <a:pt x="10445" y="0"/>
                  </a:lnTo>
                  <a:lnTo>
                    <a:pt x="8771" y="142"/>
                  </a:lnTo>
                  <a:lnTo>
                    <a:pt x="7176" y="551"/>
                  </a:lnTo>
                  <a:lnTo>
                    <a:pt x="5682" y="1207"/>
                  </a:lnTo>
                  <a:lnTo>
                    <a:pt x="4313" y="2087"/>
                  </a:lnTo>
                  <a:lnTo>
                    <a:pt x="3091" y="3169"/>
                  </a:lnTo>
                  <a:lnTo>
                    <a:pt x="2039" y="4430"/>
                  </a:lnTo>
                  <a:lnTo>
                    <a:pt x="1182" y="5848"/>
                  </a:lnTo>
                  <a:lnTo>
                    <a:pt x="541" y="7402"/>
                  </a:lnTo>
                  <a:lnTo>
                    <a:pt x="139" y="9068"/>
                  </a:lnTo>
                  <a:lnTo>
                    <a:pt x="0" y="10825"/>
                  </a:lnTo>
                  <a:lnTo>
                    <a:pt x="135" y="12561"/>
                  </a:lnTo>
                  <a:lnTo>
                    <a:pt x="528" y="14212"/>
                  </a:lnTo>
                  <a:lnTo>
                    <a:pt x="1156" y="15755"/>
                  </a:lnTo>
                  <a:lnTo>
                    <a:pt x="2001" y="17168"/>
                  </a:lnTo>
                  <a:lnTo>
                    <a:pt x="3041" y="18426"/>
                  </a:lnTo>
                  <a:lnTo>
                    <a:pt x="4255" y="19507"/>
                  </a:lnTo>
                  <a:lnTo>
                    <a:pt x="5623" y="20388"/>
                  </a:lnTo>
                  <a:lnTo>
                    <a:pt x="7125" y="21046"/>
                  </a:lnTo>
                  <a:lnTo>
                    <a:pt x="8739" y="21458"/>
                  </a:lnTo>
                  <a:lnTo>
                    <a:pt x="10445" y="21600"/>
                  </a:lnTo>
                  <a:lnTo>
                    <a:pt x="11939" y="21466"/>
                  </a:lnTo>
                  <a:lnTo>
                    <a:pt x="13409" y="21082"/>
                  </a:lnTo>
                  <a:lnTo>
                    <a:pt x="14690" y="20477"/>
                  </a:lnTo>
                  <a:lnTo>
                    <a:pt x="15617" y="19679"/>
                  </a:lnTo>
                  <a:lnTo>
                    <a:pt x="15617" y="21150"/>
                  </a:lnTo>
                  <a:lnTo>
                    <a:pt x="21600" y="21150"/>
                  </a:lnTo>
                  <a:lnTo>
                    <a:pt x="21600" y="460"/>
                  </a:lnTo>
                  <a:lnTo>
                    <a:pt x="15617" y="46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2" name="Forma"/>
            <p:cNvSpPr/>
            <p:nvPr/>
          </p:nvSpPr>
          <p:spPr>
            <a:xfrm>
              <a:off x="161662" y="159471"/>
              <a:ext cx="261404" cy="27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6" y="21600"/>
                  </a:moveTo>
                  <a:lnTo>
                    <a:pt x="7486" y="21088"/>
                  </a:lnTo>
                  <a:lnTo>
                    <a:pt x="4485" y="19634"/>
                  </a:lnTo>
                  <a:lnTo>
                    <a:pt x="2115" y="17354"/>
                  </a:lnTo>
                  <a:lnTo>
                    <a:pt x="559" y="14370"/>
                  </a:lnTo>
                  <a:lnTo>
                    <a:pt x="0" y="10800"/>
                  </a:lnTo>
                  <a:lnTo>
                    <a:pt x="559" y="7263"/>
                  </a:lnTo>
                  <a:lnTo>
                    <a:pt x="2115" y="4283"/>
                  </a:lnTo>
                  <a:lnTo>
                    <a:pt x="4485" y="1991"/>
                  </a:lnTo>
                  <a:lnTo>
                    <a:pt x="7486" y="520"/>
                  </a:lnTo>
                  <a:lnTo>
                    <a:pt x="10936" y="0"/>
                  </a:lnTo>
                  <a:lnTo>
                    <a:pt x="14392" y="520"/>
                  </a:lnTo>
                  <a:lnTo>
                    <a:pt x="17331" y="1991"/>
                  </a:lnTo>
                  <a:lnTo>
                    <a:pt x="19607" y="4283"/>
                  </a:lnTo>
                  <a:lnTo>
                    <a:pt x="21078" y="7263"/>
                  </a:lnTo>
                  <a:lnTo>
                    <a:pt x="21600" y="10800"/>
                  </a:lnTo>
                  <a:lnTo>
                    <a:pt x="21078" y="14370"/>
                  </a:lnTo>
                  <a:lnTo>
                    <a:pt x="19607" y="17354"/>
                  </a:lnTo>
                  <a:lnTo>
                    <a:pt x="17331" y="19634"/>
                  </a:lnTo>
                  <a:lnTo>
                    <a:pt x="14392" y="21088"/>
                  </a:lnTo>
                  <a:lnTo>
                    <a:pt x="10936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04" name="object 4"/>
          <p:cNvSpPr/>
          <p:nvPr/>
        </p:nvSpPr>
        <p:spPr>
          <a:xfrm>
            <a:off x="9151098" y="1593855"/>
            <a:ext cx="324425" cy="579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2"/>
                </a:moveTo>
                <a:lnTo>
                  <a:pt x="20900" y="39"/>
                </a:lnTo>
                <a:lnTo>
                  <a:pt x="20252" y="11"/>
                </a:lnTo>
                <a:lnTo>
                  <a:pt x="19622" y="1"/>
                </a:lnTo>
                <a:lnTo>
                  <a:pt x="18973" y="0"/>
                </a:lnTo>
                <a:lnTo>
                  <a:pt x="16759" y="108"/>
                </a:lnTo>
                <a:lnTo>
                  <a:pt x="14560" y="448"/>
                </a:lnTo>
                <a:lnTo>
                  <a:pt x="12475" y="1047"/>
                </a:lnTo>
                <a:lnTo>
                  <a:pt x="10599" y="1931"/>
                </a:lnTo>
                <a:lnTo>
                  <a:pt x="10599" y="470"/>
                </a:lnTo>
                <a:lnTo>
                  <a:pt x="0" y="470"/>
                </a:lnTo>
                <a:lnTo>
                  <a:pt x="0" y="21600"/>
                </a:lnTo>
                <a:lnTo>
                  <a:pt x="10599" y="21600"/>
                </a:lnTo>
                <a:lnTo>
                  <a:pt x="10599" y="11055"/>
                </a:lnTo>
                <a:lnTo>
                  <a:pt x="11214" y="8826"/>
                </a:lnTo>
                <a:lnTo>
                  <a:pt x="12873" y="7229"/>
                </a:lnTo>
                <a:lnTo>
                  <a:pt x="15302" y="6268"/>
                </a:lnTo>
                <a:lnTo>
                  <a:pt x="18225" y="5947"/>
                </a:lnTo>
                <a:lnTo>
                  <a:pt x="19112" y="5963"/>
                </a:lnTo>
                <a:lnTo>
                  <a:pt x="19967" y="6014"/>
                </a:lnTo>
                <a:lnTo>
                  <a:pt x="20796" y="6106"/>
                </a:lnTo>
                <a:lnTo>
                  <a:pt x="21600" y="6243"/>
                </a:lnTo>
                <a:lnTo>
                  <a:pt x="21600" y="92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05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373" y="1307023"/>
            <a:ext cx="229510" cy="220468"/>
          </a:xfrm>
          <a:prstGeom prst="rect">
            <a:avLst/>
          </a:prstGeom>
          <a:ln w="12700">
            <a:miter lim="400000"/>
          </a:ln>
        </p:spPr>
      </p:pic>
      <p:sp>
        <p:nvSpPr>
          <p:cNvPr id="906" name="object 6"/>
          <p:cNvSpPr/>
          <p:nvPr/>
        </p:nvSpPr>
        <p:spPr>
          <a:xfrm>
            <a:off x="9570843" y="1606459"/>
            <a:ext cx="159199" cy="566646"/>
          </a:xfrm>
          <a:prstGeom prst="rect">
            <a:avLst/>
          </a:pr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7" name="object 7"/>
          <p:cNvSpPr/>
          <p:nvPr/>
        </p:nvSpPr>
        <p:spPr>
          <a:xfrm>
            <a:off x="9820006" y="1416571"/>
            <a:ext cx="379227" cy="768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461"/>
                </a:moveTo>
                <a:lnTo>
                  <a:pt x="21600" y="5335"/>
                </a:lnTo>
                <a:lnTo>
                  <a:pt x="13937" y="5335"/>
                </a:lnTo>
                <a:lnTo>
                  <a:pt x="13937" y="0"/>
                </a:lnTo>
                <a:lnTo>
                  <a:pt x="4854" y="3248"/>
                </a:lnTo>
                <a:lnTo>
                  <a:pt x="4854" y="5335"/>
                </a:lnTo>
                <a:lnTo>
                  <a:pt x="0" y="5335"/>
                </a:lnTo>
                <a:lnTo>
                  <a:pt x="0" y="9461"/>
                </a:lnTo>
                <a:lnTo>
                  <a:pt x="4854" y="9461"/>
                </a:lnTo>
                <a:lnTo>
                  <a:pt x="4854" y="14664"/>
                </a:lnTo>
                <a:lnTo>
                  <a:pt x="5104" y="15991"/>
                </a:lnTo>
                <a:lnTo>
                  <a:pt x="5830" y="17207"/>
                </a:lnTo>
                <a:lnTo>
                  <a:pt x="7000" y="18300"/>
                </a:lnTo>
                <a:lnTo>
                  <a:pt x="8578" y="19258"/>
                </a:lnTo>
                <a:lnTo>
                  <a:pt x="10532" y="20069"/>
                </a:lnTo>
                <a:lnTo>
                  <a:pt x="12826" y="20720"/>
                </a:lnTo>
                <a:lnTo>
                  <a:pt x="15427" y="21201"/>
                </a:lnTo>
                <a:lnTo>
                  <a:pt x="18300" y="21498"/>
                </a:lnTo>
                <a:lnTo>
                  <a:pt x="21413" y="21600"/>
                </a:lnTo>
                <a:lnTo>
                  <a:pt x="21413" y="17158"/>
                </a:lnTo>
                <a:lnTo>
                  <a:pt x="18493" y="17002"/>
                </a:lnTo>
                <a:lnTo>
                  <a:pt x="16118" y="16522"/>
                </a:lnTo>
                <a:lnTo>
                  <a:pt x="14521" y="15707"/>
                </a:lnTo>
                <a:lnTo>
                  <a:pt x="13937" y="14541"/>
                </a:lnTo>
                <a:lnTo>
                  <a:pt x="13937" y="9461"/>
                </a:lnTo>
                <a:lnTo>
                  <a:pt x="21600" y="9461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11" name="object 8"/>
          <p:cNvGrpSpPr/>
          <p:nvPr/>
        </p:nvGrpSpPr>
        <p:grpSpPr>
          <a:xfrm>
            <a:off x="10273417" y="1320122"/>
            <a:ext cx="575688" cy="865313"/>
            <a:chOff x="0" y="0"/>
            <a:chExt cx="575686" cy="865312"/>
          </a:xfrm>
        </p:grpSpPr>
        <p:sp>
          <p:nvSpPr>
            <p:cNvPr id="908" name="Forma"/>
            <p:cNvSpPr/>
            <p:nvPr/>
          </p:nvSpPr>
          <p:spPr>
            <a:xfrm>
              <a:off x="171527" y="0"/>
              <a:ext cx="238112" cy="20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67"/>
                  </a:moveTo>
                  <a:lnTo>
                    <a:pt x="8053" y="21600"/>
                  </a:lnTo>
                  <a:lnTo>
                    <a:pt x="21600" y="21600"/>
                  </a:lnTo>
                  <a:lnTo>
                    <a:pt x="9570" y="0"/>
                  </a:lnTo>
                  <a:lnTo>
                    <a:pt x="0" y="7767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9" name="Forma"/>
            <p:cNvSpPr/>
            <p:nvPr/>
          </p:nvSpPr>
          <p:spPr>
            <a:xfrm>
              <a:off x="0" y="273731"/>
              <a:ext cx="575687" cy="59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17" y="460"/>
                  </a:moveTo>
                  <a:lnTo>
                    <a:pt x="15617" y="1891"/>
                  </a:lnTo>
                  <a:lnTo>
                    <a:pt x="14684" y="1182"/>
                  </a:lnTo>
                  <a:lnTo>
                    <a:pt x="13393" y="578"/>
                  </a:lnTo>
                  <a:lnTo>
                    <a:pt x="11921" y="158"/>
                  </a:lnTo>
                  <a:lnTo>
                    <a:pt x="10445" y="0"/>
                  </a:lnTo>
                  <a:lnTo>
                    <a:pt x="8771" y="142"/>
                  </a:lnTo>
                  <a:lnTo>
                    <a:pt x="7176" y="551"/>
                  </a:lnTo>
                  <a:lnTo>
                    <a:pt x="5682" y="1207"/>
                  </a:lnTo>
                  <a:lnTo>
                    <a:pt x="4313" y="2087"/>
                  </a:lnTo>
                  <a:lnTo>
                    <a:pt x="3091" y="3169"/>
                  </a:lnTo>
                  <a:lnTo>
                    <a:pt x="2039" y="4430"/>
                  </a:lnTo>
                  <a:lnTo>
                    <a:pt x="1182" y="5848"/>
                  </a:lnTo>
                  <a:lnTo>
                    <a:pt x="541" y="7402"/>
                  </a:lnTo>
                  <a:lnTo>
                    <a:pt x="139" y="9068"/>
                  </a:lnTo>
                  <a:lnTo>
                    <a:pt x="0" y="10825"/>
                  </a:lnTo>
                  <a:lnTo>
                    <a:pt x="135" y="12561"/>
                  </a:lnTo>
                  <a:lnTo>
                    <a:pt x="528" y="14212"/>
                  </a:lnTo>
                  <a:lnTo>
                    <a:pt x="1156" y="15755"/>
                  </a:lnTo>
                  <a:lnTo>
                    <a:pt x="2001" y="17168"/>
                  </a:lnTo>
                  <a:lnTo>
                    <a:pt x="3041" y="18426"/>
                  </a:lnTo>
                  <a:lnTo>
                    <a:pt x="4255" y="19507"/>
                  </a:lnTo>
                  <a:lnTo>
                    <a:pt x="5623" y="20388"/>
                  </a:lnTo>
                  <a:lnTo>
                    <a:pt x="7125" y="21046"/>
                  </a:lnTo>
                  <a:lnTo>
                    <a:pt x="8739" y="21458"/>
                  </a:lnTo>
                  <a:lnTo>
                    <a:pt x="10445" y="21600"/>
                  </a:lnTo>
                  <a:lnTo>
                    <a:pt x="11939" y="21466"/>
                  </a:lnTo>
                  <a:lnTo>
                    <a:pt x="13409" y="21082"/>
                  </a:lnTo>
                  <a:lnTo>
                    <a:pt x="14690" y="20477"/>
                  </a:lnTo>
                  <a:lnTo>
                    <a:pt x="15617" y="19679"/>
                  </a:lnTo>
                  <a:lnTo>
                    <a:pt x="15617" y="21150"/>
                  </a:lnTo>
                  <a:lnTo>
                    <a:pt x="21600" y="21150"/>
                  </a:lnTo>
                  <a:lnTo>
                    <a:pt x="21600" y="460"/>
                  </a:lnTo>
                  <a:lnTo>
                    <a:pt x="15617" y="46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0" name="Forma"/>
            <p:cNvSpPr/>
            <p:nvPr/>
          </p:nvSpPr>
          <p:spPr>
            <a:xfrm>
              <a:off x="161663" y="433204"/>
              <a:ext cx="261402" cy="27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6" y="21600"/>
                  </a:moveTo>
                  <a:lnTo>
                    <a:pt x="7486" y="21089"/>
                  </a:lnTo>
                  <a:lnTo>
                    <a:pt x="4485" y="19634"/>
                  </a:lnTo>
                  <a:lnTo>
                    <a:pt x="2115" y="17354"/>
                  </a:lnTo>
                  <a:lnTo>
                    <a:pt x="559" y="14370"/>
                  </a:lnTo>
                  <a:lnTo>
                    <a:pt x="0" y="10800"/>
                  </a:lnTo>
                  <a:lnTo>
                    <a:pt x="559" y="7263"/>
                  </a:lnTo>
                  <a:lnTo>
                    <a:pt x="2115" y="4283"/>
                  </a:lnTo>
                  <a:lnTo>
                    <a:pt x="4485" y="1991"/>
                  </a:lnTo>
                  <a:lnTo>
                    <a:pt x="7486" y="520"/>
                  </a:lnTo>
                  <a:lnTo>
                    <a:pt x="10936" y="0"/>
                  </a:lnTo>
                  <a:lnTo>
                    <a:pt x="14392" y="520"/>
                  </a:lnTo>
                  <a:lnTo>
                    <a:pt x="17331" y="1991"/>
                  </a:lnTo>
                  <a:lnTo>
                    <a:pt x="19607" y="4283"/>
                  </a:lnTo>
                  <a:lnTo>
                    <a:pt x="21078" y="7263"/>
                  </a:lnTo>
                  <a:lnTo>
                    <a:pt x="21600" y="10800"/>
                  </a:lnTo>
                  <a:lnTo>
                    <a:pt x="21078" y="14370"/>
                  </a:lnTo>
                  <a:lnTo>
                    <a:pt x="19607" y="17354"/>
                  </a:lnTo>
                  <a:lnTo>
                    <a:pt x="17331" y="19634"/>
                  </a:lnTo>
                  <a:lnTo>
                    <a:pt x="14392" y="21089"/>
                  </a:lnTo>
                  <a:lnTo>
                    <a:pt x="10936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31" name="object 10"/>
          <p:cNvGrpSpPr/>
          <p:nvPr/>
        </p:nvGrpSpPr>
        <p:grpSpPr>
          <a:xfrm>
            <a:off x="10850764" y="2577209"/>
            <a:ext cx="6288357" cy="1618084"/>
            <a:chOff x="0" y="0"/>
            <a:chExt cx="6288355" cy="1618082"/>
          </a:xfrm>
        </p:grpSpPr>
        <p:grpSp>
          <p:nvGrpSpPr>
            <p:cNvPr id="988" name="object 11"/>
            <p:cNvGrpSpPr/>
            <p:nvPr/>
          </p:nvGrpSpPr>
          <p:grpSpPr>
            <a:xfrm>
              <a:off x="32023" y="31838"/>
              <a:ext cx="6256333" cy="1586245"/>
              <a:chOff x="0" y="0"/>
              <a:chExt cx="6256331" cy="1586243"/>
            </a:xfrm>
          </p:grpSpPr>
          <p:sp>
            <p:nvSpPr>
              <p:cNvPr id="912" name="Forma"/>
              <p:cNvSpPr/>
              <p:nvPr/>
            </p:nvSpPr>
            <p:spPr>
              <a:xfrm>
                <a:off x="0" y="618788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0784" y="10785"/>
                    </a:lnTo>
                    <a:lnTo>
                      <a:pt x="10784" y="0"/>
                    </a:lnTo>
                    <a:lnTo>
                      <a:pt x="0" y="1078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13" name="Forma"/>
              <p:cNvSpPr/>
              <p:nvPr/>
            </p:nvSpPr>
            <p:spPr>
              <a:xfrm>
                <a:off x="10610" y="667664"/>
                <a:ext cx="25579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7"/>
                    </a:moveTo>
                    <a:lnTo>
                      <a:pt x="16205" y="13367"/>
                    </a:lnTo>
                    <a:lnTo>
                      <a:pt x="5405" y="3910"/>
                    </a:lnTo>
                    <a:lnTo>
                      <a:pt x="0" y="0"/>
                    </a:lnTo>
                    <a:lnTo>
                      <a:pt x="3603" y="4322"/>
                    </a:lnTo>
                    <a:lnTo>
                      <a:pt x="10800" y="21600"/>
                    </a:lnTo>
                    <a:lnTo>
                      <a:pt x="14403" y="21600"/>
                    </a:lnTo>
                    <a:lnTo>
                      <a:pt x="18008" y="17277"/>
                    </a:lnTo>
                    <a:lnTo>
                      <a:pt x="21600" y="172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14" name="Forma"/>
              <p:cNvSpPr/>
              <p:nvPr/>
            </p:nvSpPr>
            <p:spPr>
              <a:xfrm>
                <a:off x="36188" y="680427"/>
                <a:ext cx="17057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91"/>
                    </a:moveTo>
                    <a:lnTo>
                      <a:pt x="16196" y="3591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10794"/>
                    </a:lnTo>
                    <a:lnTo>
                      <a:pt x="5404" y="14397"/>
                    </a:lnTo>
                    <a:lnTo>
                      <a:pt x="5404" y="17998"/>
                    </a:lnTo>
                    <a:lnTo>
                      <a:pt x="10808" y="17998"/>
                    </a:lnTo>
                    <a:lnTo>
                      <a:pt x="10808" y="21600"/>
                    </a:lnTo>
                    <a:lnTo>
                      <a:pt x="16196" y="21600"/>
                    </a:lnTo>
                    <a:lnTo>
                      <a:pt x="16196" y="14397"/>
                    </a:lnTo>
                    <a:lnTo>
                      <a:pt x="21600" y="10794"/>
                    </a:lnTo>
                    <a:lnTo>
                      <a:pt x="21600" y="359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15" name="Forma"/>
              <p:cNvSpPr/>
              <p:nvPr/>
            </p:nvSpPr>
            <p:spPr>
              <a:xfrm>
                <a:off x="57511" y="497560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8"/>
                    </a:moveTo>
                    <a:lnTo>
                      <a:pt x="718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6" y="14392"/>
                    </a:lnTo>
                    <a:lnTo>
                      <a:pt x="21600" y="72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16" name="Forma"/>
              <p:cNvSpPr/>
              <p:nvPr/>
            </p:nvSpPr>
            <p:spPr>
              <a:xfrm>
                <a:off x="513683" y="1365097"/>
                <a:ext cx="51156" cy="34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99"/>
                    </a:moveTo>
                    <a:lnTo>
                      <a:pt x="18002" y="8103"/>
                    </a:lnTo>
                    <a:lnTo>
                      <a:pt x="16200" y="5402"/>
                    </a:lnTo>
                    <a:lnTo>
                      <a:pt x="16200" y="8103"/>
                    </a:lnTo>
                    <a:lnTo>
                      <a:pt x="16098" y="8256"/>
                    </a:lnTo>
                    <a:lnTo>
                      <a:pt x="15326" y="7217"/>
                    </a:lnTo>
                    <a:lnTo>
                      <a:pt x="12827" y="4395"/>
                    </a:lnTo>
                    <a:lnTo>
                      <a:pt x="10660" y="2072"/>
                    </a:lnTo>
                    <a:lnTo>
                      <a:pt x="8998" y="0"/>
                    </a:lnTo>
                    <a:lnTo>
                      <a:pt x="6580" y="4056"/>
                    </a:lnTo>
                    <a:lnTo>
                      <a:pt x="2418" y="12151"/>
                    </a:lnTo>
                    <a:lnTo>
                      <a:pt x="0" y="16206"/>
                    </a:lnTo>
                    <a:lnTo>
                      <a:pt x="1802" y="16206"/>
                    </a:lnTo>
                    <a:lnTo>
                      <a:pt x="5400" y="18899"/>
                    </a:lnTo>
                    <a:lnTo>
                      <a:pt x="10800" y="18899"/>
                    </a:lnTo>
                    <a:lnTo>
                      <a:pt x="12602" y="16206"/>
                    </a:lnTo>
                    <a:lnTo>
                      <a:pt x="14398" y="16206"/>
                    </a:lnTo>
                    <a:lnTo>
                      <a:pt x="14398" y="21600"/>
                    </a:lnTo>
                    <a:lnTo>
                      <a:pt x="18002" y="16206"/>
                    </a:lnTo>
                    <a:lnTo>
                      <a:pt x="16200" y="16206"/>
                    </a:lnTo>
                    <a:lnTo>
                      <a:pt x="16200" y="10804"/>
                    </a:lnTo>
                    <a:lnTo>
                      <a:pt x="18002" y="10804"/>
                    </a:lnTo>
                    <a:lnTo>
                      <a:pt x="18002" y="16206"/>
                    </a:lnTo>
                    <a:lnTo>
                      <a:pt x="19798" y="16206"/>
                    </a:lnTo>
                    <a:lnTo>
                      <a:pt x="21600" y="188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17" name="Forma"/>
              <p:cNvSpPr/>
              <p:nvPr/>
            </p:nvSpPr>
            <p:spPr>
              <a:xfrm>
                <a:off x="628783" y="238150"/>
                <a:ext cx="21324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5"/>
                    </a:moveTo>
                    <a:lnTo>
                      <a:pt x="17278" y="8632"/>
                    </a:lnTo>
                    <a:lnTo>
                      <a:pt x="17278" y="4310"/>
                    </a:lnTo>
                    <a:lnTo>
                      <a:pt x="12967" y="0"/>
                    </a:lnTo>
                    <a:lnTo>
                      <a:pt x="4322" y="8632"/>
                    </a:lnTo>
                    <a:lnTo>
                      <a:pt x="0" y="17277"/>
                    </a:lnTo>
                    <a:lnTo>
                      <a:pt x="4322" y="17277"/>
                    </a:lnTo>
                    <a:lnTo>
                      <a:pt x="12967" y="21600"/>
                    </a:lnTo>
                    <a:lnTo>
                      <a:pt x="17278" y="21600"/>
                    </a:lnTo>
                    <a:lnTo>
                      <a:pt x="17278" y="17277"/>
                    </a:lnTo>
                    <a:lnTo>
                      <a:pt x="21600" y="129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18" name="Forma"/>
              <p:cNvSpPr/>
              <p:nvPr/>
            </p:nvSpPr>
            <p:spPr>
              <a:xfrm>
                <a:off x="910164" y="1399121"/>
                <a:ext cx="59691" cy="34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72" y="0"/>
                    </a:lnTo>
                    <a:lnTo>
                      <a:pt x="4991" y="4056"/>
                    </a:lnTo>
                    <a:lnTo>
                      <a:pt x="3663" y="8103"/>
                    </a:lnTo>
                    <a:lnTo>
                      <a:pt x="2050" y="12150"/>
                    </a:lnTo>
                    <a:lnTo>
                      <a:pt x="0" y="16198"/>
                    </a:lnTo>
                    <a:lnTo>
                      <a:pt x="2316" y="17802"/>
                    </a:lnTo>
                    <a:lnTo>
                      <a:pt x="6944" y="19995"/>
                    </a:lnTo>
                    <a:lnTo>
                      <a:pt x="9256" y="21600"/>
                    </a:lnTo>
                    <a:lnTo>
                      <a:pt x="9256" y="18899"/>
                    </a:lnTo>
                    <a:lnTo>
                      <a:pt x="7716" y="13505"/>
                    </a:lnTo>
                    <a:lnTo>
                      <a:pt x="7716" y="10804"/>
                    </a:lnTo>
                    <a:lnTo>
                      <a:pt x="18512" y="10804"/>
                    </a:lnTo>
                    <a:lnTo>
                      <a:pt x="20056" y="8103"/>
                    </a:lnTo>
                    <a:lnTo>
                      <a:pt x="20056" y="27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19" name="Forma"/>
              <p:cNvSpPr/>
              <p:nvPr/>
            </p:nvSpPr>
            <p:spPr>
              <a:xfrm>
                <a:off x="967765" y="13927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5" y="10799"/>
                    </a:lnTo>
                    <a:lnTo>
                      <a:pt x="10815" y="0"/>
                    </a:lnTo>
                    <a:lnTo>
                      <a:pt x="0" y="10799"/>
                    </a:lnTo>
                    <a:lnTo>
                      <a:pt x="10815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20" name="Forma"/>
              <p:cNvSpPr/>
              <p:nvPr/>
            </p:nvSpPr>
            <p:spPr>
              <a:xfrm>
                <a:off x="974121" y="1403376"/>
                <a:ext cx="21312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5"/>
                    </a:moveTo>
                    <a:lnTo>
                      <a:pt x="17275" y="4322"/>
                    </a:lnTo>
                    <a:lnTo>
                      <a:pt x="12962" y="4322"/>
                    </a:lnTo>
                    <a:lnTo>
                      <a:pt x="4313" y="0"/>
                    </a:lnTo>
                    <a:lnTo>
                      <a:pt x="4313" y="8645"/>
                    </a:lnTo>
                    <a:lnTo>
                      <a:pt x="0" y="12967"/>
                    </a:lnTo>
                    <a:lnTo>
                      <a:pt x="0" y="21600"/>
                    </a:lnTo>
                    <a:lnTo>
                      <a:pt x="17275" y="12967"/>
                    </a:lnTo>
                    <a:lnTo>
                      <a:pt x="21600" y="86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21" name="Forma"/>
              <p:cNvSpPr/>
              <p:nvPr/>
            </p:nvSpPr>
            <p:spPr>
              <a:xfrm>
                <a:off x="997610" y="140128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2" y="10799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22" name="Triangolo"/>
              <p:cNvSpPr/>
              <p:nvPr/>
            </p:nvSpPr>
            <p:spPr>
              <a:xfrm>
                <a:off x="1394091" y="13481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5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23" name="Forma"/>
              <p:cNvSpPr/>
              <p:nvPr/>
            </p:nvSpPr>
            <p:spPr>
              <a:xfrm>
                <a:off x="1404702" y="1339583"/>
                <a:ext cx="38380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8"/>
                    </a:moveTo>
                    <a:lnTo>
                      <a:pt x="16239" y="9547"/>
                    </a:lnTo>
                    <a:lnTo>
                      <a:pt x="11100" y="6174"/>
                    </a:lnTo>
                    <a:lnTo>
                      <a:pt x="6412" y="2801"/>
                    </a:lnTo>
                    <a:lnTo>
                      <a:pt x="2402" y="0"/>
                    </a:lnTo>
                    <a:lnTo>
                      <a:pt x="4803" y="6174"/>
                    </a:lnTo>
                    <a:lnTo>
                      <a:pt x="7198" y="9261"/>
                    </a:lnTo>
                    <a:lnTo>
                      <a:pt x="9599" y="15435"/>
                    </a:lnTo>
                    <a:lnTo>
                      <a:pt x="4803" y="12348"/>
                    </a:lnTo>
                    <a:lnTo>
                      <a:pt x="0" y="12348"/>
                    </a:lnTo>
                    <a:lnTo>
                      <a:pt x="5025" y="14661"/>
                    </a:lnTo>
                    <a:lnTo>
                      <a:pt x="14174" y="19287"/>
                    </a:lnTo>
                    <a:lnTo>
                      <a:pt x="19198" y="21600"/>
                    </a:lnTo>
                    <a:lnTo>
                      <a:pt x="19198" y="18513"/>
                    </a:lnTo>
                    <a:lnTo>
                      <a:pt x="21600" y="15435"/>
                    </a:lnTo>
                    <a:lnTo>
                      <a:pt x="21600" y="123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24" name="Triangolo"/>
              <p:cNvSpPr/>
              <p:nvPr/>
            </p:nvSpPr>
            <p:spPr>
              <a:xfrm>
                <a:off x="1703184" y="510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25" name="Forma"/>
              <p:cNvSpPr/>
              <p:nvPr/>
            </p:nvSpPr>
            <p:spPr>
              <a:xfrm>
                <a:off x="1754295" y="34010"/>
                <a:ext cx="42635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199"/>
                    </a:moveTo>
                    <a:lnTo>
                      <a:pt x="18364" y="15229"/>
                    </a:lnTo>
                    <a:lnTo>
                      <a:pt x="11878" y="6378"/>
                    </a:lnTo>
                    <a:lnTo>
                      <a:pt x="8641" y="2401"/>
                    </a:lnTo>
                    <a:lnTo>
                      <a:pt x="6479" y="2401"/>
                    </a:lnTo>
                    <a:lnTo>
                      <a:pt x="6479" y="4802"/>
                    </a:lnTo>
                    <a:lnTo>
                      <a:pt x="4324" y="6006"/>
                    </a:lnTo>
                    <a:lnTo>
                      <a:pt x="4324" y="2401"/>
                    </a:lnTo>
                    <a:lnTo>
                      <a:pt x="6479" y="0"/>
                    </a:lnTo>
                    <a:lnTo>
                      <a:pt x="2162" y="0"/>
                    </a:lnTo>
                    <a:lnTo>
                      <a:pt x="2162" y="2401"/>
                    </a:lnTo>
                    <a:lnTo>
                      <a:pt x="0" y="4802"/>
                    </a:lnTo>
                    <a:lnTo>
                      <a:pt x="2162" y="4802"/>
                    </a:lnTo>
                    <a:lnTo>
                      <a:pt x="3597" y="6407"/>
                    </a:lnTo>
                    <a:lnTo>
                      <a:pt x="2162" y="7203"/>
                    </a:lnTo>
                    <a:lnTo>
                      <a:pt x="2162" y="12004"/>
                    </a:lnTo>
                    <a:lnTo>
                      <a:pt x="10803" y="21600"/>
                    </a:lnTo>
                    <a:lnTo>
                      <a:pt x="15121" y="21600"/>
                    </a:lnTo>
                    <a:lnTo>
                      <a:pt x="17282" y="19199"/>
                    </a:lnTo>
                    <a:lnTo>
                      <a:pt x="21600" y="19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26" name="Forma"/>
              <p:cNvSpPr/>
              <p:nvPr/>
            </p:nvSpPr>
            <p:spPr>
              <a:xfrm>
                <a:off x="1967464" y="38265"/>
                <a:ext cx="29846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4"/>
                    </a:moveTo>
                    <a:lnTo>
                      <a:pt x="18512" y="3601"/>
                    </a:lnTo>
                    <a:lnTo>
                      <a:pt x="15424" y="3601"/>
                    </a:lnTo>
                    <a:lnTo>
                      <a:pt x="15424" y="0"/>
                    </a:lnTo>
                    <a:lnTo>
                      <a:pt x="9256" y="0"/>
                    </a:lnTo>
                    <a:lnTo>
                      <a:pt x="6168" y="3601"/>
                    </a:lnTo>
                    <a:lnTo>
                      <a:pt x="0" y="3601"/>
                    </a:lnTo>
                    <a:lnTo>
                      <a:pt x="3080" y="7204"/>
                    </a:lnTo>
                    <a:lnTo>
                      <a:pt x="3080" y="10805"/>
                    </a:lnTo>
                    <a:lnTo>
                      <a:pt x="6168" y="14407"/>
                    </a:lnTo>
                    <a:lnTo>
                      <a:pt x="9256" y="14407"/>
                    </a:lnTo>
                    <a:lnTo>
                      <a:pt x="15424" y="21600"/>
                    </a:lnTo>
                    <a:lnTo>
                      <a:pt x="15424" y="18009"/>
                    </a:lnTo>
                    <a:lnTo>
                      <a:pt x="18512" y="14407"/>
                    </a:lnTo>
                    <a:lnTo>
                      <a:pt x="18512" y="7204"/>
                    </a:lnTo>
                    <a:lnTo>
                      <a:pt x="21600" y="72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27" name="Forma"/>
              <p:cNvSpPr/>
              <p:nvPr/>
            </p:nvSpPr>
            <p:spPr>
              <a:xfrm>
                <a:off x="2086832" y="1411885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206"/>
                    </a:lnTo>
                    <a:lnTo>
                      <a:pt x="7207" y="14414"/>
                    </a:lnTo>
                    <a:lnTo>
                      <a:pt x="7207" y="21600"/>
                    </a:lnTo>
                    <a:lnTo>
                      <a:pt x="14414" y="14414"/>
                    </a:lnTo>
                    <a:lnTo>
                      <a:pt x="14414" y="7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28" name="Forma"/>
              <p:cNvSpPr/>
              <p:nvPr/>
            </p:nvSpPr>
            <p:spPr>
              <a:xfrm>
                <a:off x="2219001" y="1318323"/>
                <a:ext cx="38367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98" y="14849"/>
                    </a:lnTo>
                    <a:lnTo>
                      <a:pt x="17997" y="9001"/>
                    </a:lnTo>
                    <a:lnTo>
                      <a:pt x="16195" y="4049"/>
                    </a:lnTo>
                    <a:lnTo>
                      <a:pt x="14400" y="0"/>
                    </a:lnTo>
                    <a:lnTo>
                      <a:pt x="12183" y="1835"/>
                    </a:lnTo>
                    <a:lnTo>
                      <a:pt x="9295" y="3899"/>
                    </a:lnTo>
                    <a:lnTo>
                      <a:pt x="5963" y="6414"/>
                    </a:lnTo>
                    <a:lnTo>
                      <a:pt x="2395" y="9596"/>
                    </a:lnTo>
                    <a:lnTo>
                      <a:pt x="2395" y="11997"/>
                    </a:lnTo>
                    <a:lnTo>
                      <a:pt x="0" y="1439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29" name="Forma"/>
              <p:cNvSpPr/>
              <p:nvPr/>
            </p:nvSpPr>
            <p:spPr>
              <a:xfrm>
                <a:off x="2948019" y="1369353"/>
                <a:ext cx="12790" cy="34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5"/>
                    </a:moveTo>
                    <a:lnTo>
                      <a:pt x="14392" y="8103"/>
                    </a:lnTo>
                    <a:lnTo>
                      <a:pt x="7207" y="540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350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30" name="Quadrato"/>
              <p:cNvSpPr/>
              <p:nvPr/>
            </p:nvSpPr>
            <p:spPr>
              <a:xfrm>
                <a:off x="2965113" y="134386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31" name="Forma"/>
              <p:cNvSpPr/>
              <p:nvPr/>
            </p:nvSpPr>
            <p:spPr>
              <a:xfrm>
                <a:off x="3033287" y="1288554"/>
                <a:ext cx="63945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26"/>
                    </a:moveTo>
                    <a:lnTo>
                      <a:pt x="20159" y="12339"/>
                    </a:lnTo>
                    <a:lnTo>
                      <a:pt x="14985" y="9547"/>
                    </a:lnTo>
                    <a:lnTo>
                      <a:pt x="5174" y="2801"/>
                    </a:lnTo>
                    <a:lnTo>
                      <a:pt x="0" y="0"/>
                    </a:lnTo>
                    <a:lnTo>
                      <a:pt x="5401" y="5115"/>
                    </a:lnTo>
                    <a:lnTo>
                      <a:pt x="16199" y="16486"/>
                    </a:lnTo>
                    <a:lnTo>
                      <a:pt x="21600" y="21600"/>
                    </a:lnTo>
                    <a:lnTo>
                      <a:pt x="21600" y="154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32" name="Triangolo"/>
              <p:cNvSpPr/>
              <p:nvPr/>
            </p:nvSpPr>
            <p:spPr>
              <a:xfrm>
                <a:off x="3097276" y="13013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33" name="Forma"/>
              <p:cNvSpPr/>
              <p:nvPr/>
            </p:nvSpPr>
            <p:spPr>
              <a:xfrm>
                <a:off x="3099409" y="13077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85" y="10801"/>
                    </a:lnTo>
                    <a:lnTo>
                      <a:pt x="10785" y="0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34" name="Forma"/>
              <p:cNvSpPr/>
              <p:nvPr/>
            </p:nvSpPr>
            <p:spPr>
              <a:xfrm>
                <a:off x="3538524" y="13311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35" name="Forma"/>
              <p:cNvSpPr/>
              <p:nvPr/>
            </p:nvSpPr>
            <p:spPr>
              <a:xfrm>
                <a:off x="3519303" y="1356601"/>
                <a:ext cx="42635" cy="5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7"/>
                    </a:moveTo>
                    <a:lnTo>
                      <a:pt x="19438" y="3596"/>
                    </a:lnTo>
                    <a:lnTo>
                      <a:pt x="19438" y="1801"/>
                    </a:lnTo>
                    <a:lnTo>
                      <a:pt x="12959" y="1801"/>
                    </a:lnTo>
                    <a:lnTo>
                      <a:pt x="8635" y="0"/>
                    </a:lnTo>
                    <a:lnTo>
                      <a:pt x="8635" y="1801"/>
                    </a:lnTo>
                    <a:lnTo>
                      <a:pt x="0" y="8999"/>
                    </a:lnTo>
                    <a:lnTo>
                      <a:pt x="4517" y="11983"/>
                    </a:lnTo>
                    <a:lnTo>
                      <a:pt x="12753" y="18617"/>
                    </a:lnTo>
                    <a:lnTo>
                      <a:pt x="17276" y="21600"/>
                    </a:lnTo>
                    <a:lnTo>
                      <a:pt x="19438" y="17998"/>
                    </a:lnTo>
                    <a:lnTo>
                      <a:pt x="19438" y="16197"/>
                    </a:lnTo>
                    <a:lnTo>
                      <a:pt x="20519" y="14402"/>
                    </a:lnTo>
                    <a:lnTo>
                      <a:pt x="19438" y="14402"/>
                    </a:lnTo>
                    <a:lnTo>
                      <a:pt x="15114" y="17998"/>
                    </a:lnTo>
                    <a:lnTo>
                      <a:pt x="15114" y="12601"/>
                    </a:lnTo>
                    <a:lnTo>
                      <a:pt x="19438" y="12601"/>
                    </a:lnTo>
                    <a:lnTo>
                      <a:pt x="20879" y="13800"/>
                    </a:lnTo>
                    <a:lnTo>
                      <a:pt x="21600" y="12601"/>
                    </a:lnTo>
                    <a:lnTo>
                      <a:pt x="21600" y="5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36" name="Forma"/>
              <p:cNvSpPr/>
              <p:nvPr/>
            </p:nvSpPr>
            <p:spPr>
              <a:xfrm>
                <a:off x="3555581" y="13587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10783"/>
                    </a:lnTo>
                    <a:lnTo>
                      <a:pt x="10816" y="10783"/>
                    </a:lnTo>
                    <a:lnTo>
                      <a:pt x="1081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37" name="Forma"/>
              <p:cNvSpPr/>
              <p:nvPr/>
            </p:nvSpPr>
            <p:spPr>
              <a:xfrm>
                <a:off x="3544881" y="1318323"/>
                <a:ext cx="21311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13"/>
                    </a:moveTo>
                    <a:lnTo>
                      <a:pt x="17288" y="16213"/>
                    </a:lnTo>
                    <a:lnTo>
                      <a:pt x="12963" y="10808"/>
                    </a:lnTo>
                    <a:lnTo>
                      <a:pt x="12963" y="0"/>
                    </a:lnTo>
                    <a:lnTo>
                      <a:pt x="4312" y="0"/>
                    </a:lnTo>
                    <a:lnTo>
                      <a:pt x="0" y="5405"/>
                    </a:lnTo>
                    <a:lnTo>
                      <a:pt x="4312" y="5405"/>
                    </a:lnTo>
                    <a:lnTo>
                      <a:pt x="4312" y="10808"/>
                    </a:lnTo>
                    <a:lnTo>
                      <a:pt x="8637" y="10808"/>
                    </a:lnTo>
                    <a:lnTo>
                      <a:pt x="8637" y="16213"/>
                    </a:lnTo>
                    <a:lnTo>
                      <a:pt x="4312" y="21600"/>
                    </a:lnTo>
                    <a:lnTo>
                      <a:pt x="17288" y="21600"/>
                    </a:lnTo>
                    <a:lnTo>
                      <a:pt x="21600" y="162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38" name="Forma"/>
              <p:cNvSpPr/>
              <p:nvPr/>
            </p:nvSpPr>
            <p:spPr>
              <a:xfrm>
                <a:off x="3564109" y="1322578"/>
                <a:ext cx="12701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10799" y="7207"/>
                    </a:lnTo>
                    <a:lnTo>
                      <a:pt x="0" y="7207"/>
                    </a:lnTo>
                    <a:lnTo>
                      <a:pt x="0" y="14415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39" name="Triangolo"/>
              <p:cNvSpPr/>
              <p:nvPr/>
            </p:nvSpPr>
            <p:spPr>
              <a:xfrm>
                <a:off x="3638715" y="13353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40" name="Forma"/>
              <p:cNvSpPr/>
              <p:nvPr/>
            </p:nvSpPr>
            <p:spPr>
              <a:xfrm>
                <a:off x="3645109" y="13311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41" name="Triangolo"/>
              <p:cNvSpPr/>
              <p:nvPr/>
            </p:nvSpPr>
            <p:spPr>
              <a:xfrm>
                <a:off x="3651504" y="13311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42" name="Quadrato"/>
              <p:cNvSpPr/>
              <p:nvPr/>
            </p:nvSpPr>
            <p:spPr>
              <a:xfrm>
                <a:off x="3655765" y="132685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43" name="Triangolo"/>
              <p:cNvSpPr/>
              <p:nvPr/>
            </p:nvSpPr>
            <p:spPr>
              <a:xfrm>
                <a:off x="3655765" y="132261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44" name="Forma"/>
              <p:cNvSpPr/>
              <p:nvPr/>
            </p:nvSpPr>
            <p:spPr>
              <a:xfrm>
                <a:off x="3664248" y="1301318"/>
                <a:ext cx="27382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32"/>
                    </a:moveTo>
                    <a:lnTo>
                      <a:pt x="21440" y="10025"/>
                    </a:lnTo>
                    <a:lnTo>
                      <a:pt x="20688" y="6165"/>
                    </a:lnTo>
                    <a:lnTo>
                      <a:pt x="20178" y="3078"/>
                    </a:lnTo>
                    <a:lnTo>
                      <a:pt x="13455" y="3078"/>
                    </a:lnTo>
                    <a:lnTo>
                      <a:pt x="13455" y="0"/>
                    </a:lnTo>
                    <a:lnTo>
                      <a:pt x="10089" y="0"/>
                    </a:lnTo>
                    <a:lnTo>
                      <a:pt x="6732" y="3078"/>
                    </a:lnTo>
                    <a:lnTo>
                      <a:pt x="3366" y="3078"/>
                    </a:lnTo>
                    <a:lnTo>
                      <a:pt x="3366" y="6165"/>
                    </a:lnTo>
                    <a:lnTo>
                      <a:pt x="0" y="9252"/>
                    </a:lnTo>
                    <a:lnTo>
                      <a:pt x="0" y="15426"/>
                    </a:lnTo>
                    <a:lnTo>
                      <a:pt x="3366" y="18513"/>
                    </a:lnTo>
                    <a:lnTo>
                      <a:pt x="3366" y="21600"/>
                    </a:lnTo>
                    <a:lnTo>
                      <a:pt x="13455" y="21600"/>
                    </a:lnTo>
                    <a:lnTo>
                      <a:pt x="16821" y="18513"/>
                    </a:lnTo>
                    <a:lnTo>
                      <a:pt x="20869" y="18513"/>
                    </a:lnTo>
                    <a:lnTo>
                      <a:pt x="21600" y="1523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45" name="Forma"/>
              <p:cNvSpPr/>
              <p:nvPr/>
            </p:nvSpPr>
            <p:spPr>
              <a:xfrm>
                <a:off x="3685610" y="132261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43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46" name="Forma"/>
              <p:cNvSpPr/>
              <p:nvPr/>
            </p:nvSpPr>
            <p:spPr>
              <a:xfrm>
                <a:off x="3698360" y="1318323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3" y="0"/>
                    </a:lnTo>
                    <a:lnTo>
                      <a:pt x="7186" y="0"/>
                    </a:lnTo>
                    <a:lnTo>
                      <a:pt x="0" y="7201"/>
                    </a:lnTo>
                    <a:lnTo>
                      <a:pt x="14393" y="21600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47" name="Forma"/>
              <p:cNvSpPr/>
              <p:nvPr/>
            </p:nvSpPr>
            <p:spPr>
              <a:xfrm>
                <a:off x="4073531" y="0"/>
                <a:ext cx="38368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5"/>
                    </a:moveTo>
                    <a:lnTo>
                      <a:pt x="16795" y="4309"/>
                    </a:lnTo>
                    <a:lnTo>
                      <a:pt x="16795" y="0"/>
                    </a:lnTo>
                    <a:lnTo>
                      <a:pt x="12820" y="3238"/>
                    </a:lnTo>
                    <a:lnTo>
                      <a:pt x="3975" y="9716"/>
                    </a:lnTo>
                    <a:lnTo>
                      <a:pt x="0" y="12955"/>
                    </a:lnTo>
                    <a:lnTo>
                      <a:pt x="5398" y="16130"/>
                    </a:lnTo>
                    <a:lnTo>
                      <a:pt x="10796" y="18903"/>
                    </a:lnTo>
                    <a:lnTo>
                      <a:pt x="16194" y="20852"/>
                    </a:lnTo>
                    <a:lnTo>
                      <a:pt x="21600" y="21600"/>
                    </a:lnTo>
                    <a:lnTo>
                      <a:pt x="19197" y="17278"/>
                    </a:lnTo>
                    <a:lnTo>
                      <a:pt x="21600" y="17278"/>
                    </a:lnTo>
                    <a:lnTo>
                      <a:pt x="21600" y="129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48" name="Forma"/>
              <p:cNvSpPr/>
              <p:nvPr/>
            </p:nvSpPr>
            <p:spPr>
              <a:xfrm>
                <a:off x="4141743" y="1295996"/>
                <a:ext cx="55423" cy="6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10"/>
                    </a:moveTo>
                    <a:lnTo>
                      <a:pt x="19106" y="8153"/>
                    </a:lnTo>
                    <a:lnTo>
                      <a:pt x="14121" y="6982"/>
                    </a:lnTo>
                    <a:lnTo>
                      <a:pt x="11627" y="6126"/>
                    </a:lnTo>
                    <a:lnTo>
                      <a:pt x="11627" y="3242"/>
                    </a:lnTo>
                    <a:lnTo>
                      <a:pt x="14953" y="3242"/>
                    </a:lnTo>
                    <a:lnTo>
                      <a:pt x="18274" y="4683"/>
                    </a:lnTo>
                    <a:lnTo>
                      <a:pt x="19937" y="4683"/>
                    </a:lnTo>
                    <a:lnTo>
                      <a:pt x="17784" y="3242"/>
                    </a:lnTo>
                    <a:lnTo>
                      <a:pt x="14017" y="719"/>
                    </a:lnTo>
                    <a:lnTo>
                      <a:pt x="9968" y="0"/>
                    </a:lnTo>
                    <a:lnTo>
                      <a:pt x="5920" y="3065"/>
                    </a:lnTo>
                    <a:lnTo>
                      <a:pt x="0" y="10451"/>
                    </a:lnTo>
                    <a:lnTo>
                      <a:pt x="3786" y="13628"/>
                    </a:lnTo>
                    <a:lnTo>
                      <a:pt x="6642" y="18557"/>
                    </a:lnTo>
                    <a:lnTo>
                      <a:pt x="10745" y="21600"/>
                    </a:lnTo>
                    <a:lnTo>
                      <a:pt x="18274" y="19099"/>
                    </a:lnTo>
                    <a:lnTo>
                      <a:pt x="18274" y="16215"/>
                    </a:lnTo>
                    <a:lnTo>
                      <a:pt x="15784" y="15991"/>
                    </a:lnTo>
                    <a:lnTo>
                      <a:pt x="10800" y="15001"/>
                    </a:lnTo>
                    <a:lnTo>
                      <a:pt x="8305" y="14773"/>
                    </a:lnTo>
                    <a:lnTo>
                      <a:pt x="8305" y="10451"/>
                    </a:lnTo>
                    <a:lnTo>
                      <a:pt x="10825" y="10675"/>
                    </a:lnTo>
                    <a:lnTo>
                      <a:pt x="13497" y="11170"/>
                    </a:lnTo>
                    <a:lnTo>
                      <a:pt x="16482" y="11665"/>
                    </a:lnTo>
                    <a:lnTo>
                      <a:pt x="19937" y="11894"/>
                    </a:lnTo>
                    <a:lnTo>
                      <a:pt x="19937" y="10451"/>
                    </a:lnTo>
                    <a:lnTo>
                      <a:pt x="21600" y="90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49" name="Forma"/>
              <p:cNvSpPr/>
              <p:nvPr/>
            </p:nvSpPr>
            <p:spPr>
              <a:xfrm>
                <a:off x="4269632" y="1352346"/>
                <a:ext cx="21324" cy="25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3"/>
                    </a:moveTo>
                    <a:lnTo>
                      <a:pt x="17278" y="3602"/>
                    </a:lnTo>
                    <a:lnTo>
                      <a:pt x="8645" y="3602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10794"/>
                    </a:lnTo>
                    <a:lnTo>
                      <a:pt x="4322" y="14397"/>
                    </a:lnTo>
                    <a:lnTo>
                      <a:pt x="12955" y="17998"/>
                    </a:lnTo>
                    <a:lnTo>
                      <a:pt x="17278" y="21600"/>
                    </a:lnTo>
                    <a:lnTo>
                      <a:pt x="17278" y="17998"/>
                    </a:lnTo>
                    <a:lnTo>
                      <a:pt x="21600" y="10794"/>
                    </a:lnTo>
                    <a:lnTo>
                      <a:pt x="21600" y="7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50" name="Triangolo"/>
              <p:cNvSpPr/>
              <p:nvPr/>
            </p:nvSpPr>
            <p:spPr>
              <a:xfrm>
                <a:off x="4593691" y="13757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51" name="Forma"/>
              <p:cNvSpPr/>
              <p:nvPr/>
            </p:nvSpPr>
            <p:spPr>
              <a:xfrm>
                <a:off x="4619225" y="1309814"/>
                <a:ext cx="127902" cy="85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1"/>
                    </a:moveTo>
                    <a:lnTo>
                      <a:pt x="20478" y="16201"/>
                    </a:lnTo>
                    <a:lnTo>
                      <a:pt x="20092" y="15830"/>
                    </a:lnTo>
                    <a:lnTo>
                      <a:pt x="17347" y="13334"/>
                    </a:lnTo>
                    <a:lnTo>
                      <a:pt x="15839" y="11882"/>
                    </a:lnTo>
                    <a:lnTo>
                      <a:pt x="14400" y="14040"/>
                    </a:lnTo>
                    <a:lnTo>
                      <a:pt x="14400" y="16201"/>
                    </a:lnTo>
                    <a:lnTo>
                      <a:pt x="13679" y="15120"/>
                    </a:lnTo>
                    <a:lnTo>
                      <a:pt x="13679" y="12962"/>
                    </a:lnTo>
                    <a:lnTo>
                      <a:pt x="11520" y="9721"/>
                    </a:lnTo>
                    <a:lnTo>
                      <a:pt x="11159" y="8641"/>
                    </a:lnTo>
                    <a:lnTo>
                      <a:pt x="10799" y="7560"/>
                    </a:lnTo>
                    <a:lnTo>
                      <a:pt x="10080" y="7560"/>
                    </a:lnTo>
                    <a:lnTo>
                      <a:pt x="9428" y="5773"/>
                    </a:lnTo>
                    <a:lnTo>
                      <a:pt x="7852" y="1790"/>
                    </a:lnTo>
                    <a:lnTo>
                      <a:pt x="7200" y="0"/>
                    </a:lnTo>
                    <a:lnTo>
                      <a:pt x="6919" y="2819"/>
                    </a:lnTo>
                    <a:lnTo>
                      <a:pt x="5491" y="3916"/>
                    </a:lnTo>
                    <a:lnTo>
                      <a:pt x="3657" y="4406"/>
                    </a:lnTo>
                    <a:lnTo>
                      <a:pt x="2160" y="5403"/>
                    </a:lnTo>
                    <a:lnTo>
                      <a:pt x="721" y="5403"/>
                    </a:lnTo>
                    <a:lnTo>
                      <a:pt x="0" y="6480"/>
                    </a:lnTo>
                    <a:lnTo>
                      <a:pt x="0" y="8641"/>
                    </a:lnTo>
                    <a:lnTo>
                      <a:pt x="721" y="9721"/>
                    </a:lnTo>
                    <a:lnTo>
                      <a:pt x="721" y="11882"/>
                    </a:lnTo>
                    <a:lnTo>
                      <a:pt x="5040" y="8641"/>
                    </a:lnTo>
                    <a:lnTo>
                      <a:pt x="5761" y="8641"/>
                    </a:lnTo>
                    <a:lnTo>
                      <a:pt x="5761" y="11882"/>
                    </a:lnTo>
                    <a:lnTo>
                      <a:pt x="6479" y="14040"/>
                    </a:lnTo>
                    <a:lnTo>
                      <a:pt x="7921" y="15120"/>
                    </a:lnTo>
                    <a:lnTo>
                      <a:pt x="8639" y="16201"/>
                    </a:lnTo>
                    <a:lnTo>
                      <a:pt x="9360" y="16201"/>
                    </a:lnTo>
                    <a:lnTo>
                      <a:pt x="9360" y="15120"/>
                    </a:lnTo>
                    <a:lnTo>
                      <a:pt x="10080" y="15120"/>
                    </a:lnTo>
                    <a:lnTo>
                      <a:pt x="9360" y="16201"/>
                    </a:lnTo>
                    <a:lnTo>
                      <a:pt x="10080" y="16201"/>
                    </a:lnTo>
                    <a:lnTo>
                      <a:pt x="9360" y="17281"/>
                    </a:lnTo>
                    <a:lnTo>
                      <a:pt x="15839" y="20523"/>
                    </a:lnTo>
                    <a:lnTo>
                      <a:pt x="16920" y="20691"/>
                    </a:lnTo>
                    <a:lnTo>
                      <a:pt x="19080" y="21432"/>
                    </a:lnTo>
                    <a:lnTo>
                      <a:pt x="20159" y="21600"/>
                    </a:lnTo>
                    <a:lnTo>
                      <a:pt x="20879" y="20523"/>
                    </a:lnTo>
                    <a:lnTo>
                      <a:pt x="20879" y="18362"/>
                    </a:lnTo>
                    <a:lnTo>
                      <a:pt x="21600" y="172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52" name="Forma"/>
              <p:cNvSpPr/>
              <p:nvPr/>
            </p:nvSpPr>
            <p:spPr>
              <a:xfrm>
                <a:off x="4747126" y="1382116"/>
                <a:ext cx="12790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5405"/>
                    </a:lnTo>
                    <a:lnTo>
                      <a:pt x="0" y="16197"/>
                    </a:lnTo>
                    <a:lnTo>
                      <a:pt x="0" y="21600"/>
                    </a:lnTo>
                    <a:lnTo>
                      <a:pt x="7207" y="16197"/>
                    </a:lnTo>
                    <a:lnTo>
                      <a:pt x="14393" y="54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53" name="Forma"/>
              <p:cNvSpPr/>
              <p:nvPr/>
            </p:nvSpPr>
            <p:spPr>
              <a:xfrm>
                <a:off x="4804727" y="787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5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54" name="Forma"/>
              <p:cNvSpPr/>
              <p:nvPr/>
            </p:nvSpPr>
            <p:spPr>
              <a:xfrm>
                <a:off x="4764182" y="1365097"/>
                <a:ext cx="68213" cy="55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2"/>
                    </a:moveTo>
                    <a:lnTo>
                      <a:pt x="19364" y="11217"/>
                    </a:lnTo>
                    <a:lnTo>
                      <a:pt x="14385" y="3741"/>
                    </a:lnTo>
                    <a:lnTo>
                      <a:pt x="12149" y="0"/>
                    </a:lnTo>
                    <a:lnTo>
                      <a:pt x="9322" y="263"/>
                    </a:lnTo>
                    <a:lnTo>
                      <a:pt x="4175" y="1404"/>
                    </a:lnTo>
                    <a:lnTo>
                      <a:pt x="1347" y="1662"/>
                    </a:lnTo>
                    <a:lnTo>
                      <a:pt x="1347" y="4986"/>
                    </a:lnTo>
                    <a:lnTo>
                      <a:pt x="0" y="8310"/>
                    </a:lnTo>
                    <a:lnTo>
                      <a:pt x="4050" y="12020"/>
                    </a:lnTo>
                    <a:lnTo>
                      <a:pt x="8100" y="15577"/>
                    </a:lnTo>
                    <a:lnTo>
                      <a:pt x="12149" y="18822"/>
                    </a:lnTo>
                    <a:lnTo>
                      <a:pt x="16199" y="21600"/>
                    </a:lnTo>
                    <a:lnTo>
                      <a:pt x="21600" y="1495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55" name="Triangolo"/>
              <p:cNvSpPr/>
              <p:nvPr/>
            </p:nvSpPr>
            <p:spPr>
              <a:xfrm>
                <a:off x="4828172" y="6381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56" name="Forma"/>
              <p:cNvSpPr/>
              <p:nvPr/>
            </p:nvSpPr>
            <p:spPr>
              <a:xfrm>
                <a:off x="4815338" y="1420394"/>
                <a:ext cx="25579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6205" y="5064"/>
                    </a:lnTo>
                    <a:lnTo>
                      <a:pt x="5395" y="2129"/>
                    </a:lnTo>
                    <a:lnTo>
                      <a:pt x="0" y="0"/>
                    </a:lnTo>
                    <a:lnTo>
                      <a:pt x="2081" y="5397"/>
                    </a:lnTo>
                    <a:lnTo>
                      <a:pt x="3153" y="10795"/>
                    </a:lnTo>
                    <a:lnTo>
                      <a:pt x="3539" y="16192"/>
                    </a:lnTo>
                    <a:lnTo>
                      <a:pt x="3603" y="21600"/>
                    </a:lnTo>
                    <a:lnTo>
                      <a:pt x="8945" y="18837"/>
                    </a:lnTo>
                    <a:lnTo>
                      <a:pt x="13953" y="15751"/>
                    </a:lnTo>
                    <a:lnTo>
                      <a:pt x="18285" y="11978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57" name="Forma"/>
              <p:cNvSpPr/>
              <p:nvPr/>
            </p:nvSpPr>
            <p:spPr>
              <a:xfrm>
                <a:off x="4840916" y="1420394"/>
                <a:ext cx="25579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0"/>
                    </a:moveTo>
                    <a:lnTo>
                      <a:pt x="14403" y="4310"/>
                    </a:lnTo>
                    <a:lnTo>
                      <a:pt x="10800" y="0"/>
                    </a:lnTo>
                    <a:lnTo>
                      <a:pt x="3603" y="0"/>
                    </a:lnTo>
                    <a:lnTo>
                      <a:pt x="3603" y="4310"/>
                    </a:lnTo>
                    <a:lnTo>
                      <a:pt x="0" y="8632"/>
                    </a:lnTo>
                    <a:lnTo>
                      <a:pt x="7196" y="17277"/>
                    </a:lnTo>
                    <a:lnTo>
                      <a:pt x="14403" y="21600"/>
                    </a:lnTo>
                    <a:lnTo>
                      <a:pt x="21600" y="12955"/>
                    </a:lnTo>
                    <a:lnTo>
                      <a:pt x="21600" y="43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58" name="Forma"/>
              <p:cNvSpPr/>
              <p:nvPr/>
            </p:nvSpPr>
            <p:spPr>
              <a:xfrm>
                <a:off x="4866494" y="1416139"/>
                <a:ext cx="21324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78" y="5404"/>
                    </a:lnTo>
                    <a:lnTo>
                      <a:pt x="8645" y="5404"/>
                    </a:lnTo>
                    <a:lnTo>
                      <a:pt x="0" y="10792"/>
                    </a:lnTo>
                    <a:lnTo>
                      <a:pt x="8645" y="16196"/>
                    </a:lnTo>
                    <a:lnTo>
                      <a:pt x="12954" y="16196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59" name="Forma"/>
              <p:cNvSpPr/>
              <p:nvPr/>
            </p:nvSpPr>
            <p:spPr>
              <a:xfrm>
                <a:off x="4943240" y="99961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4392" y="0"/>
                    </a:lnTo>
                    <a:lnTo>
                      <a:pt x="0" y="0"/>
                    </a:lnTo>
                    <a:lnTo>
                      <a:pt x="0" y="10799"/>
                    </a:lnTo>
                    <a:lnTo>
                      <a:pt x="7185" y="21600"/>
                    </a:lnTo>
                    <a:lnTo>
                      <a:pt x="14392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0" name="Quadrato"/>
              <p:cNvSpPr/>
              <p:nvPr/>
            </p:nvSpPr>
            <p:spPr>
              <a:xfrm>
                <a:off x="5378139" y="145869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1" name="Forma"/>
              <p:cNvSpPr/>
              <p:nvPr/>
            </p:nvSpPr>
            <p:spPr>
              <a:xfrm>
                <a:off x="5399411" y="1471423"/>
                <a:ext cx="25579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5"/>
                    </a:moveTo>
                    <a:lnTo>
                      <a:pt x="0" y="0"/>
                    </a:lnTo>
                    <a:lnTo>
                      <a:pt x="0" y="4322"/>
                    </a:lnTo>
                    <a:lnTo>
                      <a:pt x="3592" y="8645"/>
                    </a:lnTo>
                    <a:lnTo>
                      <a:pt x="3592" y="12955"/>
                    </a:lnTo>
                    <a:lnTo>
                      <a:pt x="7197" y="17278"/>
                    </a:lnTo>
                    <a:lnTo>
                      <a:pt x="14403" y="17278"/>
                    </a:lnTo>
                    <a:lnTo>
                      <a:pt x="17997" y="21600"/>
                    </a:lnTo>
                    <a:lnTo>
                      <a:pt x="17997" y="17278"/>
                    </a:lnTo>
                    <a:lnTo>
                      <a:pt x="21600" y="17278"/>
                    </a:lnTo>
                    <a:lnTo>
                      <a:pt x="21600" y="129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2" name="Forma"/>
              <p:cNvSpPr/>
              <p:nvPr/>
            </p:nvSpPr>
            <p:spPr>
              <a:xfrm>
                <a:off x="5825782" y="15161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3" name="Forma"/>
              <p:cNvSpPr/>
              <p:nvPr/>
            </p:nvSpPr>
            <p:spPr>
              <a:xfrm>
                <a:off x="5823648" y="13141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4" name="Forma"/>
              <p:cNvSpPr/>
              <p:nvPr/>
            </p:nvSpPr>
            <p:spPr>
              <a:xfrm>
                <a:off x="5832176" y="15075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00" y="0"/>
                    </a:lnTo>
                    <a:lnTo>
                      <a:pt x="10800" y="1078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5" name="Forma"/>
              <p:cNvSpPr/>
              <p:nvPr/>
            </p:nvSpPr>
            <p:spPr>
              <a:xfrm>
                <a:off x="5808681" y="1284300"/>
                <a:ext cx="34113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2"/>
                    </a:moveTo>
                    <a:lnTo>
                      <a:pt x="16196" y="4322"/>
                    </a:lnTo>
                    <a:lnTo>
                      <a:pt x="13502" y="0"/>
                    </a:lnTo>
                    <a:lnTo>
                      <a:pt x="5404" y="0"/>
                    </a:lnTo>
                    <a:lnTo>
                      <a:pt x="2702" y="4322"/>
                    </a:lnTo>
                    <a:lnTo>
                      <a:pt x="0" y="4322"/>
                    </a:lnTo>
                    <a:lnTo>
                      <a:pt x="0" y="17290"/>
                    </a:lnTo>
                    <a:lnTo>
                      <a:pt x="4093" y="17961"/>
                    </a:lnTo>
                    <a:lnTo>
                      <a:pt x="8436" y="19445"/>
                    </a:lnTo>
                    <a:lnTo>
                      <a:pt x="13285" y="20928"/>
                    </a:lnTo>
                    <a:lnTo>
                      <a:pt x="18898" y="21600"/>
                    </a:lnTo>
                    <a:lnTo>
                      <a:pt x="18898" y="17290"/>
                    </a:lnTo>
                    <a:lnTo>
                      <a:pt x="21600" y="8645"/>
                    </a:lnTo>
                    <a:lnTo>
                      <a:pt x="21600" y="432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6" name="Forma"/>
              <p:cNvSpPr/>
              <p:nvPr/>
            </p:nvSpPr>
            <p:spPr>
              <a:xfrm>
                <a:off x="5838526" y="1471423"/>
                <a:ext cx="17057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6196" y="7207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415"/>
                    </a:lnTo>
                    <a:lnTo>
                      <a:pt x="21600" y="14415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7" name="Forma"/>
              <p:cNvSpPr/>
              <p:nvPr/>
            </p:nvSpPr>
            <p:spPr>
              <a:xfrm>
                <a:off x="5851360" y="1263040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14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8" name="Forma"/>
              <p:cNvSpPr/>
              <p:nvPr/>
            </p:nvSpPr>
            <p:spPr>
              <a:xfrm>
                <a:off x="5834259" y="1165225"/>
                <a:ext cx="38380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09"/>
                    </a:moveTo>
                    <a:lnTo>
                      <a:pt x="16196" y="13170"/>
                    </a:lnTo>
                    <a:lnTo>
                      <a:pt x="5404" y="4838"/>
                    </a:lnTo>
                    <a:lnTo>
                      <a:pt x="0" y="0"/>
                    </a:lnTo>
                    <a:lnTo>
                      <a:pt x="379" y="7429"/>
                    </a:lnTo>
                    <a:lnTo>
                      <a:pt x="1201" y="13504"/>
                    </a:lnTo>
                    <a:lnTo>
                      <a:pt x="2030" y="18224"/>
                    </a:lnTo>
                    <a:lnTo>
                      <a:pt x="2402" y="21600"/>
                    </a:lnTo>
                    <a:lnTo>
                      <a:pt x="7426" y="21546"/>
                    </a:lnTo>
                    <a:lnTo>
                      <a:pt x="12001" y="21159"/>
                    </a:lnTo>
                    <a:lnTo>
                      <a:pt x="16575" y="20084"/>
                    </a:lnTo>
                    <a:lnTo>
                      <a:pt x="21600" y="1800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9" name="Forma"/>
              <p:cNvSpPr/>
              <p:nvPr/>
            </p:nvSpPr>
            <p:spPr>
              <a:xfrm>
                <a:off x="5847048" y="1484173"/>
                <a:ext cx="29846" cy="51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958" y="3827"/>
                    </a:lnTo>
                    <a:lnTo>
                      <a:pt x="3088" y="0"/>
                    </a:lnTo>
                    <a:lnTo>
                      <a:pt x="3088" y="1801"/>
                    </a:lnTo>
                    <a:lnTo>
                      <a:pt x="0" y="3601"/>
                    </a:lnTo>
                    <a:lnTo>
                      <a:pt x="5110" y="7680"/>
                    </a:lnTo>
                    <a:lnTo>
                      <a:pt x="10800" y="11926"/>
                    </a:lnTo>
                    <a:lnTo>
                      <a:pt x="16490" y="1651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0" name="Forma"/>
              <p:cNvSpPr/>
              <p:nvPr/>
            </p:nvSpPr>
            <p:spPr>
              <a:xfrm>
                <a:off x="5817203" y="1526706"/>
                <a:ext cx="63958" cy="59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13"/>
                    </a:moveTo>
                    <a:lnTo>
                      <a:pt x="17551" y="7957"/>
                    </a:lnTo>
                    <a:lnTo>
                      <a:pt x="14038" y="8487"/>
                    </a:lnTo>
                    <a:lnTo>
                      <a:pt x="11070" y="9017"/>
                    </a:lnTo>
                    <a:lnTo>
                      <a:pt x="8642" y="9256"/>
                    </a:lnTo>
                    <a:lnTo>
                      <a:pt x="6953" y="6944"/>
                    </a:lnTo>
                    <a:lnTo>
                      <a:pt x="5940" y="4630"/>
                    </a:lnTo>
                    <a:lnTo>
                      <a:pt x="5198" y="2313"/>
                    </a:lnTo>
                    <a:lnTo>
                      <a:pt x="4323" y="0"/>
                    </a:lnTo>
                    <a:lnTo>
                      <a:pt x="2882" y="0"/>
                    </a:lnTo>
                    <a:lnTo>
                      <a:pt x="1441" y="1543"/>
                    </a:lnTo>
                    <a:lnTo>
                      <a:pt x="2882" y="1543"/>
                    </a:lnTo>
                    <a:lnTo>
                      <a:pt x="4323" y="3087"/>
                    </a:lnTo>
                    <a:lnTo>
                      <a:pt x="4323" y="4630"/>
                    </a:lnTo>
                    <a:lnTo>
                      <a:pt x="2882" y="7713"/>
                    </a:lnTo>
                    <a:lnTo>
                      <a:pt x="2882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441" y="20057"/>
                    </a:lnTo>
                    <a:lnTo>
                      <a:pt x="4323" y="20057"/>
                    </a:lnTo>
                    <a:lnTo>
                      <a:pt x="5760" y="21600"/>
                    </a:lnTo>
                    <a:lnTo>
                      <a:pt x="11521" y="21600"/>
                    </a:lnTo>
                    <a:lnTo>
                      <a:pt x="14399" y="20057"/>
                    </a:lnTo>
                    <a:lnTo>
                      <a:pt x="14399" y="18513"/>
                    </a:lnTo>
                    <a:lnTo>
                      <a:pt x="15840" y="16970"/>
                    </a:lnTo>
                    <a:lnTo>
                      <a:pt x="15840" y="15431"/>
                    </a:lnTo>
                    <a:lnTo>
                      <a:pt x="17144" y="13357"/>
                    </a:lnTo>
                    <a:lnTo>
                      <a:pt x="20296" y="9786"/>
                    </a:lnTo>
                    <a:lnTo>
                      <a:pt x="20626" y="9256"/>
                    </a:lnTo>
                    <a:lnTo>
                      <a:pt x="21600" y="77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1" name="Forma"/>
              <p:cNvSpPr/>
              <p:nvPr/>
            </p:nvSpPr>
            <p:spPr>
              <a:xfrm>
                <a:off x="5825737" y="1335328"/>
                <a:ext cx="59691" cy="80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6"/>
                    </a:moveTo>
                    <a:lnTo>
                      <a:pt x="20056" y="17051"/>
                    </a:lnTo>
                    <a:lnTo>
                      <a:pt x="20056" y="15914"/>
                    </a:lnTo>
                    <a:lnTo>
                      <a:pt x="18512" y="13643"/>
                    </a:lnTo>
                    <a:lnTo>
                      <a:pt x="16968" y="13643"/>
                    </a:lnTo>
                    <a:lnTo>
                      <a:pt x="16968" y="12506"/>
                    </a:lnTo>
                    <a:lnTo>
                      <a:pt x="15428" y="12506"/>
                    </a:lnTo>
                    <a:lnTo>
                      <a:pt x="15428" y="13643"/>
                    </a:lnTo>
                    <a:lnTo>
                      <a:pt x="13884" y="13643"/>
                    </a:lnTo>
                    <a:lnTo>
                      <a:pt x="13884" y="12506"/>
                    </a:lnTo>
                    <a:lnTo>
                      <a:pt x="12340" y="11369"/>
                    </a:lnTo>
                    <a:lnTo>
                      <a:pt x="10800" y="11369"/>
                    </a:lnTo>
                    <a:lnTo>
                      <a:pt x="9256" y="10231"/>
                    </a:lnTo>
                    <a:lnTo>
                      <a:pt x="9256" y="9094"/>
                    </a:lnTo>
                    <a:lnTo>
                      <a:pt x="10800" y="7957"/>
                    </a:lnTo>
                    <a:lnTo>
                      <a:pt x="12344" y="7957"/>
                    </a:lnTo>
                    <a:lnTo>
                      <a:pt x="13884" y="9094"/>
                    </a:lnTo>
                    <a:lnTo>
                      <a:pt x="12340" y="10231"/>
                    </a:lnTo>
                    <a:lnTo>
                      <a:pt x="12340" y="11369"/>
                    </a:lnTo>
                    <a:lnTo>
                      <a:pt x="15428" y="11369"/>
                    </a:lnTo>
                    <a:lnTo>
                      <a:pt x="15428" y="10231"/>
                    </a:lnTo>
                    <a:lnTo>
                      <a:pt x="16968" y="10231"/>
                    </a:lnTo>
                    <a:lnTo>
                      <a:pt x="16968" y="9094"/>
                    </a:lnTo>
                    <a:lnTo>
                      <a:pt x="20056" y="9094"/>
                    </a:lnTo>
                    <a:lnTo>
                      <a:pt x="18512" y="7957"/>
                    </a:lnTo>
                    <a:lnTo>
                      <a:pt x="18512" y="6823"/>
                    </a:lnTo>
                    <a:lnTo>
                      <a:pt x="16968" y="5686"/>
                    </a:lnTo>
                    <a:lnTo>
                      <a:pt x="16968" y="7957"/>
                    </a:lnTo>
                    <a:lnTo>
                      <a:pt x="15428" y="7957"/>
                    </a:lnTo>
                    <a:lnTo>
                      <a:pt x="13884" y="6823"/>
                    </a:lnTo>
                    <a:lnTo>
                      <a:pt x="13884" y="4549"/>
                    </a:lnTo>
                    <a:lnTo>
                      <a:pt x="10800" y="4549"/>
                    </a:lnTo>
                    <a:lnTo>
                      <a:pt x="10800" y="5686"/>
                    </a:lnTo>
                    <a:lnTo>
                      <a:pt x="9256" y="5686"/>
                    </a:lnTo>
                    <a:lnTo>
                      <a:pt x="9256" y="6823"/>
                    </a:lnTo>
                    <a:lnTo>
                      <a:pt x="7712" y="6823"/>
                    </a:lnTo>
                    <a:lnTo>
                      <a:pt x="6172" y="5686"/>
                    </a:lnTo>
                    <a:lnTo>
                      <a:pt x="6172" y="3412"/>
                    </a:lnTo>
                    <a:lnTo>
                      <a:pt x="4628" y="2274"/>
                    </a:lnTo>
                    <a:lnTo>
                      <a:pt x="1544" y="1137"/>
                    </a:lnTo>
                    <a:lnTo>
                      <a:pt x="0" y="0"/>
                    </a:lnTo>
                    <a:lnTo>
                      <a:pt x="23" y="1884"/>
                    </a:lnTo>
                    <a:lnTo>
                      <a:pt x="193" y="3979"/>
                    </a:lnTo>
                    <a:lnTo>
                      <a:pt x="653" y="6076"/>
                    </a:lnTo>
                    <a:lnTo>
                      <a:pt x="1544" y="7957"/>
                    </a:lnTo>
                    <a:lnTo>
                      <a:pt x="3084" y="7957"/>
                    </a:lnTo>
                    <a:lnTo>
                      <a:pt x="4628" y="6823"/>
                    </a:lnTo>
                    <a:lnTo>
                      <a:pt x="6172" y="6823"/>
                    </a:lnTo>
                    <a:lnTo>
                      <a:pt x="6172" y="7957"/>
                    </a:lnTo>
                    <a:lnTo>
                      <a:pt x="4628" y="9094"/>
                    </a:lnTo>
                    <a:lnTo>
                      <a:pt x="1544" y="9094"/>
                    </a:lnTo>
                    <a:lnTo>
                      <a:pt x="1544" y="10231"/>
                    </a:lnTo>
                    <a:lnTo>
                      <a:pt x="3084" y="11369"/>
                    </a:lnTo>
                    <a:lnTo>
                      <a:pt x="4628" y="11369"/>
                    </a:lnTo>
                    <a:lnTo>
                      <a:pt x="4628" y="10231"/>
                    </a:lnTo>
                    <a:lnTo>
                      <a:pt x="6172" y="10231"/>
                    </a:lnTo>
                    <a:lnTo>
                      <a:pt x="7712" y="11369"/>
                    </a:lnTo>
                    <a:lnTo>
                      <a:pt x="6172" y="12506"/>
                    </a:lnTo>
                    <a:lnTo>
                      <a:pt x="4628" y="12506"/>
                    </a:lnTo>
                    <a:lnTo>
                      <a:pt x="3084" y="13643"/>
                    </a:lnTo>
                    <a:lnTo>
                      <a:pt x="3084" y="14780"/>
                    </a:lnTo>
                    <a:lnTo>
                      <a:pt x="1544" y="15914"/>
                    </a:lnTo>
                    <a:lnTo>
                      <a:pt x="5014" y="17442"/>
                    </a:lnTo>
                    <a:lnTo>
                      <a:pt x="11958" y="20072"/>
                    </a:lnTo>
                    <a:lnTo>
                      <a:pt x="15428" y="21600"/>
                    </a:lnTo>
                    <a:lnTo>
                      <a:pt x="18512" y="20463"/>
                    </a:lnTo>
                    <a:lnTo>
                      <a:pt x="20056" y="20463"/>
                    </a:lnTo>
                    <a:lnTo>
                      <a:pt x="21600" y="193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2" name="Forma"/>
              <p:cNvSpPr/>
              <p:nvPr/>
            </p:nvSpPr>
            <p:spPr>
              <a:xfrm>
                <a:off x="5885427" y="1475677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0" y="7208"/>
                    </a:lnTo>
                    <a:lnTo>
                      <a:pt x="14393" y="21600"/>
                    </a:lnTo>
                    <a:lnTo>
                      <a:pt x="14393" y="14392"/>
                    </a:lnTo>
                    <a:lnTo>
                      <a:pt x="21600" y="72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3" name="Forma"/>
              <p:cNvSpPr/>
              <p:nvPr/>
            </p:nvSpPr>
            <p:spPr>
              <a:xfrm>
                <a:off x="6043161" y="1229017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15" y="14401"/>
                    </a:lnTo>
                    <a:lnTo>
                      <a:pt x="14415" y="7199"/>
                    </a:lnTo>
                    <a:lnTo>
                      <a:pt x="7207" y="0"/>
                    </a:lnTo>
                    <a:lnTo>
                      <a:pt x="7207" y="7199"/>
                    </a:lnTo>
                    <a:lnTo>
                      <a:pt x="0" y="14401"/>
                    </a:lnTo>
                    <a:lnTo>
                      <a:pt x="7207" y="14401"/>
                    </a:lnTo>
                    <a:lnTo>
                      <a:pt x="1441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4" name="Forma"/>
              <p:cNvSpPr/>
              <p:nvPr/>
            </p:nvSpPr>
            <p:spPr>
              <a:xfrm>
                <a:off x="6051696" y="1160970"/>
                <a:ext cx="17044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1"/>
                    </a:moveTo>
                    <a:lnTo>
                      <a:pt x="10799" y="5401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5391" y="21600"/>
                    </a:lnTo>
                    <a:lnTo>
                      <a:pt x="16209" y="16201"/>
                    </a:lnTo>
                    <a:lnTo>
                      <a:pt x="21600" y="16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5" name="Quadrato"/>
              <p:cNvSpPr/>
              <p:nvPr/>
            </p:nvSpPr>
            <p:spPr>
              <a:xfrm>
                <a:off x="6064523" y="117376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6" name="Triangolo"/>
              <p:cNvSpPr/>
              <p:nvPr/>
            </p:nvSpPr>
            <p:spPr>
              <a:xfrm>
                <a:off x="6090107" y="5060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7" name="Forma"/>
              <p:cNvSpPr/>
              <p:nvPr/>
            </p:nvSpPr>
            <p:spPr>
              <a:xfrm>
                <a:off x="6073006" y="1139710"/>
                <a:ext cx="42635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3"/>
                    </a:moveTo>
                    <a:lnTo>
                      <a:pt x="19438" y="7203"/>
                    </a:lnTo>
                    <a:lnTo>
                      <a:pt x="17282" y="4802"/>
                    </a:lnTo>
                    <a:lnTo>
                      <a:pt x="12457" y="3376"/>
                    </a:lnTo>
                    <a:lnTo>
                      <a:pt x="7831" y="2401"/>
                    </a:lnTo>
                    <a:lnTo>
                      <a:pt x="3610" y="1427"/>
                    </a:lnTo>
                    <a:lnTo>
                      <a:pt x="0" y="0"/>
                    </a:lnTo>
                    <a:lnTo>
                      <a:pt x="3577" y="5404"/>
                    </a:lnTo>
                    <a:lnTo>
                      <a:pt x="11543" y="16196"/>
                    </a:lnTo>
                    <a:lnTo>
                      <a:pt x="15121" y="21600"/>
                    </a:lnTo>
                    <a:lnTo>
                      <a:pt x="15828" y="19350"/>
                    </a:lnTo>
                    <a:lnTo>
                      <a:pt x="17553" y="16196"/>
                    </a:lnTo>
                    <a:lnTo>
                      <a:pt x="19676" y="12148"/>
                    </a:lnTo>
                    <a:lnTo>
                      <a:pt x="21600" y="7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8" name="Forma"/>
              <p:cNvSpPr/>
              <p:nvPr/>
            </p:nvSpPr>
            <p:spPr>
              <a:xfrm>
                <a:off x="6098584" y="493306"/>
                <a:ext cx="21324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5"/>
                    </a:moveTo>
                    <a:lnTo>
                      <a:pt x="17278" y="10808"/>
                    </a:lnTo>
                    <a:lnTo>
                      <a:pt x="17278" y="5403"/>
                    </a:lnTo>
                    <a:lnTo>
                      <a:pt x="12955" y="0"/>
                    </a:lnTo>
                    <a:lnTo>
                      <a:pt x="0" y="16195"/>
                    </a:lnTo>
                    <a:lnTo>
                      <a:pt x="8645" y="21600"/>
                    </a:lnTo>
                    <a:lnTo>
                      <a:pt x="17278" y="21600"/>
                    </a:lnTo>
                    <a:lnTo>
                      <a:pt x="21600" y="1619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9" name="Forma"/>
              <p:cNvSpPr/>
              <p:nvPr/>
            </p:nvSpPr>
            <p:spPr>
              <a:xfrm>
                <a:off x="6090062" y="344462"/>
                <a:ext cx="29846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6968" y="11139"/>
                    </a:lnTo>
                    <a:lnTo>
                      <a:pt x="7712" y="3258"/>
                    </a:lnTo>
                    <a:lnTo>
                      <a:pt x="3080" y="0"/>
                    </a:lnTo>
                    <a:lnTo>
                      <a:pt x="3080" y="3601"/>
                    </a:lnTo>
                    <a:lnTo>
                      <a:pt x="0" y="3601"/>
                    </a:lnTo>
                    <a:lnTo>
                      <a:pt x="0" y="7204"/>
                    </a:lnTo>
                    <a:lnTo>
                      <a:pt x="4623" y="10461"/>
                    </a:lnTo>
                    <a:lnTo>
                      <a:pt x="13879" y="18342"/>
                    </a:lnTo>
                    <a:lnTo>
                      <a:pt x="18512" y="21600"/>
                    </a:lnTo>
                    <a:lnTo>
                      <a:pt x="21600" y="17998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0" name="Forma"/>
              <p:cNvSpPr/>
              <p:nvPr/>
            </p:nvSpPr>
            <p:spPr>
              <a:xfrm>
                <a:off x="6132696" y="659155"/>
                <a:ext cx="46890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7"/>
                    </a:moveTo>
                    <a:lnTo>
                      <a:pt x="19640" y="3087"/>
                    </a:lnTo>
                    <a:lnTo>
                      <a:pt x="15709" y="0"/>
                    </a:lnTo>
                    <a:lnTo>
                      <a:pt x="13748" y="0"/>
                    </a:lnTo>
                    <a:lnTo>
                      <a:pt x="13748" y="3087"/>
                    </a:lnTo>
                    <a:lnTo>
                      <a:pt x="11783" y="6174"/>
                    </a:lnTo>
                    <a:lnTo>
                      <a:pt x="0" y="15435"/>
                    </a:lnTo>
                    <a:lnTo>
                      <a:pt x="2943" y="17260"/>
                    </a:lnTo>
                    <a:lnTo>
                      <a:pt x="8834" y="19766"/>
                    </a:lnTo>
                    <a:lnTo>
                      <a:pt x="11783" y="21600"/>
                    </a:lnTo>
                    <a:lnTo>
                      <a:pt x="11783" y="18513"/>
                    </a:lnTo>
                    <a:lnTo>
                      <a:pt x="21600" y="30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1" name="Triangolo"/>
              <p:cNvSpPr/>
              <p:nvPr/>
            </p:nvSpPr>
            <p:spPr>
              <a:xfrm>
                <a:off x="6222270" y="10716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2" name="Forma"/>
              <p:cNvSpPr/>
              <p:nvPr/>
            </p:nvSpPr>
            <p:spPr>
              <a:xfrm>
                <a:off x="6232925" y="10695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1" y="10799"/>
                    </a:lnTo>
                    <a:lnTo>
                      <a:pt x="10801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3" name="Forma"/>
              <p:cNvSpPr/>
              <p:nvPr/>
            </p:nvSpPr>
            <p:spPr>
              <a:xfrm>
                <a:off x="6125229" y="952588"/>
                <a:ext cx="118314" cy="114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00"/>
                    </a:moveTo>
                    <a:lnTo>
                      <a:pt x="17501" y="6075"/>
                    </a:lnTo>
                    <a:lnTo>
                      <a:pt x="13330" y="4001"/>
                    </a:lnTo>
                    <a:lnTo>
                      <a:pt x="9012" y="1926"/>
                    </a:lnTo>
                    <a:lnTo>
                      <a:pt x="4475" y="0"/>
                    </a:lnTo>
                    <a:lnTo>
                      <a:pt x="2919" y="2401"/>
                    </a:lnTo>
                    <a:lnTo>
                      <a:pt x="2140" y="3201"/>
                    </a:lnTo>
                    <a:lnTo>
                      <a:pt x="6812" y="8000"/>
                    </a:lnTo>
                    <a:lnTo>
                      <a:pt x="6812" y="8801"/>
                    </a:lnTo>
                    <a:lnTo>
                      <a:pt x="6033" y="9601"/>
                    </a:lnTo>
                    <a:lnTo>
                      <a:pt x="6033" y="10401"/>
                    </a:lnTo>
                    <a:lnTo>
                      <a:pt x="5254" y="10401"/>
                    </a:lnTo>
                    <a:lnTo>
                      <a:pt x="5254" y="9601"/>
                    </a:lnTo>
                    <a:lnTo>
                      <a:pt x="4475" y="9601"/>
                    </a:lnTo>
                    <a:lnTo>
                      <a:pt x="4475" y="10401"/>
                    </a:lnTo>
                    <a:lnTo>
                      <a:pt x="3698" y="11199"/>
                    </a:lnTo>
                    <a:lnTo>
                      <a:pt x="4475" y="11199"/>
                    </a:lnTo>
                    <a:lnTo>
                      <a:pt x="4475" y="11999"/>
                    </a:lnTo>
                    <a:lnTo>
                      <a:pt x="5254" y="11999"/>
                    </a:lnTo>
                    <a:lnTo>
                      <a:pt x="5254" y="13600"/>
                    </a:lnTo>
                    <a:lnTo>
                      <a:pt x="4475" y="14400"/>
                    </a:lnTo>
                    <a:lnTo>
                      <a:pt x="3698" y="13600"/>
                    </a:lnTo>
                    <a:lnTo>
                      <a:pt x="3698" y="12799"/>
                    </a:lnTo>
                    <a:lnTo>
                      <a:pt x="2919" y="11999"/>
                    </a:lnTo>
                    <a:lnTo>
                      <a:pt x="2140" y="11999"/>
                    </a:lnTo>
                    <a:lnTo>
                      <a:pt x="1363" y="11199"/>
                    </a:lnTo>
                    <a:lnTo>
                      <a:pt x="974" y="13949"/>
                    </a:lnTo>
                    <a:lnTo>
                      <a:pt x="0" y="16999"/>
                    </a:lnTo>
                    <a:lnTo>
                      <a:pt x="487" y="19749"/>
                    </a:lnTo>
                    <a:lnTo>
                      <a:pt x="4475" y="21600"/>
                    </a:lnTo>
                    <a:lnTo>
                      <a:pt x="13561" y="19799"/>
                    </a:lnTo>
                    <a:lnTo>
                      <a:pt x="16930" y="19199"/>
                    </a:lnTo>
                    <a:lnTo>
                      <a:pt x="17707" y="17599"/>
                    </a:lnTo>
                    <a:lnTo>
                      <a:pt x="17707" y="16798"/>
                    </a:lnTo>
                    <a:lnTo>
                      <a:pt x="18486" y="15200"/>
                    </a:lnTo>
                    <a:lnTo>
                      <a:pt x="18799" y="14400"/>
                    </a:lnTo>
                    <a:lnTo>
                      <a:pt x="19191" y="13399"/>
                    </a:lnTo>
                    <a:lnTo>
                      <a:pt x="20610" y="10401"/>
                    </a:lnTo>
                    <a:lnTo>
                      <a:pt x="20893" y="9799"/>
                    </a:lnTo>
                    <a:lnTo>
                      <a:pt x="21600" y="80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4" name="Forma"/>
              <p:cNvSpPr/>
              <p:nvPr/>
            </p:nvSpPr>
            <p:spPr>
              <a:xfrm>
                <a:off x="6237186" y="10398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816" y="21600"/>
                    </a:lnTo>
                    <a:lnTo>
                      <a:pt x="10816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5" name="Triangolo"/>
              <p:cNvSpPr/>
              <p:nvPr/>
            </p:nvSpPr>
            <p:spPr>
              <a:xfrm>
                <a:off x="6243580" y="10419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6" name="Forma"/>
              <p:cNvSpPr/>
              <p:nvPr/>
            </p:nvSpPr>
            <p:spPr>
              <a:xfrm>
                <a:off x="6239275" y="1050404"/>
                <a:ext cx="17057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91" y="7199"/>
                    </a:lnTo>
                    <a:lnTo>
                      <a:pt x="10791" y="0"/>
                    </a:lnTo>
                    <a:lnTo>
                      <a:pt x="5404" y="0"/>
                    </a:lnTo>
                    <a:lnTo>
                      <a:pt x="0" y="7199"/>
                    </a:lnTo>
                    <a:lnTo>
                      <a:pt x="0" y="21600"/>
                    </a:lnTo>
                    <a:lnTo>
                      <a:pt x="5404" y="14401"/>
                    </a:lnTo>
                    <a:lnTo>
                      <a:pt x="10791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7" name="Forma"/>
              <p:cNvSpPr/>
              <p:nvPr/>
            </p:nvSpPr>
            <p:spPr>
              <a:xfrm>
                <a:off x="552049" y="1365097"/>
                <a:ext cx="4105543" cy="25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" y="3600"/>
                    </a:moveTo>
                    <a:lnTo>
                      <a:pt x="0" y="3600"/>
                    </a:lnTo>
                    <a:lnTo>
                      <a:pt x="22" y="7200"/>
                    </a:lnTo>
                    <a:lnTo>
                      <a:pt x="22" y="3600"/>
                    </a:lnTo>
                    <a:close/>
                    <a:moveTo>
                      <a:pt x="15836" y="21600"/>
                    </a:moveTo>
                    <a:lnTo>
                      <a:pt x="15828" y="20397"/>
                    </a:lnTo>
                    <a:lnTo>
                      <a:pt x="15824" y="21600"/>
                    </a:lnTo>
                    <a:lnTo>
                      <a:pt x="15836" y="21600"/>
                    </a:lnTo>
                    <a:close/>
                    <a:moveTo>
                      <a:pt x="21600" y="0"/>
                    </a:moveTo>
                    <a:lnTo>
                      <a:pt x="21578" y="3600"/>
                    </a:lnTo>
                    <a:lnTo>
                      <a:pt x="21555" y="10800"/>
                    </a:lnTo>
                    <a:lnTo>
                      <a:pt x="21510" y="14400"/>
                    </a:lnTo>
                    <a:lnTo>
                      <a:pt x="21555" y="14400"/>
                    </a:lnTo>
                    <a:lnTo>
                      <a:pt x="21578" y="18000"/>
                    </a:lnTo>
                    <a:lnTo>
                      <a:pt x="21578" y="10800"/>
                    </a:lnTo>
                    <a:lnTo>
                      <a:pt x="21600" y="72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05" name="object 12"/>
            <p:cNvGrpSpPr/>
            <p:nvPr/>
          </p:nvGrpSpPr>
          <p:grpSpPr>
            <a:xfrm>
              <a:off x="-1" y="-1"/>
              <a:ext cx="6220145" cy="1592569"/>
              <a:chOff x="0" y="0"/>
              <a:chExt cx="6220143" cy="1592567"/>
            </a:xfrm>
          </p:grpSpPr>
          <p:sp>
            <p:nvSpPr>
              <p:cNvPr id="989" name="Forma"/>
              <p:cNvSpPr/>
              <p:nvPr/>
            </p:nvSpPr>
            <p:spPr>
              <a:xfrm>
                <a:off x="2123122" y="25400"/>
                <a:ext cx="503061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54" y="16200"/>
                    </a:lnTo>
                    <a:lnTo>
                      <a:pt x="21143" y="10800"/>
                    </a:lnTo>
                    <a:lnTo>
                      <a:pt x="20931" y="10800"/>
                    </a:lnTo>
                    <a:lnTo>
                      <a:pt x="20685" y="5400"/>
                    </a:lnTo>
                    <a:lnTo>
                      <a:pt x="19770" y="5400"/>
                    </a:lnTo>
                    <a:lnTo>
                      <a:pt x="19295" y="0"/>
                    </a:lnTo>
                    <a:lnTo>
                      <a:pt x="17939" y="0"/>
                    </a:lnTo>
                    <a:lnTo>
                      <a:pt x="17939" y="10800"/>
                    </a:lnTo>
                    <a:lnTo>
                      <a:pt x="17756" y="10800"/>
                    </a:lnTo>
                    <a:lnTo>
                      <a:pt x="17573" y="5400"/>
                    </a:lnTo>
                    <a:lnTo>
                      <a:pt x="16291" y="5400"/>
                    </a:lnTo>
                    <a:lnTo>
                      <a:pt x="15742" y="0"/>
                    </a:lnTo>
                    <a:lnTo>
                      <a:pt x="15011" y="0"/>
                    </a:lnTo>
                    <a:lnTo>
                      <a:pt x="15788" y="5400"/>
                    </a:lnTo>
                    <a:lnTo>
                      <a:pt x="16246" y="10800"/>
                    </a:lnTo>
                    <a:lnTo>
                      <a:pt x="16841" y="16200"/>
                    </a:lnTo>
                    <a:lnTo>
                      <a:pt x="14278" y="16200"/>
                    </a:lnTo>
                    <a:lnTo>
                      <a:pt x="13472" y="5400"/>
                    </a:lnTo>
                    <a:lnTo>
                      <a:pt x="11446" y="5400"/>
                    </a:lnTo>
                    <a:lnTo>
                      <a:pt x="10434" y="10800"/>
                    </a:lnTo>
                    <a:lnTo>
                      <a:pt x="8443" y="10800"/>
                    </a:lnTo>
                    <a:lnTo>
                      <a:pt x="7268" y="16200"/>
                    </a:lnTo>
                    <a:lnTo>
                      <a:pt x="5658" y="16200"/>
                    </a:lnTo>
                    <a:lnTo>
                      <a:pt x="4960" y="10800"/>
                    </a:lnTo>
                    <a:lnTo>
                      <a:pt x="4576" y="5400"/>
                    </a:lnTo>
                    <a:lnTo>
                      <a:pt x="3844" y="5400"/>
                    </a:lnTo>
                    <a:lnTo>
                      <a:pt x="3435" y="10800"/>
                    </a:lnTo>
                    <a:lnTo>
                      <a:pt x="3180" y="10800"/>
                    </a:lnTo>
                    <a:lnTo>
                      <a:pt x="3538" y="5400"/>
                    </a:lnTo>
                    <a:lnTo>
                      <a:pt x="2380" y="5400"/>
                    </a:lnTo>
                    <a:lnTo>
                      <a:pt x="2380" y="10800"/>
                    </a:lnTo>
                    <a:lnTo>
                      <a:pt x="2196" y="10800"/>
                    </a:lnTo>
                    <a:lnTo>
                      <a:pt x="2196" y="16200"/>
                    </a:lnTo>
                    <a:lnTo>
                      <a:pt x="1919" y="10800"/>
                    </a:lnTo>
                    <a:lnTo>
                      <a:pt x="915" y="10800"/>
                    </a:lnTo>
                    <a:lnTo>
                      <a:pt x="915" y="5400"/>
                    </a:lnTo>
                    <a:lnTo>
                      <a:pt x="549" y="5400"/>
                    </a:lnTo>
                    <a:lnTo>
                      <a:pt x="366" y="10800"/>
                    </a:lnTo>
                    <a:lnTo>
                      <a:pt x="549" y="10800"/>
                    </a:lnTo>
                    <a:lnTo>
                      <a:pt x="366" y="16200"/>
                    </a:lnTo>
                    <a:lnTo>
                      <a:pt x="0" y="16200"/>
                    </a:lnTo>
                    <a:lnTo>
                      <a:pt x="366" y="21600"/>
                    </a:lnTo>
                    <a:lnTo>
                      <a:pt x="1281" y="21600"/>
                    </a:lnTo>
                    <a:lnTo>
                      <a:pt x="1464" y="16200"/>
                    </a:lnTo>
                    <a:lnTo>
                      <a:pt x="1831" y="16200"/>
                    </a:lnTo>
                    <a:lnTo>
                      <a:pt x="201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0" name="Forma"/>
              <p:cNvSpPr/>
              <p:nvPr/>
            </p:nvSpPr>
            <p:spPr>
              <a:xfrm>
                <a:off x="2664561" y="0"/>
                <a:ext cx="1428193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0"/>
                    </a:moveTo>
                    <a:lnTo>
                      <a:pt x="20182" y="14400"/>
                    </a:lnTo>
                    <a:lnTo>
                      <a:pt x="19920" y="10800"/>
                    </a:lnTo>
                    <a:lnTo>
                      <a:pt x="19730" y="7200"/>
                    </a:lnTo>
                    <a:lnTo>
                      <a:pt x="18951" y="7200"/>
                    </a:lnTo>
                    <a:lnTo>
                      <a:pt x="18699" y="10800"/>
                    </a:lnTo>
                    <a:lnTo>
                      <a:pt x="18312" y="14400"/>
                    </a:lnTo>
                    <a:lnTo>
                      <a:pt x="17994" y="14400"/>
                    </a:lnTo>
                    <a:lnTo>
                      <a:pt x="17860" y="18000"/>
                    </a:lnTo>
                    <a:lnTo>
                      <a:pt x="17764" y="18000"/>
                    </a:lnTo>
                    <a:lnTo>
                      <a:pt x="17570" y="14400"/>
                    </a:lnTo>
                    <a:lnTo>
                      <a:pt x="17473" y="14400"/>
                    </a:lnTo>
                    <a:lnTo>
                      <a:pt x="17133" y="10800"/>
                    </a:lnTo>
                    <a:lnTo>
                      <a:pt x="16780" y="7200"/>
                    </a:lnTo>
                    <a:lnTo>
                      <a:pt x="15926" y="7200"/>
                    </a:lnTo>
                    <a:lnTo>
                      <a:pt x="15926" y="10800"/>
                    </a:lnTo>
                    <a:lnTo>
                      <a:pt x="15862" y="7200"/>
                    </a:lnTo>
                    <a:lnTo>
                      <a:pt x="15410" y="7200"/>
                    </a:lnTo>
                    <a:lnTo>
                      <a:pt x="15410" y="5407"/>
                    </a:lnTo>
                    <a:lnTo>
                      <a:pt x="15346" y="5407"/>
                    </a:lnTo>
                    <a:lnTo>
                      <a:pt x="15217" y="6613"/>
                    </a:lnTo>
                    <a:lnTo>
                      <a:pt x="15279" y="7200"/>
                    </a:lnTo>
                    <a:lnTo>
                      <a:pt x="15217" y="7200"/>
                    </a:lnTo>
                    <a:lnTo>
                      <a:pt x="15013" y="3600"/>
                    </a:lnTo>
                    <a:lnTo>
                      <a:pt x="14798" y="3600"/>
                    </a:lnTo>
                    <a:lnTo>
                      <a:pt x="14582" y="0"/>
                    </a:lnTo>
                    <a:lnTo>
                      <a:pt x="13734" y="0"/>
                    </a:lnTo>
                    <a:lnTo>
                      <a:pt x="13724" y="3600"/>
                    </a:lnTo>
                    <a:lnTo>
                      <a:pt x="13701" y="3600"/>
                    </a:lnTo>
                    <a:lnTo>
                      <a:pt x="13679" y="7200"/>
                    </a:lnTo>
                    <a:lnTo>
                      <a:pt x="13669" y="10800"/>
                    </a:lnTo>
                    <a:lnTo>
                      <a:pt x="13525" y="7200"/>
                    </a:lnTo>
                    <a:lnTo>
                      <a:pt x="13261" y="7200"/>
                    </a:lnTo>
                    <a:lnTo>
                      <a:pt x="13165" y="3989"/>
                    </a:lnTo>
                    <a:lnTo>
                      <a:pt x="13218" y="2995"/>
                    </a:lnTo>
                    <a:lnTo>
                      <a:pt x="13154" y="2995"/>
                    </a:lnTo>
                    <a:lnTo>
                      <a:pt x="13154" y="4201"/>
                    </a:lnTo>
                    <a:lnTo>
                      <a:pt x="13089" y="4201"/>
                    </a:lnTo>
                    <a:lnTo>
                      <a:pt x="13024" y="5407"/>
                    </a:lnTo>
                    <a:lnTo>
                      <a:pt x="13089" y="5407"/>
                    </a:lnTo>
                    <a:lnTo>
                      <a:pt x="13154" y="6613"/>
                    </a:lnTo>
                    <a:lnTo>
                      <a:pt x="13154" y="7200"/>
                    </a:lnTo>
                    <a:lnTo>
                      <a:pt x="13282" y="10800"/>
                    </a:lnTo>
                    <a:lnTo>
                      <a:pt x="13089" y="10800"/>
                    </a:lnTo>
                    <a:lnTo>
                      <a:pt x="13089" y="7200"/>
                    </a:lnTo>
                    <a:lnTo>
                      <a:pt x="12960" y="7200"/>
                    </a:lnTo>
                    <a:lnTo>
                      <a:pt x="12960" y="10800"/>
                    </a:lnTo>
                    <a:lnTo>
                      <a:pt x="12890" y="10800"/>
                    </a:lnTo>
                    <a:lnTo>
                      <a:pt x="12644" y="14400"/>
                    </a:lnTo>
                    <a:lnTo>
                      <a:pt x="12444" y="14400"/>
                    </a:lnTo>
                    <a:lnTo>
                      <a:pt x="12444" y="10800"/>
                    </a:lnTo>
                    <a:lnTo>
                      <a:pt x="12315" y="10800"/>
                    </a:lnTo>
                    <a:lnTo>
                      <a:pt x="12315" y="14400"/>
                    </a:lnTo>
                    <a:lnTo>
                      <a:pt x="12186" y="7200"/>
                    </a:lnTo>
                    <a:lnTo>
                      <a:pt x="11928" y="7200"/>
                    </a:lnTo>
                    <a:lnTo>
                      <a:pt x="12057" y="0"/>
                    </a:lnTo>
                    <a:lnTo>
                      <a:pt x="11670" y="0"/>
                    </a:lnTo>
                    <a:lnTo>
                      <a:pt x="11670" y="3600"/>
                    </a:lnTo>
                    <a:lnTo>
                      <a:pt x="11606" y="3600"/>
                    </a:lnTo>
                    <a:lnTo>
                      <a:pt x="11606" y="7200"/>
                    </a:lnTo>
                    <a:lnTo>
                      <a:pt x="11735" y="7200"/>
                    </a:lnTo>
                    <a:lnTo>
                      <a:pt x="11735" y="10800"/>
                    </a:lnTo>
                    <a:lnTo>
                      <a:pt x="11606" y="10800"/>
                    </a:lnTo>
                    <a:lnTo>
                      <a:pt x="11541" y="7200"/>
                    </a:lnTo>
                    <a:lnTo>
                      <a:pt x="11541" y="3600"/>
                    </a:lnTo>
                    <a:lnTo>
                      <a:pt x="11108" y="0"/>
                    </a:lnTo>
                    <a:lnTo>
                      <a:pt x="10290" y="0"/>
                    </a:lnTo>
                    <a:lnTo>
                      <a:pt x="9930" y="3600"/>
                    </a:lnTo>
                    <a:lnTo>
                      <a:pt x="9156" y="3600"/>
                    </a:lnTo>
                    <a:lnTo>
                      <a:pt x="9156" y="7200"/>
                    </a:lnTo>
                    <a:lnTo>
                      <a:pt x="9091" y="7200"/>
                    </a:lnTo>
                    <a:lnTo>
                      <a:pt x="9091" y="10800"/>
                    </a:lnTo>
                    <a:lnTo>
                      <a:pt x="8995" y="10800"/>
                    </a:lnTo>
                    <a:lnTo>
                      <a:pt x="8801" y="7200"/>
                    </a:lnTo>
                    <a:lnTo>
                      <a:pt x="8704" y="3600"/>
                    </a:lnTo>
                    <a:lnTo>
                      <a:pt x="8489" y="3600"/>
                    </a:lnTo>
                    <a:lnTo>
                      <a:pt x="8489" y="10800"/>
                    </a:lnTo>
                    <a:lnTo>
                      <a:pt x="8211" y="10800"/>
                    </a:lnTo>
                    <a:lnTo>
                      <a:pt x="7973" y="7200"/>
                    </a:lnTo>
                    <a:lnTo>
                      <a:pt x="8382" y="7200"/>
                    </a:lnTo>
                    <a:lnTo>
                      <a:pt x="8489" y="10800"/>
                    </a:lnTo>
                    <a:lnTo>
                      <a:pt x="8489" y="3600"/>
                    </a:lnTo>
                    <a:lnTo>
                      <a:pt x="8253" y="3600"/>
                    </a:lnTo>
                    <a:lnTo>
                      <a:pt x="8124" y="0"/>
                    </a:lnTo>
                    <a:lnTo>
                      <a:pt x="8026" y="3600"/>
                    </a:lnTo>
                    <a:lnTo>
                      <a:pt x="7923" y="3600"/>
                    </a:lnTo>
                    <a:lnTo>
                      <a:pt x="7807" y="7200"/>
                    </a:lnTo>
                    <a:lnTo>
                      <a:pt x="7286" y="7200"/>
                    </a:lnTo>
                    <a:lnTo>
                      <a:pt x="7286" y="10800"/>
                    </a:lnTo>
                    <a:lnTo>
                      <a:pt x="7157" y="10800"/>
                    </a:lnTo>
                    <a:lnTo>
                      <a:pt x="7157" y="14400"/>
                    </a:lnTo>
                    <a:lnTo>
                      <a:pt x="7043" y="14400"/>
                    </a:lnTo>
                    <a:lnTo>
                      <a:pt x="7093" y="10800"/>
                    </a:lnTo>
                    <a:lnTo>
                      <a:pt x="7157" y="10800"/>
                    </a:lnTo>
                    <a:lnTo>
                      <a:pt x="7286" y="7200"/>
                    </a:lnTo>
                    <a:lnTo>
                      <a:pt x="7028" y="7200"/>
                    </a:lnTo>
                    <a:lnTo>
                      <a:pt x="7028" y="14400"/>
                    </a:lnTo>
                    <a:lnTo>
                      <a:pt x="6963" y="18000"/>
                    </a:lnTo>
                    <a:lnTo>
                      <a:pt x="6920" y="18000"/>
                    </a:lnTo>
                    <a:lnTo>
                      <a:pt x="6988" y="14400"/>
                    </a:lnTo>
                    <a:lnTo>
                      <a:pt x="7028" y="14400"/>
                    </a:lnTo>
                    <a:lnTo>
                      <a:pt x="7028" y="7200"/>
                    </a:lnTo>
                    <a:lnTo>
                      <a:pt x="6254" y="7200"/>
                    </a:lnTo>
                    <a:lnTo>
                      <a:pt x="5868" y="3600"/>
                    </a:lnTo>
                    <a:lnTo>
                      <a:pt x="5545" y="3600"/>
                    </a:lnTo>
                    <a:lnTo>
                      <a:pt x="5353" y="7200"/>
                    </a:lnTo>
                    <a:lnTo>
                      <a:pt x="5166" y="7200"/>
                    </a:lnTo>
                    <a:lnTo>
                      <a:pt x="4992" y="10800"/>
                    </a:lnTo>
                    <a:lnTo>
                      <a:pt x="4385" y="10800"/>
                    </a:lnTo>
                    <a:lnTo>
                      <a:pt x="4320" y="7200"/>
                    </a:lnTo>
                    <a:lnTo>
                      <a:pt x="4255" y="7200"/>
                    </a:lnTo>
                    <a:lnTo>
                      <a:pt x="3975" y="3600"/>
                    </a:lnTo>
                    <a:lnTo>
                      <a:pt x="3246" y="3600"/>
                    </a:lnTo>
                    <a:lnTo>
                      <a:pt x="3395" y="7200"/>
                    </a:lnTo>
                    <a:lnTo>
                      <a:pt x="3482" y="10800"/>
                    </a:lnTo>
                    <a:lnTo>
                      <a:pt x="3063" y="10800"/>
                    </a:lnTo>
                    <a:lnTo>
                      <a:pt x="2847" y="7200"/>
                    </a:lnTo>
                    <a:lnTo>
                      <a:pt x="2579" y="7200"/>
                    </a:lnTo>
                    <a:lnTo>
                      <a:pt x="2515" y="3600"/>
                    </a:lnTo>
                    <a:lnTo>
                      <a:pt x="2517" y="0"/>
                    </a:lnTo>
                    <a:lnTo>
                      <a:pt x="1956" y="0"/>
                    </a:lnTo>
                    <a:lnTo>
                      <a:pt x="1838" y="3600"/>
                    </a:lnTo>
                    <a:lnTo>
                      <a:pt x="1612" y="3600"/>
                    </a:lnTo>
                    <a:lnTo>
                      <a:pt x="1025" y="0"/>
                    </a:lnTo>
                    <a:lnTo>
                      <a:pt x="540" y="3600"/>
                    </a:lnTo>
                    <a:lnTo>
                      <a:pt x="188" y="7200"/>
                    </a:lnTo>
                    <a:lnTo>
                      <a:pt x="0" y="18000"/>
                    </a:lnTo>
                    <a:lnTo>
                      <a:pt x="0" y="21600"/>
                    </a:lnTo>
                    <a:lnTo>
                      <a:pt x="21471" y="21600"/>
                    </a:lnTo>
                    <a:lnTo>
                      <a:pt x="21407" y="18000"/>
                    </a:lnTo>
                    <a:lnTo>
                      <a:pt x="21536" y="18000"/>
                    </a:lnTo>
                    <a:lnTo>
                      <a:pt x="21600" y="14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1" name="Quadrato"/>
              <p:cNvSpPr/>
              <p:nvPr/>
            </p:nvSpPr>
            <p:spPr>
              <a:xfrm>
                <a:off x="5256683" y="153730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2" name="Quadrato"/>
              <p:cNvSpPr/>
              <p:nvPr/>
            </p:nvSpPr>
            <p:spPr>
              <a:xfrm>
                <a:off x="5260944" y="154581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3" name="Triangolo"/>
              <p:cNvSpPr/>
              <p:nvPr/>
            </p:nvSpPr>
            <p:spPr>
              <a:xfrm>
                <a:off x="5265204" y="15500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4" name="Forma"/>
              <p:cNvSpPr/>
              <p:nvPr/>
            </p:nvSpPr>
            <p:spPr>
              <a:xfrm>
                <a:off x="5273688" y="1545780"/>
                <a:ext cx="17058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195" y="14399"/>
                    </a:lnTo>
                    <a:lnTo>
                      <a:pt x="5405" y="0"/>
                    </a:lnTo>
                    <a:lnTo>
                      <a:pt x="5405" y="7201"/>
                    </a:lnTo>
                    <a:lnTo>
                      <a:pt x="0" y="14399"/>
                    </a:lnTo>
                    <a:lnTo>
                      <a:pt x="10808" y="14399"/>
                    </a:lnTo>
                    <a:lnTo>
                      <a:pt x="1619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5" name="Forma"/>
              <p:cNvSpPr/>
              <p:nvPr/>
            </p:nvSpPr>
            <p:spPr>
              <a:xfrm>
                <a:off x="5616931" y="15564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10799" y="10799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6" name="Forma"/>
              <p:cNvSpPr/>
              <p:nvPr/>
            </p:nvSpPr>
            <p:spPr>
              <a:xfrm>
                <a:off x="5616931" y="15436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99" y="0"/>
                    </a:lnTo>
                    <a:lnTo>
                      <a:pt x="0" y="0"/>
                    </a:lnTo>
                    <a:lnTo>
                      <a:pt x="10799" y="10801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7" name="Forma"/>
              <p:cNvSpPr/>
              <p:nvPr/>
            </p:nvSpPr>
            <p:spPr>
              <a:xfrm>
                <a:off x="5619014" y="1574139"/>
                <a:ext cx="12790" cy="18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39"/>
                    </a:moveTo>
                    <a:lnTo>
                      <a:pt x="16795" y="0"/>
                    </a:lnTo>
                    <a:lnTo>
                      <a:pt x="0" y="11626"/>
                    </a:lnTo>
                    <a:lnTo>
                      <a:pt x="7207" y="16613"/>
                    </a:lnTo>
                    <a:lnTo>
                      <a:pt x="14415" y="16613"/>
                    </a:lnTo>
                    <a:lnTo>
                      <a:pt x="21600" y="21600"/>
                    </a:lnTo>
                    <a:lnTo>
                      <a:pt x="21600" y="66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8" name="Triangolo"/>
              <p:cNvSpPr/>
              <p:nvPr/>
            </p:nvSpPr>
            <p:spPr>
              <a:xfrm>
                <a:off x="5623326" y="15663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5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9" name="Triangolo"/>
              <p:cNvSpPr/>
              <p:nvPr/>
            </p:nvSpPr>
            <p:spPr>
              <a:xfrm>
                <a:off x="5629720" y="15394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0" name="Forma"/>
              <p:cNvSpPr/>
              <p:nvPr/>
            </p:nvSpPr>
            <p:spPr>
              <a:xfrm>
                <a:off x="5655298" y="15777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10800" y="21600"/>
                    </a:lnTo>
                    <a:lnTo>
                      <a:pt x="108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1" name="Forma"/>
              <p:cNvSpPr/>
              <p:nvPr/>
            </p:nvSpPr>
            <p:spPr>
              <a:xfrm>
                <a:off x="5678704" y="1511769"/>
                <a:ext cx="298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6967" y="5053"/>
                    </a:lnTo>
                    <a:lnTo>
                      <a:pt x="7711" y="2129"/>
                    </a:lnTo>
                    <a:lnTo>
                      <a:pt x="3088" y="0"/>
                    </a:lnTo>
                    <a:lnTo>
                      <a:pt x="3088" y="3591"/>
                    </a:lnTo>
                    <a:lnTo>
                      <a:pt x="0" y="3591"/>
                    </a:lnTo>
                    <a:lnTo>
                      <a:pt x="0" y="7193"/>
                    </a:lnTo>
                    <a:lnTo>
                      <a:pt x="3088" y="10794"/>
                    </a:lnTo>
                    <a:lnTo>
                      <a:pt x="9256" y="14397"/>
                    </a:lnTo>
                    <a:lnTo>
                      <a:pt x="12344" y="21600"/>
                    </a:lnTo>
                    <a:lnTo>
                      <a:pt x="18512" y="14397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2" name="Forma"/>
              <p:cNvSpPr/>
              <p:nvPr/>
            </p:nvSpPr>
            <p:spPr>
              <a:xfrm>
                <a:off x="5695760" y="1537284"/>
                <a:ext cx="34101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1" y="5105"/>
                    </a:lnTo>
                    <a:lnTo>
                      <a:pt x="2357" y="10800"/>
                    </a:lnTo>
                    <a:lnTo>
                      <a:pt x="2655" y="16485"/>
                    </a:lnTo>
                    <a:lnTo>
                      <a:pt x="26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3" name="Forma"/>
              <p:cNvSpPr/>
              <p:nvPr/>
            </p:nvSpPr>
            <p:spPr>
              <a:xfrm>
                <a:off x="0" y="38100"/>
                <a:ext cx="6220144" cy="1485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77"/>
                    </a:moveTo>
                    <a:lnTo>
                      <a:pt x="21556" y="10892"/>
                    </a:lnTo>
                    <a:lnTo>
                      <a:pt x="21534" y="10708"/>
                    </a:lnTo>
                    <a:lnTo>
                      <a:pt x="21513" y="10523"/>
                    </a:lnTo>
                    <a:lnTo>
                      <a:pt x="21473" y="10338"/>
                    </a:lnTo>
                    <a:lnTo>
                      <a:pt x="21437" y="10154"/>
                    </a:lnTo>
                    <a:lnTo>
                      <a:pt x="21363" y="10154"/>
                    </a:lnTo>
                    <a:lnTo>
                      <a:pt x="21363" y="12923"/>
                    </a:lnTo>
                    <a:lnTo>
                      <a:pt x="21274" y="12923"/>
                    </a:lnTo>
                    <a:lnTo>
                      <a:pt x="21289" y="12738"/>
                    </a:lnTo>
                    <a:lnTo>
                      <a:pt x="21333" y="12738"/>
                    </a:lnTo>
                    <a:lnTo>
                      <a:pt x="21348" y="12923"/>
                    </a:lnTo>
                    <a:lnTo>
                      <a:pt x="21348" y="12738"/>
                    </a:lnTo>
                    <a:lnTo>
                      <a:pt x="21363" y="12923"/>
                    </a:lnTo>
                    <a:lnTo>
                      <a:pt x="21363" y="10154"/>
                    </a:lnTo>
                    <a:lnTo>
                      <a:pt x="21319" y="10154"/>
                    </a:lnTo>
                    <a:lnTo>
                      <a:pt x="21319" y="9969"/>
                    </a:lnTo>
                    <a:lnTo>
                      <a:pt x="21304" y="9969"/>
                    </a:lnTo>
                    <a:lnTo>
                      <a:pt x="21304" y="10154"/>
                    </a:lnTo>
                    <a:lnTo>
                      <a:pt x="21289" y="10154"/>
                    </a:lnTo>
                    <a:lnTo>
                      <a:pt x="21274" y="9969"/>
                    </a:lnTo>
                    <a:lnTo>
                      <a:pt x="21259" y="9969"/>
                    </a:lnTo>
                    <a:lnTo>
                      <a:pt x="21259" y="12554"/>
                    </a:lnTo>
                    <a:lnTo>
                      <a:pt x="21245" y="12462"/>
                    </a:lnTo>
                    <a:lnTo>
                      <a:pt x="21245" y="12923"/>
                    </a:lnTo>
                    <a:lnTo>
                      <a:pt x="21230" y="13108"/>
                    </a:lnTo>
                    <a:lnTo>
                      <a:pt x="21230" y="12923"/>
                    </a:lnTo>
                    <a:lnTo>
                      <a:pt x="21245" y="12923"/>
                    </a:lnTo>
                    <a:lnTo>
                      <a:pt x="21245" y="12462"/>
                    </a:lnTo>
                    <a:lnTo>
                      <a:pt x="21230" y="12369"/>
                    </a:lnTo>
                    <a:lnTo>
                      <a:pt x="21215" y="12369"/>
                    </a:lnTo>
                    <a:lnTo>
                      <a:pt x="21245" y="12185"/>
                    </a:lnTo>
                    <a:lnTo>
                      <a:pt x="21245" y="12369"/>
                    </a:lnTo>
                    <a:lnTo>
                      <a:pt x="21259" y="12369"/>
                    </a:lnTo>
                    <a:lnTo>
                      <a:pt x="21259" y="9969"/>
                    </a:lnTo>
                    <a:lnTo>
                      <a:pt x="21230" y="9969"/>
                    </a:lnTo>
                    <a:lnTo>
                      <a:pt x="21230" y="10154"/>
                    </a:lnTo>
                    <a:lnTo>
                      <a:pt x="21215" y="9969"/>
                    </a:lnTo>
                    <a:lnTo>
                      <a:pt x="21200" y="9969"/>
                    </a:lnTo>
                    <a:lnTo>
                      <a:pt x="21200" y="12554"/>
                    </a:lnTo>
                    <a:lnTo>
                      <a:pt x="21185" y="12554"/>
                    </a:lnTo>
                    <a:lnTo>
                      <a:pt x="21200" y="12738"/>
                    </a:lnTo>
                    <a:lnTo>
                      <a:pt x="21171" y="12738"/>
                    </a:lnTo>
                    <a:lnTo>
                      <a:pt x="21171" y="12554"/>
                    </a:lnTo>
                    <a:lnTo>
                      <a:pt x="21156" y="12554"/>
                    </a:lnTo>
                    <a:lnTo>
                      <a:pt x="21171" y="12369"/>
                    </a:lnTo>
                    <a:lnTo>
                      <a:pt x="21200" y="12369"/>
                    </a:lnTo>
                    <a:lnTo>
                      <a:pt x="21200" y="9969"/>
                    </a:lnTo>
                    <a:lnTo>
                      <a:pt x="21185" y="9969"/>
                    </a:lnTo>
                    <a:lnTo>
                      <a:pt x="21171" y="9785"/>
                    </a:lnTo>
                    <a:lnTo>
                      <a:pt x="21230" y="9785"/>
                    </a:lnTo>
                    <a:lnTo>
                      <a:pt x="21245" y="9600"/>
                    </a:lnTo>
                    <a:lnTo>
                      <a:pt x="21245" y="9415"/>
                    </a:lnTo>
                    <a:lnTo>
                      <a:pt x="21289" y="9415"/>
                    </a:lnTo>
                    <a:lnTo>
                      <a:pt x="21304" y="9231"/>
                    </a:lnTo>
                    <a:lnTo>
                      <a:pt x="21304" y="9415"/>
                    </a:lnTo>
                    <a:lnTo>
                      <a:pt x="21319" y="9415"/>
                    </a:lnTo>
                    <a:lnTo>
                      <a:pt x="21348" y="9600"/>
                    </a:lnTo>
                    <a:lnTo>
                      <a:pt x="21378" y="9600"/>
                    </a:lnTo>
                    <a:lnTo>
                      <a:pt x="21378" y="9415"/>
                    </a:lnTo>
                    <a:lnTo>
                      <a:pt x="21348" y="9231"/>
                    </a:lnTo>
                    <a:lnTo>
                      <a:pt x="21364" y="9231"/>
                    </a:lnTo>
                    <a:lnTo>
                      <a:pt x="21421" y="9046"/>
                    </a:lnTo>
                    <a:lnTo>
                      <a:pt x="21452" y="9046"/>
                    </a:lnTo>
                    <a:lnTo>
                      <a:pt x="21437" y="9231"/>
                    </a:lnTo>
                    <a:lnTo>
                      <a:pt x="21467" y="9231"/>
                    </a:lnTo>
                    <a:lnTo>
                      <a:pt x="21482" y="9415"/>
                    </a:lnTo>
                    <a:lnTo>
                      <a:pt x="21511" y="9415"/>
                    </a:lnTo>
                    <a:lnTo>
                      <a:pt x="21570" y="9046"/>
                    </a:lnTo>
                    <a:lnTo>
                      <a:pt x="21556" y="8862"/>
                    </a:lnTo>
                    <a:lnTo>
                      <a:pt x="21467" y="9046"/>
                    </a:lnTo>
                    <a:lnTo>
                      <a:pt x="21422" y="8677"/>
                    </a:lnTo>
                    <a:lnTo>
                      <a:pt x="21526" y="8677"/>
                    </a:lnTo>
                    <a:lnTo>
                      <a:pt x="21526" y="8308"/>
                    </a:lnTo>
                    <a:lnTo>
                      <a:pt x="21480" y="8308"/>
                    </a:lnTo>
                    <a:lnTo>
                      <a:pt x="21424" y="8492"/>
                    </a:lnTo>
                    <a:lnTo>
                      <a:pt x="21393" y="8492"/>
                    </a:lnTo>
                    <a:lnTo>
                      <a:pt x="21408" y="8677"/>
                    </a:lnTo>
                    <a:lnTo>
                      <a:pt x="21378" y="8677"/>
                    </a:lnTo>
                    <a:lnTo>
                      <a:pt x="21378" y="8492"/>
                    </a:lnTo>
                    <a:lnTo>
                      <a:pt x="21363" y="8492"/>
                    </a:lnTo>
                    <a:lnTo>
                      <a:pt x="21363" y="8677"/>
                    </a:lnTo>
                    <a:lnTo>
                      <a:pt x="21319" y="8862"/>
                    </a:lnTo>
                    <a:lnTo>
                      <a:pt x="21304" y="8862"/>
                    </a:lnTo>
                    <a:lnTo>
                      <a:pt x="21282" y="9046"/>
                    </a:lnTo>
                    <a:lnTo>
                      <a:pt x="21237" y="9046"/>
                    </a:lnTo>
                    <a:lnTo>
                      <a:pt x="21215" y="9231"/>
                    </a:lnTo>
                    <a:lnTo>
                      <a:pt x="21230" y="9231"/>
                    </a:lnTo>
                    <a:lnTo>
                      <a:pt x="21230" y="9415"/>
                    </a:lnTo>
                    <a:lnTo>
                      <a:pt x="21215" y="9415"/>
                    </a:lnTo>
                    <a:lnTo>
                      <a:pt x="21215" y="9231"/>
                    </a:lnTo>
                    <a:lnTo>
                      <a:pt x="21200" y="9231"/>
                    </a:lnTo>
                    <a:lnTo>
                      <a:pt x="21185" y="9138"/>
                    </a:lnTo>
                    <a:lnTo>
                      <a:pt x="21185" y="9415"/>
                    </a:lnTo>
                    <a:lnTo>
                      <a:pt x="21156" y="9415"/>
                    </a:lnTo>
                    <a:lnTo>
                      <a:pt x="21141" y="9231"/>
                    </a:lnTo>
                    <a:lnTo>
                      <a:pt x="21141" y="12738"/>
                    </a:lnTo>
                    <a:lnTo>
                      <a:pt x="21139" y="12738"/>
                    </a:lnTo>
                    <a:lnTo>
                      <a:pt x="21139" y="13108"/>
                    </a:lnTo>
                    <a:lnTo>
                      <a:pt x="21130" y="13108"/>
                    </a:lnTo>
                    <a:lnTo>
                      <a:pt x="21121" y="12923"/>
                    </a:lnTo>
                    <a:lnTo>
                      <a:pt x="21114" y="12923"/>
                    </a:lnTo>
                    <a:lnTo>
                      <a:pt x="21111" y="12738"/>
                    </a:lnTo>
                    <a:lnTo>
                      <a:pt x="21122" y="12923"/>
                    </a:lnTo>
                    <a:lnTo>
                      <a:pt x="21132" y="12923"/>
                    </a:lnTo>
                    <a:lnTo>
                      <a:pt x="21139" y="13108"/>
                    </a:lnTo>
                    <a:lnTo>
                      <a:pt x="21139" y="12738"/>
                    </a:lnTo>
                    <a:lnTo>
                      <a:pt x="21126" y="12738"/>
                    </a:lnTo>
                    <a:lnTo>
                      <a:pt x="21126" y="12554"/>
                    </a:lnTo>
                    <a:lnTo>
                      <a:pt x="21141" y="12738"/>
                    </a:lnTo>
                    <a:lnTo>
                      <a:pt x="21141" y="9231"/>
                    </a:lnTo>
                    <a:lnTo>
                      <a:pt x="21067" y="9231"/>
                    </a:lnTo>
                    <a:lnTo>
                      <a:pt x="21082" y="9046"/>
                    </a:lnTo>
                    <a:lnTo>
                      <a:pt x="21126" y="9046"/>
                    </a:lnTo>
                    <a:lnTo>
                      <a:pt x="21156" y="9231"/>
                    </a:lnTo>
                    <a:lnTo>
                      <a:pt x="21171" y="9231"/>
                    </a:lnTo>
                    <a:lnTo>
                      <a:pt x="21185" y="9415"/>
                    </a:lnTo>
                    <a:lnTo>
                      <a:pt x="21185" y="9138"/>
                    </a:lnTo>
                    <a:lnTo>
                      <a:pt x="21171" y="9046"/>
                    </a:lnTo>
                    <a:lnTo>
                      <a:pt x="21156" y="8862"/>
                    </a:lnTo>
                    <a:lnTo>
                      <a:pt x="21171" y="8862"/>
                    </a:lnTo>
                    <a:lnTo>
                      <a:pt x="21171" y="9046"/>
                    </a:lnTo>
                    <a:lnTo>
                      <a:pt x="21200" y="9046"/>
                    </a:lnTo>
                    <a:lnTo>
                      <a:pt x="21200" y="8862"/>
                    </a:lnTo>
                    <a:lnTo>
                      <a:pt x="21208" y="8862"/>
                    </a:lnTo>
                    <a:lnTo>
                      <a:pt x="21230" y="8677"/>
                    </a:lnTo>
                    <a:lnTo>
                      <a:pt x="21274" y="8677"/>
                    </a:lnTo>
                    <a:lnTo>
                      <a:pt x="21256" y="8564"/>
                    </a:lnTo>
                    <a:lnTo>
                      <a:pt x="21274" y="8564"/>
                    </a:lnTo>
                    <a:lnTo>
                      <a:pt x="21274" y="8677"/>
                    </a:lnTo>
                    <a:lnTo>
                      <a:pt x="21363" y="8677"/>
                    </a:lnTo>
                    <a:lnTo>
                      <a:pt x="21363" y="8492"/>
                    </a:lnTo>
                    <a:lnTo>
                      <a:pt x="21274" y="8492"/>
                    </a:lnTo>
                    <a:lnTo>
                      <a:pt x="21274" y="8440"/>
                    </a:lnTo>
                    <a:lnTo>
                      <a:pt x="21259" y="8440"/>
                    </a:lnTo>
                    <a:lnTo>
                      <a:pt x="21230" y="8378"/>
                    </a:lnTo>
                    <a:lnTo>
                      <a:pt x="21215" y="8378"/>
                    </a:lnTo>
                    <a:lnTo>
                      <a:pt x="21215" y="8440"/>
                    </a:lnTo>
                    <a:lnTo>
                      <a:pt x="21205" y="8482"/>
                    </a:lnTo>
                    <a:lnTo>
                      <a:pt x="21087" y="8360"/>
                    </a:lnTo>
                    <a:lnTo>
                      <a:pt x="21101" y="8492"/>
                    </a:lnTo>
                    <a:lnTo>
                      <a:pt x="21117" y="8677"/>
                    </a:lnTo>
                    <a:lnTo>
                      <a:pt x="21130" y="8677"/>
                    </a:lnTo>
                    <a:lnTo>
                      <a:pt x="21141" y="8862"/>
                    </a:lnTo>
                    <a:lnTo>
                      <a:pt x="21126" y="8862"/>
                    </a:lnTo>
                    <a:lnTo>
                      <a:pt x="21097" y="8677"/>
                    </a:lnTo>
                    <a:lnTo>
                      <a:pt x="21082" y="8677"/>
                    </a:lnTo>
                    <a:lnTo>
                      <a:pt x="21082" y="8354"/>
                    </a:lnTo>
                    <a:lnTo>
                      <a:pt x="21037" y="8308"/>
                    </a:lnTo>
                    <a:lnTo>
                      <a:pt x="21215" y="8308"/>
                    </a:lnTo>
                    <a:lnTo>
                      <a:pt x="21257" y="8123"/>
                    </a:lnTo>
                    <a:lnTo>
                      <a:pt x="21336" y="7938"/>
                    </a:lnTo>
                    <a:lnTo>
                      <a:pt x="21378" y="7754"/>
                    </a:lnTo>
                    <a:lnTo>
                      <a:pt x="21265" y="7754"/>
                    </a:lnTo>
                    <a:lnTo>
                      <a:pt x="21234" y="7569"/>
                    </a:lnTo>
                    <a:lnTo>
                      <a:pt x="21274" y="7385"/>
                    </a:lnTo>
                    <a:lnTo>
                      <a:pt x="21215" y="7015"/>
                    </a:lnTo>
                    <a:lnTo>
                      <a:pt x="21200" y="6831"/>
                    </a:lnTo>
                    <a:lnTo>
                      <a:pt x="21259" y="6831"/>
                    </a:lnTo>
                    <a:lnTo>
                      <a:pt x="21245" y="7015"/>
                    </a:lnTo>
                    <a:lnTo>
                      <a:pt x="21319" y="7015"/>
                    </a:lnTo>
                    <a:lnTo>
                      <a:pt x="21343" y="6831"/>
                    </a:lnTo>
                    <a:lnTo>
                      <a:pt x="21398" y="6646"/>
                    </a:lnTo>
                    <a:lnTo>
                      <a:pt x="21422" y="6462"/>
                    </a:lnTo>
                    <a:lnTo>
                      <a:pt x="21422" y="6092"/>
                    </a:lnTo>
                    <a:lnTo>
                      <a:pt x="21425" y="5908"/>
                    </a:lnTo>
                    <a:lnTo>
                      <a:pt x="21435" y="5723"/>
                    </a:lnTo>
                    <a:lnTo>
                      <a:pt x="21437" y="5538"/>
                    </a:lnTo>
                    <a:lnTo>
                      <a:pt x="21408" y="5538"/>
                    </a:lnTo>
                    <a:lnTo>
                      <a:pt x="21408" y="5723"/>
                    </a:lnTo>
                    <a:lnTo>
                      <a:pt x="21378" y="5723"/>
                    </a:lnTo>
                    <a:lnTo>
                      <a:pt x="21378" y="5538"/>
                    </a:lnTo>
                    <a:lnTo>
                      <a:pt x="21348" y="5538"/>
                    </a:lnTo>
                    <a:lnTo>
                      <a:pt x="21333" y="5723"/>
                    </a:lnTo>
                    <a:lnTo>
                      <a:pt x="21259" y="5723"/>
                    </a:lnTo>
                    <a:lnTo>
                      <a:pt x="21230" y="5354"/>
                    </a:lnTo>
                    <a:lnTo>
                      <a:pt x="21215" y="5354"/>
                    </a:lnTo>
                    <a:lnTo>
                      <a:pt x="21215" y="5169"/>
                    </a:lnTo>
                    <a:lnTo>
                      <a:pt x="21200" y="5169"/>
                    </a:lnTo>
                    <a:lnTo>
                      <a:pt x="21200" y="4985"/>
                    </a:lnTo>
                    <a:lnTo>
                      <a:pt x="21215" y="4985"/>
                    </a:lnTo>
                    <a:lnTo>
                      <a:pt x="21215" y="4800"/>
                    </a:lnTo>
                    <a:lnTo>
                      <a:pt x="21200" y="4800"/>
                    </a:lnTo>
                    <a:lnTo>
                      <a:pt x="21200" y="4615"/>
                    </a:lnTo>
                    <a:lnTo>
                      <a:pt x="21185" y="4615"/>
                    </a:lnTo>
                    <a:lnTo>
                      <a:pt x="21215" y="4431"/>
                    </a:lnTo>
                    <a:lnTo>
                      <a:pt x="21230" y="4431"/>
                    </a:lnTo>
                    <a:lnTo>
                      <a:pt x="21230" y="4246"/>
                    </a:lnTo>
                    <a:lnTo>
                      <a:pt x="21199" y="4246"/>
                    </a:lnTo>
                    <a:lnTo>
                      <a:pt x="21142" y="3877"/>
                    </a:lnTo>
                    <a:lnTo>
                      <a:pt x="21111" y="3692"/>
                    </a:lnTo>
                    <a:lnTo>
                      <a:pt x="21058" y="3877"/>
                    </a:lnTo>
                    <a:lnTo>
                      <a:pt x="21010" y="3877"/>
                    </a:lnTo>
                    <a:lnTo>
                      <a:pt x="20964" y="3692"/>
                    </a:lnTo>
                    <a:lnTo>
                      <a:pt x="20963" y="16246"/>
                    </a:lnTo>
                    <a:lnTo>
                      <a:pt x="20934" y="16246"/>
                    </a:lnTo>
                    <a:lnTo>
                      <a:pt x="20934" y="16062"/>
                    </a:lnTo>
                    <a:lnTo>
                      <a:pt x="20949" y="16062"/>
                    </a:lnTo>
                    <a:lnTo>
                      <a:pt x="20963" y="16246"/>
                    </a:lnTo>
                    <a:lnTo>
                      <a:pt x="20963" y="3692"/>
                    </a:lnTo>
                    <a:lnTo>
                      <a:pt x="20934" y="3692"/>
                    </a:lnTo>
                    <a:lnTo>
                      <a:pt x="20934" y="7200"/>
                    </a:lnTo>
                    <a:lnTo>
                      <a:pt x="20919" y="7385"/>
                    </a:lnTo>
                    <a:lnTo>
                      <a:pt x="20919" y="8492"/>
                    </a:lnTo>
                    <a:lnTo>
                      <a:pt x="20889" y="8308"/>
                    </a:lnTo>
                    <a:lnTo>
                      <a:pt x="20875" y="8492"/>
                    </a:lnTo>
                    <a:lnTo>
                      <a:pt x="20845" y="8492"/>
                    </a:lnTo>
                    <a:lnTo>
                      <a:pt x="20860" y="8308"/>
                    </a:lnTo>
                    <a:lnTo>
                      <a:pt x="20875" y="8308"/>
                    </a:lnTo>
                    <a:lnTo>
                      <a:pt x="20889" y="8123"/>
                    </a:lnTo>
                    <a:lnTo>
                      <a:pt x="20919" y="8492"/>
                    </a:lnTo>
                    <a:lnTo>
                      <a:pt x="20919" y="7200"/>
                    </a:lnTo>
                    <a:lnTo>
                      <a:pt x="20904" y="7015"/>
                    </a:lnTo>
                    <a:lnTo>
                      <a:pt x="20919" y="7015"/>
                    </a:lnTo>
                    <a:lnTo>
                      <a:pt x="20919" y="7200"/>
                    </a:lnTo>
                    <a:lnTo>
                      <a:pt x="20934" y="7200"/>
                    </a:lnTo>
                    <a:lnTo>
                      <a:pt x="20934" y="3692"/>
                    </a:lnTo>
                    <a:lnTo>
                      <a:pt x="20919" y="3692"/>
                    </a:lnTo>
                    <a:lnTo>
                      <a:pt x="20848" y="3508"/>
                    </a:lnTo>
                    <a:lnTo>
                      <a:pt x="20773" y="3323"/>
                    </a:lnTo>
                    <a:lnTo>
                      <a:pt x="20756" y="3366"/>
                    </a:lnTo>
                    <a:lnTo>
                      <a:pt x="20756" y="15138"/>
                    </a:lnTo>
                    <a:lnTo>
                      <a:pt x="20727" y="15323"/>
                    </a:lnTo>
                    <a:lnTo>
                      <a:pt x="20708" y="15323"/>
                    </a:lnTo>
                    <a:lnTo>
                      <a:pt x="20717" y="15505"/>
                    </a:lnTo>
                    <a:lnTo>
                      <a:pt x="20724" y="15692"/>
                    </a:lnTo>
                    <a:lnTo>
                      <a:pt x="20716" y="15692"/>
                    </a:lnTo>
                    <a:lnTo>
                      <a:pt x="20706" y="15508"/>
                    </a:lnTo>
                    <a:lnTo>
                      <a:pt x="20699" y="15323"/>
                    </a:lnTo>
                    <a:lnTo>
                      <a:pt x="20697" y="15323"/>
                    </a:lnTo>
                    <a:lnTo>
                      <a:pt x="20697" y="15138"/>
                    </a:lnTo>
                    <a:lnTo>
                      <a:pt x="20756" y="15138"/>
                    </a:lnTo>
                    <a:lnTo>
                      <a:pt x="20756" y="3366"/>
                    </a:lnTo>
                    <a:lnTo>
                      <a:pt x="20700" y="3508"/>
                    </a:lnTo>
                    <a:lnTo>
                      <a:pt x="20693" y="3529"/>
                    </a:lnTo>
                    <a:lnTo>
                      <a:pt x="20693" y="15692"/>
                    </a:lnTo>
                    <a:lnTo>
                      <a:pt x="20660" y="15877"/>
                    </a:lnTo>
                    <a:lnTo>
                      <a:pt x="20593" y="15877"/>
                    </a:lnTo>
                    <a:lnTo>
                      <a:pt x="20593" y="16246"/>
                    </a:lnTo>
                    <a:lnTo>
                      <a:pt x="20564" y="16246"/>
                    </a:lnTo>
                    <a:lnTo>
                      <a:pt x="20564" y="16062"/>
                    </a:lnTo>
                    <a:lnTo>
                      <a:pt x="20460" y="16062"/>
                    </a:lnTo>
                    <a:lnTo>
                      <a:pt x="20460" y="15877"/>
                    </a:lnTo>
                    <a:lnTo>
                      <a:pt x="20490" y="15877"/>
                    </a:lnTo>
                    <a:lnTo>
                      <a:pt x="20504" y="15692"/>
                    </a:lnTo>
                    <a:lnTo>
                      <a:pt x="20534" y="15692"/>
                    </a:lnTo>
                    <a:lnTo>
                      <a:pt x="20564" y="15877"/>
                    </a:lnTo>
                    <a:lnTo>
                      <a:pt x="20593" y="15877"/>
                    </a:lnTo>
                    <a:lnTo>
                      <a:pt x="20627" y="15692"/>
                    </a:lnTo>
                    <a:lnTo>
                      <a:pt x="20693" y="15692"/>
                    </a:lnTo>
                    <a:lnTo>
                      <a:pt x="20693" y="3529"/>
                    </a:lnTo>
                    <a:lnTo>
                      <a:pt x="20638" y="3692"/>
                    </a:lnTo>
                    <a:lnTo>
                      <a:pt x="20628" y="3877"/>
                    </a:lnTo>
                    <a:lnTo>
                      <a:pt x="20623" y="3877"/>
                    </a:lnTo>
                    <a:lnTo>
                      <a:pt x="20623" y="4800"/>
                    </a:lnTo>
                    <a:lnTo>
                      <a:pt x="20608" y="4615"/>
                    </a:lnTo>
                    <a:lnTo>
                      <a:pt x="20623" y="4615"/>
                    </a:lnTo>
                    <a:lnTo>
                      <a:pt x="20623" y="3877"/>
                    </a:lnTo>
                    <a:lnTo>
                      <a:pt x="20604" y="3877"/>
                    </a:lnTo>
                    <a:lnTo>
                      <a:pt x="20575" y="3692"/>
                    </a:lnTo>
                    <a:lnTo>
                      <a:pt x="20549" y="3692"/>
                    </a:lnTo>
                    <a:lnTo>
                      <a:pt x="20299" y="3323"/>
                    </a:lnTo>
                    <a:lnTo>
                      <a:pt x="20173" y="2954"/>
                    </a:lnTo>
                    <a:lnTo>
                      <a:pt x="20105" y="2954"/>
                    </a:lnTo>
                    <a:lnTo>
                      <a:pt x="20105" y="16615"/>
                    </a:lnTo>
                    <a:lnTo>
                      <a:pt x="20090" y="16615"/>
                    </a:lnTo>
                    <a:lnTo>
                      <a:pt x="20105" y="16800"/>
                    </a:lnTo>
                    <a:lnTo>
                      <a:pt x="20090" y="16800"/>
                    </a:lnTo>
                    <a:lnTo>
                      <a:pt x="20105" y="16985"/>
                    </a:lnTo>
                    <a:lnTo>
                      <a:pt x="20031" y="17354"/>
                    </a:lnTo>
                    <a:lnTo>
                      <a:pt x="20033" y="17169"/>
                    </a:lnTo>
                    <a:lnTo>
                      <a:pt x="20043" y="16800"/>
                    </a:lnTo>
                    <a:lnTo>
                      <a:pt x="20045" y="16615"/>
                    </a:lnTo>
                    <a:lnTo>
                      <a:pt x="20016" y="16615"/>
                    </a:lnTo>
                    <a:lnTo>
                      <a:pt x="20031" y="16431"/>
                    </a:lnTo>
                    <a:lnTo>
                      <a:pt x="20060" y="16431"/>
                    </a:lnTo>
                    <a:lnTo>
                      <a:pt x="20060" y="16615"/>
                    </a:lnTo>
                    <a:lnTo>
                      <a:pt x="20090" y="16615"/>
                    </a:lnTo>
                    <a:lnTo>
                      <a:pt x="20105" y="16431"/>
                    </a:lnTo>
                    <a:lnTo>
                      <a:pt x="20105" y="2954"/>
                    </a:lnTo>
                    <a:lnTo>
                      <a:pt x="20001" y="2954"/>
                    </a:lnTo>
                    <a:lnTo>
                      <a:pt x="20001" y="19200"/>
                    </a:lnTo>
                    <a:lnTo>
                      <a:pt x="19901" y="19200"/>
                    </a:lnTo>
                    <a:lnTo>
                      <a:pt x="19868" y="19139"/>
                    </a:lnTo>
                    <a:lnTo>
                      <a:pt x="20001" y="19200"/>
                    </a:lnTo>
                    <a:lnTo>
                      <a:pt x="20001" y="2954"/>
                    </a:lnTo>
                    <a:lnTo>
                      <a:pt x="19908" y="2954"/>
                    </a:lnTo>
                    <a:lnTo>
                      <a:pt x="19868" y="3056"/>
                    </a:lnTo>
                    <a:lnTo>
                      <a:pt x="19868" y="17169"/>
                    </a:lnTo>
                    <a:lnTo>
                      <a:pt x="19837" y="17169"/>
                    </a:lnTo>
                    <a:lnTo>
                      <a:pt x="19809" y="17354"/>
                    </a:lnTo>
                    <a:lnTo>
                      <a:pt x="19720" y="17354"/>
                    </a:lnTo>
                    <a:lnTo>
                      <a:pt x="19705" y="17169"/>
                    </a:lnTo>
                    <a:lnTo>
                      <a:pt x="19720" y="17169"/>
                    </a:lnTo>
                    <a:lnTo>
                      <a:pt x="19720" y="16985"/>
                    </a:lnTo>
                    <a:lnTo>
                      <a:pt x="19735" y="16985"/>
                    </a:lnTo>
                    <a:lnTo>
                      <a:pt x="19720" y="16800"/>
                    </a:lnTo>
                    <a:lnTo>
                      <a:pt x="19661" y="16800"/>
                    </a:lnTo>
                    <a:lnTo>
                      <a:pt x="19661" y="17169"/>
                    </a:lnTo>
                    <a:lnTo>
                      <a:pt x="19646" y="17354"/>
                    </a:lnTo>
                    <a:lnTo>
                      <a:pt x="19646" y="17169"/>
                    </a:lnTo>
                    <a:lnTo>
                      <a:pt x="19661" y="17169"/>
                    </a:lnTo>
                    <a:lnTo>
                      <a:pt x="19661" y="16800"/>
                    </a:lnTo>
                    <a:lnTo>
                      <a:pt x="19631" y="16800"/>
                    </a:lnTo>
                    <a:lnTo>
                      <a:pt x="19631" y="16431"/>
                    </a:lnTo>
                    <a:lnTo>
                      <a:pt x="19653" y="16615"/>
                    </a:lnTo>
                    <a:lnTo>
                      <a:pt x="19720" y="16615"/>
                    </a:lnTo>
                    <a:lnTo>
                      <a:pt x="19735" y="16431"/>
                    </a:lnTo>
                    <a:lnTo>
                      <a:pt x="19764" y="16431"/>
                    </a:lnTo>
                    <a:lnTo>
                      <a:pt x="19764" y="16615"/>
                    </a:lnTo>
                    <a:lnTo>
                      <a:pt x="19720" y="16615"/>
                    </a:lnTo>
                    <a:lnTo>
                      <a:pt x="19720" y="16800"/>
                    </a:lnTo>
                    <a:lnTo>
                      <a:pt x="19749" y="16800"/>
                    </a:lnTo>
                    <a:lnTo>
                      <a:pt x="19749" y="16985"/>
                    </a:lnTo>
                    <a:lnTo>
                      <a:pt x="19809" y="16985"/>
                    </a:lnTo>
                    <a:lnTo>
                      <a:pt x="19868" y="17169"/>
                    </a:lnTo>
                    <a:lnTo>
                      <a:pt x="19868" y="3056"/>
                    </a:lnTo>
                    <a:lnTo>
                      <a:pt x="19764" y="3323"/>
                    </a:lnTo>
                    <a:lnTo>
                      <a:pt x="19735" y="3323"/>
                    </a:lnTo>
                    <a:lnTo>
                      <a:pt x="19720" y="3138"/>
                    </a:lnTo>
                    <a:lnTo>
                      <a:pt x="19632" y="2954"/>
                    </a:lnTo>
                    <a:lnTo>
                      <a:pt x="19616" y="2908"/>
                    </a:lnTo>
                    <a:lnTo>
                      <a:pt x="19616" y="18277"/>
                    </a:lnTo>
                    <a:lnTo>
                      <a:pt x="19601" y="18277"/>
                    </a:lnTo>
                    <a:lnTo>
                      <a:pt x="19601" y="18092"/>
                    </a:lnTo>
                    <a:lnTo>
                      <a:pt x="19616" y="18092"/>
                    </a:lnTo>
                    <a:lnTo>
                      <a:pt x="19616" y="2908"/>
                    </a:lnTo>
                    <a:lnTo>
                      <a:pt x="19587" y="2819"/>
                    </a:lnTo>
                    <a:lnTo>
                      <a:pt x="19587" y="19015"/>
                    </a:lnTo>
                    <a:lnTo>
                      <a:pt x="19572" y="19015"/>
                    </a:lnTo>
                    <a:lnTo>
                      <a:pt x="19572" y="18831"/>
                    </a:lnTo>
                    <a:lnTo>
                      <a:pt x="19542" y="18831"/>
                    </a:lnTo>
                    <a:lnTo>
                      <a:pt x="19557" y="19015"/>
                    </a:lnTo>
                    <a:lnTo>
                      <a:pt x="19483" y="19015"/>
                    </a:lnTo>
                    <a:lnTo>
                      <a:pt x="19468" y="18831"/>
                    </a:lnTo>
                    <a:lnTo>
                      <a:pt x="19453" y="18831"/>
                    </a:lnTo>
                    <a:lnTo>
                      <a:pt x="19424" y="18646"/>
                    </a:lnTo>
                    <a:lnTo>
                      <a:pt x="19335" y="18646"/>
                    </a:lnTo>
                    <a:lnTo>
                      <a:pt x="19364" y="18462"/>
                    </a:lnTo>
                    <a:lnTo>
                      <a:pt x="19379" y="18462"/>
                    </a:lnTo>
                    <a:lnTo>
                      <a:pt x="19394" y="18277"/>
                    </a:lnTo>
                    <a:lnTo>
                      <a:pt x="19320" y="18174"/>
                    </a:lnTo>
                    <a:lnTo>
                      <a:pt x="19320" y="18646"/>
                    </a:lnTo>
                    <a:lnTo>
                      <a:pt x="19305" y="18646"/>
                    </a:lnTo>
                    <a:lnTo>
                      <a:pt x="19290" y="18462"/>
                    </a:lnTo>
                    <a:lnTo>
                      <a:pt x="19320" y="18646"/>
                    </a:lnTo>
                    <a:lnTo>
                      <a:pt x="19320" y="18174"/>
                    </a:lnTo>
                    <a:lnTo>
                      <a:pt x="19261" y="18092"/>
                    </a:lnTo>
                    <a:lnTo>
                      <a:pt x="19292" y="18092"/>
                    </a:lnTo>
                    <a:lnTo>
                      <a:pt x="19348" y="17908"/>
                    </a:lnTo>
                    <a:lnTo>
                      <a:pt x="19379" y="17908"/>
                    </a:lnTo>
                    <a:lnTo>
                      <a:pt x="19320" y="17723"/>
                    </a:lnTo>
                    <a:lnTo>
                      <a:pt x="19290" y="17723"/>
                    </a:lnTo>
                    <a:lnTo>
                      <a:pt x="19276" y="17908"/>
                    </a:lnTo>
                    <a:lnTo>
                      <a:pt x="19246" y="17908"/>
                    </a:lnTo>
                    <a:lnTo>
                      <a:pt x="19231" y="17723"/>
                    </a:lnTo>
                    <a:lnTo>
                      <a:pt x="19216" y="17908"/>
                    </a:lnTo>
                    <a:lnTo>
                      <a:pt x="19187" y="17908"/>
                    </a:lnTo>
                    <a:lnTo>
                      <a:pt x="19187" y="17723"/>
                    </a:lnTo>
                    <a:lnTo>
                      <a:pt x="19172" y="17723"/>
                    </a:lnTo>
                    <a:lnTo>
                      <a:pt x="19157" y="17908"/>
                    </a:lnTo>
                    <a:lnTo>
                      <a:pt x="19172" y="17908"/>
                    </a:lnTo>
                    <a:lnTo>
                      <a:pt x="19142" y="17908"/>
                    </a:lnTo>
                    <a:lnTo>
                      <a:pt x="19142" y="19015"/>
                    </a:lnTo>
                    <a:lnTo>
                      <a:pt x="19118" y="19015"/>
                    </a:lnTo>
                    <a:lnTo>
                      <a:pt x="19089" y="18831"/>
                    </a:lnTo>
                    <a:lnTo>
                      <a:pt x="19024" y="18831"/>
                    </a:lnTo>
                    <a:lnTo>
                      <a:pt x="19054" y="18646"/>
                    </a:lnTo>
                    <a:lnTo>
                      <a:pt x="19098" y="18646"/>
                    </a:lnTo>
                    <a:lnTo>
                      <a:pt x="19113" y="18831"/>
                    </a:lnTo>
                    <a:lnTo>
                      <a:pt x="19128" y="18831"/>
                    </a:lnTo>
                    <a:lnTo>
                      <a:pt x="19142" y="19015"/>
                    </a:lnTo>
                    <a:lnTo>
                      <a:pt x="19142" y="17908"/>
                    </a:lnTo>
                    <a:lnTo>
                      <a:pt x="19118" y="17908"/>
                    </a:lnTo>
                    <a:lnTo>
                      <a:pt x="19063" y="17723"/>
                    </a:lnTo>
                    <a:lnTo>
                      <a:pt x="19039" y="17723"/>
                    </a:lnTo>
                    <a:lnTo>
                      <a:pt x="19068" y="17538"/>
                    </a:lnTo>
                    <a:lnTo>
                      <a:pt x="19083" y="17354"/>
                    </a:lnTo>
                    <a:lnTo>
                      <a:pt x="19171" y="17354"/>
                    </a:lnTo>
                    <a:lnTo>
                      <a:pt x="19192" y="17229"/>
                    </a:lnTo>
                    <a:lnTo>
                      <a:pt x="19187" y="17169"/>
                    </a:lnTo>
                    <a:lnTo>
                      <a:pt x="19231" y="17169"/>
                    </a:lnTo>
                    <a:lnTo>
                      <a:pt x="19231" y="16985"/>
                    </a:lnTo>
                    <a:lnTo>
                      <a:pt x="19216" y="16985"/>
                    </a:lnTo>
                    <a:lnTo>
                      <a:pt x="19202" y="16800"/>
                    </a:lnTo>
                    <a:lnTo>
                      <a:pt x="19231" y="16800"/>
                    </a:lnTo>
                    <a:lnTo>
                      <a:pt x="19231" y="16985"/>
                    </a:lnTo>
                    <a:lnTo>
                      <a:pt x="19261" y="16985"/>
                    </a:lnTo>
                    <a:lnTo>
                      <a:pt x="19261" y="17169"/>
                    </a:lnTo>
                    <a:lnTo>
                      <a:pt x="19246" y="17169"/>
                    </a:lnTo>
                    <a:lnTo>
                      <a:pt x="19246" y="17354"/>
                    </a:lnTo>
                    <a:lnTo>
                      <a:pt x="19231" y="17354"/>
                    </a:lnTo>
                    <a:lnTo>
                      <a:pt x="19231" y="17538"/>
                    </a:lnTo>
                    <a:lnTo>
                      <a:pt x="19314" y="17538"/>
                    </a:lnTo>
                    <a:lnTo>
                      <a:pt x="19326" y="17169"/>
                    </a:lnTo>
                    <a:lnTo>
                      <a:pt x="19320" y="17169"/>
                    </a:lnTo>
                    <a:lnTo>
                      <a:pt x="19290" y="16985"/>
                    </a:lnTo>
                    <a:lnTo>
                      <a:pt x="19364" y="16985"/>
                    </a:lnTo>
                    <a:lnTo>
                      <a:pt x="19350" y="17169"/>
                    </a:lnTo>
                    <a:lnTo>
                      <a:pt x="19364" y="17169"/>
                    </a:lnTo>
                    <a:lnTo>
                      <a:pt x="19379" y="16985"/>
                    </a:lnTo>
                    <a:lnTo>
                      <a:pt x="19439" y="17354"/>
                    </a:lnTo>
                    <a:lnTo>
                      <a:pt x="19409" y="17354"/>
                    </a:lnTo>
                    <a:lnTo>
                      <a:pt x="19424" y="17538"/>
                    </a:lnTo>
                    <a:lnTo>
                      <a:pt x="19379" y="17538"/>
                    </a:lnTo>
                    <a:lnTo>
                      <a:pt x="19347" y="17639"/>
                    </a:lnTo>
                    <a:lnTo>
                      <a:pt x="19357" y="17723"/>
                    </a:lnTo>
                    <a:lnTo>
                      <a:pt x="19424" y="17723"/>
                    </a:lnTo>
                    <a:lnTo>
                      <a:pt x="19409" y="17908"/>
                    </a:lnTo>
                    <a:lnTo>
                      <a:pt x="19413" y="17908"/>
                    </a:lnTo>
                    <a:lnTo>
                      <a:pt x="19446" y="18092"/>
                    </a:lnTo>
                    <a:lnTo>
                      <a:pt x="19498" y="18092"/>
                    </a:lnTo>
                    <a:lnTo>
                      <a:pt x="19483" y="18277"/>
                    </a:lnTo>
                    <a:lnTo>
                      <a:pt x="19468" y="18277"/>
                    </a:lnTo>
                    <a:lnTo>
                      <a:pt x="19453" y="18462"/>
                    </a:lnTo>
                    <a:lnTo>
                      <a:pt x="19468" y="18462"/>
                    </a:lnTo>
                    <a:lnTo>
                      <a:pt x="19498" y="18646"/>
                    </a:lnTo>
                    <a:lnTo>
                      <a:pt x="19542" y="18646"/>
                    </a:lnTo>
                    <a:lnTo>
                      <a:pt x="19557" y="18462"/>
                    </a:lnTo>
                    <a:lnTo>
                      <a:pt x="19557" y="18277"/>
                    </a:lnTo>
                    <a:lnTo>
                      <a:pt x="19542" y="18092"/>
                    </a:lnTo>
                    <a:lnTo>
                      <a:pt x="19557" y="17908"/>
                    </a:lnTo>
                    <a:lnTo>
                      <a:pt x="19557" y="18092"/>
                    </a:lnTo>
                    <a:lnTo>
                      <a:pt x="19587" y="18277"/>
                    </a:lnTo>
                    <a:lnTo>
                      <a:pt x="19587" y="18462"/>
                    </a:lnTo>
                    <a:lnTo>
                      <a:pt x="19557" y="18462"/>
                    </a:lnTo>
                    <a:lnTo>
                      <a:pt x="19572" y="18646"/>
                    </a:lnTo>
                    <a:lnTo>
                      <a:pt x="19572" y="18831"/>
                    </a:lnTo>
                    <a:lnTo>
                      <a:pt x="19587" y="18831"/>
                    </a:lnTo>
                    <a:lnTo>
                      <a:pt x="19587" y="2819"/>
                    </a:lnTo>
                    <a:lnTo>
                      <a:pt x="19570" y="2769"/>
                    </a:lnTo>
                    <a:lnTo>
                      <a:pt x="19498" y="2769"/>
                    </a:lnTo>
                    <a:lnTo>
                      <a:pt x="19498" y="17723"/>
                    </a:lnTo>
                    <a:lnTo>
                      <a:pt x="19468" y="17908"/>
                    </a:lnTo>
                    <a:lnTo>
                      <a:pt x="19453" y="17908"/>
                    </a:lnTo>
                    <a:lnTo>
                      <a:pt x="19468" y="17723"/>
                    </a:lnTo>
                    <a:lnTo>
                      <a:pt x="19498" y="17723"/>
                    </a:lnTo>
                    <a:lnTo>
                      <a:pt x="19498" y="2769"/>
                    </a:lnTo>
                    <a:lnTo>
                      <a:pt x="19409" y="2769"/>
                    </a:lnTo>
                    <a:lnTo>
                      <a:pt x="19384" y="2954"/>
                    </a:lnTo>
                    <a:lnTo>
                      <a:pt x="19355" y="2954"/>
                    </a:lnTo>
                    <a:lnTo>
                      <a:pt x="19350" y="2922"/>
                    </a:lnTo>
                    <a:lnTo>
                      <a:pt x="19350" y="16800"/>
                    </a:lnTo>
                    <a:lnTo>
                      <a:pt x="19276" y="16800"/>
                    </a:lnTo>
                    <a:lnTo>
                      <a:pt x="19276" y="16615"/>
                    </a:lnTo>
                    <a:lnTo>
                      <a:pt x="19290" y="16615"/>
                    </a:lnTo>
                    <a:lnTo>
                      <a:pt x="19320" y="16431"/>
                    </a:lnTo>
                    <a:lnTo>
                      <a:pt x="19350" y="16800"/>
                    </a:lnTo>
                    <a:lnTo>
                      <a:pt x="19350" y="2922"/>
                    </a:lnTo>
                    <a:lnTo>
                      <a:pt x="19324" y="2769"/>
                    </a:lnTo>
                    <a:lnTo>
                      <a:pt x="19290" y="2769"/>
                    </a:lnTo>
                    <a:lnTo>
                      <a:pt x="19290" y="16431"/>
                    </a:lnTo>
                    <a:lnTo>
                      <a:pt x="19276" y="16431"/>
                    </a:lnTo>
                    <a:lnTo>
                      <a:pt x="19276" y="16246"/>
                    </a:lnTo>
                    <a:lnTo>
                      <a:pt x="19256" y="16431"/>
                    </a:lnTo>
                    <a:lnTo>
                      <a:pt x="19222" y="16431"/>
                    </a:lnTo>
                    <a:lnTo>
                      <a:pt x="19202" y="16615"/>
                    </a:lnTo>
                    <a:lnTo>
                      <a:pt x="19142" y="16800"/>
                    </a:lnTo>
                    <a:lnTo>
                      <a:pt x="19128" y="16800"/>
                    </a:lnTo>
                    <a:lnTo>
                      <a:pt x="19128" y="16985"/>
                    </a:lnTo>
                    <a:lnTo>
                      <a:pt x="19113" y="17169"/>
                    </a:lnTo>
                    <a:lnTo>
                      <a:pt x="18980" y="17169"/>
                    </a:lnTo>
                    <a:lnTo>
                      <a:pt x="18980" y="16985"/>
                    </a:lnTo>
                    <a:lnTo>
                      <a:pt x="18994" y="16985"/>
                    </a:lnTo>
                    <a:lnTo>
                      <a:pt x="18994" y="16800"/>
                    </a:lnTo>
                    <a:lnTo>
                      <a:pt x="18965" y="16615"/>
                    </a:lnTo>
                    <a:lnTo>
                      <a:pt x="18950" y="16615"/>
                    </a:lnTo>
                    <a:lnTo>
                      <a:pt x="18950" y="17169"/>
                    </a:lnTo>
                    <a:lnTo>
                      <a:pt x="18906" y="17169"/>
                    </a:lnTo>
                    <a:lnTo>
                      <a:pt x="18906" y="16985"/>
                    </a:lnTo>
                    <a:lnTo>
                      <a:pt x="18935" y="16985"/>
                    </a:lnTo>
                    <a:lnTo>
                      <a:pt x="18950" y="17169"/>
                    </a:lnTo>
                    <a:lnTo>
                      <a:pt x="18950" y="16615"/>
                    </a:lnTo>
                    <a:lnTo>
                      <a:pt x="18935" y="16615"/>
                    </a:lnTo>
                    <a:lnTo>
                      <a:pt x="18920" y="16431"/>
                    </a:lnTo>
                    <a:lnTo>
                      <a:pt x="18876" y="16431"/>
                    </a:lnTo>
                    <a:lnTo>
                      <a:pt x="18906" y="16615"/>
                    </a:lnTo>
                    <a:lnTo>
                      <a:pt x="18906" y="16800"/>
                    </a:lnTo>
                    <a:lnTo>
                      <a:pt x="18861" y="16431"/>
                    </a:lnTo>
                    <a:lnTo>
                      <a:pt x="18846" y="16246"/>
                    </a:lnTo>
                    <a:lnTo>
                      <a:pt x="18817" y="16246"/>
                    </a:lnTo>
                    <a:lnTo>
                      <a:pt x="18817" y="18092"/>
                    </a:lnTo>
                    <a:lnTo>
                      <a:pt x="18802" y="18092"/>
                    </a:lnTo>
                    <a:lnTo>
                      <a:pt x="18802" y="18277"/>
                    </a:lnTo>
                    <a:lnTo>
                      <a:pt x="18769" y="18092"/>
                    </a:lnTo>
                    <a:lnTo>
                      <a:pt x="18702" y="18092"/>
                    </a:lnTo>
                    <a:lnTo>
                      <a:pt x="18669" y="17908"/>
                    </a:lnTo>
                    <a:lnTo>
                      <a:pt x="18683" y="17723"/>
                    </a:lnTo>
                    <a:lnTo>
                      <a:pt x="18817" y="17908"/>
                    </a:lnTo>
                    <a:lnTo>
                      <a:pt x="18817" y="16246"/>
                    </a:lnTo>
                    <a:lnTo>
                      <a:pt x="18787" y="16246"/>
                    </a:lnTo>
                    <a:lnTo>
                      <a:pt x="18759" y="16431"/>
                    </a:lnTo>
                    <a:lnTo>
                      <a:pt x="18728" y="16431"/>
                    </a:lnTo>
                    <a:lnTo>
                      <a:pt x="18713" y="16246"/>
                    </a:lnTo>
                    <a:lnTo>
                      <a:pt x="18713" y="16431"/>
                    </a:lnTo>
                    <a:lnTo>
                      <a:pt x="18624" y="16431"/>
                    </a:lnTo>
                    <a:lnTo>
                      <a:pt x="18624" y="18092"/>
                    </a:lnTo>
                    <a:lnTo>
                      <a:pt x="18595" y="18092"/>
                    </a:lnTo>
                    <a:lnTo>
                      <a:pt x="18595" y="17908"/>
                    </a:lnTo>
                    <a:lnTo>
                      <a:pt x="18565" y="17908"/>
                    </a:lnTo>
                    <a:lnTo>
                      <a:pt x="18580" y="17723"/>
                    </a:lnTo>
                    <a:lnTo>
                      <a:pt x="18595" y="17908"/>
                    </a:lnTo>
                    <a:lnTo>
                      <a:pt x="18624" y="17908"/>
                    </a:lnTo>
                    <a:lnTo>
                      <a:pt x="18624" y="16615"/>
                    </a:lnTo>
                    <a:lnTo>
                      <a:pt x="18600" y="16431"/>
                    </a:lnTo>
                    <a:lnTo>
                      <a:pt x="18550" y="16431"/>
                    </a:lnTo>
                    <a:lnTo>
                      <a:pt x="18550" y="18092"/>
                    </a:lnTo>
                    <a:lnTo>
                      <a:pt x="18535" y="17908"/>
                    </a:lnTo>
                    <a:lnTo>
                      <a:pt x="18343" y="17908"/>
                    </a:lnTo>
                    <a:lnTo>
                      <a:pt x="18328" y="18092"/>
                    </a:lnTo>
                    <a:lnTo>
                      <a:pt x="18299" y="18092"/>
                    </a:lnTo>
                    <a:lnTo>
                      <a:pt x="18284" y="17908"/>
                    </a:lnTo>
                    <a:lnTo>
                      <a:pt x="18254" y="17908"/>
                    </a:lnTo>
                    <a:lnTo>
                      <a:pt x="18225" y="18092"/>
                    </a:lnTo>
                    <a:lnTo>
                      <a:pt x="18210" y="18277"/>
                    </a:lnTo>
                    <a:lnTo>
                      <a:pt x="18239" y="18277"/>
                    </a:lnTo>
                    <a:lnTo>
                      <a:pt x="18225" y="18462"/>
                    </a:lnTo>
                    <a:lnTo>
                      <a:pt x="18180" y="18462"/>
                    </a:lnTo>
                    <a:lnTo>
                      <a:pt x="18165" y="18277"/>
                    </a:lnTo>
                    <a:lnTo>
                      <a:pt x="18106" y="18277"/>
                    </a:lnTo>
                    <a:lnTo>
                      <a:pt x="18091" y="18092"/>
                    </a:lnTo>
                    <a:lnTo>
                      <a:pt x="18091" y="18277"/>
                    </a:lnTo>
                    <a:lnTo>
                      <a:pt x="18047" y="18277"/>
                    </a:lnTo>
                    <a:lnTo>
                      <a:pt x="18062" y="18092"/>
                    </a:lnTo>
                    <a:lnTo>
                      <a:pt x="18121" y="18092"/>
                    </a:lnTo>
                    <a:lnTo>
                      <a:pt x="18136" y="18277"/>
                    </a:lnTo>
                    <a:lnTo>
                      <a:pt x="18136" y="18092"/>
                    </a:lnTo>
                    <a:lnTo>
                      <a:pt x="18151" y="18092"/>
                    </a:lnTo>
                    <a:lnTo>
                      <a:pt x="18151" y="17908"/>
                    </a:lnTo>
                    <a:lnTo>
                      <a:pt x="18180" y="17908"/>
                    </a:lnTo>
                    <a:lnTo>
                      <a:pt x="18195" y="18092"/>
                    </a:lnTo>
                    <a:lnTo>
                      <a:pt x="18210" y="18092"/>
                    </a:lnTo>
                    <a:lnTo>
                      <a:pt x="18210" y="17908"/>
                    </a:lnTo>
                    <a:lnTo>
                      <a:pt x="18225" y="17908"/>
                    </a:lnTo>
                    <a:lnTo>
                      <a:pt x="18225" y="17723"/>
                    </a:lnTo>
                    <a:lnTo>
                      <a:pt x="18210" y="17723"/>
                    </a:lnTo>
                    <a:lnTo>
                      <a:pt x="18210" y="17538"/>
                    </a:lnTo>
                    <a:lnTo>
                      <a:pt x="18225" y="17354"/>
                    </a:lnTo>
                    <a:lnTo>
                      <a:pt x="18239" y="17354"/>
                    </a:lnTo>
                    <a:lnTo>
                      <a:pt x="18239" y="17538"/>
                    </a:lnTo>
                    <a:lnTo>
                      <a:pt x="18284" y="17538"/>
                    </a:lnTo>
                    <a:lnTo>
                      <a:pt x="18328" y="17354"/>
                    </a:lnTo>
                    <a:lnTo>
                      <a:pt x="18373" y="17354"/>
                    </a:lnTo>
                    <a:lnTo>
                      <a:pt x="18373" y="17538"/>
                    </a:lnTo>
                    <a:lnTo>
                      <a:pt x="18330" y="17538"/>
                    </a:lnTo>
                    <a:lnTo>
                      <a:pt x="18297" y="17723"/>
                    </a:lnTo>
                    <a:lnTo>
                      <a:pt x="18284" y="17908"/>
                    </a:lnTo>
                    <a:lnTo>
                      <a:pt x="18550" y="17908"/>
                    </a:lnTo>
                    <a:lnTo>
                      <a:pt x="18550" y="16431"/>
                    </a:lnTo>
                    <a:lnTo>
                      <a:pt x="18432" y="16431"/>
                    </a:lnTo>
                    <a:lnTo>
                      <a:pt x="18432" y="16985"/>
                    </a:lnTo>
                    <a:lnTo>
                      <a:pt x="18417" y="16985"/>
                    </a:lnTo>
                    <a:lnTo>
                      <a:pt x="18417" y="16800"/>
                    </a:lnTo>
                    <a:lnTo>
                      <a:pt x="18402" y="16800"/>
                    </a:lnTo>
                    <a:lnTo>
                      <a:pt x="18402" y="16985"/>
                    </a:lnTo>
                    <a:lnTo>
                      <a:pt x="18371" y="16985"/>
                    </a:lnTo>
                    <a:lnTo>
                      <a:pt x="18315" y="17169"/>
                    </a:lnTo>
                    <a:lnTo>
                      <a:pt x="18284" y="17169"/>
                    </a:lnTo>
                    <a:lnTo>
                      <a:pt x="18304" y="16985"/>
                    </a:lnTo>
                    <a:lnTo>
                      <a:pt x="18321" y="16800"/>
                    </a:lnTo>
                    <a:lnTo>
                      <a:pt x="18338" y="16800"/>
                    </a:lnTo>
                    <a:lnTo>
                      <a:pt x="18358" y="16615"/>
                    </a:lnTo>
                    <a:lnTo>
                      <a:pt x="18417" y="16800"/>
                    </a:lnTo>
                    <a:lnTo>
                      <a:pt x="18432" y="16800"/>
                    </a:lnTo>
                    <a:lnTo>
                      <a:pt x="18432" y="16431"/>
                    </a:lnTo>
                    <a:lnTo>
                      <a:pt x="18228" y="16431"/>
                    </a:lnTo>
                    <a:lnTo>
                      <a:pt x="18572" y="16431"/>
                    </a:lnTo>
                    <a:lnTo>
                      <a:pt x="18545" y="16246"/>
                    </a:lnTo>
                    <a:lnTo>
                      <a:pt x="18521" y="16062"/>
                    </a:lnTo>
                    <a:lnTo>
                      <a:pt x="18506" y="16062"/>
                    </a:lnTo>
                    <a:lnTo>
                      <a:pt x="18506" y="15877"/>
                    </a:lnTo>
                    <a:lnTo>
                      <a:pt x="18461" y="15877"/>
                    </a:lnTo>
                    <a:lnTo>
                      <a:pt x="18461" y="15692"/>
                    </a:lnTo>
                    <a:lnTo>
                      <a:pt x="18521" y="15692"/>
                    </a:lnTo>
                    <a:lnTo>
                      <a:pt x="18521" y="15508"/>
                    </a:lnTo>
                    <a:lnTo>
                      <a:pt x="18535" y="15508"/>
                    </a:lnTo>
                    <a:lnTo>
                      <a:pt x="18565" y="15692"/>
                    </a:lnTo>
                    <a:lnTo>
                      <a:pt x="18595" y="15692"/>
                    </a:lnTo>
                    <a:lnTo>
                      <a:pt x="18609" y="15877"/>
                    </a:lnTo>
                    <a:lnTo>
                      <a:pt x="18640" y="15877"/>
                    </a:lnTo>
                    <a:lnTo>
                      <a:pt x="18669" y="16062"/>
                    </a:lnTo>
                    <a:lnTo>
                      <a:pt x="18697" y="16062"/>
                    </a:lnTo>
                    <a:lnTo>
                      <a:pt x="18728" y="16246"/>
                    </a:lnTo>
                    <a:lnTo>
                      <a:pt x="18729" y="16062"/>
                    </a:lnTo>
                    <a:lnTo>
                      <a:pt x="18741" y="15877"/>
                    </a:lnTo>
                    <a:lnTo>
                      <a:pt x="18832" y="15877"/>
                    </a:lnTo>
                    <a:lnTo>
                      <a:pt x="18861" y="16062"/>
                    </a:lnTo>
                    <a:lnTo>
                      <a:pt x="18861" y="15877"/>
                    </a:lnTo>
                    <a:lnTo>
                      <a:pt x="18846" y="15877"/>
                    </a:lnTo>
                    <a:lnTo>
                      <a:pt x="18846" y="15692"/>
                    </a:lnTo>
                    <a:lnTo>
                      <a:pt x="18861" y="15692"/>
                    </a:lnTo>
                    <a:lnTo>
                      <a:pt x="18886" y="15508"/>
                    </a:lnTo>
                    <a:lnTo>
                      <a:pt x="18953" y="15508"/>
                    </a:lnTo>
                    <a:lnTo>
                      <a:pt x="18994" y="15323"/>
                    </a:lnTo>
                    <a:lnTo>
                      <a:pt x="18964" y="15508"/>
                    </a:lnTo>
                    <a:lnTo>
                      <a:pt x="18939" y="15692"/>
                    </a:lnTo>
                    <a:lnTo>
                      <a:pt x="18919" y="15692"/>
                    </a:lnTo>
                    <a:lnTo>
                      <a:pt x="18906" y="15877"/>
                    </a:lnTo>
                    <a:lnTo>
                      <a:pt x="18891" y="15877"/>
                    </a:lnTo>
                    <a:lnTo>
                      <a:pt x="18906" y="16062"/>
                    </a:lnTo>
                    <a:lnTo>
                      <a:pt x="18994" y="16062"/>
                    </a:lnTo>
                    <a:lnTo>
                      <a:pt x="19009" y="16246"/>
                    </a:lnTo>
                    <a:lnTo>
                      <a:pt x="19039" y="16246"/>
                    </a:lnTo>
                    <a:lnTo>
                      <a:pt x="19024" y="16431"/>
                    </a:lnTo>
                    <a:lnTo>
                      <a:pt x="18994" y="16431"/>
                    </a:lnTo>
                    <a:lnTo>
                      <a:pt x="18994" y="16615"/>
                    </a:lnTo>
                    <a:lnTo>
                      <a:pt x="19024" y="16615"/>
                    </a:lnTo>
                    <a:lnTo>
                      <a:pt x="19068" y="16431"/>
                    </a:lnTo>
                    <a:lnTo>
                      <a:pt x="19083" y="16246"/>
                    </a:lnTo>
                    <a:lnTo>
                      <a:pt x="19098" y="16431"/>
                    </a:lnTo>
                    <a:lnTo>
                      <a:pt x="19157" y="16431"/>
                    </a:lnTo>
                    <a:lnTo>
                      <a:pt x="19187" y="16615"/>
                    </a:lnTo>
                    <a:lnTo>
                      <a:pt x="19202" y="16615"/>
                    </a:lnTo>
                    <a:lnTo>
                      <a:pt x="19202" y="16431"/>
                    </a:lnTo>
                    <a:lnTo>
                      <a:pt x="19216" y="16431"/>
                    </a:lnTo>
                    <a:lnTo>
                      <a:pt x="19216" y="16246"/>
                    </a:lnTo>
                    <a:lnTo>
                      <a:pt x="19276" y="16246"/>
                    </a:lnTo>
                    <a:lnTo>
                      <a:pt x="19290" y="16431"/>
                    </a:lnTo>
                    <a:lnTo>
                      <a:pt x="19290" y="2769"/>
                    </a:lnTo>
                    <a:lnTo>
                      <a:pt x="19257" y="2769"/>
                    </a:lnTo>
                    <a:lnTo>
                      <a:pt x="19191" y="2954"/>
                    </a:lnTo>
                    <a:lnTo>
                      <a:pt x="19142" y="2954"/>
                    </a:lnTo>
                    <a:lnTo>
                      <a:pt x="19113" y="2769"/>
                    </a:lnTo>
                    <a:lnTo>
                      <a:pt x="19054" y="2769"/>
                    </a:lnTo>
                    <a:lnTo>
                      <a:pt x="19054" y="16062"/>
                    </a:lnTo>
                    <a:lnTo>
                      <a:pt x="19039" y="16062"/>
                    </a:lnTo>
                    <a:lnTo>
                      <a:pt x="19054" y="15877"/>
                    </a:lnTo>
                    <a:lnTo>
                      <a:pt x="19054" y="2769"/>
                    </a:lnTo>
                    <a:lnTo>
                      <a:pt x="18991" y="2769"/>
                    </a:lnTo>
                    <a:lnTo>
                      <a:pt x="18835" y="2585"/>
                    </a:lnTo>
                    <a:lnTo>
                      <a:pt x="18758" y="2585"/>
                    </a:lnTo>
                    <a:lnTo>
                      <a:pt x="18724" y="2400"/>
                    </a:lnTo>
                    <a:lnTo>
                      <a:pt x="18687" y="2215"/>
                    </a:lnTo>
                    <a:lnTo>
                      <a:pt x="18645" y="2215"/>
                    </a:lnTo>
                    <a:lnTo>
                      <a:pt x="18595" y="2031"/>
                    </a:lnTo>
                    <a:lnTo>
                      <a:pt x="18500" y="2031"/>
                    </a:lnTo>
                    <a:lnTo>
                      <a:pt x="18439" y="2215"/>
                    </a:lnTo>
                    <a:lnTo>
                      <a:pt x="18417" y="2215"/>
                    </a:lnTo>
                    <a:lnTo>
                      <a:pt x="18417" y="15692"/>
                    </a:lnTo>
                    <a:lnTo>
                      <a:pt x="18373" y="15692"/>
                    </a:lnTo>
                    <a:lnTo>
                      <a:pt x="18387" y="15508"/>
                    </a:lnTo>
                    <a:lnTo>
                      <a:pt x="18150" y="15508"/>
                    </a:lnTo>
                    <a:lnTo>
                      <a:pt x="18136" y="15447"/>
                    </a:lnTo>
                    <a:lnTo>
                      <a:pt x="18136" y="15877"/>
                    </a:lnTo>
                    <a:lnTo>
                      <a:pt x="18121" y="16062"/>
                    </a:lnTo>
                    <a:lnTo>
                      <a:pt x="18121" y="15877"/>
                    </a:lnTo>
                    <a:lnTo>
                      <a:pt x="18136" y="15877"/>
                    </a:lnTo>
                    <a:lnTo>
                      <a:pt x="18136" y="15447"/>
                    </a:lnTo>
                    <a:lnTo>
                      <a:pt x="18106" y="15323"/>
                    </a:lnTo>
                    <a:lnTo>
                      <a:pt x="18076" y="15323"/>
                    </a:lnTo>
                    <a:lnTo>
                      <a:pt x="18091" y="15508"/>
                    </a:lnTo>
                    <a:lnTo>
                      <a:pt x="18078" y="15508"/>
                    </a:lnTo>
                    <a:lnTo>
                      <a:pt x="18076" y="15496"/>
                    </a:lnTo>
                    <a:lnTo>
                      <a:pt x="18076" y="16615"/>
                    </a:lnTo>
                    <a:lnTo>
                      <a:pt x="18062" y="16615"/>
                    </a:lnTo>
                    <a:lnTo>
                      <a:pt x="18062" y="16431"/>
                    </a:lnTo>
                    <a:lnTo>
                      <a:pt x="18076" y="16431"/>
                    </a:lnTo>
                    <a:lnTo>
                      <a:pt x="18076" y="15496"/>
                    </a:lnTo>
                    <a:lnTo>
                      <a:pt x="18060" y="15323"/>
                    </a:lnTo>
                    <a:lnTo>
                      <a:pt x="18062" y="15323"/>
                    </a:lnTo>
                    <a:lnTo>
                      <a:pt x="18032" y="15138"/>
                    </a:lnTo>
                    <a:lnTo>
                      <a:pt x="18032" y="17354"/>
                    </a:lnTo>
                    <a:lnTo>
                      <a:pt x="18002" y="17169"/>
                    </a:lnTo>
                    <a:lnTo>
                      <a:pt x="18017" y="17169"/>
                    </a:lnTo>
                    <a:lnTo>
                      <a:pt x="18032" y="17354"/>
                    </a:lnTo>
                    <a:lnTo>
                      <a:pt x="18032" y="15138"/>
                    </a:lnTo>
                    <a:lnTo>
                      <a:pt x="18323" y="15138"/>
                    </a:lnTo>
                    <a:lnTo>
                      <a:pt x="18417" y="15508"/>
                    </a:lnTo>
                    <a:lnTo>
                      <a:pt x="18417" y="2215"/>
                    </a:lnTo>
                    <a:lnTo>
                      <a:pt x="18343" y="2215"/>
                    </a:lnTo>
                    <a:lnTo>
                      <a:pt x="18313" y="1846"/>
                    </a:lnTo>
                    <a:lnTo>
                      <a:pt x="18299" y="1846"/>
                    </a:lnTo>
                    <a:lnTo>
                      <a:pt x="18299" y="1662"/>
                    </a:lnTo>
                    <a:lnTo>
                      <a:pt x="18284" y="1662"/>
                    </a:lnTo>
                    <a:lnTo>
                      <a:pt x="18231" y="1846"/>
                    </a:lnTo>
                    <a:lnTo>
                      <a:pt x="18130" y="2215"/>
                    </a:lnTo>
                    <a:lnTo>
                      <a:pt x="18076" y="2400"/>
                    </a:lnTo>
                    <a:lnTo>
                      <a:pt x="18055" y="2215"/>
                    </a:lnTo>
                    <a:lnTo>
                      <a:pt x="18034" y="2031"/>
                    </a:lnTo>
                    <a:lnTo>
                      <a:pt x="18017" y="1858"/>
                    </a:lnTo>
                    <a:lnTo>
                      <a:pt x="18017" y="16615"/>
                    </a:lnTo>
                    <a:lnTo>
                      <a:pt x="18008" y="16800"/>
                    </a:lnTo>
                    <a:lnTo>
                      <a:pt x="17996" y="16985"/>
                    </a:lnTo>
                    <a:lnTo>
                      <a:pt x="17971" y="16985"/>
                    </a:lnTo>
                    <a:lnTo>
                      <a:pt x="17988" y="16800"/>
                    </a:lnTo>
                    <a:lnTo>
                      <a:pt x="18004" y="16800"/>
                    </a:lnTo>
                    <a:lnTo>
                      <a:pt x="18017" y="16615"/>
                    </a:lnTo>
                    <a:lnTo>
                      <a:pt x="18017" y="15138"/>
                    </a:lnTo>
                    <a:lnTo>
                      <a:pt x="18002" y="15323"/>
                    </a:lnTo>
                    <a:lnTo>
                      <a:pt x="17995" y="15323"/>
                    </a:lnTo>
                    <a:lnTo>
                      <a:pt x="17995" y="15877"/>
                    </a:lnTo>
                    <a:lnTo>
                      <a:pt x="17958" y="15877"/>
                    </a:lnTo>
                    <a:lnTo>
                      <a:pt x="17958" y="17169"/>
                    </a:lnTo>
                    <a:lnTo>
                      <a:pt x="17914" y="17169"/>
                    </a:lnTo>
                    <a:lnTo>
                      <a:pt x="17914" y="16985"/>
                    </a:lnTo>
                    <a:lnTo>
                      <a:pt x="17847" y="16985"/>
                    </a:lnTo>
                    <a:lnTo>
                      <a:pt x="17825" y="16800"/>
                    </a:lnTo>
                    <a:lnTo>
                      <a:pt x="17823" y="16800"/>
                    </a:lnTo>
                    <a:lnTo>
                      <a:pt x="17823" y="17538"/>
                    </a:lnTo>
                    <a:lnTo>
                      <a:pt x="17810" y="17538"/>
                    </a:lnTo>
                    <a:lnTo>
                      <a:pt x="17810" y="19569"/>
                    </a:lnTo>
                    <a:lnTo>
                      <a:pt x="17780" y="19569"/>
                    </a:lnTo>
                    <a:lnTo>
                      <a:pt x="17780" y="19385"/>
                    </a:lnTo>
                    <a:lnTo>
                      <a:pt x="17810" y="19385"/>
                    </a:lnTo>
                    <a:lnTo>
                      <a:pt x="17810" y="17538"/>
                    </a:lnTo>
                    <a:lnTo>
                      <a:pt x="17748" y="17538"/>
                    </a:lnTo>
                    <a:lnTo>
                      <a:pt x="17743" y="17354"/>
                    </a:lnTo>
                    <a:lnTo>
                      <a:pt x="17738" y="17169"/>
                    </a:lnTo>
                    <a:lnTo>
                      <a:pt x="17767" y="17169"/>
                    </a:lnTo>
                    <a:lnTo>
                      <a:pt x="17823" y="17538"/>
                    </a:lnTo>
                    <a:lnTo>
                      <a:pt x="17823" y="16800"/>
                    </a:lnTo>
                    <a:lnTo>
                      <a:pt x="17803" y="16800"/>
                    </a:lnTo>
                    <a:lnTo>
                      <a:pt x="17780" y="16985"/>
                    </a:lnTo>
                    <a:lnTo>
                      <a:pt x="17736" y="16985"/>
                    </a:lnTo>
                    <a:lnTo>
                      <a:pt x="17716" y="17169"/>
                    </a:lnTo>
                    <a:lnTo>
                      <a:pt x="17682" y="17169"/>
                    </a:lnTo>
                    <a:lnTo>
                      <a:pt x="17677" y="17217"/>
                    </a:lnTo>
                    <a:lnTo>
                      <a:pt x="17677" y="19938"/>
                    </a:lnTo>
                    <a:lnTo>
                      <a:pt x="17662" y="20123"/>
                    </a:lnTo>
                    <a:lnTo>
                      <a:pt x="17648" y="20123"/>
                    </a:lnTo>
                    <a:lnTo>
                      <a:pt x="17630" y="19938"/>
                    </a:lnTo>
                    <a:lnTo>
                      <a:pt x="17610" y="19938"/>
                    </a:lnTo>
                    <a:lnTo>
                      <a:pt x="17588" y="19754"/>
                    </a:lnTo>
                    <a:lnTo>
                      <a:pt x="17538" y="19754"/>
                    </a:lnTo>
                    <a:lnTo>
                      <a:pt x="17593" y="19569"/>
                    </a:lnTo>
                    <a:lnTo>
                      <a:pt x="17618" y="19385"/>
                    </a:lnTo>
                    <a:lnTo>
                      <a:pt x="17618" y="19569"/>
                    </a:lnTo>
                    <a:lnTo>
                      <a:pt x="17632" y="19385"/>
                    </a:lnTo>
                    <a:lnTo>
                      <a:pt x="17647" y="19385"/>
                    </a:lnTo>
                    <a:lnTo>
                      <a:pt x="17662" y="19569"/>
                    </a:lnTo>
                    <a:lnTo>
                      <a:pt x="17662" y="19754"/>
                    </a:lnTo>
                    <a:lnTo>
                      <a:pt x="17677" y="19754"/>
                    </a:lnTo>
                    <a:lnTo>
                      <a:pt x="17677" y="17217"/>
                    </a:lnTo>
                    <a:lnTo>
                      <a:pt x="17662" y="17354"/>
                    </a:lnTo>
                    <a:lnTo>
                      <a:pt x="17647" y="17169"/>
                    </a:lnTo>
                    <a:lnTo>
                      <a:pt x="17638" y="17354"/>
                    </a:lnTo>
                    <a:lnTo>
                      <a:pt x="17626" y="17538"/>
                    </a:lnTo>
                    <a:lnTo>
                      <a:pt x="17618" y="17715"/>
                    </a:lnTo>
                    <a:lnTo>
                      <a:pt x="17618" y="17908"/>
                    </a:lnTo>
                    <a:lnTo>
                      <a:pt x="17551" y="17908"/>
                    </a:lnTo>
                    <a:lnTo>
                      <a:pt x="17507" y="18092"/>
                    </a:lnTo>
                    <a:lnTo>
                      <a:pt x="17455" y="18092"/>
                    </a:lnTo>
                    <a:lnTo>
                      <a:pt x="17477" y="17908"/>
                    </a:lnTo>
                    <a:lnTo>
                      <a:pt x="17464" y="17908"/>
                    </a:lnTo>
                    <a:lnTo>
                      <a:pt x="17440" y="17770"/>
                    </a:lnTo>
                    <a:lnTo>
                      <a:pt x="17440" y="18277"/>
                    </a:lnTo>
                    <a:lnTo>
                      <a:pt x="17410" y="18092"/>
                    </a:lnTo>
                    <a:lnTo>
                      <a:pt x="17440" y="18092"/>
                    </a:lnTo>
                    <a:lnTo>
                      <a:pt x="17440" y="17770"/>
                    </a:lnTo>
                    <a:lnTo>
                      <a:pt x="17432" y="17723"/>
                    </a:lnTo>
                    <a:lnTo>
                      <a:pt x="17395" y="17723"/>
                    </a:lnTo>
                    <a:lnTo>
                      <a:pt x="17395" y="17908"/>
                    </a:lnTo>
                    <a:lnTo>
                      <a:pt x="17349" y="17908"/>
                    </a:lnTo>
                    <a:lnTo>
                      <a:pt x="17339" y="18277"/>
                    </a:lnTo>
                    <a:lnTo>
                      <a:pt x="17327" y="18277"/>
                    </a:lnTo>
                    <a:lnTo>
                      <a:pt x="17315" y="18092"/>
                    </a:lnTo>
                    <a:lnTo>
                      <a:pt x="17307" y="17908"/>
                    </a:lnTo>
                    <a:lnTo>
                      <a:pt x="16700" y="17908"/>
                    </a:lnTo>
                    <a:lnTo>
                      <a:pt x="16700" y="18462"/>
                    </a:lnTo>
                    <a:lnTo>
                      <a:pt x="16685" y="18462"/>
                    </a:lnTo>
                    <a:lnTo>
                      <a:pt x="16700" y="18277"/>
                    </a:lnTo>
                    <a:lnTo>
                      <a:pt x="16700" y="17908"/>
                    </a:lnTo>
                    <a:lnTo>
                      <a:pt x="15930" y="17908"/>
                    </a:lnTo>
                    <a:lnTo>
                      <a:pt x="15930" y="18462"/>
                    </a:lnTo>
                    <a:lnTo>
                      <a:pt x="15900" y="18462"/>
                    </a:lnTo>
                    <a:lnTo>
                      <a:pt x="15900" y="18277"/>
                    </a:lnTo>
                    <a:lnTo>
                      <a:pt x="15930" y="18277"/>
                    </a:lnTo>
                    <a:lnTo>
                      <a:pt x="15930" y="17908"/>
                    </a:lnTo>
                    <a:lnTo>
                      <a:pt x="15777" y="17908"/>
                    </a:lnTo>
                    <a:lnTo>
                      <a:pt x="16640" y="17908"/>
                    </a:lnTo>
                    <a:lnTo>
                      <a:pt x="16640" y="17723"/>
                    </a:lnTo>
                    <a:lnTo>
                      <a:pt x="16670" y="17723"/>
                    </a:lnTo>
                    <a:lnTo>
                      <a:pt x="16670" y="17908"/>
                    </a:lnTo>
                    <a:lnTo>
                      <a:pt x="16729" y="17538"/>
                    </a:lnTo>
                    <a:lnTo>
                      <a:pt x="16670" y="17538"/>
                    </a:lnTo>
                    <a:lnTo>
                      <a:pt x="16700" y="17169"/>
                    </a:lnTo>
                    <a:lnTo>
                      <a:pt x="16700" y="16985"/>
                    </a:lnTo>
                    <a:lnTo>
                      <a:pt x="16714" y="16800"/>
                    </a:lnTo>
                    <a:lnTo>
                      <a:pt x="16737" y="16985"/>
                    </a:lnTo>
                    <a:lnTo>
                      <a:pt x="16781" y="17169"/>
                    </a:lnTo>
                    <a:lnTo>
                      <a:pt x="16803" y="17169"/>
                    </a:lnTo>
                    <a:lnTo>
                      <a:pt x="16804" y="17138"/>
                    </a:lnTo>
                    <a:lnTo>
                      <a:pt x="16803" y="17354"/>
                    </a:lnTo>
                    <a:lnTo>
                      <a:pt x="16818" y="17538"/>
                    </a:lnTo>
                    <a:lnTo>
                      <a:pt x="16729" y="17538"/>
                    </a:lnTo>
                    <a:lnTo>
                      <a:pt x="16744" y="17723"/>
                    </a:lnTo>
                    <a:lnTo>
                      <a:pt x="16759" y="17723"/>
                    </a:lnTo>
                    <a:lnTo>
                      <a:pt x="16744" y="17908"/>
                    </a:lnTo>
                    <a:lnTo>
                      <a:pt x="17277" y="17908"/>
                    </a:lnTo>
                    <a:lnTo>
                      <a:pt x="17277" y="17723"/>
                    </a:lnTo>
                    <a:lnTo>
                      <a:pt x="17262" y="17723"/>
                    </a:lnTo>
                    <a:lnTo>
                      <a:pt x="17262" y="17538"/>
                    </a:lnTo>
                    <a:lnTo>
                      <a:pt x="17260" y="17538"/>
                    </a:lnTo>
                    <a:lnTo>
                      <a:pt x="17256" y="17354"/>
                    </a:lnTo>
                    <a:lnTo>
                      <a:pt x="17247" y="17169"/>
                    </a:lnTo>
                    <a:lnTo>
                      <a:pt x="17279" y="16985"/>
                    </a:lnTo>
                    <a:lnTo>
                      <a:pt x="17308" y="16985"/>
                    </a:lnTo>
                    <a:lnTo>
                      <a:pt x="17341" y="16800"/>
                    </a:lnTo>
                    <a:lnTo>
                      <a:pt x="17381" y="16431"/>
                    </a:lnTo>
                    <a:lnTo>
                      <a:pt x="17399" y="16431"/>
                    </a:lnTo>
                    <a:lnTo>
                      <a:pt x="17429" y="16615"/>
                    </a:lnTo>
                    <a:lnTo>
                      <a:pt x="17588" y="16615"/>
                    </a:lnTo>
                    <a:lnTo>
                      <a:pt x="17603" y="16800"/>
                    </a:lnTo>
                    <a:lnTo>
                      <a:pt x="17603" y="16615"/>
                    </a:lnTo>
                    <a:lnTo>
                      <a:pt x="17647" y="16615"/>
                    </a:lnTo>
                    <a:lnTo>
                      <a:pt x="17647" y="16800"/>
                    </a:lnTo>
                    <a:lnTo>
                      <a:pt x="17689" y="16800"/>
                    </a:lnTo>
                    <a:lnTo>
                      <a:pt x="17768" y="16615"/>
                    </a:lnTo>
                    <a:lnTo>
                      <a:pt x="17795" y="16615"/>
                    </a:lnTo>
                    <a:lnTo>
                      <a:pt x="17795" y="16431"/>
                    </a:lnTo>
                    <a:lnTo>
                      <a:pt x="17810" y="16431"/>
                    </a:lnTo>
                    <a:lnTo>
                      <a:pt x="17825" y="16615"/>
                    </a:lnTo>
                    <a:lnTo>
                      <a:pt x="17810" y="16615"/>
                    </a:lnTo>
                    <a:lnTo>
                      <a:pt x="17825" y="16800"/>
                    </a:lnTo>
                    <a:lnTo>
                      <a:pt x="17840" y="16800"/>
                    </a:lnTo>
                    <a:lnTo>
                      <a:pt x="17854" y="16615"/>
                    </a:lnTo>
                    <a:lnTo>
                      <a:pt x="17869" y="16615"/>
                    </a:lnTo>
                    <a:lnTo>
                      <a:pt x="17914" y="16985"/>
                    </a:lnTo>
                    <a:lnTo>
                      <a:pt x="17958" y="16985"/>
                    </a:lnTo>
                    <a:lnTo>
                      <a:pt x="17958" y="15877"/>
                    </a:lnTo>
                    <a:lnTo>
                      <a:pt x="17957" y="15877"/>
                    </a:lnTo>
                    <a:lnTo>
                      <a:pt x="17995" y="15877"/>
                    </a:lnTo>
                    <a:lnTo>
                      <a:pt x="17995" y="15323"/>
                    </a:lnTo>
                    <a:lnTo>
                      <a:pt x="17943" y="15323"/>
                    </a:lnTo>
                    <a:lnTo>
                      <a:pt x="17943" y="14954"/>
                    </a:lnTo>
                    <a:lnTo>
                      <a:pt x="17973" y="15138"/>
                    </a:lnTo>
                    <a:lnTo>
                      <a:pt x="18017" y="15138"/>
                    </a:lnTo>
                    <a:lnTo>
                      <a:pt x="18017" y="1858"/>
                    </a:lnTo>
                    <a:lnTo>
                      <a:pt x="18016" y="1846"/>
                    </a:lnTo>
                    <a:lnTo>
                      <a:pt x="18002" y="1662"/>
                    </a:lnTo>
                    <a:lnTo>
                      <a:pt x="17928" y="1662"/>
                    </a:lnTo>
                    <a:lnTo>
                      <a:pt x="17928" y="14954"/>
                    </a:lnTo>
                    <a:lnTo>
                      <a:pt x="17909" y="15138"/>
                    </a:lnTo>
                    <a:lnTo>
                      <a:pt x="17874" y="15138"/>
                    </a:lnTo>
                    <a:lnTo>
                      <a:pt x="17854" y="15323"/>
                    </a:lnTo>
                    <a:lnTo>
                      <a:pt x="17854" y="15138"/>
                    </a:lnTo>
                    <a:lnTo>
                      <a:pt x="17884" y="14954"/>
                    </a:lnTo>
                    <a:lnTo>
                      <a:pt x="17928" y="14954"/>
                    </a:lnTo>
                    <a:lnTo>
                      <a:pt x="17928" y="1662"/>
                    </a:lnTo>
                    <a:lnTo>
                      <a:pt x="17882" y="1662"/>
                    </a:lnTo>
                    <a:lnTo>
                      <a:pt x="17859" y="1846"/>
                    </a:lnTo>
                    <a:lnTo>
                      <a:pt x="17840" y="2031"/>
                    </a:lnTo>
                    <a:lnTo>
                      <a:pt x="17604" y="2031"/>
                    </a:lnTo>
                    <a:lnTo>
                      <a:pt x="17529" y="1846"/>
                    </a:lnTo>
                    <a:lnTo>
                      <a:pt x="17440" y="1477"/>
                    </a:lnTo>
                    <a:lnTo>
                      <a:pt x="17425" y="1292"/>
                    </a:lnTo>
                    <a:lnTo>
                      <a:pt x="17410" y="1477"/>
                    </a:lnTo>
                    <a:lnTo>
                      <a:pt x="17336" y="1477"/>
                    </a:lnTo>
                    <a:lnTo>
                      <a:pt x="17336" y="16062"/>
                    </a:lnTo>
                    <a:lnTo>
                      <a:pt x="17303" y="16246"/>
                    </a:lnTo>
                    <a:lnTo>
                      <a:pt x="17268" y="16431"/>
                    </a:lnTo>
                    <a:lnTo>
                      <a:pt x="17230" y="16615"/>
                    </a:lnTo>
                    <a:lnTo>
                      <a:pt x="17188" y="16800"/>
                    </a:lnTo>
                    <a:lnTo>
                      <a:pt x="17224" y="16615"/>
                    </a:lnTo>
                    <a:lnTo>
                      <a:pt x="17262" y="16431"/>
                    </a:lnTo>
                    <a:lnTo>
                      <a:pt x="17301" y="16246"/>
                    </a:lnTo>
                    <a:lnTo>
                      <a:pt x="17336" y="16062"/>
                    </a:lnTo>
                    <a:lnTo>
                      <a:pt x="17336" y="1477"/>
                    </a:lnTo>
                    <a:lnTo>
                      <a:pt x="17277" y="1477"/>
                    </a:lnTo>
                    <a:lnTo>
                      <a:pt x="17262" y="1662"/>
                    </a:lnTo>
                    <a:lnTo>
                      <a:pt x="17218" y="1662"/>
                    </a:lnTo>
                    <a:lnTo>
                      <a:pt x="17233" y="1477"/>
                    </a:lnTo>
                    <a:lnTo>
                      <a:pt x="17173" y="1477"/>
                    </a:lnTo>
                    <a:lnTo>
                      <a:pt x="17173" y="15508"/>
                    </a:lnTo>
                    <a:lnTo>
                      <a:pt x="17159" y="15508"/>
                    </a:lnTo>
                    <a:lnTo>
                      <a:pt x="17159" y="15692"/>
                    </a:lnTo>
                    <a:lnTo>
                      <a:pt x="17144" y="15877"/>
                    </a:lnTo>
                    <a:lnTo>
                      <a:pt x="17144" y="16062"/>
                    </a:lnTo>
                    <a:lnTo>
                      <a:pt x="17129" y="16062"/>
                    </a:lnTo>
                    <a:lnTo>
                      <a:pt x="17144" y="15877"/>
                    </a:lnTo>
                    <a:lnTo>
                      <a:pt x="17099" y="15877"/>
                    </a:lnTo>
                    <a:lnTo>
                      <a:pt x="17099" y="15692"/>
                    </a:lnTo>
                    <a:lnTo>
                      <a:pt x="17159" y="15692"/>
                    </a:lnTo>
                    <a:lnTo>
                      <a:pt x="17159" y="15508"/>
                    </a:lnTo>
                    <a:lnTo>
                      <a:pt x="17099" y="15508"/>
                    </a:lnTo>
                    <a:lnTo>
                      <a:pt x="17070" y="15323"/>
                    </a:lnTo>
                    <a:lnTo>
                      <a:pt x="17025" y="15323"/>
                    </a:lnTo>
                    <a:lnTo>
                      <a:pt x="17055" y="15138"/>
                    </a:lnTo>
                    <a:lnTo>
                      <a:pt x="17099" y="15138"/>
                    </a:lnTo>
                    <a:lnTo>
                      <a:pt x="17085" y="15323"/>
                    </a:lnTo>
                    <a:lnTo>
                      <a:pt x="17159" y="15323"/>
                    </a:lnTo>
                    <a:lnTo>
                      <a:pt x="17173" y="15508"/>
                    </a:lnTo>
                    <a:lnTo>
                      <a:pt x="17173" y="1477"/>
                    </a:lnTo>
                    <a:lnTo>
                      <a:pt x="17107" y="1477"/>
                    </a:lnTo>
                    <a:lnTo>
                      <a:pt x="17045" y="1292"/>
                    </a:lnTo>
                    <a:lnTo>
                      <a:pt x="16981" y="1292"/>
                    </a:lnTo>
                    <a:lnTo>
                      <a:pt x="16981" y="14954"/>
                    </a:lnTo>
                    <a:lnTo>
                      <a:pt x="16966" y="14954"/>
                    </a:lnTo>
                    <a:lnTo>
                      <a:pt x="16966" y="14769"/>
                    </a:lnTo>
                    <a:lnTo>
                      <a:pt x="16981" y="14769"/>
                    </a:lnTo>
                    <a:lnTo>
                      <a:pt x="16981" y="1292"/>
                    </a:lnTo>
                    <a:lnTo>
                      <a:pt x="16956" y="1292"/>
                    </a:lnTo>
                    <a:lnTo>
                      <a:pt x="16902" y="1108"/>
                    </a:lnTo>
                    <a:lnTo>
                      <a:pt x="16877" y="923"/>
                    </a:lnTo>
                    <a:lnTo>
                      <a:pt x="16877" y="1108"/>
                    </a:lnTo>
                    <a:lnTo>
                      <a:pt x="16818" y="1108"/>
                    </a:lnTo>
                    <a:lnTo>
                      <a:pt x="16803" y="1292"/>
                    </a:lnTo>
                    <a:lnTo>
                      <a:pt x="16937" y="1292"/>
                    </a:lnTo>
                    <a:lnTo>
                      <a:pt x="16937" y="1477"/>
                    </a:lnTo>
                    <a:lnTo>
                      <a:pt x="16907" y="1477"/>
                    </a:lnTo>
                    <a:lnTo>
                      <a:pt x="16892" y="1292"/>
                    </a:lnTo>
                    <a:lnTo>
                      <a:pt x="16803" y="1477"/>
                    </a:lnTo>
                    <a:lnTo>
                      <a:pt x="16788" y="1477"/>
                    </a:lnTo>
                    <a:lnTo>
                      <a:pt x="16788" y="15508"/>
                    </a:lnTo>
                    <a:lnTo>
                      <a:pt x="16774" y="15508"/>
                    </a:lnTo>
                    <a:lnTo>
                      <a:pt x="16788" y="15692"/>
                    </a:lnTo>
                    <a:lnTo>
                      <a:pt x="16759" y="15692"/>
                    </a:lnTo>
                    <a:lnTo>
                      <a:pt x="16759" y="15508"/>
                    </a:lnTo>
                    <a:lnTo>
                      <a:pt x="16729" y="15508"/>
                    </a:lnTo>
                    <a:lnTo>
                      <a:pt x="16729" y="16615"/>
                    </a:lnTo>
                    <a:lnTo>
                      <a:pt x="16346" y="16615"/>
                    </a:lnTo>
                    <a:lnTo>
                      <a:pt x="16226" y="16431"/>
                    </a:lnTo>
                    <a:lnTo>
                      <a:pt x="16226" y="16246"/>
                    </a:lnTo>
                    <a:lnTo>
                      <a:pt x="16167" y="16246"/>
                    </a:lnTo>
                    <a:lnTo>
                      <a:pt x="16152" y="16431"/>
                    </a:lnTo>
                    <a:lnTo>
                      <a:pt x="16137" y="16431"/>
                    </a:lnTo>
                    <a:lnTo>
                      <a:pt x="16137" y="15877"/>
                    </a:lnTo>
                    <a:lnTo>
                      <a:pt x="16152" y="16062"/>
                    </a:lnTo>
                    <a:lnTo>
                      <a:pt x="16241" y="16062"/>
                    </a:lnTo>
                    <a:lnTo>
                      <a:pt x="16226" y="15877"/>
                    </a:lnTo>
                    <a:lnTo>
                      <a:pt x="16167" y="15877"/>
                    </a:lnTo>
                    <a:lnTo>
                      <a:pt x="16211" y="15877"/>
                    </a:lnTo>
                    <a:lnTo>
                      <a:pt x="16241" y="15508"/>
                    </a:lnTo>
                    <a:lnTo>
                      <a:pt x="16256" y="15508"/>
                    </a:lnTo>
                    <a:lnTo>
                      <a:pt x="16270" y="15692"/>
                    </a:lnTo>
                    <a:lnTo>
                      <a:pt x="16273" y="15508"/>
                    </a:lnTo>
                    <a:lnTo>
                      <a:pt x="16283" y="15323"/>
                    </a:lnTo>
                    <a:lnTo>
                      <a:pt x="16285" y="15138"/>
                    </a:lnTo>
                    <a:lnTo>
                      <a:pt x="16256" y="15138"/>
                    </a:lnTo>
                    <a:lnTo>
                      <a:pt x="16226" y="15323"/>
                    </a:lnTo>
                    <a:lnTo>
                      <a:pt x="16196" y="15323"/>
                    </a:lnTo>
                    <a:lnTo>
                      <a:pt x="16182" y="15138"/>
                    </a:lnTo>
                    <a:lnTo>
                      <a:pt x="16182" y="15323"/>
                    </a:lnTo>
                    <a:lnTo>
                      <a:pt x="16122" y="15323"/>
                    </a:lnTo>
                    <a:lnTo>
                      <a:pt x="16122" y="15138"/>
                    </a:lnTo>
                    <a:lnTo>
                      <a:pt x="16107" y="15138"/>
                    </a:lnTo>
                    <a:lnTo>
                      <a:pt x="16093" y="15323"/>
                    </a:lnTo>
                    <a:lnTo>
                      <a:pt x="16078" y="15323"/>
                    </a:lnTo>
                    <a:lnTo>
                      <a:pt x="16078" y="16062"/>
                    </a:lnTo>
                    <a:lnTo>
                      <a:pt x="16063" y="16062"/>
                    </a:lnTo>
                    <a:lnTo>
                      <a:pt x="16063" y="16246"/>
                    </a:lnTo>
                    <a:lnTo>
                      <a:pt x="16033" y="16246"/>
                    </a:lnTo>
                    <a:lnTo>
                      <a:pt x="16033" y="16615"/>
                    </a:lnTo>
                    <a:lnTo>
                      <a:pt x="15959" y="16615"/>
                    </a:lnTo>
                    <a:lnTo>
                      <a:pt x="15959" y="16431"/>
                    </a:lnTo>
                    <a:lnTo>
                      <a:pt x="15974" y="16431"/>
                    </a:lnTo>
                    <a:lnTo>
                      <a:pt x="15989" y="16615"/>
                    </a:lnTo>
                    <a:lnTo>
                      <a:pt x="15989" y="16431"/>
                    </a:lnTo>
                    <a:lnTo>
                      <a:pt x="15974" y="16246"/>
                    </a:lnTo>
                    <a:lnTo>
                      <a:pt x="15959" y="16246"/>
                    </a:lnTo>
                    <a:lnTo>
                      <a:pt x="15930" y="16062"/>
                    </a:lnTo>
                    <a:lnTo>
                      <a:pt x="15915" y="16062"/>
                    </a:lnTo>
                    <a:lnTo>
                      <a:pt x="15915" y="16431"/>
                    </a:lnTo>
                    <a:lnTo>
                      <a:pt x="15900" y="16615"/>
                    </a:lnTo>
                    <a:lnTo>
                      <a:pt x="15885" y="16615"/>
                    </a:lnTo>
                    <a:lnTo>
                      <a:pt x="15871" y="16800"/>
                    </a:lnTo>
                    <a:lnTo>
                      <a:pt x="15900" y="16800"/>
                    </a:lnTo>
                    <a:lnTo>
                      <a:pt x="15915" y="16985"/>
                    </a:lnTo>
                    <a:lnTo>
                      <a:pt x="15885" y="16985"/>
                    </a:lnTo>
                    <a:lnTo>
                      <a:pt x="15856" y="17169"/>
                    </a:lnTo>
                    <a:lnTo>
                      <a:pt x="15841" y="17169"/>
                    </a:lnTo>
                    <a:lnTo>
                      <a:pt x="15841" y="16985"/>
                    </a:lnTo>
                    <a:lnTo>
                      <a:pt x="15791" y="16985"/>
                    </a:lnTo>
                    <a:lnTo>
                      <a:pt x="15774" y="16800"/>
                    </a:lnTo>
                    <a:lnTo>
                      <a:pt x="15762" y="16800"/>
                    </a:lnTo>
                    <a:lnTo>
                      <a:pt x="15816" y="16615"/>
                    </a:lnTo>
                    <a:lnTo>
                      <a:pt x="15841" y="16615"/>
                    </a:lnTo>
                    <a:lnTo>
                      <a:pt x="15856" y="16431"/>
                    </a:lnTo>
                    <a:lnTo>
                      <a:pt x="15841" y="16431"/>
                    </a:lnTo>
                    <a:lnTo>
                      <a:pt x="15826" y="16246"/>
                    </a:lnTo>
                    <a:lnTo>
                      <a:pt x="15811" y="16246"/>
                    </a:lnTo>
                    <a:lnTo>
                      <a:pt x="15811" y="16431"/>
                    </a:lnTo>
                    <a:lnTo>
                      <a:pt x="15797" y="16431"/>
                    </a:lnTo>
                    <a:lnTo>
                      <a:pt x="15797" y="16246"/>
                    </a:lnTo>
                    <a:lnTo>
                      <a:pt x="15767" y="16246"/>
                    </a:lnTo>
                    <a:lnTo>
                      <a:pt x="15767" y="16431"/>
                    </a:lnTo>
                    <a:lnTo>
                      <a:pt x="15752" y="16615"/>
                    </a:lnTo>
                    <a:lnTo>
                      <a:pt x="15737" y="16615"/>
                    </a:lnTo>
                    <a:lnTo>
                      <a:pt x="15737" y="16431"/>
                    </a:lnTo>
                    <a:lnTo>
                      <a:pt x="15693" y="16431"/>
                    </a:lnTo>
                    <a:lnTo>
                      <a:pt x="15708" y="16615"/>
                    </a:lnTo>
                    <a:lnTo>
                      <a:pt x="15663" y="16615"/>
                    </a:lnTo>
                    <a:lnTo>
                      <a:pt x="15678" y="16431"/>
                    </a:lnTo>
                    <a:lnTo>
                      <a:pt x="15693" y="16431"/>
                    </a:lnTo>
                    <a:lnTo>
                      <a:pt x="15693" y="16246"/>
                    </a:lnTo>
                    <a:lnTo>
                      <a:pt x="15663" y="16246"/>
                    </a:lnTo>
                    <a:lnTo>
                      <a:pt x="15663" y="16431"/>
                    </a:lnTo>
                    <a:lnTo>
                      <a:pt x="15574" y="16431"/>
                    </a:lnTo>
                    <a:lnTo>
                      <a:pt x="15545" y="16615"/>
                    </a:lnTo>
                    <a:lnTo>
                      <a:pt x="15530" y="16615"/>
                    </a:lnTo>
                    <a:lnTo>
                      <a:pt x="15500" y="16431"/>
                    </a:lnTo>
                    <a:lnTo>
                      <a:pt x="15486" y="16431"/>
                    </a:lnTo>
                    <a:lnTo>
                      <a:pt x="15574" y="16246"/>
                    </a:lnTo>
                    <a:lnTo>
                      <a:pt x="15634" y="16246"/>
                    </a:lnTo>
                    <a:lnTo>
                      <a:pt x="15634" y="16062"/>
                    </a:lnTo>
                    <a:lnTo>
                      <a:pt x="15663" y="16062"/>
                    </a:lnTo>
                    <a:lnTo>
                      <a:pt x="15723" y="16246"/>
                    </a:lnTo>
                    <a:lnTo>
                      <a:pt x="15737" y="16246"/>
                    </a:lnTo>
                    <a:lnTo>
                      <a:pt x="15737" y="16062"/>
                    </a:lnTo>
                    <a:lnTo>
                      <a:pt x="15752" y="16062"/>
                    </a:lnTo>
                    <a:lnTo>
                      <a:pt x="15752" y="15877"/>
                    </a:lnTo>
                    <a:lnTo>
                      <a:pt x="15737" y="15877"/>
                    </a:lnTo>
                    <a:lnTo>
                      <a:pt x="15678" y="15692"/>
                    </a:lnTo>
                    <a:lnTo>
                      <a:pt x="15703" y="15692"/>
                    </a:lnTo>
                    <a:lnTo>
                      <a:pt x="15757" y="15877"/>
                    </a:lnTo>
                    <a:lnTo>
                      <a:pt x="15782" y="15877"/>
                    </a:lnTo>
                    <a:lnTo>
                      <a:pt x="15767" y="16062"/>
                    </a:lnTo>
                    <a:lnTo>
                      <a:pt x="15777" y="16062"/>
                    </a:lnTo>
                    <a:lnTo>
                      <a:pt x="15767" y="16106"/>
                    </a:lnTo>
                    <a:lnTo>
                      <a:pt x="15782" y="16106"/>
                    </a:lnTo>
                    <a:lnTo>
                      <a:pt x="15782" y="16062"/>
                    </a:lnTo>
                    <a:lnTo>
                      <a:pt x="15826" y="16062"/>
                    </a:lnTo>
                    <a:lnTo>
                      <a:pt x="15826" y="16246"/>
                    </a:lnTo>
                    <a:lnTo>
                      <a:pt x="15856" y="16246"/>
                    </a:lnTo>
                    <a:lnTo>
                      <a:pt x="15856" y="16431"/>
                    </a:lnTo>
                    <a:lnTo>
                      <a:pt x="15915" y="16431"/>
                    </a:lnTo>
                    <a:lnTo>
                      <a:pt x="15915" y="16062"/>
                    </a:lnTo>
                    <a:lnTo>
                      <a:pt x="16004" y="15692"/>
                    </a:lnTo>
                    <a:lnTo>
                      <a:pt x="16001" y="15877"/>
                    </a:lnTo>
                    <a:lnTo>
                      <a:pt x="15995" y="16062"/>
                    </a:lnTo>
                    <a:lnTo>
                      <a:pt x="15985" y="16062"/>
                    </a:lnTo>
                    <a:lnTo>
                      <a:pt x="15974" y="16246"/>
                    </a:lnTo>
                    <a:lnTo>
                      <a:pt x="16004" y="16246"/>
                    </a:lnTo>
                    <a:lnTo>
                      <a:pt x="16004" y="16431"/>
                    </a:lnTo>
                    <a:lnTo>
                      <a:pt x="16033" y="16431"/>
                    </a:lnTo>
                    <a:lnTo>
                      <a:pt x="16033" y="16246"/>
                    </a:lnTo>
                    <a:lnTo>
                      <a:pt x="16019" y="16246"/>
                    </a:lnTo>
                    <a:lnTo>
                      <a:pt x="16033" y="16062"/>
                    </a:lnTo>
                    <a:lnTo>
                      <a:pt x="16048" y="16062"/>
                    </a:lnTo>
                    <a:lnTo>
                      <a:pt x="16078" y="15877"/>
                    </a:lnTo>
                    <a:lnTo>
                      <a:pt x="16078" y="15323"/>
                    </a:lnTo>
                    <a:lnTo>
                      <a:pt x="16048" y="15323"/>
                    </a:lnTo>
                    <a:lnTo>
                      <a:pt x="16033" y="15138"/>
                    </a:lnTo>
                    <a:lnTo>
                      <a:pt x="16004" y="15138"/>
                    </a:lnTo>
                    <a:lnTo>
                      <a:pt x="16019" y="14954"/>
                    </a:lnTo>
                    <a:lnTo>
                      <a:pt x="16048" y="14954"/>
                    </a:lnTo>
                    <a:lnTo>
                      <a:pt x="16048" y="14769"/>
                    </a:lnTo>
                    <a:lnTo>
                      <a:pt x="15945" y="14769"/>
                    </a:lnTo>
                    <a:lnTo>
                      <a:pt x="15959" y="14585"/>
                    </a:lnTo>
                    <a:lnTo>
                      <a:pt x="15967" y="14585"/>
                    </a:lnTo>
                    <a:lnTo>
                      <a:pt x="15946" y="14400"/>
                    </a:lnTo>
                    <a:lnTo>
                      <a:pt x="15937" y="14400"/>
                    </a:lnTo>
                    <a:lnTo>
                      <a:pt x="15942" y="14577"/>
                    </a:lnTo>
                    <a:lnTo>
                      <a:pt x="15900" y="14446"/>
                    </a:lnTo>
                    <a:lnTo>
                      <a:pt x="15900" y="16246"/>
                    </a:lnTo>
                    <a:lnTo>
                      <a:pt x="15871" y="16246"/>
                    </a:lnTo>
                    <a:lnTo>
                      <a:pt x="15871" y="16062"/>
                    </a:lnTo>
                    <a:lnTo>
                      <a:pt x="15885" y="16062"/>
                    </a:lnTo>
                    <a:lnTo>
                      <a:pt x="15900" y="16246"/>
                    </a:lnTo>
                    <a:lnTo>
                      <a:pt x="15900" y="14446"/>
                    </a:lnTo>
                    <a:lnTo>
                      <a:pt x="15885" y="14400"/>
                    </a:lnTo>
                    <a:lnTo>
                      <a:pt x="15885" y="14215"/>
                    </a:lnTo>
                    <a:lnTo>
                      <a:pt x="15871" y="14215"/>
                    </a:lnTo>
                    <a:lnTo>
                      <a:pt x="15871" y="14585"/>
                    </a:lnTo>
                    <a:lnTo>
                      <a:pt x="15856" y="14400"/>
                    </a:lnTo>
                    <a:lnTo>
                      <a:pt x="15826" y="14400"/>
                    </a:lnTo>
                    <a:lnTo>
                      <a:pt x="15811" y="14215"/>
                    </a:lnTo>
                    <a:lnTo>
                      <a:pt x="15814" y="14215"/>
                    </a:lnTo>
                    <a:lnTo>
                      <a:pt x="15821" y="14031"/>
                    </a:lnTo>
                    <a:lnTo>
                      <a:pt x="15830" y="14031"/>
                    </a:lnTo>
                    <a:lnTo>
                      <a:pt x="15841" y="13846"/>
                    </a:lnTo>
                    <a:lnTo>
                      <a:pt x="15863" y="14031"/>
                    </a:lnTo>
                    <a:lnTo>
                      <a:pt x="15900" y="14031"/>
                    </a:lnTo>
                    <a:lnTo>
                      <a:pt x="15900" y="13846"/>
                    </a:lnTo>
                    <a:lnTo>
                      <a:pt x="15885" y="13846"/>
                    </a:lnTo>
                    <a:lnTo>
                      <a:pt x="15961" y="13662"/>
                    </a:lnTo>
                    <a:lnTo>
                      <a:pt x="16032" y="13662"/>
                    </a:lnTo>
                    <a:lnTo>
                      <a:pt x="16100" y="13846"/>
                    </a:lnTo>
                    <a:lnTo>
                      <a:pt x="16167" y="14031"/>
                    </a:lnTo>
                    <a:lnTo>
                      <a:pt x="16180" y="14031"/>
                    </a:lnTo>
                    <a:lnTo>
                      <a:pt x="16212" y="14400"/>
                    </a:lnTo>
                    <a:lnTo>
                      <a:pt x="16226" y="14585"/>
                    </a:lnTo>
                    <a:lnTo>
                      <a:pt x="16256" y="14585"/>
                    </a:lnTo>
                    <a:lnTo>
                      <a:pt x="16256" y="14769"/>
                    </a:lnTo>
                    <a:lnTo>
                      <a:pt x="16211" y="14769"/>
                    </a:lnTo>
                    <a:lnTo>
                      <a:pt x="16211" y="14954"/>
                    </a:lnTo>
                    <a:lnTo>
                      <a:pt x="16241" y="15138"/>
                    </a:lnTo>
                    <a:lnTo>
                      <a:pt x="16256" y="15138"/>
                    </a:lnTo>
                    <a:lnTo>
                      <a:pt x="16270" y="14954"/>
                    </a:lnTo>
                    <a:lnTo>
                      <a:pt x="16300" y="14954"/>
                    </a:lnTo>
                    <a:lnTo>
                      <a:pt x="16324" y="14769"/>
                    </a:lnTo>
                    <a:lnTo>
                      <a:pt x="16379" y="14585"/>
                    </a:lnTo>
                    <a:lnTo>
                      <a:pt x="16404" y="14400"/>
                    </a:lnTo>
                    <a:lnTo>
                      <a:pt x="16300" y="14400"/>
                    </a:lnTo>
                    <a:lnTo>
                      <a:pt x="16359" y="14215"/>
                    </a:lnTo>
                    <a:lnTo>
                      <a:pt x="16285" y="14215"/>
                    </a:lnTo>
                    <a:lnTo>
                      <a:pt x="16315" y="14031"/>
                    </a:lnTo>
                    <a:lnTo>
                      <a:pt x="16226" y="14031"/>
                    </a:lnTo>
                    <a:lnTo>
                      <a:pt x="16211" y="13846"/>
                    </a:lnTo>
                    <a:lnTo>
                      <a:pt x="16290" y="13846"/>
                    </a:lnTo>
                    <a:lnTo>
                      <a:pt x="16315" y="13662"/>
                    </a:lnTo>
                    <a:lnTo>
                      <a:pt x="16315" y="14031"/>
                    </a:lnTo>
                    <a:lnTo>
                      <a:pt x="16418" y="14031"/>
                    </a:lnTo>
                    <a:lnTo>
                      <a:pt x="16418" y="14215"/>
                    </a:lnTo>
                    <a:lnTo>
                      <a:pt x="16463" y="14215"/>
                    </a:lnTo>
                    <a:lnTo>
                      <a:pt x="16448" y="14400"/>
                    </a:lnTo>
                    <a:lnTo>
                      <a:pt x="16537" y="14400"/>
                    </a:lnTo>
                    <a:lnTo>
                      <a:pt x="16537" y="14585"/>
                    </a:lnTo>
                    <a:lnTo>
                      <a:pt x="16552" y="14769"/>
                    </a:lnTo>
                    <a:lnTo>
                      <a:pt x="16566" y="14769"/>
                    </a:lnTo>
                    <a:lnTo>
                      <a:pt x="16566" y="14954"/>
                    </a:lnTo>
                    <a:lnTo>
                      <a:pt x="16552" y="15138"/>
                    </a:lnTo>
                    <a:lnTo>
                      <a:pt x="16529" y="15138"/>
                    </a:lnTo>
                    <a:lnTo>
                      <a:pt x="16485" y="14954"/>
                    </a:lnTo>
                    <a:lnTo>
                      <a:pt x="16463" y="14769"/>
                    </a:lnTo>
                    <a:lnTo>
                      <a:pt x="16463" y="14954"/>
                    </a:lnTo>
                    <a:lnTo>
                      <a:pt x="16448" y="14954"/>
                    </a:lnTo>
                    <a:lnTo>
                      <a:pt x="16448" y="15138"/>
                    </a:lnTo>
                    <a:lnTo>
                      <a:pt x="16315" y="14954"/>
                    </a:lnTo>
                    <a:lnTo>
                      <a:pt x="16300" y="15138"/>
                    </a:lnTo>
                    <a:lnTo>
                      <a:pt x="16315" y="15138"/>
                    </a:lnTo>
                    <a:lnTo>
                      <a:pt x="16330" y="15323"/>
                    </a:lnTo>
                    <a:lnTo>
                      <a:pt x="16344" y="15323"/>
                    </a:lnTo>
                    <a:lnTo>
                      <a:pt x="16344" y="15138"/>
                    </a:lnTo>
                    <a:lnTo>
                      <a:pt x="16359" y="15138"/>
                    </a:lnTo>
                    <a:lnTo>
                      <a:pt x="16359" y="15323"/>
                    </a:lnTo>
                    <a:lnTo>
                      <a:pt x="16398" y="15323"/>
                    </a:lnTo>
                    <a:lnTo>
                      <a:pt x="16426" y="15508"/>
                    </a:lnTo>
                    <a:lnTo>
                      <a:pt x="16492" y="15508"/>
                    </a:lnTo>
                    <a:lnTo>
                      <a:pt x="16478" y="15323"/>
                    </a:lnTo>
                    <a:lnTo>
                      <a:pt x="16522" y="15323"/>
                    </a:lnTo>
                    <a:lnTo>
                      <a:pt x="16507" y="15508"/>
                    </a:lnTo>
                    <a:lnTo>
                      <a:pt x="16685" y="15877"/>
                    </a:lnTo>
                    <a:lnTo>
                      <a:pt x="16670" y="15877"/>
                    </a:lnTo>
                    <a:lnTo>
                      <a:pt x="16670" y="16062"/>
                    </a:lnTo>
                    <a:lnTo>
                      <a:pt x="16685" y="16246"/>
                    </a:lnTo>
                    <a:lnTo>
                      <a:pt x="16729" y="16615"/>
                    </a:lnTo>
                    <a:lnTo>
                      <a:pt x="16729" y="15508"/>
                    </a:lnTo>
                    <a:lnTo>
                      <a:pt x="16718" y="15508"/>
                    </a:lnTo>
                    <a:lnTo>
                      <a:pt x="16696" y="15138"/>
                    </a:lnTo>
                    <a:lnTo>
                      <a:pt x="16685" y="15138"/>
                    </a:lnTo>
                    <a:lnTo>
                      <a:pt x="16663" y="14954"/>
                    </a:lnTo>
                    <a:lnTo>
                      <a:pt x="16618" y="14769"/>
                    </a:lnTo>
                    <a:lnTo>
                      <a:pt x="16596" y="14769"/>
                    </a:lnTo>
                    <a:lnTo>
                      <a:pt x="16611" y="14585"/>
                    </a:lnTo>
                    <a:lnTo>
                      <a:pt x="16644" y="14769"/>
                    </a:lnTo>
                    <a:lnTo>
                      <a:pt x="16729" y="14769"/>
                    </a:lnTo>
                    <a:lnTo>
                      <a:pt x="16714" y="14954"/>
                    </a:lnTo>
                    <a:lnTo>
                      <a:pt x="16700" y="14954"/>
                    </a:lnTo>
                    <a:lnTo>
                      <a:pt x="16722" y="15138"/>
                    </a:lnTo>
                    <a:lnTo>
                      <a:pt x="16766" y="15323"/>
                    </a:lnTo>
                    <a:lnTo>
                      <a:pt x="16774" y="15323"/>
                    </a:lnTo>
                    <a:lnTo>
                      <a:pt x="16788" y="15508"/>
                    </a:lnTo>
                    <a:lnTo>
                      <a:pt x="16788" y="1477"/>
                    </a:lnTo>
                    <a:lnTo>
                      <a:pt x="16774" y="1477"/>
                    </a:lnTo>
                    <a:lnTo>
                      <a:pt x="16759" y="1292"/>
                    </a:lnTo>
                    <a:lnTo>
                      <a:pt x="16759" y="1477"/>
                    </a:lnTo>
                    <a:lnTo>
                      <a:pt x="16729" y="1292"/>
                    </a:lnTo>
                    <a:lnTo>
                      <a:pt x="16685" y="1292"/>
                    </a:lnTo>
                    <a:lnTo>
                      <a:pt x="16655" y="1108"/>
                    </a:lnTo>
                    <a:lnTo>
                      <a:pt x="16655" y="923"/>
                    </a:lnTo>
                    <a:lnTo>
                      <a:pt x="16633" y="1108"/>
                    </a:lnTo>
                    <a:lnTo>
                      <a:pt x="16581" y="1108"/>
                    </a:lnTo>
                    <a:lnTo>
                      <a:pt x="16581" y="14585"/>
                    </a:lnTo>
                    <a:lnTo>
                      <a:pt x="16566" y="14585"/>
                    </a:lnTo>
                    <a:lnTo>
                      <a:pt x="16566" y="14400"/>
                    </a:lnTo>
                    <a:lnTo>
                      <a:pt x="16581" y="14585"/>
                    </a:lnTo>
                    <a:lnTo>
                      <a:pt x="16581" y="1108"/>
                    </a:lnTo>
                    <a:lnTo>
                      <a:pt x="16552" y="1108"/>
                    </a:lnTo>
                    <a:lnTo>
                      <a:pt x="16502" y="923"/>
                    </a:lnTo>
                    <a:lnTo>
                      <a:pt x="16441" y="738"/>
                    </a:lnTo>
                    <a:lnTo>
                      <a:pt x="16368" y="738"/>
                    </a:lnTo>
                    <a:lnTo>
                      <a:pt x="16285" y="923"/>
                    </a:lnTo>
                    <a:lnTo>
                      <a:pt x="16358" y="1292"/>
                    </a:lnTo>
                    <a:lnTo>
                      <a:pt x="16400" y="1662"/>
                    </a:lnTo>
                    <a:lnTo>
                      <a:pt x="16414" y="2031"/>
                    </a:lnTo>
                    <a:lnTo>
                      <a:pt x="16404" y="2585"/>
                    </a:lnTo>
                    <a:lnTo>
                      <a:pt x="16348" y="2031"/>
                    </a:lnTo>
                    <a:lnTo>
                      <a:pt x="16294" y="1477"/>
                    </a:lnTo>
                    <a:lnTo>
                      <a:pt x="16243" y="1108"/>
                    </a:lnTo>
                    <a:lnTo>
                      <a:pt x="16241" y="1078"/>
                    </a:lnTo>
                    <a:lnTo>
                      <a:pt x="16241" y="5723"/>
                    </a:lnTo>
                    <a:lnTo>
                      <a:pt x="16219" y="5723"/>
                    </a:lnTo>
                    <a:lnTo>
                      <a:pt x="16241" y="5538"/>
                    </a:lnTo>
                    <a:lnTo>
                      <a:pt x="16241" y="1078"/>
                    </a:lnTo>
                    <a:lnTo>
                      <a:pt x="16196" y="554"/>
                    </a:lnTo>
                    <a:lnTo>
                      <a:pt x="16132" y="738"/>
                    </a:lnTo>
                    <a:lnTo>
                      <a:pt x="15915" y="738"/>
                    </a:lnTo>
                    <a:lnTo>
                      <a:pt x="15900" y="554"/>
                    </a:lnTo>
                    <a:lnTo>
                      <a:pt x="15885" y="554"/>
                    </a:lnTo>
                    <a:lnTo>
                      <a:pt x="15885" y="1108"/>
                    </a:lnTo>
                    <a:lnTo>
                      <a:pt x="15871" y="1108"/>
                    </a:lnTo>
                    <a:lnTo>
                      <a:pt x="15841" y="923"/>
                    </a:lnTo>
                    <a:lnTo>
                      <a:pt x="15885" y="923"/>
                    </a:lnTo>
                    <a:lnTo>
                      <a:pt x="15885" y="554"/>
                    </a:lnTo>
                    <a:lnTo>
                      <a:pt x="15752" y="554"/>
                    </a:lnTo>
                    <a:lnTo>
                      <a:pt x="15738" y="725"/>
                    </a:lnTo>
                    <a:lnTo>
                      <a:pt x="15741" y="738"/>
                    </a:lnTo>
                    <a:lnTo>
                      <a:pt x="15773" y="738"/>
                    </a:lnTo>
                    <a:lnTo>
                      <a:pt x="15801" y="923"/>
                    </a:lnTo>
                    <a:lnTo>
                      <a:pt x="15708" y="923"/>
                    </a:lnTo>
                    <a:lnTo>
                      <a:pt x="15708" y="738"/>
                    </a:lnTo>
                    <a:lnTo>
                      <a:pt x="15693" y="738"/>
                    </a:lnTo>
                    <a:lnTo>
                      <a:pt x="15693" y="923"/>
                    </a:lnTo>
                    <a:lnTo>
                      <a:pt x="15678" y="1108"/>
                    </a:lnTo>
                    <a:lnTo>
                      <a:pt x="15678" y="923"/>
                    </a:lnTo>
                    <a:lnTo>
                      <a:pt x="15693" y="923"/>
                    </a:lnTo>
                    <a:lnTo>
                      <a:pt x="15693" y="738"/>
                    </a:lnTo>
                    <a:lnTo>
                      <a:pt x="15663" y="738"/>
                    </a:lnTo>
                    <a:lnTo>
                      <a:pt x="15663" y="15877"/>
                    </a:lnTo>
                    <a:lnTo>
                      <a:pt x="15654" y="15803"/>
                    </a:lnTo>
                    <a:lnTo>
                      <a:pt x="15649" y="15877"/>
                    </a:lnTo>
                    <a:lnTo>
                      <a:pt x="15641" y="15877"/>
                    </a:lnTo>
                    <a:lnTo>
                      <a:pt x="15619" y="15692"/>
                    </a:lnTo>
                    <a:lnTo>
                      <a:pt x="15641" y="15692"/>
                    </a:lnTo>
                    <a:lnTo>
                      <a:pt x="15654" y="15803"/>
                    </a:lnTo>
                    <a:lnTo>
                      <a:pt x="15663" y="15877"/>
                    </a:lnTo>
                    <a:lnTo>
                      <a:pt x="15663" y="738"/>
                    </a:lnTo>
                    <a:lnTo>
                      <a:pt x="15678" y="554"/>
                    </a:lnTo>
                    <a:lnTo>
                      <a:pt x="15619" y="369"/>
                    </a:lnTo>
                    <a:lnTo>
                      <a:pt x="15619" y="554"/>
                    </a:lnTo>
                    <a:lnTo>
                      <a:pt x="15663" y="554"/>
                    </a:lnTo>
                    <a:lnTo>
                      <a:pt x="15649" y="738"/>
                    </a:lnTo>
                    <a:lnTo>
                      <a:pt x="15619" y="738"/>
                    </a:lnTo>
                    <a:lnTo>
                      <a:pt x="15619" y="14585"/>
                    </a:lnTo>
                    <a:lnTo>
                      <a:pt x="15604" y="14585"/>
                    </a:lnTo>
                    <a:lnTo>
                      <a:pt x="15604" y="14769"/>
                    </a:lnTo>
                    <a:lnTo>
                      <a:pt x="15589" y="14954"/>
                    </a:lnTo>
                    <a:lnTo>
                      <a:pt x="15589" y="14769"/>
                    </a:lnTo>
                    <a:lnTo>
                      <a:pt x="15604" y="14769"/>
                    </a:lnTo>
                    <a:lnTo>
                      <a:pt x="15604" y="14585"/>
                    </a:lnTo>
                    <a:lnTo>
                      <a:pt x="15589" y="14585"/>
                    </a:lnTo>
                    <a:lnTo>
                      <a:pt x="15574" y="14769"/>
                    </a:lnTo>
                    <a:lnTo>
                      <a:pt x="15561" y="14585"/>
                    </a:lnTo>
                    <a:lnTo>
                      <a:pt x="15529" y="14215"/>
                    </a:lnTo>
                    <a:lnTo>
                      <a:pt x="15604" y="14215"/>
                    </a:lnTo>
                    <a:lnTo>
                      <a:pt x="15604" y="14400"/>
                    </a:lnTo>
                    <a:lnTo>
                      <a:pt x="15619" y="14585"/>
                    </a:lnTo>
                    <a:lnTo>
                      <a:pt x="15619" y="738"/>
                    </a:lnTo>
                    <a:lnTo>
                      <a:pt x="15604" y="738"/>
                    </a:lnTo>
                    <a:lnTo>
                      <a:pt x="15604" y="554"/>
                    </a:lnTo>
                    <a:lnTo>
                      <a:pt x="15573" y="554"/>
                    </a:lnTo>
                    <a:lnTo>
                      <a:pt x="15604" y="738"/>
                    </a:lnTo>
                    <a:lnTo>
                      <a:pt x="15589" y="923"/>
                    </a:lnTo>
                    <a:lnTo>
                      <a:pt x="15559" y="923"/>
                    </a:lnTo>
                    <a:lnTo>
                      <a:pt x="15532" y="738"/>
                    </a:lnTo>
                    <a:lnTo>
                      <a:pt x="15426" y="738"/>
                    </a:lnTo>
                    <a:lnTo>
                      <a:pt x="15426" y="16431"/>
                    </a:lnTo>
                    <a:lnTo>
                      <a:pt x="15293" y="16246"/>
                    </a:lnTo>
                    <a:lnTo>
                      <a:pt x="15290" y="16246"/>
                    </a:lnTo>
                    <a:lnTo>
                      <a:pt x="15302" y="16062"/>
                    </a:lnTo>
                    <a:lnTo>
                      <a:pt x="15318" y="16062"/>
                    </a:lnTo>
                    <a:lnTo>
                      <a:pt x="15338" y="15877"/>
                    </a:lnTo>
                    <a:lnTo>
                      <a:pt x="15360" y="16062"/>
                    </a:lnTo>
                    <a:lnTo>
                      <a:pt x="15404" y="16246"/>
                    </a:lnTo>
                    <a:lnTo>
                      <a:pt x="15426" y="16431"/>
                    </a:lnTo>
                    <a:lnTo>
                      <a:pt x="15426" y="738"/>
                    </a:lnTo>
                    <a:lnTo>
                      <a:pt x="15412" y="923"/>
                    </a:lnTo>
                    <a:lnTo>
                      <a:pt x="15397" y="738"/>
                    </a:lnTo>
                    <a:lnTo>
                      <a:pt x="15382" y="738"/>
                    </a:lnTo>
                    <a:lnTo>
                      <a:pt x="15382" y="554"/>
                    </a:lnTo>
                    <a:lnTo>
                      <a:pt x="15367" y="466"/>
                    </a:lnTo>
                    <a:lnTo>
                      <a:pt x="15367" y="554"/>
                    </a:lnTo>
                    <a:lnTo>
                      <a:pt x="15352" y="554"/>
                    </a:lnTo>
                    <a:lnTo>
                      <a:pt x="15338" y="738"/>
                    </a:lnTo>
                    <a:lnTo>
                      <a:pt x="15367" y="738"/>
                    </a:lnTo>
                    <a:lnTo>
                      <a:pt x="15352" y="923"/>
                    </a:lnTo>
                    <a:lnTo>
                      <a:pt x="15323" y="923"/>
                    </a:lnTo>
                    <a:lnTo>
                      <a:pt x="15323" y="738"/>
                    </a:lnTo>
                    <a:lnTo>
                      <a:pt x="15293" y="554"/>
                    </a:lnTo>
                    <a:lnTo>
                      <a:pt x="15278" y="554"/>
                    </a:lnTo>
                    <a:lnTo>
                      <a:pt x="15278" y="16246"/>
                    </a:lnTo>
                    <a:lnTo>
                      <a:pt x="15264" y="16431"/>
                    </a:lnTo>
                    <a:lnTo>
                      <a:pt x="15234" y="16431"/>
                    </a:lnTo>
                    <a:lnTo>
                      <a:pt x="15219" y="16615"/>
                    </a:lnTo>
                    <a:lnTo>
                      <a:pt x="15219" y="16800"/>
                    </a:lnTo>
                    <a:lnTo>
                      <a:pt x="15204" y="16615"/>
                    </a:lnTo>
                    <a:lnTo>
                      <a:pt x="15219" y="16615"/>
                    </a:lnTo>
                    <a:lnTo>
                      <a:pt x="15219" y="16431"/>
                    </a:lnTo>
                    <a:lnTo>
                      <a:pt x="15160" y="16246"/>
                    </a:lnTo>
                    <a:lnTo>
                      <a:pt x="15130" y="16246"/>
                    </a:lnTo>
                    <a:lnTo>
                      <a:pt x="15116" y="16431"/>
                    </a:lnTo>
                    <a:lnTo>
                      <a:pt x="15101" y="16431"/>
                    </a:lnTo>
                    <a:lnTo>
                      <a:pt x="15110" y="16615"/>
                    </a:lnTo>
                    <a:lnTo>
                      <a:pt x="15120" y="16779"/>
                    </a:lnTo>
                    <a:lnTo>
                      <a:pt x="14953" y="16431"/>
                    </a:lnTo>
                    <a:lnTo>
                      <a:pt x="14908" y="16431"/>
                    </a:lnTo>
                    <a:lnTo>
                      <a:pt x="14893" y="16246"/>
                    </a:lnTo>
                    <a:lnTo>
                      <a:pt x="14893" y="16062"/>
                    </a:lnTo>
                    <a:lnTo>
                      <a:pt x="14908" y="16062"/>
                    </a:lnTo>
                    <a:lnTo>
                      <a:pt x="14933" y="16246"/>
                    </a:lnTo>
                    <a:lnTo>
                      <a:pt x="15012" y="16246"/>
                    </a:lnTo>
                    <a:lnTo>
                      <a:pt x="14968" y="15877"/>
                    </a:lnTo>
                    <a:lnTo>
                      <a:pt x="14849" y="15877"/>
                    </a:lnTo>
                    <a:lnTo>
                      <a:pt x="14849" y="16062"/>
                    </a:lnTo>
                    <a:lnTo>
                      <a:pt x="14879" y="16062"/>
                    </a:lnTo>
                    <a:lnTo>
                      <a:pt x="14879" y="16246"/>
                    </a:lnTo>
                    <a:lnTo>
                      <a:pt x="14834" y="16246"/>
                    </a:lnTo>
                    <a:lnTo>
                      <a:pt x="14834" y="16062"/>
                    </a:lnTo>
                    <a:lnTo>
                      <a:pt x="14790" y="16062"/>
                    </a:lnTo>
                    <a:lnTo>
                      <a:pt x="14790" y="15877"/>
                    </a:lnTo>
                    <a:lnTo>
                      <a:pt x="14805" y="15877"/>
                    </a:lnTo>
                    <a:lnTo>
                      <a:pt x="14805" y="15692"/>
                    </a:lnTo>
                    <a:lnTo>
                      <a:pt x="14834" y="15692"/>
                    </a:lnTo>
                    <a:lnTo>
                      <a:pt x="14849" y="15877"/>
                    </a:lnTo>
                    <a:lnTo>
                      <a:pt x="14849" y="15692"/>
                    </a:lnTo>
                    <a:lnTo>
                      <a:pt x="14864" y="15692"/>
                    </a:lnTo>
                    <a:lnTo>
                      <a:pt x="14879" y="15508"/>
                    </a:lnTo>
                    <a:lnTo>
                      <a:pt x="14908" y="15508"/>
                    </a:lnTo>
                    <a:lnTo>
                      <a:pt x="14908" y="15692"/>
                    </a:lnTo>
                    <a:lnTo>
                      <a:pt x="14893" y="15692"/>
                    </a:lnTo>
                    <a:lnTo>
                      <a:pt x="14893" y="15877"/>
                    </a:lnTo>
                    <a:lnTo>
                      <a:pt x="15014" y="15877"/>
                    </a:lnTo>
                    <a:lnTo>
                      <a:pt x="15027" y="15967"/>
                    </a:lnTo>
                    <a:lnTo>
                      <a:pt x="15027" y="16062"/>
                    </a:lnTo>
                    <a:lnTo>
                      <a:pt x="15012" y="16062"/>
                    </a:lnTo>
                    <a:lnTo>
                      <a:pt x="15012" y="16246"/>
                    </a:lnTo>
                    <a:lnTo>
                      <a:pt x="15071" y="16246"/>
                    </a:lnTo>
                    <a:lnTo>
                      <a:pt x="15086" y="16431"/>
                    </a:lnTo>
                    <a:lnTo>
                      <a:pt x="15086" y="16246"/>
                    </a:lnTo>
                    <a:lnTo>
                      <a:pt x="15101" y="16062"/>
                    </a:lnTo>
                    <a:lnTo>
                      <a:pt x="15116" y="16062"/>
                    </a:lnTo>
                    <a:lnTo>
                      <a:pt x="15116" y="16246"/>
                    </a:lnTo>
                    <a:lnTo>
                      <a:pt x="15130" y="16246"/>
                    </a:lnTo>
                    <a:lnTo>
                      <a:pt x="15145" y="16062"/>
                    </a:lnTo>
                    <a:lnTo>
                      <a:pt x="15160" y="16062"/>
                    </a:lnTo>
                    <a:lnTo>
                      <a:pt x="15167" y="16154"/>
                    </a:lnTo>
                    <a:lnTo>
                      <a:pt x="15175" y="16062"/>
                    </a:lnTo>
                    <a:lnTo>
                      <a:pt x="15190" y="16246"/>
                    </a:lnTo>
                    <a:lnTo>
                      <a:pt x="15278" y="16246"/>
                    </a:lnTo>
                    <a:lnTo>
                      <a:pt x="15278" y="738"/>
                    </a:lnTo>
                    <a:lnTo>
                      <a:pt x="15249" y="554"/>
                    </a:lnTo>
                    <a:lnTo>
                      <a:pt x="15249" y="14031"/>
                    </a:lnTo>
                    <a:lnTo>
                      <a:pt x="15204" y="14031"/>
                    </a:lnTo>
                    <a:lnTo>
                      <a:pt x="15190" y="13846"/>
                    </a:lnTo>
                    <a:lnTo>
                      <a:pt x="15249" y="14031"/>
                    </a:lnTo>
                    <a:lnTo>
                      <a:pt x="15249" y="554"/>
                    </a:lnTo>
                    <a:lnTo>
                      <a:pt x="15190" y="554"/>
                    </a:lnTo>
                    <a:lnTo>
                      <a:pt x="15175" y="738"/>
                    </a:lnTo>
                    <a:lnTo>
                      <a:pt x="15175" y="14215"/>
                    </a:lnTo>
                    <a:lnTo>
                      <a:pt x="15101" y="14215"/>
                    </a:lnTo>
                    <a:lnTo>
                      <a:pt x="15062" y="14400"/>
                    </a:lnTo>
                    <a:lnTo>
                      <a:pt x="15042" y="14400"/>
                    </a:lnTo>
                    <a:lnTo>
                      <a:pt x="15027" y="14215"/>
                    </a:lnTo>
                    <a:lnTo>
                      <a:pt x="15027" y="14400"/>
                    </a:lnTo>
                    <a:lnTo>
                      <a:pt x="14834" y="14400"/>
                    </a:lnTo>
                    <a:lnTo>
                      <a:pt x="14821" y="14585"/>
                    </a:lnTo>
                    <a:lnTo>
                      <a:pt x="14788" y="14769"/>
                    </a:lnTo>
                    <a:lnTo>
                      <a:pt x="14775" y="14769"/>
                    </a:lnTo>
                    <a:lnTo>
                      <a:pt x="14775" y="16246"/>
                    </a:lnTo>
                    <a:lnTo>
                      <a:pt x="14775" y="16431"/>
                    </a:lnTo>
                    <a:lnTo>
                      <a:pt x="14704" y="16579"/>
                    </a:lnTo>
                    <a:lnTo>
                      <a:pt x="14714" y="16431"/>
                    </a:lnTo>
                    <a:lnTo>
                      <a:pt x="14747" y="16246"/>
                    </a:lnTo>
                    <a:lnTo>
                      <a:pt x="14775" y="16246"/>
                    </a:lnTo>
                    <a:lnTo>
                      <a:pt x="14775" y="15877"/>
                    </a:lnTo>
                    <a:lnTo>
                      <a:pt x="14760" y="16062"/>
                    </a:lnTo>
                    <a:lnTo>
                      <a:pt x="14701" y="16062"/>
                    </a:lnTo>
                    <a:lnTo>
                      <a:pt x="14701" y="17723"/>
                    </a:lnTo>
                    <a:lnTo>
                      <a:pt x="14627" y="17723"/>
                    </a:lnTo>
                    <a:lnTo>
                      <a:pt x="14627" y="17538"/>
                    </a:lnTo>
                    <a:lnTo>
                      <a:pt x="14642" y="17538"/>
                    </a:lnTo>
                    <a:lnTo>
                      <a:pt x="14701" y="17723"/>
                    </a:lnTo>
                    <a:lnTo>
                      <a:pt x="14701" y="16062"/>
                    </a:lnTo>
                    <a:lnTo>
                      <a:pt x="14698" y="16101"/>
                    </a:lnTo>
                    <a:lnTo>
                      <a:pt x="14698" y="16591"/>
                    </a:lnTo>
                    <a:lnTo>
                      <a:pt x="14686" y="16615"/>
                    </a:lnTo>
                    <a:lnTo>
                      <a:pt x="14670" y="16431"/>
                    </a:lnTo>
                    <a:lnTo>
                      <a:pt x="14647" y="16246"/>
                    </a:lnTo>
                    <a:lnTo>
                      <a:pt x="14622" y="16062"/>
                    </a:lnTo>
                    <a:lnTo>
                      <a:pt x="14597" y="16062"/>
                    </a:lnTo>
                    <a:lnTo>
                      <a:pt x="14597" y="15877"/>
                    </a:lnTo>
                    <a:lnTo>
                      <a:pt x="14612" y="15877"/>
                    </a:lnTo>
                    <a:lnTo>
                      <a:pt x="14627" y="15877"/>
                    </a:lnTo>
                    <a:lnTo>
                      <a:pt x="14642" y="16062"/>
                    </a:lnTo>
                    <a:lnTo>
                      <a:pt x="14622" y="16062"/>
                    </a:lnTo>
                    <a:lnTo>
                      <a:pt x="14676" y="16431"/>
                    </a:lnTo>
                    <a:lnTo>
                      <a:pt x="14698" y="16591"/>
                    </a:lnTo>
                    <a:lnTo>
                      <a:pt x="14698" y="16101"/>
                    </a:lnTo>
                    <a:lnTo>
                      <a:pt x="14686" y="16246"/>
                    </a:lnTo>
                    <a:lnTo>
                      <a:pt x="14657" y="16246"/>
                    </a:lnTo>
                    <a:lnTo>
                      <a:pt x="14642" y="16062"/>
                    </a:lnTo>
                    <a:lnTo>
                      <a:pt x="14671" y="16062"/>
                    </a:lnTo>
                    <a:lnTo>
                      <a:pt x="14686" y="15877"/>
                    </a:lnTo>
                    <a:lnTo>
                      <a:pt x="14775" y="15877"/>
                    </a:lnTo>
                    <a:lnTo>
                      <a:pt x="14775" y="14769"/>
                    </a:lnTo>
                    <a:lnTo>
                      <a:pt x="14760" y="14954"/>
                    </a:lnTo>
                    <a:lnTo>
                      <a:pt x="14686" y="14954"/>
                    </a:lnTo>
                    <a:lnTo>
                      <a:pt x="14677" y="14769"/>
                    </a:lnTo>
                    <a:lnTo>
                      <a:pt x="14671" y="14769"/>
                    </a:lnTo>
                    <a:lnTo>
                      <a:pt x="14665" y="14585"/>
                    </a:lnTo>
                    <a:lnTo>
                      <a:pt x="14701" y="14585"/>
                    </a:lnTo>
                    <a:lnTo>
                      <a:pt x="14731" y="14769"/>
                    </a:lnTo>
                    <a:lnTo>
                      <a:pt x="14745" y="14769"/>
                    </a:lnTo>
                    <a:lnTo>
                      <a:pt x="14745" y="14585"/>
                    </a:lnTo>
                    <a:lnTo>
                      <a:pt x="14731" y="14585"/>
                    </a:lnTo>
                    <a:lnTo>
                      <a:pt x="14724" y="14400"/>
                    </a:lnTo>
                    <a:lnTo>
                      <a:pt x="14742" y="14400"/>
                    </a:lnTo>
                    <a:lnTo>
                      <a:pt x="14776" y="14215"/>
                    </a:lnTo>
                    <a:lnTo>
                      <a:pt x="14842" y="14215"/>
                    </a:lnTo>
                    <a:lnTo>
                      <a:pt x="14864" y="14031"/>
                    </a:lnTo>
                    <a:lnTo>
                      <a:pt x="14886" y="14031"/>
                    </a:lnTo>
                    <a:lnTo>
                      <a:pt x="14908" y="13846"/>
                    </a:lnTo>
                    <a:lnTo>
                      <a:pt x="14939" y="13846"/>
                    </a:lnTo>
                    <a:lnTo>
                      <a:pt x="14968" y="14031"/>
                    </a:lnTo>
                    <a:lnTo>
                      <a:pt x="15027" y="14031"/>
                    </a:lnTo>
                    <a:lnTo>
                      <a:pt x="15116" y="13662"/>
                    </a:lnTo>
                    <a:lnTo>
                      <a:pt x="15116" y="13846"/>
                    </a:lnTo>
                    <a:lnTo>
                      <a:pt x="15130" y="13846"/>
                    </a:lnTo>
                    <a:lnTo>
                      <a:pt x="15130" y="14031"/>
                    </a:lnTo>
                    <a:lnTo>
                      <a:pt x="15145" y="14031"/>
                    </a:lnTo>
                    <a:lnTo>
                      <a:pt x="15175" y="14215"/>
                    </a:lnTo>
                    <a:lnTo>
                      <a:pt x="15175" y="738"/>
                    </a:lnTo>
                    <a:lnTo>
                      <a:pt x="15101" y="738"/>
                    </a:lnTo>
                    <a:lnTo>
                      <a:pt x="15116" y="554"/>
                    </a:lnTo>
                    <a:lnTo>
                      <a:pt x="15043" y="369"/>
                    </a:lnTo>
                    <a:lnTo>
                      <a:pt x="14977" y="369"/>
                    </a:lnTo>
                    <a:lnTo>
                      <a:pt x="14914" y="554"/>
                    </a:lnTo>
                    <a:lnTo>
                      <a:pt x="14805" y="554"/>
                    </a:lnTo>
                    <a:lnTo>
                      <a:pt x="14738" y="369"/>
                    </a:lnTo>
                    <a:lnTo>
                      <a:pt x="14673" y="369"/>
                    </a:lnTo>
                    <a:lnTo>
                      <a:pt x="14611" y="185"/>
                    </a:lnTo>
                    <a:lnTo>
                      <a:pt x="14553" y="0"/>
                    </a:lnTo>
                    <a:lnTo>
                      <a:pt x="14517" y="185"/>
                    </a:lnTo>
                    <a:lnTo>
                      <a:pt x="14475" y="185"/>
                    </a:lnTo>
                    <a:lnTo>
                      <a:pt x="14428" y="369"/>
                    </a:lnTo>
                    <a:lnTo>
                      <a:pt x="14346" y="369"/>
                    </a:lnTo>
                    <a:lnTo>
                      <a:pt x="14346" y="554"/>
                    </a:lnTo>
                    <a:lnTo>
                      <a:pt x="14301" y="646"/>
                    </a:lnTo>
                    <a:lnTo>
                      <a:pt x="14301" y="16062"/>
                    </a:lnTo>
                    <a:lnTo>
                      <a:pt x="14286" y="16246"/>
                    </a:lnTo>
                    <a:lnTo>
                      <a:pt x="14272" y="16246"/>
                    </a:lnTo>
                    <a:lnTo>
                      <a:pt x="14257" y="16431"/>
                    </a:lnTo>
                    <a:lnTo>
                      <a:pt x="14242" y="16431"/>
                    </a:lnTo>
                    <a:lnTo>
                      <a:pt x="14242" y="16246"/>
                    </a:lnTo>
                    <a:lnTo>
                      <a:pt x="14244" y="16246"/>
                    </a:lnTo>
                    <a:lnTo>
                      <a:pt x="14255" y="16062"/>
                    </a:lnTo>
                    <a:lnTo>
                      <a:pt x="14257" y="15877"/>
                    </a:lnTo>
                    <a:lnTo>
                      <a:pt x="14301" y="15877"/>
                    </a:lnTo>
                    <a:lnTo>
                      <a:pt x="14301" y="646"/>
                    </a:lnTo>
                    <a:lnTo>
                      <a:pt x="14257" y="738"/>
                    </a:lnTo>
                    <a:lnTo>
                      <a:pt x="14242" y="738"/>
                    </a:lnTo>
                    <a:lnTo>
                      <a:pt x="14212" y="554"/>
                    </a:lnTo>
                    <a:lnTo>
                      <a:pt x="14212" y="13846"/>
                    </a:lnTo>
                    <a:lnTo>
                      <a:pt x="14198" y="14031"/>
                    </a:lnTo>
                    <a:lnTo>
                      <a:pt x="14168" y="14031"/>
                    </a:lnTo>
                    <a:lnTo>
                      <a:pt x="14168" y="14215"/>
                    </a:lnTo>
                    <a:lnTo>
                      <a:pt x="14079" y="14215"/>
                    </a:lnTo>
                    <a:lnTo>
                      <a:pt x="14079" y="18462"/>
                    </a:lnTo>
                    <a:lnTo>
                      <a:pt x="14050" y="18462"/>
                    </a:lnTo>
                    <a:lnTo>
                      <a:pt x="14050" y="18646"/>
                    </a:lnTo>
                    <a:lnTo>
                      <a:pt x="14020" y="18831"/>
                    </a:lnTo>
                    <a:lnTo>
                      <a:pt x="14020" y="18646"/>
                    </a:lnTo>
                    <a:lnTo>
                      <a:pt x="14050" y="18646"/>
                    </a:lnTo>
                    <a:lnTo>
                      <a:pt x="14050" y="18277"/>
                    </a:lnTo>
                    <a:lnTo>
                      <a:pt x="14064" y="18277"/>
                    </a:lnTo>
                    <a:lnTo>
                      <a:pt x="14079" y="18462"/>
                    </a:lnTo>
                    <a:lnTo>
                      <a:pt x="14079" y="17723"/>
                    </a:lnTo>
                    <a:lnTo>
                      <a:pt x="14050" y="18092"/>
                    </a:lnTo>
                    <a:lnTo>
                      <a:pt x="14035" y="18092"/>
                    </a:lnTo>
                    <a:lnTo>
                      <a:pt x="14033" y="18277"/>
                    </a:lnTo>
                    <a:lnTo>
                      <a:pt x="14005" y="18277"/>
                    </a:lnTo>
                    <a:lnTo>
                      <a:pt x="14005" y="18646"/>
                    </a:lnTo>
                    <a:lnTo>
                      <a:pt x="13990" y="18646"/>
                    </a:lnTo>
                    <a:lnTo>
                      <a:pt x="13976" y="18462"/>
                    </a:lnTo>
                    <a:lnTo>
                      <a:pt x="13990" y="18462"/>
                    </a:lnTo>
                    <a:lnTo>
                      <a:pt x="14005" y="18646"/>
                    </a:lnTo>
                    <a:lnTo>
                      <a:pt x="14005" y="18277"/>
                    </a:lnTo>
                    <a:lnTo>
                      <a:pt x="13990" y="18277"/>
                    </a:lnTo>
                    <a:lnTo>
                      <a:pt x="13976" y="18092"/>
                    </a:lnTo>
                    <a:lnTo>
                      <a:pt x="13976" y="18277"/>
                    </a:lnTo>
                    <a:lnTo>
                      <a:pt x="13961" y="18277"/>
                    </a:lnTo>
                    <a:lnTo>
                      <a:pt x="13952" y="18314"/>
                    </a:lnTo>
                    <a:lnTo>
                      <a:pt x="13907" y="18314"/>
                    </a:lnTo>
                    <a:lnTo>
                      <a:pt x="13872" y="18462"/>
                    </a:lnTo>
                    <a:lnTo>
                      <a:pt x="13666" y="18462"/>
                    </a:lnTo>
                    <a:lnTo>
                      <a:pt x="13634" y="18092"/>
                    </a:lnTo>
                    <a:lnTo>
                      <a:pt x="13620" y="17908"/>
                    </a:lnTo>
                    <a:lnTo>
                      <a:pt x="13531" y="17908"/>
                    </a:lnTo>
                    <a:lnTo>
                      <a:pt x="13531" y="18092"/>
                    </a:lnTo>
                    <a:lnTo>
                      <a:pt x="13443" y="18092"/>
                    </a:lnTo>
                    <a:lnTo>
                      <a:pt x="13457" y="18277"/>
                    </a:lnTo>
                    <a:lnTo>
                      <a:pt x="13517" y="18277"/>
                    </a:lnTo>
                    <a:lnTo>
                      <a:pt x="13561" y="18462"/>
                    </a:lnTo>
                    <a:lnTo>
                      <a:pt x="13531" y="18462"/>
                    </a:lnTo>
                    <a:lnTo>
                      <a:pt x="13502" y="18277"/>
                    </a:lnTo>
                    <a:lnTo>
                      <a:pt x="13502" y="18462"/>
                    </a:lnTo>
                    <a:lnTo>
                      <a:pt x="13517" y="18462"/>
                    </a:lnTo>
                    <a:lnTo>
                      <a:pt x="13517" y="18646"/>
                    </a:lnTo>
                    <a:lnTo>
                      <a:pt x="13635" y="18646"/>
                    </a:lnTo>
                    <a:lnTo>
                      <a:pt x="13613" y="18831"/>
                    </a:lnTo>
                    <a:lnTo>
                      <a:pt x="13589" y="18831"/>
                    </a:lnTo>
                    <a:lnTo>
                      <a:pt x="13562" y="19015"/>
                    </a:lnTo>
                    <a:lnTo>
                      <a:pt x="13531" y="19015"/>
                    </a:lnTo>
                    <a:lnTo>
                      <a:pt x="13531" y="18831"/>
                    </a:lnTo>
                    <a:lnTo>
                      <a:pt x="13517" y="18831"/>
                    </a:lnTo>
                    <a:lnTo>
                      <a:pt x="13517" y="18646"/>
                    </a:lnTo>
                    <a:lnTo>
                      <a:pt x="13428" y="18646"/>
                    </a:lnTo>
                    <a:lnTo>
                      <a:pt x="13428" y="18831"/>
                    </a:lnTo>
                    <a:lnTo>
                      <a:pt x="13398" y="18831"/>
                    </a:lnTo>
                    <a:lnTo>
                      <a:pt x="13383" y="19015"/>
                    </a:lnTo>
                    <a:lnTo>
                      <a:pt x="13369" y="18831"/>
                    </a:lnTo>
                    <a:lnTo>
                      <a:pt x="13354" y="18831"/>
                    </a:lnTo>
                    <a:lnTo>
                      <a:pt x="13221" y="18646"/>
                    </a:lnTo>
                    <a:lnTo>
                      <a:pt x="13221" y="18831"/>
                    </a:lnTo>
                    <a:lnTo>
                      <a:pt x="13058" y="18831"/>
                    </a:lnTo>
                    <a:lnTo>
                      <a:pt x="13015" y="18646"/>
                    </a:lnTo>
                    <a:lnTo>
                      <a:pt x="12939" y="18646"/>
                    </a:lnTo>
                    <a:lnTo>
                      <a:pt x="12939" y="18462"/>
                    </a:lnTo>
                    <a:lnTo>
                      <a:pt x="12924" y="18462"/>
                    </a:lnTo>
                    <a:lnTo>
                      <a:pt x="12924" y="17723"/>
                    </a:lnTo>
                    <a:lnTo>
                      <a:pt x="12939" y="17538"/>
                    </a:lnTo>
                    <a:lnTo>
                      <a:pt x="13028" y="17538"/>
                    </a:lnTo>
                    <a:lnTo>
                      <a:pt x="13043" y="17723"/>
                    </a:lnTo>
                    <a:lnTo>
                      <a:pt x="13045" y="17908"/>
                    </a:lnTo>
                    <a:lnTo>
                      <a:pt x="13055" y="18092"/>
                    </a:lnTo>
                    <a:lnTo>
                      <a:pt x="13058" y="18277"/>
                    </a:lnTo>
                    <a:lnTo>
                      <a:pt x="13117" y="18277"/>
                    </a:lnTo>
                    <a:lnTo>
                      <a:pt x="13206" y="18092"/>
                    </a:lnTo>
                    <a:lnTo>
                      <a:pt x="13235" y="18092"/>
                    </a:lnTo>
                    <a:lnTo>
                      <a:pt x="13235" y="18277"/>
                    </a:lnTo>
                    <a:lnTo>
                      <a:pt x="13283" y="18277"/>
                    </a:lnTo>
                    <a:lnTo>
                      <a:pt x="13315" y="18462"/>
                    </a:lnTo>
                    <a:lnTo>
                      <a:pt x="13369" y="18462"/>
                    </a:lnTo>
                    <a:lnTo>
                      <a:pt x="13370" y="18277"/>
                    </a:lnTo>
                    <a:lnTo>
                      <a:pt x="13375" y="18092"/>
                    </a:lnTo>
                    <a:lnTo>
                      <a:pt x="13383" y="17908"/>
                    </a:lnTo>
                    <a:lnTo>
                      <a:pt x="13250" y="17908"/>
                    </a:lnTo>
                    <a:lnTo>
                      <a:pt x="13264" y="17723"/>
                    </a:lnTo>
                    <a:lnTo>
                      <a:pt x="13296" y="17538"/>
                    </a:lnTo>
                    <a:lnTo>
                      <a:pt x="13413" y="17538"/>
                    </a:lnTo>
                    <a:lnTo>
                      <a:pt x="13398" y="17354"/>
                    </a:lnTo>
                    <a:lnTo>
                      <a:pt x="13369" y="17354"/>
                    </a:lnTo>
                    <a:lnTo>
                      <a:pt x="13369" y="17169"/>
                    </a:lnTo>
                    <a:lnTo>
                      <a:pt x="13398" y="17354"/>
                    </a:lnTo>
                    <a:lnTo>
                      <a:pt x="13428" y="17354"/>
                    </a:lnTo>
                    <a:lnTo>
                      <a:pt x="13487" y="17723"/>
                    </a:lnTo>
                    <a:lnTo>
                      <a:pt x="13487" y="17538"/>
                    </a:lnTo>
                    <a:lnTo>
                      <a:pt x="13509" y="17723"/>
                    </a:lnTo>
                    <a:lnTo>
                      <a:pt x="13560" y="17723"/>
                    </a:lnTo>
                    <a:lnTo>
                      <a:pt x="13591" y="17908"/>
                    </a:lnTo>
                    <a:lnTo>
                      <a:pt x="13605" y="17908"/>
                    </a:lnTo>
                    <a:lnTo>
                      <a:pt x="13620" y="17723"/>
                    </a:lnTo>
                    <a:lnTo>
                      <a:pt x="13723" y="17723"/>
                    </a:lnTo>
                    <a:lnTo>
                      <a:pt x="13754" y="17538"/>
                    </a:lnTo>
                    <a:lnTo>
                      <a:pt x="13739" y="17354"/>
                    </a:lnTo>
                    <a:lnTo>
                      <a:pt x="13709" y="17354"/>
                    </a:lnTo>
                    <a:lnTo>
                      <a:pt x="13709" y="17169"/>
                    </a:lnTo>
                    <a:lnTo>
                      <a:pt x="13650" y="17169"/>
                    </a:lnTo>
                    <a:lnTo>
                      <a:pt x="13641" y="17354"/>
                    </a:lnTo>
                    <a:lnTo>
                      <a:pt x="13629" y="17538"/>
                    </a:lnTo>
                    <a:lnTo>
                      <a:pt x="13574" y="17538"/>
                    </a:lnTo>
                    <a:lnTo>
                      <a:pt x="13563" y="17354"/>
                    </a:lnTo>
                    <a:lnTo>
                      <a:pt x="13561" y="17169"/>
                    </a:lnTo>
                    <a:lnTo>
                      <a:pt x="13576" y="17169"/>
                    </a:lnTo>
                    <a:lnTo>
                      <a:pt x="13576" y="16985"/>
                    </a:lnTo>
                    <a:lnTo>
                      <a:pt x="13605" y="16985"/>
                    </a:lnTo>
                    <a:lnTo>
                      <a:pt x="13620" y="17169"/>
                    </a:lnTo>
                    <a:lnTo>
                      <a:pt x="13650" y="17169"/>
                    </a:lnTo>
                    <a:lnTo>
                      <a:pt x="13680" y="16985"/>
                    </a:lnTo>
                    <a:lnTo>
                      <a:pt x="13724" y="16985"/>
                    </a:lnTo>
                    <a:lnTo>
                      <a:pt x="13724" y="17169"/>
                    </a:lnTo>
                    <a:lnTo>
                      <a:pt x="13816" y="17169"/>
                    </a:lnTo>
                    <a:lnTo>
                      <a:pt x="13883" y="17538"/>
                    </a:lnTo>
                    <a:lnTo>
                      <a:pt x="13916" y="17538"/>
                    </a:lnTo>
                    <a:lnTo>
                      <a:pt x="13902" y="17723"/>
                    </a:lnTo>
                    <a:lnTo>
                      <a:pt x="13976" y="17723"/>
                    </a:lnTo>
                    <a:lnTo>
                      <a:pt x="13976" y="17908"/>
                    </a:lnTo>
                    <a:lnTo>
                      <a:pt x="13990" y="17908"/>
                    </a:lnTo>
                    <a:lnTo>
                      <a:pt x="13990" y="17723"/>
                    </a:lnTo>
                    <a:lnTo>
                      <a:pt x="14079" y="17723"/>
                    </a:lnTo>
                    <a:lnTo>
                      <a:pt x="14079" y="14215"/>
                    </a:lnTo>
                    <a:lnTo>
                      <a:pt x="14070" y="14215"/>
                    </a:lnTo>
                    <a:lnTo>
                      <a:pt x="14039" y="14031"/>
                    </a:lnTo>
                    <a:lnTo>
                      <a:pt x="14035" y="13662"/>
                    </a:lnTo>
                    <a:lnTo>
                      <a:pt x="14050" y="13662"/>
                    </a:lnTo>
                    <a:lnTo>
                      <a:pt x="14064" y="13477"/>
                    </a:lnTo>
                    <a:lnTo>
                      <a:pt x="14109" y="13292"/>
                    </a:lnTo>
                    <a:lnTo>
                      <a:pt x="14124" y="13477"/>
                    </a:lnTo>
                    <a:lnTo>
                      <a:pt x="14124" y="13662"/>
                    </a:lnTo>
                    <a:lnTo>
                      <a:pt x="14146" y="13662"/>
                    </a:lnTo>
                    <a:lnTo>
                      <a:pt x="14190" y="13846"/>
                    </a:lnTo>
                    <a:lnTo>
                      <a:pt x="14212" y="13846"/>
                    </a:lnTo>
                    <a:lnTo>
                      <a:pt x="14212" y="554"/>
                    </a:lnTo>
                    <a:lnTo>
                      <a:pt x="13783" y="554"/>
                    </a:lnTo>
                    <a:lnTo>
                      <a:pt x="13783" y="14215"/>
                    </a:lnTo>
                    <a:lnTo>
                      <a:pt x="13657" y="14215"/>
                    </a:lnTo>
                    <a:lnTo>
                      <a:pt x="13591" y="14108"/>
                    </a:lnTo>
                    <a:lnTo>
                      <a:pt x="13591" y="15692"/>
                    </a:lnTo>
                    <a:lnTo>
                      <a:pt x="13546" y="16062"/>
                    </a:lnTo>
                    <a:lnTo>
                      <a:pt x="13546" y="17354"/>
                    </a:lnTo>
                    <a:lnTo>
                      <a:pt x="13531" y="17354"/>
                    </a:lnTo>
                    <a:lnTo>
                      <a:pt x="13531" y="17169"/>
                    </a:lnTo>
                    <a:lnTo>
                      <a:pt x="13517" y="17169"/>
                    </a:lnTo>
                    <a:lnTo>
                      <a:pt x="13517" y="16985"/>
                    </a:lnTo>
                    <a:lnTo>
                      <a:pt x="13531" y="16985"/>
                    </a:lnTo>
                    <a:lnTo>
                      <a:pt x="13531" y="17169"/>
                    </a:lnTo>
                    <a:lnTo>
                      <a:pt x="13546" y="17169"/>
                    </a:lnTo>
                    <a:lnTo>
                      <a:pt x="13546" y="16062"/>
                    </a:lnTo>
                    <a:lnTo>
                      <a:pt x="13502" y="15692"/>
                    </a:lnTo>
                    <a:lnTo>
                      <a:pt x="13502" y="15508"/>
                    </a:lnTo>
                    <a:lnTo>
                      <a:pt x="13524" y="15692"/>
                    </a:lnTo>
                    <a:lnTo>
                      <a:pt x="13591" y="15692"/>
                    </a:lnTo>
                    <a:lnTo>
                      <a:pt x="13591" y="14108"/>
                    </a:lnTo>
                    <a:lnTo>
                      <a:pt x="13543" y="14031"/>
                    </a:lnTo>
                    <a:lnTo>
                      <a:pt x="13457" y="13959"/>
                    </a:lnTo>
                    <a:lnTo>
                      <a:pt x="13457" y="15323"/>
                    </a:lnTo>
                    <a:lnTo>
                      <a:pt x="13443" y="15323"/>
                    </a:lnTo>
                    <a:lnTo>
                      <a:pt x="13428" y="15508"/>
                    </a:lnTo>
                    <a:lnTo>
                      <a:pt x="13457" y="15508"/>
                    </a:lnTo>
                    <a:lnTo>
                      <a:pt x="13457" y="15692"/>
                    </a:lnTo>
                    <a:lnTo>
                      <a:pt x="13452" y="15692"/>
                    </a:lnTo>
                    <a:lnTo>
                      <a:pt x="13433" y="15877"/>
                    </a:lnTo>
                    <a:lnTo>
                      <a:pt x="13413" y="15877"/>
                    </a:lnTo>
                    <a:lnTo>
                      <a:pt x="13413" y="15692"/>
                    </a:lnTo>
                    <a:lnTo>
                      <a:pt x="13428" y="15692"/>
                    </a:lnTo>
                    <a:lnTo>
                      <a:pt x="13428" y="15508"/>
                    </a:lnTo>
                    <a:lnTo>
                      <a:pt x="13398" y="15508"/>
                    </a:lnTo>
                    <a:lnTo>
                      <a:pt x="13383" y="15323"/>
                    </a:lnTo>
                    <a:lnTo>
                      <a:pt x="13324" y="15323"/>
                    </a:lnTo>
                    <a:lnTo>
                      <a:pt x="13324" y="15138"/>
                    </a:lnTo>
                    <a:lnTo>
                      <a:pt x="13339" y="15138"/>
                    </a:lnTo>
                    <a:lnTo>
                      <a:pt x="13354" y="15323"/>
                    </a:lnTo>
                    <a:lnTo>
                      <a:pt x="13369" y="15138"/>
                    </a:lnTo>
                    <a:lnTo>
                      <a:pt x="13383" y="15138"/>
                    </a:lnTo>
                    <a:lnTo>
                      <a:pt x="13383" y="15323"/>
                    </a:lnTo>
                    <a:lnTo>
                      <a:pt x="13428" y="15323"/>
                    </a:lnTo>
                    <a:lnTo>
                      <a:pt x="13428" y="15138"/>
                    </a:lnTo>
                    <a:lnTo>
                      <a:pt x="13457" y="15138"/>
                    </a:lnTo>
                    <a:lnTo>
                      <a:pt x="13457" y="13959"/>
                    </a:lnTo>
                    <a:lnTo>
                      <a:pt x="13324" y="13846"/>
                    </a:lnTo>
                    <a:lnTo>
                      <a:pt x="13221" y="13846"/>
                    </a:lnTo>
                    <a:lnTo>
                      <a:pt x="13222" y="13662"/>
                    </a:lnTo>
                    <a:lnTo>
                      <a:pt x="13227" y="13662"/>
                    </a:lnTo>
                    <a:lnTo>
                      <a:pt x="13235" y="13477"/>
                    </a:lnTo>
                    <a:lnTo>
                      <a:pt x="13191" y="13292"/>
                    </a:lnTo>
                    <a:lnTo>
                      <a:pt x="13358" y="13108"/>
                    </a:lnTo>
                    <a:lnTo>
                      <a:pt x="13498" y="13108"/>
                    </a:lnTo>
                    <a:lnTo>
                      <a:pt x="13632" y="13477"/>
                    </a:lnTo>
                    <a:lnTo>
                      <a:pt x="13783" y="14215"/>
                    </a:lnTo>
                    <a:lnTo>
                      <a:pt x="13783" y="554"/>
                    </a:lnTo>
                    <a:lnTo>
                      <a:pt x="13073" y="554"/>
                    </a:lnTo>
                    <a:lnTo>
                      <a:pt x="13073" y="15508"/>
                    </a:lnTo>
                    <a:lnTo>
                      <a:pt x="13043" y="15692"/>
                    </a:lnTo>
                    <a:lnTo>
                      <a:pt x="13043" y="15323"/>
                    </a:lnTo>
                    <a:lnTo>
                      <a:pt x="13073" y="15323"/>
                    </a:lnTo>
                    <a:lnTo>
                      <a:pt x="13073" y="554"/>
                    </a:lnTo>
                    <a:lnTo>
                      <a:pt x="13058" y="554"/>
                    </a:lnTo>
                    <a:lnTo>
                      <a:pt x="13058" y="13846"/>
                    </a:lnTo>
                    <a:lnTo>
                      <a:pt x="13034" y="13846"/>
                    </a:lnTo>
                    <a:lnTo>
                      <a:pt x="13034" y="15323"/>
                    </a:lnTo>
                    <a:lnTo>
                      <a:pt x="13032" y="15323"/>
                    </a:lnTo>
                    <a:lnTo>
                      <a:pt x="13028" y="15247"/>
                    </a:lnTo>
                    <a:lnTo>
                      <a:pt x="13028" y="15692"/>
                    </a:lnTo>
                    <a:lnTo>
                      <a:pt x="13013" y="15508"/>
                    </a:lnTo>
                    <a:lnTo>
                      <a:pt x="13028" y="15508"/>
                    </a:lnTo>
                    <a:lnTo>
                      <a:pt x="13028" y="15247"/>
                    </a:lnTo>
                    <a:lnTo>
                      <a:pt x="13024" y="15172"/>
                    </a:lnTo>
                    <a:lnTo>
                      <a:pt x="13034" y="15323"/>
                    </a:lnTo>
                    <a:lnTo>
                      <a:pt x="13034" y="13846"/>
                    </a:lnTo>
                    <a:lnTo>
                      <a:pt x="13028" y="13846"/>
                    </a:lnTo>
                    <a:lnTo>
                      <a:pt x="13043" y="13662"/>
                    </a:lnTo>
                    <a:lnTo>
                      <a:pt x="13058" y="13662"/>
                    </a:lnTo>
                    <a:lnTo>
                      <a:pt x="13058" y="554"/>
                    </a:lnTo>
                    <a:lnTo>
                      <a:pt x="13022" y="554"/>
                    </a:lnTo>
                    <a:lnTo>
                      <a:pt x="13022" y="15138"/>
                    </a:lnTo>
                    <a:lnTo>
                      <a:pt x="13016" y="15138"/>
                    </a:lnTo>
                    <a:lnTo>
                      <a:pt x="13013" y="14954"/>
                    </a:lnTo>
                    <a:lnTo>
                      <a:pt x="13022" y="15138"/>
                    </a:lnTo>
                    <a:lnTo>
                      <a:pt x="13022" y="554"/>
                    </a:lnTo>
                    <a:lnTo>
                      <a:pt x="12954" y="554"/>
                    </a:lnTo>
                    <a:lnTo>
                      <a:pt x="12954" y="16246"/>
                    </a:lnTo>
                    <a:lnTo>
                      <a:pt x="12910" y="16246"/>
                    </a:lnTo>
                    <a:lnTo>
                      <a:pt x="12910" y="18462"/>
                    </a:lnTo>
                    <a:lnTo>
                      <a:pt x="12895" y="18646"/>
                    </a:lnTo>
                    <a:lnTo>
                      <a:pt x="12895" y="18462"/>
                    </a:lnTo>
                    <a:lnTo>
                      <a:pt x="12910" y="18462"/>
                    </a:lnTo>
                    <a:lnTo>
                      <a:pt x="12910" y="17723"/>
                    </a:lnTo>
                    <a:lnTo>
                      <a:pt x="12896" y="17908"/>
                    </a:lnTo>
                    <a:lnTo>
                      <a:pt x="12880" y="18092"/>
                    </a:lnTo>
                    <a:lnTo>
                      <a:pt x="12864" y="18092"/>
                    </a:lnTo>
                    <a:lnTo>
                      <a:pt x="12850" y="18277"/>
                    </a:lnTo>
                    <a:lnTo>
                      <a:pt x="12821" y="18277"/>
                    </a:lnTo>
                    <a:lnTo>
                      <a:pt x="12821" y="18092"/>
                    </a:lnTo>
                    <a:lnTo>
                      <a:pt x="12779" y="18092"/>
                    </a:lnTo>
                    <a:lnTo>
                      <a:pt x="12700" y="17908"/>
                    </a:lnTo>
                    <a:lnTo>
                      <a:pt x="12658" y="17723"/>
                    </a:lnTo>
                    <a:lnTo>
                      <a:pt x="12683" y="17723"/>
                    </a:lnTo>
                    <a:lnTo>
                      <a:pt x="12737" y="17538"/>
                    </a:lnTo>
                    <a:lnTo>
                      <a:pt x="12797" y="17538"/>
                    </a:lnTo>
                    <a:lnTo>
                      <a:pt x="12874" y="17723"/>
                    </a:lnTo>
                    <a:lnTo>
                      <a:pt x="12910" y="17723"/>
                    </a:lnTo>
                    <a:lnTo>
                      <a:pt x="12910" y="16246"/>
                    </a:lnTo>
                    <a:lnTo>
                      <a:pt x="12895" y="16246"/>
                    </a:lnTo>
                    <a:lnTo>
                      <a:pt x="12865" y="16431"/>
                    </a:lnTo>
                    <a:lnTo>
                      <a:pt x="12850" y="16246"/>
                    </a:lnTo>
                    <a:lnTo>
                      <a:pt x="12836" y="16246"/>
                    </a:lnTo>
                    <a:lnTo>
                      <a:pt x="12836" y="16062"/>
                    </a:lnTo>
                    <a:lnTo>
                      <a:pt x="12850" y="15877"/>
                    </a:lnTo>
                    <a:lnTo>
                      <a:pt x="12850" y="16062"/>
                    </a:lnTo>
                    <a:lnTo>
                      <a:pt x="12880" y="16062"/>
                    </a:lnTo>
                    <a:lnTo>
                      <a:pt x="12895" y="15877"/>
                    </a:lnTo>
                    <a:lnTo>
                      <a:pt x="12865" y="15877"/>
                    </a:lnTo>
                    <a:lnTo>
                      <a:pt x="12880" y="15692"/>
                    </a:lnTo>
                    <a:lnTo>
                      <a:pt x="12821" y="15692"/>
                    </a:lnTo>
                    <a:lnTo>
                      <a:pt x="12821" y="16062"/>
                    </a:lnTo>
                    <a:lnTo>
                      <a:pt x="12806" y="16246"/>
                    </a:lnTo>
                    <a:lnTo>
                      <a:pt x="12791" y="16062"/>
                    </a:lnTo>
                    <a:lnTo>
                      <a:pt x="12821" y="16062"/>
                    </a:lnTo>
                    <a:lnTo>
                      <a:pt x="12821" y="15692"/>
                    </a:lnTo>
                    <a:lnTo>
                      <a:pt x="12806" y="15692"/>
                    </a:lnTo>
                    <a:lnTo>
                      <a:pt x="12806" y="15323"/>
                    </a:lnTo>
                    <a:lnTo>
                      <a:pt x="12821" y="15323"/>
                    </a:lnTo>
                    <a:lnTo>
                      <a:pt x="12836" y="15508"/>
                    </a:lnTo>
                    <a:lnTo>
                      <a:pt x="12910" y="15508"/>
                    </a:lnTo>
                    <a:lnTo>
                      <a:pt x="12910" y="15692"/>
                    </a:lnTo>
                    <a:lnTo>
                      <a:pt x="12924" y="15692"/>
                    </a:lnTo>
                    <a:lnTo>
                      <a:pt x="12924" y="15877"/>
                    </a:lnTo>
                    <a:lnTo>
                      <a:pt x="12895" y="15877"/>
                    </a:lnTo>
                    <a:lnTo>
                      <a:pt x="12910" y="16062"/>
                    </a:lnTo>
                    <a:lnTo>
                      <a:pt x="12939" y="16062"/>
                    </a:lnTo>
                    <a:lnTo>
                      <a:pt x="12954" y="16246"/>
                    </a:lnTo>
                    <a:lnTo>
                      <a:pt x="12954" y="554"/>
                    </a:lnTo>
                    <a:lnTo>
                      <a:pt x="12776" y="554"/>
                    </a:lnTo>
                    <a:lnTo>
                      <a:pt x="12776" y="13477"/>
                    </a:lnTo>
                    <a:lnTo>
                      <a:pt x="12729" y="13662"/>
                    </a:lnTo>
                    <a:lnTo>
                      <a:pt x="12624" y="13662"/>
                    </a:lnTo>
                    <a:lnTo>
                      <a:pt x="12569" y="13846"/>
                    </a:lnTo>
                    <a:lnTo>
                      <a:pt x="12532" y="13230"/>
                    </a:lnTo>
                    <a:lnTo>
                      <a:pt x="12532" y="18000"/>
                    </a:lnTo>
                    <a:lnTo>
                      <a:pt x="12510" y="17908"/>
                    </a:lnTo>
                    <a:lnTo>
                      <a:pt x="12525" y="17908"/>
                    </a:lnTo>
                    <a:lnTo>
                      <a:pt x="12532" y="18000"/>
                    </a:lnTo>
                    <a:lnTo>
                      <a:pt x="12532" y="13230"/>
                    </a:lnTo>
                    <a:lnTo>
                      <a:pt x="12525" y="13108"/>
                    </a:lnTo>
                    <a:lnTo>
                      <a:pt x="12702" y="12923"/>
                    </a:lnTo>
                    <a:lnTo>
                      <a:pt x="12745" y="13292"/>
                    </a:lnTo>
                    <a:lnTo>
                      <a:pt x="12763" y="13292"/>
                    </a:lnTo>
                    <a:lnTo>
                      <a:pt x="12776" y="13477"/>
                    </a:lnTo>
                    <a:lnTo>
                      <a:pt x="12776" y="554"/>
                    </a:lnTo>
                    <a:lnTo>
                      <a:pt x="12303" y="554"/>
                    </a:lnTo>
                    <a:lnTo>
                      <a:pt x="12303" y="17538"/>
                    </a:lnTo>
                    <a:lnTo>
                      <a:pt x="12288" y="17723"/>
                    </a:lnTo>
                    <a:lnTo>
                      <a:pt x="12258" y="17723"/>
                    </a:lnTo>
                    <a:lnTo>
                      <a:pt x="12258" y="17908"/>
                    </a:lnTo>
                    <a:lnTo>
                      <a:pt x="12169" y="17908"/>
                    </a:lnTo>
                    <a:lnTo>
                      <a:pt x="12169" y="17723"/>
                    </a:lnTo>
                    <a:lnTo>
                      <a:pt x="12155" y="17723"/>
                    </a:lnTo>
                    <a:lnTo>
                      <a:pt x="12140" y="17908"/>
                    </a:lnTo>
                    <a:lnTo>
                      <a:pt x="12095" y="17908"/>
                    </a:lnTo>
                    <a:lnTo>
                      <a:pt x="12110" y="17723"/>
                    </a:lnTo>
                    <a:lnTo>
                      <a:pt x="12140" y="17723"/>
                    </a:lnTo>
                    <a:lnTo>
                      <a:pt x="12155" y="17538"/>
                    </a:lnTo>
                    <a:lnTo>
                      <a:pt x="12169" y="17538"/>
                    </a:lnTo>
                    <a:lnTo>
                      <a:pt x="12169" y="17723"/>
                    </a:lnTo>
                    <a:lnTo>
                      <a:pt x="12229" y="17723"/>
                    </a:lnTo>
                    <a:lnTo>
                      <a:pt x="12229" y="17908"/>
                    </a:lnTo>
                    <a:lnTo>
                      <a:pt x="12258" y="17723"/>
                    </a:lnTo>
                    <a:lnTo>
                      <a:pt x="12258" y="17538"/>
                    </a:lnTo>
                    <a:lnTo>
                      <a:pt x="12303" y="17538"/>
                    </a:lnTo>
                    <a:lnTo>
                      <a:pt x="12303" y="554"/>
                    </a:lnTo>
                    <a:lnTo>
                      <a:pt x="11873" y="554"/>
                    </a:lnTo>
                    <a:lnTo>
                      <a:pt x="11873" y="14769"/>
                    </a:lnTo>
                    <a:lnTo>
                      <a:pt x="11859" y="14769"/>
                    </a:lnTo>
                    <a:lnTo>
                      <a:pt x="11859" y="14954"/>
                    </a:lnTo>
                    <a:lnTo>
                      <a:pt x="11850" y="15138"/>
                    </a:lnTo>
                    <a:lnTo>
                      <a:pt x="11838" y="15323"/>
                    </a:lnTo>
                    <a:lnTo>
                      <a:pt x="11829" y="15323"/>
                    </a:lnTo>
                    <a:lnTo>
                      <a:pt x="11829" y="15508"/>
                    </a:lnTo>
                    <a:lnTo>
                      <a:pt x="11814" y="15508"/>
                    </a:lnTo>
                    <a:lnTo>
                      <a:pt x="11814" y="15692"/>
                    </a:lnTo>
                    <a:lnTo>
                      <a:pt x="11829" y="15877"/>
                    </a:lnTo>
                    <a:lnTo>
                      <a:pt x="11762" y="15877"/>
                    </a:lnTo>
                    <a:lnTo>
                      <a:pt x="11807" y="16062"/>
                    </a:lnTo>
                    <a:lnTo>
                      <a:pt x="11711" y="16062"/>
                    </a:lnTo>
                    <a:lnTo>
                      <a:pt x="11666" y="15508"/>
                    </a:lnTo>
                    <a:lnTo>
                      <a:pt x="11770" y="15508"/>
                    </a:lnTo>
                    <a:lnTo>
                      <a:pt x="11688" y="15323"/>
                    </a:lnTo>
                    <a:lnTo>
                      <a:pt x="11649" y="15138"/>
                    </a:lnTo>
                    <a:lnTo>
                      <a:pt x="11680" y="15138"/>
                    </a:lnTo>
                    <a:lnTo>
                      <a:pt x="11801" y="14954"/>
                    </a:lnTo>
                    <a:lnTo>
                      <a:pt x="11859" y="14954"/>
                    </a:lnTo>
                    <a:lnTo>
                      <a:pt x="11859" y="14769"/>
                    </a:lnTo>
                    <a:lnTo>
                      <a:pt x="11786" y="14769"/>
                    </a:lnTo>
                    <a:lnTo>
                      <a:pt x="11755" y="14954"/>
                    </a:lnTo>
                    <a:lnTo>
                      <a:pt x="11740" y="14769"/>
                    </a:lnTo>
                    <a:lnTo>
                      <a:pt x="11696" y="14769"/>
                    </a:lnTo>
                    <a:lnTo>
                      <a:pt x="11725" y="14954"/>
                    </a:lnTo>
                    <a:lnTo>
                      <a:pt x="11651" y="14954"/>
                    </a:lnTo>
                    <a:lnTo>
                      <a:pt x="11651" y="14769"/>
                    </a:lnTo>
                    <a:lnTo>
                      <a:pt x="11666" y="14769"/>
                    </a:lnTo>
                    <a:lnTo>
                      <a:pt x="11666" y="14585"/>
                    </a:lnTo>
                    <a:lnTo>
                      <a:pt x="11681" y="14585"/>
                    </a:lnTo>
                    <a:lnTo>
                      <a:pt x="11740" y="14400"/>
                    </a:lnTo>
                    <a:lnTo>
                      <a:pt x="11799" y="14400"/>
                    </a:lnTo>
                    <a:lnTo>
                      <a:pt x="11844" y="14585"/>
                    </a:lnTo>
                    <a:lnTo>
                      <a:pt x="11873" y="14769"/>
                    </a:lnTo>
                    <a:lnTo>
                      <a:pt x="11873" y="554"/>
                    </a:lnTo>
                    <a:lnTo>
                      <a:pt x="11859" y="554"/>
                    </a:lnTo>
                    <a:lnTo>
                      <a:pt x="11859" y="13292"/>
                    </a:lnTo>
                    <a:lnTo>
                      <a:pt x="11814" y="13292"/>
                    </a:lnTo>
                    <a:lnTo>
                      <a:pt x="11799" y="13477"/>
                    </a:lnTo>
                    <a:lnTo>
                      <a:pt x="11770" y="13477"/>
                    </a:lnTo>
                    <a:lnTo>
                      <a:pt x="11755" y="13662"/>
                    </a:lnTo>
                    <a:lnTo>
                      <a:pt x="11770" y="13846"/>
                    </a:lnTo>
                    <a:lnTo>
                      <a:pt x="11747" y="14031"/>
                    </a:lnTo>
                    <a:lnTo>
                      <a:pt x="11755" y="14031"/>
                    </a:lnTo>
                    <a:lnTo>
                      <a:pt x="11785" y="14215"/>
                    </a:lnTo>
                    <a:lnTo>
                      <a:pt x="11755" y="14215"/>
                    </a:lnTo>
                    <a:lnTo>
                      <a:pt x="11740" y="14031"/>
                    </a:lnTo>
                    <a:lnTo>
                      <a:pt x="11723" y="14031"/>
                    </a:lnTo>
                    <a:lnTo>
                      <a:pt x="11697" y="14215"/>
                    </a:lnTo>
                    <a:lnTo>
                      <a:pt x="11666" y="14215"/>
                    </a:lnTo>
                    <a:lnTo>
                      <a:pt x="11666" y="14400"/>
                    </a:lnTo>
                    <a:lnTo>
                      <a:pt x="11651" y="14400"/>
                    </a:lnTo>
                    <a:lnTo>
                      <a:pt x="11651" y="14585"/>
                    </a:lnTo>
                    <a:lnTo>
                      <a:pt x="11636" y="14515"/>
                    </a:lnTo>
                    <a:lnTo>
                      <a:pt x="11636" y="14954"/>
                    </a:lnTo>
                    <a:lnTo>
                      <a:pt x="11622" y="15138"/>
                    </a:lnTo>
                    <a:lnTo>
                      <a:pt x="11607" y="15138"/>
                    </a:lnTo>
                    <a:lnTo>
                      <a:pt x="11607" y="14954"/>
                    </a:lnTo>
                    <a:lnTo>
                      <a:pt x="11622" y="14954"/>
                    </a:lnTo>
                    <a:lnTo>
                      <a:pt x="11622" y="14769"/>
                    </a:lnTo>
                    <a:lnTo>
                      <a:pt x="11636" y="14769"/>
                    </a:lnTo>
                    <a:lnTo>
                      <a:pt x="11636" y="14515"/>
                    </a:lnTo>
                    <a:lnTo>
                      <a:pt x="11612" y="14400"/>
                    </a:lnTo>
                    <a:lnTo>
                      <a:pt x="11555" y="14400"/>
                    </a:lnTo>
                    <a:lnTo>
                      <a:pt x="11533" y="14215"/>
                    </a:lnTo>
                    <a:lnTo>
                      <a:pt x="11533" y="15692"/>
                    </a:lnTo>
                    <a:lnTo>
                      <a:pt x="11518" y="15877"/>
                    </a:lnTo>
                    <a:lnTo>
                      <a:pt x="11488" y="16062"/>
                    </a:lnTo>
                    <a:lnTo>
                      <a:pt x="11474" y="15877"/>
                    </a:lnTo>
                    <a:lnTo>
                      <a:pt x="11503" y="15877"/>
                    </a:lnTo>
                    <a:lnTo>
                      <a:pt x="11518" y="15692"/>
                    </a:lnTo>
                    <a:lnTo>
                      <a:pt x="11533" y="15692"/>
                    </a:lnTo>
                    <a:lnTo>
                      <a:pt x="11533" y="14031"/>
                    </a:lnTo>
                    <a:lnTo>
                      <a:pt x="11518" y="14031"/>
                    </a:lnTo>
                    <a:lnTo>
                      <a:pt x="11518" y="13846"/>
                    </a:lnTo>
                    <a:lnTo>
                      <a:pt x="11438" y="13846"/>
                    </a:lnTo>
                    <a:lnTo>
                      <a:pt x="11361" y="14031"/>
                    </a:lnTo>
                    <a:lnTo>
                      <a:pt x="11326" y="14031"/>
                    </a:lnTo>
                    <a:lnTo>
                      <a:pt x="11326" y="13846"/>
                    </a:lnTo>
                    <a:lnTo>
                      <a:pt x="11311" y="13846"/>
                    </a:lnTo>
                    <a:lnTo>
                      <a:pt x="11311" y="15692"/>
                    </a:lnTo>
                    <a:lnTo>
                      <a:pt x="11281" y="15508"/>
                    </a:lnTo>
                    <a:lnTo>
                      <a:pt x="11296" y="15508"/>
                    </a:lnTo>
                    <a:lnTo>
                      <a:pt x="11311" y="15692"/>
                    </a:lnTo>
                    <a:lnTo>
                      <a:pt x="11311" y="13662"/>
                    </a:lnTo>
                    <a:lnTo>
                      <a:pt x="11296" y="13477"/>
                    </a:lnTo>
                    <a:lnTo>
                      <a:pt x="11326" y="13477"/>
                    </a:lnTo>
                    <a:lnTo>
                      <a:pt x="11326" y="13292"/>
                    </a:lnTo>
                    <a:lnTo>
                      <a:pt x="11311" y="13292"/>
                    </a:lnTo>
                    <a:lnTo>
                      <a:pt x="11311" y="13262"/>
                    </a:lnTo>
                    <a:lnTo>
                      <a:pt x="11326" y="13200"/>
                    </a:lnTo>
                    <a:lnTo>
                      <a:pt x="11311" y="13200"/>
                    </a:lnTo>
                    <a:lnTo>
                      <a:pt x="11311" y="13108"/>
                    </a:lnTo>
                    <a:lnTo>
                      <a:pt x="11266" y="12923"/>
                    </a:lnTo>
                    <a:lnTo>
                      <a:pt x="11266" y="15692"/>
                    </a:lnTo>
                    <a:lnTo>
                      <a:pt x="11222" y="15692"/>
                    </a:lnTo>
                    <a:lnTo>
                      <a:pt x="11237" y="15508"/>
                    </a:lnTo>
                    <a:lnTo>
                      <a:pt x="11266" y="15508"/>
                    </a:lnTo>
                    <a:lnTo>
                      <a:pt x="11266" y="13477"/>
                    </a:lnTo>
                    <a:lnTo>
                      <a:pt x="11252" y="13477"/>
                    </a:lnTo>
                    <a:lnTo>
                      <a:pt x="11252" y="15323"/>
                    </a:lnTo>
                    <a:lnTo>
                      <a:pt x="11192" y="15323"/>
                    </a:lnTo>
                    <a:lnTo>
                      <a:pt x="11178" y="15508"/>
                    </a:lnTo>
                    <a:lnTo>
                      <a:pt x="11178" y="18092"/>
                    </a:lnTo>
                    <a:lnTo>
                      <a:pt x="11163" y="18092"/>
                    </a:lnTo>
                    <a:lnTo>
                      <a:pt x="11178" y="17908"/>
                    </a:lnTo>
                    <a:lnTo>
                      <a:pt x="11133" y="17908"/>
                    </a:lnTo>
                    <a:lnTo>
                      <a:pt x="11148" y="18092"/>
                    </a:lnTo>
                    <a:lnTo>
                      <a:pt x="11118" y="17908"/>
                    </a:lnTo>
                    <a:lnTo>
                      <a:pt x="11103" y="17908"/>
                    </a:lnTo>
                    <a:lnTo>
                      <a:pt x="11103" y="18092"/>
                    </a:lnTo>
                    <a:lnTo>
                      <a:pt x="11133" y="18092"/>
                    </a:lnTo>
                    <a:lnTo>
                      <a:pt x="11148" y="18277"/>
                    </a:lnTo>
                    <a:lnTo>
                      <a:pt x="11103" y="18277"/>
                    </a:lnTo>
                    <a:lnTo>
                      <a:pt x="11074" y="18092"/>
                    </a:lnTo>
                    <a:lnTo>
                      <a:pt x="11074" y="18277"/>
                    </a:lnTo>
                    <a:lnTo>
                      <a:pt x="11049" y="18277"/>
                    </a:lnTo>
                    <a:lnTo>
                      <a:pt x="11014" y="18397"/>
                    </a:lnTo>
                    <a:lnTo>
                      <a:pt x="10985" y="18277"/>
                    </a:lnTo>
                    <a:lnTo>
                      <a:pt x="10941" y="18277"/>
                    </a:lnTo>
                    <a:lnTo>
                      <a:pt x="10896" y="18092"/>
                    </a:lnTo>
                    <a:lnTo>
                      <a:pt x="10896" y="17908"/>
                    </a:lnTo>
                    <a:lnTo>
                      <a:pt x="10881" y="17908"/>
                    </a:lnTo>
                    <a:lnTo>
                      <a:pt x="10881" y="17723"/>
                    </a:lnTo>
                    <a:lnTo>
                      <a:pt x="11087" y="17723"/>
                    </a:lnTo>
                    <a:lnTo>
                      <a:pt x="11120" y="17538"/>
                    </a:lnTo>
                    <a:lnTo>
                      <a:pt x="11133" y="17354"/>
                    </a:lnTo>
                    <a:lnTo>
                      <a:pt x="11178" y="17354"/>
                    </a:lnTo>
                    <a:lnTo>
                      <a:pt x="11178" y="15508"/>
                    </a:lnTo>
                    <a:lnTo>
                      <a:pt x="11151" y="15508"/>
                    </a:lnTo>
                    <a:lnTo>
                      <a:pt x="11148" y="15457"/>
                    </a:lnTo>
                    <a:lnTo>
                      <a:pt x="11148" y="16246"/>
                    </a:lnTo>
                    <a:lnTo>
                      <a:pt x="11029" y="16246"/>
                    </a:lnTo>
                    <a:lnTo>
                      <a:pt x="11029" y="16431"/>
                    </a:lnTo>
                    <a:lnTo>
                      <a:pt x="11000" y="16431"/>
                    </a:lnTo>
                    <a:lnTo>
                      <a:pt x="11000" y="16062"/>
                    </a:lnTo>
                    <a:lnTo>
                      <a:pt x="11015" y="15877"/>
                    </a:lnTo>
                    <a:lnTo>
                      <a:pt x="11148" y="16246"/>
                    </a:lnTo>
                    <a:lnTo>
                      <a:pt x="11148" y="16062"/>
                    </a:lnTo>
                    <a:lnTo>
                      <a:pt x="11133" y="16062"/>
                    </a:lnTo>
                    <a:lnTo>
                      <a:pt x="11133" y="15877"/>
                    </a:lnTo>
                    <a:lnTo>
                      <a:pt x="11148" y="15877"/>
                    </a:lnTo>
                    <a:lnTo>
                      <a:pt x="11148" y="15457"/>
                    </a:lnTo>
                    <a:lnTo>
                      <a:pt x="11139" y="15323"/>
                    </a:lnTo>
                    <a:lnTo>
                      <a:pt x="11123" y="15323"/>
                    </a:lnTo>
                    <a:lnTo>
                      <a:pt x="11103" y="15138"/>
                    </a:lnTo>
                    <a:lnTo>
                      <a:pt x="11178" y="15138"/>
                    </a:lnTo>
                    <a:lnTo>
                      <a:pt x="11207" y="15323"/>
                    </a:lnTo>
                    <a:lnTo>
                      <a:pt x="11207" y="15138"/>
                    </a:lnTo>
                    <a:lnTo>
                      <a:pt x="11252" y="15323"/>
                    </a:lnTo>
                    <a:lnTo>
                      <a:pt x="11252" y="13477"/>
                    </a:lnTo>
                    <a:lnTo>
                      <a:pt x="11237" y="13477"/>
                    </a:lnTo>
                    <a:lnTo>
                      <a:pt x="11222" y="13292"/>
                    </a:lnTo>
                    <a:lnTo>
                      <a:pt x="11207" y="13292"/>
                    </a:lnTo>
                    <a:lnTo>
                      <a:pt x="11207" y="13108"/>
                    </a:lnTo>
                    <a:lnTo>
                      <a:pt x="11222" y="13292"/>
                    </a:lnTo>
                    <a:lnTo>
                      <a:pt x="11237" y="13292"/>
                    </a:lnTo>
                    <a:lnTo>
                      <a:pt x="11266" y="13477"/>
                    </a:lnTo>
                    <a:lnTo>
                      <a:pt x="11266" y="12923"/>
                    </a:lnTo>
                    <a:lnTo>
                      <a:pt x="11281" y="12923"/>
                    </a:lnTo>
                    <a:lnTo>
                      <a:pt x="11311" y="13108"/>
                    </a:lnTo>
                    <a:lnTo>
                      <a:pt x="11326" y="13108"/>
                    </a:lnTo>
                    <a:lnTo>
                      <a:pt x="11326" y="13200"/>
                    </a:lnTo>
                    <a:lnTo>
                      <a:pt x="11340" y="13200"/>
                    </a:lnTo>
                    <a:lnTo>
                      <a:pt x="11355" y="13138"/>
                    </a:lnTo>
                    <a:lnTo>
                      <a:pt x="11340" y="13138"/>
                    </a:lnTo>
                    <a:lnTo>
                      <a:pt x="11333" y="13108"/>
                    </a:lnTo>
                    <a:lnTo>
                      <a:pt x="11355" y="13108"/>
                    </a:lnTo>
                    <a:lnTo>
                      <a:pt x="11355" y="13138"/>
                    </a:lnTo>
                    <a:lnTo>
                      <a:pt x="11383" y="13138"/>
                    </a:lnTo>
                    <a:lnTo>
                      <a:pt x="11376" y="13292"/>
                    </a:lnTo>
                    <a:lnTo>
                      <a:pt x="11364" y="13477"/>
                    </a:lnTo>
                    <a:lnTo>
                      <a:pt x="11326" y="13477"/>
                    </a:lnTo>
                    <a:lnTo>
                      <a:pt x="11326" y="13662"/>
                    </a:lnTo>
                    <a:lnTo>
                      <a:pt x="11488" y="13662"/>
                    </a:lnTo>
                    <a:lnTo>
                      <a:pt x="11474" y="13477"/>
                    </a:lnTo>
                    <a:lnTo>
                      <a:pt x="11444" y="13292"/>
                    </a:lnTo>
                    <a:lnTo>
                      <a:pt x="11400" y="13292"/>
                    </a:lnTo>
                    <a:lnTo>
                      <a:pt x="11385" y="13108"/>
                    </a:lnTo>
                    <a:lnTo>
                      <a:pt x="11385" y="13076"/>
                    </a:lnTo>
                    <a:lnTo>
                      <a:pt x="11370" y="13015"/>
                    </a:lnTo>
                    <a:lnTo>
                      <a:pt x="11355" y="13076"/>
                    </a:lnTo>
                    <a:lnTo>
                      <a:pt x="11355" y="12923"/>
                    </a:lnTo>
                    <a:lnTo>
                      <a:pt x="11577" y="12923"/>
                    </a:lnTo>
                    <a:lnTo>
                      <a:pt x="11636" y="13108"/>
                    </a:lnTo>
                    <a:lnTo>
                      <a:pt x="11651" y="13108"/>
                    </a:lnTo>
                    <a:lnTo>
                      <a:pt x="11651" y="13292"/>
                    </a:lnTo>
                    <a:lnTo>
                      <a:pt x="11681" y="13292"/>
                    </a:lnTo>
                    <a:lnTo>
                      <a:pt x="11666" y="13477"/>
                    </a:lnTo>
                    <a:lnTo>
                      <a:pt x="11681" y="13477"/>
                    </a:lnTo>
                    <a:lnTo>
                      <a:pt x="11696" y="13662"/>
                    </a:lnTo>
                    <a:lnTo>
                      <a:pt x="11696" y="13477"/>
                    </a:lnTo>
                    <a:lnTo>
                      <a:pt x="11740" y="13477"/>
                    </a:lnTo>
                    <a:lnTo>
                      <a:pt x="11725" y="13292"/>
                    </a:lnTo>
                    <a:lnTo>
                      <a:pt x="11725" y="13108"/>
                    </a:lnTo>
                    <a:lnTo>
                      <a:pt x="11804" y="13108"/>
                    </a:lnTo>
                    <a:lnTo>
                      <a:pt x="11829" y="13292"/>
                    </a:lnTo>
                    <a:lnTo>
                      <a:pt x="11829" y="13108"/>
                    </a:lnTo>
                    <a:lnTo>
                      <a:pt x="11859" y="13108"/>
                    </a:lnTo>
                    <a:lnTo>
                      <a:pt x="11859" y="554"/>
                    </a:lnTo>
                    <a:lnTo>
                      <a:pt x="11577" y="554"/>
                    </a:lnTo>
                    <a:lnTo>
                      <a:pt x="11577" y="11815"/>
                    </a:lnTo>
                    <a:lnTo>
                      <a:pt x="11562" y="11631"/>
                    </a:lnTo>
                    <a:lnTo>
                      <a:pt x="11577" y="11631"/>
                    </a:lnTo>
                    <a:lnTo>
                      <a:pt x="11577" y="554"/>
                    </a:lnTo>
                    <a:lnTo>
                      <a:pt x="11160" y="554"/>
                    </a:lnTo>
                    <a:lnTo>
                      <a:pt x="11160" y="13118"/>
                    </a:lnTo>
                    <a:lnTo>
                      <a:pt x="11120" y="13292"/>
                    </a:lnTo>
                    <a:lnTo>
                      <a:pt x="11089" y="13292"/>
                    </a:lnTo>
                    <a:lnTo>
                      <a:pt x="11089" y="15323"/>
                    </a:lnTo>
                    <a:lnTo>
                      <a:pt x="11015" y="15323"/>
                    </a:lnTo>
                    <a:lnTo>
                      <a:pt x="11015" y="15508"/>
                    </a:lnTo>
                    <a:lnTo>
                      <a:pt x="11000" y="15508"/>
                    </a:lnTo>
                    <a:lnTo>
                      <a:pt x="11000" y="15323"/>
                    </a:lnTo>
                    <a:lnTo>
                      <a:pt x="10911" y="15323"/>
                    </a:lnTo>
                    <a:lnTo>
                      <a:pt x="10911" y="15138"/>
                    </a:lnTo>
                    <a:lnTo>
                      <a:pt x="10941" y="15138"/>
                    </a:lnTo>
                    <a:lnTo>
                      <a:pt x="10941" y="15323"/>
                    </a:lnTo>
                    <a:lnTo>
                      <a:pt x="10970" y="15138"/>
                    </a:lnTo>
                    <a:lnTo>
                      <a:pt x="10985" y="14954"/>
                    </a:lnTo>
                    <a:lnTo>
                      <a:pt x="11000" y="14954"/>
                    </a:lnTo>
                    <a:lnTo>
                      <a:pt x="11015" y="15138"/>
                    </a:lnTo>
                    <a:lnTo>
                      <a:pt x="11044" y="15138"/>
                    </a:lnTo>
                    <a:lnTo>
                      <a:pt x="11089" y="15323"/>
                    </a:lnTo>
                    <a:lnTo>
                      <a:pt x="11089" y="13292"/>
                    </a:lnTo>
                    <a:lnTo>
                      <a:pt x="11086" y="13292"/>
                    </a:lnTo>
                    <a:lnTo>
                      <a:pt x="11160" y="13118"/>
                    </a:lnTo>
                    <a:lnTo>
                      <a:pt x="11160" y="554"/>
                    </a:lnTo>
                    <a:lnTo>
                      <a:pt x="10928" y="554"/>
                    </a:lnTo>
                    <a:lnTo>
                      <a:pt x="10928" y="13108"/>
                    </a:lnTo>
                    <a:lnTo>
                      <a:pt x="10881" y="13108"/>
                    </a:lnTo>
                    <a:lnTo>
                      <a:pt x="10881" y="15138"/>
                    </a:lnTo>
                    <a:lnTo>
                      <a:pt x="10867" y="15138"/>
                    </a:lnTo>
                    <a:lnTo>
                      <a:pt x="10867" y="17723"/>
                    </a:lnTo>
                    <a:lnTo>
                      <a:pt x="10837" y="17723"/>
                    </a:lnTo>
                    <a:lnTo>
                      <a:pt x="10807" y="17538"/>
                    </a:lnTo>
                    <a:lnTo>
                      <a:pt x="10793" y="17538"/>
                    </a:lnTo>
                    <a:lnTo>
                      <a:pt x="10822" y="17354"/>
                    </a:lnTo>
                    <a:lnTo>
                      <a:pt x="10852" y="17354"/>
                    </a:lnTo>
                    <a:lnTo>
                      <a:pt x="10852" y="17538"/>
                    </a:lnTo>
                    <a:lnTo>
                      <a:pt x="10867" y="17723"/>
                    </a:lnTo>
                    <a:lnTo>
                      <a:pt x="10867" y="15323"/>
                    </a:lnTo>
                    <a:lnTo>
                      <a:pt x="10852" y="15323"/>
                    </a:lnTo>
                    <a:lnTo>
                      <a:pt x="10852" y="16615"/>
                    </a:lnTo>
                    <a:lnTo>
                      <a:pt x="10837" y="16800"/>
                    </a:lnTo>
                    <a:lnTo>
                      <a:pt x="10807" y="16800"/>
                    </a:lnTo>
                    <a:lnTo>
                      <a:pt x="10837" y="16615"/>
                    </a:lnTo>
                    <a:lnTo>
                      <a:pt x="10852" y="16615"/>
                    </a:lnTo>
                    <a:lnTo>
                      <a:pt x="10852" y="15323"/>
                    </a:lnTo>
                    <a:lnTo>
                      <a:pt x="10807" y="15323"/>
                    </a:lnTo>
                    <a:lnTo>
                      <a:pt x="10807" y="15508"/>
                    </a:lnTo>
                    <a:lnTo>
                      <a:pt x="10793" y="15323"/>
                    </a:lnTo>
                    <a:lnTo>
                      <a:pt x="10778" y="15323"/>
                    </a:lnTo>
                    <a:lnTo>
                      <a:pt x="10763" y="15231"/>
                    </a:lnTo>
                    <a:lnTo>
                      <a:pt x="10763" y="17723"/>
                    </a:lnTo>
                    <a:lnTo>
                      <a:pt x="10748" y="17908"/>
                    </a:lnTo>
                    <a:lnTo>
                      <a:pt x="10748" y="17538"/>
                    </a:lnTo>
                    <a:lnTo>
                      <a:pt x="10763" y="17538"/>
                    </a:lnTo>
                    <a:lnTo>
                      <a:pt x="10763" y="15231"/>
                    </a:lnTo>
                    <a:lnTo>
                      <a:pt x="10748" y="15138"/>
                    </a:lnTo>
                    <a:lnTo>
                      <a:pt x="10733" y="15138"/>
                    </a:lnTo>
                    <a:lnTo>
                      <a:pt x="10733" y="15692"/>
                    </a:lnTo>
                    <a:lnTo>
                      <a:pt x="10709" y="15540"/>
                    </a:lnTo>
                    <a:lnTo>
                      <a:pt x="10709" y="17723"/>
                    </a:lnTo>
                    <a:lnTo>
                      <a:pt x="10654" y="17908"/>
                    </a:lnTo>
                    <a:lnTo>
                      <a:pt x="10630" y="17908"/>
                    </a:lnTo>
                    <a:lnTo>
                      <a:pt x="10630" y="17723"/>
                    </a:lnTo>
                    <a:lnTo>
                      <a:pt x="10709" y="17723"/>
                    </a:lnTo>
                    <a:lnTo>
                      <a:pt x="10709" y="15540"/>
                    </a:lnTo>
                    <a:lnTo>
                      <a:pt x="10704" y="15508"/>
                    </a:lnTo>
                    <a:lnTo>
                      <a:pt x="10704" y="16800"/>
                    </a:lnTo>
                    <a:lnTo>
                      <a:pt x="10659" y="16800"/>
                    </a:lnTo>
                    <a:lnTo>
                      <a:pt x="10659" y="16615"/>
                    </a:lnTo>
                    <a:lnTo>
                      <a:pt x="10689" y="16615"/>
                    </a:lnTo>
                    <a:lnTo>
                      <a:pt x="10704" y="16800"/>
                    </a:lnTo>
                    <a:lnTo>
                      <a:pt x="10704" y="15508"/>
                    </a:lnTo>
                    <a:lnTo>
                      <a:pt x="10733" y="15508"/>
                    </a:lnTo>
                    <a:lnTo>
                      <a:pt x="10733" y="15138"/>
                    </a:lnTo>
                    <a:lnTo>
                      <a:pt x="10719" y="15138"/>
                    </a:lnTo>
                    <a:lnTo>
                      <a:pt x="10719" y="15323"/>
                    </a:lnTo>
                    <a:lnTo>
                      <a:pt x="10689" y="15323"/>
                    </a:lnTo>
                    <a:lnTo>
                      <a:pt x="10704" y="15138"/>
                    </a:lnTo>
                    <a:lnTo>
                      <a:pt x="10704" y="14954"/>
                    </a:lnTo>
                    <a:lnTo>
                      <a:pt x="10754" y="14585"/>
                    </a:lnTo>
                    <a:lnTo>
                      <a:pt x="10798" y="14769"/>
                    </a:lnTo>
                    <a:lnTo>
                      <a:pt x="10839" y="14954"/>
                    </a:lnTo>
                    <a:lnTo>
                      <a:pt x="10881" y="15138"/>
                    </a:lnTo>
                    <a:lnTo>
                      <a:pt x="10881" y="13108"/>
                    </a:lnTo>
                    <a:lnTo>
                      <a:pt x="10852" y="13108"/>
                    </a:lnTo>
                    <a:lnTo>
                      <a:pt x="10867" y="13292"/>
                    </a:lnTo>
                    <a:lnTo>
                      <a:pt x="10852" y="13477"/>
                    </a:lnTo>
                    <a:lnTo>
                      <a:pt x="10822" y="13477"/>
                    </a:lnTo>
                    <a:lnTo>
                      <a:pt x="10646" y="13846"/>
                    </a:lnTo>
                    <a:lnTo>
                      <a:pt x="10562" y="13846"/>
                    </a:lnTo>
                    <a:lnTo>
                      <a:pt x="10482" y="14031"/>
                    </a:lnTo>
                    <a:lnTo>
                      <a:pt x="10562" y="13846"/>
                    </a:lnTo>
                    <a:lnTo>
                      <a:pt x="10727" y="13662"/>
                    </a:lnTo>
                    <a:lnTo>
                      <a:pt x="10807" y="13477"/>
                    </a:lnTo>
                    <a:lnTo>
                      <a:pt x="10837" y="13108"/>
                    </a:lnTo>
                    <a:lnTo>
                      <a:pt x="10852" y="13108"/>
                    </a:lnTo>
                    <a:lnTo>
                      <a:pt x="10867" y="12923"/>
                    </a:lnTo>
                    <a:lnTo>
                      <a:pt x="10904" y="12923"/>
                    </a:lnTo>
                    <a:lnTo>
                      <a:pt x="10928" y="13108"/>
                    </a:lnTo>
                    <a:lnTo>
                      <a:pt x="10928" y="554"/>
                    </a:lnTo>
                    <a:lnTo>
                      <a:pt x="10348" y="554"/>
                    </a:lnTo>
                    <a:lnTo>
                      <a:pt x="10348" y="14031"/>
                    </a:lnTo>
                    <a:lnTo>
                      <a:pt x="10186" y="14031"/>
                    </a:lnTo>
                    <a:lnTo>
                      <a:pt x="10186" y="14400"/>
                    </a:lnTo>
                    <a:lnTo>
                      <a:pt x="10166" y="14400"/>
                    </a:lnTo>
                    <a:lnTo>
                      <a:pt x="10131" y="14215"/>
                    </a:lnTo>
                    <a:lnTo>
                      <a:pt x="10141" y="14215"/>
                    </a:lnTo>
                    <a:lnTo>
                      <a:pt x="10156" y="14031"/>
                    </a:lnTo>
                    <a:lnTo>
                      <a:pt x="10038" y="14031"/>
                    </a:lnTo>
                    <a:lnTo>
                      <a:pt x="10038" y="14215"/>
                    </a:lnTo>
                    <a:lnTo>
                      <a:pt x="10052" y="14400"/>
                    </a:lnTo>
                    <a:lnTo>
                      <a:pt x="10083" y="14400"/>
                    </a:lnTo>
                    <a:lnTo>
                      <a:pt x="10140" y="14585"/>
                    </a:lnTo>
                    <a:lnTo>
                      <a:pt x="10171" y="14769"/>
                    </a:lnTo>
                    <a:lnTo>
                      <a:pt x="10067" y="14769"/>
                    </a:lnTo>
                    <a:lnTo>
                      <a:pt x="10052" y="14954"/>
                    </a:lnTo>
                    <a:lnTo>
                      <a:pt x="10038" y="14954"/>
                    </a:lnTo>
                    <a:lnTo>
                      <a:pt x="10038" y="14769"/>
                    </a:lnTo>
                    <a:lnTo>
                      <a:pt x="10052" y="14769"/>
                    </a:lnTo>
                    <a:lnTo>
                      <a:pt x="10052" y="14585"/>
                    </a:lnTo>
                    <a:lnTo>
                      <a:pt x="10038" y="14585"/>
                    </a:lnTo>
                    <a:lnTo>
                      <a:pt x="10038" y="14400"/>
                    </a:lnTo>
                    <a:lnTo>
                      <a:pt x="10023" y="14400"/>
                    </a:lnTo>
                    <a:lnTo>
                      <a:pt x="10023" y="14769"/>
                    </a:lnTo>
                    <a:lnTo>
                      <a:pt x="10008" y="14769"/>
                    </a:lnTo>
                    <a:lnTo>
                      <a:pt x="9993" y="14677"/>
                    </a:lnTo>
                    <a:lnTo>
                      <a:pt x="9993" y="15138"/>
                    </a:lnTo>
                    <a:lnTo>
                      <a:pt x="9970" y="15138"/>
                    </a:lnTo>
                    <a:lnTo>
                      <a:pt x="9970" y="16431"/>
                    </a:lnTo>
                    <a:lnTo>
                      <a:pt x="9958" y="16615"/>
                    </a:lnTo>
                    <a:lnTo>
                      <a:pt x="9949" y="16800"/>
                    </a:lnTo>
                    <a:lnTo>
                      <a:pt x="9934" y="16800"/>
                    </a:lnTo>
                    <a:lnTo>
                      <a:pt x="9934" y="16615"/>
                    </a:lnTo>
                    <a:lnTo>
                      <a:pt x="9936" y="16615"/>
                    </a:lnTo>
                    <a:lnTo>
                      <a:pt x="9940" y="16431"/>
                    </a:lnTo>
                    <a:lnTo>
                      <a:pt x="9970" y="16431"/>
                    </a:lnTo>
                    <a:lnTo>
                      <a:pt x="9970" y="15138"/>
                    </a:lnTo>
                    <a:lnTo>
                      <a:pt x="9934" y="15138"/>
                    </a:lnTo>
                    <a:lnTo>
                      <a:pt x="9934" y="17723"/>
                    </a:lnTo>
                    <a:lnTo>
                      <a:pt x="9889" y="17908"/>
                    </a:lnTo>
                    <a:lnTo>
                      <a:pt x="9889" y="17723"/>
                    </a:lnTo>
                    <a:lnTo>
                      <a:pt x="9904" y="17723"/>
                    </a:lnTo>
                    <a:lnTo>
                      <a:pt x="9904" y="17538"/>
                    </a:lnTo>
                    <a:lnTo>
                      <a:pt x="9919" y="17538"/>
                    </a:lnTo>
                    <a:lnTo>
                      <a:pt x="9919" y="17723"/>
                    </a:lnTo>
                    <a:lnTo>
                      <a:pt x="9934" y="17723"/>
                    </a:lnTo>
                    <a:lnTo>
                      <a:pt x="9934" y="15138"/>
                    </a:lnTo>
                    <a:lnTo>
                      <a:pt x="9870" y="15138"/>
                    </a:lnTo>
                    <a:lnTo>
                      <a:pt x="9924" y="14954"/>
                    </a:lnTo>
                    <a:lnTo>
                      <a:pt x="9949" y="14769"/>
                    </a:lnTo>
                    <a:lnTo>
                      <a:pt x="9993" y="15138"/>
                    </a:lnTo>
                    <a:lnTo>
                      <a:pt x="9993" y="14677"/>
                    </a:lnTo>
                    <a:lnTo>
                      <a:pt x="9978" y="14585"/>
                    </a:lnTo>
                    <a:lnTo>
                      <a:pt x="10023" y="14585"/>
                    </a:lnTo>
                    <a:lnTo>
                      <a:pt x="10023" y="14400"/>
                    </a:lnTo>
                    <a:lnTo>
                      <a:pt x="9993" y="14400"/>
                    </a:lnTo>
                    <a:lnTo>
                      <a:pt x="10008" y="14215"/>
                    </a:lnTo>
                    <a:lnTo>
                      <a:pt x="10023" y="14215"/>
                    </a:lnTo>
                    <a:lnTo>
                      <a:pt x="10038" y="14031"/>
                    </a:lnTo>
                    <a:lnTo>
                      <a:pt x="9958" y="14031"/>
                    </a:lnTo>
                    <a:lnTo>
                      <a:pt x="9949" y="14011"/>
                    </a:lnTo>
                    <a:lnTo>
                      <a:pt x="9949" y="14215"/>
                    </a:lnTo>
                    <a:lnTo>
                      <a:pt x="9916" y="14400"/>
                    </a:lnTo>
                    <a:lnTo>
                      <a:pt x="9884" y="14585"/>
                    </a:lnTo>
                    <a:lnTo>
                      <a:pt x="9861" y="14585"/>
                    </a:lnTo>
                    <a:lnTo>
                      <a:pt x="9888" y="14400"/>
                    </a:lnTo>
                    <a:lnTo>
                      <a:pt x="9911" y="14400"/>
                    </a:lnTo>
                    <a:lnTo>
                      <a:pt x="9934" y="14215"/>
                    </a:lnTo>
                    <a:lnTo>
                      <a:pt x="9949" y="14215"/>
                    </a:lnTo>
                    <a:lnTo>
                      <a:pt x="9949" y="14011"/>
                    </a:lnTo>
                    <a:lnTo>
                      <a:pt x="9813" y="13709"/>
                    </a:lnTo>
                    <a:lnTo>
                      <a:pt x="9813" y="15505"/>
                    </a:lnTo>
                    <a:lnTo>
                      <a:pt x="9778" y="15469"/>
                    </a:lnTo>
                    <a:lnTo>
                      <a:pt x="9778" y="15692"/>
                    </a:lnTo>
                    <a:lnTo>
                      <a:pt x="9754" y="15877"/>
                    </a:lnTo>
                    <a:lnTo>
                      <a:pt x="9728" y="16062"/>
                    </a:lnTo>
                    <a:lnTo>
                      <a:pt x="9697" y="16062"/>
                    </a:lnTo>
                    <a:lnTo>
                      <a:pt x="9697" y="16246"/>
                    </a:lnTo>
                    <a:lnTo>
                      <a:pt x="9682" y="16431"/>
                    </a:lnTo>
                    <a:lnTo>
                      <a:pt x="9667" y="16431"/>
                    </a:lnTo>
                    <a:lnTo>
                      <a:pt x="9667" y="16800"/>
                    </a:lnTo>
                    <a:lnTo>
                      <a:pt x="9653" y="16985"/>
                    </a:lnTo>
                    <a:lnTo>
                      <a:pt x="9638" y="16985"/>
                    </a:lnTo>
                    <a:lnTo>
                      <a:pt x="9638" y="17169"/>
                    </a:lnTo>
                    <a:lnTo>
                      <a:pt x="9534" y="17169"/>
                    </a:lnTo>
                    <a:lnTo>
                      <a:pt x="9460" y="17067"/>
                    </a:lnTo>
                    <a:lnTo>
                      <a:pt x="9460" y="18277"/>
                    </a:lnTo>
                    <a:lnTo>
                      <a:pt x="9445" y="18277"/>
                    </a:lnTo>
                    <a:lnTo>
                      <a:pt x="9445" y="18185"/>
                    </a:lnTo>
                    <a:lnTo>
                      <a:pt x="9460" y="18277"/>
                    </a:lnTo>
                    <a:lnTo>
                      <a:pt x="9460" y="17067"/>
                    </a:lnTo>
                    <a:lnTo>
                      <a:pt x="9401" y="16985"/>
                    </a:lnTo>
                    <a:lnTo>
                      <a:pt x="9392" y="16800"/>
                    </a:lnTo>
                    <a:lnTo>
                      <a:pt x="9380" y="16615"/>
                    </a:lnTo>
                    <a:lnTo>
                      <a:pt x="9375" y="16508"/>
                    </a:lnTo>
                    <a:lnTo>
                      <a:pt x="9375" y="18462"/>
                    </a:lnTo>
                    <a:lnTo>
                      <a:pt x="9355" y="18462"/>
                    </a:lnTo>
                    <a:lnTo>
                      <a:pt x="9299" y="18092"/>
                    </a:lnTo>
                    <a:lnTo>
                      <a:pt x="9268" y="17908"/>
                    </a:lnTo>
                    <a:lnTo>
                      <a:pt x="9342" y="17908"/>
                    </a:lnTo>
                    <a:lnTo>
                      <a:pt x="9375" y="18462"/>
                    </a:lnTo>
                    <a:lnTo>
                      <a:pt x="9375" y="16508"/>
                    </a:lnTo>
                    <a:lnTo>
                      <a:pt x="9371" y="16431"/>
                    </a:lnTo>
                    <a:lnTo>
                      <a:pt x="9133" y="16431"/>
                    </a:lnTo>
                    <a:lnTo>
                      <a:pt x="9133" y="17354"/>
                    </a:lnTo>
                    <a:lnTo>
                      <a:pt x="9077" y="17538"/>
                    </a:lnTo>
                    <a:lnTo>
                      <a:pt x="9046" y="17538"/>
                    </a:lnTo>
                    <a:lnTo>
                      <a:pt x="9090" y="17354"/>
                    </a:lnTo>
                    <a:lnTo>
                      <a:pt x="9133" y="17354"/>
                    </a:lnTo>
                    <a:lnTo>
                      <a:pt x="9133" y="16431"/>
                    </a:lnTo>
                    <a:lnTo>
                      <a:pt x="8883" y="16431"/>
                    </a:lnTo>
                    <a:lnTo>
                      <a:pt x="8883" y="16615"/>
                    </a:lnTo>
                    <a:lnTo>
                      <a:pt x="8952" y="16615"/>
                    </a:lnTo>
                    <a:lnTo>
                      <a:pt x="8979" y="16800"/>
                    </a:lnTo>
                    <a:lnTo>
                      <a:pt x="9060" y="16800"/>
                    </a:lnTo>
                    <a:lnTo>
                      <a:pt x="9001" y="16985"/>
                    </a:lnTo>
                    <a:lnTo>
                      <a:pt x="8972" y="16985"/>
                    </a:lnTo>
                    <a:lnTo>
                      <a:pt x="8972" y="17169"/>
                    </a:lnTo>
                    <a:lnTo>
                      <a:pt x="8927" y="17169"/>
                    </a:lnTo>
                    <a:lnTo>
                      <a:pt x="8885" y="16985"/>
                    </a:lnTo>
                    <a:lnTo>
                      <a:pt x="8809" y="16985"/>
                    </a:lnTo>
                    <a:lnTo>
                      <a:pt x="8824" y="16800"/>
                    </a:lnTo>
                    <a:lnTo>
                      <a:pt x="8838" y="16800"/>
                    </a:lnTo>
                    <a:lnTo>
                      <a:pt x="8868" y="16615"/>
                    </a:lnTo>
                    <a:lnTo>
                      <a:pt x="8720" y="16615"/>
                    </a:lnTo>
                    <a:lnTo>
                      <a:pt x="8720" y="16431"/>
                    </a:lnTo>
                    <a:lnTo>
                      <a:pt x="8705" y="16431"/>
                    </a:lnTo>
                    <a:lnTo>
                      <a:pt x="8705" y="16246"/>
                    </a:lnTo>
                    <a:lnTo>
                      <a:pt x="8868" y="16246"/>
                    </a:lnTo>
                    <a:lnTo>
                      <a:pt x="8868" y="16062"/>
                    </a:lnTo>
                    <a:lnTo>
                      <a:pt x="8883" y="16062"/>
                    </a:lnTo>
                    <a:lnTo>
                      <a:pt x="8883" y="16246"/>
                    </a:lnTo>
                    <a:lnTo>
                      <a:pt x="8868" y="16246"/>
                    </a:lnTo>
                    <a:lnTo>
                      <a:pt x="8868" y="16431"/>
                    </a:lnTo>
                    <a:lnTo>
                      <a:pt x="9431" y="16431"/>
                    </a:lnTo>
                    <a:lnTo>
                      <a:pt x="9431" y="16246"/>
                    </a:lnTo>
                    <a:lnTo>
                      <a:pt x="9445" y="16246"/>
                    </a:lnTo>
                    <a:lnTo>
                      <a:pt x="9445" y="16431"/>
                    </a:lnTo>
                    <a:lnTo>
                      <a:pt x="9475" y="16615"/>
                    </a:lnTo>
                    <a:lnTo>
                      <a:pt x="9513" y="16615"/>
                    </a:lnTo>
                    <a:lnTo>
                      <a:pt x="9614" y="16800"/>
                    </a:lnTo>
                    <a:lnTo>
                      <a:pt x="9667" y="16800"/>
                    </a:lnTo>
                    <a:lnTo>
                      <a:pt x="9667" y="16431"/>
                    </a:lnTo>
                    <a:lnTo>
                      <a:pt x="9653" y="16431"/>
                    </a:lnTo>
                    <a:lnTo>
                      <a:pt x="9653" y="16615"/>
                    </a:lnTo>
                    <a:lnTo>
                      <a:pt x="9579" y="16615"/>
                    </a:lnTo>
                    <a:lnTo>
                      <a:pt x="9623" y="16431"/>
                    </a:lnTo>
                    <a:lnTo>
                      <a:pt x="9653" y="16431"/>
                    </a:lnTo>
                    <a:lnTo>
                      <a:pt x="9697" y="16246"/>
                    </a:lnTo>
                    <a:lnTo>
                      <a:pt x="9697" y="16062"/>
                    </a:lnTo>
                    <a:lnTo>
                      <a:pt x="9593" y="16062"/>
                    </a:lnTo>
                    <a:lnTo>
                      <a:pt x="9593" y="16154"/>
                    </a:lnTo>
                    <a:lnTo>
                      <a:pt x="9579" y="16062"/>
                    </a:lnTo>
                    <a:lnTo>
                      <a:pt x="9593" y="16062"/>
                    </a:lnTo>
                    <a:lnTo>
                      <a:pt x="9579" y="15877"/>
                    </a:lnTo>
                    <a:lnTo>
                      <a:pt x="9564" y="16062"/>
                    </a:lnTo>
                    <a:lnTo>
                      <a:pt x="9534" y="16062"/>
                    </a:lnTo>
                    <a:lnTo>
                      <a:pt x="9534" y="15877"/>
                    </a:lnTo>
                    <a:lnTo>
                      <a:pt x="9519" y="15877"/>
                    </a:lnTo>
                    <a:lnTo>
                      <a:pt x="9505" y="15692"/>
                    </a:lnTo>
                    <a:lnTo>
                      <a:pt x="9505" y="15877"/>
                    </a:lnTo>
                    <a:lnTo>
                      <a:pt x="9519" y="16062"/>
                    </a:lnTo>
                    <a:lnTo>
                      <a:pt x="9490" y="16062"/>
                    </a:lnTo>
                    <a:lnTo>
                      <a:pt x="9490" y="15877"/>
                    </a:lnTo>
                    <a:lnTo>
                      <a:pt x="9431" y="15877"/>
                    </a:lnTo>
                    <a:lnTo>
                      <a:pt x="9416" y="16062"/>
                    </a:lnTo>
                    <a:lnTo>
                      <a:pt x="9386" y="16062"/>
                    </a:lnTo>
                    <a:lnTo>
                      <a:pt x="9401" y="15877"/>
                    </a:lnTo>
                    <a:lnTo>
                      <a:pt x="9386" y="15877"/>
                    </a:lnTo>
                    <a:lnTo>
                      <a:pt x="9386" y="15692"/>
                    </a:lnTo>
                    <a:lnTo>
                      <a:pt x="9401" y="15692"/>
                    </a:lnTo>
                    <a:lnTo>
                      <a:pt x="9401" y="15877"/>
                    </a:lnTo>
                    <a:lnTo>
                      <a:pt x="9431" y="15877"/>
                    </a:lnTo>
                    <a:lnTo>
                      <a:pt x="9431" y="15692"/>
                    </a:lnTo>
                    <a:lnTo>
                      <a:pt x="9534" y="15692"/>
                    </a:lnTo>
                    <a:lnTo>
                      <a:pt x="9549" y="15877"/>
                    </a:lnTo>
                    <a:lnTo>
                      <a:pt x="9564" y="15877"/>
                    </a:lnTo>
                    <a:lnTo>
                      <a:pt x="9622" y="15692"/>
                    </a:lnTo>
                    <a:lnTo>
                      <a:pt x="9778" y="15692"/>
                    </a:lnTo>
                    <a:lnTo>
                      <a:pt x="9778" y="15469"/>
                    </a:lnTo>
                    <a:lnTo>
                      <a:pt x="9638" y="15323"/>
                    </a:lnTo>
                    <a:lnTo>
                      <a:pt x="9765" y="15323"/>
                    </a:lnTo>
                    <a:lnTo>
                      <a:pt x="9801" y="15138"/>
                    </a:lnTo>
                    <a:lnTo>
                      <a:pt x="9803" y="15323"/>
                    </a:lnTo>
                    <a:lnTo>
                      <a:pt x="9813" y="15505"/>
                    </a:lnTo>
                    <a:lnTo>
                      <a:pt x="9813" y="13709"/>
                    </a:lnTo>
                    <a:lnTo>
                      <a:pt x="9792" y="13662"/>
                    </a:lnTo>
                    <a:lnTo>
                      <a:pt x="9712" y="13477"/>
                    </a:lnTo>
                    <a:lnTo>
                      <a:pt x="9682" y="13477"/>
                    </a:lnTo>
                    <a:lnTo>
                      <a:pt x="9648" y="13334"/>
                    </a:lnTo>
                    <a:lnTo>
                      <a:pt x="9648" y="13662"/>
                    </a:lnTo>
                    <a:lnTo>
                      <a:pt x="9632" y="13846"/>
                    </a:lnTo>
                    <a:lnTo>
                      <a:pt x="9620" y="14031"/>
                    </a:lnTo>
                    <a:lnTo>
                      <a:pt x="9608" y="14215"/>
                    </a:lnTo>
                    <a:lnTo>
                      <a:pt x="9593" y="14215"/>
                    </a:lnTo>
                    <a:lnTo>
                      <a:pt x="9593" y="15508"/>
                    </a:lnTo>
                    <a:lnTo>
                      <a:pt x="9579" y="15508"/>
                    </a:lnTo>
                    <a:lnTo>
                      <a:pt x="9579" y="15323"/>
                    </a:lnTo>
                    <a:lnTo>
                      <a:pt x="9593" y="15323"/>
                    </a:lnTo>
                    <a:lnTo>
                      <a:pt x="9593" y="14215"/>
                    </a:lnTo>
                    <a:lnTo>
                      <a:pt x="9579" y="14215"/>
                    </a:lnTo>
                    <a:lnTo>
                      <a:pt x="9579" y="14031"/>
                    </a:lnTo>
                    <a:lnTo>
                      <a:pt x="9564" y="13846"/>
                    </a:lnTo>
                    <a:lnTo>
                      <a:pt x="9593" y="13846"/>
                    </a:lnTo>
                    <a:lnTo>
                      <a:pt x="9579" y="13662"/>
                    </a:lnTo>
                    <a:lnTo>
                      <a:pt x="9648" y="13662"/>
                    </a:lnTo>
                    <a:lnTo>
                      <a:pt x="9648" y="13334"/>
                    </a:lnTo>
                    <a:lnTo>
                      <a:pt x="9638" y="13292"/>
                    </a:lnTo>
                    <a:lnTo>
                      <a:pt x="9623" y="13292"/>
                    </a:lnTo>
                    <a:lnTo>
                      <a:pt x="9645" y="13108"/>
                    </a:lnTo>
                    <a:lnTo>
                      <a:pt x="9845" y="13108"/>
                    </a:lnTo>
                    <a:lnTo>
                      <a:pt x="9845" y="12923"/>
                    </a:lnTo>
                    <a:lnTo>
                      <a:pt x="9875" y="12923"/>
                    </a:lnTo>
                    <a:lnTo>
                      <a:pt x="9875" y="13108"/>
                    </a:lnTo>
                    <a:lnTo>
                      <a:pt x="9968" y="13292"/>
                    </a:lnTo>
                    <a:lnTo>
                      <a:pt x="10056" y="13477"/>
                    </a:lnTo>
                    <a:lnTo>
                      <a:pt x="10150" y="13662"/>
                    </a:lnTo>
                    <a:lnTo>
                      <a:pt x="10304" y="13662"/>
                    </a:lnTo>
                    <a:lnTo>
                      <a:pt x="10348" y="14031"/>
                    </a:lnTo>
                    <a:lnTo>
                      <a:pt x="10348" y="554"/>
                    </a:lnTo>
                    <a:lnTo>
                      <a:pt x="9327" y="554"/>
                    </a:lnTo>
                    <a:lnTo>
                      <a:pt x="9327" y="14215"/>
                    </a:lnTo>
                    <a:lnTo>
                      <a:pt x="9297" y="14400"/>
                    </a:lnTo>
                    <a:lnTo>
                      <a:pt x="9265" y="14400"/>
                    </a:lnTo>
                    <a:lnTo>
                      <a:pt x="9260" y="14215"/>
                    </a:lnTo>
                    <a:lnTo>
                      <a:pt x="9255" y="14215"/>
                    </a:lnTo>
                    <a:lnTo>
                      <a:pt x="9253" y="14031"/>
                    </a:lnTo>
                    <a:lnTo>
                      <a:pt x="9275" y="14031"/>
                    </a:lnTo>
                    <a:lnTo>
                      <a:pt x="9295" y="14215"/>
                    </a:lnTo>
                    <a:lnTo>
                      <a:pt x="9327" y="14215"/>
                    </a:lnTo>
                    <a:lnTo>
                      <a:pt x="9327" y="554"/>
                    </a:lnTo>
                    <a:lnTo>
                      <a:pt x="9223" y="554"/>
                    </a:lnTo>
                    <a:lnTo>
                      <a:pt x="9194" y="738"/>
                    </a:lnTo>
                    <a:lnTo>
                      <a:pt x="9164" y="554"/>
                    </a:lnTo>
                    <a:lnTo>
                      <a:pt x="9046" y="554"/>
                    </a:lnTo>
                    <a:lnTo>
                      <a:pt x="9046" y="15508"/>
                    </a:lnTo>
                    <a:lnTo>
                      <a:pt x="9016" y="15692"/>
                    </a:lnTo>
                    <a:lnTo>
                      <a:pt x="8986" y="15692"/>
                    </a:lnTo>
                    <a:lnTo>
                      <a:pt x="8969" y="15840"/>
                    </a:lnTo>
                    <a:lnTo>
                      <a:pt x="8957" y="15692"/>
                    </a:lnTo>
                    <a:lnTo>
                      <a:pt x="8986" y="15692"/>
                    </a:lnTo>
                    <a:lnTo>
                      <a:pt x="8986" y="15508"/>
                    </a:lnTo>
                    <a:lnTo>
                      <a:pt x="9001" y="15508"/>
                    </a:lnTo>
                    <a:lnTo>
                      <a:pt x="9001" y="15323"/>
                    </a:lnTo>
                    <a:lnTo>
                      <a:pt x="9031" y="15508"/>
                    </a:lnTo>
                    <a:lnTo>
                      <a:pt x="9046" y="15508"/>
                    </a:lnTo>
                    <a:lnTo>
                      <a:pt x="9046" y="554"/>
                    </a:lnTo>
                    <a:lnTo>
                      <a:pt x="9038" y="554"/>
                    </a:lnTo>
                    <a:lnTo>
                      <a:pt x="9038" y="13292"/>
                    </a:lnTo>
                    <a:lnTo>
                      <a:pt x="8986" y="13292"/>
                    </a:lnTo>
                    <a:lnTo>
                      <a:pt x="8972" y="13108"/>
                    </a:lnTo>
                    <a:lnTo>
                      <a:pt x="8972" y="13292"/>
                    </a:lnTo>
                    <a:lnTo>
                      <a:pt x="8912" y="13477"/>
                    </a:lnTo>
                    <a:lnTo>
                      <a:pt x="8898" y="13514"/>
                    </a:lnTo>
                    <a:lnTo>
                      <a:pt x="8898" y="15508"/>
                    </a:lnTo>
                    <a:lnTo>
                      <a:pt x="8867" y="15692"/>
                    </a:lnTo>
                    <a:lnTo>
                      <a:pt x="8816" y="15692"/>
                    </a:lnTo>
                    <a:lnTo>
                      <a:pt x="8794" y="15877"/>
                    </a:lnTo>
                    <a:lnTo>
                      <a:pt x="8794" y="15508"/>
                    </a:lnTo>
                    <a:lnTo>
                      <a:pt x="8898" y="15508"/>
                    </a:lnTo>
                    <a:lnTo>
                      <a:pt x="8898" y="13514"/>
                    </a:lnTo>
                    <a:lnTo>
                      <a:pt x="8838" y="13662"/>
                    </a:lnTo>
                    <a:lnTo>
                      <a:pt x="8824" y="13662"/>
                    </a:lnTo>
                    <a:lnTo>
                      <a:pt x="8838" y="13846"/>
                    </a:lnTo>
                    <a:lnTo>
                      <a:pt x="8794" y="13846"/>
                    </a:lnTo>
                    <a:lnTo>
                      <a:pt x="8809" y="13662"/>
                    </a:lnTo>
                    <a:lnTo>
                      <a:pt x="8809" y="13477"/>
                    </a:lnTo>
                    <a:lnTo>
                      <a:pt x="8912" y="13477"/>
                    </a:lnTo>
                    <a:lnTo>
                      <a:pt x="8912" y="13292"/>
                    </a:lnTo>
                    <a:lnTo>
                      <a:pt x="8927" y="13292"/>
                    </a:lnTo>
                    <a:lnTo>
                      <a:pt x="8942" y="13108"/>
                    </a:lnTo>
                    <a:lnTo>
                      <a:pt x="8942" y="13292"/>
                    </a:lnTo>
                    <a:lnTo>
                      <a:pt x="8972" y="13292"/>
                    </a:lnTo>
                    <a:lnTo>
                      <a:pt x="8972" y="13108"/>
                    </a:lnTo>
                    <a:lnTo>
                      <a:pt x="8994" y="13108"/>
                    </a:lnTo>
                    <a:lnTo>
                      <a:pt x="9038" y="13292"/>
                    </a:lnTo>
                    <a:lnTo>
                      <a:pt x="9038" y="554"/>
                    </a:lnTo>
                    <a:lnTo>
                      <a:pt x="9016" y="554"/>
                    </a:lnTo>
                    <a:lnTo>
                      <a:pt x="9016" y="11631"/>
                    </a:lnTo>
                    <a:lnTo>
                      <a:pt x="9001" y="11631"/>
                    </a:lnTo>
                    <a:lnTo>
                      <a:pt x="8986" y="11446"/>
                    </a:lnTo>
                    <a:lnTo>
                      <a:pt x="8986" y="11631"/>
                    </a:lnTo>
                    <a:lnTo>
                      <a:pt x="8977" y="11631"/>
                    </a:lnTo>
                    <a:lnTo>
                      <a:pt x="8949" y="11446"/>
                    </a:lnTo>
                    <a:lnTo>
                      <a:pt x="8898" y="11446"/>
                    </a:lnTo>
                    <a:lnTo>
                      <a:pt x="8912" y="11262"/>
                    </a:lnTo>
                    <a:lnTo>
                      <a:pt x="8957" y="11262"/>
                    </a:lnTo>
                    <a:lnTo>
                      <a:pt x="8986" y="11446"/>
                    </a:lnTo>
                    <a:lnTo>
                      <a:pt x="9016" y="11446"/>
                    </a:lnTo>
                    <a:lnTo>
                      <a:pt x="9016" y="554"/>
                    </a:lnTo>
                    <a:lnTo>
                      <a:pt x="8794" y="554"/>
                    </a:lnTo>
                    <a:lnTo>
                      <a:pt x="8794" y="13662"/>
                    </a:lnTo>
                    <a:lnTo>
                      <a:pt x="8764" y="13662"/>
                    </a:lnTo>
                    <a:lnTo>
                      <a:pt x="8750" y="13477"/>
                    </a:lnTo>
                    <a:lnTo>
                      <a:pt x="8794" y="13477"/>
                    </a:lnTo>
                    <a:lnTo>
                      <a:pt x="8794" y="554"/>
                    </a:lnTo>
                    <a:lnTo>
                      <a:pt x="8735" y="554"/>
                    </a:lnTo>
                    <a:lnTo>
                      <a:pt x="8735" y="15508"/>
                    </a:lnTo>
                    <a:lnTo>
                      <a:pt x="8720" y="15692"/>
                    </a:lnTo>
                    <a:lnTo>
                      <a:pt x="8705" y="15692"/>
                    </a:lnTo>
                    <a:lnTo>
                      <a:pt x="8720" y="15508"/>
                    </a:lnTo>
                    <a:lnTo>
                      <a:pt x="8735" y="15508"/>
                    </a:lnTo>
                    <a:lnTo>
                      <a:pt x="8735" y="554"/>
                    </a:lnTo>
                    <a:lnTo>
                      <a:pt x="8409" y="554"/>
                    </a:lnTo>
                    <a:lnTo>
                      <a:pt x="8409" y="12738"/>
                    </a:lnTo>
                    <a:lnTo>
                      <a:pt x="8394" y="12923"/>
                    </a:lnTo>
                    <a:lnTo>
                      <a:pt x="8379" y="12923"/>
                    </a:lnTo>
                    <a:lnTo>
                      <a:pt x="8320" y="12738"/>
                    </a:lnTo>
                    <a:lnTo>
                      <a:pt x="8409" y="12738"/>
                    </a:lnTo>
                    <a:lnTo>
                      <a:pt x="8409" y="554"/>
                    </a:lnTo>
                    <a:lnTo>
                      <a:pt x="7693" y="554"/>
                    </a:lnTo>
                    <a:lnTo>
                      <a:pt x="7693" y="13662"/>
                    </a:lnTo>
                    <a:lnTo>
                      <a:pt x="7654" y="13662"/>
                    </a:lnTo>
                    <a:lnTo>
                      <a:pt x="7669" y="13477"/>
                    </a:lnTo>
                    <a:lnTo>
                      <a:pt x="7693" y="13662"/>
                    </a:lnTo>
                    <a:lnTo>
                      <a:pt x="7693" y="554"/>
                    </a:lnTo>
                    <a:lnTo>
                      <a:pt x="7447" y="554"/>
                    </a:lnTo>
                    <a:lnTo>
                      <a:pt x="7388" y="738"/>
                    </a:lnTo>
                    <a:lnTo>
                      <a:pt x="7388" y="923"/>
                    </a:lnTo>
                    <a:lnTo>
                      <a:pt x="7402" y="923"/>
                    </a:lnTo>
                    <a:lnTo>
                      <a:pt x="7402" y="1108"/>
                    </a:lnTo>
                    <a:lnTo>
                      <a:pt x="7506" y="1108"/>
                    </a:lnTo>
                    <a:lnTo>
                      <a:pt x="7506" y="1015"/>
                    </a:lnTo>
                    <a:lnTo>
                      <a:pt x="7521" y="1108"/>
                    </a:lnTo>
                    <a:lnTo>
                      <a:pt x="7550" y="1108"/>
                    </a:lnTo>
                    <a:lnTo>
                      <a:pt x="7565" y="1292"/>
                    </a:lnTo>
                    <a:lnTo>
                      <a:pt x="7624" y="1108"/>
                    </a:lnTo>
                    <a:lnTo>
                      <a:pt x="7639" y="1108"/>
                    </a:lnTo>
                    <a:lnTo>
                      <a:pt x="7580" y="1292"/>
                    </a:lnTo>
                    <a:lnTo>
                      <a:pt x="7476" y="1292"/>
                    </a:lnTo>
                    <a:lnTo>
                      <a:pt x="7476" y="13846"/>
                    </a:lnTo>
                    <a:lnTo>
                      <a:pt x="7462" y="13846"/>
                    </a:lnTo>
                    <a:lnTo>
                      <a:pt x="7462" y="13662"/>
                    </a:lnTo>
                    <a:lnTo>
                      <a:pt x="7476" y="13662"/>
                    </a:lnTo>
                    <a:lnTo>
                      <a:pt x="7476" y="1292"/>
                    </a:lnTo>
                    <a:lnTo>
                      <a:pt x="7462" y="1292"/>
                    </a:lnTo>
                    <a:lnTo>
                      <a:pt x="7447" y="1477"/>
                    </a:lnTo>
                    <a:lnTo>
                      <a:pt x="7417" y="1477"/>
                    </a:lnTo>
                    <a:lnTo>
                      <a:pt x="7417" y="1292"/>
                    </a:lnTo>
                    <a:lnTo>
                      <a:pt x="7402" y="1292"/>
                    </a:lnTo>
                    <a:lnTo>
                      <a:pt x="7402" y="1108"/>
                    </a:lnTo>
                    <a:lnTo>
                      <a:pt x="7388" y="1108"/>
                    </a:lnTo>
                    <a:lnTo>
                      <a:pt x="7358" y="923"/>
                    </a:lnTo>
                    <a:lnTo>
                      <a:pt x="7343" y="923"/>
                    </a:lnTo>
                    <a:lnTo>
                      <a:pt x="7358" y="738"/>
                    </a:lnTo>
                    <a:lnTo>
                      <a:pt x="7358" y="554"/>
                    </a:lnTo>
                    <a:lnTo>
                      <a:pt x="7373" y="554"/>
                    </a:lnTo>
                    <a:lnTo>
                      <a:pt x="7373" y="369"/>
                    </a:lnTo>
                    <a:lnTo>
                      <a:pt x="7299" y="369"/>
                    </a:lnTo>
                    <a:lnTo>
                      <a:pt x="7358" y="185"/>
                    </a:lnTo>
                    <a:lnTo>
                      <a:pt x="7343" y="185"/>
                    </a:lnTo>
                    <a:lnTo>
                      <a:pt x="7314" y="0"/>
                    </a:lnTo>
                    <a:lnTo>
                      <a:pt x="7269" y="0"/>
                    </a:lnTo>
                    <a:lnTo>
                      <a:pt x="7269" y="369"/>
                    </a:lnTo>
                    <a:lnTo>
                      <a:pt x="7238" y="554"/>
                    </a:lnTo>
                    <a:lnTo>
                      <a:pt x="7225" y="642"/>
                    </a:lnTo>
                    <a:lnTo>
                      <a:pt x="7225" y="1662"/>
                    </a:lnTo>
                    <a:lnTo>
                      <a:pt x="7195" y="1477"/>
                    </a:lnTo>
                    <a:lnTo>
                      <a:pt x="7225" y="1477"/>
                    </a:lnTo>
                    <a:lnTo>
                      <a:pt x="7225" y="642"/>
                    </a:lnTo>
                    <a:lnTo>
                      <a:pt x="7210" y="738"/>
                    </a:lnTo>
                    <a:lnTo>
                      <a:pt x="7182" y="554"/>
                    </a:lnTo>
                    <a:lnTo>
                      <a:pt x="7151" y="369"/>
                    </a:lnTo>
                    <a:lnTo>
                      <a:pt x="7269" y="369"/>
                    </a:lnTo>
                    <a:lnTo>
                      <a:pt x="7269" y="0"/>
                    </a:lnTo>
                    <a:lnTo>
                      <a:pt x="7225" y="0"/>
                    </a:lnTo>
                    <a:lnTo>
                      <a:pt x="7136" y="369"/>
                    </a:lnTo>
                    <a:lnTo>
                      <a:pt x="7091" y="369"/>
                    </a:lnTo>
                    <a:lnTo>
                      <a:pt x="7077" y="554"/>
                    </a:lnTo>
                    <a:lnTo>
                      <a:pt x="7047" y="554"/>
                    </a:lnTo>
                    <a:lnTo>
                      <a:pt x="7032" y="738"/>
                    </a:lnTo>
                    <a:lnTo>
                      <a:pt x="7017" y="738"/>
                    </a:lnTo>
                    <a:lnTo>
                      <a:pt x="7017" y="14031"/>
                    </a:lnTo>
                    <a:lnTo>
                      <a:pt x="7003" y="14031"/>
                    </a:lnTo>
                    <a:lnTo>
                      <a:pt x="6970" y="14215"/>
                    </a:lnTo>
                    <a:lnTo>
                      <a:pt x="6938" y="14400"/>
                    </a:lnTo>
                    <a:lnTo>
                      <a:pt x="6909" y="14585"/>
                    </a:lnTo>
                    <a:lnTo>
                      <a:pt x="6884" y="14769"/>
                    </a:lnTo>
                    <a:lnTo>
                      <a:pt x="6840" y="14769"/>
                    </a:lnTo>
                    <a:lnTo>
                      <a:pt x="6825" y="14585"/>
                    </a:lnTo>
                    <a:lnTo>
                      <a:pt x="6840" y="14400"/>
                    </a:lnTo>
                    <a:lnTo>
                      <a:pt x="6929" y="14215"/>
                    </a:lnTo>
                    <a:lnTo>
                      <a:pt x="6855" y="14215"/>
                    </a:lnTo>
                    <a:lnTo>
                      <a:pt x="6840" y="14031"/>
                    </a:lnTo>
                    <a:lnTo>
                      <a:pt x="6855" y="13846"/>
                    </a:lnTo>
                    <a:lnTo>
                      <a:pt x="6840" y="13846"/>
                    </a:lnTo>
                    <a:lnTo>
                      <a:pt x="6869" y="13662"/>
                    </a:lnTo>
                    <a:lnTo>
                      <a:pt x="6906" y="13662"/>
                    </a:lnTo>
                    <a:lnTo>
                      <a:pt x="6929" y="13846"/>
                    </a:lnTo>
                    <a:lnTo>
                      <a:pt x="6951" y="13846"/>
                    </a:lnTo>
                    <a:lnTo>
                      <a:pt x="6973" y="14031"/>
                    </a:lnTo>
                    <a:lnTo>
                      <a:pt x="7003" y="14031"/>
                    </a:lnTo>
                    <a:lnTo>
                      <a:pt x="7017" y="13846"/>
                    </a:lnTo>
                    <a:lnTo>
                      <a:pt x="7017" y="738"/>
                    </a:lnTo>
                    <a:lnTo>
                      <a:pt x="7013" y="738"/>
                    </a:lnTo>
                    <a:lnTo>
                      <a:pt x="6997" y="923"/>
                    </a:lnTo>
                    <a:lnTo>
                      <a:pt x="6984" y="923"/>
                    </a:lnTo>
                    <a:lnTo>
                      <a:pt x="6973" y="1108"/>
                    </a:lnTo>
                    <a:lnTo>
                      <a:pt x="6973" y="923"/>
                    </a:lnTo>
                    <a:lnTo>
                      <a:pt x="6958" y="923"/>
                    </a:lnTo>
                    <a:lnTo>
                      <a:pt x="6958" y="738"/>
                    </a:lnTo>
                    <a:lnTo>
                      <a:pt x="6973" y="554"/>
                    </a:lnTo>
                    <a:lnTo>
                      <a:pt x="6958" y="554"/>
                    </a:lnTo>
                    <a:lnTo>
                      <a:pt x="6958" y="369"/>
                    </a:lnTo>
                    <a:lnTo>
                      <a:pt x="6911" y="369"/>
                    </a:lnTo>
                    <a:lnTo>
                      <a:pt x="6812" y="554"/>
                    </a:lnTo>
                    <a:lnTo>
                      <a:pt x="6777" y="554"/>
                    </a:lnTo>
                    <a:lnTo>
                      <a:pt x="6790" y="738"/>
                    </a:lnTo>
                    <a:lnTo>
                      <a:pt x="6805" y="738"/>
                    </a:lnTo>
                    <a:lnTo>
                      <a:pt x="6825" y="923"/>
                    </a:lnTo>
                    <a:lnTo>
                      <a:pt x="6840" y="923"/>
                    </a:lnTo>
                    <a:lnTo>
                      <a:pt x="6840" y="738"/>
                    </a:lnTo>
                    <a:lnTo>
                      <a:pt x="6855" y="738"/>
                    </a:lnTo>
                    <a:lnTo>
                      <a:pt x="6855" y="923"/>
                    </a:lnTo>
                    <a:lnTo>
                      <a:pt x="6869" y="923"/>
                    </a:lnTo>
                    <a:lnTo>
                      <a:pt x="6855" y="1108"/>
                    </a:lnTo>
                    <a:lnTo>
                      <a:pt x="6840" y="1108"/>
                    </a:lnTo>
                    <a:lnTo>
                      <a:pt x="6840" y="1292"/>
                    </a:lnTo>
                    <a:lnTo>
                      <a:pt x="6825" y="1477"/>
                    </a:lnTo>
                    <a:lnTo>
                      <a:pt x="6810" y="1477"/>
                    </a:lnTo>
                    <a:lnTo>
                      <a:pt x="6810" y="14769"/>
                    </a:lnTo>
                    <a:lnTo>
                      <a:pt x="6766" y="14769"/>
                    </a:lnTo>
                    <a:lnTo>
                      <a:pt x="6744" y="14954"/>
                    </a:lnTo>
                    <a:lnTo>
                      <a:pt x="6721" y="14954"/>
                    </a:lnTo>
                    <a:lnTo>
                      <a:pt x="6710" y="14769"/>
                    </a:lnTo>
                    <a:lnTo>
                      <a:pt x="6688" y="14585"/>
                    </a:lnTo>
                    <a:lnTo>
                      <a:pt x="6677" y="14400"/>
                    </a:lnTo>
                    <a:lnTo>
                      <a:pt x="6795" y="14400"/>
                    </a:lnTo>
                    <a:lnTo>
                      <a:pt x="6795" y="14585"/>
                    </a:lnTo>
                    <a:lnTo>
                      <a:pt x="6810" y="14585"/>
                    </a:lnTo>
                    <a:lnTo>
                      <a:pt x="6810" y="6277"/>
                    </a:lnTo>
                    <a:lnTo>
                      <a:pt x="6795" y="6277"/>
                    </a:lnTo>
                    <a:lnTo>
                      <a:pt x="6795" y="6092"/>
                    </a:lnTo>
                    <a:lnTo>
                      <a:pt x="6810" y="6092"/>
                    </a:lnTo>
                    <a:lnTo>
                      <a:pt x="6810" y="1846"/>
                    </a:lnTo>
                    <a:lnTo>
                      <a:pt x="6790" y="1662"/>
                    </a:lnTo>
                    <a:lnTo>
                      <a:pt x="6795" y="1662"/>
                    </a:lnTo>
                    <a:lnTo>
                      <a:pt x="6810" y="1846"/>
                    </a:lnTo>
                    <a:lnTo>
                      <a:pt x="6810" y="1477"/>
                    </a:lnTo>
                    <a:lnTo>
                      <a:pt x="6795" y="1477"/>
                    </a:lnTo>
                    <a:lnTo>
                      <a:pt x="6810" y="1292"/>
                    </a:lnTo>
                    <a:lnTo>
                      <a:pt x="6840" y="1292"/>
                    </a:lnTo>
                    <a:lnTo>
                      <a:pt x="6840" y="1108"/>
                    </a:lnTo>
                    <a:lnTo>
                      <a:pt x="6810" y="1108"/>
                    </a:lnTo>
                    <a:lnTo>
                      <a:pt x="6797" y="923"/>
                    </a:lnTo>
                    <a:lnTo>
                      <a:pt x="6781" y="923"/>
                    </a:lnTo>
                    <a:lnTo>
                      <a:pt x="6764" y="738"/>
                    </a:lnTo>
                    <a:lnTo>
                      <a:pt x="6751" y="738"/>
                    </a:lnTo>
                    <a:lnTo>
                      <a:pt x="6738" y="923"/>
                    </a:lnTo>
                    <a:lnTo>
                      <a:pt x="6705" y="1108"/>
                    </a:lnTo>
                    <a:lnTo>
                      <a:pt x="6692" y="1292"/>
                    </a:lnTo>
                    <a:lnTo>
                      <a:pt x="6707" y="1292"/>
                    </a:lnTo>
                    <a:lnTo>
                      <a:pt x="6707" y="1477"/>
                    </a:lnTo>
                    <a:lnTo>
                      <a:pt x="6721" y="1477"/>
                    </a:lnTo>
                    <a:lnTo>
                      <a:pt x="6736" y="1292"/>
                    </a:lnTo>
                    <a:lnTo>
                      <a:pt x="6751" y="1292"/>
                    </a:lnTo>
                    <a:lnTo>
                      <a:pt x="6766" y="1477"/>
                    </a:lnTo>
                    <a:lnTo>
                      <a:pt x="6751" y="1477"/>
                    </a:lnTo>
                    <a:lnTo>
                      <a:pt x="6766" y="1662"/>
                    </a:lnTo>
                    <a:lnTo>
                      <a:pt x="6756" y="1662"/>
                    </a:lnTo>
                    <a:lnTo>
                      <a:pt x="6736" y="1477"/>
                    </a:lnTo>
                    <a:lnTo>
                      <a:pt x="6721" y="1662"/>
                    </a:lnTo>
                    <a:lnTo>
                      <a:pt x="6707" y="1477"/>
                    </a:lnTo>
                    <a:lnTo>
                      <a:pt x="6692" y="1477"/>
                    </a:lnTo>
                    <a:lnTo>
                      <a:pt x="6677" y="1292"/>
                    </a:lnTo>
                    <a:lnTo>
                      <a:pt x="6662" y="1168"/>
                    </a:lnTo>
                    <a:lnTo>
                      <a:pt x="6662" y="14769"/>
                    </a:lnTo>
                    <a:lnTo>
                      <a:pt x="6632" y="14769"/>
                    </a:lnTo>
                    <a:lnTo>
                      <a:pt x="6647" y="14954"/>
                    </a:lnTo>
                    <a:lnTo>
                      <a:pt x="6627" y="15138"/>
                    </a:lnTo>
                    <a:lnTo>
                      <a:pt x="6603" y="15138"/>
                    </a:lnTo>
                    <a:lnTo>
                      <a:pt x="6603" y="16062"/>
                    </a:lnTo>
                    <a:lnTo>
                      <a:pt x="6588" y="16062"/>
                    </a:lnTo>
                    <a:lnTo>
                      <a:pt x="6588" y="15877"/>
                    </a:lnTo>
                    <a:lnTo>
                      <a:pt x="6603" y="16062"/>
                    </a:lnTo>
                    <a:lnTo>
                      <a:pt x="6603" y="15138"/>
                    </a:lnTo>
                    <a:lnTo>
                      <a:pt x="6593" y="15138"/>
                    </a:lnTo>
                    <a:lnTo>
                      <a:pt x="6573" y="14954"/>
                    </a:lnTo>
                    <a:lnTo>
                      <a:pt x="6553" y="15138"/>
                    </a:lnTo>
                    <a:lnTo>
                      <a:pt x="6519" y="15323"/>
                    </a:lnTo>
                    <a:lnTo>
                      <a:pt x="6499" y="15508"/>
                    </a:lnTo>
                    <a:lnTo>
                      <a:pt x="6514" y="15508"/>
                    </a:lnTo>
                    <a:lnTo>
                      <a:pt x="6514" y="15692"/>
                    </a:lnTo>
                    <a:lnTo>
                      <a:pt x="6588" y="15692"/>
                    </a:lnTo>
                    <a:lnTo>
                      <a:pt x="6573" y="15877"/>
                    </a:lnTo>
                    <a:lnTo>
                      <a:pt x="6529" y="15877"/>
                    </a:lnTo>
                    <a:lnTo>
                      <a:pt x="6499" y="15692"/>
                    </a:lnTo>
                    <a:lnTo>
                      <a:pt x="6455" y="15692"/>
                    </a:lnTo>
                    <a:lnTo>
                      <a:pt x="6470" y="15508"/>
                    </a:lnTo>
                    <a:lnTo>
                      <a:pt x="6455" y="15323"/>
                    </a:lnTo>
                    <a:lnTo>
                      <a:pt x="6455" y="15508"/>
                    </a:lnTo>
                    <a:lnTo>
                      <a:pt x="6440" y="15508"/>
                    </a:lnTo>
                    <a:lnTo>
                      <a:pt x="6455" y="15323"/>
                    </a:lnTo>
                    <a:lnTo>
                      <a:pt x="6396" y="15138"/>
                    </a:lnTo>
                    <a:lnTo>
                      <a:pt x="6366" y="15138"/>
                    </a:lnTo>
                    <a:lnTo>
                      <a:pt x="6351" y="14954"/>
                    </a:lnTo>
                    <a:lnTo>
                      <a:pt x="6307" y="14954"/>
                    </a:lnTo>
                    <a:lnTo>
                      <a:pt x="6307" y="14769"/>
                    </a:lnTo>
                    <a:lnTo>
                      <a:pt x="6277" y="14769"/>
                    </a:lnTo>
                    <a:lnTo>
                      <a:pt x="6277" y="14585"/>
                    </a:lnTo>
                    <a:lnTo>
                      <a:pt x="6322" y="14585"/>
                    </a:lnTo>
                    <a:lnTo>
                      <a:pt x="6336" y="14769"/>
                    </a:lnTo>
                    <a:lnTo>
                      <a:pt x="6337" y="14577"/>
                    </a:lnTo>
                    <a:lnTo>
                      <a:pt x="6338" y="14400"/>
                    </a:lnTo>
                    <a:lnTo>
                      <a:pt x="6343" y="14215"/>
                    </a:lnTo>
                    <a:lnTo>
                      <a:pt x="6351" y="14031"/>
                    </a:lnTo>
                    <a:lnTo>
                      <a:pt x="6376" y="13846"/>
                    </a:lnTo>
                    <a:lnTo>
                      <a:pt x="6403" y="13846"/>
                    </a:lnTo>
                    <a:lnTo>
                      <a:pt x="6430" y="13662"/>
                    </a:lnTo>
                    <a:lnTo>
                      <a:pt x="6470" y="13662"/>
                    </a:lnTo>
                    <a:lnTo>
                      <a:pt x="6647" y="14400"/>
                    </a:lnTo>
                    <a:lnTo>
                      <a:pt x="6647" y="14585"/>
                    </a:lnTo>
                    <a:lnTo>
                      <a:pt x="6662" y="14585"/>
                    </a:lnTo>
                    <a:lnTo>
                      <a:pt x="6662" y="1168"/>
                    </a:lnTo>
                    <a:lnTo>
                      <a:pt x="6655" y="1108"/>
                    </a:lnTo>
                    <a:lnTo>
                      <a:pt x="6634" y="1108"/>
                    </a:lnTo>
                    <a:lnTo>
                      <a:pt x="6617" y="923"/>
                    </a:lnTo>
                    <a:lnTo>
                      <a:pt x="6603" y="738"/>
                    </a:lnTo>
                    <a:lnTo>
                      <a:pt x="6535" y="554"/>
                    </a:lnTo>
                    <a:lnTo>
                      <a:pt x="6479" y="554"/>
                    </a:lnTo>
                    <a:lnTo>
                      <a:pt x="6426" y="738"/>
                    </a:lnTo>
                    <a:lnTo>
                      <a:pt x="6366" y="923"/>
                    </a:lnTo>
                    <a:lnTo>
                      <a:pt x="6341" y="1108"/>
                    </a:lnTo>
                    <a:lnTo>
                      <a:pt x="6307" y="1225"/>
                    </a:lnTo>
                    <a:lnTo>
                      <a:pt x="6307" y="14031"/>
                    </a:lnTo>
                    <a:lnTo>
                      <a:pt x="6292" y="14215"/>
                    </a:lnTo>
                    <a:lnTo>
                      <a:pt x="6277" y="14215"/>
                    </a:lnTo>
                    <a:lnTo>
                      <a:pt x="6268" y="14400"/>
                    </a:lnTo>
                    <a:lnTo>
                      <a:pt x="6256" y="14585"/>
                    </a:lnTo>
                    <a:lnTo>
                      <a:pt x="6262" y="14585"/>
                    </a:lnTo>
                    <a:lnTo>
                      <a:pt x="6233" y="14769"/>
                    </a:lnTo>
                    <a:lnTo>
                      <a:pt x="6218" y="14769"/>
                    </a:lnTo>
                    <a:lnTo>
                      <a:pt x="6218" y="14954"/>
                    </a:lnTo>
                    <a:lnTo>
                      <a:pt x="6203" y="14954"/>
                    </a:lnTo>
                    <a:lnTo>
                      <a:pt x="6233" y="15138"/>
                    </a:lnTo>
                    <a:lnTo>
                      <a:pt x="6218" y="15138"/>
                    </a:lnTo>
                    <a:lnTo>
                      <a:pt x="6218" y="16800"/>
                    </a:lnTo>
                    <a:lnTo>
                      <a:pt x="6188" y="16800"/>
                    </a:lnTo>
                    <a:lnTo>
                      <a:pt x="6188" y="16615"/>
                    </a:lnTo>
                    <a:lnTo>
                      <a:pt x="6085" y="16615"/>
                    </a:lnTo>
                    <a:lnTo>
                      <a:pt x="6070" y="16431"/>
                    </a:lnTo>
                    <a:lnTo>
                      <a:pt x="6088" y="16062"/>
                    </a:lnTo>
                    <a:lnTo>
                      <a:pt x="6116" y="16062"/>
                    </a:lnTo>
                    <a:lnTo>
                      <a:pt x="6147" y="16246"/>
                    </a:lnTo>
                    <a:lnTo>
                      <a:pt x="6174" y="16246"/>
                    </a:lnTo>
                    <a:lnTo>
                      <a:pt x="6203" y="16615"/>
                    </a:lnTo>
                    <a:lnTo>
                      <a:pt x="6218" y="16615"/>
                    </a:lnTo>
                    <a:lnTo>
                      <a:pt x="6218" y="15138"/>
                    </a:lnTo>
                    <a:lnTo>
                      <a:pt x="6188" y="15138"/>
                    </a:lnTo>
                    <a:lnTo>
                      <a:pt x="6188" y="15323"/>
                    </a:lnTo>
                    <a:lnTo>
                      <a:pt x="6159" y="15323"/>
                    </a:lnTo>
                    <a:lnTo>
                      <a:pt x="6159" y="15138"/>
                    </a:lnTo>
                    <a:lnTo>
                      <a:pt x="6174" y="15138"/>
                    </a:lnTo>
                    <a:lnTo>
                      <a:pt x="6188" y="15323"/>
                    </a:lnTo>
                    <a:lnTo>
                      <a:pt x="6188" y="15138"/>
                    </a:lnTo>
                    <a:lnTo>
                      <a:pt x="6203" y="14954"/>
                    </a:lnTo>
                    <a:lnTo>
                      <a:pt x="6174" y="14954"/>
                    </a:lnTo>
                    <a:lnTo>
                      <a:pt x="6174" y="14769"/>
                    </a:lnTo>
                    <a:lnTo>
                      <a:pt x="6159" y="14769"/>
                    </a:lnTo>
                    <a:lnTo>
                      <a:pt x="6159" y="14954"/>
                    </a:lnTo>
                    <a:lnTo>
                      <a:pt x="6144" y="15138"/>
                    </a:lnTo>
                    <a:lnTo>
                      <a:pt x="6085" y="15138"/>
                    </a:lnTo>
                    <a:lnTo>
                      <a:pt x="6100" y="14954"/>
                    </a:lnTo>
                    <a:lnTo>
                      <a:pt x="6144" y="14954"/>
                    </a:lnTo>
                    <a:lnTo>
                      <a:pt x="6114" y="14769"/>
                    </a:lnTo>
                    <a:lnTo>
                      <a:pt x="6144" y="14769"/>
                    </a:lnTo>
                    <a:lnTo>
                      <a:pt x="6144" y="14954"/>
                    </a:lnTo>
                    <a:lnTo>
                      <a:pt x="6159" y="14954"/>
                    </a:lnTo>
                    <a:lnTo>
                      <a:pt x="6159" y="14769"/>
                    </a:lnTo>
                    <a:lnTo>
                      <a:pt x="6144" y="14585"/>
                    </a:lnTo>
                    <a:lnTo>
                      <a:pt x="6155" y="14585"/>
                    </a:lnTo>
                    <a:lnTo>
                      <a:pt x="6168" y="14400"/>
                    </a:lnTo>
                    <a:lnTo>
                      <a:pt x="6183" y="14400"/>
                    </a:lnTo>
                    <a:lnTo>
                      <a:pt x="6203" y="14215"/>
                    </a:lnTo>
                    <a:lnTo>
                      <a:pt x="6188" y="14215"/>
                    </a:lnTo>
                    <a:lnTo>
                      <a:pt x="6188" y="14031"/>
                    </a:lnTo>
                    <a:lnTo>
                      <a:pt x="6307" y="14031"/>
                    </a:lnTo>
                    <a:lnTo>
                      <a:pt x="6307" y="1225"/>
                    </a:lnTo>
                    <a:lnTo>
                      <a:pt x="6287" y="1292"/>
                    </a:lnTo>
                    <a:lnTo>
                      <a:pt x="6262" y="1477"/>
                    </a:lnTo>
                    <a:lnTo>
                      <a:pt x="6248" y="1292"/>
                    </a:lnTo>
                    <a:lnTo>
                      <a:pt x="6233" y="1108"/>
                    </a:lnTo>
                    <a:lnTo>
                      <a:pt x="6233" y="923"/>
                    </a:lnTo>
                    <a:lnTo>
                      <a:pt x="6218" y="923"/>
                    </a:lnTo>
                    <a:lnTo>
                      <a:pt x="6218" y="1292"/>
                    </a:lnTo>
                    <a:lnTo>
                      <a:pt x="6203" y="1292"/>
                    </a:lnTo>
                    <a:lnTo>
                      <a:pt x="6188" y="1108"/>
                    </a:lnTo>
                    <a:lnTo>
                      <a:pt x="6174" y="1108"/>
                    </a:lnTo>
                    <a:lnTo>
                      <a:pt x="6174" y="14031"/>
                    </a:lnTo>
                    <a:lnTo>
                      <a:pt x="6100" y="14400"/>
                    </a:lnTo>
                    <a:lnTo>
                      <a:pt x="6076" y="14326"/>
                    </a:lnTo>
                    <a:lnTo>
                      <a:pt x="6085" y="14215"/>
                    </a:lnTo>
                    <a:lnTo>
                      <a:pt x="6100" y="14215"/>
                    </a:lnTo>
                    <a:lnTo>
                      <a:pt x="6114" y="14031"/>
                    </a:lnTo>
                    <a:lnTo>
                      <a:pt x="6174" y="14031"/>
                    </a:lnTo>
                    <a:lnTo>
                      <a:pt x="6174" y="1108"/>
                    </a:lnTo>
                    <a:lnTo>
                      <a:pt x="6159" y="923"/>
                    </a:lnTo>
                    <a:lnTo>
                      <a:pt x="6159" y="1108"/>
                    </a:lnTo>
                    <a:lnTo>
                      <a:pt x="6128" y="1108"/>
                    </a:lnTo>
                    <a:lnTo>
                      <a:pt x="6159" y="923"/>
                    </a:lnTo>
                    <a:lnTo>
                      <a:pt x="6188" y="923"/>
                    </a:lnTo>
                    <a:lnTo>
                      <a:pt x="6188" y="1108"/>
                    </a:lnTo>
                    <a:lnTo>
                      <a:pt x="6218" y="1108"/>
                    </a:lnTo>
                    <a:lnTo>
                      <a:pt x="6218" y="923"/>
                    </a:lnTo>
                    <a:lnTo>
                      <a:pt x="6203" y="923"/>
                    </a:lnTo>
                    <a:lnTo>
                      <a:pt x="6203" y="738"/>
                    </a:lnTo>
                    <a:lnTo>
                      <a:pt x="6218" y="738"/>
                    </a:lnTo>
                    <a:lnTo>
                      <a:pt x="6218" y="554"/>
                    </a:lnTo>
                    <a:lnTo>
                      <a:pt x="6203" y="369"/>
                    </a:lnTo>
                    <a:lnTo>
                      <a:pt x="6159" y="185"/>
                    </a:lnTo>
                    <a:lnTo>
                      <a:pt x="6144" y="185"/>
                    </a:lnTo>
                    <a:lnTo>
                      <a:pt x="6100" y="554"/>
                    </a:lnTo>
                    <a:lnTo>
                      <a:pt x="6055" y="554"/>
                    </a:lnTo>
                    <a:lnTo>
                      <a:pt x="6055" y="738"/>
                    </a:lnTo>
                    <a:lnTo>
                      <a:pt x="6040" y="738"/>
                    </a:lnTo>
                    <a:lnTo>
                      <a:pt x="6040" y="923"/>
                    </a:lnTo>
                    <a:lnTo>
                      <a:pt x="5954" y="1108"/>
                    </a:lnTo>
                    <a:lnTo>
                      <a:pt x="5874" y="923"/>
                    </a:lnTo>
                    <a:lnTo>
                      <a:pt x="5799" y="923"/>
                    </a:lnTo>
                    <a:lnTo>
                      <a:pt x="5729" y="738"/>
                    </a:lnTo>
                    <a:lnTo>
                      <a:pt x="5700" y="738"/>
                    </a:lnTo>
                    <a:lnTo>
                      <a:pt x="5685" y="923"/>
                    </a:lnTo>
                    <a:lnTo>
                      <a:pt x="5655" y="923"/>
                    </a:lnTo>
                    <a:lnTo>
                      <a:pt x="5641" y="738"/>
                    </a:lnTo>
                    <a:lnTo>
                      <a:pt x="5433" y="995"/>
                    </a:lnTo>
                    <a:lnTo>
                      <a:pt x="5433" y="14954"/>
                    </a:lnTo>
                    <a:lnTo>
                      <a:pt x="5404" y="14954"/>
                    </a:lnTo>
                    <a:lnTo>
                      <a:pt x="5404" y="14769"/>
                    </a:lnTo>
                    <a:lnTo>
                      <a:pt x="5389" y="14769"/>
                    </a:lnTo>
                    <a:lnTo>
                      <a:pt x="5389" y="15323"/>
                    </a:lnTo>
                    <a:lnTo>
                      <a:pt x="5359" y="15138"/>
                    </a:lnTo>
                    <a:lnTo>
                      <a:pt x="5315" y="15138"/>
                    </a:lnTo>
                    <a:lnTo>
                      <a:pt x="5315" y="14954"/>
                    </a:lnTo>
                    <a:lnTo>
                      <a:pt x="5330" y="14954"/>
                    </a:lnTo>
                    <a:lnTo>
                      <a:pt x="5330" y="14769"/>
                    </a:lnTo>
                    <a:lnTo>
                      <a:pt x="5344" y="14954"/>
                    </a:lnTo>
                    <a:lnTo>
                      <a:pt x="5389" y="15323"/>
                    </a:lnTo>
                    <a:lnTo>
                      <a:pt x="5389" y="14769"/>
                    </a:lnTo>
                    <a:lnTo>
                      <a:pt x="5374" y="14769"/>
                    </a:lnTo>
                    <a:lnTo>
                      <a:pt x="5374" y="14585"/>
                    </a:lnTo>
                    <a:lnTo>
                      <a:pt x="5433" y="14585"/>
                    </a:lnTo>
                    <a:lnTo>
                      <a:pt x="5433" y="995"/>
                    </a:lnTo>
                    <a:lnTo>
                      <a:pt x="5300" y="1160"/>
                    </a:lnTo>
                    <a:lnTo>
                      <a:pt x="5300" y="15138"/>
                    </a:lnTo>
                    <a:lnTo>
                      <a:pt x="5285" y="15323"/>
                    </a:lnTo>
                    <a:lnTo>
                      <a:pt x="5270" y="15323"/>
                    </a:lnTo>
                    <a:lnTo>
                      <a:pt x="5256" y="15138"/>
                    </a:lnTo>
                    <a:lnTo>
                      <a:pt x="5300" y="15138"/>
                    </a:lnTo>
                    <a:lnTo>
                      <a:pt x="5300" y="14769"/>
                    </a:lnTo>
                    <a:lnTo>
                      <a:pt x="5285" y="14954"/>
                    </a:lnTo>
                    <a:lnTo>
                      <a:pt x="5241" y="14954"/>
                    </a:lnTo>
                    <a:lnTo>
                      <a:pt x="5226" y="15138"/>
                    </a:lnTo>
                    <a:lnTo>
                      <a:pt x="5190" y="15138"/>
                    </a:lnTo>
                    <a:lnTo>
                      <a:pt x="5190" y="16800"/>
                    </a:lnTo>
                    <a:lnTo>
                      <a:pt x="5182" y="17169"/>
                    </a:lnTo>
                    <a:lnTo>
                      <a:pt x="5137" y="17169"/>
                    </a:lnTo>
                    <a:lnTo>
                      <a:pt x="5048" y="17354"/>
                    </a:lnTo>
                    <a:lnTo>
                      <a:pt x="5048" y="17169"/>
                    </a:lnTo>
                    <a:lnTo>
                      <a:pt x="5034" y="17169"/>
                    </a:lnTo>
                    <a:lnTo>
                      <a:pt x="5034" y="16985"/>
                    </a:lnTo>
                    <a:lnTo>
                      <a:pt x="4974" y="16800"/>
                    </a:lnTo>
                    <a:lnTo>
                      <a:pt x="4909" y="16800"/>
                    </a:lnTo>
                    <a:lnTo>
                      <a:pt x="4921" y="16615"/>
                    </a:lnTo>
                    <a:lnTo>
                      <a:pt x="4930" y="16431"/>
                    </a:lnTo>
                    <a:lnTo>
                      <a:pt x="4827" y="16431"/>
                    </a:lnTo>
                    <a:lnTo>
                      <a:pt x="4797" y="16246"/>
                    </a:lnTo>
                    <a:lnTo>
                      <a:pt x="4853" y="16062"/>
                    </a:lnTo>
                    <a:lnTo>
                      <a:pt x="5063" y="16062"/>
                    </a:lnTo>
                    <a:lnTo>
                      <a:pt x="5113" y="16246"/>
                    </a:lnTo>
                    <a:lnTo>
                      <a:pt x="5161" y="16615"/>
                    </a:lnTo>
                    <a:lnTo>
                      <a:pt x="5190" y="16800"/>
                    </a:lnTo>
                    <a:lnTo>
                      <a:pt x="5190" y="15138"/>
                    </a:lnTo>
                    <a:lnTo>
                      <a:pt x="5137" y="15138"/>
                    </a:lnTo>
                    <a:lnTo>
                      <a:pt x="5137" y="14954"/>
                    </a:lnTo>
                    <a:lnTo>
                      <a:pt x="5122" y="14954"/>
                    </a:lnTo>
                    <a:lnTo>
                      <a:pt x="5122" y="15323"/>
                    </a:lnTo>
                    <a:lnTo>
                      <a:pt x="5108" y="15138"/>
                    </a:lnTo>
                    <a:lnTo>
                      <a:pt x="5063" y="15138"/>
                    </a:lnTo>
                    <a:lnTo>
                      <a:pt x="5093" y="14954"/>
                    </a:lnTo>
                    <a:lnTo>
                      <a:pt x="5048" y="14954"/>
                    </a:lnTo>
                    <a:lnTo>
                      <a:pt x="5047" y="14937"/>
                    </a:lnTo>
                    <a:lnTo>
                      <a:pt x="5034" y="14769"/>
                    </a:lnTo>
                    <a:lnTo>
                      <a:pt x="5034" y="14585"/>
                    </a:lnTo>
                    <a:lnTo>
                      <a:pt x="5120" y="14585"/>
                    </a:lnTo>
                    <a:lnTo>
                      <a:pt x="5199" y="14400"/>
                    </a:lnTo>
                    <a:lnTo>
                      <a:pt x="5241" y="14400"/>
                    </a:lnTo>
                    <a:lnTo>
                      <a:pt x="5254" y="14585"/>
                    </a:lnTo>
                    <a:lnTo>
                      <a:pt x="5287" y="14769"/>
                    </a:lnTo>
                    <a:lnTo>
                      <a:pt x="5300" y="14769"/>
                    </a:lnTo>
                    <a:lnTo>
                      <a:pt x="5300" y="1160"/>
                    </a:lnTo>
                    <a:lnTo>
                      <a:pt x="5193" y="1292"/>
                    </a:lnTo>
                    <a:lnTo>
                      <a:pt x="5048" y="1108"/>
                    </a:lnTo>
                    <a:lnTo>
                      <a:pt x="5034" y="1108"/>
                    </a:lnTo>
                    <a:lnTo>
                      <a:pt x="5019" y="1292"/>
                    </a:lnTo>
                    <a:lnTo>
                      <a:pt x="5004" y="1292"/>
                    </a:lnTo>
                    <a:lnTo>
                      <a:pt x="5004" y="14585"/>
                    </a:lnTo>
                    <a:lnTo>
                      <a:pt x="4989" y="14585"/>
                    </a:lnTo>
                    <a:lnTo>
                      <a:pt x="4989" y="14769"/>
                    </a:lnTo>
                    <a:lnTo>
                      <a:pt x="4974" y="14769"/>
                    </a:lnTo>
                    <a:lnTo>
                      <a:pt x="4974" y="14954"/>
                    </a:lnTo>
                    <a:lnTo>
                      <a:pt x="4960" y="14954"/>
                    </a:lnTo>
                    <a:lnTo>
                      <a:pt x="4960" y="14769"/>
                    </a:lnTo>
                    <a:lnTo>
                      <a:pt x="4945" y="14769"/>
                    </a:lnTo>
                    <a:lnTo>
                      <a:pt x="4952" y="14723"/>
                    </a:lnTo>
                    <a:lnTo>
                      <a:pt x="4930" y="14585"/>
                    </a:lnTo>
                    <a:lnTo>
                      <a:pt x="4974" y="14585"/>
                    </a:lnTo>
                    <a:lnTo>
                      <a:pt x="4952" y="14723"/>
                    </a:lnTo>
                    <a:lnTo>
                      <a:pt x="4960" y="14769"/>
                    </a:lnTo>
                    <a:lnTo>
                      <a:pt x="4989" y="14585"/>
                    </a:lnTo>
                    <a:lnTo>
                      <a:pt x="4982" y="14585"/>
                    </a:lnTo>
                    <a:lnTo>
                      <a:pt x="5004" y="14400"/>
                    </a:lnTo>
                    <a:lnTo>
                      <a:pt x="5004" y="1292"/>
                    </a:lnTo>
                    <a:lnTo>
                      <a:pt x="4915" y="1292"/>
                    </a:lnTo>
                    <a:lnTo>
                      <a:pt x="4915" y="14769"/>
                    </a:lnTo>
                    <a:lnTo>
                      <a:pt x="4886" y="14769"/>
                    </a:lnTo>
                    <a:lnTo>
                      <a:pt x="4886" y="14585"/>
                    </a:lnTo>
                    <a:lnTo>
                      <a:pt x="4900" y="14585"/>
                    </a:lnTo>
                    <a:lnTo>
                      <a:pt x="4915" y="14769"/>
                    </a:lnTo>
                    <a:lnTo>
                      <a:pt x="4915" y="1292"/>
                    </a:lnTo>
                    <a:lnTo>
                      <a:pt x="4843" y="1292"/>
                    </a:lnTo>
                    <a:lnTo>
                      <a:pt x="4812" y="1108"/>
                    </a:lnTo>
                    <a:lnTo>
                      <a:pt x="4798" y="1292"/>
                    </a:lnTo>
                    <a:lnTo>
                      <a:pt x="4766" y="1662"/>
                    </a:lnTo>
                    <a:lnTo>
                      <a:pt x="4752" y="1846"/>
                    </a:lnTo>
                    <a:lnTo>
                      <a:pt x="4693" y="1846"/>
                    </a:lnTo>
                    <a:lnTo>
                      <a:pt x="4693" y="1477"/>
                    </a:lnTo>
                    <a:lnTo>
                      <a:pt x="4530" y="1477"/>
                    </a:lnTo>
                    <a:lnTo>
                      <a:pt x="4523" y="1564"/>
                    </a:lnTo>
                    <a:lnTo>
                      <a:pt x="4501" y="1516"/>
                    </a:lnTo>
                    <a:lnTo>
                      <a:pt x="4486" y="1454"/>
                    </a:lnTo>
                    <a:lnTo>
                      <a:pt x="4456" y="1454"/>
                    </a:lnTo>
                    <a:lnTo>
                      <a:pt x="4456" y="1578"/>
                    </a:lnTo>
                    <a:lnTo>
                      <a:pt x="4486" y="1578"/>
                    </a:lnTo>
                    <a:lnTo>
                      <a:pt x="4501" y="1640"/>
                    </a:lnTo>
                    <a:lnTo>
                      <a:pt x="4517" y="1640"/>
                    </a:lnTo>
                    <a:lnTo>
                      <a:pt x="4515" y="1662"/>
                    </a:lnTo>
                    <a:lnTo>
                      <a:pt x="4441" y="1662"/>
                    </a:lnTo>
                    <a:lnTo>
                      <a:pt x="4441" y="1846"/>
                    </a:lnTo>
                    <a:lnTo>
                      <a:pt x="4427" y="1662"/>
                    </a:lnTo>
                    <a:lnTo>
                      <a:pt x="4441" y="1662"/>
                    </a:lnTo>
                    <a:lnTo>
                      <a:pt x="4456" y="1477"/>
                    </a:lnTo>
                    <a:lnTo>
                      <a:pt x="4441" y="1477"/>
                    </a:lnTo>
                    <a:lnTo>
                      <a:pt x="4441" y="1292"/>
                    </a:lnTo>
                    <a:lnTo>
                      <a:pt x="4427" y="1292"/>
                    </a:lnTo>
                    <a:lnTo>
                      <a:pt x="4397" y="1317"/>
                    </a:lnTo>
                    <a:lnTo>
                      <a:pt x="4397" y="2215"/>
                    </a:lnTo>
                    <a:lnTo>
                      <a:pt x="4382" y="2400"/>
                    </a:lnTo>
                    <a:lnTo>
                      <a:pt x="4367" y="2215"/>
                    </a:lnTo>
                    <a:lnTo>
                      <a:pt x="4323" y="2031"/>
                    </a:lnTo>
                    <a:lnTo>
                      <a:pt x="4382" y="2031"/>
                    </a:lnTo>
                    <a:lnTo>
                      <a:pt x="4397" y="2215"/>
                    </a:lnTo>
                    <a:lnTo>
                      <a:pt x="4397" y="1317"/>
                    </a:lnTo>
                    <a:lnTo>
                      <a:pt x="4205" y="1477"/>
                    </a:lnTo>
                    <a:lnTo>
                      <a:pt x="4227" y="1477"/>
                    </a:lnTo>
                    <a:lnTo>
                      <a:pt x="4271" y="1662"/>
                    </a:lnTo>
                    <a:lnTo>
                      <a:pt x="4293" y="1662"/>
                    </a:lnTo>
                    <a:lnTo>
                      <a:pt x="4293" y="1846"/>
                    </a:lnTo>
                    <a:lnTo>
                      <a:pt x="4308" y="1662"/>
                    </a:lnTo>
                    <a:lnTo>
                      <a:pt x="4323" y="1662"/>
                    </a:lnTo>
                    <a:lnTo>
                      <a:pt x="4323" y="1846"/>
                    </a:lnTo>
                    <a:lnTo>
                      <a:pt x="4293" y="1846"/>
                    </a:lnTo>
                    <a:lnTo>
                      <a:pt x="4308" y="2031"/>
                    </a:lnTo>
                    <a:lnTo>
                      <a:pt x="4293" y="2031"/>
                    </a:lnTo>
                    <a:lnTo>
                      <a:pt x="4293" y="1846"/>
                    </a:lnTo>
                    <a:lnTo>
                      <a:pt x="4249" y="1846"/>
                    </a:lnTo>
                    <a:lnTo>
                      <a:pt x="4234" y="2031"/>
                    </a:lnTo>
                    <a:lnTo>
                      <a:pt x="4223" y="1846"/>
                    </a:lnTo>
                    <a:lnTo>
                      <a:pt x="4201" y="1662"/>
                    </a:lnTo>
                    <a:lnTo>
                      <a:pt x="4190" y="1477"/>
                    </a:lnTo>
                    <a:lnTo>
                      <a:pt x="4151" y="1477"/>
                    </a:lnTo>
                    <a:lnTo>
                      <a:pt x="4127" y="1662"/>
                    </a:lnTo>
                    <a:lnTo>
                      <a:pt x="4101" y="1662"/>
                    </a:lnTo>
                    <a:lnTo>
                      <a:pt x="4099" y="2031"/>
                    </a:lnTo>
                    <a:lnTo>
                      <a:pt x="4086" y="2215"/>
                    </a:lnTo>
                    <a:lnTo>
                      <a:pt x="4051" y="2215"/>
                    </a:lnTo>
                    <a:lnTo>
                      <a:pt x="3982" y="2400"/>
                    </a:lnTo>
                    <a:lnTo>
                      <a:pt x="3879" y="2400"/>
                    </a:lnTo>
                    <a:lnTo>
                      <a:pt x="3864" y="2585"/>
                    </a:lnTo>
                    <a:lnTo>
                      <a:pt x="3879" y="2769"/>
                    </a:lnTo>
                    <a:lnTo>
                      <a:pt x="3602" y="2769"/>
                    </a:lnTo>
                    <a:lnTo>
                      <a:pt x="3568" y="2936"/>
                    </a:lnTo>
                    <a:lnTo>
                      <a:pt x="3568" y="15138"/>
                    </a:lnTo>
                    <a:lnTo>
                      <a:pt x="3553" y="14954"/>
                    </a:lnTo>
                    <a:lnTo>
                      <a:pt x="3568" y="14954"/>
                    </a:lnTo>
                    <a:lnTo>
                      <a:pt x="3568" y="2936"/>
                    </a:lnTo>
                    <a:lnTo>
                      <a:pt x="3564" y="2954"/>
                    </a:lnTo>
                    <a:lnTo>
                      <a:pt x="3521" y="3138"/>
                    </a:lnTo>
                    <a:lnTo>
                      <a:pt x="3464" y="2954"/>
                    </a:lnTo>
                    <a:lnTo>
                      <a:pt x="3448" y="2954"/>
                    </a:lnTo>
                    <a:lnTo>
                      <a:pt x="3480" y="2769"/>
                    </a:lnTo>
                    <a:lnTo>
                      <a:pt x="3494" y="2585"/>
                    </a:lnTo>
                    <a:lnTo>
                      <a:pt x="3479" y="2585"/>
                    </a:lnTo>
                    <a:lnTo>
                      <a:pt x="3479" y="2400"/>
                    </a:lnTo>
                    <a:lnTo>
                      <a:pt x="3494" y="2400"/>
                    </a:lnTo>
                    <a:lnTo>
                      <a:pt x="3538" y="2215"/>
                    </a:lnTo>
                    <a:lnTo>
                      <a:pt x="3509" y="2031"/>
                    </a:lnTo>
                    <a:lnTo>
                      <a:pt x="3346" y="2031"/>
                    </a:lnTo>
                    <a:lnTo>
                      <a:pt x="3368" y="2215"/>
                    </a:lnTo>
                    <a:lnTo>
                      <a:pt x="3412" y="2215"/>
                    </a:lnTo>
                    <a:lnTo>
                      <a:pt x="3435" y="2400"/>
                    </a:lnTo>
                    <a:lnTo>
                      <a:pt x="3420" y="2400"/>
                    </a:lnTo>
                    <a:lnTo>
                      <a:pt x="3390" y="2339"/>
                    </a:lnTo>
                    <a:lnTo>
                      <a:pt x="3390" y="2769"/>
                    </a:lnTo>
                    <a:lnTo>
                      <a:pt x="3346" y="2769"/>
                    </a:lnTo>
                    <a:lnTo>
                      <a:pt x="3361" y="2585"/>
                    </a:lnTo>
                    <a:lnTo>
                      <a:pt x="3390" y="2769"/>
                    </a:lnTo>
                    <a:lnTo>
                      <a:pt x="3390" y="2339"/>
                    </a:lnTo>
                    <a:lnTo>
                      <a:pt x="3331" y="2215"/>
                    </a:lnTo>
                    <a:lnTo>
                      <a:pt x="3331" y="2400"/>
                    </a:lnTo>
                    <a:lnTo>
                      <a:pt x="3346" y="2400"/>
                    </a:lnTo>
                    <a:lnTo>
                      <a:pt x="3346" y="2585"/>
                    </a:lnTo>
                    <a:lnTo>
                      <a:pt x="3272" y="2585"/>
                    </a:lnTo>
                    <a:lnTo>
                      <a:pt x="3272" y="3138"/>
                    </a:lnTo>
                    <a:lnTo>
                      <a:pt x="3257" y="3138"/>
                    </a:lnTo>
                    <a:lnTo>
                      <a:pt x="3257" y="2954"/>
                    </a:lnTo>
                    <a:lnTo>
                      <a:pt x="3272" y="2954"/>
                    </a:lnTo>
                    <a:lnTo>
                      <a:pt x="3272" y="2585"/>
                    </a:lnTo>
                    <a:lnTo>
                      <a:pt x="3257" y="2585"/>
                    </a:lnTo>
                    <a:lnTo>
                      <a:pt x="3242" y="2769"/>
                    </a:lnTo>
                    <a:lnTo>
                      <a:pt x="3183" y="2769"/>
                    </a:lnTo>
                    <a:lnTo>
                      <a:pt x="3153" y="2954"/>
                    </a:lnTo>
                    <a:lnTo>
                      <a:pt x="3139" y="2954"/>
                    </a:lnTo>
                    <a:lnTo>
                      <a:pt x="3153" y="2769"/>
                    </a:lnTo>
                    <a:lnTo>
                      <a:pt x="3183" y="2769"/>
                    </a:lnTo>
                    <a:lnTo>
                      <a:pt x="3183" y="2585"/>
                    </a:lnTo>
                    <a:lnTo>
                      <a:pt x="3153" y="2585"/>
                    </a:lnTo>
                    <a:lnTo>
                      <a:pt x="3139" y="2769"/>
                    </a:lnTo>
                    <a:lnTo>
                      <a:pt x="3124" y="2769"/>
                    </a:lnTo>
                    <a:lnTo>
                      <a:pt x="3124" y="2585"/>
                    </a:lnTo>
                    <a:lnTo>
                      <a:pt x="3109" y="2585"/>
                    </a:lnTo>
                    <a:lnTo>
                      <a:pt x="3094" y="2769"/>
                    </a:lnTo>
                    <a:lnTo>
                      <a:pt x="3079" y="2769"/>
                    </a:lnTo>
                    <a:lnTo>
                      <a:pt x="2996" y="2400"/>
                    </a:lnTo>
                    <a:lnTo>
                      <a:pt x="2931" y="2400"/>
                    </a:lnTo>
                    <a:lnTo>
                      <a:pt x="2931" y="3323"/>
                    </a:lnTo>
                    <a:lnTo>
                      <a:pt x="2917" y="3323"/>
                    </a:lnTo>
                    <a:lnTo>
                      <a:pt x="2916" y="16800"/>
                    </a:lnTo>
                    <a:lnTo>
                      <a:pt x="2859" y="16985"/>
                    </a:lnTo>
                    <a:lnTo>
                      <a:pt x="2737" y="17354"/>
                    </a:lnTo>
                    <a:lnTo>
                      <a:pt x="2680" y="17538"/>
                    </a:lnTo>
                    <a:lnTo>
                      <a:pt x="2635" y="17538"/>
                    </a:lnTo>
                    <a:lnTo>
                      <a:pt x="2636" y="17354"/>
                    </a:lnTo>
                    <a:lnTo>
                      <a:pt x="2637" y="17169"/>
                    </a:lnTo>
                    <a:lnTo>
                      <a:pt x="2535" y="17169"/>
                    </a:lnTo>
                    <a:lnTo>
                      <a:pt x="2517" y="17098"/>
                    </a:lnTo>
                    <a:lnTo>
                      <a:pt x="2517" y="18462"/>
                    </a:lnTo>
                    <a:lnTo>
                      <a:pt x="2502" y="18462"/>
                    </a:lnTo>
                    <a:lnTo>
                      <a:pt x="2502" y="18277"/>
                    </a:lnTo>
                    <a:lnTo>
                      <a:pt x="2517" y="18277"/>
                    </a:lnTo>
                    <a:lnTo>
                      <a:pt x="2517" y="17098"/>
                    </a:lnTo>
                    <a:lnTo>
                      <a:pt x="2487" y="16985"/>
                    </a:lnTo>
                    <a:lnTo>
                      <a:pt x="2487" y="18277"/>
                    </a:lnTo>
                    <a:lnTo>
                      <a:pt x="2472" y="18277"/>
                    </a:lnTo>
                    <a:lnTo>
                      <a:pt x="2472" y="18462"/>
                    </a:lnTo>
                    <a:lnTo>
                      <a:pt x="2458" y="18462"/>
                    </a:lnTo>
                    <a:lnTo>
                      <a:pt x="2458" y="18646"/>
                    </a:lnTo>
                    <a:lnTo>
                      <a:pt x="2428" y="18646"/>
                    </a:lnTo>
                    <a:lnTo>
                      <a:pt x="2398" y="18831"/>
                    </a:lnTo>
                    <a:lnTo>
                      <a:pt x="2354" y="18462"/>
                    </a:lnTo>
                    <a:lnTo>
                      <a:pt x="2324" y="18277"/>
                    </a:lnTo>
                    <a:lnTo>
                      <a:pt x="2339" y="18277"/>
                    </a:lnTo>
                    <a:lnTo>
                      <a:pt x="2354" y="18462"/>
                    </a:lnTo>
                    <a:lnTo>
                      <a:pt x="2458" y="18462"/>
                    </a:lnTo>
                    <a:lnTo>
                      <a:pt x="2472" y="18277"/>
                    </a:lnTo>
                    <a:lnTo>
                      <a:pt x="2458" y="18277"/>
                    </a:lnTo>
                    <a:lnTo>
                      <a:pt x="2443" y="18092"/>
                    </a:lnTo>
                    <a:lnTo>
                      <a:pt x="2472" y="18092"/>
                    </a:lnTo>
                    <a:lnTo>
                      <a:pt x="2487" y="18277"/>
                    </a:lnTo>
                    <a:lnTo>
                      <a:pt x="2487" y="16985"/>
                    </a:lnTo>
                    <a:lnTo>
                      <a:pt x="2530" y="16615"/>
                    </a:lnTo>
                    <a:lnTo>
                      <a:pt x="2570" y="16431"/>
                    </a:lnTo>
                    <a:lnTo>
                      <a:pt x="2614" y="16062"/>
                    </a:lnTo>
                    <a:lnTo>
                      <a:pt x="2665" y="15877"/>
                    </a:lnTo>
                    <a:lnTo>
                      <a:pt x="2711" y="15692"/>
                    </a:lnTo>
                    <a:lnTo>
                      <a:pt x="2821" y="15692"/>
                    </a:lnTo>
                    <a:lnTo>
                      <a:pt x="2842" y="16062"/>
                    </a:lnTo>
                    <a:lnTo>
                      <a:pt x="2862" y="16246"/>
                    </a:lnTo>
                    <a:lnTo>
                      <a:pt x="2897" y="16615"/>
                    </a:lnTo>
                    <a:lnTo>
                      <a:pt x="2916" y="16800"/>
                    </a:lnTo>
                    <a:lnTo>
                      <a:pt x="2916" y="3323"/>
                    </a:lnTo>
                    <a:lnTo>
                      <a:pt x="2902" y="3138"/>
                    </a:lnTo>
                    <a:lnTo>
                      <a:pt x="2931" y="3138"/>
                    </a:lnTo>
                    <a:lnTo>
                      <a:pt x="2931" y="2400"/>
                    </a:lnTo>
                    <a:lnTo>
                      <a:pt x="2904" y="2400"/>
                    </a:lnTo>
                    <a:lnTo>
                      <a:pt x="2802" y="2585"/>
                    </a:lnTo>
                    <a:lnTo>
                      <a:pt x="2694" y="2769"/>
                    </a:lnTo>
                    <a:lnTo>
                      <a:pt x="2728" y="2954"/>
                    </a:lnTo>
                    <a:lnTo>
                      <a:pt x="2763" y="3138"/>
                    </a:lnTo>
                    <a:lnTo>
                      <a:pt x="2801" y="3138"/>
                    </a:lnTo>
                    <a:lnTo>
                      <a:pt x="2842" y="3323"/>
                    </a:lnTo>
                    <a:lnTo>
                      <a:pt x="2576" y="3323"/>
                    </a:lnTo>
                    <a:lnTo>
                      <a:pt x="2561" y="3508"/>
                    </a:lnTo>
                    <a:lnTo>
                      <a:pt x="2532" y="3508"/>
                    </a:lnTo>
                    <a:lnTo>
                      <a:pt x="2521" y="3323"/>
                    </a:lnTo>
                    <a:lnTo>
                      <a:pt x="2498" y="3138"/>
                    </a:lnTo>
                    <a:lnTo>
                      <a:pt x="2487" y="2954"/>
                    </a:lnTo>
                    <a:lnTo>
                      <a:pt x="2512" y="3138"/>
                    </a:lnTo>
                    <a:lnTo>
                      <a:pt x="2635" y="3138"/>
                    </a:lnTo>
                    <a:lnTo>
                      <a:pt x="2650" y="3323"/>
                    </a:lnTo>
                    <a:lnTo>
                      <a:pt x="2622" y="2954"/>
                    </a:lnTo>
                    <a:lnTo>
                      <a:pt x="2567" y="2769"/>
                    </a:lnTo>
                    <a:lnTo>
                      <a:pt x="2458" y="2769"/>
                    </a:lnTo>
                    <a:lnTo>
                      <a:pt x="2458" y="3508"/>
                    </a:lnTo>
                    <a:lnTo>
                      <a:pt x="2443" y="3692"/>
                    </a:lnTo>
                    <a:lnTo>
                      <a:pt x="2443" y="3508"/>
                    </a:lnTo>
                    <a:lnTo>
                      <a:pt x="2458" y="3508"/>
                    </a:lnTo>
                    <a:lnTo>
                      <a:pt x="2458" y="2769"/>
                    </a:lnTo>
                    <a:lnTo>
                      <a:pt x="2428" y="2769"/>
                    </a:lnTo>
                    <a:lnTo>
                      <a:pt x="2428" y="2954"/>
                    </a:lnTo>
                    <a:lnTo>
                      <a:pt x="2398" y="2954"/>
                    </a:lnTo>
                    <a:lnTo>
                      <a:pt x="2398" y="16800"/>
                    </a:lnTo>
                    <a:lnTo>
                      <a:pt x="2354" y="16800"/>
                    </a:lnTo>
                    <a:lnTo>
                      <a:pt x="2384" y="16615"/>
                    </a:lnTo>
                    <a:lnTo>
                      <a:pt x="2398" y="16800"/>
                    </a:lnTo>
                    <a:lnTo>
                      <a:pt x="2398" y="2954"/>
                    </a:lnTo>
                    <a:lnTo>
                      <a:pt x="2384" y="2954"/>
                    </a:lnTo>
                    <a:lnTo>
                      <a:pt x="2369" y="3138"/>
                    </a:lnTo>
                    <a:lnTo>
                      <a:pt x="2354" y="3138"/>
                    </a:lnTo>
                    <a:lnTo>
                      <a:pt x="2374" y="3323"/>
                    </a:lnTo>
                    <a:lnTo>
                      <a:pt x="2389" y="3508"/>
                    </a:lnTo>
                    <a:lnTo>
                      <a:pt x="2324" y="3508"/>
                    </a:lnTo>
                    <a:lnTo>
                      <a:pt x="2295" y="3692"/>
                    </a:lnTo>
                    <a:lnTo>
                      <a:pt x="2237" y="3508"/>
                    </a:lnTo>
                    <a:lnTo>
                      <a:pt x="2191" y="3508"/>
                    </a:lnTo>
                    <a:lnTo>
                      <a:pt x="2145" y="3692"/>
                    </a:lnTo>
                    <a:lnTo>
                      <a:pt x="2087" y="3877"/>
                    </a:lnTo>
                    <a:lnTo>
                      <a:pt x="1779" y="3877"/>
                    </a:lnTo>
                    <a:lnTo>
                      <a:pt x="1732" y="3959"/>
                    </a:lnTo>
                    <a:lnTo>
                      <a:pt x="1732" y="4800"/>
                    </a:lnTo>
                    <a:lnTo>
                      <a:pt x="1713" y="4615"/>
                    </a:lnTo>
                    <a:lnTo>
                      <a:pt x="1699" y="4431"/>
                    </a:lnTo>
                    <a:lnTo>
                      <a:pt x="1691" y="4431"/>
                    </a:lnTo>
                    <a:lnTo>
                      <a:pt x="1688" y="4246"/>
                    </a:lnTo>
                    <a:lnTo>
                      <a:pt x="1699" y="4431"/>
                    </a:lnTo>
                    <a:lnTo>
                      <a:pt x="1710" y="4431"/>
                    </a:lnTo>
                    <a:lnTo>
                      <a:pt x="1732" y="4800"/>
                    </a:lnTo>
                    <a:lnTo>
                      <a:pt x="1732" y="3959"/>
                    </a:lnTo>
                    <a:lnTo>
                      <a:pt x="1673" y="4062"/>
                    </a:lnTo>
                    <a:lnTo>
                      <a:pt x="1658" y="4062"/>
                    </a:lnTo>
                    <a:lnTo>
                      <a:pt x="1658" y="4246"/>
                    </a:lnTo>
                    <a:lnTo>
                      <a:pt x="1673" y="4246"/>
                    </a:lnTo>
                    <a:lnTo>
                      <a:pt x="1658" y="4431"/>
                    </a:lnTo>
                    <a:lnTo>
                      <a:pt x="1643" y="4431"/>
                    </a:lnTo>
                    <a:lnTo>
                      <a:pt x="1629" y="4615"/>
                    </a:lnTo>
                    <a:lnTo>
                      <a:pt x="1626" y="4615"/>
                    </a:lnTo>
                    <a:lnTo>
                      <a:pt x="1626" y="15508"/>
                    </a:lnTo>
                    <a:lnTo>
                      <a:pt x="1555" y="15508"/>
                    </a:lnTo>
                    <a:lnTo>
                      <a:pt x="1569" y="15323"/>
                    </a:lnTo>
                    <a:lnTo>
                      <a:pt x="1599" y="15323"/>
                    </a:lnTo>
                    <a:lnTo>
                      <a:pt x="1614" y="15138"/>
                    </a:lnTo>
                    <a:lnTo>
                      <a:pt x="1616" y="15323"/>
                    </a:lnTo>
                    <a:lnTo>
                      <a:pt x="1626" y="15508"/>
                    </a:lnTo>
                    <a:lnTo>
                      <a:pt x="1626" y="4615"/>
                    </a:lnTo>
                    <a:lnTo>
                      <a:pt x="1599" y="4615"/>
                    </a:lnTo>
                    <a:lnTo>
                      <a:pt x="1614" y="4431"/>
                    </a:lnTo>
                    <a:lnTo>
                      <a:pt x="1569" y="4431"/>
                    </a:lnTo>
                    <a:lnTo>
                      <a:pt x="1547" y="4246"/>
                    </a:lnTo>
                    <a:lnTo>
                      <a:pt x="1525" y="4062"/>
                    </a:lnTo>
                    <a:lnTo>
                      <a:pt x="1480" y="4062"/>
                    </a:lnTo>
                    <a:lnTo>
                      <a:pt x="1480" y="4246"/>
                    </a:lnTo>
                    <a:lnTo>
                      <a:pt x="1466" y="4431"/>
                    </a:lnTo>
                    <a:lnTo>
                      <a:pt x="1466" y="14585"/>
                    </a:lnTo>
                    <a:lnTo>
                      <a:pt x="1392" y="14585"/>
                    </a:lnTo>
                    <a:lnTo>
                      <a:pt x="1392" y="14769"/>
                    </a:lnTo>
                    <a:lnTo>
                      <a:pt x="1399" y="14769"/>
                    </a:lnTo>
                    <a:lnTo>
                      <a:pt x="1443" y="14954"/>
                    </a:lnTo>
                    <a:lnTo>
                      <a:pt x="1466" y="14954"/>
                    </a:lnTo>
                    <a:lnTo>
                      <a:pt x="1466" y="15138"/>
                    </a:lnTo>
                    <a:lnTo>
                      <a:pt x="1451" y="15138"/>
                    </a:lnTo>
                    <a:lnTo>
                      <a:pt x="1466" y="15323"/>
                    </a:lnTo>
                    <a:lnTo>
                      <a:pt x="1451" y="15323"/>
                    </a:lnTo>
                    <a:lnTo>
                      <a:pt x="1451" y="15138"/>
                    </a:lnTo>
                    <a:lnTo>
                      <a:pt x="1444" y="15138"/>
                    </a:lnTo>
                    <a:lnTo>
                      <a:pt x="1423" y="14954"/>
                    </a:lnTo>
                    <a:lnTo>
                      <a:pt x="1405" y="14954"/>
                    </a:lnTo>
                    <a:lnTo>
                      <a:pt x="1392" y="14769"/>
                    </a:lnTo>
                    <a:lnTo>
                      <a:pt x="1362" y="14769"/>
                    </a:lnTo>
                    <a:lnTo>
                      <a:pt x="1362" y="14585"/>
                    </a:lnTo>
                    <a:lnTo>
                      <a:pt x="1377" y="14585"/>
                    </a:lnTo>
                    <a:lnTo>
                      <a:pt x="1392" y="14400"/>
                    </a:lnTo>
                    <a:lnTo>
                      <a:pt x="1436" y="14400"/>
                    </a:lnTo>
                    <a:lnTo>
                      <a:pt x="1466" y="14585"/>
                    </a:lnTo>
                    <a:lnTo>
                      <a:pt x="1466" y="4431"/>
                    </a:lnTo>
                    <a:lnTo>
                      <a:pt x="1451" y="4246"/>
                    </a:lnTo>
                    <a:lnTo>
                      <a:pt x="1451" y="4431"/>
                    </a:lnTo>
                    <a:lnTo>
                      <a:pt x="1436" y="4431"/>
                    </a:lnTo>
                    <a:lnTo>
                      <a:pt x="1436" y="4246"/>
                    </a:lnTo>
                    <a:lnTo>
                      <a:pt x="1480" y="4246"/>
                    </a:lnTo>
                    <a:lnTo>
                      <a:pt x="1480" y="4062"/>
                    </a:lnTo>
                    <a:lnTo>
                      <a:pt x="1469" y="4062"/>
                    </a:lnTo>
                    <a:lnTo>
                      <a:pt x="1358" y="4431"/>
                    </a:lnTo>
                    <a:lnTo>
                      <a:pt x="1288" y="4431"/>
                    </a:lnTo>
                    <a:lnTo>
                      <a:pt x="1288" y="4615"/>
                    </a:lnTo>
                    <a:lnTo>
                      <a:pt x="1219" y="4615"/>
                    </a:lnTo>
                    <a:lnTo>
                      <a:pt x="1199" y="4699"/>
                    </a:lnTo>
                    <a:lnTo>
                      <a:pt x="1199" y="14031"/>
                    </a:lnTo>
                    <a:lnTo>
                      <a:pt x="1195" y="14031"/>
                    </a:lnTo>
                    <a:lnTo>
                      <a:pt x="1191" y="13967"/>
                    </a:lnTo>
                    <a:lnTo>
                      <a:pt x="1199" y="14031"/>
                    </a:lnTo>
                    <a:lnTo>
                      <a:pt x="1199" y="4699"/>
                    </a:lnTo>
                    <a:lnTo>
                      <a:pt x="1184" y="4761"/>
                    </a:lnTo>
                    <a:lnTo>
                      <a:pt x="1184" y="13108"/>
                    </a:lnTo>
                    <a:lnTo>
                      <a:pt x="1155" y="13292"/>
                    </a:lnTo>
                    <a:lnTo>
                      <a:pt x="1125" y="13292"/>
                    </a:lnTo>
                    <a:lnTo>
                      <a:pt x="1125" y="13108"/>
                    </a:lnTo>
                    <a:lnTo>
                      <a:pt x="1184" y="13108"/>
                    </a:lnTo>
                    <a:lnTo>
                      <a:pt x="1184" y="4761"/>
                    </a:lnTo>
                    <a:lnTo>
                      <a:pt x="1175" y="4800"/>
                    </a:lnTo>
                    <a:lnTo>
                      <a:pt x="1125" y="4800"/>
                    </a:lnTo>
                    <a:lnTo>
                      <a:pt x="1114" y="5169"/>
                    </a:lnTo>
                    <a:lnTo>
                      <a:pt x="962" y="5169"/>
                    </a:lnTo>
                    <a:lnTo>
                      <a:pt x="904" y="5354"/>
                    </a:lnTo>
                    <a:lnTo>
                      <a:pt x="881" y="5354"/>
                    </a:lnTo>
                    <a:lnTo>
                      <a:pt x="881" y="13108"/>
                    </a:lnTo>
                    <a:lnTo>
                      <a:pt x="873" y="13108"/>
                    </a:lnTo>
                    <a:lnTo>
                      <a:pt x="859" y="13292"/>
                    </a:lnTo>
                    <a:lnTo>
                      <a:pt x="844" y="13108"/>
                    </a:lnTo>
                    <a:lnTo>
                      <a:pt x="814" y="13108"/>
                    </a:lnTo>
                    <a:lnTo>
                      <a:pt x="799" y="12923"/>
                    </a:lnTo>
                    <a:lnTo>
                      <a:pt x="836" y="12923"/>
                    </a:lnTo>
                    <a:lnTo>
                      <a:pt x="881" y="13108"/>
                    </a:lnTo>
                    <a:lnTo>
                      <a:pt x="881" y="5354"/>
                    </a:lnTo>
                    <a:lnTo>
                      <a:pt x="842" y="5354"/>
                    </a:lnTo>
                    <a:lnTo>
                      <a:pt x="777" y="5538"/>
                    </a:lnTo>
                    <a:lnTo>
                      <a:pt x="711" y="5538"/>
                    </a:lnTo>
                    <a:lnTo>
                      <a:pt x="724" y="5908"/>
                    </a:lnTo>
                    <a:lnTo>
                      <a:pt x="696" y="6277"/>
                    </a:lnTo>
                    <a:lnTo>
                      <a:pt x="623" y="6462"/>
                    </a:lnTo>
                    <a:lnTo>
                      <a:pt x="577" y="6462"/>
                    </a:lnTo>
                    <a:lnTo>
                      <a:pt x="577" y="12369"/>
                    </a:lnTo>
                    <a:lnTo>
                      <a:pt x="563" y="12554"/>
                    </a:lnTo>
                    <a:lnTo>
                      <a:pt x="548" y="12554"/>
                    </a:lnTo>
                    <a:lnTo>
                      <a:pt x="518" y="12369"/>
                    </a:lnTo>
                    <a:lnTo>
                      <a:pt x="577" y="12369"/>
                    </a:lnTo>
                    <a:lnTo>
                      <a:pt x="577" y="6462"/>
                    </a:lnTo>
                    <a:lnTo>
                      <a:pt x="518" y="6462"/>
                    </a:lnTo>
                    <a:lnTo>
                      <a:pt x="518" y="8123"/>
                    </a:lnTo>
                    <a:lnTo>
                      <a:pt x="489" y="8123"/>
                    </a:lnTo>
                    <a:lnTo>
                      <a:pt x="489" y="7938"/>
                    </a:lnTo>
                    <a:lnTo>
                      <a:pt x="518" y="8123"/>
                    </a:lnTo>
                    <a:lnTo>
                      <a:pt x="518" y="6462"/>
                    </a:lnTo>
                    <a:lnTo>
                      <a:pt x="447" y="6462"/>
                    </a:lnTo>
                    <a:lnTo>
                      <a:pt x="409" y="6646"/>
                    </a:lnTo>
                    <a:lnTo>
                      <a:pt x="385" y="6646"/>
                    </a:lnTo>
                    <a:lnTo>
                      <a:pt x="370" y="6831"/>
                    </a:lnTo>
                    <a:lnTo>
                      <a:pt x="370" y="7015"/>
                    </a:lnTo>
                    <a:lnTo>
                      <a:pt x="385" y="7015"/>
                    </a:lnTo>
                    <a:lnTo>
                      <a:pt x="407" y="7200"/>
                    </a:lnTo>
                    <a:lnTo>
                      <a:pt x="429" y="7200"/>
                    </a:lnTo>
                    <a:lnTo>
                      <a:pt x="452" y="7385"/>
                    </a:lnTo>
                    <a:lnTo>
                      <a:pt x="459" y="7385"/>
                    </a:lnTo>
                    <a:lnTo>
                      <a:pt x="444" y="7477"/>
                    </a:lnTo>
                    <a:lnTo>
                      <a:pt x="474" y="7385"/>
                    </a:lnTo>
                    <a:lnTo>
                      <a:pt x="474" y="7569"/>
                    </a:lnTo>
                    <a:lnTo>
                      <a:pt x="444" y="7569"/>
                    </a:lnTo>
                    <a:lnTo>
                      <a:pt x="444" y="9046"/>
                    </a:lnTo>
                    <a:lnTo>
                      <a:pt x="429" y="9231"/>
                    </a:lnTo>
                    <a:lnTo>
                      <a:pt x="444" y="9415"/>
                    </a:lnTo>
                    <a:lnTo>
                      <a:pt x="415" y="9415"/>
                    </a:lnTo>
                    <a:lnTo>
                      <a:pt x="400" y="9231"/>
                    </a:lnTo>
                    <a:lnTo>
                      <a:pt x="355" y="9231"/>
                    </a:lnTo>
                    <a:lnTo>
                      <a:pt x="370" y="9046"/>
                    </a:lnTo>
                    <a:lnTo>
                      <a:pt x="444" y="9046"/>
                    </a:lnTo>
                    <a:lnTo>
                      <a:pt x="444" y="8677"/>
                    </a:lnTo>
                    <a:lnTo>
                      <a:pt x="400" y="8677"/>
                    </a:lnTo>
                    <a:lnTo>
                      <a:pt x="400" y="8492"/>
                    </a:lnTo>
                    <a:lnTo>
                      <a:pt x="429" y="8492"/>
                    </a:lnTo>
                    <a:lnTo>
                      <a:pt x="444" y="8677"/>
                    </a:lnTo>
                    <a:lnTo>
                      <a:pt x="444" y="7569"/>
                    </a:lnTo>
                    <a:lnTo>
                      <a:pt x="429" y="7569"/>
                    </a:lnTo>
                    <a:lnTo>
                      <a:pt x="370" y="7754"/>
                    </a:lnTo>
                    <a:lnTo>
                      <a:pt x="348" y="7938"/>
                    </a:lnTo>
                    <a:lnTo>
                      <a:pt x="324" y="7938"/>
                    </a:lnTo>
                    <a:lnTo>
                      <a:pt x="297" y="8123"/>
                    </a:lnTo>
                    <a:lnTo>
                      <a:pt x="267" y="8123"/>
                    </a:lnTo>
                    <a:lnTo>
                      <a:pt x="267" y="8308"/>
                    </a:lnTo>
                    <a:lnTo>
                      <a:pt x="252" y="8308"/>
                    </a:lnTo>
                    <a:lnTo>
                      <a:pt x="252" y="8492"/>
                    </a:lnTo>
                    <a:lnTo>
                      <a:pt x="237" y="8308"/>
                    </a:lnTo>
                    <a:lnTo>
                      <a:pt x="167" y="8308"/>
                    </a:lnTo>
                    <a:lnTo>
                      <a:pt x="0" y="8862"/>
                    </a:lnTo>
                    <a:lnTo>
                      <a:pt x="118" y="8862"/>
                    </a:lnTo>
                    <a:lnTo>
                      <a:pt x="118" y="8677"/>
                    </a:lnTo>
                    <a:lnTo>
                      <a:pt x="155" y="8677"/>
                    </a:lnTo>
                    <a:lnTo>
                      <a:pt x="176" y="8862"/>
                    </a:lnTo>
                    <a:lnTo>
                      <a:pt x="194" y="8862"/>
                    </a:lnTo>
                    <a:lnTo>
                      <a:pt x="207" y="9046"/>
                    </a:lnTo>
                    <a:lnTo>
                      <a:pt x="221" y="8862"/>
                    </a:lnTo>
                    <a:lnTo>
                      <a:pt x="253" y="8677"/>
                    </a:lnTo>
                    <a:lnTo>
                      <a:pt x="267" y="8677"/>
                    </a:lnTo>
                    <a:lnTo>
                      <a:pt x="267" y="8492"/>
                    </a:lnTo>
                    <a:lnTo>
                      <a:pt x="297" y="8677"/>
                    </a:lnTo>
                    <a:lnTo>
                      <a:pt x="322" y="8862"/>
                    </a:lnTo>
                    <a:lnTo>
                      <a:pt x="341" y="8862"/>
                    </a:lnTo>
                    <a:lnTo>
                      <a:pt x="355" y="9046"/>
                    </a:lnTo>
                    <a:lnTo>
                      <a:pt x="326" y="9046"/>
                    </a:lnTo>
                    <a:lnTo>
                      <a:pt x="311" y="9231"/>
                    </a:lnTo>
                    <a:lnTo>
                      <a:pt x="347" y="9231"/>
                    </a:lnTo>
                    <a:lnTo>
                      <a:pt x="335" y="9600"/>
                    </a:lnTo>
                    <a:lnTo>
                      <a:pt x="326" y="9600"/>
                    </a:lnTo>
                    <a:lnTo>
                      <a:pt x="326" y="9969"/>
                    </a:lnTo>
                    <a:lnTo>
                      <a:pt x="341" y="9969"/>
                    </a:lnTo>
                    <a:lnTo>
                      <a:pt x="341" y="10154"/>
                    </a:lnTo>
                    <a:lnTo>
                      <a:pt x="385" y="10154"/>
                    </a:lnTo>
                    <a:lnTo>
                      <a:pt x="400" y="9969"/>
                    </a:lnTo>
                    <a:lnTo>
                      <a:pt x="503" y="9969"/>
                    </a:lnTo>
                    <a:lnTo>
                      <a:pt x="518" y="10154"/>
                    </a:lnTo>
                    <a:lnTo>
                      <a:pt x="511" y="10154"/>
                    </a:lnTo>
                    <a:lnTo>
                      <a:pt x="511" y="10708"/>
                    </a:lnTo>
                    <a:lnTo>
                      <a:pt x="508" y="10708"/>
                    </a:lnTo>
                    <a:lnTo>
                      <a:pt x="454" y="10523"/>
                    </a:lnTo>
                    <a:lnTo>
                      <a:pt x="466" y="10523"/>
                    </a:lnTo>
                    <a:lnTo>
                      <a:pt x="511" y="10708"/>
                    </a:lnTo>
                    <a:lnTo>
                      <a:pt x="511" y="10154"/>
                    </a:lnTo>
                    <a:lnTo>
                      <a:pt x="474" y="10154"/>
                    </a:lnTo>
                    <a:lnTo>
                      <a:pt x="474" y="10338"/>
                    </a:lnTo>
                    <a:lnTo>
                      <a:pt x="459" y="10338"/>
                    </a:lnTo>
                    <a:lnTo>
                      <a:pt x="444" y="10523"/>
                    </a:lnTo>
                    <a:lnTo>
                      <a:pt x="429" y="10523"/>
                    </a:lnTo>
                    <a:lnTo>
                      <a:pt x="416" y="10708"/>
                    </a:lnTo>
                    <a:lnTo>
                      <a:pt x="384" y="11077"/>
                    </a:lnTo>
                    <a:lnTo>
                      <a:pt x="370" y="11262"/>
                    </a:lnTo>
                    <a:lnTo>
                      <a:pt x="406" y="11446"/>
                    </a:lnTo>
                    <a:lnTo>
                      <a:pt x="518" y="11446"/>
                    </a:lnTo>
                    <a:lnTo>
                      <a:pt x="507" y="11631"/>
                    </a:lnTo>
                    <a:lnTo>
                      <a:pt x="498" y="11815"/>
                    </a:lnTo>
                    <a:lnTo>
                      <a:pt x="491" y="12000"/>
                    </a:lnTo>
                    <a:lnTo>
                      <a:pt x="489" y="12000"/>
                    </a:lnTo>
                    <a:lnTo>
                      <a:pt x="489" y="12185"/>
                    </a:lnTo>
                    <a:lnTo>
                      <a:pt x="503" y="12185"/>
                    </a:lnTo>
                    <a:lnTo>
                      <a:pt x="503" y="12738"/>
                    </a:lnTo>
                    <a:lnTo>
                      <a:pt x="529" y="12738"/>
                    </a:lnTo>
                    <a:lnTo>
                      <a:pt x="542" y="12923"/>
                    </a:lnTo>
                    <a:lnTo>
                      <a:pt x="558" y="12923"/>
                    </a:lnTo>
                    <a:lnTo>
                      <a:pt x="577" y="13108"/>
                    </a:lnTo>
                    <a:lnTo>
                      <a:pt x="681" y="13108"/>
                    </a:lnTo>
                    <a:lnTo>
                      <a:pt x="666" y="12923"/>
                    </a:lnTo>
                    <a:lnTo>
                      <a:pt x="681" y="12738"/>
                    </a:lnTo>
                    <a:lnTo>
                      <a:pt x="607" y="12738"/>
                    </a:lnTo>
                    <a:lnTo>
                      <a:pt x="592" y="12554"/>
                    </a:lnTo>
                    <a:lnTo>
                      <a:pt x="592" y="12369"/>
                    </a:lnTo>
                    <a:lnTo>
                      <a:pt x="770" y="12369"/>
                    </a:lnTo>
                    <a:lnTo>
                      <a:pt x="681" y="12738"/>
                    </a:lnTo>
                    <a:lnTo>
                      <a:pt x="785" y="12738"/>
                    </a:lnTo>
                    <a:lnTo>
                      <a:pt x="785" y="12923"/>
                    </a:lnTo>
                    <a:lnTo>
                      <a:pt x="740" y="12923"/>
                    </a:lnTo>
                    <a:lnTo>
                      <a:pt x="755" y="13108"/>
                    </a:lnTo>
                    <a:lnTo>
                      <a:pt x="775" y="13108"/>
                    </a:lnTo>
                    <a:lnTo>
                      <a:pt x="809" y="13477"/>
                    </a:lnTo>
                    <a:lnTo>
                      <a:pt x="829" y="13662"/>
                    </a:lnTo>
                    <a:lnTo>
                      <a:pt x="844" y="13662"/>
                    </a:lnTo>
                    <a:lnTo>
                      <a:pt x="844" y="13819"/>
                    </a:lnTo>
                    <a:lnTo>
                      <a:pt x="843" y="13819"/>
                    </a:lnTo>
                    <a:lnTo>
                      <a:pt x="818" y="13826"/>
                    </a:lnTo>
                    <a:lnTo>
                      <a:pt x="799" y="13844"/>
                    </a:lnTo>
                    <a:lnTo>
                      <a:pt x="785" y="13880"/>
                    </a:lnTo>
                    <a:lnTo>
                      <a:pt x="799" y="13880"/>
                    </a:lnTo>
                    <a:lnTo>
                      <a:pt x="819" y="13920"/>
                    </a:lnTo>
                    <a:lnTo>
                      <a:pt x="836" y="14215"/>
                    </a:lnTo>
                    <a:lnTo>
                      <a:pt x="848" y="14215"/>
                    </a:lnTo>
                    <a:lnTo>
                      <a:pt x="859" y="14400"/>
                    </a:lnTo>
                    <a:lnTo>
                      <a:pt x="873" y="14215"/>
                    </a:lnTo>
                    <a:lnTo>
                      <a:pt x="888" y="14215"/>
                    </a:lnTo>
                    <a:lnTo>
                      <a:pt x="903" y="14031"/>
                    </a:lnTo>
                    <a:lnTo>
                      <a:pt x="912" y="14031"/>
                    </a:lnTo>
                    <a:lnTo>
                      <a:pt x="901" y="13846"/>
                    </a:lnTo>
                    <a:lnTo>
                      <a:pt x="903" y="13846"/>
                    </a:lnTo>
                    <a:lnTo>
                      <a:pt x="903" y="13662"/>
                    </a:lnTo>
                    <a:lnTo>
                      <a:pt x="888" y="13662"/>
                    </a:lnTo>
                    <a:lnTo>
                      <a:pt x="873" y="13477"/>
                    </a:lnTo>
                    <a:lnTo>
                      <a:pt x="1051" y="13477"/>
                    </a:lnTo>
                    <a:lnTo>
                      <a:pt x="1051" y="13662"/>
                    </a:lnTo>
                    <a:lnTo>
                      <a:pt x="1081" y="13662"/>
                    </a:lnTo>
                    <a:lnTo>
                      <a:pt x="1081" y="13846"/>
                    </a:lnTo>
                    <a:lnTo>
                      <a:pt x="1096" y="13846"/>
                    </a:lnTo>
                    <a:lnTo>
                      <a:pt x="1096" y="13477"/>
                    </a:lnTo>
                    <a:lnTo>
                      <a:pt x="1110" y="13477"/>
                    </a:lnTo>
                    <a:lnTo>
                      <a:pt x="1133" y="13662"/>
                    </a:lnTo>
                    <a:lnTo>
                      <a:pt x="1177" y="13846"/>
                    </a:lnTo>
                    <a:lnTo>
                      <a:pt x="1181" y="13877"/>
                    </a:lnTo>
                    <a:lnTo>
                      <a:pt x="1162" y="14031"/>
                    </a:lnTo>
                    <a:lnTo>
                      <a:pt x="1096" y="14031"/>
                    </a:lnTo>
                    <a:lnTo>
                      <a:pt x="1096" y="14400"/>
                    </a:lnTo>
                    <a:lnTo>
                      <a:pt x="1081" y="14400"/>
                    </a:lnTo>
                    <a:lnTo>
                      <a:pt x="1096" y="14215"/>
                    </a:lnTo>
                    <a:lnTo>
                      <a:pt x="1096" y="14031"/>
                    </a:lnTo>
                    <a:lnTo>
                      <a:pt x="1081" y="14031"/>
                    </a:lnTo>
                    <a:lnTo>
                      <a:pt x="1081" y="13846"/>
                    </a:lnTo>
                    <a:lnTo>
                      <a:pt x="997" y="13846"/>
                    </a:lnTo>
                    <a:lnTo>
                      <a:pt x="1007" y="14031"/>
                    </a:lnTo>
                    <a:lnTo>
                      <a:pt x="992" y="14031"/>
                    </a:lnTo>
                    <a:lnTo>
                      <a:pt x="977" y="14215"/>
                    </a:lnTo>
                    <a:lnTo>
                      <a:pt x="965" y="14215"/>
                    </a:lnTo>
                    <a:lnTo>
                      <a:pt x="975" y="14400"/>
                    </a:lnTo>
                    <a:lnTo>
                      <a:pt x="977" y="14560"/>
                    </a:lnTo>
                    <a:lnTo>
                      <a:pt x="962" y="14560"/>
                    </a:lnTo>
                    <a:lnTo>
                      <a:pt x="933" y="14622"/>
                    </a:lnTo>
                    <a:lnTo>
                      <a:pt x="918" y="14622"/>
                    </a:lnTo>
                    <a:lnTo>
                      <a:pt x="948" y="14684"/>
                    </a:lnTo>
                    <a:lnTo>
                      <a:pt x="977" y="14684"/>
                    </a:lnTo>
                    <a:lnTo>
                      <a:pt x="977" y="14585"/>
                    </a:lnTo>
                    <a:lnTo>
                      <a:pt x="992" y="14585"/>
                    </a:lnTo>
                    <a:lnTo>
                      <a:pt x="992" y="14746"/>
                    </a:lnTo>
                    <a:lnTo>
                      <a:pt x="977" y="14746"/>
                    </a:lnTo>
                    <a:lnTo>
                      <a:pt x="977" y="14807"/>
                    </a:lnTo>
                    <a:lnTo>
                      <a:pt x="992" y="14869"/>
                    </a:lnTo>
                    <a:lnTo>
                      <a:pt x="992" y="14931"/>
                    </a:lnTo>
                    <a:lnTo>
                      <a:pt x="1007" y="14869"/>
                    </a:lnTo>
                    <a:lnTo>
                      <a:pt x="1007" y="14746"/>
                    </a:lnTo>
                    <a:lnTo>
                      <a:pt x="1003" y="14746"/>
                    </a:lnTo>
                    <a:lnTo>
                      <a:pt x="1081" y="14585"/>
                    </a:lnTo>
                    <a:lnTo>
                      <a:pt x="1229" y="14585"/>
                    </a:lnTo>
                    <a:lnTo>
                      <a:pt x="1229" y="14400"/>
                    </a:lnTo>
                    <a:lnTo>
                      <a:pt x="1214" y="14400"/>
                    </a:lnTo>
                    <a:lnTo>
                      <a:pt x="1211" y="14215"/>
                    </a:lnTo>
                    <a:lnTo>
                      <a:pt x="1206" y="14076"/>
                    </a:lnTo>
                    <a:lnTo>
                      <a:pt x="1229" y="14215"/>
                    </a:lnTo>
                    <a:lnTo>
                      <a:pt x="1229" y="14400"/>
                    </a:lnTo>
                    <a:lnTo>
                      <a:pt x="1258" y="14400"/>
                    </a:lnTo>
                    <a:lnTo>
                      <a:pt x="1288" y="14585"/>
                    </a:lnTo>
                    <a:lnTo>
                      <a:pt x="1303" y="14585"/>
                    </a:lnTo>
                    <a:lnTo>
                      <a:pt x="1261" y="14769"/>
                    </a:lnTo>
                    <a:lnTo>
                      <a:pt x="1096" y="14769"/>
                    </a:lnTo>
                    <a:lnTo>
                      <a:pt x="1081" y="14954"/>
                    </a:lnTo>
                    <a:lnTo>
                      <a:pt x="1066" y="14954"/>
                    </a:lnTo>
                    <a:lnTo>
                      <a:pt x="1040" y="15323"/>
                    </a:lnTo>
                    <a:lnTo>
                      <a:pt x="1033" y="15508"/>
                    </a:lnTo>
                    <a:lnTo>
                      <a:pt x="1036" y="15508"/>
                    </a:lnTo>
                    <a:lnTo>
                      <a:pt x="1081" y="15692"/>
                    </a:lnTo>
                    <a:lnTo>
                      <a:pt x="1214" y="15692"/>
                    </a:lnTo>
                    <a:lnTo>
                      <a:pt x="1250" y="15877"/>
                    </a:lnTo>
                    <a:lnTo>
                      <a:pt x="1362" y="15877"/>
                    </a:lnTo>
                    <a:lnTo>
                      <a:pt x="1362" y="15692"/>
                    </a:lnTo>
                    <a:lnTo>
                      <a:pt x="1377" y="15692"/>
                    </a:lnTo>
                    <a:lnTo>
                      <a:pt x="1377" y="15508"/>
                    </a:lnTo>
                    <a:lnTo>
                      <a:pt x="1392" y="15692"/>
                    </a:lnTo>
                    <a:lnTo>
                      <a:pt x="1436" y="15692"/>
                    </a:lnTo>
                    <a:lnTo>
                      <a:pt x="1445" y="15877"/>
                    </a:lnTo>
                    <a:lnTo>
                      <a:pt x="1457" y="16062"/>
                    </a:lnTo>
                    <a:lnTo>
                      <a:pt x="1466" y="16062"/>
                    </a:lnTo>
                    <a:lnTo>
                      <a:pt x="1540" y="16431"/>
                    </a:lnTo>
                    <a:lnTo>
                      <a:pt x="1540" y="16246"/>
                    </a:lnTo>
                    <a:lnTo>
                      <a:pt x="1542" y="16062"/>
                    </a:lnTo>
                    <a:lnTo>
                      <a:pt x="1546" y="15877"/>
                    </a:lnTo>
                    <a:lnTo>
                      <a:pt x="1555" y="15692"/>
                    </a:lnTo>
                    <a:lnTo>
                      <a:pt x="1646" y="15877"/>
                    </a:lnTo>
                    <a:lnTo>
                      <a:pt x="1740" y="15877"/>
                    </a:lnTo>
                    <a:lnTo>
                      <a:pt x="1833" y="15692"/>
                    </a:lnTo>
                    <a:lnTo>
                      <a:pt x="1925" y="15692"/>
                    </a:lnTo>
                    <a:lnTo>
                      <a:pt x="1927" y="15877"/>
                    </a:lnTo>
                    <a:lnTo>
                      <a:pt x="1937" y="16062"/>
                    </a:lnTo>
                    <a:lnTo>
                      <a:pt x="1939" y="16062"/>
                    </a:lnTo>
                    <a:lnTo>
                      <a:pt x="1925" y="16246"/>
                    </a:lnTo>
                    <a:lnTo>
                      <a:pt x="1954" y="16431"/>
                    </a:lnTo>
                    <a:lnTo>
                      <a:pt x="1984" y="16431"/>
                    </a:lnTo>
                    <a:lnTo>
                      <a:pt x="2008" y="16246"/>
                    </a:lnTo>
                    <a:lnTo>
                      <a:pt x="2036" y="16246"/>
                    </a:lnTo>
                    <a:lnTo>
                      <a:pt x="2063" y="16062"/>
                    </a:lnTo>
                    <a:lnTo>
                      <a:pt x="2087" y="15877"/>
                    </a:lnTo>
                    <a:lnTo>
                      <a:pt x="2119" y="16062"/>
                    </a:lnTo>
                    <a:lnTo>
                      <a:pt x="2150" y="16062"/>
                    </a:lnTo>
                    <a:lnTo>
                      <a:pt x="2187" y="16246"/>
                    </a:lnTo>
                    <a:lnTo>
                      <a:pt x="2236" y="16062"/>
                    </a:lnTo>
                    <a:lnTo>
                      <a:pt x="2250" y="15877"/>
                    </a:lnTo>
                    <a:lnTo>
                      <a:pt x="2221" y="15877"/>
                    </a:lnTo>
                    <a:lnTo>
                      <a:pt x="2221" y="15692"/>
                    </a:lnTo>
                    <a:lnTo>
                      <a:pt x="2182" y="15692"/>
                    </a:lnTo>
                    <a:lnTo>
                      <a:pt x="2081" y="15508"/>
                    </a:lnTo>
                    <a:lnTo>
                      <a:pt x="1925" y="15508"/>
                    </a:lnTo>
                    <a:lnTo>
                      <a:pt x="1925" y="15323"/>
                    </a:lnTo>
                    <a:lnTo>
                      <a:pt x="2028" y="15323"/>
                    </a:lnTo>
                    <a:lnTo>
                      <a:pt x="2028" y="15508"/>
                    </a:lnTo>
                    <a:lnTo>
                      <a:pt x="2043" y="15323"/>
                    </a:lnTo>
                    <a:lnTo>
                      <a:pt x="2161" y="15323"/>
                    </a:lnTo>
                    <a:lnTo>
                      <a:pt x="2183" y="15508"/>
                    </a:lnTo>
                    <a:lnTo>
                      <a:pt x="2204" y="15508"/>
                    </a:lnTo>
                    <a:lnTo>
                      <a:pt x="2222" y="15692"/>
                    </a:lnTo>
                    <a:lnTo>
                      <a:pt x="2236" y="15692"/>
                    </a:lnTo>
                    <a:lnTo>
                      <a:pt x="2250" y="15508"/>
                    </a:lnTo>
                    <a:lnTo>
                      <a:pt x="2250" y="15692"/>
                    </a:lnTo>
                    <a:lnTo>
                      <a:pt x="2265" y="15692"/>
                    </a:lnTo>
                    <a:lnTo>
                      <a:pt x="2265" y="15877"/>
                    </a:lnTo>
                    <a:lnTo>
                      <a:pt x="2285" y="15877"/>
                    </a:lnTo>
                    <a:lnTo>
                      <a:pt x="2319" y="16246"/>
                    </a:lnTo>
                    <a:lnTo>
                      <a:pt x="2339" y="16431"/>
                    </a:lnTo>
                    <a:lnTo>
                      <a:pt x="2317" y="16246"/>
                    </a:lnTo>
                    <a:lnTo>
                      <a:pt x="2273" y="16246"/>
                    </a:lnTo>
                    <a:lnTo>
                      <a:pt x="2250" y="16062"/>
                    </a:lnTo>
                    <a:lnTo>
                      <a:pt x="2250" y="16615"/>
                    </a:lnTo>
                    <a:lnTo>
                      <a:pt x="2310" y="16615"/>
                    </a:lnTo>
                    <a:lnTo>
                      <a:pt x="2324" y="16431"/>
                    </a:lnTo>
                    <a:lnTo>
                      <a:pt x="2324" y="16615"/>
                    </a:lnTo>
                    <a:lnTo>
                      <a:pt x="2310" y="16615"/>
                    </a:lnTo>
                    <a:lnTo>
                      <a:pt x="2310" y="16800"/>
                    </a:lnTo>
                    <a:lnTo>
                      <a:pt x="2295" y="16985"/>
                    </a:lnTo>
                    <a:lnTo>
                      <a:pt x="2265" y="16985"/>
                    </a:lnTo>
                    <a:lnTo>
                      <a:pt x="2206" y="17354"/>
                    </a:lnTo>
                    <a:lnTo>
                      <a:pt x="2184" y="17169"/>
                    </a:lnTo>
                    <a:lnTo>
                      <a:pt x="2161" y="17169"/>
                    </a:lnTo>
                    <a:lnTo>
                      <a:pt x="2117" y="16800"/>
                    </a:lnTo>
                    <a:lnTo>
                      <a:pt x="2117" y="18092"/>
                    </a:lnTo>
                    <a:lnTo>
                      <a:pt x="2102" y="18092"/>
                    </a:lnTo>
                    <a:lnTo>
                      <a:pt x="2102" y="17908"/>
                    </a:lnTo>
                    <a:lnTo>
                      <a:pt x="2117" y="17908"/>
                    </a:lnTo>
                    <a:lnTo>
                      <a:pt x="2117" y="16800"/>
                    </a:lnTo>
                    <a:lnTo>
                      <a:pt x="2106" y="16985"/>
                    </a:lnTo>
                    <a:lnTo>
                      <a:pt x="2084" y="17538"/>
                    </a:lnTo>
                    <a:lnTo>
                      <a:pt x="2073" y="17723"/>
                    </a:lnTo>
                    <a:lnTo>
                      <a:pt x="2087" y="17723"/>
                    </a:lnTo>
                    <a:lnTo>
                      <a:pt x="2087" y="17908"/>
                    </a:lnTo>
                    <a:lnTo>
                      <a:pt x="1758" y="17908"/>
                    </a:lnTo>
                    <a:lnTo>
                      <a:pt x="1658" y="17723"/>
                    </a:lnTo>
                    <a:lnTo>
                      <a:pt x="1643" y="17723"/>
                    </a:lnTo>
                    <a:lnTo>
                      <a:pt x="1629" y="17538"/>
                    </a:lnTo>
                    <a:lnTo>
                      <a:pt x="1568" y="17538"/>
                    </a:lnTo>
                    <a:lnTo>
                      <a:pt x="1511" y="17723"/>
                    </a:lnTo>
                    <a:lnTo>
                      <a:pt x="1480" y="17723"/>
                    </a:lnTo>
                    <a:lnTo>
                      <a:pt x="1480" y="17908"/>
                    </a:lnTo>
                    <a:lnTo>
                      <a:pt x="1555" y="17908"/>
                    </a:lnTo>
                    <a:lnTo>
                      <a:pt x="1569" y="18092"/>
                    </a:lnTo>
                    <a:lnTo>
                      <a:pt x="1629" y="18092"/>
                    </a:lnTo>
                    <a:lnTo>
                      <a:pt x="1658" y="17908"/>
                    </a:lnTo>
                    <a:lnTo>
                      <a:pt x="1673" y="17908"/>
                    </a:lnTo>
                    <a:lnTo>
                      <a:pt x="1673" y="18092"/>
                    </a:lnTo>
                    <a:lnTo>
                      <a:pt x="1658" y="18092"/>
                    </a:lnTo>
                    <a:lnTo>
                      <a:pt x="1704" y="18462"/>
                    </a:lnTo>
                    <a:lnTo>
                      <a:pt x="1773" y="18646"/>
                    </a:lnTo>
                    <a:lnTo>
                      <a:pt x="1858" y="18831"/>
                    </a:lnTo>
                    <a:lnTo>
                      <a:pt x="2013" y="18831"/>
                    </a:lnTo>
                    <a:lnTo>
                      <a:pt x="2013" y="18462"/>
                    </a:lnTo>
                    <a:lnTo>
                      <a:pt x="2028" y="18462"/>
                    </a:lnTo>
                    <a:lnTo>
                      <a:pt x="2028" y="18277"/>
                    </a:lnTo>
                    <a:lnTo>
                      <a:pt x="2058" y="18277"/>
                    </a:lnTo>
                    <a:lnTo>
                      <a:pt x="2058" y="18331"/>
                    </a:lnTo>
                    <a:lnTo>
                      <a:pt x="2071" y="18277"/>
                    </a:lnTo>
                    <a:lnTo>
                      <a:pt x="2117" y="18277"/>
                    </a:lnTo>
                    <a:lnTo>
                      <a:pt x="2117" y="18462"/>
                    </a:lnTo>
                    <a:lnTo>
                      <a:pt x="2102" y="18462"/>
                    </a:lnTo>
                    <a:lnTo>
                      <a:pt x="2100" y="18646"/>
                    </a:lnTo>
                    <a:lnTo>
                      <a:pt x="2090" y="19015"/>
                    </a:lnTo>
                    <a:lnTo>
                      <a:pt x="2087" y="19200"/>
                    </a:lnTo>
                    <a:lnTo>
                      <a:pt x="2128" y="19200"/>
                    </a:lnTo>
                    <a:lnTo>
                      <a:pt x="2117" y="19015"/>
                    </a:lnTo>
                    <a:lnTo>
                      <a:pt x="2148" y="19015"/>
                    </a:lnTo>
                    <a:lnTo>
                      <a:pt x="2205" y="18831"/>
                    </a:lnTo>
                    <a:lnTo>
                      <a:pt x="2236" y="18831"/>
                    </a:lnTo>
                    <a:lnTo>
                      <a:pt x="2221" y="18646"/>
                    </a:lnTo>
                    <a:lnTo>
                      <a:pt x="2161" y="18646"/>
                    </a:lnTo>
                    <a:lnTo>
                      <a:pt x="2161" y="18462"/>
                    </a:lnTo>
                    <a:lnTo>
                      <a:pt x="2147" y="18462"/>
                    </a:lnTo>
                    <a:lnTo>
                      <a:pt x="2147" y="18277"/>
                    </a:lnTo>
                    <a:lnTo>
                      <a:pt x="2161" y="18277"/>
                    </a:lnTo>
                    <a:lnTo>
                      <a:pt x="2176" y="18456"/>
                    </a:lnTo>
                    <a:lnTo>
                      <a:pt x="2207" y="18277"/>
                    </a:lnTo>
                    <a:lnTo>
                      <a:pt x="2221" y="18092"/>
                    </a:lnTo>
                    <a:lnTo>
                      <a:pt x="2206" y="18277"/>
                    </a:lnTo>
                    <a:lnTo>
                      <a:pt x="2176" y="18277"/>
                    </a:lnTo>
                    <a:lnTo>
                      <a:pt x="2206" y="18092"/>
                    </a:lnTo>
                    <a:lnTo>
                      <a:pt x="2221" y="18092"/>
                    </a:lnTo>
                    <a:lnTo>
                      <a:pt x="2221" y="17723"/>
                    </a:lnTo>
                    <a:lnTo>
                      <a:pt x="2254" y="17908"/>
                    </a:lnTo>
                    <a:lnTo>
                      <a:pt x="2339" y="17908"/>
                    </a:lnTo>
                    <a:lnTo>
                      <a:pt x="2310" y="18092"/>
                    </a:lnTo>
                    <a:lnTo>
                      <a:pt x="2295" y="18092"/>
                    </a:lnTo>
                    <a:lnTo>
                      <a:pt x="2310" y="18277"/>
                    </a:lnTo>
                    <a:lnTo>
                      <a:pt x="2280" y="18277"/>
                    </a:lnTo>
                    <a:lnTo>
                      <a:pt x="2295" y="18092"/>
                    </a:lnTo>
                    <a:lnTo>
                      <a:pt x="2236" y="18092"/>
                    </a:lnTo>
                    <a:lnTo>
                      <a:pt x="2265" y="18277"/>
                    </a:lnTo>
                    <a:lnTo>
                      <a:pt x="2269" y="18277"/>
                    </a:lnTo>
                    <a:lnTo>
                      <a:pt x="2256" y="18462"/>
                    </a:lnTo>
                    <a:lnTo>
                      <a:pt x="2240" y="18462"/>
                    </a:lnTo>
                    <a:lnTo>
                      <a:pt x="2221" y="18646"/>
                    </a:lnTo>
                    <a:lnTo>
                      <a:pt x="2250" y="18646"/>
                    </a:lnTo>
                    <a:lnTo>
                      <a:pt x="2280" y="18462"/>
                    </a:lnTo>
                    <a:lnTo>
                      <a:pt x="2280" y="18646"/>
                    </a:lnTo>
                    <a:lnTo>
                      <a:pt x="2265" y="18646"/>
                    </a:lnTo>
                    <a:lnTo>
                      <a:pt x="2250" y="18831"/>
                    </a:lnTo>
                    <a:lnTo>
                      <a:pt x="2295" y="18831"/>
                    </a:lnTo>
                    <a:lnTo>
                      <a:pt x="2295" y="18646"/>
                    </a:lnTo>
                    <a:lnTo>
                      <a:pt x="2324" y="18646"/>
                    </a:lnTo>
                    <a:lnTo>
                      <a:pt x="2310" y="18831"/>
                    </a:lnTo>
                    <a:lnTo>
                      <a:pt x="2295" y="18831"/>
                    </a:lnTo>
                    <a:lnTo>
                      <a:pt x="2295" y="19015"/>
                    </a:lnTo>
                    <a:lnTo>
                      <a:pt x="2310" y="19015"/>
                    </a:lnTo>
                    <a:lnTo>
                      <a:pt x="2268" y="19200"/>
                    </a:lnTo>
                    <a:lnTo>
                      <a:pt x="2230" y="19200"/>
                    </a:lnTo>
                    <a:lnTo>
                      <a:pt x="2200" y="19356"/>
                    </a:lnTo>
                    <a:lnTo>
                      <a:pt x="2202" y="19385"/>
                    </a:lnTo>
                    <a:lnTo>
                      <a:pt x="2224" y="19569"/>
                    </a:lnTo>
                    <a:lnTo>
                      <a:pt x="2236" y="19569"/>
                    </a:lnTo>
                    <a:lnTo>
                      <a:pt x="2250" y="19754"/>
                    </a:lnTo>
                    <a:lnTo>
                      <a:pt x="2250" y="19938"/>
                    </a:lnTo>
                    <a:lnTo>
                      <a:pt x="2558" y="19938"/>
                    </a:lnTo>
                    <a:lnTo>
                      <a:pt x="2650" y="20123"/>
                    </a:lnTo>
                    <a:lnTo>
                      <a:pt x="2680" y="20123"/>
                    </a:lnTo>
                    <a:lnTo>
                      <a:pt x="2671" y="19938"/>
                    </a:lnTo>
                    <a:lnTo>
                      <a:pt x="2659" y="19569"/>
                    </a:lnTo>
                    <a:lnTo>
                      <a:pt x="2650" y="19385"/>
                    </a:lnTo>
                    <a:lnTo>
                      <a:pt x="2709" y="19569"/>
                    </a:lnTo>
                    <a:lnTo>
                      <a:pt x="2709" y="19385"/>
                    </a:lnTo>
                    <a:lnTo>
                      <a:pt x="2724" y="19385"/>
                    </a:lnTo>
                    <a:lnTo>
                      <a:pt x="2724" y="19200"/>
                    </a:lnTo>
                    <a:lnTo>
                      <a:pt x="2739" y="19200"/>
                    </a:lnTo>
                    <a:lnTo>
                      <a:pt x="2768" y="19385"/>
                    </a:lnTo>
                    <a:lnTo>
                      <a:pt x="2754" y="19385"/>
                    </a:lnTo>
                    <a:lnTo>
                      <a:pt x="2773" y="19508"/>
                    </a:lnTo>
                    <a:lnTo>
                      <a:pt x="2783" y="19385"/>
                    </a:lnTo>
                    <a:lnTo>
                      <a:pt x="2902" y="19385"/>
                    </a:lnTo>
                    <a:lnTo>
                      <a:pt x="2842" y="19569"/>
                    </a:lnTo>
                    <a:lnTo>
                      <a:pt x="2828" y="19569"/>
                    </a:lnTo>
                    <a:lnTo>
                      <a:pt x="2850" y="19754"/>
                    </a:lnTo>
                    <a:lnTo>
                      <a:pt x="2887" y="19754"/>
                    </a:lnTo>
                    <a:lnTo>
                      <a:pt x="2887" y="19569"/>
                    </a:lnTo>
                    <a:lnTo>
                      <a:pt x="2902" y="19569"/>
                    </a:lnTo>
                    <a:lnTo>
                      <a:pt x="2935" y="19385"/>
                    </a:lnTo>
                    <a:lnTo>
                      <a:pt x="2966" y="19200"/>
                    </a:lnTo>
                    <a:lnTo>
                      <a:pt x="2995" y="19015"/>
                    </a:lnTo>
                    <a:lnTo>
                      <a:pt x="3020" y="18831"/>
                    </a:lnTo>
                    <a:lnTo>
                      <a:pt x="3168" y="19569"/>
                    </a:lnTo>
                    <a:lnTo>
                      <a:pt x="3180" y="19569"/>
                    </a:lnTo>
                    <a:lnTo>
                      <a:pt x="3192" y="19754"/>
                    </a:lnTo>
                    <a:lnTo>
                      <a:pt x="3227" y="19754"/>
                    </a:lnTo>
                    <a:lnTo>
                      <a:pt x="3242" y="19938"/>
                    </a:lnTo>
                    <a:lnTo>
                      <a:pt x="3301" y="19938"/>
                    </a:lnTo>
                    <a:lnTo>
                      <a:pt x="3316" y="20123"/>
                    </a:lnTo>
                    <a:lnTo>
                      <a:pt x="3316" y="19938"/>
                    </a:lnTo>
                    <a:lnTo>
                      <a:pt x="3332" y="19938"/>
                    </a:lnTo>
                    <a:lnTo>
                      <a:pt x="3389" y="19754"/>
                    </a:lnTo>
                    <a:lnTo>
                      <a:pt x="3440" y="19754"/>
                    </a:lnTo>
                    <a:lnTo>
                      <a:pt x="3474" y="19569"/>
                    </a:lnTo>
                    <a:lnTo>
                      <a:pt x="3494" y="19385"/>
                    </a:lnTo>
                    <a:lnTo>
                      <a:pt x="3494" y="19569"/>
                    </a:lnTo>
                    <a:lnTo>
                      <a:pt x="3509" y="19569"/>
                    </a:lnTo>
                    <a:lnTo>
                      <a:pt x="3524" y="19385"/>
                    </a:lnTo>
                    <a:lnTo>
                      <a:pt x="3553" y="19385"/>
                    </a:lnTo>
                    <a:lnTo>
                      <a:pt x="3568" y="19569"/>
                    </a:lnTo>
                    <a:lnTo>
                      <a:pt x="3582" y="19569"/>
                    </a:lnTo>
                    <a:lnTo>
                      <a:pt x="3599" y="19385"/>
                    </a:lnTo>
                    <a:lnTo>
                      <a:pt x="3620" y="19385"/>
                    </a:lnTo>
                    <a:lnTo>
                      <a:pt x="3642" y="19200"/>
                    </a:lnTo>
                    <a:lnTo>
                      <a:pt x="3553" y="19200"/>
                    </a:lnTo>
                    <a:lnTo>
                      <a:pt x="3686" y="19015"/>
                    </a:lnTo>
                    <a:lnTo>
                      <a:pt x="3701" y="19015"/>
                    </a:lnTo>
                    <a:lnTo>
                      <a:pt x="3701" y="19200"/>
                    </a:lnTo>
                    <a:lnTo>
                      <a:pt x="3716" y="19200"/>
                    </a:lnTo>
                    <a:lnTo>
                      <a:pt x="3716" y="19015"/>
                    </a:lnTo>
                    <a:lnTo>
                      <a:pt x="3805" y="18462"/>
                    </a:lnTo>
                    <a:lnTo>
                      <a:pt x="3804" y="18646"/>
                    </a:lnTo>
                    <a:lnTo>
                      <a:pt x="3812" y="18831"/>
                    </a:lnTo>
                    <a:lnTo>
                      <a:pt x="3842" y="19015"/>
                    </a:lnTo>
                    <a:lnTo>
                      <a:pt x="3933" y="19015"/>
                    </a:lnTo>
                    <a:lnTo>
                      <a:pt x="3962" y="19200"/>
                    </a:lnTo>
                    <a:lnTo>
                      <a:pt x="4027" y="19385"/>
                    </a:lnTo>
                    <a:lnTo>
                      <a:pt x="4071" y="19385"/>
                    </a:lnTo>
                    <a:lnTo>
                      <a:pt x="4071" y="19200"/>
                    </a:lnTo>
                    <a:lnTo>
                      <a:pt x="4086" y="19200"/>
                    </a:lnTo>
                    <a:lnTo>
                      <a:pt x="4097" y="19015"/>
                    </a:lnTo>
                    <a:lnTo>
                      <a:pt x="4103" y="18939"/>
                    </a:lnTo>
                    <a:lnTo>
                      <a:pt x="4103" y="18942"/>
                    </a:lnTo>
                    <a:lnTo>
                      <a:pt x="4107" y="19041"/>
                    </a:lnTo>
                    <a:lnTo>
                      <a:pt x="4116" y="19135"/>
                    </a:lnTo>
                    <a:lnTo>
                      <a:pt x="4160" y="18949"/>
                    </a:lnTo>
                    <a:lnTo>
                      <a:pt x="4145" y="18887"/>
                    </a:lnTo>
                    <a:lnTo>
                      <a:pt x="4145" y="18826"/>
                    </a:lnTo>
                    <a:lnTo>
                      <a:pt x="4120" y="18718"/>
                    </a:lnTo>
                    <a:lnTo>
                      <a:pt x="4126" y="18646"/>
                    </a:lnTo>
                    <a:lnTo>
                      <a:pt x="4145" y="18462"/>
                    </a:lnTo>
                    <a:lnTo>
                      <a:pt x="4123" y="18092"/>
                    </a:lnTo>
                    <a:lnTo>
                      <a:pt x="4112" y="18092"/>
                    </a:lnTo>
                    <a:lnTo>
                      <a:pt x="4101" y="17908"/>
                    </a:lnTo>
                    <a:lnTo>
                      <a:pt x="3504" y="17908"/>
                    </a:lnTo>
                    <a:lnTo>
                      <a:pt x="3504" y="18092"/>
                    </a:lnTo>
                    <a:lnTo>
                      <a:pt x="3487" y="18277"/>
                    </a:lnTo>
                    <a:lnTo>
                      <a:pt x="3449" y="18462"/>
                    </a:lnTo>
                    <a:lnTo>
                      <a:pt x="3435" y="18277"/>
                    </a:lnTo>
                    <a:lnTo>
                      <a:pt x="3435" y="18646"/>
                    </a:lnTo>
                    <a:lnTo>
                      <a:pt x="3420" y="18831"/>
                    </a:lnTo>
                    <a:lnTo>
                      <a:pt x="3390" y="18831"/>
                    </a:lnTo>
                    <a:lnTo>
                      <a:pt x="3390" y="19015"/>
                    </a:lnTo>
                    <a:lnTo>
                      <a:pt x="3357" y="19015"/>
                    </a:lnTo>
                    <a:lnTo>
                      <a:pt x="3290" y="19200"/>
                    </a:lnTo>
                    <a:lnTo>
                      <a:pt x="3242" y="19200"/>
                    </a:lnTo>
                    <a:lnTo>
                      <a:pt x="3227" y="19015"/>
                    </a:lnTo>
                    <a:lnTo>
                      <a:pt x="3241" y="19015"/>
                    </a:lnTo>
                    <a:lnTo>
                      <a:pt x="3273" y="18831"/>
                    </a:lnTo>
                    <a:lnTo>
                      <a:pt x="3287" y="18646"/>
                    </a:lnTo>
                    <a:lnTo>
                      <a:pt x="3309" y="18831"/>
                    </a:lnTo>
                    <a:lnTo>
                      <a:pt x="3353" y="18831"/>
                    </a:lnTo>
                    <a:lnTo>
                      <a:pt x="3375" y="19015"/>
                    </a:lnTo>
                    <a:lnTo>
                      <a:pt x="3375" y="18831"/>
                    </a:lnTo>
                    <a:lnTo>
                      <a:pt x="3361" y="18831"/>
                    </a:lnTo>
                    <a:lnTo>
                      <a:pt x="3361" y="18646"/>
                    </a:lnTo>
                    <a:lnTo>
                      <a:pt x="3316" y="18646"/>
                    </a:lnTo>
                    <a:lnTo>
                      <a:pt x="3301" y="18462"/>
                    </a:lnTo>
                    <a:lnTo>
                      <a:pt x="3312" y="18330"/>
                    </a:lnTo>
                    <a:lnTo>
                      <a:pt x="3375" y="18646"/>
                    </a:lnTo>
                    <a:lnTo>
                      <a:pt x="3435" y="18646"/>
                    </a:lnTo>
                    <a:lnTo>
                      <a:pt x="3435" y="18277"/>
                    </a:lnTo>
                    <a:lnTo>
                      <a:pt x="3457" y="18277"/>
                    </a:lnTo>
                    <a:lnTo>
                      <a:pt x="3501" y="18092"/>
                    </a:lnTo>
                    <a:lnTo>
                      <a:pt x="3504" y="18092"/>
                    </a:lnTo>
                    <a:lnTo>
                      <a:pt x="3504" y="17908"/>
                    </a:lnTo>
                    <a:lnTo>
                      <a:pt x="3420" y="17908"/>
                    </a:lnTo>
                    <a:lnTo>
                      <a:pt x="3420" y="18277"/>
                    </a:lnTo>
                    <a:lnTo>
                      <a:pt x="3405" y="18462"/>
                    </a:lnTo>
                    <a:lnTo>
                      <a:pt x="3390" y="18277"/>
                    </a:lnTo>
                    <a:lnTo>
                      <a:pt x="3420" y="18277"/>
                    </a:lnTo>
                    <a:lnTo>
                      <a:pt x="3420" y="17908"/>
                    </a:lnTo>
                    <a:lnTo>
                      <a:pt x="3316" y="17908"/>
                    </a:lnTo>
                    <a:lnTo>
                      <a:pt x="3316" y="18092"/>
                    </a:lnTo>
                    <a:lnTo>
                      <a:pt x="3287" y="18092"/>
                    </a:lnTo>
                    <a:lnTo>
                      <a:pt x="3287" y="17908"/>
                    </a:lnTo>
                    <a:lnTo>
                      <a:pt x="3716" y="17908"/>
                    </a:lnTo>
                    <a:lnTo>
                      <a:pt x="3701" y="17723"/>
                    </a:lnTo>
                    <a:lnTo>
                      <a:pt x="3672" y="17723"/>
                    </a:lnTo>
                    <a:lnTo>
                      <a:pt x="3672" y="17538"/>
                    </a:lnTo>
                    <a:lnTo>
                      <a:pt x="3764" y="17538"/>
                    </a:lnTo>
                    <a:lnTo>
                      <a:pt x="3755" y="17723"/>
                    </a:lnTo>
                    <a:lnTo>
                      <a:pt x="3748" y="17723"/>
                    </a:lnTo>
                    <a:lnTo>
                      <a:pt x="3746" y="17908"/>
                    </a:lnTo>
                    <a:lnTo>
                      <a:pt x="4059" y="17908"/>
                    </a:lnTo>
                    <a:lnTo>
                      <a:pt x="3980" y="17723"/>
                    </a:lnTo>
                    <a:lnTo>
                      <a:pt x="3908" y="17723"/>
                    </a:lnTo>
                    <a:lnTo>
                      <a:pt x="3923" y="17538"/>
                    </a:lnTo>
                    <a:lnTo>
                      <a:pt x="3953" y="17538"/>
                    </a:lnTo>
                    <a:lnTo>
                      <a:pt x="3968" y="17354"/>
                    </a:lnTo>
                    <a:lnTo>
                      <a:pt x="3838" y="17354"/>
                    </a:lnTo>
                    <a:lnTo>
                      <a:pt x="3827" y="17169"/>
                    </a:lnTo>
                    <a:lnTo>
                      <a:pt x="3816" y="16985"/>
                    </a:lnTo>
                    <a:lnTo>
                      <a:pt x="3896" y="16985"/>
                    </a:lnTo>
                    <a:lnTo>
                      <a:pt x="3894" y="16800"/>
                    </a:lnTo>
                    <a:lnTo>
                      <a:pt x="3820" y="16800"/>
                    </a:lnTo>
                    <a:lnTo>
                      <a:pt x="3834" y="16615"/>
                    </a:lnTo>
                    <a:lnTo>
                      <a:pt x="3805" y="16615"/>
                    </a:lnTo>
                    <a:lnTo>
                      <a:pt x="3811" y="16542"/>
                    </a:lnTo>
                    <a:lnTo>
                      <a:pt x="3775" y="16431"/>
                    </a:lnTo>
                    <a:lnTo>
                      <a:pt x="3760" y="16615"/>
                    </a:lnTo>
                    <a:lnTo>
                      <a:pt x="3746" y="16615"/>
                    </a:lnTo>
                    <a:lnTo>
                      <a:pt x="3746" y="16800"/>
                    </a:lnTo>
                    <a:lnTo>
                      <a:pt x="3731" y="16985"/>
                    </a:lnTo>
                    <a:lnTo>
                      <a:pt x="3731" y="16800"/>
                    </a:lnTo>
                    <a:lnTo>
                      <a:pt x="3746" y="16800"/>
                    </a:lnTo>
                    <a:lnTo>
                      <a:pt x="3746" y="16615"/>
                    </a:lnTo>
                    <a:lnTo>
                      <a:pt x="3716" y="16615"/>
                    </a:lnTo>
                    <a:lnTo>
                      <a:pt x="3751" y="16431"/>
                    </a:lnTo>
                    <a:lnTo>
                      <a:pt x="3820" y="16062"/>
                    </a:lnTo>
                    <a:lnTo>
                      <a:pt x="3716" y="16062"/>
                    </a:lnTo>
                    <a:lnTo>
                      <a:pt x="3731" y="15877"/>
                    </a:lnTo>
                    <a:lnTo>
                      <a:pt x="3716" y="15877"/>
                    </a:lnTo>
                    <a:lnTo>
                      <a:pt x="3701" y="16062"/>
                    </a:lnTo>
                    <a:lnTo>
                      <a:pt x="3686" y="16062"/>
                    </a:lnTo>
                    <a:lnTo>
                      <a:pt x="3686" y="16985"/>
                    </a:lnTo>
                    <a:lnTo>
                      <a:pt x="3672" y="17169"/>
                    </a:lnTo>
                    <a:lnTo>
                      <a:pt x="3672" y="16985"/>
                    </a:lnTo>
                    <a:lnTo>
                      <a:pt x="3663" y="17169"/>
                    </a:lnTo>
                    <a:lnTo>
                      <a:pt x="3657" y="17262"/>
                    </a:lnTo>
                    <a:lnTo>
                      <a:pt x="3657" y="17723"/>
                    </a:lnTo>
                    <a:lnTo>
                      <a:pt x="3627" y="17723"/>
                    </a:lnTo>
                    <a:lnTo>
                      <a:pt x="3627" y="17538"/>
                    </a:lnTo>
                    <a:lnTo>
                      <a:pt x="3657" y="17538"/>
                    </a:lnTo>
                    <a:lnTo>
                      <a:pt x="3657" y="17262"/>
                    </a:lnTo>
                    <a:lnTo>
                      <a:pt x="3651" y="17354"/>
                    </a:lnTo>
                    <a:lnTo>
                      <a:pt x="3620" y="17354"/>
                    </a:lnTo>
                    <a:lnTo>
                      <a:pt x="3599" y="17169"/>
                    </a:lnTo>
                    <a:lnTo>
                      <a:pt x="3582" y="17169"/>
                    </a:lnTo>
                    <a:lnTo>
                      <a:pt x="3568" y="16985"/>
                    </a:lnTo>
                    <a:lnTo>
                      <a:pt x="3553" y="16985"/>
                    </a:lnTo>
                    <a:lnTo>
                      <a:pt x="3544" y="17169"/>
                    </a:lnTo>
                    <a:lnTo>
                      <a:pt x="3538" y="17169"/>
                    </a:lnTo>
                    <a:lnTo>
                      <a:pt x="3532" y="17354"/>
                    </a:lnTo>
                    <a:lnTo>
                      <a:pt x="3509" y="17354"/>
                    </a:lnTo>
                    <a:lnTo>
                      <a:pt x="3531" y="17538"/>
                    </a:lnTo>
                    <a:lnTo>
                      <a:pt x="3509" y="17538"/>
                    </a:lnTo>
                    <a:lnTo>
                      <a:pt x="3509" y="17723"/>
                    </a:lnTo>
                    <a:lnTo>
                      <a:pt x="3494" y="17723"/>
                    </a:lnTo>
                    <a:lnTo>
                      <a:pt x="3494" y="17538"/>
                    </a:lnTo>
                    <a:lnTo>
                      <a:pt x="3449" y="17538"/>
                    </a:lnTo>
                    <a:lnTo>
                      <a:pt x="3464" y="17354"/>
                    </a:lnTo>
                    <a:lnTo>
                      <a:pt x="3479" y="17354"/>
                    </a:lnTo>
                    <a:lnTo>
                      <a:pt x="3494" y="17538"/>
                    </a:lnTo>
                    <a:lnTo>
                      <a:pt x="3509" y="17538"/>
                    </a:lnTo>
                    <a:lnTo>
                      <a:pt x="3509" y="17354"/>
                    </a:lnTo>
                    <a:lnTo>
                      <a:pt x="3503" y="17354"/>
                    </a:lnTo>
                    <a:lnTo>
                      <a:pt x="3509" y="17169"/>
                    </a:lnTo>
                    <a:lnTo>
                      <a:pt x="3515" y="17169"/>
                    </a:lnTo>
                    <a:lnTo>
                      <a:pt x="3524" y="16985"/>
                    </a:lnTo>
                    <a:lnTo>
                      <a:pt x="3495" y="16985"/>
                    </a:lnTo>
                    <a:lnTo>
                      <a:pt x="3463" y="17169"/>
                    </a:lnTo>
                    <a:lnTo>
                      <a:pt x="3449" y="17354"/>
                    </a:lnTo>
                    <a:lnTo>
                      <a:pt x="3441" y="17169"/>
                    </a:lnTo>
                    <a:lnTo>
                      <a:pt x="3429" y="16800"/>
                    </a:lnTo>
                    <a:lnTo>
                      <a:pt x="3420" y="16615"/>
                    </a:lnTo>
                    <a:lnTo>
                      <a:pt x="3456" y="16800"/>
                    </a:lnTo>
                    <a:lnTo>
                      <a:pt x="3538" y="16800"/>
                    </a:lnTo>
                    <a:lnTo>
                      <a:pt x="3524" y="16985"/>
                    </a:lnTo>
                    <a:lnTo>
                      <a:pt x="3553" y="16985"/>
                    </a:lnTo>
                    <a:lnTo>
                      <a:pt x="3568" y="16800"/>
                    </a:lnTo>
                    <a:lnTo>
                      <a:pt x="3627" y="16800"/>
                    </a:lnTo>
                    <a:lnTo>
                      <a:pt x="3642" y="16615"/>
                    </a:lnTo>
                    <a:lnTo>
                      <a:pt x="3672" y="16615"/>
                    </a:lnTo>
                    <a:lnTo>
                      <a:pt x="3672" y="16800"/>
                    </a:lnTo>
                    <a:lnTo>
                      <a:pt x="3627" y="16800"/>
                    </a:lnTo>
                    <a:lnTo>
                      <a:pt x="3657" y="16985"/>
                    </a:lnTo>
                    <a:lnTo>
                      <a:pt x="3686" y="16985"/>
                    </a:lnTo>
                    <a:lnTo>
                      <a:pt x="3686" y="16062"/>
                    </a:lnTo>
                    <a:lnTo>
                      <a:pt x="3672" y="16062"/>
                    </a:lnTo>
                    <a:lnTo>
                      <a:pt x="3657" y="15877"/>
                    </a:lnTo>
                    <a:lnTo>
                      <a:pt x="3627" y="15877"/>
                    </a:lnTo>
                    <a:lnTo>
                      <a:pt x="3627" y="16062"/>
                    </a:lnTo>
                    <a:lnTo>
                      <a:pt x="3612" y="16062"/>
                    </a:lnTo>
                    <a:lnTo>
                      <a:pt x="3642" y="16246"/>
                    </a:lnTo>
                    <a:lnTo>
                      <a:pt x="3568" y="16246"/>
                    </a:lnTo>
                    <a:lnTo>
                      <a:pt x="3553" y="16431"/>
                    </a:lnTo>
                    <a:lnTo>
                      <a:pt x="3464" y="16431"/>
                    </a:lnTo>
                    <a:lnTo>
                      <a:pt x="3464" y="16246"/>
                    </a:lnTo>
                    <a:lnTo>
                      <a:pt x="3198" y="16246"/>
                    </a:lnTo>
                    <a:lnTo>
                      <a:pt x="3198" y="17908"/>
                    </a:lnTo>
                    <a:lnTo>
                      <a:pt x="3183" y="17908"/>
                    </a:lnTo>
                    <a:lnTo>
                      <a:pt x="3183" y="17723"/>
                    </a:lnTo>
                    <a:lnTo>
                      <a:pt x="3198" y="17908"/>
                    </a:lnTo>
                    <a:lnTo>
                      <a:pt x="3198" y="16246"/>
                    </a:lnTo>
                    <a:lnTo>
                      <a:pt x="3153" y="16246"/>
                    </a:lnTo>
                    <a:lnTo>
                      <a:pt x="3153" y="17538"/>
                    </a:lnTo>
                    <a:lnTo>
                      <a:pt x="3139" y="17723"/>
                    </a:lnTo>
                    <a:lnTo>
                      <a:pt x="3094" y="17723"/>
                    </a:lnTo>
                    <a:lnTo>
                      <a:pt x="3109" y="17538"/>
                    </a:lnTo>
                    <a:lnTo>
                      <a:pt x="3094" y="17538"/>
                    </a:lnTo>
                    <a:lnTo>
                      <a:pt x="3094" y="17354"/>
                    </a:lnTo>
                    <a:lnTo>
                      <a:pt x="3057" y="17354"/>
                    </a:lnTo>
                    <a:lnTo>
                      <a:pt x="3013" y="17169"/>
                    </a:lnTo>
                    <a:lnTo>
                      <a:pt x="2991" y="16985"/>
                    </a:lnTo>
                    <a:lnTo>
                      <a:pt x="3065" y="16985"/>
                    </a:lnTo>
                    <a:lnTo>
                      <a:pt x="3079" y="16800"/>
                    </a:lnTo>
                    <a:lnTo>
                      <a:pt x="3109" y="16800"/>
                    </a:lnTo>
                    <a:lnTo>
                      <a:pt x="3147" y="17433"/>
                    </a:lnTo>
                    <a:lnTo>
                      <a:pt x="3153" y="17354"/>
                    </a:lnTo>
                    <a:lnTo>
                      <a:pt x="3153" y="16246"/>
                    </a:lnTo>
                    <a:lnTo>
                      <a:pt x="3124" y="16246"/>
                    </a:lnTo>
                    <a:lnTo>
                      <a:pt x="3137" y="16062"/>
                    </a:lnTo>
                    <a:lnTo>
                      <a:pt x="3170" y="15692"/>
                    </a:lnTo>
                    <a:lnTo>
                      <a:pt x="3183" y="15508"/>
                    </a:lnTo>
                    <a:lnTo>
                      <a:pt x="3198" y="15508"/>
                    </a:lnTo>
                    <a:lnTo>
                      <a:pt x="3213" y="15323"/>
                    </a:lnTo>
                    <a:lnTo>
                      <a:pt x="3227" y="15323"/>
                    </a:lnTo>
                    <a:lnTo>
                      <a:pt x="3205" y="15138"/>
                    </a:lnTo>
                    <a:lnTo>
                      <a:pt x="3161" y="15138"/>
                    </a:lnTo>
                    <a:lnTo>
                      <a:pt x="3139" y="14954"/>
                    </a:lnTo>
                    <a:lnTo>
                      <a:pt x="3176" y="14954"/>
                    </a:lnTo>
                    <a:lnTo>
                      <a:pt x="3220" y="15138"/>
                    </a:lnTo>
                    <a:lnTo>
                      <a:pt x="3242" y="15138"/>
                    </a:lnTo>
                    <a:lnTo>
                      <a:pt x="3242" y="14954"/>
                    </a:lnTo>
                    <a:lnTo>
                      <a:pt x="3257" y="14954"/>
                    </a:lnTo>
                    <a:lnTo>
                      <a:pt x="3257" y="14769"/>
                    </a:lnTo>
                    <a:lnTo>
                      <a:pt x="3272" y="14769"/>
                    </a:lnTo>
                    <a:lnTo>
                      <a:pt x="3272" y="14585"/>
                    </a:lnTo>
                    <a:lnTo>
                      <a:pt x="3319" y="14954"/>
                    </a:lnTo>
                    <a:lnTo>
                      <a:pt x="3418" y="15323"/>
                    </a:lnTo>
                    <a:lnTo>
                      <a:pt x="3464" y="15692"/>
                    </a:lnTo>
                    <a:lnTo>
                      <a:pt x="3479" y="15692"/>
                    </a:lnTo>
                    <a:lnTo>
                      <a:pt x="3509" y="15508"/>
                    </a:lnTo>
                    <a:lnTo>
                      <a:pt x="3494" y="15508"/>
                    </a:lnTo>
                    <a:lnTo>
                      <a:pt x="3464" y="15323"/>
                    </a:lnTo>
                    <a:lnTo>
                      <a:pt x="3449" y="15323"/>
                    </a:lnTo>
                    <a:lnTo>
                      <a:pt x="3479" y="15138"/>
                    </a:lnTo>
                    <a:lnTo>
                      <a:pt x="3464" y="15323"/>
                    </a:lnTo>
                    <a:lnTo>
                      <a:pt x="3524" y="15323"/>
                    </a:lnTo>
                    <a:lnTo>
                      <a:pt x="3524" y="15138"/>
                    </a:lnTo>
                    <a:lnTo>
                      <a:pt x="3509" y="14954"/>
                    </a:lnTo>
                    <a:lnTo>
                      <a:pt x="3524" y="14954"/>
                    </a:lnTo>
                    <a:lnTo>
                      <a:pt x="3538" y="15138"/>
                    </a:lnTo>
                    <a:lnTo>
                      <a:pt x="3538" y="15323"/>
                    </a:lnTo>
                    <a:lnTo>
                      <a:pt x="3599" y="15323"/>
                    </a:lnTo>
                    <a:lnTo>
                      <a:pt x="3626" y="15508"/>
                    </a:lnTo>
                    <a:lnTo>
                      <a:pt x="3672" y="15508"/>
                    </a:lnTo>
                    <a:lnTo>
                      <a:pt x="3672" y="15323"/>
                    </a:lnTo>
                    <a:lnTo>
                      <a:pt x="3705" y="15323"/>
                    </a:lnTo>
                    <a:lnTo>
                      <a:pt x="3772" y="15138"/>
                    </a:lnTo>
                    <a:lnTo>
                      <a:pt x="3805" y="14954"/>
                    </a:lnTo>
                    <a:lnTo>
                      <a:pt x="3849" y="14954"/>
                    </a:lnTo>
                    <a:lnTo>
                      <a:pt x="3864" y="14769"/>
                    </a:lnTo>
                    <a:lnTo>
                      <a:pt x="3923" y="14769"/>
                    </a:lnTo>
                    <a:lnTo>
                      <a:pt x="3938" y="14954"/>
                    </a:lnTo>
                    <a:lnTo>
                      <a:pt x="3997" y="14954"/>
                    </a:lnTo>
                    <a:lnTo>
                      <a:pt x="4012" y="14769"/>
                    </a:lnTo>
                    <a:lnTo>
                      <a:pt x="4027" y="14769"/>
                    </a:lnTo>
                    <a:lnTo>
                      <a:pt x="4042" y="14585"/>
                    </a:lnTo>
                    <a:lnTo>
                      <a:pt x="4042" y="14769"/>
                    </a:lnTo>
                    <a:lnTo>
                      <a:pt x="4027" y="14954"/>
                    </a:lnTo>
                    <a:lnTo>
                      <a:pt x="4034" y="14954"/>
                    </a:lnTo>
                    <a:lnTo>
                      <a:pt x="4056" y="14769"/>
                    </a:lnTo>
                    <a:lnTo>
                      <a:pt x="4056" y="14954"/>
                    </a:lnTo>
                    <a:lnTo>
                      <a:pt x="4071" y="14954"/>
                    </a:lnTo>
                    <a:lnTo>
                      <a:pt x="4071" y="15138"/>
                    </a:lnTo>
                    <a:lnTo>
                      <a:pt x="4101" y="15138"/>
                    </a:lnTo>
                    <a:lnTo>
                      <a:pt x="4116" y="14954"/>
                    </a:lnTo>
                    <a:lnTo>
                      <a:pt x="4130" y="14954"/>
                    </a:lnTo>
                    <a:lnTo>
                      <a:pt x="4130" y="14400"/>
                    </a:lnTo>
                    <a:lnTo>
                      <a:pt x="4153" y="14400"/>
                    </a:lnTo>
                    <a:lnTo>
                      <a:pt x="4197" y="14585"/>
                    </a:lnTo>
                    <a:lnTo>
                      <a:pt x="4219" y="14585"/>
                    </a:lnTo>
                    <a:lnTo>
                      <a:pt x="4219" y="14769"/>
                    </a:lnTo>
                    <a:lnTo>
                      <a:pt x="4234" y="14585"/>
                    </a:lnTo>
                    <a:lnTo>
                      <a:pt x="4249" y="14585"/>
                    </a:lnTo>
                    <a:lnTo>
                      <a:pt x="4271" y="14954"/>
                    </a:lnTo>
                    <a:lnTo>
                      <a:pt x="4282" y="14954"/>
                    </a:lnTo>
                    <a:lnTo>
                      <a:pt x="4293" y="15138"/>
                    </a:lnTo>
                    <a:lnTo>
                      <a:pt x="4273" y="15138"/>
                    </a:lnTo>
                    <a:lnTo>
                      <a:pt x="4328" y="15323"/>
                    </a:lnTo>
                    <a:lnTo>
                      <a:pt x="4338" y="15323"/>
                    </a:lnTo>
                    <a:lnTo>
                      <a:pt x="4323" y="15508"/>
                    </a:lnTo>
                    <a:lnTo>
                      <a:pt x="4367" y="15508"/>
                    </a:lnTo>
                    <a:lnTo>
                      <a:pt x="4353" y="15323"/>
                    </a:lnTo>
                    <a:lnTo>
                      <a:pt x="4353" y="14954"/>
                    </a:lnTo>
                    <a:lnTo>
                      <a:pt x="4367" y="14954"/>
                    </a:lnTo>
                    <a:lnTo>
                      <a:pt x="4367" y="15138"/>
                    </a:lnTo>
                    <a:lnTo>
                      <a:pt x="4397" y="15138"/>
                    </a:lnTo>
                    <a:lnTo>
                      <a:pt x="4412" y="14954"/>
                    </a:lnTo>
                    <a:lnTo>
                      <a:pt x="4441" y="14954"/>
                    </a:lnTo>
                    <a:lnTo>
                      <a:pt x="4486" y="15323"/>
                    </a:lnTo>
                    <a:lnTo>
                      <a:pt x="4515" y="14954"/>
                    </a:lnTo>
                    <a:lnTo>
                      <a:pt x="4471" y="14954"/>
                    </a:lnTo>
                    <a:lnTo>
                      <a:pt x="4486" y="14769"/>
                    </a:lnTo>
                    <a:lnTo>
                      <a:pt x="4519" y="14908"/>
                    </a:lnTo>
                    <a:lnTo>
                      <a:pt x="4530" y="14769"/>
                    </a:lnTo>
                    <a:lnTo>
                      <a:pt x="4552" y="14954"/>
                    </a:lnTo>
                    <a:lnTo>
                      <a:pt x="4589" y="14954"/>
                    </a:lnTo>
                    <a:lnTo>
                      <a:pt x="4589" y="14769"/>
                    </a:lnTo>
                    <a:lnTo>
                      <a:pt x="4649" y="14769"/>
                    </a:lnTo>
                    <a:lnTo>
                      <a:pt x="4649" y="14954"/>
                    </a:lnTo>
                    <a:lnTo>
                      <a:pt x="4752" y="14954"/>
                    </a:lnTo>
                    <a:lnTo>
                      <a:pt x="4752" y="14585"/>
                    </a:lnTo>
                    <a:lnTo>
                      <a:pt x="4767" y="14585"/>
                    </a:lnTo>
                    <a:lnTo>
                      <a:pt x="4797" y="14769"/>
                    </a:lnTo>
                    <a:lnTo>
                      <a:pt x="4782" y="14954"/>
                    </a:lnTo>
                    <a:lnTo>
                      <a:pt x="4767" y="14954"/>
                    </a:lnTo>
                    <a:lnTo>
                      <a:pt x="4756" y="15138"/>
                    </a:lnTo>
                    <a:lnTo>
                      <a:pt x="4747" y="15323"/>
                    </a:lnTo>
                    <a:lnTo>
                      <a:pt x="4740" y="15323"/>
                    </a:lnTo>
                    <a:lnTo>
                      <a:pt x="4738" y="15508"/>
                    </a:lnTo>
                    <a:lnTo>
                      <a:pt x="4723" y="15508"/>
                    </a:lnTo>
                    <a:lnTo>
                      <a:pt x="4693" y="15323"/>
                    </a:lnTo>
                    <a:lnTo>
                      <a:pt x="4678" y="15323"/>
                    </a:lnTo>
                    <a:lnTo>
                      <a:pt x="4708" y="15508"/>
                    </a:lnTo>
                    <a:lnTo>
                      <a:pt x="4604" y="15508"/>
                    </a:lnTo>
                    <a:lnTo>
                      <a:pt x="4619" y="15323"/>
                    </a:lnTo>
                    <a:lnTo>
                      <a:pt x="4588" y="15323"/>
                    </a:lnTo>
                    <a:lnTo>
                      <a:pt x="4560" y="15508"/>
                    </a:lnTo>
                    <a:lnTo>
                      <a:pt x="4501" y="15508"/>
                    </a:lnTo>
                    <a:lnTo>
                      <a:pt x="4486" y="15692"/>
                    </a:lnTo>
                    <a:lnTo>
                      <a:pt x="4540" y="15692"/>
                    </a:lnTo>
                    <a:lnTo>
                      <a:pt x="4506" y="15877"/>
                    </a:lnTo>
                    <a:lnTo>
                      <a:pt x="4486" y="16062"/>
                    </a:lnTo>
                    <a:lnTo>
                      <a:pt x="4575" y="16985"/>
                    </a:lnTo>
                    <a:lnTo>
                      <a:pt x="4589" y="16800"/>
                    </a:lnTo>
                    <a:lnTo>
                      <a:pt x="4604" y="16800"/>
                    </a:lnTo>
                    <a:lnTo>
                      <a:pt x="4649" y="17169"/>
                    </a:lnTo>
                    <a:lnTo>
                      <a:pt x="4738" y="17169"/>
                    </a:lnTo>
                    <a:lnTo>
                      <a:pt x="4752" y="16985"/>
                    </a:lnTo>
                    <a:lnTo>
                      <a:pt x="4767" y="16985"/>
                    </a:lnTo>
                    <a:lnTo>
                      <a:pt x="4797" y="16800"/>
                    </a:lnTo>
                    <a:lnTo>
                      <a:pt x="4738" y="16800"/>
                    </a:lnTo>
                    <a:lnTo>
                      <a:pt x="4738" y="16615"/>
                    </a:lnTo>
                    <a:lnTo>
                      <a:pt x="4723" y="16615"/>
                    </a:lnTo>
                    <a:lnTo>
                      <a:pt x="4708" y="16800"/>
                    </a:lnTo>
                    <a:lnTo>
                      <a:pt x="4619" y="16800"/>
                    </a:lnTo>
                    <a:lnTo>
                      <a:pt x="4634" y="16615"/>
                    </a:lnTo>
                    <a:lnTo>
                      <a:pt x="4670" y="16615"/>
                    </a:lnTo>
                    <a:lnTo>
                      <a:pt x="4746" y="16431"/>
                    </a:lnTo>
                    <a:lnTo>
                      <a:pt x="4782" y="16431"/>
                    </a:lnTo>
                    <a:lnTo>
                      <a:pt x="4752" y="16615"/>
                    </a:lnTo>
                    <a:lnTo>
                      <a:pt x="4812" y="16615"/>
                    </a:lnTo>
                    <a:lnTo>
                      <a:pt x="4812" y="16800"/>
                    </a:lnTo>
                    <a:lnTo>
                      <a:pt x="4843" y="16800"/>
                    </a:lnTo>
                    <a:lnTo>
                      <a:pt x="4870" y="16985"/>
                    </a:lnTo>
                    <a:lnTo>
                      <a:pt x="4900" y="16985"/>
                    </a:lnTo>
                    <a:lnTo>
                      <a:pt x="4906" y="16857"/>
                    </a:lnTo>
                    <a:lnTo>
                      <a:pt x="4920" y="16985"/>
                    </a:lnTo>
                    <a:lnTo>
                      <a:pt x="4936" y="16985"/>
                    </a:lnTo>
                    <a:lnTo>
                      <a:pt x="4948" y="17169"/>
                    </a:lnTo>
                    <a:lnTo>
                      <a:pt x="4767" y="17169"/>
                    </a:lnTo>
                    <a:lnTo>
                      <a:pt x="4752" y="17354"/>
                    </a:lnTo>
                    <a:lnTo>
                      <a:pt x="4945" y="17354"/>
                    </a:lnTo>
                    <a:lnTo>
                      <a:pt x="4960" y="17538"/>
                    </a:lnTo>
                    <a:lnTo>
                      <a:pt x="4886" y="17538"/>
                    </a:lnTo>
                    <a:lnTo>
                      <a:pt x="4871" y="17723"/>
                    </a:lnTo>
                    <a:lnTo>
                      <a:pt x="4871" y="17538"/>
                    </a:lnTo>
                    <a:lnTo>
                      <a:pt x="4826" y="17538"/>
                    </a:lnTo>
                    <a:lnTo>
                      <a:pt x="4807" y="17723"/>
                    </a:lnTo>
                    <a:lnTo>
                      <a:pt x="4791" y="17723"/>
                    </a:lnTo>
                    <a:lnTo>
                      <a:pt x="4778" y="17908"/>
                    </a:lnTo>
                    <a:lnTo>
                      <a:pt x="4767" y="17908"/>
                    </a:lnTo>
                    <a:lnTo>
                      <a:pt x="4767" y="17715"/>
                    </a:lnTo>
                    <a:lnTo>
                      <a:pt x="4766" y="17723"/>
                    </a:lnTo>
                    <a:lnTo>
                      <a:pt x="4752" y="17908"/>
                    </a:lnTo>
                    <a:lnTo>
                      <a:pt x="4752" y="17723"/>
                    </a:lnTo>
                    <a:lnTo>
                      <a:pt x="4678" y="17723"/>
                    </a:lnTo>
                    <a:lnTo>
                      <a:pt x="4678" y="17538"/>
                    </a:lnTo>
                    <a:lnTo>
                      <a:pt x="4708" y="17538"/>
                    </a:lnTo>
                    <a:lnTo>
                      <a:pt x="4708" y="17354"/>
                    </a:lnTo>
                    <a:lnTo>
                      <a:pt x="4693" y="17354"/>
                    </a:lnTo>
                    <a:lnTo>
                      <a:pt x="4634" y="17169"/>
                    </a:lnTo>
                    <a:lnTo>
                      <a:pt x="4456" y="16985"/>
                    </a:lnTo>
                    <a:lnTo>
                      <a:pt x="4441" y="17169"/>
                    </a:lnTo>
                    <a:lnTo>
                      <a:pt x="4397" y="17169"/>
                    </a:lnTo>
                    <a:lnTo>
                      <a:pt x="4397" y="17723"/>
                    </a:lnTo>
                    <a:lnTo>
                      <a:pt x="4450" y="17908"/>
                    </a:lnTo>
                    <a:lnTo>
                      <a:pt x="4551" y="18277"/>
                    </a:lnTo>
                    <a:lnTo>
                      <a:pt x="4604" y="18462"/>
                    </a:lnTo>
                    <a:lnTo>
                      <a:pt x="4649" y="18462"/>
                    </a:lnTo>
                    <a:lnTo>
                      <a:pt x="4649" y="18277"/>
                    </a:lnTo>
                    <a:lnTo>
                      <a:pt x="4678" y="18277"/>
                    </a:lnTo>
                    <a:lnTo>
                      <a:pt x="4678" y="18462"/>
                    </a:lnTo>
                    <a:lnTo>
                      <a:pt x="4693" y="18277"/>
                    </a:lnTo>
                    <a:lnTo>
                      <a:pt x="4708" y="18277"/>
                    </a:lnTo>
                    <a:lnTo>
                      <a:pt x="4708" y="18462"/>
                    </a:lnTo>
                    <a:lnTo>
                      <a:pt x="4723" y="18462"/>
                    </a:lnTo>
                    <a:lnTo>
                      <a:pt x="4723" y="18277"/>
                    </a:lnTo>
                    <a:lnTo>
                      <a:pt x="4738" y="18277"/>
                    </a:lnTo>
                    <a:lnTo>
                      <a:pt x="4836" y="17908"/>
                    </a:lnTo>
                    <a:lnTo>
                      <a:pt x="4886" y="17723"/>
                    </a:lnTo>
                    <a:lnTo>
                      <a:pt x="4974" y="17723"/>
                    </a:lnTo>
                    <a:lnTo>
                      <a:pt x="4983" y="17797"/>
                    </a:lnTo>
                    <a:lnTo>
                      <a:pt x="4989" y="17723"/>
                    </a:lnTo>
                    <a:lnTo>
                      <a:pt x="5004" y="17723"/>
                    </a:lnTo>
                    <a:lnTo>
                      <a:pt x="5019" y="17908"/>
                    </a:lnTo>
                    <a:lnTo>
                      <a:pt x="5017" y="17908"/>
                    </a:lnTo>
                    <a:lnTo>
                      <a:pt x="5035" y="18092"/>
                    </a:lnTo>
                    <a:lnTo>
                      <a:pt x="5108" y="18092"/>
                    </a:lnTo>
                    <a:lnTo>
                      <a:pt x="5108" y="17908"/>
                    </a:lnTo>
                    <a:lnTo>
                      <a:pt x="5048" y="17908"/>
                    </a:lnTo>
                    <a:lnTo>
                      <a:pt x="5057" y="17723"/>
                    </a:lnTo>
                    <a:lnTo>
                      <a:pt x="5069" y="17538"/>
                    </a:lnTo>
                    <a:lnTo>
                      <a:pt x="5078" y="17354"/>
                    </a:lnTo>
                    <a:lnTo>
                      <a:pt x="5145" y="17354"/>
                    </a:lnTo>
                    <a:lnTo>
                      <a:pt x="5189" y="17538"/>
                    </a:lnTo>
                    <a:lnTo>
                      <a:pt x="5152" y="17538"/>
                    </a:lnTo>
                    <a:lnTo>
                      <a:pt x="5177" y="17644"/>
                    </a:lnTo>
                    <a:lnTo>
                      <a:pt x="5196" y="17585"/>
                    </a:lnTo>
                    <a:lnTo>
                      <a:pt x="5196" y="17538"/>
                    </a:lnTo>
                    <a:lnTo>
                      <a:pt x="5211" y="17538"/>
                    </a:lnTo>
                    <a:lnTo>
                      <a:pt x="5211" y="17354"/>
                    </a:lnTo>
                    <a:lnTo>
                      <a:pt x="5196" y="17169"/>
                    </a:lnTo>
                    <a:lnTo>
                      <a:pt x="5211" y="16985"/>
                    </a:lnTo>
                    <a:lnTo>
                      <a:pt x="5226" y="16985"/>
                    </a:lnTo>
                    <a:lnTo>
                      <a:pt x="5256" y="17169"/>
                    </a:lnTo>
                    <a:lnTo>
                      <a:pt x="5270" y="17169"/>
                    </a:lnTo>
                    <a:lnTo>
                      <a:pt x="5270" y="17538"/>
                    </a:lnTo>
                    <a:lnTo>
                      <a:pt x="5211" y="17538"/>
                    </a:lnTo>
                    <a:lnTo>
                      <a:pt x="5196" y="17585"/>
                    </a:lnTo>
                    <a:lnTo>
                      <a:pt x="5196" y="17723"/>
                    </a:lnTo>
                    <a:lnTo>
                      <a:pt x="5177" y="17644"/>
                    </a:lnTo>
                    <a:lnTo>
                      <a:pt x="5152" y="17723"/>
                    </a:lnTo>
                    <a:lnTo>
                      <a:pt x="5122" y="17723"/>
                    </a:lnTo>
                    <a:lnTo>
                      <a:pt x="5108" y="17908"/>
                    </a:lnTo>
                    <a:lnTo>
                      <a:pt x="5167" y="17908"/>
                    </a:lnTo>
                    <a:lnTo>
                      <a:pt x="5182" y="17723"/>
                    </a:lnTo>
                    <a:lnTo>
                      <a:pt x="5196" y="17908"/>
                    </a:lnTo>
                    <a:lnTo>
                      <a:pt x="5315" y="17908"/>
                    </a:lnTo>
                    <a:lnTo>
                      <a:pt x="5344" y="17538"/>
                    </a:lnTo>
                    <a:lnTo>
                      <a:pt x="5367" y="17723"/>
                    </a:lnTo>
                    <a:lnTo>
                      <a:pt x="5389" y="17815"/>
                    </a:lnTo>
                    <a:lnTo>
                      <a:pt x="5389" y="17723"/>
                    </a:lnTo>
                    <a:lnTo>
                      <a:pt x="5400" y="17862"/>
                    </a:lnTo>
                    <a:lnTo>
                      <a:pt x="5411" y="17908"/>
                    </a:lnTo>
                    <a:lnTo>
                      <a:pt x="5418" y="17908"/>
                    </a:lnTo>
                    <a:lnTo>
                      <a:pt x="5404" y="18092"/>
                    </a:lnTo>
                    <a:lnTo>
                      <a:pt x="5404" y="18277"/>
                    </a:lnTo>
                    <a:lnTo>
                      <a:pt x="5419" y="18277"/>
                    </a:lnTo>
                    <a:lnTo>
                      <a:pt x="5419" y="18092"/>
                    </a:lnTo>
                    <a:lnTo>
                      <a:pt x="5448" y="18092"/>
                    </a:lnTo>
                    <a:lnTo>
                      <a:pt x="5478" y="18277"/>
                    </a:lnTo>
                    <a:lnTo>
                      <a:pt x="5507" y="18277"/>
                    </a:lnTo>
                    <a:lnTo>
                      <a:pt x="5522" y="18462"/>
                    </a:lnTo>
                    <a:lnTo>
                      <a:pt x="5522" y="18277"/>
                    </a:lnTo>
                    <a:lnTo>
                      <a:pt x="5537" y="18277"/>
                    </a:lnTo>
                    <a:lnTo>
                      <a:pt x="5567" y="18092"/>
                    </a:lnTo>
                    <a:lnTo>
                      <a:pt x="5581" y="18092"/>
                    </a:lnTo>
                    <a:lnTo>
                      <a:pt x="5552" y="18462"/>
                    </a:lnTo>
                    <a:lnTo>
                      <a:pt x="5626" y="18462"/>
                    </a:lnTo>
                    <a:lnTo>
                      <a:pt x="5734" y="18831"/>
                    </a:lnTo>
                    <a:lnTo>
                      <a:pt x="5744" y="18831"/>
                    </a:lnTo>
                    <a:lnTo>
                      <a:pt x="5759" y="18646"/>
                    </a:lnTo>
                    <a:lnTo>
                      <a:pt x="5784" y="18646"/>
                    </a:lnTo>
                    <a:lnTo>
                      <a:pt x="5838" y="18462"/>
                    </a:lnTo>
                    <a:lnTo>
                      <a:pt x="5863" y="18277"/>
                    </a:lnTo>
                    <a:lnTo>
                      <a:pt x="5937" y="18277"/>
                    </a:lnTo>
                    <a:lnTo>
                      <a:pt x="5922" y="18462"/>
                    </a:lnTo>
                    <a:lnTo>
                      <a:pt x="5863" y="18462"/>
                    </a:lnTo>
                    <a:lnTo>
                      <a:pt x="5858" y="18523"/>
                    </a:lnTo>
                    <a:lnTo>
                      <a:pt x="5877" y="18646"/>
                    </a:lnTo>
                    <a:lnTo>
                      <a:pt x="5907" y="18646"/>
                    </a:lnTo>
                    <a:lnTo>
                      <a:pt x="5907" y="18831"/>
                    </a:lnTo>
                    <a:lnTo>
                      <a:pt x="5921" y="18646"/>
                    </a:lnTo>
                    <a:lnTo>
                      <a:pt x="5953" y="18277"/>
                    </a:lnTo>
                    <a:lnTo>
                      <a:pt x="5966" y="18092"/>
                    </a:lnTo>
                    <a:lnTo>
                      <a:pt x="5877" y="18092"/>
                    </a:lnTo>
                    <a:lnTo>
                      <a:pt x="5899" y="17908"/>
                    </a:lnTo>
                    <a:lnTo>
                      <a:pt x="5920" y="17723"/>
                    </a:lnTo>
                    <a:lnTo>
                      <a:pt x="5938" y="17723"/>
                    </a:lnTo>
                    <a:lnTo>
                      <a:pt x="5951" y="17538"/>
                    </a:lnTo>
                    <a:lnTo>
                      <a:pt x="5863" y="17538"/>
                    </a:lnTo>
                    <a:lnTo>
                      <a:pt x="5848" y="17723"/>
                    </a:lnTo>
                    <a:lnTo>
                      <a:pt x="5833" y="17723"/>
                    </a:lnTo>
                    <a:lnTo>
                      <a:pt x="5803" y="17908"/>
                    </a:lnTo>
                    <a:lnTo>
                      <a:pt x="5803" y="17723"/>
                    </a:lnTo>
                    <a:lnTo>
                      <a:pt x="5818" y="17723"/>
                    </a:lnTo>
                    <a:lnTo>
                      <a:pt x="5818" y="17538"/>
                    </a:lnTo>
                    <a:lnTo>
                      <a:pt x="5833" y="17538"/>
                    </a:lnTo>
                    <a:lnTo>
                      <a:pt x="5729" y="16985"/>
                    </a:lnTo>
                    <a:lnTo>
                      <a:pt x="5721" y="17169"/>
                    </a:lnTo>
                    <a:lnTo>
                      <a:pt x="5709" y="17538"/>
                    </a:lnTo>
                    <a:lnTo>
                      <a:pt x="5611" y="17538"/>
                    </a:lnTo>
                    <a:lnTo>
                      <a:pt x="5611" y="17354"/>
                    </a:lnTo>
                    <a:lnTo>
                      <a:pt x="5626" y="17354"/>
                    </a:lnTo>
                    <a:lnTo>
                      <a:pt x="5626" y="17169"/>
                    </a:lnTo>
                    <a:lnTo>
                      <a:pt x="5663" y="16985"/>
                    </a:lnTo>
                    <a:lnTo>
                      <a:pt x="5654" y="16985"/>
                    </a:lnTo>
                    <a:lnTo>
                      <a:pt x="5620" y="16800"/>
                    </a:lnTo>
                    <a:lnTo>
                      <a:pt x="5552" y="16800"/>
                    </a:lnTo>
                    <a:lnTo>
                      <a:pt x="5552" y="16615"/>
                    </a:lnTo>
                    <a:lnTo>
                      <a:pt x="5522" y="16523"/>
                    </a:lnTo>
                    <a:lnTo>
                      <a:pt x="5522" y="17169"/>
                    </a:lnTo>
                    <a:lnTo>
                      <a:pt x="5493" y="17169"/>
                    </a:lnTo>
                    <a:lnTo>
                      <a:pt x="5478" y="16985"/>
                    </a:lnTo>
                    <a:lnTo>
                      <a:pt x="5448" y="16615"/>
                    </a:lnTo>
                    <a:lnTo>
                      <a:pt x="5470" y="16800"/>
                    </a:lnTo>
                    <a:lnTo>
                      <a:pt x="5491" y="16800"/>
                    </a:lnTo>
                    <a:lnTo>
                      <a:pt x="5508" y="16985"/>
                    </a:lnTo>
                    <a:lnTo>
                      <a:pt x="5522" y="17169"/>
                    </a:lnTo>
                    <a:lnTo>
                      <a:pt x="5522" y="16523"/>
                    </a:lnTo>
                    <a:lnTo>
                      <a:pt x="5493" y="16431"/>
                    </a:lnTo>
                    <a:lnTo>
                      <a:pt x="5537" y="16246"/>
                    </a:lnTo>
                    <a:lnTo>
                      <a:pt x="5580" y="16062"/>
                    </a:lnTo>
                    <a:lnTo>
                      <a:pt x="5600" y="15877"/>
                    </a:lnTo>
                    <a:lnTo>
                      <a:pt x="5620" y="15692"/>
                    </a:lnTo>
                    <a:lnTo>
                      <a:pt x="5655" y="15508"/>
                    </a:lnTo>
                    <a:lnTo>
                      <a:pt x="5685" y="15508"/>
                    </a:lnTo>
                    <a:lnTo>
                      <a:pt x="5685" y="15692"/>
                    </a:lnTo>
                    <a:lnTo>
                      <a:pt x="5698" y="15877"/>
                    </a:lnTo>
                    <a:lnTo>
                      <a:pt x="5731" y="16062"/>
                    </a:lnTo>
                    <a:lnTo>
                      <a:pt x="5744" y="16246"/>
                    </a:lnTo>
                    <a:lnTo>
                      <a:pt x="5747" y="16062"/>
                    </a:lnTo>
                    <a:lnTo>
                      <a:pt x="5757" y="15692"/>
                    </a:lnTo>
                    <a:lnTo>
                      <a:pt x="5759" y="15508"/>
                    </a:lnTo>
                    <a:lnTo>
                      <a:pt x="5700" y="15508"/>
                    </a:lnTo>
                    <a:lnTo>
                      <a:pt x="5720" y="15138"/>
                    </a:lnTo>
                    <a:lnTo>
                      <a:pt x="5754" y="14769"/>
                    </a:lnTo>
                    <a:lnTo>
                      <a:pt x="5774" y="14400"/>
                    </a:lnTo>
                    <a:lnTo>
                      <a:pt x="5774" y="14215"/>
                    </a:lnTo>
                    <a:lnTo>
                      <a:pt x="5789" y="14215"/>
                    </a:lnTo>
                    <a:lnTo>
                      <a:pt x="5789" y="14400"/>
                    </a:lnTo>
                    <a:lnTo>
                      <a:pt x="5803" y="14215"/>
                    </a:lnTo>
                    <a:lnTo>
                      <a:pt x="5789" y="14031"/>
                    </a:lnTo>
                    <a:lnTo>
                      <a:pt x="5848" y="14031"/>
                    </a:lnTo>
                    <a:lnTo>
                      <a:pt x="5848" y="14215"/>
                    </a:lnTo>
                    <a:lnTo>
                      <a:pt x="5840" y="14215"/>
                    </a:lnTo>
                    <a:lnTo>
                      <a:pt x="5796" y="14400"/>
                    </a:lnTo>
                    <a:lnTo>
                      <a:pt x="5774" y="14400"/>
                    </a:lnTo>
                    <a:lnTo>
                      <a:pt x="5796" y="14585"/>
                    </a:lnTo>
                    <a:lnTo>
                      <a:pt x="5840" y="14585"/>
                    </a:lnTo>
                    <a:lnTo>
                      <a:pt x="5863" y="14769"/>
                    </a:lnTo>
                    <a:lnTo>
                      <a:pt x="5887" y="14585"/>
                    </a:lnTo>
                    <a:lnTo>
                      <a:pt x="5942" y="14400"/>
                    </a:lnTo>
                    <a:lnTo>
                      <a:pt x="5966" y="14215"/>
                    </a:lnTo>
                    <a:lnTo>
                      <a:pt x="5900" y="14215"/>
                    </a:lnTo>
                    <a:lnTo>
                      <a:pt x="5877" y="14031"/>
                    </a:lnTo>
                    <a:lnTo>
                      <a:pt x="5892" y="13846"/>
                    </a:lnTo>
                    <a:lnTo>
                      <a:pt x="6026" y="13846"/>
                    </a:lnTo>
                    <a:lnTo>
                      <a:pt x="6070" y="14031"/>
                    </a:lnTo>
                    <a:lnTo>
                      <a:pt x="6070" y="14308"/>
                    </a:lnTo>
                    <a:lnTo>
                      <a:pt x="6040" y="14215"/>
                    </a:lnTo>
                    <a:lnTo>
                      <a:pt x="6017" y="14215"/>
                    </a:lnTo>
                    <a:lnTo>
                      <a:pt x="6005" y="14400"/>
                    </a:lnTo>
                    <a:lnTo>
                      <a:pt x="5996" y="14585"/>
                    </a:lnTo>
                    <a:lnTo>
                      <a:pt x="5937" y="14769"/>
                    </a:lnTo>
                    <a:lnTo>
                      <a:pt x="5907" y="14769"/>
                    </a:lnTo>
                    <a:lnTo>
                      <a:pt x="5889" y="14908"/>
                    </a:lnTo>
                    <a:lnTo>
                      <a:pt x="5883" y="14954"/>
                    </a:lnTo>
                    <a:lnTo>
                      <a:pt x="5803" y="14954"/>
                    </a:lnTo>
                    <a:lnTo>
                      <a:pt x="5818" y="15138"/>
                    </a:lnTo>
                    <a:lnTo>
                      <a:pt x="5789" y="15138"/>
                    </a:lnTo>
                    <a:lnTo>
                      <a:pt x="5774" y="15323"/>
                    </a:lnTo>
                    <a:lnTo>
                      <a:pt x="5789" y="15323"/>
                    </a:lnTo>
                    <a:lnTo>
                      <a:pt x="5789" y="15508"/>
                    </a:lnTo>
                    <a:lnTo>
                      <a:pt x="5774" y="15508"/>
                    </a:lnTo>
                    <a:lnTo>
                      <a:pt x="5805" y="15692"/>
                    </a:lnTo>
                    <a:lnTo>
                      <a:pt x="5861" y="15877"/>
                    </a:lnTo>
                    <a:lnTo>
                      <a:pt x="5892" y="15877"/>
                    </a:lnTo>
                    <a:lnTo>
                      <a:pt x="5892" y="16062"/>
                    </a:lnTo>
                    <a:lnTo>
                      <a:pt x="5907" y="16246"/>
                    </a:lnTo>
                    <a:lnTo>
                      <a:pt x="5863" y="16431"/>
                    </a:lnTo>
                    <a:lnTo>
                      <a:pt x="5966" y="16431"/>
                    </a:lnTo>
                    <a:lnTo>
                      <a:pt x="5966" y="16615"/>
                    </a:lnTo>
                    <a:lnTo>
                      <a:pt x="5913" y="16615"/>
                    </a:lnTo>
                    <a:lnTo>
                      <a:pt x="5901" y="16800"/>
                    </a:lnTo>
                    <a:lnTo>
                      <a:pt x="5892" y="16985"/>
                    </a:lnTo>
                    <a:lnTo>
                      <a:pt x="5922" y="16985"/>
                    </a:lnTo>
                    <a:lnTo>
                      <a:pt x="5951" y="16800"/>
                    </a:lnTo>
                    <a:lnTo>
                      <a:pt x="5966" y="16800"/>
                    </a:lnTo>
                    <a:lnTo>
                      <a:pt x="5989" y="16985"/>
                    </a:lnTo>
                    <a:lnTo>
                      <a:pt x="6070" y="16985"/>
                    </a:lnTo>
                    <a:lnTo>
                      <a:pt x="6011" y="17169"/>
                    </a:lnTo>
                    <a:lnTo>
                      <a:pt x="5932" y="17169"/>
                    </a:lnTo>
                    <a:lnTo>
                      <a:pt x="5907" y="16985"/>
                    </a:lnTo>
                    <a:lnTo>
                      <a:pt x="5907" y="17169"/>
                    </a:lnTo>
                    <a:lnTo>
                      <a:pt x="5922" y="17354"/>
                    </a:lnTo>
                    <a:lnTo>
                      <a:pt x="5951" y="17354"/>
                    </a:lnTo>
                    <a:lnTo>
                      <a:pt x="5951" y="17538"/>
                    </a:lnTo>
                    <a:lnTo>
                      <a:pt x="5966" y="17354"/>
                    </a:lnTo>
                    <a:lnTo>
                      <a:pt x="6011" y="17354"/>
                    </a:lnTo>
                    <a:lnTo>
                      <a:pt x="6011" y="17538"/>
                    </a:lnTo>
                    <a:lnTo>
                      <a:pt x="6026" y="17538"/>
                    </a:lnTo>
                    <a:lnTo>
                      <a:pt x="6026" y="17723"/>
                    </a:lnTo>
                    <a:lnTo>
                      <a:pt x="6011" y="17723"/>
                    </a:lnTo>
                    <a:lnTo>
                      <a:pt x="6011" y="17908"/>
                    </a:lnTo>
                    <a:lnTo>
                      <a:pt x="5996" y="18092"/>
                    </a:lnTo>
                    <a:lnTo>
                      <a:pt x="6174" y="18092"/>
                    </a:lnTo>
                    <a:lnTo>
                      <a:pt x="6174" y="17908"/>
                    </a:lnTo>
                    <a:lnTo>
                      <a:pt x="6159" y="17908"/>
                    </a:lnTo>
                    <a:lnTo>
                      <a:pt x="6174" y="17723"/>
                    </a:lnTo>
                    <a:lnTo>
                      <a:pt x="6188" y="17723"/>
                    </a:lnTo>
                    <a:lnTo>
                      <a:pt x="6188" y="17908"/>
                    </a:lnTo>
                    <a:lnTo>
                      <a:pt x="6174" y="17908"/>
                    </a:lnTo>
                    <a:lnTo>
                      <a:pt x="6203" y="18092"/>
                    </a:lnTo>
                    <a:lnTo>
                      <a:pt x="6174" y="18092"/>
                    </a:lnTo>
                    <a:lnTo>
                      <a:pt x="6188" y="18277"/>
                    </a:lnTo>
                    <a:lnTo>
                      <a:pt x="6203" y="18277"/>
                    </a:lnTo>
                    <a:lnTo>
                      <a:pt x="6218" y="18462"/>
                    </a:lnTo>
                    <a:lnTo>
                      <a:pt x="6218" y="18277"/>
                    </a:lnTo>
                    <a:lnTo>
                      <a:pt x="6233" y="18277"/>
                    </a:lnTo>
                    <a:lnTo>
                      <a:pt x="6233" y="18092"/>
                    </a:lnTo>
                    <a:lnTo>
                      <a:pt x="6307" y="18092"/>
                    </a:lnTo>
                    <a:lnTo>
                      <a:pt x="6307" y="18277"/>
                    </a:lnTo>
                    <a:lnTo>
                      <a:pt x="6351" y="18277"/>
                    </a:lnTo>
                    <a:lnTo>
                      <a:pt x="6366" y="18092"/>
                    </a:lnTo>
                    <a:lnTo>
                      <a:pt x="6396" y="18092"/>
                    </a:lnTo>
                    <a:lnTo>
                      <a:pt x="6396" y="17908"/>
                    </a:lnTo>
                    <a:lnTo>
                      <a:pt x="6410" y="17908"/>
                    </a:lnTo>
                    <a:lnTo>
                      <a:pt x="6410" y="17723"/>
                    </a:lnTo>
                    <a:lnTo>
                      <a:pt x="6433" y="17908"/>
                    </a:lnTo>
                    <a:lnTo>
                      <a:pt x="6751" y="17908"/>
                    </a:lnTo>
                    <a:lnTo>
                      <a:pt x="6781" y="17538"/>
                    </a:lnTo>
                    <a:lnTo>
                      <a:pt x="6862" y="17723"/>
                    </a:lnTo>
                    <a:lnTo>
                      <a:pt x="6943" y="17723"/>
                    </a:lnTo>
                    <a:lnTo>
                      <a:pt x="7014" y="17908"/>
                    </a:lnTo>
                    <a:lnTo>
                      <a:pt x="7062" y="18277"/>
                    </a:lnTo>
                    <a:lnTo>
                      <a:pt x="7084" y="18092"/>
                    </a:lnTo>
                    <a:lnTo>
                      <a:pt x="7122" y="18092"/>
                    </a:lnTo>
                    <a:lnTo>
                      <a:pt x="7136" y="17908"/>
                    </a:lnTo>
                    <a:lnTo>
                      <a:pt x="7149" y="18092"/>
                    </a:lnTo>
                    <a:lnTo>
                      <a:pt x="7182" y="18277"/>
                    </a:lnTo>
                    <a:lnTo>
                      <a:pt x="7195" y="18277"/>
                    </a:lnTo>
                    <a:lnTo>
                      <a:pt x="7195" y="18092"/>
                    </a:lnTo>
                    <a:lnTo>
                      <a:pt x="7238" y="18092"/>
                    </a:lnTo>
                    <a:lnTo>
                      <a:pt x="7255" y="18277"/>
                    </a:lnTo>
                    <a:lnTo>
                      <a:pt x="7328" y="18277"/>
                    </a:lnTo>
                    <a:lnTo>
                      <a:pt x="7328" y="18462"/>
                    </a:lnTo>
                    <a:lnTo>
                      <a:pt x="7358" y="18646"/>
                    </a:lnTo>
                    <a:lnTo>
                      <a:pt x="7417" y="18646"/>
                    </a:lnTo>
                    <a:lnTo>
                      <a:pt x="7432" y="18462"/>
                    </a:lnTo>
                    <a:lnTo>
                      <a:pt x="7462" y="18462"/>
                    </a:lnTo>
                    <a:lnTo>
                      <a:pt x="7462" y="18646"/>
                    </a:lnTo>
                    <a:lnTo>
                      <a:pt x="7476" y="18462"/>
                    </a:lnTo>
                    <a:lnTo>
                      <a:pt x="7506" y="18092"/>
                    </a:lnTo>
                    <a:lnTo>
                      <a:pt x="7550" y="18092"/>
                    </a:lnTo>
                    <a:lnTo>
                      <a:pt x="7639" y="18462"/>
                    </a:lnTo>
                    <a:lnTo>
                      <a:pt x="7654" y="18462"/>
                    </a:lnTo>
                    <a:lnTo>
                      <a:pt x="7639" y="18646"/>
                    </a:lnTo>
                    <a:lnTo>
                      <a:pt x="7669" y="18646"/>
                    </a:lnTo>
                    <a:lnTo>
                      <a:pt x="7654" y="18831"/>
                    </a:lnTo>
                    <a:lnTo>
                      <a:pt x="7580" y="18831"/>
                    </a:lnTo>
                    <a:lnTo>
                      <a:pt x="7565" y="19015"/>
                    </a:lnTo>
                    <a:lnTo>
                      <a:pt x="7536" y="19015"/>
                    </a:lnTo>
                    <a:lnTo>
                      <a:pt x="7550" y="19200"/>
                    </a:lnTo>
                    <a:lnTo>
                      <a:pt x="7439" y="19200"/>
                    </a:lnTo>
                    <a:lnTo>
                      <a:pt x="7395" y="19015"/>
                    </a:lnTo>
                    <a:lnTo>
                      <a:pt x="7373" y="19015"/>
                    </a:lnTo>
                    <a:lnTo>
                      <a:pt x="7373" y="19200"/>
                    </a:lnTo>
                    <a:lnTo>
                      <a:pt x="7388" y="19200"/>
                    </a:lnTo>
                    <a:lnTo>
                      <a:pt x="7388" y="19385"/>
                    </a:lnTo>
                    <a:lnTo>
                      <a:pt x="7432" y="19385"/>
                    </a:lnTo>
                    <a:lnTo>
                      <a:pt x="7432" y="19569"/>
                    </a:lnTo>
                    <a:lnTo>
                      <a:pt x="7595" y="19569"/>
                    </a:lnTo>
                    <a:lnTo>
                      <a:pt x="7595" y="19385"/>
                    </a:lnTo>
                    <a:lnTo>
                      <a:pt x="7610" y="19385"/>
                    </a:lnTo>
                    <a:lnTo>
                      <a:pt x="7610" y="19569"/>
                    </a:lnTo>
                    <a:lnTo>
                      <a:pt x="7624" y="19569"/>
                    </a:lnTo>
                    <a:lnTo>
                      <a:pt x="7639" y="19385"/>
                    </a:lnTo>
                    <a:lnTo>
                      <a:pt x="7624" y="19385"/>
                    </a:lnTo>
                    <a:lnTo>
                      <a:pt x="7610" y="19200"/>
                    </a:lnTo>
                    <a:lnTo>
                      <a:pt x="7624" y="19015"/>
                    </a:lnTo>
                    <a:lnTo>
                      <a:pt x="7654" y="19015"/>
                    </a:lnTo>
                    <a:lnTo>
                      <a:pt x="7669" y="19200"/>
                    </a:lnTo>
                    <a:lnTo>
                      <a:pt x="7698" y="19200"/>
                    </a:lnTo>
                    <a:lnTo>
                      <a:pt x="7698" y="19015"/>
                    </a:lnTo>
                    <a:lnTo>
                      <a:pt x="7728" y="19015"/>
                    </a:lnTo>
                    <a:lnTo>
                      <a:pt x="7728" y="19200"/>
                    </a:lnTo>
                    <a:lnTo>
                      <a:pt x="7772" y="19200"/>
                    </a:lnTo>
                    <a:lnTo>
                      <a:pt x="7771" y="19015"/>
                    </a:lnTo>
                    <a:lnTo>
                      <a:pt x="7766" y="19015"/>
                    </a:lnTo>
                    <a:lnTo>
                      <a:pt x="7758" y="18831"/>
                    </a:lnTo>
                    <a:lnTo>
                      <a:pt x="7743" y="18831"/>
                    </a:lnTo>
                    <a:lnTo>
                      <a:pt x="7743" y="18646"/>
                    </a:lnTo>
                    <a:lnTo>
                      <a:pt x="7772" y="18646"/>
                    </a:lnTo>
                    <a:lnTo>
                      <a:pt x="7787" y="18462"/>
                    </a:lnTo>
                    <a:lnTo>
                      <a:pt x="7802" y="18462"/>
                    </a:lnTo>
                    <a:lnTo>
                      <a:pt x="7817" y="18277"/>
                    </a:lnTo>
                    <a:lnTo>
                      <a:pt x="7906" y="18092"/>
                    </a:lnTo>
                    <a:lnTo>
                      <a:pt x="7891" y="18092"/>
                    </a:lnTo>
                    <a:lnTo>
                      <a:pt x="7876" y="17908"/>
                    </a:lnTo>
                    <a:lnTo>
                      <a:pt x="7891" y="17908"/>
                    </a:lnTo>
                    <a:lnTo>
                      <a:pt x="7906" y="18092"/>
                    </a:lnTo>
                    <a:lnTo>
                      <a:pt x="7920" y="18092"/>
                    </a:lnTo>
                    <a:lnTo>
                      <a:pt x="7935" y="17908"/>
                    </a:lnTo>
                    <a:lnTo>
                      <a:pt x="7935" y="18092"/>
                    </a:lnTo>
                    <a:lnTo>
                      <a:pt x="7968" y="18277"/>
                    </a:lnTo>
                    <a:lnTo>
                      <a:pt x="8029" y="18277"/>
                    </a:lnTo>
                    <a:lnTo>
                      <a:pt x="8054" y="18462"/>
                    </a:lnTo>
                    <a:lnTo>
                      <a:pt x="8063" y="18277"/>
                    </a:lnTo>
                    <a:lnTo>
                      <a:pt x="8075" y="18092"/>
                    </a:lnTo>
                    <a:lnTo>
                      <a:pt x="8083" y="17908"/>
                    </a:lnTo>
                    <a:lnTo>
                      <a:pt x="8024" y="17908"/>
                    </a:lnTo>
                    <a:lnTo>
                      <a:pt x="8024" y="17723"/>
                    </a:lnTo>
                    <a:lnTo>
                      <a:pt x="8009" y="17723"/>
                    </a:lnTo>
                    <a:lnTo>
                      <a:pt x="8009" y="17538"/>
                    </a:lnTo>
                    <a:lnTo>
                      <a:pt x="8048" y="17538"/>
                    </a:lnTo>
                    <a:lnTo>
                      <a:pt x="8060" y="17354"/>
                    </a:lnTo>
                    <a:lnTo>
                      <a:pt x="8069" y="17169"/>
                    </a:lnTo>
                    <a:lnTo>
                      <a:pt x="8009" y="17169"/>
                    </a:lnTo>
                    <a:lnTo>
                      <a:pt x="8009" y="16985"/>
                    </a:lnTo>
                    <a:lnTo>
                      <a:pt x="7950" y="16985"/>
                    </a:lnTo>
                    <a:lnTo>
                      <a:pt x="7950" y="17169"/>
                    </a:lnTo>
                    <a:lnTo>
                      <a:pt x="7935" y="17169"/>
                    </a:lnTo>
                    <a:lnTo>
                      <a:pt x="7950" y="16985"/>
                    </a:lnTo>
                    <a:lnTo>
                      <a:pt x="7935" y="16800"/>
                    </a:lnTo>
                    <a:lnTo>
                      <a:pt x="7920" y="16800"/>
                    </a:lnTo>
                    <a:lnTo>
                      <a:pt x="7920" y="16985"/>
                    </a:lnTo>
                    <a:lnTo>
                      <a:pt x="7913" y="16985"/>
                    </a:lnTo>
                    <a:lnTo>
                      <a:pt x="7906" y="17035"/>
                    </a:lnTo>
                    <a:lnTo>
                      <a:pt x="7906" y="17169"/>
                    </a:lnTo>
                    <a:lnTo>
                      <a:pt x="7891" y="17169"/>
                    </a:lnTo>
                    <a:lnTo>
                      <a:pt x="7891" y="17135"/>
                    </a:lnTo>
                    <a:lnTo>
                      <a:pt x="7886" y="17169"/>
                    </a:lnTo>
                    <a:lnTo>
                      <a:pt x="7861" y="17169"/>
                    </a:lnTo>
                    <a:lnTo>
                      <a:pt x="7846" y="16985"/>
                    </a:lnTo>
                    <a:lnTo>
                      <a:pt x="7802" y="16985"/>
                    </a:lnTo>
                    <a:lnTo>
                      <a:pt x="7891" y="16615"/>
                    </a:lnTo>
                    <a:lnTo>
                      <a:pt x="7876" y="16615"/>
                    </a:lnTo>
                    <a:lnTo>
                      <a:pt x="7861" y="16431"/>
                    </a:lnTo>
                    <a:lnTo>
                      <a:pt x="7491" y="16431"/>
                    </a:lnTo>
                    <a:lnTo>
                      <a:pt x="7491" y="16615"/>
                    </a:lnTo>
                    <a:lnTo>
                      <a:pt x="7424" y="16800"/>
                    </a:lnTo>
                    <a:lnTo>
                      <a:pt x="7356" y="17169"/>
                    </a:lnTo>
                    <a:lnTo>
                      <a:pt x="7285" y="17354"/>
                    </a:lnTo>
                    <a:lnTo>
                      <a:pt x="7210" y="17538"/>
                    </a:lnTo>
                    <a:lnTo>
                      <a:pt x="7277" y="17354"/>
                    </a:lnTo>
                    <a:lnTo>
                      <a:pt x="7345" y="17169"/>
                    </a:lnTo>
                    <a:lnTo>
                      <a:pt x="7416" y="16800"/>
                    </a:lnTo>
                    <a:lnTo>
                      <a:pt x="7491" y="16615"/>
                    </a:lnTo>
                    <a:lnTo>
                      <a:pt x="7476" y="16615"/>
                    </a:lnTo>
                    <a:lnTo>
                      <a:pt x="7476" y="16431"/>
                    </a:lnTo>
                    <a:lnTo>
                      <a:pt x="7506" y="16431"/>
                    </a:lnTo>
                    <a:lnTo>
                      <a:pt x="7521" y="16246"/>
                    </a:lnTo>
                    <a:lnTo>
                      <a:pt x="7491" y="16246"/>
                    </a:lnTo>
                    <a:lnTo>
                      <a:pt x="7476" y="16062"/>
                    </a:lnTo>
                    <a:lnTo>
                      <a:pt x="7432" y="16062"/>
                    </a:lnTo>
                    <a:lnTo>
                      <a:pt x="7432" y="15877"/>
                    </a:lnTo>
                    <a:lnTo>
                      <a:pt x="7469" y="15877"/>
                    </a:lnTo>
                    <a:lnTo>
                      <a:pt x="7513" y="16062"/>
                    </a:lnTo>
                    <a:lnTo>
                      <a:pt x="7536" y="16062"/>
                    </a:lnTo>
                    <a:lnTo>
                      <a:pt x="7521" y="16246"/>
                    </a:lnTo>
                    <a:lnTo>
                      <a:pt x="7536" y="16246"/>
                    </a:lnTo>
                    <a:lnTo>
                      <a:pt x="7550" y="16062"/>
                    </a:lnTo>
                    <a:lnTo>
                      <a:pt x="7580" y="16062"/>
                    </a:lnTo>
                    <a:lnTo>
                      <a:pt x="7624" y="16246"/>
                    </a:lnTo>
                    <a:lnTo>
                      <a:pt x="7593" y="16431"/>
                    </a:lnTo>
                    <a:lnTo>
                      <a:pt x="7876" y="16431"/>
                    </a:lnTo>
                    <a:lnTo>
                      <a:pt x="7876" y="16246"/>
                    </a:lnTo>
                    <a:lnTo>
                      <a:pt x="7891" y="16246"/>
                    </a:lnTo>
                    <a:lnTo>
                      <a:pt x="7876" y="16431"/>
                    </a:lnTo>
                    <a:lnTo>
                      <a:pt x="7891" y="16431"/>
                    </a:lnTo>
                    <a:lnTo>
                      <a:pt x="7906" y="16615"/>
                    </a:lnTo>
                    <a:lnTo>
                      <a:pt x="7920" y="16615"/>
                    </a:lnTo>
                    <a:lnTo>
                      <a:pt x="7920" y="16431"/>
                    </a:lnTo>
                    <a:lnTo>
                      <a:pt x="7995" y="16431"/>
                    </a:lnTo>
                    <a:lnTo>
                      <a:pt x="8024" y="16246"/>
                    </a:lnTo>
                    <a:lnTo>
                      <a:pt x="8039" y="16431"/>
                    </a:lnTo>
                    <a:lnTo>
                      <a:pt x="8069" y="16431"/>
                    </a:lnTo>
                    <a:lnTo>
                      <a:pt x="8069" y="16246"/>
                    </a:lnTo>
                    <a:lnTo>
                      <a:pt x="8054" y="16246"/>
                    </a:lnTo>
                    <a:lnTo>
                      <a:pt x="8054" y="16062"/>
                    </a:lnTo>
                    <a:lnTo>
                      <a:pt x="8024" y="16062"/>
                    </a:lnTo>
                    <a:lnTo>
                      <a:pt x="8024" y="15877"/>
                    </a:lnTo>
                    <a:lnTo>
                      <a:pt x="8054" y="15877"/>
                    </a:lnTo>
                    <a:lnTo>
                      <a:pt x="8054" y="16062"/>
                    </a:lnTo>
                    <a:lnTo>
                      <a:pt x="8098" y="16062"/>
                    </a:lnTo>
                    <a:lnTo>
                      <a:pt x="8069" y="15877"/>
                    </a:lnTo>
                    <a:lnTo>
                      <a:pt x="8069" y="15692"/>
                    </a:lnTo>
                    <a:lnTo>
                      <a:pt x="8054" y="15508"/>
                    </a:lnTo>
                    <a:lnTo>
                      <a:pt x="8039" y="15508"/>
                    </a:lnTo>
                    <a:lnTo>
                      <a:pt x="8024" y="15323"/>
                    </a:lnTo>
                    <a:lnTo>
                      <a:pt x="8024" y="15508"/>
                    </a:lnTo>
                    <a:lnTo>
                      <a:pt x="7950" y="15508"/>
                    </a:lnTo>
                    <a:lnTo>
                      <a:pt x="7950" y="15138"/>
                    </a:lnTo>
                    <a:lnTo>
                      <a:pt x="7980" y="15138"/>
                    </a:lnTo>
                    <a:lnTo>
                      <a:pt x="7950" y="14954"/>
                    </a:lnTo>
                    <a:lnTo>
                      <a:pt x="7935" y="14862"/>
                    </a:lnTo>
                    <a:lnTo>
                      <a:pt x="7935" y="15692"/>
                    </a:lnTo>
                    <a:lnTo>
                      <a:pt x="7920" y="15692"/>
                    </a:lnTo>
                    <a:lnTo>
                      <a:pt x="7920" y="15877"/>
                    </a:lnTo>
                    <a:lnTo>
                      <a:pt x="7876" y="15692"/>
                    </a:lnTo>
                    <a:lnTo>
                      <a:pt x="7891" y="15692"/>
                    </a:lnTo>
                    <a:lnTo>
                      <a:pt x="7920" y="15508"/>
                    </a:lnTo>
                    <a:lnTo>
                      <a:pt x="7935" y="15508"/>
                    </a:lnTo>
                    <a:lnTo>
                      <a:pt x="7935" y="14862"/>
                    </a:lnTo>
                    <a:lnTo>
                      <a:pt x="7920" y="14769"/>
                    </a:lnTo>
                    <a:lnTo>
                      <a:pt x="7861" y="14769"/>
                    </a:lnTo>
                    <a:lnTo>
                      <a:pt x="7861" y="15508"/>
                    </a:lnTo>
                    <a:lnTo>
                      <a:pt x="7817" y="15508"/>
                    </a:lnTo>
                    <a:lnTo>
                      <a:pt x="7806" y="15692"/>
                    </a:lnTo>
                    <a:lnTo>
                      <a:pt x="7793" y="15692"/>
                    </a:lnTo>
                    <a:lnTo>
                      <a:pt x="7777" y="15877"/>
                    </a:lnTo>
                    <a:lnTo>
                      <a:pt x="7758" y="15877"/>
                    </a:lnTo>
                    <a:lnTo>
                      <a:pt x="7713" y="15508"/>
                    </a:lnTo>
                    <a:lnTo>
                      <a:pt x="7713" y="15323"/>
                    </a:lnTo>
                    <a:lnTo>
                      <a:pt x="7684" y="15323"/>
                    </a:lnTo>
                    <a:lnTo>
                      <a:pt x="7669" y="15508"/>
                    </a:lnTo>
                    <a:lnTo>
                      <a:pt x="7654" y="15323"/>
                    </a:lnTo>
                    <a:lnTo>
                      <a:pt x="7626" y="15323"/>
                    </a:lnTo>
                    <a:lnTo>
                      <a:pt x="7593" y="15138"/>
                    </a:lnTo>
                    <a:lnTo>
                      <a:pt x="7580" y="14954"/>
                    </a:lnTo>
                    <a:lnTo>
                      <a:pt x="7715" y="14954"/>
                    </a:lnTo>
                    <a:lnTo>
                      <a:pt x="7732" y="15138"/>
                    </a:lnTo>
                    <a:lnTo>
                      <a:pt x="7728" y="15323"/>
                    </a:lnTo>
                    <a:lnTo>
                      <a:pt x="7713" y="15323"/>
                    </a:lnTo>
                    <a:lnTo>
                      <a:pt x="7736" y="15508"/>
                    </a:lnTo>
                    <a:lnTo>
                      <a:pt x="7802" y="15508"/>
                    </a:lnTo>
                    <a:lnTo>
                      <a:pt x="7802" y="15323"/>
                    </a:lnTo>
                    <a:lnTo>
                      <a:pt x="7846" y="15323"/>
                    </a:lnTo>
                    <a:lnTo>
                      <a:pt x="7861" y="15508"/>
                    </a:lnTo>
                    <a:lnTo>
                      <a:pt x="7861" y="14769"/>
                    </a:lnTo>
                    <a:lnTo>
                      <a:pt x="7832" y="14769"/>
                    </a:lnTo>
                    <a:lnTo>
                      <a:pt x="7817" y="14954"/>
                    </a:lnTo>
                    <a:lnTo>
                      <a:pt x="7787" y="14954"/>
                    </a:lnTo>
                    <a:lnTo>
                      <a:pt x="7787" y="15015"/>
                    </a:lnTo>
                    <a:lnTo>
                      <a:pt x="7780" y="14954"/>
                    </a:lnTo>
                    <a:lnTo>
                      <a:pt x="7735" y="14769"/>
                    </a:lnTo>
                    <a:lnTo>
                      <a:pt x="7780" y="14769"/>
                    </a:lnTo>
                    <a:lnTo>
                      <a:pt x="7802" y="14954"/>
                    </a:lnTo>
                    <a:lnTo>
                      <a:pt x="7802" y="14769"/>
                    </a:lnTo>
                    <a:lnTo>
                      <a:pt x="7817" y="14769"/>
                    </a:lnTo>
                    <a:lnTo>
                      <a:pt x="7803" y="14585"/>
                    </a:lnTo>
                    <a:lnTo>
                      <a:pt x="7785" y="14585"/>
                    </a:lnTo>
                    <a:lnTo>
                      <a:pt x="7765" y="14400"/>
                    </a:lnTo>
                    <a:lnTo>
                      <a:pt x="7743" y="14215"/>
                    </a:lnTo>
                    <a:lnTo>
                      <a:pt x="7713" y="14400"/>
                    </a:lnTo>
                    <a:lnTo>
                      <a:pt x="7684" y="14400"/>
                    </a:lnTo>
                    <a:lnTo>
                      <a:pt x="7684" y="14585"/>
                    </a:lnTo>
                    <a:lnTo>
                      <a:pt x="7654" y="14585"/>
                    </a:lnTo>
                    <a:lnTo>
                      <a:pt x="7654" y="14400"/>
                    </a:lnTo>
                    <a:lnTo>
                      <a:pt x="7621" y="14585"/>
                    </a:lnTo>
                    <a:lnTo>
                      <a:pt x="7554" y="14769"/>
                    </a:lnTo>
                    <a:lnTo>
                      <a:pt x="7521" y="14769"/>
                    </a:lnTo>
                    <a:lnTo>
                      <a:pt x="7491" y="15138"/>
                    </a:lnTo>
                    <a:lnTo>
                      <a:pt x="7417" y="15138"/>
                    </a:lnTo>
                    <a:lnTo>
                      <a:pt x="7417" y="16062"/>
                    </a:lnTo>
                    <a:lnTo>
                      <a:pt x="7328" y="16062"/>
                    </a:lnTo>
                    <a:lnTo>
                      <a:pt x="7343" y="15877"/>
                    </a:lnTo>
                    <a:lnTo>
                      <a:pt x="7328" y="15877"/>
                    </a:lnTo>
                    <a:lnTo>
                      <a:pt x="7314" y="16062"/>
                    </a:lnTo>
                    <a:lnTo>
                      <a:pt x="7302" y="15877"/>
                    </a:lnTo>
                    <a:lnTo>
                      <a:pt x="7195" y="15877"/>
                    </a:lnTo>
                    <a:lnTo>
                      <a:pt x="7195" y="17354"/>
                    </a:lnTo>
                    <a:lnTo>
                      <a:pt x="7165" y="17169"/>
                    </a:lnTo>
                    <a:lnTo>
                      <a:pt x="7195" y="17169"/>
                    </a:lnTo>
                    <a:lnTo>
                      <a:pt x="7195" y="15877"/>
                    </a:lnTo>
                    <a:lnTo>
                      <a:pt x="6988" y="15877"/>
                    </a:lnTo>
                    <a:lnTo>
                      <a:pt x="6979" y="16062"/>
                    </a:lnTo>
                    <a:lnTo>
                      <a:pt x="6967" y="16246"/>
                    </a:lnTo>
                    <a:lnTo>
                      <a:pt x="6929" y="16246"/>
                    </a:lnTo>
                    <a:lnTo>
                      <a:pt x="6929" y="16062"/>
                    </a:lnTo>
                    <a:lnTo>
                      <a:pt x="6914" y="16062"/>
                    </a:lnTo>
                    <a:lnTo>
                      <a:pt x="6914" y="16246"/>
                    </a:lnTo>
                    <a:lnTo>
                      <a:pt x="6899" y="16246"/>
                    </a:lnTo>
                    <a:lnTo>
                      <a:pt x="6884" y="16062"/>
                    </a:lnTo>
                    <a:lnTo>
                      <a:pt x="6884" y="16246"/>
                    </a:lnTo>
                    <a:lnTo>
                      <a:pt x="6869" y="16431"/>
                    </a:lnTo>
                    <a:lnTo>
                      <a:pt x="6758" y="16431"/>
                    </a:lnTo>
                    <a:lnTo>
                      <a:pt x="6751" y="16400"/>
                    </a:lnTo>
                    <a:lnTo>
                      <a:pt x="6751" y="16615"/>
                    </a:lnTo>
                    <a:lnTo>
                      <a:pt x="6692" y="16615"/>
                    </a:lnTo>
                    <a:lnTo>
                      <a:pt x="6721" y="16800"/>
                    </a:lnTo>
                    <a:lnTo>
                      <a:pt x="6736" y="16800"/>
                    </a:lnTo>
                    <a:lnTo>
                      <a:pt x="6721" y="16985"/>
                    </a:lnTo>
                    <a:lnTo>
                      <a:pt x="6688" y="16800"/>
                    </a:lnTo>
                    <a:lnTo>
                      <a:pt x="6621" y="16800"/>
                    </a:lnTo>
                    <a:lnTo>
                      <a:pt x="6588" y="16615"/>
                    </a:lnTo>
                    <a:lnTo>
                      <a:pt x="6632" y="16615"/>
                    </a:lnTo>
                    <a:lnTo>
                      <a:pt x="6618" y="16431"/>
                    </a:lnTo>
                    <a:lnTo>
                      <a:pt x="6486" y="16431"/>
                    </a:lnTo>
                    <a:lnTo>
                      <a:pt x="6468" y="16615"/>
                    </a:lnTo>
                    <a:lnTo>
                      <a:pt x="6425" y="16615"/>
                    </a:lnTo>
                    <a:lnTo>
                      <a:pt x="6292" y="16431"/>
                    </a:lnTo>
                    <a:lnTo>
                      <a:pt x="6307" y="16246"/>
                    </a:lnTo>
                    <a:lnTo>
                      <a:pt x="6248" y="16246"/>
                    </a:lnTo>
                    <a:lnTo>
                      <a:pt x="6248" y="16062"/>
                    </a:lnTo>
                    <a:lnTo>
                      <a:pt x="6233" y="16062"/>
                    </a:lnTo>
                    <a:lnTo>
                      <a:pt x="6233" y="15877"/>
                    </a:lnTo>
                    <a:lnTo>
                      <a:pt x="6248" y="15877"/>
                    </a:lnTo>
                    <a:lnTo>
                      <a:pt x="6248" y="15692"/>
                    </a:lnTo>
                    <a:lnTo>
                      <a:pt x="6262" y="15692"/>
                    </a:lnTo>
                    <a:lnTo>
                      <a:pt x="6262" y="15508"/>
                    </a:lnTo>
                    <a:lnTo>
                      <a:pt x="6396" y="15508"/>
                    </a:lnTo>
                    <a:lnTo>
                      <a:pt x="6396" y="15692"/>
                    </a:lnTo>
                    <a:lnTo>
                      <a:pt x="6425" y="15692"/>
                    </a:lnTo>
                    <a:lnTo>
                      <a:pt x="6410" y="15877"/>
                    </a:lnTo>
                    <a:lnTo>
                      <a:pt x="6396" y="15877"/>
                    </a:lnTo>
                    <a:lnTo>
                      <a:pt x="6420" y="16062"/>
                    </a:lnTo>
                    <a:lnTo>
                      <a:pt x="6447" y="16246"/>
                    </a:lnTo>
                    <a:lnTo>
                      <a:pt x="6475" y="16246"/>
                    </a:lnTo>
                    <a:lnTo>
                      <a:pt x="6499" y="16431"/>
                    </a:lnTo>
                    <a:lnTo>
                      <a:pt x="6662" y="16431"/>
                    </a:lnTo>
                    <a:lnTo>
                      <a:pt x="6662" y="16615"/>
                    </a:lnTo>
                    <a:lnTo>
                      <a:pt x="6692" y="16615"/>
                    </a:lnTo>
                    <a:lnTo>
                      <a:pt x="6692" y="16431"/>
                    </a:lnTo>
                    <a:lnTo>
                      <a:pt x="6751" y="16431"/>
                    </a:lnTo>
                    <a:lnTo>
                      <a:pt x="6751" y="16400"/>
                    </a:lnTo>
                    <a:lnTo>
                      <a:pt x="6714" y="16246"/>
                    </a:lnTo>
                    <a:lnTo>
                      <a:pt x="6692" y="16246"/>
                    </a:lnTo>
                    <a:lnTo>
                      <a:pt x="6677" y="16062"/>
                    </a:lnTo>
                    <a:lnTo>
                      <a:pt x="6662" y="16062"/>
                    </a:lnTo>
                    <a:lnTo>
                      <a:pt x="6632" y="15877"/>
                    </a:lnTo>
                    <a:lnTo>
                      <a:pt x="6692" y="15692"/>
                    </a:lnTo>
                    <a:lnTo>
                      <a:pt x="6677" y="15692"/>
                    </a:lnTo>
                    <a:lnTo>
                      <a:pt x="6647" y="15508"/>
                    </a:lnTo>
                    <a:lnTo>
                      <a:pt x="6707" y="15508"/>
                    </a:lnTo>
                    <a:lnTo>
                      <a:pt x="6692" y="15692"/>
                    </a:lnTo>
                    <a:lnTo>
                      <a:pt x="6721" y="15692"/>
                    </a:lnTo>
                    <a:lnTo>
                      <a:pt x="6721" y="15508"/>
                    </a:lnTo>
                    <a:lnTo>
                      <a:pt x="6720" y="15508"/>
                    </a:lnTo>
                    <a:lnTo>
                      <a:pt x="6751" y="15323"/>
                    </a:lnTo>
                    <a:lnTo>
                      <a:pt x="6766" y="15138"/>
                    </a:lnTo>
                    <a:lnTo>
                      <a:pt x="6751" y="15138"/>
                    </a:lnTo>
                    <a:lnTo>
                      <a:pt x="6751" y="14954"/>
                    </a:lnTo>
                    <a:lnTo>
                      <a:pt x="6781" y="14954"/>
                    </a:lnTo>
                    <a:lnTo>
                      <a:pt x="6781" y="15138"/>
                    </a:lnTo>
                    <a:lnTo>
                      <a:pt x="6795" y="15138"/>
                    </a:lnTo>
                    <a:lnTo>
                      <a:pt x="6880" y="14785"/>
                    </a:lnTo>
                    <a:lnTo>
                      <a:pt x="7003" y="14954"/>
                    </a:lnTo>
                    <a:lnTo>
                      <a:pt x="7025" y="15138"/>
                    </a:lnTo>
                    <a:lnTo>
                      <a:pt x="7069" y="15138"/>
                    </a:lnTo>
                    <a:lnTo>
                      <a:pt x="7091" y="15323"/>
                    </a:lnTo>
                    <a:lnTo>
                      <a:pt x="7055" y="15508"/>
                    </a:lnTo>
                    <a:lnTo>
                      <a:pt x="7030" y="15692"/>
                    </a:lnTo>
                    <a:lnTo>
                      <a:pt x="7003" y="15692"/>
                    </a:lnTo>
                    <a:lnTo>
                      <a:pt x="7003" y="15877"/>
                    </a:lnTo>
                    <a:lnTo>
                      <a:pt x="7291" y="15877"/>
                    </a:lnTo>
                    <a:lnTo>
                      <a:pt x="7269" y="15508"/>
                    </a:lnTo>
                    <a:lnTo>
                      <a:pt x="7388" y="15692"/>
                    </a:lnTo>
                    <a:lnTo>
                      <a:pt x="7402" y="15877"/>
                    </a:lnTo>
                    <a:lnTo>
                      <a:pt x="7417" y="15877"/>
                    </a:lnTo>
                    <a:lnTo>
                      <a:pt x="7417" y="15138"/>
                    </a:lnTo>
                    <a:lnTo>
                      <a:pt x="7388" y="15138"/>
                    </a:lnTo>
                    <a:lnTo>
                      <a:pt x="7396" y="14954"/>
                    </a:lnTo>
                    <a:lnTo>
                      <a:pt x="7408" y="14769"/>
                    </a:lnTo>
                    <a:lnTo>
                      <a:pt x="7417" y="14585"/>
                    </a:lnTo>
                    <a:lnTo>
                      <a:pt x="7373" y="14585"/>
                    </a:lnTo>
                    <a:lnTo>
                      <a:pt x="7359" y="14769"/>
                    </a:lnTo>
                    <a:lnTo>
                      <a:pt x="7327" y="14954"/>
                    </a:lnTo>
                    <a:lnTo>
                      <a:pt x="7314" y="14954"/>
                    </a:lnTo>
                    <a:lnTo>
                      <a:pt x="7311" y="14769"/>
                    </a:lnTo>
                    <a:lnTo>
                      <a:pt x="7301" y="14585"/>
                    </a:lnTo>
                    <a:lnTo>
                      <a:pt x="7299" y="14400"/>
                    </a:lnTo>
                    <a:lnTo>
                      <a:pt x="7314" y="14400"/>
                    </a:lnTo>
                    <a:lnTo>
                      <a:pt x="7343" y="14585"/>
                    </a:lnTo>
                    <a:lnTo>
                      <a:pt x="7358" y="14585"/>
                    </a:lnTo>
                    <a:lnTo>
                      <a:pt x="7347" y="14400"/>
                    </a:lnTo>
                    <a:lnTo>
                      <a:pt x="7325" y="14215"/>
                    </a:lnTo>
                    <a:lnTo>
                      <a:pt x="7314" y="14031"/>
                    </a:lnTo>
                    <a:lnTo>
                      <a:pt x="7306" y="14031"/>
                    </a:lnTo>
                    <a:lnTo>
                      <a:pt x="7284" y="13846"/>
                    </a:lnTo>
                    <a:lnTo>
                      <a:pt x="7254" y="13846"/>
                    </a:lnTo>
                    <a:lnTo>
                      <a:pt x="7269" y="14031"/>
                    </a:lnTo>
                    <a:lnTo>
                      <a:pt x="7260" y="14215"/>
                    </a:lnTo>
                    <a:lnTo>
                      <a:pt x="7248" y="14400"/>
                    </a:lnTo>
                    <a:lnTo>
                      <a:pt x="7175" y="14400"/>
                    </a:lnTo>
                    <a:lnTo>
                      <a:pt x="7146" y="14215"/>
                    </a:lnTo>
                    <a:lnTo>
                      <a:pt x="7054" y="14215"/>
                    </a:lnTo>
                    <a:lnTo>
                      <a:pt x="7032" y="14031"/>
                    </a:lnTo>
                    <a:lnTo>
                      <a:pt x="7062" y="14031"/>
                    </a:lnTo>
                    <a:lnTo>
                      <a:pt x="7077" y="13846"/>
                    </a:lnTo>
                    <a:lnTo>
                      <a:pt x="7125" y="13846"/>
                    </a:lnTo>
                    <a:lnTo>
                      <a:pt x="7156" y="13662"/>
                    </a:lnTo>
                    <a:lnTo>
                      <a:pt x="7185" y="13662"/>
                    </a:lnTo>
                    <a:lnTo>
                      <a:pt x="7210" y="13477"/>
                    </a:lnTo>
                    <a:lnTo>
                      <a:pt x="7219" y="13662"/>
                    </a:lnTo>
                    <a:lnTo>
                      <a:pt x="7231" y="13846"/>
                    </a:lnTo>
                    <a:lnTo>
                      <a:pt x="7254" y="13846"/>
                    </a:lnTo>
                    <a:lnTo>
                      <a:pt x="7269" y="13662"/>
                    </a:lnTo>
                    <a:lnTo>
                      <a:pt x="7314" y="13662"/>
                    </a:lnTo>
                    <a:lnTo>
                      <a:pt x="7328" y="13477"/>
                    </a:lnTo>
                    <a:lnTo>
                      <a:pt x="7402" y="13477"/>
                    </a:lnTo>
                    <a:lnTo>
                      <a:pt x="7417" y="13662"/>
                    </a:lnTo>
                    <a:lnTo>
                      <a:pt x="7432" y="13662"/>
                    </a:lnTo>
                    <a:lnTo>
                      <a:pt x="7417" y="13846"/>
                    </a:lnTo>
                    <a:lnTo>
                      <a:pt x="7417" y="14031"/>
                    </a:lnTo>
                    <a:lnTo>
                      <a:pt x="7432" y="14031"/>
                    </a:lnTo>
                    <a:lnTo>
                      <a:pt x="7432" y="14215"/>
                    </a:lnTo>
                    <a:lnTo>
                      <a:pt x="7462" y="14215"/>
                    </a:lnTo>
                    <a:lnTo>
                      <a:pt x="7462" y="14400"/>
                    </a:lnTo>
                    <a:lnTo>
                      <a:pt x="7476" y="14400"/>
                    </a:lnTo>
                    <a:lnTo>
                      <a:pt x="7476" y="14585"/>
                    </a:lnTo>
                    <a:lnTo>
                      <a:pt x="7515" y="14585"/>
                    </a:lnTo>
                    <a:lnTo>
                      <a:pt x="7527" y="14400"/>
                    </a:lnTo>
                    <a:lnTo>
                      <a:pt x="7536" y="14215"/>
                    </a:lnTo>
                    <a:lnTo>
                      <a:pt x="7534" y="14031"/>
                    </a:lnTo>
                    <a:lnTo>
                      <a:pt x="7529" y="13846"/>
                    </a:lnTo>
                    <a:lnTo>
                      <a:pt x="7506" y="13846"/>
                    </a:lnTo>
                    <a:lnTo>
                      <a:pt x="7491" y="13662"/>
                    </a:lnTo>
                    <a:lnTo>
                      <a:pt x="7536" y="13662"/>
                    </a:lnTo>
                    <a:lnTo>
                      <a:pt x="7536" y="13846"/>
                    </a:lnTo>
                    <a:lnTo>
                      <a:pt x="7595" y="13846"/>
                    </a:lnTo>
                    <a:lnTo>
                      <a:pt x="7610" y="13662"/>
                    </a:lnTo>
                    <a:lnTo>
                      <a:pt x="7595" y="13662"/>
                    </a:lnTo>
                    <a:lnTo>
                      <a:pt x="7595" y="13477"/>
                    </a:lnTo>
                    <a:lnTo>
                      <a:pt x="7580" y="13662"/>
                    </a:lnTo>
                    <a:lnTo>
                      <a:pt x="7550" y="13662"/>
                    </a:lnTo>
                    <a:lnTo>
                      <a:pt x="7565" y="13477"/>
                    </a:lnTo>
                    <a:lnTo>
                      <a:pt x="7565" y="13292"/>
                    </a:lnTo>
                    <a:lnTo>
                      <a:pt x="7580" y="13292"/>
                    </a:lnTo>
                    <a:lnTo>
                      <a:pt x="7595" y="13477"/>
                    </a:lnTo>
                    <a:lnTo>
                      <a:pt x="7624" y="13477"/>
                    </a:lnTo>
                    <a:lnTo>
                      <a:pt x="7624" y="13662"/>
                    </a:lnTo>
                    <a:lnTo>
                      <a:pt x="7639" y="13662"/>
                    </a:lnTo>
                    <a:lnTo>
                      <a:pt x="7639" y="13846"/>
                    </a:lnTo>
                    <a:lnTo>
                      <a:pt x="7595" y="13846"/>
                    </a:lnTo>
                    <a:lnTo>
                      <a:pt x="7583" y="14031"/>
                    </a:lnTo>
                    <a:lnTo>
                      <a:pt x="7571" y="14031"/>
                    </a:lnTo>
                    <a:lnTo>
                      <a:pt x="7555" y="14215"/>
                    </a:lnTo>
                    <a:lnTo>
                      <a:pt x="7536" y="14215"/>
                    </a:lnTo>
                    <a:lnTo>
                      <a:pt x="7558" y="14400"/>
                    </a:lnTo>
                    <a:lnTo>
                      <a:pt x="7624" y="14400"/>
                    </a:lnTo>
                    <a:lnTo>
                      <a:pt x="7654" y="14031"/>
                    </a:lnTo>
                    <a:lnTo>
                      <a:pt x="7772" y="14031"/>
                    </a:lnTo>
                    <a:lnTo>
                      <a:pt x="7772" y="13846"/>
                    </a:lnTo>
                    <a:lnTo>
                      <a:pt x="7758" y="13846"/>
                    </a:lnTo>
                    <a:lnTo>
                      <a:pt x="7733" y="13662"/>
                    </a:lnTo>
                    <a:lnTo>
                      <a:pt x="7772" y="13662"/>
                    </a:lnTo>
                    <a:lnTo>
                      <a:pt x="7772" y="13846"/>
                    </a:lnTo>
                    <a:lnTo>
                      <a:pt x="7802" y="13846"/>
                    </a:lnTo>
                    <a:lnTo>
                      <a:pt x="7817" y="13662"/>
                    </a:lnTo>
                    <a:lnTo>
                      <a:pt x="7832" y="13846"/>
                    </a:lnTo>
                    <a:lnTo>
                      <a:pt x="7845" y="13662"/>
                    </a:lnTo>
                    <a:lnTo>
                      <a:pt x="7877" y="13477"/>
                    </a:lnTo>
                    <a:lnTo>
                      <a:pt x="7945" y="13477"/>
                    </a:lnTo>
                    <a:lnTo>
                      <a:pt x="8000" y="13292"/>
                    </a:lnTo>
                    <a:lnTo>
                      <a:pt x="8024" y="13292"/>
                    </a:lnTo>
                    <a:lnTo>
                      <a:pt x="8049" y="13477"/>
                    </a:lnTo>
                    <a:lnTo>
                      <a:pt x="8128" y="13477"/>
                    </a:lnTo>
                    <a:lnTo>
                      <a:pt x="8161" y="13292"/>
                    </a:lnTo>
                    <a:lnTo>
                      <a:pt x="8193" y="13108"/>
                    </a:lnTo>
                    <a:lnTo>
                      <a:pt x="8221" y="12923"/>
                    </a:lnTo>
                    <a:lnTo>
                      <a:pt x="8246" y="12738"/>
                    </a:lnTo>
                    <a:lnTo>
                      <a:pt x="8242" y="12923"/>
                    </a:lnTo>
                    <a:lnTo>
                      <a:pt x="8211" y="13108"/>
                    </a:lnTo>
                    <a:lnTo>
                      <a:pt x="8194" y="13292"/>
                    </a:lnTo>
                    <a:lnTo>
                      <a:pt x="8231" y="13477"/>
                    </a:lnTo>
                    <a:lnTo>
                      <a:pt x="8246" y="13292"/>
                    </a:lnTo>
                    <a:lnTo>
                      <a:pt x="8261" y="13292"/>
                    </a:lnTo>
                    <a:lnTo>
                      <a:pt x="8276" y="13108"/>
                    </a:lnTo>
                    <a:lnTo>
                      <a:pt x="8291" y="13108"/>
                    </a:lnTo>
                    <a:lnTo>
                      <a:pt x="8291" y="13292"/>
                    </a:lnTo>
                    <a:lnTo>
                      <a:pt x="8305" y="13292"/>
                    </a:lnTo>
                    <a:lnTo>
                      <a:pt x="8365" y="13477"/>
                    </a:lnTo>
                    <a:lnTo>
                      <a:pt x="8365" y="13292"/>
                    </a:lnTo>
                    <a:lnTo>
                      <a:pt x="8379" y="13292"/>
                    </a:lnTo>
                    <a:lnTo>
                      <a:pt x="8407" y="13108"/>
                    </a:lnTo>
                    <a:lnTo>
                      <a:pt x="8498" y="13108"/>
                    </a:lnTo>
                    <a:lnTo>
                      <a:pt x="8498" y="13292"/>
                    </a:lnTo>
                    <a:lnTo>
                      <a:pt x="8542" y="13292"/>
                    </a:lnTo>
                    <a:lnTo>
                      <a:pt x="8513" y="13108"/>
                    </a:lnTo>
                    <a:lnTo>
                      <a:pt x="8542" y="13108"/>
                    </a:lnTo>
                    <a:lnTo>
                      <a:pt x="8518" y="12923"/>
                    </a:lnTo>
                    <a:lnTo>
                      <a:pt x="8513" y="12893"/>
                    </a:lnTo>
                    <a:lnTo>
                      <a:pt x="8524" y="12923"/>
                    </a:lnTo>
                    <a:lnTo>
                      <a:pt x="8557" y="12923"/>
                    </a:lnTo>
                    <a:lnTo>
                      <a:pt x="8557" y="13108"/>
                    </a:lnTo>
                    <a:lnTo>
                      <a:pt x="8542" y="13108"/>
                    </a:lnTo>
                    <a:lnTo>
                      <a:pt x="8542" y="13292"/>
                    </a:lnTo>
                    <a:lnTo>
                      <a:pt x="8557" y="13292"/>
                    </a:lnTo>
                    <a:lnTo>
                      <a:pt x="8577" y="13477"/>
                    </a:lnTo>
                    <a:lnTo>
                      <a:pt x="8611" y="13662"/>
                    </a:lnTo>
                    <a:lnTo>
                      <a:pt x="8631" y="13846"/>
                    </a:lnTo>
                    <a:lnTo>
                      <a:pt x="8661" y="13846"/>
                    </a:lnTo>
                    <a:lnTo>
                      <a:pt x="8676" y="14031"/>
                    </a:lnTo>
                    <a:lnTo>
                      <a:pt x="8705" y="14031"/>
                    </a:lnTo>
                    <a:lnTo>
                      <a:pt x="8705" y="14215"/>
                    </a:lnTo>
                    <a:lnTo>
                      <a:pt x="8661" y="14215"/>
                    </a:lnTo>
                    <a:lnTo>
                      <a:pt x="8661" y="14031"/>
                    </a:lnTo>
                    <a:lnTo>
                      <a:pt x="8619" y="14031"/>
                    </a:lnTo>
                    <a:lnTo>
                      <a:pt x="8540" y="13846"/>
                    </a:lnTo>
                    <a:lnTo>
                      <a:pt x="8498" y="13846"/>
                    </a:lnTo>
                    <a:lnTo>
                      <a:pt x="8453" y="14400"/>
                    </a:lnTo>
                    <a:lnTo>
                      <a:pt x="8431" y="14215"/>
                    </a:lnTo>
                    <a:lnTo>
                      <a:pt x="8424" y="14215"/>
                    </a:lnTo>
                    <a:lnTo>
                      <a:pt x="8424" y="15692"/>
                    </a:lnTo>
                    <a:lnTo>
                      <a:pt x="8404" y="15877"/>
                    </a:lnTo>
                    <a:lnTo>
                      <a:pt x="8391" y="15877"/>
                    </a:lnTo>
                    <a:lnTo>
                      <a:pt x="8372" y="16062"/>
                    </a:lnTo>
                    <a:lnTo>
                      <a:pt x="8409" y="15692"/>
                    </a:lnTo>
                    <a:lnTo>
                      <a:pt x="8368" y="15692"/>
                    </a:lnTo>
                    <a:lnTo>
                      <a:pt x="8368" y="16062"/>
                    </a:lnTo>
                    <a:lnTo>
                      <a:pt x="8350" y="16246"/>
                    </a:lnTo>
                    <a:lnTo>
                      <a:pt x="8335" y="16431"/>
                    </a:lnTo>
                    <a:lnTo>
                      <a:pt x="8335" y="17723"/>
                    </a:lnTo>
                    <a:lnTo>
                      <a:pt x="8320" y="17723"/>
                    </a:lnTo>
                    <a:lnTo>
                      <a:pt x="8320" y="17908"/>
                    </a:lnTo>
                    <a:lnTo>
                      <a:pt x="8305" y="17908"/>
                    </a:lnTo>
                    <a:lnTo>
                      <a:pt x="8305" y="17723"/>
                    </a:lnTo>
                    <a:lnTo>
                      <a:pt x="8320" y="17723"/>
                    </a:lnTo>
                    <a:lnTo>
                      <a:pt x="8313" y="17631"/>
                    </a:lnTo>
                    <a:lnTo>
                      <a:pt x="8305" y="17538"/>
                    </a:lnTo>
                    <a:lnTo>
                      <a:pt x="8320" y="17538"/>
                    </a:lnTo>
                    <a:lnTo>
                      <a:pt x="8335" y="17723"/>
                    </a:lnTo>
                    <a:lnTo>
                      <a:pt x="8335" y="16431"/>
                    </a:lnTo>
                    <a:lnTo>
                      <a:pt x="8320" y="16615"/>
                    </a:lnTo>
                    <a:lnTo>
                      <a:pt x="8291" y="16800"/>
                    </a:lnTo>
                    <a:lnTo>
                      <a:pt x="8291" y="16985"/>
                    </a:lnTo>
                    <a:lnTo>
                      <a:pt x="8261" y="16985"/>
                    </a:lnTo>
                    <a:lnTo>
                      <a:pt x="8231" y="16800"/>
                    </a:lnTo>
                    <a:lnTo>
                      <a:pt x="8225" y="16800"/>
                    </a:lnTo>
                    <a:lnTo>
                      <a:pt x="8237" y="16615"/>
                    </a:lnTo>
                    <a:lnTo>
                      <a:pt x="8246" y="16431"/>
                    </a:lnTo>
                    <a:lnTo>
                      <a:pt x="8217" y="16431"/>
                    </a:lnTo>
                    <a:lnTo>
                      <a:pt x="8217" y="16800"/>
                    </a:lnTo>
                    <a:lnTo>
                      <a:pt x="8187" y="16985"/>
                    </a:lnTo>
                    <a:lnTo>
                      <a:pt x="8187" y="16800"/>
                    </a:lnTo>
                    <a:lnTo>
                      <a:pt x="8217" y="16800"/>
                    </a:lnTo>
                    <a:lnTo>
                      <a:pt x="8217" y="16246"/>
                    </a:lnTo>
                    <a:lnTo>
                      <a:pt x="8261" y="16246"/>
                    </a:lnTo>
                    <a:lnTo>
                      <a:pt x="8246" y="16431"/>
                    </a:lnTo>
                    <a:lnTo>
                      <a:pt x="8320" y="16431"/>
                    </a:lnTo>
                    <a:lnTo>
                      <a:pt x="8335" y="16246"/>
                    </a:lnTo>
                    <a:lnTo>
                      <a:pt x="8305" y="16246"/>
                    </a:lnTo>
                    <a:lnTo>
                      <a:pt x="8305" y="16062"/>
                    </a:lnTo>
                    <a:lnTo>
                      <a:pt x="8335" y="16062"/>
                    </a:lnTo>
                    <a:lnTo>
                      <a:pt x="8335" y="16246"/>
                    </a:lnTo>
                    <a:lnTo>
                      <a:pt x="8355" y="16062"/>
                    </a:lnTo>
                    <a:lnTo>
                      <a:pt x="8368" y="16062"/>
                    </a:lnTo>
                    <a:lnTo>
                      <a:pt x="8368" y="15692"/>
                    </a:lnTo>
                    <a:lnTo>
                      <a:pt x="8305" y="15692"/>
                    </a:lnTo>
                    <a:lnTo>
                      <a:pt x="8314" y="15508"/>
                    </a:lnTo>
                    <a:lnTo>
                      <a:pt x="8326" y="15323"/>
                    </a:lnTo>
                    <a:lnTo>
                      <a:pt x="8335" y="15138"/>
                    </a:lnTo>
                    <a:lnTo>
                      <a:pt x="8291" y="14954"/>
                    </a:lnTo>
                    <a:lnTo>
                      <a:pt x="8305" y="14954"/>
                    </a:lnTo>
                    <a:lnTo>
                      <a:pt x="8335" y="15138"/>
                    </a:lnTo>
                    <a:lnTo>
                      <a:pt x="8350" y="15138"/>
                    </a:lnTo>
                    <a:lnTo>
                      <a:pt x="8372" y="15323"/>
                    </a:lnTo>
                    <a:lnTo>
                      <a:pt x="8392" y="15505"/>
                    </a:lnTo>
                    <a:lnTo>
                      <a:pt x="8410" y="15692"/>
                    </a:lnTo>
                    <a:lnTo>
                      <a:pt x="8424" y="15692"/>
                    </a:lnTo>
                    <a:lnTo>
                      <a:pt x="8424" y="14215"/>
                    </a:lnTo>
                    <a:lnTo>
                      <a:pt x="8365" y="14215"/>
                    </a:lnTo>
                    <a:lnTo>
                      <a:pt x="8365" y="14585"/>
                    </a:lnTo>
                    <a:lnTo>
                      <a:pt x="8320" y="14585"/>
                    </a:lnTo>
                    <a:lnTo>
                      <a:pt x="8320" y="14769"/>
                    </a:lnTo>
                    <a:lnTo>
                      <a:pt x="8291" y="14769"/>
                    </a:lnTo>
                    <a:lnTo>
                      <a:pt x="8276" y="14954"/>
                    </a:lnTo>
                    <a:lnTo>
                      <a:pt x="8261" y="14954"/>
                    </a:lnTo>
                    <a:lnTo>
                      <a:pt x="8261" y="15692"/>
                    </a:lnTo>
                    <a:lnTo>
                      <a:pt x="8246" y="15877"/>
                    </a:lnTo>
                    <a:lnTo>
                      <a:pt x="8143" y="15877"/>
                    </a:lnTo>
                    <a:lnTo>
                      <a:pt x="8143" y="15692"/>
                    </a:lnTo>
                    <a:lnTo>
                      <a:pt x="8261" y="15692"/>
                    </a:lnTo>
                    <a:lnTo>
                      <a:pt x="8261" y="14954"/>
                    </a:lnTo>
                    <a:lnTo>
                      <a:pt x="8246" y="14954"/>
                    </a:lnTo>
                    <a:lnTo>
                      <a:pt x="8231" y="14769"/>
                    </a:lnTo>
                    <a:lnTo>
                      <a:pt x="8246" y="14769"/>
                    </a:lnTo>
                    <a:lnTo>
                      <a:pt x="8246" y="14585"/>
                    </a:lnTo>
                    <a:lnTo>
                      <a:pt x="8320" y="14585"/>
                    </a:lnTo>
                    <a:lnTo>
                      <a:pt x="8335" y="14400"/>
                    </a:lnTo>
                    <a:lnTo>
                      <a:pt x="8365" y="14585"/>
                    </a:lnTo>
                    <a:lnTo>
                      <a:pt x="8365" y="14215"/>
                    </a:lnTo>
                    <a:lnTo>
                      <a:pt x="8350" y="14215"/>
                    </a:lnTo>
                    <a:lnTo>
                      <a:pt x="8352" y="14031"/>
                    </a:lnTo>
                    <a:lnTo>
                      <a:pt x="8362" y="13846"/>
                    </a:lnTo>
                    <a:lnTo>
                      <a:pt x="8365" y="13846"/>
                    </a:lnTo>
                    <a:lnTo>
                      <a:pt x="8343" y="13662"/>
                    </a:lnTo>
                    <a:lnTo>
                      <a:pt x="8335" y="13662"/>
                    </a:lnTo>
                    <a:lnTo>
                      <a:pt x="8335" y="14215"/>
                    </a:lnTo>
                    <a:lnTo>
                      <a:pt x="8320" y="14400"/>
                    </a:lnTo>
                    <a:lnTo>
                      <a:pt x="8298" y="14215"/>
                    </a:lnTo>
                    <a:lnTo>
                      <a:pt x="8335" y="14215"/>
                    </a:lnTo>
                    <a:lnTo>
                      <a:pt x="8335" y="13662"/>
                    </a:lnTo>
                    <a:lnTo>
                      <a:pt x="8322" y="13662"/>
                    </a:lnTo>
                    <a:lnTo>
                      <a:pt x="8304" y="13477"/>
                    </a:lnTo>
                    <a:lnTo>
                      <a:pt x="8291" y="13477"/>
                    </a:lnTo>
                    <a:lnTo>
                      <a:pt x="8281" y="13662"/>
                    </a:lnTo>
                    <a:lnTo>
                      <a:pt x="8292" y="13846"/>
                    </a:lnTo>
                    <a:lnTo>
                      <a:pt x="8217" y="13846"/>
                    </a:lnTo>
                    <a:lnTo>
                      <a:pt x="8217" y="14031"/>
                    </a:lnTo>
                    <a:lnTo>
                      <a:pt x="8231" y="14031"/>
                    </a:lnTo>
                    <a:lnTo>
                      <a:pt x="8231" y="14215"/>
                    </a:lnTo>
                    <a:lnTo>
                      <a:pt x="8217" y="14215"/>
                    </a:lnTo>
                    <a:lnTo>
                      <a:pt x="8217" y="14400"/>
                    </a:lnTo>
                    <a:lnTo>
                      <a:pt x="8202" y="14400"/>
                    </a:lnTo>
                    <a:lnTo>
                      <a:pt x="8217" y="14585"/>
                    </a:lnTo>
                    <a:lnTo>
                      <a:pt x="8202" y="14585"/>
                    </a:lnTo>
                    <a:lnTo>
                      <a:pt x="8187" y="14400"/>
                    </a:lnTo>
                    <a:lnTo>
                      <a:pt x="8187" y="14585"/>
                    </a:lnTo>
                    <a:lnTo>
                      <a:pt x="8172" y="14585"/>
                    </a:lnTo>
                    <a:lnTo>
                      <a:pt x="8157" y="14400"/>
                    </a:lnTo>
                    <a:lnTo>
                      <a:pt x="8113" y="14400"/>
                    </a:lnTo>
                    <a:lnTo>
                      <a:pt x="8098" y="14585"/>
                    </a:lnTo>
                    <a:lnTo>
                      <a:pt x="8024" y="14585"/>
                    </a:lnTo>
                    <a:lnTo>
                      <a:pt x="8015" y="14769"/>
                    </a:lnTo>
                    <a:lnTo>
                      <a:pt x="8009" y="14769"/>
                    </a:lnTo>
                    <a:lnTo>
                      <a:pt x="8003" y="14954"/>
                    </a:lnTo>
                    <a:lnTo>
                      <a:pt x="7995" y="15138"/>
                    </a:lnTo>
                    <a:lnTo>
                      <a:pt x="8054" y="15138"/>
                    </a:lnTo>
                    <a:lnTo>
                      <a:pt x="8069" y="14954"/>
                    </a:lnTo>
                    <a:lnTo>
                      <a:pt x="8091" y="15138"/>
                    </a:lnTo>
                    <a:lnTo>
                      <a:pt x="8115" y="15138"/>
                    </a:lnTo>
                    <a:lnTo>
                      <a:pt x="8141" y="15323"/>
                    </a:lnTo>
                    <a:lnTo>
                      <a:pt x="8172" y="15323"/>
                    </a:lnTo>
                    <a:lnTo>
                      <a:pt x="8157" y="15508"/>
                    </a:lnTo>
                    <a:lnTo>
                      <a:pt x="8098" y="15508"/>
                    </a:lnTo>
                    <a:lnTo>
                      <a:pt x="8083" y="15692"/>
                    </a:lnTo>
                    <a:lnTo>
                      <a:pt x="8113" y="15692"/>
                    </a:lnTo>
                    <a:lnTo>
                      <a:pt x="8128" y="15877"/>
                    </a:lnTo>
                    <a:lnTo>
                      <a:pt x="8128" y="16062"/>
                    </a:lnTo>
                    <a:lnTo>
                      <a:pt x="8150" y="16062"/>
                    </a:lnTo>
                    <a:lnTo>
                      <a:pt x="8194" y="16246"/>
                    </a:lnTo>
                    <a:lnTo>
                      <a:pt x="8202" y="16246"/>
                    </a:lnTo>
                    <a:lnTo>
                      <a:pt x="8202" y="16431"/>
                    </a:lnTo>
                    <a:lnTo>
                      <a:pt x="8076" y="16431"/>
                    </a:lnTo>
                    <a:lnTo>
                      <a:pt x="8093" y="16615"/>
                    </a:lnTo>
                    <a:lnTo>
                      <a:pt x="8009" y="16615"/>
                    </a:lnTo>
                    <a:lnTo>
                      <a:pt x="8009" y="16985"/>
                    </a:lnTo>
                    <a:lnTo>
                      <a:pt x="8069" y="16985"/>
                    </a:lnTo>
                    <a:lnTo>
                      <a:pt x="8083" y="17169"/>
                    </a:lnTo>
                    <a:lnTo>
                      <a:pt x="8098" y="17169"/>
                    </a:lnTo>
                    <a:lnTo>
                      <a:pt x="8098" y="17354"/>
                    </a:lnTo>
                    <a:lnTo>
                      <a:pt x="8113" y="17354"/>
                    </a:lnTo>
                    <a:lnTo>
                      <a:pt x="8128" y="17538"/>
                    </a:lnTo>
                    <a:lnTo>
                      <a:pt x="8128" y="17723"/>
                    </a:lnTo>
                    <a:lnTo>
                      <a:pt x="8113" y="17723"/>
                    </a:lnTo>
                    <a:lnTo>
                      <a:pt x="8113" y="18092"/>
                    </a:lnTo>
                    <a:lnTo>
                      <a:pt x="8220" y="18092"/>
                    </a:lnTo>
                    <a:lnTo>
                      <a:pt x="8198" y="18462"/>
                    </a:lnTo>
                    <a:lnTo>
                      <a:pt x="8217" y="18462"/>
                    </a:lnTo>
                    <a:lnTo>
                      <a:pt x="8261" y="18092"/>
                    </a:lnTo>
                    <a:lnTo>
                      <a:pt x="8291" y="18092"/>
                    </a:lnTo>
                    <a:lnTo>
                      <a:pt x="8282" y="18277"/>
                    </a:lnTo>
                    <a:lnTo>
                      <a:pt x="8277" y="18345"/>
                    </a:lnTo>
                    <a:lnTo>
                      <a:pt x="8276" y="18331"/>
                    </a:lnTo>
                    <a:lnTo>
                      <a:pt x="8276" y="18369"/>
                    </a:lnTo>
                    <a:lnTo>
                      <a:pt x="8274" y="18402"/>
                    </a:lnTo>
                    <a:lnTo>
                      <a:pt x="8261" y="18455"/>
                    </a:lnTo>
                    <a:lnTo>
                      <a:pt x="8261" y="18578"/>
                    </a:lnTo>
                    <a:lnTo>
                      <a:pt x="8276" y="18578"/>
                    </a:lnTo>
                    <a:lnTo>
                      <a:pt x="8291" y="18640"/>
                    </a:lnTo>
                    <a:lnTo>
                      <a:pt x="8305" y="18640"/>
                    </a:lnTo>
                    <a:lnTo>
                      <a:pt x="8291" y="18517"/>
                    </a:lnTo>
                    <a:lnTo>
                      <a:pt x="8291" y="18462"/>
                    </a:lnTo>
                    <a:lnTo>
                      <a:pt x="8513" y="18462"/>
                    </a:lnTo>
                    <a:lnTo>
                      <a:pt x="8527" y="18277"/>
                    </a:lnTo>
                    <a:lnTo>
                      <a:pt x="8498" y="18092"/>
                    </a:lnTo>
                    <a:lnTo>
                      <a:pt x="8468" y="18092"/>
                    </a:lnTo>
                    <a:lnTo>
                      <a:pt x="8483" y="17908"/>
                    </a:lnTo>
                    <a:lnTo>
                      <a:pt x="8513" y="17908"/>
                    </a:lnTo>
                    <a:lnTo>
                      <a:pt x="8513" y="18092"/>
                    </a:lnTo>
                    <a:lnTo>
                      <a:pt x="8527" y="18092"/>
                    </a:lnTo>
                    <a:lnTo>
                      <a:pt x="8527" y="18277"/>
                    </a:lnTo>
                    <a:lnTo>
                      <a:pt x="8557" y="18277"/>
                    </a:lnTo>
                    <a:lnTo>
                      <a:pt x="8587" y="18092"/>
                    </a:lnTo>
                    <a:lnTo>
                      <a:pt x="8602" y="18092"/>
                    </a:lnTo>
                    <a:lnTo>
                      <a:pt x="8602" y="18277"/>
                    </a:lnTo>
                    <a:lnTo>
                      <a:pt x="8587" y="18277"/>
                    </a:lnTo>
                    <a:lnTo>
                      <a:pt x="8587" y="18462"/>
                    </a:lnTo>
                    <a:lnTo>
                      <a:pt x="8557" y="18462"/>
                    </a:lnTo>
                    <a:lnTo>
                      <a:pt x="8572" y="18646"/>
                    </a:lnTo>
                    <a:lnTo>
                      <a:pt x="8602" y="18831"/>
                    </a:lnTo>
                    <a:lnTo>
                      <a:pt x="8616" y="18831"/>
                    </a:lnTo>
                    <a:lnTo>
                      <a:pt x="8616" y="19015"/>
                    </a:lnTo>
                    <a:lnTo>
                      <a:pt x="8694" y="19200"/>
                    </a:lnTo>
                    <a:lnTo>
                      <a:pt x="8770" y="19385"/>
                    </a:lnTo>
                    <a:lnTo>
                      <a:pt x="8843" y="19569"/>
                    </a:lnTo>
                    <a:lnTo>
                      <a:pt x="8912" y="19754"/>
                    </a:lnTo>
                    <a:lnTo>
                      <a:pt x="8935" y="19754"/>
                    </a:lnTo>
                    <a:lnTo>
                      <a:pt x="9001" y="19200"/>
                    </a:lnTo>
                    <a:lnTo>
                      <a:pt x="9046" y="19200"/>
                    </a:lnTo>
                    <a:lnTo>
                      <a:pt x="9046" y="19015"/>
                    </a:lnTo>
                    <a:lnTo>
                      <a:pt x="9016" y="19015"/>
                    </a:lnTo>
                    <a:lnTo>
                      <a:pt x="9031" y="18831"/>
                    </a:lnTo>
                    <a:lnTo>
                      <a:pt x="9060" y="18831"/>
                    </a:lnTo>
                    <a:lnTo>
                      <a:pt x="9046" y="18646"/>
                    </a:lnTo>
                    <a:lnTo>
                      <a:pt x="9077" y="18462"/>
                    </a:lnTo>
                    <a:lnTo>
                      <a:pt x="9105" y="18462"/>
                    </a:lnTo>
                    <a:lnTo>
                      <a:pt x="9118" y="18594"/>
                    </a:lnTo>
                    <a:lnTo>
                      <a:pt x="9151" y="18872"/>
                    </a:lnTo>
                    <a:lnTo>
                      <a:pt x="9164" y="19011"/>
                    </a:lnTo>
                    <a:lnTo>
                      <a:pt x="9194" y="19011"/>
                    </a:lnTo>
                    <a:lnTo>
                      <a:pt x="9223" y="19073"/>
                    </a:lnTo>
                    <a:lnTo>
                      <a:pt x="9238" y="19073"/>
                    </a:lnTo>
                    <a:lnTo>
                      <a:pt x="9238" y="18887"/>
                    </a:lnTo>
                    <a:lnTo>
                      <a:pt x="9205" y="18794"/>
                    </a:lnTo>
                    <a:lnTo>
                      <a:pt x="9171" y="18694"/>
                    </a:lnTo>
                    <a:lnTo>
                      <a:pt x="9138" y="18583"/>
                    </a:lnTo>
                    <a:lnTo>
                      <a:pt x="9107" y="18462"/>
                    </a:lnTo>
                    <a:lnTo>
                      <a:pt x="9110" y="18462"/>
                    </a:lnTo>
                    <a:lnTo>
                      <a:pt x="9152" y="18277"/>
                    </a:lnTo>
                    <a:lnTo>
                      <a:pt x="9209" y="18462"/>
                    </a:lnTo>
                    <a:lnTo>
                      <a:pt x="9253" y="18646"/>
                    </a:lnTo>
                    <a:lnTo>
                      <a:pt x="9342" y="18831"/>
                    </a:lnTo>
                    <a:lnTo>
                      <a:pt x="9386" y="19015"/>
                    </a:lnTo>
                    <a:lnTo>
                      <a:pt x="9386" y="18462"/>
                    </a:lnTo>
                    <a:lnTo>
                      <a:pt x="9475" y="18462"/>
                    </a:lnTo>
                    <a:lnTo>
                      <a:pt x="9475" y="18277"/>
                    </a:lnTo>
                    <a:lnTo>
                      <a:pt x="9623" y="18277"/>
                    </a:lnTo>
                    <a:lnTo>
                      <a:pt x="9638" y="18462"/>
                    </a:lnTo>
                    <a:lnTo>
                      <a:pt x="9638" y="18277"/>
                    </a:lnTo>
                    <a:lnTo>
                      <a:pt x="9653" y="18277"/>
                    </a:lnTo>
                    <a:lnTo>
                      <a:pt x="9653" y="18092"/>
                    </a:lnTo>
                    <a:lnTo>
                      <a:pt x="9638" y="18092"/>
                    </a:lnTo>
                    <a:lnTo>
                      <a:pt x="9623" y="17908"/>
                    </a:lnTo>
                    <a:lnTo>
                      <a:pt x="9579" y="17908"/>
                    </a:lnTo>
                    <a:lnTo>
                      <a:pt x="9579" y="18092"/>
                    </a:lnTo>
                    <a:lnTo>
                      <a:pt x="9519" y="18092"/>
                    </a:lnTo>
                    <a:lnTo>
                      <a:pt x="9534" y="17908"/>
                    </a:lnTo>
                    <a:lnTo>
                      <a:pt x="9667" y="17908"/>
                    </a:lnTo>
                    <a:lnTo>
                      <a:pt x="9682" y="17723"/>
                    </a:lnTo>
                    <a:lnTo>
                      <a:pt x="9712" y="17723"/>
                    </a:lnTo>
                    <a:lnTo>
                      <a:pt x="9712" y="18092"/>
                    </a:lnTo>
                    <a:lnTo>
                      <a:pt x="9682" y="18092"/>
                    </a:lnTo>
                    <a:lnTo>
                      <a:pt x="9682" y="18277"/>
                    </a:lnTo>
                    <a:lnTo>
                      <a:pt x="9697" y="18277"/>
                    </a:lnTo>
                    <a:lnTo>
                      <a:pt x="9697" y="18462"/>
                    </a:lnTo>
                    <a:lnTo>
                      <a:pt x="9712" y="18462"/>
                    </a:lnTo>
                    <a:lnTo>
                      <a:pt x="9712" y="18277"/>
                    </a:lnTo>
                    <a:lnTo>
                      <a:pt x="9741" y="18277"/>
                    </a:lnTo>
                    <a:lnTo>
                      <a:pt x="9727" y="18462"/>
                    </a:lnTo>
                    <a:lnTo>
                      <a:pt x="9712" y="18462"/>
                    </a:lnTo>
                    <a:lnTo>
                      <a:pt x="9741" y="18646"/>
                    </a:lnTo>
                    <a:lnTo>
                      <a:pt x="9756" y="18646"/>
                    </a:lnTo>
                    <a:lnTo>
                      <a:pt x="9786" y="18277"/>
                    </a:lnTo>
                    <a:lnTo>
                      <a:pt x="9801" y="18277"/>
                    </a:lnTo>
                    <a:lnTo>
                      <a:pt x="9801" y="18092"/>
                    </a:lnTo>
                    <a:lnTo>
                      <a:pt x="9815" y="18092"/>
                    </a:lnTo>
                    <a:lnTo>
                      <a:pt x="9815" y="17908"/>
                    </a:lnTo>
                    <a:lnTo>
                      <a:pt x="9801" y="17908"/>
                    </a:lnTo>
                    <a:lnTo>
                      <a:pt x="9801" y="17723"/>
                    </a:lnTo>
                    <a:lnTo>
                      <a:pt x="9815" y="17723"/>
                    </a:lnTo>
                    <a:lnTo>
                      <a:pt x="9815" y="17908"/>
                    </a:lnTo>
                    <a:lnTo>
                      <a:pt x="9860" y="17908"/>
                    </a:lnTo>
                    <a:lnTo>
                      <a:pt x="9875" y="18092"/>
                    </a:lnTo>
                    <a:lnTo>
                      <a:pt x="9860" y="18277"/>
                    </a:lnTo>
                    <a:lnTo>
                      <a:pt x="9934" y="18277"/>
                    </a:lnTo>
                    <a:lnTo>
                      <a:pt x="9943" y="18092"/>
                    </a:lnTo>
                    <a:lnTo>
                      <a:pt x="9949" y="18092"/>
                    </a:lnTo>
                    <a:lnTo>
                      <a:pt x="9955" y="17908"/>
                    </a:lnTo>
                    <a:lnTo>
                      <a:pt x="9964" y="17723"/>
                    </a:lnTo>
                    <a:lnTo>
                      <a:pt x="9949" y="17723"/>
                    </a:lnTo>
                    <a:lnTo>
                      <a:pt x="9964" y="17662"/>
                    </a:lnTo>
                    <a:lnTo>
                      <a:pt x="9964" y="17723"/>
                    </a:lnTo>
                    <a:lnTo>
                      <a:pt x="9993" y="17723"/>
                    </a:lnTo>
                    <a:lnTo>
                      <a:pt x="10008" y="17908"/>
                    </a:lnTo>
                    <a:lnTo>
                      <a:pt x="10038" y="17908"/>
                    </a:lnTo>
                    <a:lnTo>
                      <a:pt x="10097" y="17538"/>
                    </a:lnTo>
                    <a:lnTo>
                      <a:pt x="10126" y="17538"/>
                    </a:lnTo>
                    <a:lnTo>
                      <a:pt x="10126" y="17723"/>
                    </a:lnTo>
                    <a:lnTo>
                      <a:pt x="10140" y="17538"/>
                    </a:lnTo>
                    <a:lnTo>
                      <a:pt x="10156" y="17538"/>
                    </a:lnTo>
                    <a:lnTo>
                      <a:pt x="10172" y="17354"/>
                    </a:lnTo>
                    <a:lnTo>
                      <a:pt x="10186" y="17169"/>
                    </a:lnTo>
                    <a:lnTo>
                      <a:pt x="10208" y="17354"/>
                    </a:lnTo>
                    <a:lnTo>
                      <a:pt x="10232" y="17538"/>
                    </a:lnTo>
                    <a:lnTo>
                      <a:pt x="10289" y="17908"/>
                    </a:lnTo>
                    <a:lnTo>
                      <a:pt x="10292" y="17723"/>
                    </a:lnTo>
                    <a:lnTo>
                      <a:pt x="10302" y="17354"/>
                    </a:lnTo>
                    <a:lnTo>
                      <a:pt x="10304" y="17169"/>
                    </a:lnTo>
                    <a:lnTo>
                      <a:pt x="10354" y="17169"/>
                    </a:lnTo>
                    <a:lnTo>
                      <a:pt x="10374" y="17354"/>
                    </a:lnTo>
                    <a:lnTo>
                      <a:pt x="10366" y="17538"/>
                    </a:lnTo>
                    <a:lnTo>
                      <a:pt x="10334" y="17908"/>
                    </a:lnTo>
                    <a:lnTo>
                      <a:pt x="10452" y="17908"/>
                    </a:lnTo>
                    <a:lnTo>
                      <a:pt x="10497" y="17723"/>
                    </a:lnTo>
                    <a:lnTo>
                      <a:pt x="10511" y="17723"/>
                    </a:lnTo>
                    <a:lnTo>
                      <a:pt x="10511" y="17538"/>
                    </a:lnTo>
                    <a:lnTo>
                      <a:pt x="10571" y="17354"/>
                    </a:lnTo>
                    <a:lnTo>
                      <a:pt x="10630" y="17538"/>
                    </a:lnTo>
                    <a:lnTo>
                      <a:pt x="10615" y="17723"/>
                    </a:lnTo>
                    <a:lnTo>
                      <a:pt x="10584" y="18092"/>
                    </a:lnTo>
                    <a:lnTo>
                      <a:pt x="10556" y="18092"/>
                    </a:lnTo>
                    <a:lnTo>
                      <a:pt x="10528" y="17908"/>
                    </a:lnTo>
                    <a:lnTo>
                      <a:pt x="10497" y="17723"/>
                    </a:lnTo>
                    <a:lnTo>
                      <a:pt x="10497" y="18092"/>
                    </a:lnTo>
                    <a:lnTo>
                      <a:pt x="10530" y="18092"/>
                    </a:lnTo>
                    <a:lnTo>
                      <a:pt x="10596" y="18277"/>
                    </a:lnTo>
                    <a:lnTo>
                      <a:pt x="10793" y="18277"/>
                    </a:lnTo>
                    <a:lnTo>
                      <a:pt x="11015" y="18831"/>
                    </a:lnTo>
                    <a:lnTo>
                      <a:pt x="11074" y="18646"/>
                    </a:lnTo>
                    <a:lnTo>
                      <a:pt x="11133" y="18646"/>
                    </a:lnTo>
                    <a:lnTo>
                      <a:pt x="11133" y="18462"/>
                    </a:lnTo>
                    <a:lnTo>
                      <a:pt x="11237" y="18462"/>
                    </a:lnTo>
                    <a:lnTo>
                      <a:pt x="11266" y="18831"/>
                    </a:lnTo>
                    <a:lnTo>
                      <a:pt x="11266" y="19015"/>
                    </a:lnTo>
                    <a:lnTo>
                      <a:pt x="11313" y="19015"/>
                    </a:lnTo>
                    <a:lnTo>
                      <a:pt x="11339" y="19200"/>
                    </a:lnTo>
                    <a:lnTo>
                      <a:pt x="11385" y="19200"/>
                    </a:lnTo>
                    <a:lnTo>
                      <a:pt x="11400" y="19015"/>
                    </a:lnTo>
                    <a:lnTo>
                      <a:pt x="11488" y="19015"/>
                    </a:lnTo>
                    <a:lnTo>
                      <a:pt x="11459" y="19200"/>
                    </a:lnTo>
                    <a:lnTo>
                      <a:pt x="11429" y="19200"/>
                    </a:lnTo>
                    <a:lnTo>
                      <a:pt x="11429" y="19385"/>
                    </a:lnTo>
                    <a:lnTo>
                      <a:pt x="11474" y="19385"/>
                    </a:lnTo>
                    <a:lnTo>
                      <a:pt x="11503" y="19569"/>
                    </a:lnTo>
                    <a:lnTo>
                      <a:pt x="11533" y="19385"/>
                    </a:lnTo>
                    <a:lnTo>
                      <a:pt x="11548" y="19200"/>
                    </a:lnTo>
                    <a:lnTo>
                      <a:pt x="11518" y="19015"/>
                    </a:lnTo>
                    <a:lnTo>
                      <a:pt x="11517" y="19015"/>
                    </a:lnTo>
                    <a:lnTo>
                      <a:pt x="11549" y="18831"/>
                    </a:lnTo>
                    <a:lnTo>
                      <a:pt x="11562" y="18646"/>
                    </a:lnTo>
                    <a:lnTo>
                      <a:pt x="11562" y="18462"/>
                    </a:lnTo>
                    <a:lnTo>
                      <a:pt x="11511" y="18462"/>
                    </a:lnTo>
                    <a:lnTo>
                      <a:pt x="11488" y="18277"/>
                    </a:lnTo>
                    <a:lnTo>
                      <a:pt x="11466" y="18646"/>
                    </a:lnTo>
                    <a:lnTo>
                      <a:pt x="11455" y="18646"/>
                    </a:lnTo>
                    <a:lnTo>
                      <a:pt x="11444" y="18831"/>
                    </a:lnTo>
                    <a:lnTo>
                      <a:pt x="11326" y="18831"/>
                    </a:lnTo>
                    <a:lnTo>
                      <a:pt x="11311" y="18646"/>
                    </a:lnTo>
                    <a:lnTo>
                      <a:pt x="11266" y="18646"/>
                    </a:lnTo>
                    <a:lnTo>
                      <a:pt x="11281" y="18462"/>
                    </a:lnTo>
                    <a:lnTo>
                      <a:pt x="11296" y="18462"/>
                    </a:lnTo>
                    <a:lnTo>
                      <a:pt x="11311" y="18277"/>
                    </a:lnTo>
                    <a:lnTo>
                      <a:pt x="11207" y="18277"/>
                    </a:lnTo>
                    <a:lnTo>
                      <a:pt x="11207" y="18092"/>
                    </a:lnTo>
                    <a:lnTo>
                      <a:pt x="11222" y="18092"/>
                    </a:lnTo>
                    <a:lnTo>
                      <a:pt x="11237" y="17908"/>
                    </a:lnTo>
                    <a:lnTo>
                      <a:pt x="11266" y="17908"/>
                    </a:lnTo>
                    <a:lnTo>
                      <a:pt x="11281" y="17723"/>
                    </a:lnTo>
                    <a:lnTo>
                      <a:pt x="11429" y="17723"/>
                    </a:lnTo>
                    <a:lnTo>
                      <a:pt x="11459" y="17908"/>
                    </a:lnTo>
                    <a:lnTo>
                      <a:pt x="11739" y="17908"/>
                    </a:lnTo>
                    <a:lnTo>
                      <a:pt x="11860" y="18092"/>
                    </a:lnTo>
                    <a:lnTo>
                      <a:pt x="11953" y="18092"/>
                    </a:lnTo>
                    <a:lnTo>
                      <a:pt x="12030" y="17723"/>
                    </a:lnTo>
                    <a:lnTo>
                      <a:pt x="12066" y="17538"/>
                    </a:lnTo>
                    <a:lnTo>
                      <a:pt x="12110" y="18277"/>
                    </a:lnTo>
                    <a:lnTo>
                      <a:pt x="12133" y="18462"/>
                    </a:lnTo>
                    <a:lnTo>
                      <a:pt x="12156" y="18646"/>
                    </a:lnTo>
                    <a:lnTo>
                      <a:pt x="12183" y="18831"/>
                    </a:lnTo>
                    <a:lnTo>
                      <a:pt x="12214" y="19015"/>
                    </a:lnTo>
                    <a:lnTo>
                      <a:pt x="11693" y="19015"/>
                    </a:lnTo>
                    <a:lnTo>
                      <a:pt x="11594" y="19200"/>
                    </a:lnTo>
                    <a:lnTo>
                      <a:pt x="11548" y="19200"/>
                    </a:lnTo>
                    <a:lnTo>
                      <a:pt x="11577" y="19385"/>
                    </a:lnTo>
                    <a:lnTo>
                      <a:pt x="11765" y="19385"/>
                    </a:lnTo>
                    <a:lnTo>
                      <a:pt x="11829" y="19200"/>
                    </a:lnTo>
                    <a:lnTo>
                      <a:pt x="11973" y="19569"/>
                    </a:lnTo>
                    <a:lnTo>
                      <a:pt x="12268" y="19569"/>
                    </a:lnTo>
                    <a:lnTo>
                      <a:pt x="12421" y="19385"/>
                    </a:lnTo>
                    <a:lnTo>
                      <a:pt x="12554" y="19385"/>
                    </a:lnTo>
                    <a:lnTo>
                      <a:pt x="12569" y="19569"/>
                    </a:lnTo>
                    <a:lnTo>
                      <a:pt x="12626" y="19569"/>
                    </a:lnTo>
                    <a:lnTo>
                      <a:pt x="12705" y="19754"/>
                    </a:lnTo>
                    <a:lnTo>
                      <a:pt x="12711" y="19754"/>
                    </a:lnTo>
                    <a:lnTo>
                      <a:pt x="12634" y="19569"/>
                    </a:lnTo>
                    <a:lnTo>
                      <a:pt x="12599" y="19385"/>
                    </a:lnTo>
                    <a:lnTo>
                      <a:pt x="12599" y="19200"/>
                    </a:lnTo>
                    <a:lnTo>
                      <a:pt x="12584" y="19200"/>
                    </a:lnTo>
                    <a:lnTo>
                      <a:pt x="12584" y="19015"/>
                    </a:lnTo>
                    <a:lnTo>
                      <a:pt x="12562" y="19015"/>
                    </a:lnTo>
                    <a:lnTo>
                      <a:pt x="12540" y="18831"/>
                    </a:lnTo>
                    <a:lnTo>
                      <a:pt x="12517" y="18831"/>
                    </a:lnTo>
                    <a:lnTo>
                      <a:pt x="12495" y="18646"/>
                    </a:lnTo>
                    <a:lnTo>
                      <a:pt x="12599" y="18646"/>
                    </a:lnTo>
                    <a:lnTo>
                      <a:pt x="12599" y="18462"/>
                    </a:lnTo>
                    <a:lnTo>
                      <a:pt x="12584" y="18462"/>
                    </a:lnTo>
                    <a:lnTo>
                      <a:pt x="12614" y="18277"/>
                    </a:lnTo>
                    <a:lnTo>
                      <a:pt x="12643" y="18277"/>
                    </a:lnTo>
                    <a:lnTo>
                      <a:pt x="12665" y="18462"/>
                    </a:lnTo>
                    <a:lnTo>
                      <a:pt x="12710" y="18462"/>
                    </a:lnTo>
                    <a:lnTo>
                      <a:pt x="12732" y="18646"/>
                    </a:lnTo>
                    <a:lnTo>
                      <a:pt x="12821" y="18646"/>
                    </a:lnTo>
                    <a:lnTo>
                      <a:pt x="12806" y="18831"/>
                    </a:lnTo>
                    <a:lnTo>
                      <a:pt x="12806" y="19015"/>
                    </a:lnTo>
                    <a:lnTo>
                      <a:pt x="12791" y="19015"/>
                    </a:lnTo>
                    <a:lnTo>
                      <a:pt x="12791" y="19569"/>
                    </a:lnTo>
                    <a:lnTo>
                      <a:pt x="12836" y="19569"/>
                    </a:lnTo>
                    <a:lnTo>
                      <a:pt x="12836" y="19385"/>
                    </a:lnTo>
                    <a:lnTo>
                      <a:pt x="12850" y="19385"/>
                    </a:lnTo>
                    <a:lnTo>
                      <a:pt x="12865" y="19200"/>
                    </a:lnTo>
                    <a:lnTo>
                      <a:pt x="12910" y="19200"/>
                    </a:lnTo>
                    <a:lnTo>
                      <a:pt x="12924" y="19015"/>
                    </a:lnTo>
                    <a:lnTo>
                      <a:pt x="12939" y="19015"/>
                    </a:lnTo>
                    <a:lnTo>
                      <a:pt x="12954" y="19200"/>
                    </a:lnTo>
                    <a:lnTo>
                      <a:pt x="12984" y="19385"/>
                    </a:lnTo>
                    <a:lnTo>
                      <a:pt x="13013" y="19385"/>
                    </a:lnTo>
                    <a:lnTo>
                      <a:pt x="13073" y="19754"/>
                    </a:lnTo>
                    <a:lnTo>
                      <a:pt x="13139" y="19754"/>
                    </a:lnTo>
                    <a:lnTo>
                      <a:pt x="13161" y="19569"/>
                    </a:lnTo>
                    <a:lnTo>
                      <a:pt x="13265" y="19569"/>
                    </a:lnTo>
                    <a:lnTo>
                      <a:pt x="13265" y="19754"/>
                    </a:lnTo>
                    <a:lnTo>
                      <a:pt x="13369" y="19754"/>
                    </a:lnTo>
                    <a:lnTo>
                      <a:pt x="13383" y="19569"/>
                    </a:lnTo>
                    <a:lnTo>
                      <a:pt x="13428" y="19569"/>
                    </a:lnTo>
                    <a:lnTo>
                      <a:pt x="13428" y="19754"/>
                    </a:lnTo>
                    <a:lnTo>
                      <a:pt x="13457" y="19754"/>
                    </a:lnTo>
                    <a:lnTo>
                      <a:pt x="13457" y="19569"/>
                    </a:lnTo>
                    <a:lnTo>
                      <a:pt x="13472" y="19754"/>
                    </a:lnTo>
                    <a:lnTo>
                      <a:pt x="13487" y="19569"/>
                    </a:lnTo>
                    <a:lnTo>
                      <a:pt x="13502" y="19569"/>
                    </a:lnTo>
                    <a:lnTo>
                      <a:pt x="13531" y="19385"/>
                    </a:lnTo>
                    <a:lnTo>
                      <a:pt x="13540" y="19569"/>
                    </a:lnTo>
                    <a:lnTo>
                      <a:pt x="13552" y="19754"/>
                    </a:lnTo>
                    <a:lnTo>
                      <a:pt x="13561" y="19938"/>
                    </a:lnTo>
                    <a:lnTo>
                      <a:pt x="13561" y="19754"/>
                    </a:lnTo>
                    <a:lnTo>
                      <a:pt x="13576" y="19754"/>
                    </a:lnTo>
                    <a:lnTo>
                      <a:pt x="13576" y="19569"/>
                    </a:lnTo>
                    <a:lnTo>
                      <a:pt x="13855" y="19569"/>
                    </a:lnTo>
                    <a:lnTo>
                      <a:pt x="13946" y="19385"/>
                    </a:lnTo>
                    <a:lnTo>
                      <a:pt x="14087" y="19385"/>
                    </a:lnTo>
                    <a:lnTo>
                      <a:pt x="14109" y="19200"/>
                    </a:lnTo>
                    <a:lnTo>
                      <a:pt x="14131" y="19200"/>
                    </a:lnTo>
                    <a:lnTo>
                      <a:pt x="14153" y="19015"/>
                    </a:lnTo>
                    <a:lnTo>
                      <a:pt x="14142" y="19015"/>
                    </a:lnTo>
                    <a:lnTo>
                      <a:pt x="14133" y="18831"/>
                    </a:lnTo>
                    <a:lnTo>
                      <a:pt x="14126" y="18646"/>
                    </a:lnTo>
                    <a:lnTo>
                      <a:pt x="14124" y="18462"/>
                    </a:lnTo>
                    <a:lnTo>
                      <a:pt x="14094" y="18462"/>
                    </a:lnTo>
                    <a:lnTo>
                      <a:pt x="14109" y="18277"/>
                    </a:lnTo>
                    <a:lnTo>
                      <a:pt x="14138" y="18277"/>
                    </a:lnTo>
                    <a:lnTo>
                      <a:pt x="14124" y="18462"/>
                    </a:lnTo>
                    <a:lnTo>
                      <a:pt x="14212" y="18462"/>
                    </a:lnTo>
                    <a:lnTo>
                      <a:pt x="14235" y="18646"/>
                    </a:lnTo>
                    <a:lnTo>
                      <a:pt x="14279" y="18831"/>
                    </a:lnTo>
                    <a:lnTo>
                      <a:pt x="14346" y="18831"/>
                    </a:lnTo>
                    <a:lnTo>
                      <a:pt x="14390" y="18646"/>
                    </a:lnTo>
                    <a:lnTo>
                      <a:pt x="14473" y="18646"/>
                    </a:lnTo>
                    <a:lnTo>
                      <a:pt x="14509" y="18462"/>
                    </a:lnTo>
                    <a:lnTo>
                      <a:pt x="14575" y="18462"/>
                    </a:lnTo>
                    <a:lnTo>
                      <a:pt x="14620" y="18646"/>
                    </a:lnTo>
                    <a:lnTo>
                      <a:pt x="14642" y="18646"/>
                    </a:lnTo>
                    <a:lnTo>
                      <a:pt x="14642" y="18277"/>
                    </a:lnTo>
                    <a:lnTo>
                      <a:pt x="14583" y="18277"/>
                    </a:lnTo>
                    <a:lnTo>
                      <a:pt x="14597" y="18092"/>
                    </a:lnTo>
                    <a:lnTo>
                      <a:pt x="14612" y="18092"/>
                    </a:lnTo>
                    <a:lnTo>
                      <a:pt x="14627" y="17908"/>
                    </a:lnTo>
                    <a:lnTo>
                      <a:pt x="14642" y="18092"/>
                    </a:lnTo>
                    <a:lnTo>
                      <a:pt x="14657" y="18092"/>
                    </a:lnTo>
                    <a:lnTo>
                      <a:pt x="14657" y="18277"/>
                    </a:lnTo>
                    <a:lnTo>
                      <a:pt x="14731" y="18277"/>
                    </a:lnTo>
                    <a:lnTo>
                      <a:pt x="14731" y="18462"/>
                    </a:lnTo>
                    <a:lnTo>
                      <a:pt x="14745" y="18646"/>
                    </a:lnTo>
                    <a:lnTo>
                      <a:pt x="14805" y="18462"/>
                    </a:lnTo>
                    <a:lnTo>
                      <a:pt x="14855" y="18462"/>
                    </a:lnTo>
                    <a:lnTo>
                      <a:pt x="14932" y="18646"/>
                    </a:lnTo>
                    <a:lnTo>
                      <a:pt x="14939" y="18646"/>
                    </a:lnTo>
                    <a:lnTo>
                      <a:pt x="14953" y="18702"/>
                    </a:lnTo>
                    <a:lnTo>
                      <a:pt x="14953" y="18764"/>
                    </a:lnTo>
                    <a:lnTo>
                      <a:pt x="14968" y="18826"/>
                    </a:lnTo>
                    <a:lnTo>
                      <a:pt x="14968" y="18702"/>
                    </a:lnTo>
                    <a:lnTo>
                      <a:pt x="14954" y="18646"/>
                    </a:lnTo>
                    <a:lnTo>
                      <a:pt x="15101" y="18646"/>
                    </a:lnTo>
                    <a:lnTo>
                      <a:pt x="15323" y="18462"/>
                    </a:lnTo>
                    <a:lnTo>
                      <a:pt x="15323" y="18646"/>
                    </a:lnTo>
                    <a:lnTo>
                      <a:pt x="15338" y="18646"/>
                    </a:lnTo>
                    <a:lnTo>
                      <a:pt x="15338" y="18831"/>
                    </a:lnTo>
                    <a:lnTo>
                      <a:pt x="15293" y="18831"/>
                    </a:lnTo>
                    <a:lnTo>
                      <a:pt x="15260" y="19015"/>
                    </a:lnTo>
                    <a:lnTo>
                      <a:pt x="15219" y="19015"/>
                    </a:lnTo>
                    <a:lnTo>
                      <a:pt x="15219" y="19200"/>
                    </a:lnTo>
                    <a:lnTo>
                      <a:pt x="15175" y="19200"/>
                    </a:lnTo>
                    <a:lnTo>
                      <a:pt x="15186" y="19062"/>
                    </a:lnTo>
                    <a:lnTo>
                      <a:pt x="15219" y="19200"/>
                    </a:lnTo>
                    <a:lnTo>
                      <a:pt x="15219" y="19015"/>
                    </a:lnTo>
                    <a:lnTo>
                      <a:pt x="15012" y="19015"/>
                    </a:lnTo>
                    <a:lnTo>
                      <a:pt x="14997" y="19200"/>
                    </a:lnTo>
                    <a:lnTo>
                      <a:pt x="14982" y="19200"/>
                    </a:lnTo>
                    <a:lnTo>
                      <a:pt x="14982" y="19385"/>
                    </a:lnTo>
                    <a:lnTo>
                      <a:pt x="14997" y="19385"/>
                    </a:lnTo>
                    <a:lnTo>
                      <a:pt x="14997" y="19569"/>
                    </a:lnTo>
                    <a:lnTo>
                      <a:pt x="15027" y="19385"/>
                    </a:lnTo>
                    <a:lnTo>
                      <a:pt x="15071" y="19385"/>
                    </a:lnTo>
                    <a:lnTo>
                      <a:pt x="15071" y="19569"/>
                    </a:lnTo>
                    <a:lnTo>
                      <a:pt x="15056" y="19569"/>
                    </a:lnTo>
                    <a:lnTo>
                      <a:pt x="15056" y="19754"/>
                    </a:lnTo>
                    <a:lnTo>
                      <a:pt x="15042" y="19569"/>
                    </a:lnTo>
                    <a:lnTo>
                      <a:pt x="14982" y="19569"/>
                    </a:lnTo>
                    <a:lnTo>
                      <a:pt x="14982" y="19754"/>
                    </a:lnTo>
                    <a:lnTo>
                      <a:pt x="14968" y="19754"/>
                    </a:lnTo>
                    <a:lnTo>
                      <a:pt x="14997" y="19938"/>
                    </a:lnTo>
                    <a:lnTo>
                      <a:pt x="15042" y="19938"/>
                    </a:lnTo>
                    <a:lnTo>
                      <a:pt x="15042" y="20123"/>
                    </a:lnTo>
                    <a:lnTo>
                      <a:pt x="15027" y="20123"/>
                    </a:lnTo>
                    <a:lnTo>
                      <a:pt x="15029" y="20308"/>
                    </a:lnTo>
                    <a:lnTo>
                      <a:pt x="15039" y="20492"/>
                    </a:lnTo>
                    <a:lnTo>
                      <a:pt x="15134" y="20492"/>
                    </a:lnTo>
                    <a:lnTo>
                      <a:pt x="15214" y="20308"/>
                    </a:lnTo>
                    <a:lnTo>
                      <a:pt x="15285" y="20123"/>
                    </a:lnTo>
                    <a:lnTo>
                      <a:pt x="15352" y="19938"/>
                    </a:lnTo>
                    <a:lnTo>
                      <a:pt x="15338" y="19754"/>
                    </a:lnTo>
                    <a:lnTo>
                      <a:pt x="15367" y="19754"/>
                    </a:lnTo>
                    <a:lnTo>
                      <a:pt x="15382" y="19938"/>
                    </a:lnTo>
                    <a:lnTo>
                      <a:pt x="15382" y="20123"/>
                    </a:lnTo>
                    <a:lnTo>
                      <a:pt x="15397" y="20308"/>
                    </a:lnTo>
                    <a:lnTo>
                      <a:pt x="15430" y="20123"/>
                    </a:lnTo>
                    <a:lnTo>
                      <a:pt x="15515" y="20123"/>
                    </a:lnTo>
                    <a:lnTo>
                      <a:pt x="15515" y="19938"/>
                    </a:lnTo>
                    <a:lnTo>
                      <a:pt x="15500" y="19754"/>
                    </a:lnTo>
                    <a:lnTo>
                      <a:pt x="15486" y="19754"/>
                    </a:lnTo>
                    <a:lnTo>
                      <a:pt x="15486" y="19569"/>
                    </a:lnTo>
                    <a:lnTo>
                      <a:pt x="15250" y="19569"/>
                    </a:lnTo>
                    <a:lnTo>
                      <a:pt x="15219" y="19385"/>
                    </a:lnTo>
                    <a:lnTo>
                      <a:pt x="15239" y="19385"/>
                    </a:lnTo>
                    <a:lnTo>
                      <a:pt x="15273" y="19200"/>
                    </a:lnTo>
                    <a:lnTo>
                      <a:pt x="15293" y="19015"/>
                    </a:lnTo>
                    <a:lnTo>
                      <a:pt x="15323" y="19015"/>
                    </a:lnTo>
                    <a:lnTo>
                      <a:pt x="15352" y="19200"/>
                    </a:lnTo>
                    <a:lnTo>
                      <a:pt x="15367" y="19200"/>
                    </a:lnTo>
                    <a:lnTo>
                      <a:pt x="15382" y="19015"/>
                    </a:lnTo>
                    <a:lnTo>
                      <a:pt x="15426" y="19015"/>
                    </a:lnTo>
                    <a:lnTo>
                      <a:pt x="15367" y="19200"/>
                    </a:lnTo>
                    <a:lnTo>
                      <a:pt x="15441" y="19200"/>
                    </a:lnTo>
                    <a:lnTo>
                      <a:pt x="15484" y="19015"/>
                    </a:lnTo>
                    <a:lnTo>
                      <a:pt x="15574" y="19015"/>
                    </a:lnTo>
                    <a:lnTo>
                      <a:pt x="15574" y="19200"/>
                    </a:lnTo>
                    <a:lnTo>
                      <a:pt x="15560" y="19385"/>
                    </a:lnTo>
                    <a:lnTo>
                      <a:pt x="15589" y="19385"/>
                    </a:lnTo>
                    <a:lnTo>
                      <a:pt x="15619" y="19569"/>
                    </a:lnTo>
                    <a:lnTo>
                      <a:pt x="15619" y="19385"/>
                    </a:lnTo>
                    <a:lnTo>
                      <a:pt x="15604" y="19385"/>
                    </a:lnTo>
                    <a:lnTo>
                      <a:pt x="15589" y="19200"/>
                    </a:lnTo>
                    <a:lnTo>
                      <a:pt x="15589" y="19015"/>
                    </a:lnTo>
                    <a:lnTo>
                      <a:pt x="15663" y="19015"/>
                    </a:lnTo>
                    <a:lnTo>
                      <a:pt x="15678" y="19200"/>
                    </a:lnTo>
                    <a:lnTo>
                      <a:pt x="15693" y="19200"/>
                    </a:lnTo>
                    <a:lnTo>
                      <a:pt x="15708" y="19015"/>
                    </a:lnTo>
                    <a:lnTo>
                      <a:pt x="15741" y="19015"/>
                    </a:lnTo>
                    <a:lnTo>
                      <a:pt x="15776" y="18831"/>
                    </a:lnTo>
                    <a:lnTo>
                      <a:pt x="15814" y="18831"/>
                    </a:lnTo>
                    <a:lnTo>
                      <a:pt x="15856" y="18646"/>
                    </a:lnTo>
                    <a:lnTo>
                      <a:pt x="15900" y="18646"/>
                    </a:lnTo>
                    <a:lnTo>
                      <a:pt x="15930" y="18831"/>
                    </a:lnTo>
                    <a:lnTo>
                      <a:pt x="15930" y="18646"/>
                    </a:lnTo>
                    <a:lnTo>
                      <a:pt x="15945" y="18646"/>
                    </a:lnTo>
                    <a:lnTo>
                      <a:pt x="15945" y="18462"/>
                    </a:lnTo>
                    <a:lnTo>
                      <a:pt x="15959" y="18462"/>
                    </a:lnTo>
                    <a:lnTo>
                      <a:pt x="15959" y="18646"/>
                    </a:lnTo>
                    <a:lnTo>
                      <a:pt x="15945" y="18646"/>
                    </a:lnTo>
                    <a:lnTo>
                      <a:pt x="15993" y="19015"/>
                    </a:lnTo>
                    <a:lnTo>
                      <a:pt x="16063" y="19200"/>
                    </a:lnTo>
                    <a:lnTo>
                      <a:pt x="16144" y="19385"/>
                    </a:lnTo>
                    <a:lnTo>
                      <a:pt x="16293" y="19385"/>
                    </a:lnTo>
                    <a:lnTo>
                      <a:pt x="16315" y="19200"/>
                    </a:lnTo>
                    <a:lnTo>
                      <a:pt x="16330" y="19385"/>
                    </a:lnTo>
                    <a:lnTo>
                      <a:pt x="16330" y="19200"/>
                    </a:lnTo>
                    <a:lnTo>
                      <a:pt x="16385" y="19015"/>
                    </a:lnTo>
                    <a:lnTo>
                      <a:pt x="16439" y="19015"/>
                    </a:lnTo>
                    <a:lnTo>
                      <a:pt x="16490" y="18831"/>
                    </a:lnTo>
                    <a:lnTo>
                      <a:pt x="16537" y="18646"/>
                    </a:lnTo>
                    <a:lnTo>
                      <a:pt x="16581" y="18646"/>
                    </a:lnTo>
                    <a:lnTo>
                      <a:pt x="16670" y="18462"/>
                    </a:lnTo>
                    <a:lnTo>
                      <a:pt x="16670" y="18831"/>
                    </a:lnTo>
                    <a:lnTo>
                      <a:pt x="16700" y="18831"/>
                    </a:lnTo>
                    <a:lnTo>
                      <a:pt x="16700" y="19015"/>
                    </a:lnTo>
                    <a:lnTo>
                      <a:pt x="16714" y="19200"/>
                    </a:lnTo>
                    <a:lnTo>
                      <a:pt x="16759" y="19200"/>
                    </a:lnTo>
                    <a:lnTo>
                      <a:pt x="16783" y="19385"/>
                    </a:lnTo>
                    <a:lnTo>
                      <a:pt x="16838" y="19569"/>
                    </a:lnTo>
                    <a:lnTo>
                      <a:pt x="16862" y="19754"/>
                    </a:lnTo>
                    <a:lnTo>
                      <a:pt x="16981" y="19754"/>
                    </a:lnTo>
                    <a:lnTo>
                      <a:pt x="16996" y="19938"/>
                    </a:lnTo>
                    <a:lnTo>
                      <a:pt x="16981" y="20123"/>
                    </a:lnTo>
                    <a:lnTo>
                      <a:pt x="17055" y="20123"/>
                    </a:lnTo>
                    <a:lnTo>
                      <a:pt x="17011" y="19754"/>
                    </a:lnTo>
                    <a:lnTo>
                      <a:pt x="17055" y="19569"/>
                    </a:lnTo>
                    <a:lnTo>
                      <a:pt x="17070" y="19569"/>
                    </a:lnTo>
                    <a:lnTo>
                      <a:pt x="17137" y="19385"/>
                    </a:lnTo>
                    <a:lnTo>
                      <a:pt x="17205" y="19200"/>
                    </a:lnTo>
                    <a:lnTo>
                      <a:pt x="17276" y="19200"/>
                    </a:lnTo>
                    <a:lnTo>
                      <a:pt x="17351" y="19569"/>
                    </a:lnTo>
                    <a:lnTo>
                      <a:pt x="17367" y="19754"/>
                    </a:lnTo>
                    <a:lnTo>
                      <a:pt x="17455" y="19754"/>
                    </a:lnTo>
                    <a:lnTo>
                      <a:pt x="17477" y="20123"/>
                    </a:lnTo>
                    <a:lnTo>
                      <a:pt x="17488" y="20123"/>
                    </a:lnTo>
                    <a:lnTo>
                      <a:pt x="17499" y="20308"/>
                    </a:lnTo>
                    <a:lnTo>
                      <a:pt x="17484" y="20492"/>
                    </a:lnTo>
                    <a:lnTo>
                      <a:pt x="17498" y="20492"/>
                    </a:lnTo>
                    <a:lnTo>
                      <a:pt x="17530" y="20862"/>
                    </a:lnTo>
                    <a:lnTo>
                      <a:pt x="17544" y="21046"/>
                    </a:lnTo>
                    <a:lnTo>
                      <a:pt x="17477" y="21046"/>
                    </a:lnTo>
                    <a:lnTo>
                      <a:pt x="17455" y="20862"/>
                    </a:lnTo>
                    <a:lnTo>
                      <a:pt x="17366" y="20862"/>
                    </a:lnTo>
                    <a:lnTo>
                      <a:pt x="17410" y="21600"/>
                    </a:lnTo>
                    <a:lnTo>
                      <a:pt x="17491" y="21231"/>
                    </a:lnTo>
                    <a:lnTo>
                      <a:pt x="17780" y="21231"/>
                    </a:lnTo>
                    <a:lnTo>
                      <a:pt x="17766" y="21046"/>
                    </a:lnTo>
                    <a:lnTo>
                      <a:pt x="17751" y="20862"/>
                    </a:lnTo>
                    <a:lnTo>
                      <a:pt x="17677" y="20862"/>
                    </a:lnTo>
                    <a:lnTo>
                      <a:pt x="17692" y="20677"/>
                    </a:lnTo>
                    <a:lnTo>
                      <a:pt x="17706" y="20677"/>
                    </a:lnTo>
                    <a:lnTo>
                      <a:pt x="17731" y="20492"/>
                    </a:lnTo>
                    <a:lnTo>
                      <a:pt x="17810" y="20492"/>
                    </a:lnTo>
                    <a:lnTo>
                      <a:pt x="17788" y="20308"/>
                    </a:lnTo>
                    <a:lnTo>
                      <a:pt x="17736" y="20308"/>
                    </a:lnTo>
                    <a:lnTo>
                      <a:pt x="17751" y="20123"/>
                    </a:lnTo>
                    <a:lnTo>
                      <a:pt x="17810" y="20123"/>
                    </a:lnTo>
                    <a:lnTo>
                      <a:pt x="17825" y="20308"/>
                    </a:lnTo>
                    <a:lnTo>
                      <a:pt x="17825" y="20492"/>
                    </a:lnTo>
                    <a:lnTo>
                      <a:pt x="17854" y="20492"/>
                    </a:lnTo>
                    <a:lnTo>
                      <a:pt x="17869" y="20308"/>
                    </a:lnTo>
                    <a:lnTo>
                      <a:pt x="17899" y="20308"/>
                    </a:lnTo>
                    <a:lnTo>
                      <a:pt x="17914" y="20492"/>
                    </a:lnTo>
                    <a:lnTo>
                      <a:pt x="17943" y="20492"/>
                    </a:lnTo>
                    <a:lnTo>
                      <a:pt x="17958" y="20308"/>
                    </a:lnTo>
                    <a:lnTo>
                      <a:pt x="17988" y="20308"/>
                    </a:lnTo>
                    <a:lnTo>
                      <a:pt x="18047" y="20123"/>
                    </a:lnTo>
                    <a:lnTo>
                      <a:pt x="18210" y="20123"/>
                    </a:lnTo>
                    <a:lnTo>
                      <a:pt x="18264" y="20308"/>
                    </a:lnTo>
                    <a:lnTo>
                      <a:pt x="18299" y="20492"/>
                    </a:lnTo>
                    <a:lnTo>
                      <a:pt x="18310" y="20308"/>
                    </a:lnTo>
                    <a:lnTo>
                      <a:pt x="18323" y="20123"/>
                    </a:lnTo>
                    <a:lnTo>
                      <a:pt x="18338" y="19938"/>
                    </a:lnTo>
                    <a:lnTo>
                      <a:pt x="18358" y="19569"/>
                    </a:lnTo>
                    <a:lnTo>
                      <a:pt x="18396" y="19754"/>
                    </a:lnTo>
                    <a:lnTo>
                      <a:pt x="18441" y="19754"/>
                    </a:lnTo>
                    <a:lnTo>
                      <a:pt x="18489" y="19938"/>
                    </a:lnTo>
                    <a:lnTo>
                      <a:pt x="18535" y="20123"/>
                    </a:lnTo>
                    <a:lnTo>
                      <a:pt x="18547" y="20308"/>
                    </a:lnTo>
                    <a:lnTo>
                      <a:pt x="18559" y="20308"/>
                    </a:lnTo>
                    <a:lnTo>
                      <a:pt x="18575" y="20492"/>
                    </a:lnTo>
                    <a:lnTo>
                      <a:pt x="18595" y="20677"/>
                    </a:lnTo>
                    <a:lnTo>
                      <a:pt x="18659" y="20677"/>
                    </a:lnTo>
                    <a:lnTo>
                      <a:pt x="18782" y="20308"/>
                    </a:lnTo>
                    <a:lnTo>
                      <a:pt x="18846" y="20308"/>
                    </a:lnTo>
                    <a:lnTo>
                      <a:pt x="18846" y="20492"/>
                    </a:lnTo>
                    <a:lnTo>
                      <a:pt x="18832" y="20492"/>
                    </a:lnTo>
                    <a:lnTo>
                      <a:pt x="19098" y="21046"/>
                    </a:lnTo>
                    <a:lnTo>
                      <a:pt x="19153" y="21046"/>
                    </a:lnTo>
                    <a:lnTo>
                      <a:pt x="19265" y="20862"/>
                    </a:lnTo>
                    <a:lnTo>
                      <a:pt x="19350" y="20862"/>
                    </a:lnTo>
                    <a:lnTo>
                      <a:pt x="19379" y="20677"/>
                    </a:lnTo>
                    <a:lnTo>
                      <a:pt x="19379" y="20492"/>
                    </a:lnTo>
                    <a:lnTo>
                      <a:pt x="19377" y="20492"/>
                    </a:lnTo>
                    <a:lnTo>
                      <a:pt x="19373" y="20308"/>
                    </a:lnTo>
                    <a:lnTo>
                      <a:pt x="19364" y="20123"/>
                    </a:lnTo>
                    <a:lnTo>
                      <a:pt x="19373" y="20308"/>
                    </a:lnTo>
                    <a:lnTo>
                      <a:pt x="19385" y="20492"/>
                    </a:lnTo>
                    <a:lnTo>
                      <a:pt x="19394" y="20677"/>
                    </a:lnTo>
                    <a:lnTo>
                      <a:pt x="19447" y="20677"/>
                    </a:lnTo>
                    <a:lnTo>
                      <a:pt x="19548" y="20862"/>
                    </a:lnTo>
                    <a:lnTo>
                      <a:pt x="19601" y="21046"/>
                    </a:lnTo>
                    <a:lnTo>
                      <a:pt x="19616" y="21046"/>
                    </a:lnTo>
                    <a:lnTo>
                      <a:pt x="19631" y="21231"/>
                    </a:lnTo>
                    <a:lnTo>
                      <a:pt x="19661" y="21231"/>
                    </a:lnTo>
                    <a:lnTo>
                      <a:pt x="19675" y="21046"/>
                    </a:lnTo>
                    <a:lnTo>
                      <a:pt x="19675" y="21231"/>
                    </a:lnTo>
                    <a:lnTo>
                      <a:pt x="19690" y="21231"/>
                    </a:lnTo>
                    <a:lnTo>
                      <a:pt x="19690" y="21415"/>
                    </a:lnTo>
                    <a:lnTo>
                      <a:pt x="19835" y="21415"/>
                    </a:lnTo>
                    <a:lnTo>
                      <a:pt x="19918" y="21231"/>
                    </a:lnTo>
                    <a:lnTo>
                      <a:pt x="19986" y="20862"/>
                    </a:lnTo>
                    <a:lnTo>
                      <a:pt x="20045" y="20492"/>
                    </a:lnTo>
                    <a:lnTo>
                      <a:pt x="20037" y="20308"/>
                    </a:lnTo>
                    <a:lnTo>
                      <a:pt x="20031" y="20123"/>
                    </a:lnTo>
                    <a:lnTo>
                      <a:pt x="20025" y="19938"/>
                    </a:lnTo>
                    <a:lnTo>
                      <a:pt x="20016" y="19754"/>
                    </a:lnTo>
                    <a:lnTo>
                      <a:pt x="20045" y="19754"/>
                    </a:lnTo>
                    <a:lnTo>
                      <a:pt x="20060" y="19938"/>
                    </a:lnTo>
                    <a:lnTo>
                      <a:pt x="20075" y="19938"/>
                    </a:lnTo>
                    <a:lnTo>
                      <a:pt x="20090" y="19754"/>
                    </a:lnTo>
                    <a:lnTo>
                      <a:pt x="20060" y="19754"/>
                    </a:lnTo>
                    <a:lnTo>
                      <a:pt x="20060" y="19569"/>
                    </a:lnTo>
                    <a:lnTo>
                      <a:pt x="20031" y="19569"/>
                    </a:lnTo>
                    <a:lnTo>
                      <a:pt x="20031" y="19385"/>
                    </a:lnTo>
                    <a:lnTo>
                      <a:pt x="20045" y="19385"/>
                    </a:lnTo>
                    <a:lnTo>
                      <a:pt x="20045" y="19569"/>
                    </a:lnTo>
                    <a:lnTo>
                      <a:pt x="20060" y="19385"/>
                    </a:lnTo>
                    <a:lnTo>
                      <a:pt x="20060" y="19569"/>
                    </a:lnTo>
                    <a:lnTo>
                      <a:pt x="20119" y="19569"/>
                    </a:lnTo>
                    <a:lnTo>
                      <a:pt x="20119" y="19754"/>
                    </a:lnTo>
                    <a:lnTo>
                      <a:pt x="20164" y="19754"/>
                    </a:lnTo>
                    <a:lnTo>
                      <a:pt x="20164" y="19569"/>
                    </a:lnTo>
                    <a:lnTo>
                      <a:pt x="20166" y="19385"/>
                    </a:lnTo>
                    <a:lnTo>
                      <a:pt x="20176" y="19200"/>
                    </a:lnTo>
                    <a:lnTo>
                      <a:pt x="20179" y="19200"/>
                    </a:lnTo>
                    <a:lnTo>
                      <a:pt x="20179" y="19015"/>
                    </a:lnTo>
                    <a:lnTo>
                      <a:pt x="20194" y="19015"/>
                    </a:lnTo>
                    <a:lnTo>
                      <a:pt x="20179" y="18831"/>
                    </a:lnTo>
                    <a:lnTo>
                      <a:pt x="20194" y="18831"/>
                    </a:lnTo>
                    <a:lnTo>
                      <a:pt x="20194" y="19015"/>
                    </a:lnTo>
                    <a:lnTo>
                      <a:pt x="20282" y="19015"/>
                    </a:lnTo>
                    <a:lnTo>
                      <a:pt x="20297" y="18831"/>
                    </a:lnTo>
                    <a:lnTo>
                      <a:pt x="20342" y="18831"/>
                    </a:lnTo>
                    <a:lnTo>
                      <a:pt x="20364" y="18646"/>
                    </a:lnTo>
                    <a:lnTo>
                      <a:pt x="20384" y="18646"/>
                    </a:lnTo>
                    <a:lnTo>
                      <a:pt x="20402" y="18462"/>
                    </a:lnTo>
                    <a:lnTo>
                      <a:pt x="20416" y="18277"/>
                    </a:lnTo>
                    <a:lnTo>
                      <a:pt x="20393" y="18277"/>
                    </a:lnTo>
                    <a:lnTo>
                      <a:pt x="20349" y="18092"/>
                    </a:lnTo>
                    <a:lnTo>
                      <a:pt x="20238" y="18092"/>
                    </a:lnTo>
                    <a:lnTo>
                      <a:pt x="20223" y="18277"/>
                    </a:lnTo>
                    <a:lnTo>
                      <a:pt x="20297" y="18277"/>
                    </a:lnTo>
                    <a:lnTo>
                      <a:pt x="20300" y="18462"/>
                    </a:lnTo>
                    <a:lnTo>
                      <a:pt x="20284" y="18646"/>
                    </a:lnTo>
                    <a:lnTo>
                      <a:pt x="20194" y="18646"/>
                    </a:lnTo>
                    <a:lnTo>
                      <a:pt x="20179" y="18462"/>
                    </a:lnTo>
                    <a:lnTo>
                      <a:pt x="20164" y="18462"/>
                    </a:lnTo>
                    <a:lnTo>
                      <a:pt x="20223" y="18277"/>
                    </a:lnTo>
                    <a:lnTo>
                      <a:pt x="20223" y="18092"/>
                    </a:lnTo>
                    <a:lnTo>
                      <a:pt x="20238" y="18092"/>
                    </a:lnTo>
                    <a:lnTo>
                      <a:pt x="20238" y="17908"/>
                    </a:lnTo>
                    <a:lnTo>
                      <a:pt x="20297" y="17908"/>
                    </a:lnTo>
                    <a:lnTo>
                      <a:pt x="20297" y="17723"/>
                    </a:lnTo>
                    <a:lnTo>
                      <a:pt x="20312" y="17908"/>
                    </a:lnTo>
                    <a:lnTo>
                      <a:pt x="20327" y="17908"/>
                    </a:lnTo>
                    <a:lnTo>
                      <a:pt x="20325" y="17723"/>
                    </a:lnTo>
                    <a:lnTo>
                      <a:pt x="20321" y="17723"/>
                    </a:lnTo>
                    <a:lnTo>
                      <a:pt x="20312" y="17538"/>
                    </a:lnTo>
                    <a:lnTo>
                      <a:pt x="20281" y="17538"/>
                    </a:lnTo>
                    <a:lnTo>
                      <a:pt x="20225" y="17354"/>
                    </a:lnTo>
                    <a:lnTo>
                      <a:pt x="20194" y="17169"/>
                    </a:lnTo>
                    <a:lnTo>
                      <a:pt x="20312" y="17169"/>
                    </a:lnTo>
                    <a:lnTo>
                      <a:pt x="20327" y="16985"/>
                    </a:lnTo>
                    <a:lnTo>
                      <a:pt x="20356" y="16985"/>
                    </a:lnTo>
                    <a:lnTo>
                      <a:pt x="20356" y="16800"/>
                    </a:lnTo>
                    <a:lnTo>
                      <a:pt x="20469" y="16800"/>
                    </a:lnTo>
                    <a:lnTo>
                      <a:pt x="20504" y="16615"/>
                    </a:lnTo>
                    <a:lnTo>
                      <a:pt x="20534" y="16615"/>
                    </a:lnTo>
                    <a:lnTo>
                      <a:pt x="20556" y="16800"/>
                    </a:lnTo>
                    <a:lnTo>
                      <a:pt x="20577" y="16800"/>
                    </a:lnTo>
                    <a:lnTo>
                      <a:pt x="20594" y="16985"/>
                    </a:lnTo>
                    <a:lnTo>
                      <a:pt x="21141" y="16985"/>
                    </a:lnTo>
                    <a:lnTo>
                      <a:pt x="21156" y="16800"/>
                    </a:lnTo>
                    <a:lnTo>
                      <a:pt x="21148" y="16800"/>
                    </a:lnTo>
                    <a:lnTo>
                      <a:pt x="21123" y="16615"/>
                    </a:lnTo>
                    <a:lnTo>
                      <a:pt x="21052" y="16615"/>
                    </a:lnTo>
                    <a:lnTo>
                      <a:pt x="21083" y="16431"/>
                    </a:lnTo>
                    <a:lnTo>
                      <a:pt x="21127" y="16431"/>
                    </a:lnTo>
                    <a:lnTo>
                      <a:pt x="21141" y="16246"/>
                    </a:lnTo>
                    <a:lnTo>
                      <a:pt x="21274" y="16246"/>
                    </a:lnTo>
                    <a:lnTo>
                      <a:pt x="21289" y="16062"/>
                    </a:lnTo>
                    <a:lnTo>
                      <a:pt x="21111" y="16062"/>
                    </a:lnTo>
                    <a:lnTo>
                      <a:pt x="21147" y="15877"/>
                    </a:lnTo>
                    <a:lnTo>
                      <a:pt x="21185" y="15877"/>
                    </a:lnTo>
                    <a:lnTo>
                      <a:pt x="21224" y="15692"/>
                    </a:lnTo>
                    <a:lnTo>
                      <a:pt x="21259" y="15508"/>
                    </a:lnTo>
                    <a:lnTo>
                      <a:pt x="21274" y="15508"/>
                    </a:lnTo>
                    <a:lnTo>
                      <a:pt x="21296" y="15323"/>
                    </a:lnTo>
                    <a:lnTo>
                      <a:pt x="21317" y="15138"/>
                    </a:lnTo>
                    <a:lnTo>
                      <a:pt x="21335" y="14954"/>
                    </a:lnTo>
                    <a:lnTo>
                      <a:pt x="21348" y="14769"/>
                    </a:lnTo>
                    <a:lnTo>
                      <a:pt x="21378" y="14769"/>
                    </a:lnTo>
                    <a:lnTo>
                      <a:pt x="21378" y="14585"/>
                    </a:lnTo>
                    <a:lnTo>
                      <a:pt x="21393" y="14585"/>
                    </a:lnTo>
                    <a:lnTo>
                      <a:pt x="21408" y="14400"/>
                    </a:lnTo>
                    <a:lnTo>
                      <a:pt x="21393" y="14400"/>
                    </a:lnTo>
                    <a:lnTo>
                      <a:pt x="21382" y="14215"/>
                    </a:lnTo>
                    <a:lnTo>
                      <a:pt x="21372" y="14031"/>
                    </a:lnTo>
                    <a:lnTo>
                      <a:pt x="21366" y="14031"/>
                    </a:lnTo>
                    <a:lnTo>
                      <a:pt x="21363" y="13846"/>
                    </a:lnTo>
                    <a:lnTo>
                      <a:pt x="21365" y="13662"/>
                    </a:lnTo>
                    <a:lnTo>
                      <a:pt x="21376" y="13108"/>
                    </a:lnTo>
                    <a:lnTo>
                      <a:pt x="21378" y="12923"/>
                    </a:lnTo>
                    <a:lnTo>
                      <a:pt x="21538" y="12923"/>
                    </a:lnTo>
                    <a:lnTo>
                      <a:pt x="21528" y="12554"/>
                    </a:lnTo>
                    <a:lnTo>
                      <a:pt x="21526" y="12369"/>
                    </a:lnTo>
                    <a:lnTo>
                      <a:pt x="21504" y="12369"/>
                    </a:lnTo>
                    <a:lnTo>
                      <a:pt x="21480" y="12185"/>
                    </a:lnTo>
                    <a:lnTo>
                      <a:pt x="21453" y="12000"/>
                    </a:lnTo>
                    <a:lnTo>
                      <a:pt x="21422" y="11815"/>
                    </a:lnTo>
                    <a:lnTo>
                      <a:pt x="21496" y="11815"/>
                    </a:lnTo>
                    <a:lnTo>
                      <a:pt x="21529" y="11631"/>
                    </a:lnTo>
                    <a:lnTo>
                      <a:pt x="21559" y="11446"/>
                    </a:lnTo>
                    <a:lnTo>
                      <a:pt x="21584" y="11262"/>
                    </a:lnTo>
                    <a:lnTo>
                      <a:pt x="21600" y="110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4" name="Forma"/>
              <p:cNvSpPr/>
              <p:nvPr/>
            </p:nvSpPr>
            <p:spPr>
              <a:xfrm>
                <a:off x="42632" y="0"/>
                <a:ext cx="6164723" cy="150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2" y="19526"/>
                    </a:moveTo>
                    <a:lnTo>
                      <a:pt x="1882" y="19526"/>
                    </a:lnTo>
                    <a:lnTo>
                      <a:pt x="1867" y="19708"/>
                    </a:lnTo>
                    <a:lnTo>
                      <a:pt x="1942" y="19708"/>
                    </a:lnTo>
                    <a:lnTo>
                      <a:pt x="1942" y="19526"/>
                    </a:lnTo>
                    <a:close/>
                    <a:moveTo>
                      <a:pt x="1957" y="18796"/>
                    </a:moveTo>
                    <a:lnTo>
                      <a:pt x="1912" y="18796"/>
                    </a:lnTo>
                    <a:lnTo>
                      <a:pt x="1942" y="18978"/>
                    </a:lnTo>
                    <a:lnTo>
                      <a:pt x="1957" y="18978"/>
                    </a:lnTo>
                    <a:lnTo>
                      <a:pt x="1957" y="18796"/>
                    </a:lnTo>
                    <a:close/>
                    <a:moveTo>
                      <a:pt x="2046" y="18978"/>
                    </a:moveTo>
                    <a:lnTo>
                      <a:pt x="2046" y="18790"/>
                    </a:lnTo>
                    <a:lnTo>
                      <a:pt x="2045" y="18796"/>
                    </a:lnTo>
                    <a:lnTo>
                      <a:pt x="2032" y="18796"/>
                    </a:lnTo>
                    <a:lnTo>
                      <a:pt x="2046" y="18978"/>
                    </a:lnTo>
                    <a:close/>
                    <a:moveTo>
                      <a:pt x="2071" y="19680"/>
                    </a:moveTo>
                    <a:lnTo>
                      <a:pt x="2061" y="19526"/>
                    </a:lnTo>
                    <a:lnTo>
                      <a:pt x="1998" y="19526"/>
                    </a:lnTo>
                    <a:lnTo>
                      <a:pt x="2020" y="19708"/>
                    </a:lnTo>
                    <a:lnTo>
                      <a:pt x="2065" y="19708"/>
                    </a:lnTo>
                    <a:lnTo>
                      <a:pt x="2071" y="19680"/>
                    </a:lnTo>
                    <a:close/>
                    <a:moveTo>
                      <a:pt x="2689" y="20073"/>
                    </a:moveTo>
                    <a:lnTo>
                      <a:pt x="2649" y="19830"/>
                    </a:lnTo>
                    <a:lnTo>
                      <a:pt x="2644" y="19891"/>
                    </a:lnTo>
                    <a:lnTo>
                      <a:pt x="2584" y="19891"/>
                    </a:lnTo>
                    <a:lnTo>
                      <a:pt x="2599" y="20073"/>
                    </a:lnTo>
                    <a:lnTo>
                      <a:pt x="2584" y="20073"/>
                    </a:lnTo>
                    <a:lnTo>
                      <a:pt x="2554" y="20438"/>
                    </a:lnTo>
                    <a:lnTo>
                      <a:pt x="2584" y="20256"/>
                    </a:lnTo>
                    <a:lnTo>
                      <a:pt x="2629" y="20256"/>
                    </a:lnTo>
                    <a:lnTo>
                      <a:pt x="2644" y="20073"/>
                    </a:lnTo>
                    <a:lnTo>
                      <a:pt x="2689" y="20073"/>
                    </a:lnTo>
                    <a:close/>
                    <a:moveTo>
                      <a:pt x="2973" y="20621"/>
                    </a:moveTo>
                    <a:lnTo>
                      <a:pt x="2939" y="20438"/>
                    </a:lnTo>
                    <a:lnTo>
                      <a:pt x="2872" y="20256"/>
                    </a:lnTo>
                    <a:lnTo>
                      <a:pt x="2838" y="20073"/>
                    </a:lnTo>
                    <a:lnTo>
                      <a:pt x="2793" y="20073"/>
                    </a:lnTo>
                    <a:lnTo>
                      <a:pt x="2793" y="20256"/>
                    </a:lnTo>
                    <a:lnTo>
                      <a:pt x="2753" y="20438"/>
                    </a:lnTo>
                    <a:lnTo>
                      <a:pt x="2659" y="20438"/>
                    </a:lnTo>
                    <a:lnTo>
                      <a:pt x="2661" y="20803"/>
                    </a:lnTo>
                    <a:lnTo>
                      <a:pt x="2863" y="20803"/>
                    </a:lnTo>
                    <a:lnTo>
                      <a:pt x="2847" y="20986"/>
                    </a:lnTo>
                    <a:lnTo>
                      <a:pt x="2835" y="20986"/>
                    </a:lnTo>
                    <a:lnTo>
                      <a:pt x="2823" y="21168"/>
                    </a:lnTo>
                    <a:lnTo>
                      <a:pt x="2853" y="21168"/>
                    </a:lnTo>
                    <a:lnTo>
                      <a:pt x="2973" y="20621"/>
                    </a:lnTo>
                    <a:close/>
                    <a:moveTo>
                      <a:pt x="3032" y="17883"/>
                    </a:moveTo>
                    <a:lnTo>
                      <a:pt x="3026" y="17779"/>
                    </a:lnTo>
                    <a:lnTo>
                      <a:pt x="3017" y="17883"/>
                    </a:lnTo>
                    <a:lnTo>
                      <a:pt x="3032" y="17883"/>
                    </a:lnTo>
                    <a:close/>
                    <a:moveTo>
                      <a:pt x="3451" y="16241"/>
                    </a:moveTo>
                    <a:lnTo>
                      <a:pt x="3421" y="16241"/>
                    </a:lnTo>
                    <a:lnTo>
                      <a:pt x="3391" y="16059"/>
                    </a:lnTo>
                    <a:lnTo>
                      <a:pt x="3361" y="16059"/>
                    </a:lnTo>
                    <a:lnTo>
                      <a:pt x="3361" y="16241"/>
                    </a:lnTo>
                    <a:lnTo>
                      <a:pt x="3376" y="16241"/>
                    </a:lnTo>
                    <a:lnTo>
                      <a:pt x="3376" y="16424"/>
                    </a:lnTo>
                    <a:lnTo>
                      <a:pt x="3451" y="16424"/>
                    </a:lnTo>
                    <a:lnTo>
                      <a:pt x="3451" y="16241"/>
                    </a:lnTo>
                    <a:close/>
                    <a:moveTo>
                      <a:pt x="3495" y="20378"/>
                    </a:moveTo>
                    <a:lnTo>
                      <a:pt x="3475" y="20277"/>
                    </a:lnTo>
                    <a:lnTo>
                      <a:pt x="3441" y="20051"/>
                    </a:lnTo>
                    <a:lnTo>
                      <a:pt x="3421" y="19950"/>
                    </a:lnTo>
                    <a:lnTo>
                      <a:pt x="3391" y="19950"/>
                    </a:lnTo>
                    <a:lnTo>
                      <a:pt x="3376" y="20011"/>
                    </a:lnTo>
                    <a:lnTo>
                      <a:pt x="3401" y="20149"/>
                    </a:lnTo>
                    <a:lnTo>
                      <a:pt x="3456" y="20424"/>
                    </a:lnTo>
                    <a:lnTo>
                      <a:pt x="3480" y="20561"/>
                    </a:lnTo>
                    <a:lnTo>
                      <a:pt x="3480" y="20439"/>
                    </a:lnTo>
                    <a:lnTo>
                      <a:pt x="3495" y="20378"/>
                    </a:lnTo>
                    <a:close/>
                    <a:moveTo>
                      <a:pt x="3600" y="16059"/>
                    </a:moveTo>
                    <a:lnTo>
                      <a:pt x="3555" y="15876"/>
                    </a:lnTo>
                    <a:lnTo>
                      <a:pt x="3585" y="16059"/>
                    </a:lnTo>
                    <a:lnTo>
                      <a:pt x="3600" y="16059"/>
                    </a:lnTo>
                    <a:close/>
                    <a:moveTo>
                      <a:pt x="3719" y="16788"/>
                    </a:moveTo>
                    <a:lnTo>
                      <a:pt x="3705" y="16788"/>
                    </a:lnTo>
                    <a:lnTo>
                      <a:pt x="3696" y="16898"/>
                    </a:lnTo>
                    <a:lnTo>
                      <a:pt x="3719" y="16971"/>
                    </a:lnTo>
                    <a:lnTo>
                      <a:pt x="3719" y="16788"/>
                    </a:lnTo>
                    <a:close/>
                    <a:moveTo>
                      <a:pt x="3734" y="16606"/>
                    </a:moveTo>
                    <a:lnTo>
                      <a:pt x="3719" y="16788"/>
                    </a:lnTo>
                    <a:lnTo>
                      <a:pt x="3734" y="16788"/>
                    </a:lnTo>
                    <a:lnTo>
                      <a:pt x="3734" y="16606"/>
                    </a:lnTo>
                    <a:close/>
                    <a:moveTo>
                      <a:pt x="3794" y="15489"/>
                    </a:moveTo>
                    <a:lnTo>
                      <a:pt x="3764" y="15489"/>
                    </a:lnTo>
                    <a:lnTo>
                      <a:pt x="3749" y="15428"/>
                    </a:lnTo>
                    <a:lnTo>
                      <a:pt x="3719" y="15428"/>
                    </a:lnTo>
                    <a:lnTo>
                      <a:pt x="3719" y="15551"/>
                    </a:lnTo>
                    <a:lnTo>
                      <a:pt x="3705" y="15673"/>
                    </a:lnTo>
                    <a:lnTo>
                      <a:pt x="3719" y="15673"/>
                    </a:lnTo>
                    <a:lnTo>
                      <a:pt x="3734" y="15734"/>
                    </a:lnTo>
                    <a:lnTo>
                      <a:pt x="3749" y="15734"/>
                    </a:lnTo>
                    <a:lnTo>
                      <a:pt x="3764" y="15673"/>
                    </a:lnTo>
                    <a:lnTo>
                      <a:pt x="3779" y="15673"/>
                    </a:lnTo>
                    <a:lnTo>
                      <a:pt x="3779" y="15551"/>
                    </a:lnTo>
                    <a:lnTo>
                      <a:pt x="3794" y="15489"/>
                    </a:lnTo>
                    <a:close/>
                    <a:moveTo>
                      <a:pt x="3854" y="16971"/>
                    </a:moveTo>
                    <a:lnTo>
                      <a:pt x="3839" y="16789"/>
                    </a:lnTo>
                    <a:lnTo>
                      <a:pt x="3824" y="16788"/>
                    </a:lnTo>
                    <a:lnTo>
                      <a:pt x="3824" y="16606"/>
                    </a:lnTo>
                    <a:lnTo>
                      <a:pt x="3794" y="16606"/>
                    </a:lnTo>
                    <a:lnTo>
                      <a:pt x="3779" y="16424"/>
                    </a:lnTo>
                    <a:lnTo>
                      <a:pt x="3753" y="16424"/>
                    </a:lnTo>
                    <a:lnTo>
                      <a:pt x="3744" y="16606"/>
                    </a:lnTo>
                    <a:lnTo>
                      <a:pt x="3737" y="16788"/>
                    </a:lnTo>
                    <a:lnTo>
                      <a:pt x="3734" y="16971"/>
                    </a:lnTo>
                    <a:lnTo>
                      <a:pt x="3764" y="16971"/>
                    </a:lnTo>
                    <a:lnTo>
                      <a:pt x="3779" y="17153"/>
                    </a:lnTo>
                    <a:lnTo>
                      <a:pt x="3779" y="16971"/>
                    </a:lnTo>
                    <a:lnTo>
                      <a:pt x="3854" y="16971"/>
                    </a:lnTo>
                    <a:close/>
                    <a:moveTo>
                      <a:pt x="3914" y="15329"/>
                    </a:moveTo>
                    <a:lnTo>
                      <a:pt x="3899" y="15329"/>
                    </a:lnTo>
                    <a:lnTo>
                      <a:pt x="3899" y="15511"/>
                    </a:lnTo>
                    <a:lnTo>
                      <a:pt x="3914" y="15511"/>
                    </a:lnTo>
                    <a:lnTo>
                      <a:pt x="3914" y="15329"/>
                    </a:lnTo>
                    <a:close/>
                    <a:moveTo>
                      <a:pt x="4043" y="15450"/>
                    </a:moveTo>
                    <a:lnTo>
                      <a:pt x="4033" y="15329"/>
                    </a:lnTo>
                    <a:lnTo>
                      <a:pt x="4018" y="15329"/>
                    </a:lnTo>
                    <a:lnTo>
                      <a:pt x="4018" y="15511"/>
                    </a:lnTo>
                    <a:lnTo>
                      <a:pt x="4033" y="15511"/>
                    </a:lnTo>
                    <a:lnTo>
                      <a:pt x="4043" y="15450"/>
                    </a:lnTo>
                    <a:close/>
                    <a:moveTo>
                      <a:pt x="4078" y="15329"/>
                    </a:moveTo>
                    <a:lnTo>
                      <a:pt x="4063" y="15329"/>
                    </a:lnTo>
                    <a:lnTo>
                      <a:pt x="4043" y="15450"/>
                    </a:lnTo>
                    <a:lnTo>
                      <a:pt x="4048" y="15511"/>
                    </a:lnTo>
                    <a:lnTo>
                      <a:pt x="4078" y="15511"/>
                    </a:lnTo>
                    <a:lnTo>
                      <a:pt x="4078" y="15329"/>
                    </a:lnTo>
                    <a:close/>
                    <a:moveTo>
                      <a:pt x="4153" y="15329"/>
                    </a:moveTo>
                    <a:lnTo>
                      <a:pt x="4093" y="15329"/>
                    </a:lnTo>
                    <a:lnTo>
                      <a:pt x="4078" y="15511"/>
                    </a:lnTo>
                    <a:lnTo>
                      <a:pt x="4153" y="15511"/>
                    </a:lnTo>
                    <a:lnTo>
                      <a:pt x="4153" y="15329"/>
                    </a:lnTo>
                    <a:close/>
                    <a:moveTo>
                      <a:pt x="4287" y="17336"/>
                    </a:moveTo>
                    <a:lnTo>
                      <a:pt x="4257" y="17153"/>
                    </a:lnTo>
                    <a:lnTo>
                      <a:pt x="4212" y="17153"/>
                    </a:lnTo>
                    <a:lnTo>
                      <a:pt x="4198" y="17336"/>
                    </a:lnTo>
                    <a:lnTo>
                      <a:pt x="4183" y="17336"/>
                    </a:lnTo>
                    <a:lnTo>
                      <a:pt x="4198" y="17518"/>
                    </a:lnTo>
                    <a:lnTo>
                      <a:pt x="4198" y="17701"/>
                    </a:lnTo>
                    <a:lnTo>
                      <a:pt x="4183" y="17701"/>
                    </a:lnTo>
                    <a:lnTo>
                      <a:pt x="4198" y="17883"/>
                    </a:lnTo>
                    <a:lnTo>
                      <a:pt x="4241" y="17883"/>
                    </a:lnTo>
                    <a:lnTo>
                      <a:pt x="4274" y="17701"/>
                    </a:lnTo>
                    <a:lnTo>
                      <a:pt x="4287" y="17518"/>
                    </a:lnTo>
                    <a:lnTo>
                      <a:pt x="4257" y="17518"/>
                    </a:lnTo>
                    <a:lnTo>
                      <a:pt x="4272" y="17336"/>
                    </a:lnTo>
                    <a:lnTo>
                      <a:pt x="4287" y="17336"/>
                    </a:lnTo>
                    <a:close/>
                    <a:moveTo>
                      <a:pt x="4302" y="20133"/>
                    </a:moveTo>
                    <a:lnTo>
                      <a:pt x="4272" y="20195"/>
                    </a:lnTo>
                    <a:lnTo>
                      <a:pt x="4287" y="20195"/>
                    </a:lnTo>
                    <a:lnTo>
                      <a:pt x="4302" y="20133"/>
                    </a:lnTo>
                    <a:close/>
                    <a:moveTo>
                      <a:pt x="4422" y="15329"/>
                    </a:moveTo>
                    <a:lnTo>
                      <a:pt x="4410" y="15283"/>
                    </a:lnTo>
                    <a:lnTo>
                      <a:pt x="4407" y="15329"/>
                    </a:lnTo>
                    <a:lnTo>
                      <a:pt x="4422" y="15329"/>
                    </a:lnTo>
                    <a:close/>
                    <a:moveTo>
                      <a:pt x="4511" y="15329"/>
                    </a:moveTo>
                    <a:lnTo>
                      <a:pt x="4489" y="15329"/>
                    </a:lnTo>
                    <a:lnTo>
                      <a:pt x="4511" y="15511"/>
                    </a:lnTo>
                    <a:lnTo>
                      <a:pt x="4511" y="15329"/>
                    </a:lnTo>
                    <a:close/>
                    <a:moveTo>
                      <a:pt x="4526" y="15329"/>
                    </a:moveTo>
                    <a:lnTo>
                      <a:pt x="4511" y="15146"/>
                    </a:lnTo>
                    <a:lnTo>
                      <a:pt x="4511" y="15329"/>
                    </a:lnTo>
                    <a:lnTo>
                      <a:pt x="4526" y="15329"/>
                    </a:lnTo>
                    <a:close/>
                    <a:moveTo>
                      <a:pt x="4571" y="18796"/>
                    </a:moveTo>
                    <a:lnTo>
                      <a:pt x="4556" y="18978"/>
                    </a:lnTo>
                    <a:lnTo>
                      <a:pt x="4571" y="18978"/>
                    </a:lnTo>
                    <a:lnTo>
                      <a:pt x="4571" y="18796"/>
                    </a:lnTo>
                    <a:close/>
                    <a:moveTo>
                      <a:pt x="4571" y="15511"/>
                    </a:moveTo>
                    <a:lnTo>
                      <a:pt x="4541" y="15511"/>
                    </a:lnTo>
                    <a:lnTo>
                      <a:pt x="4526" y="15694"/>
                    </a:lnTo>
                    <a:lnTo>
                      <a:pt x="4571" y="15694"/>
                    </a:lnTo>
                    <a:lnTo>
                      <a:pt x="4571" y="15511"/>
                    </a:lnTo>
                    <a:close/>
                    <a:moveTo>
                      <a:pt x="4661" y="18613"/>
                    </a:moveTo>
                    <a:lnTo>
                      <a:pt x="4646" y="18613"/>
                    </a:lnTo>
                    <a:lnTo>
                      <a:pt x="4646" y="18796"/>
                    </a:lnTo>
                    <a:lnTo>
                      <a:pt x="4661" y="18613"/>
                    </a:lnTo>
                    <a:close/>
                    <a:moveTo>
                      <a:pt x="4692" y="17883"/>
                    </a:moveTo>
                    <a:lnTo>
                      <a:pt x="4690" y="17883"/>
                    </a:lnTo>
                    <a:lnTo>
                      <a:pt x="4661" y="17701"/>
                    </a:lnTo>
                    <a:lnTo>
                      <a:pt x="4661" y="18058"/>
                    </a:lnTo>
                    <a:lnTo>
                      <a:pt x="4692" y="17883"/>
                    </a:lnTo>
                    <a:close/>
                    <a:moveTo>
                      <a:pt x="4892" y="18248"/>
                    </a:moveTo>
                    <a:lnTo>
                      <a:pt x="4879" y="18139"/>
                    </a:lnTo>
                    <a:lnTo>
                      <a:pt x="4870" y="18248"/>
                    </a:lnTo>
                    <a:lnTo>
                      <a:pt x="4892" y="18248"/>
                    </a:lnTo>
                    <a:close/>
                    <a:moveTo>
                      <a:pt x="4900" y="18431"/>
                    </a:moveTo>
                    <a:lnTo>
                      <a:pt x="4885" y="18613"/>
                    </a:lnTo>
                    <a:lnTo>
                      <a:pt x="4900" y="18613"/>
                    </a:lnTo>
                    <a:lnTo>
                      <a:pt x="4900" y="18431"/>
                    </a:lnTo>
                    <a:close/>
                    <a:moveTo>
                      <a:pt x="4929" y="19161"/>
                    </a:moveTo>
                    <a:lnTo>
                      <a:pt x="4898" y="19161"/>
                    </a:lnTo>
                    <a:lnTo>
                      <a:pt x="4841" y="18978"/>
                    </a:lnTo>
                    <a:lnTo>
                      <a:pt x="4810" y="18796"/>
                    </a:lnTo>
                    <a:lnTo>
                      <a:pt x="4631" y="18796"/>
                    </a:lnTo>
                    <a:lnTo>
                      <a:pt x="4631" y="18978"/>
                    </a:lnTo>
                    <a:lnTo>
                      <a:pt x="4662" y="18978"/>
                    </a:lnTo>
                    <a:lnTo>
                      <a:pt x="4719" y="19161"/>
                    </a:lnTo>
                    <a:lnTo>
                      <a:pt x="4750" y="19161"/>
                    </a:lnTo>
                    <a:lnTo>
                      <a:pt x="4750" y="19343"/>
                    </a:lnTo>
                    <a:lnTo>
                      <a:pt x="4780" y="19343"/>
                    </a:lnTo>
                    <a:lnTo>
                      <a:pt x="4795" y="19161"/>
                    </a:lnTo>
                    <a:lnTo>
                      <a:pt x="4870" y="19161"/>
                    </a:lnTo>
                    <a:lnTo>
                      <a:pt x="4915" y="19343"/>
                    </a:lnTo>
                    <a:lnTo>
                      <a:pt x="4929" y="19161"/>
                    </a:lnTo>
                    <a:close/>
                    <a:moveTo>
                      <a:pt x="5004" y="15146"/>
                    </a:moveTo>
                    <a:lnTo>
                      <a:pt x="4989" y="15146"/>
                    </a:lnTo>
                    <a:lnTo>
                      <a:pt x="4989" y="15329"/>
                    </a:lnTo>
                    <a:lnTo>
                      <a:pt x="5004" y="15329"/>
                    </a:lnTo>
                    <a:lnTo>
                      <a:pt x="5004" y="15146"/>
                    </a:lnTo>
                    <a:close/>
                    <a:moveTo>
                      <a:pt x="5288" y="18248"/>
                    </a:moveTo>
                    <a:lnTo>
                      <a:pt x="5273" y="18248"/>
                    </a:lnTo>
                    <a:lnTo>
                      <a:pt x="5283" y="18309"/>
                    </a:lnTo>
                    <a:lnTo>
                      <a:pt x="5288" y="18248"/>
                    </a:lnTo>
                    <a:close/>
                    <a:moveTo>
                      <a:pt x="5303" y="18431"/>
                    </a:moveTo>
                    <a:lnTo>
                      <a:pt x="5283" y="18309"/>
                    </a:lnTo>
                    <a:lnTo>
                      <a:pt x="5273" y="18431"/>
                    </a:lnTo>
                    <a:lnTo>
                      <a:pt x="5303" y="18431"/>
                    </a:lnTo>
                    <a:close/>
                    <a:moveTo>
                      <a:pt x="5303" y="18248"/>
                    </a:moveTo>
                    <a:lnTo>
                      <a:pt x="5299" y="18203"/>
                    </a:lnTo>
                    <a:lnTo>
                      <a:pt x="5288" y="18157"/>
                    </a:lnTo>
                    <a:lnTo>
                      <a:pt x="5288" y="18248"/>
                    </a:lnTo>
                    <a:lnTo>
                      <a:pt x="5303" y="18248"/>
                    </a:lnTo>
                    <a:close/>
                    <a:moveTo>
                      <a:pt x="5393" y="19708"/>
                    </a:moveTo>
                    <a:lnTo>
                      <a:pt x="5378" y="19708"/>
                    </a:lnTo>
                    <a:lnTo>
                      <a:pt x="5393" y="19891"/>
                    </a:lnTo>
                    <a:lnTo>
                      <a:pt x="5393" y="19708"/>
                    </a:lnTo>
                    <a:close/>
                    <a:moveTo>
                      <a:pt x="5437" y="19708"/>
                    </a:moveTo>
                    <a:lnTo>
                      <a:pt x="5422" y="19526"/>
                    </a:lnTo>
                    <a:lnTo>
                      <a:pt x="5422" y="19708"/>
                    </a:lnTo>
                    <a:lnTo>
                      <a:pt x="5437" y="19708"/>
                    </a:lnTo>
                    <a:close/>
                    <a:moveTo>
                      <a:pt x="5437" y="19343"/>
                    </a:moveTo>
                    <a:lnTo>
                      <a:pt x="5422" y="19343"/>
                    </a:lnTo>
                    <a:lnTo>
                      <a:pt x="5393" y="19161"/>
                    </a:lnTo>
                    <a:lnTo>
                      <a:pt x="5378" y="19161"/>
                    </a:lnTo>
                    <a:lnTo>
                      <a:pt x="5378" y="19343"/>
                    </a:lnTo>
                    <a:lnTo>
                      <a:pt x="5393" y="19343"/>
                    </a:lnTo>
                    <a:lnTo>
                      <a:pt x="5393" y="19526"/>
                    </a:lnTo>
                    <a:lnTo>
                      <a:pt x="5422" y="19526"/>
                    </a:lnTo>
                    <a:lnTo>
                      <a:pt x="5437" y="19343"/>
                    </a:lnTo>
                    <a:close/>
                    <a:moveTo>
                      <a:pt x="5437" y="18796"/>
                    </a:moveTo>
                    <a:lnTo>
                      <a:pt x="5422" y="18796"/>
                    </a:lnTo>
                    <a:lnTo>
                      <a:pt x="5437" y="18978"/>
                    </a:lnTo>
                    <a:lnTo>
                      <a:pt x="5437" y="18796"/>
                    </a:lnTo>
                    <a:close/>
                    <a:moveTo>
                      <a:pt x="5467" y="20378"/>
                    </a:moveTo>
                    <a:lnTo>
                      <a:pt x="5452" y="20378"/>
                    </a:lnTo>
                    <a:lnTo>
                      <a:pt x="5437" y="20317"/>
                    </a:lnTo>
                    <a:lnTo>
                      <a:pt x="5437" y="20378"/>
                    </a:lnTo>
                    <a:lnTo>
                      <a:pt x="5422" y="20439"/>
                    </a:lnTo>
                    <a:lnTo>
                      <a:pt x="5437" y="20439"/>
                    </a:lnTo>
                    <a:lnTo>
                      <a:pt x="5452" y="20500"/>
                    </a:lnTo>
                    <a:lnTo>
                      <a:pt x="5467" y="20500"/>
                    </a:lnTo>
                    <a:lnTo>
                      <a:pt x="5467" y="20378"/>
                    </a:lnTo>
                    <a:close/>
                    <a:moveTo>
                      <a:pt x="5691" y="19343"/>
                    </a:moveTo>
                    <a:lnTo>
                      <a:pt x="5637" y="19161"/>
                    </a:lnTo>
                    <a:lnTo>
                      <a:pt x="5632" y="19161"/>
                    </a:lnTo>
                    <a:lnTo>
                      <a:pt x="5617" y="19343"/>
                    </a:lnTo>
                    <a:lnTo>
                      <a:pt x="5691" y="19343"/>
                    </a:lnTo>
                    <a:close/>
                    <a:moveTo>
                      <a:pt x="5761" y="18857"/>
                    </a:moveTo>
                    <a:lnTo>
                      <a:pt x="5751" y="18796"/>
                    </a:lnTo>
                    <a:lnTo>
                      <a:pt x="5736" y="18978"/>
                    </a:lnTo>
                    <a:lnTo>
                      <a:pt x="5751" y="18978"/>
                    </a:lnTo>
                    <a:lnTo>
                      <a:pt x="5761" y="18857"/>
                    </a:lnTo>
                    <a:close/>
                    <a:moveTo>
                      <a:pt x="5771" y="19100"/>
                    </a:moveTo>
                    <a:lnTo>
                      <a:pt x="5751" y="18978"/>
                    </a:lnTo>
                    <a:lnTo>
                      <a:pt x="5766" y="19161"/>
                    </a:lnTo>
                    <a:lnTo>
                      <a:pt x="5771" y="19100"/>
                    </a:lnTo>
                    <a:close/>
                    <a:moveTo>
                      <a:pt x="5811" y="19161"/>
                    </a:moveTo>
                    <a:lnTo>
                      <a:pt x="5781" y="18978"/>
                    </a:lnTo>
                    <a:lnTo>
                      <a:pt x="5771" y="19100"/>
                    </a:lnTo>
                    <a:lnTo>
                      <a:pt x="5781" y="19161"/>
                    </a:lnTo>
                    <a:lnTo>
                      <a:pt x="5766" y="19161"/>
                    </a:lnTo>
                    <a:lnTo>
                      <a:pt x="5751" y="19343"/>
                    </a:lnTo>
                    <a:lnTo>
                      <a:pt x="5691" y="19343"/>
                    </a:lnTo>
                    <a:lnTo>
                      <a:pt x="5676" y="19430"/>
                    </a:lnTo>
                    <a:lnTo>
                      <a:pt x="5660" y="19526"/>
                    </a:lnTo>
                    <a:lnTo>
                      <a:pt x="5572" y="19526"/>
                    </a:lnTo>
                    <a:lnTo>
                      <a:pt x="5538" y="19708"/>
                    </a:lnTo>
                    <a:lnTo>
                      <a:pt x="5437" y="19708"/>
                    </a:lnTo>
                    <a:lnTo>
                      <a:pt x="5437" y="19891"/>
                    </a:lnTo>
                    <a:lnTo>
                      <a:pt x="5452" y="20073"/>
                    </a:lnTo>
                    <a:lnTo>
                      <a:pt x="5602" y="20073"/>
                    </a:lnTo>
                    <a:lnTo>
                      <a:pt x="5611" y="20000"/>
                    </a:lnTo>
                    <a:lnTo>
                      <a:pt x="5602" y="19891"/>
                    </a:lnTo>
                    <a:lnTo>
                      <a:pt x="5587" y="19891"/>
                    </a:lnTo>
                    <a:lnTo>
                      <a:pt x="5587" y="19708"/>
                    </a:lnTo>
                    <a:lnTo>
                      <a:pt x="5617" y="19708"/>
                    </a:lnTo>
                    <a:lnTo>
                      <a:pt x="5617" y="19891"/>
                    </a:lnTo>
                    <a:lnTo>
                      <a:pt x="5624" y="19891"/>
                    </a:lnTo>
                    <a:lnTo>
                      <a:pt x="5611" y="20000"/>
                    </a:lnTo>
                    <a:lnTo>
                      <a:pt x="5617" y="20073"/>
                    </a:lnTo>
                    <a:lnTo>
                      <a:pt x="5632" y="20073"/>
                    </a:lnTo>
                    <a:lnTo>
                      <a:pt x="5632" y="19891"/>
                    </a:lnTo>
                    <a:lnTo>
                      <a:pt x="5661" y="19891"/>
                    </a:lnTo>
                    <a:lnTo>
                      <a:pt x="5661" y="20073"/>
                    </a:lnTo>
                    <a:lnTo>
                      <a:pt x="5676" y="20073"/>
                    </a:lnTo>
                    <a:lnTo>
                      <a:pt x="5676" y="19891"/>
                    </a:lnTo>
                    <a:lnTo>
                      <a:pt x="5669" y="19891"/>
                    </a:lnTo>
                    <a:lnTo>
                      <a:pt x="5691" y="19708"/>
                    </a:lnTo>
                    <a:lnTo>
                      <a:pt x="5661" y="19708"/>
                    </a:lnTo>
                    <a:lnTo>
                      <a:pt x="5661" y="19526"/>
                    </a:lnTo>
                    <a:lnTo>
                      <a:pt x="5691" y="19526"/>
                    </a:lnTo>
                    <a:lnTo>
                      <a:pt x="5691" y="19708"/>
                    </a:lnTo>
                    <a:lnTo>
                      <a:pt x="5751" y="19708"/>
                    </a:lnTo>
                    <a:lnTo>
                      <a:pt x="5766" y="19526"/>
                    </a:lnTo>
                    <a:lnTo>
                      <a:pt x="5781" y="19526"/>
                    </a:lnTo>
                    <a:lnTo>
                      <a:pt x="5781" y="19343"/>
                    </a:lnTo>
                    <a:lnTo>
                      <a:pt x="5796" y="19161"/>
                    </a:lnTo>
                    <a:lnTo>
                      <a:pt x="5811" y="19161"/>
                    </a:lnTo>
                    <a:close/>
                    <a:moveTo>
                      <a:pt x="6139" y="14964"/>
                    </a:moveTo>
                    <a:lnTo>
                      <a:pt x="6110" y="14964"/>
                    </a:lnTo>
                    <a:lnTo>
                      <a:pt x="6095" y="15146"/>
                    </a:lnTo>
                    <a:lnTo>
                      <a:pt x="6124" y="15146"/>
                    </a:lnTo>
                    <a:lnTo>
                      <a:pt x="6139" y="14964"/>
                    </a:lnTo>
                    <a:close/>
                    <a:moveTo>
                      <a:pt x="6214" y="18613"/>
                    </a:moveTo>
                    <a:lnTo>
                      <a:pt x="6199" y="18613"/>
                    </a:lnTo>
                    <a:lnTo>
                      <a:pt x="6214" y="18796"/>
                    </a:lnTo>
                    <a:lnTo>
                      <a:pt x="6214" y="18613"/>
                    </a:lnTo>
                    <a:close/>
                    <a:moveTo>
                      <a:pt x="6289" y="16059"/>
                    </a:moveTo>
                    <a:lnTo>
                      <a:pt x="6209" y="16059"/>
                    </a:lnTo>
                    <a:lnTo>
                      <a:pt x="6264" y="16241"/>
                    </a:lnTo>
                    <a:lnTo>
                      <a:pt x="6289" y="16241"/>
                    </a:lnTo>
                    <a:lnTo>
                      <a:pt x="6289" y="16059"/>
                    </a:lnTo>
                    <a:close/>
                    <a:moveTo>
                      <a:pt x="6438" y="18796"/>
                    </a:moveTo>
                    <a:lnTo>
                      <a:pt x="6405" y="18613"/>
                    </a:lnTo>
                    <a:lnTo>
                      <a:pt x="6337" y="18613"/>
                    </a:lnTo>
                    <a:lnTo>
                      <a:pt x="6304" y="18431"/>
                    </a:lnTo>
                    <a:lnTo>
                      <a:pt x="6289" y="18613"/>
                    </a:lnTo>
                    <a:lnTo>
                      <a:pt x="6319" y="18613"/>
                    </a:lnTo>
                    <a:lnTo>
                      <a:pt x="6349" y="18796"/>
                    </a:lnTo>
                    <a:lnTo>
                      <a:pt x="6334" y="18796"/>
                    </a:lnTo>
                    <a:lnTo>
                      <a:pt x="6349" y="18978"/>
                    </a:lnTo>
                    <a:lnTo>
                      <a:pt x="6378" y="18978"/>
                    </a:lnTo>
                    <a:lnTo>
                      <a:pt x="6378" y="18796"/>
                    </a:lnTo>
                    <a:lnTo>
                      <a:pt x="6393" y="18796"/>
                    </a:lnTo>
                    <a:lnTo>
                      <a:pt x="6408" y="18978"/>
                    </a:lnTo>
                    <a:lnTo>
                      <a:pt x="6438" y="18796"/>
                    </a:lnTo>
                    <a:close/>
                    <a:moveTo>
                      <a:pt x="6453" y="18613"/>
                    </a:moveTo>
                    <a:lnTo>
                      <a:pt x="6438" y="18796"/>
                    </a:lnTo>
                    <a:lnTo>
                      <a:pt x="6453" y="18796"/>
                    </a:lnTo>
                    <a:lnTo>
                      <a:pt x="6453" y="18613"/>
                    </a:lnTo>
                    <a:close/>
                    <a:moveTo>
                      <a:pt x="6692" y="19526"/>
                    </a:moveTo>
                    <a:lnTo>
                      <a:pt x="6677" y="19343"/>
                    </a:lnTo>
                    <a:lnTo>
                      <a:pt x="6632" y="19343"/>
                    </a:lnTo>
                    <a:lnTo>
                      <a:pt x="6632" y="19526"/>
                    </a:lnTo>
                    <a:lnTo>
                      <a:pt x="6692" y="19526"/>
                    </a:lnTo>
                    <a:close/>
                    <a:moveTo>
                      <a:pt x="6812" y="18431"/>
                    </a:moveTo>
                    <a:lnTo>
                      <a:pt x="6782" y="18249"/>
                    </a:lnTo>
                    <a:lnTo>
                      <a:pt x="6453" y="18248"/>
                    </a:lnTo>
                    <a:lnTo>
                      <a:pt x="6458" y="18431"/>
                    </a:lnTo>
                    <a:lnTo>
                      <a:pt x="6472" y="18431"/>
                    </a:lnTo>
                    <a:lnTo>
                      <a:pt x="6491" y="18613"/>
                    </a:lnTo>
                    <a:lnTo>
                      <a:pt x="6483" y="18613"/>
                    </a:lnTo>
                    <a:lnTo>
                      <a:pt x="6468" y="18796"/>
                    </a:lnTo>
                    <a:lnTo>
                      <a:pt x="6498" y="18796"/>
                    </a:lnTo>
                    <a:lnTo>
                      <a:pt x="6498" y="18613"/>
                    </a:lnTo>
                    <a:lnTo>
                      <a:pt x="6513" y="18613"/>
                    </a:lnTo>
                    <a:lnTo>
                      <a:pt x="6513" y="18796"/>
                    </a:lnTo>
                    <a:lnTo>
                      <a:pt x="6528" y="18796"/>
                    </a:lnTo>
                    <a:lnTo>
                      <a:pt x="6528" y="18978"/>
                    </a:lnTo>
                    <a:lnTo>
                      <a:pt x="6498" y="18796"/>
                    </a:lnTo>
                    <a:lnTo>
                      <a:pt x="6319" y="19161"/>
                    </a:lnTo>
                    <a:lnTo>
                      <a:pt x="6334" y="18978"/>
                    </a:lnTo>
                    <a:lnTo>
                      <a:pt x="6304" y="18978"/>
                    </a:lnTo>
                    <a:lnTo>
                      <a:pt x="6319" y="18796"/>
                    </a:lnTo>
                    <a:lnTo>
                      <a:pt x="6274" y="18796"/>
                    </a:lnTo>
                    <a:lnTo>
                      <a:pt x="6289" y="18613"/>
                    </a:lnTo>
                    <a:lnTo>
                      <a:pt x="6259" y="18613"/>
                    </a:lnTo>
                    <a:lnTo>
                      <a:pt x="6259" y="18796"/>
                    </a:lnTo>
                    <a:lnTo>
                      <a:pt x="6214" y="18796"/>
                    </a:lnTo>
                    <a:lnTo>
                      <a:pt x="6214" y="18978"/>
                    </a:lnTo>
                    <a:lnTo>
                      <a:pt x="6244" y="19343"/>
                    </a:lnTo>
                    <a:lnTo>
                      <a:pt x="6255" y="19526"/>
                    </a:lnTo>
                    <a:lnTo>
                      <a:pt x="6278" y="19708"/>
                    </a:lnTo>
                    <a:lnTo>
                      <a:pt x="6289" y="19891"/>
                    </a:lnTo>
                    <a:lnTo>
                      <a:pt x="6323" y="19891"/>
                    </a:lnTo>
                    <a:lnTo>
                      <a:pt x="6358" y="20073"/>
                    </a:lnTo>
                    <a:lnTo>
                      <a:pt x="6528" y="20073"/>
                    </a:lnTo>
                    <a:lnTo>
                      <a:pt x="6513" y="19891"/>
                    </a:lnTo>
                    <a:lnTo>
                      <a:pt x="6483" y="19891"/>
                    </a:lnTo>
                    <a:lnTo>
                      <a:pt x="6558" y="19891"/>
                    </a:lnTo>
                    <a:lnTo>
                      <a:pt x="6528" y="20073"/>
                    </a:lnTo>
                    <a:lnTo>
                      <a:pt x="6632" y="20073"/>
                    </a:lnTo>
                    <a:lnTo>
                      <a:pt x="6647" y="20256"/>
                    </a:lnTo>
                    <a:lnTo>
                      <a:pt x="6707" y="20073"/>
                    </a:lnTo>
                    <a:lnTo>
                      <a:pt x="6722" y="20073"/>
                    </a:lnTo>
                    <a:lnTo>
                      <a:pt x="6722" y="19891"/>
                    </a:lnTo>
                    <a:lnTo>
                      <a:pt x="6714" y="19891"/>
                    </a:lnTo>
                    <a:lnTo>
                      <a:pt x="6690" y="19708"/>
                    </a:lnTo>
                    <a:lnTo>
                      <a:pt x="6632" y="19708"/>
                    </a:lnTo>
                    <a:lnTo>
                      <a:pt x="6632" y="19526"/>
                    </a:lnTo>
                    <a:lnTo>
                      <a:pt x="6588" y="19526"/>
                    </a:lnTo>
                    <a:lnTo>
                      <a:pt x="6617" y="19708"/>
                    </a:lnTo>
                    <a:lnTo>
                      <a:pt x="6602" y="19708"/>
                    </a:lnTo>
                    <a:lnTo>
                      <a:pt x="6588" y="19891"/>
                    </a:lnTo>
                    <a:lnTo>
                      <a:pt x="6567" y="19891"/>
                    </a:lnTo>
                    <a:lnTo>
                      <a:pt x="6579" y="19708"/>
                    </a:lnTo>
                    <a:lnTo>
                      <a:pt x="6588" y="19526"/>
                    </a:lnTo>
                    <a:lnTo>
                      <a:pt x="6555" y="19526"/>
                    </a:lnTo>
                    <a:lnTo>
                      <a:pt x="6545" y="19161"/>
                    </a:lnTo>
                    <a:lnTo>
                      <a:pt x="6543" y="18978"/>
                    </a:lnTo>
                    <a:lnTo>
                      <a:pt x="6565" y="19161"/>
                    </a:lnTo>
                    <a:lnTo>
                      <a:pt x="6632" y="19161"/>
                    </a:lnTo>
                    <a:lnTo>
                      <a:pt x="6632" y="18978"/>
                    </a:lnTo>
                    <a:lnTo>
                      <a:pt x="6677" y="18978"/>
                    </a:lnTo>
                    <a:lnTo>
                      <a:pt x="6711" y="18796"/>
                    </a:lnTo>
                    <a:lnTo>
                      <a:pt x="6744" y="18796"/>
                    </a:lnTo>
                    <a:lnTo>
                      <a:pt x="6812" y="18431"/>
                    </a:lnTo>
                    <a:close/>
                    <a:moveTo>
                      <a:pt x="7110" y="20745"/>
                    </a:moveTo>
                    <a:lnTo>
                      <a:pt x="7095" y="20683"/>
                    </a:lnTo>
                    <a:lnTo>
                      <a:pt x="7080" y="20745"/>
                    </a:lnTo>
                    <a:lnTo>
                      <a:pt x="7080" y="20806"/>
                    </a:lnTo>
                    <a:lnTo>
                      <a:pt x="7110" y="20806"/>
                    </a:lnTo>
                    <a:lnTo>
                      <a:pt x="7110" y="20745"/>
                    </a:lnTo>
                    <a:close/>
                    <a:moveTo>
                      <a:pt x="7140" y="18613"/>
                    </a:moveTo>
                    <a:lnTo>
                      <a:pt x="7110" y="18613"/>
                    </a:lnTo>
                    <a:lnTo>
                      <a:pt x="7110" y="18796"/>
                    </a:lnTo>
                    <a:lnTo>
                      <a:pt x="7140" y="18796"/>
                    </a:lnTo>
                    <a:lnTo>
                      <a:pt x="7140" y="18613"/>
                    </a:lnTo>
                    <a:close/>
                    <a:moveTo>
                      <a:pt x="7155" y="18978"/>
                    </a:moveTo>
                    <a:lnTo>
                      <a:pt x="7125" y="18978"/>
                    </a:lnTo>
                    <a:lnTo>
                      <a:pt x="7110" y="19161"/>
                    </a:lnTo>
                    <a:lnTo>
                      <a:pt x="7155" y="19161"/>
                    </a:lnTo>
                    <a:lnTo>
                      <a:pt x="7155" y="18978"/>
                    </a:lnTo>
                    <a:close/>
                    <a:moveTo>
                      <a:pt x="7170" y="18613"/>
                    </a:moveTo>
                    <a:lnTo>
                      <a:pt x="7155" y="18613"/>
                    </a:lnTo>
                    <a:lnTo>
                      <a:pt x="7170" y="18796"/>
                    </a:lnTo>
                    <a:lnTo>
                      <a:pt x="7170" y="18613"/>
                    </a:lnTo>
                    <a:close/>
                    <a:moveTo>
                      <a:pt x="7230" y="18796"/>
                    </a:moveTo>
                    <a:lnTo>
                      <a:pt x="7170" y="18796"/>
                    </a:lnTo>
                    <a:lnTo>
                      <a:pt x="7155" y="18978"/>
                    </a:lnTo>
                    <a:lnTo>
                      <a:pt x="7170" y="18978"/>
                    </a:lnTo>
                    <a:lnTo>
                      <a:pt x="7200" y="19161"/>
                    </a:lnTo>
                    <a:lnTo>
                      <a:pt x="7215" y="19161"/>
                    </a:lnTo>
                    <a:lnTo>
                      <a:pt x="7215" y="18978"/>
                    </a:lnTo>
                    <a:lnTo>
                      <a:pt x="7230" y="18978"/>
                    </a:lnTo>
                    <a:lnTo>
                      <a:pt x="7230" y="18796"/>
                    </a:lnTo>
                    <a:close/>
                    <a:moveTo>
                      <a:pt x="7305" y="19708"/>
                    </a:moveTo>
                    <a:lnTo>
                      <a:pt x="7290" y="19708"/>
                    </a:lnTo>
                    <a:lnTo>
                      <a:pt x="7290" y="19891"/>
                    </a:lnTo>
                    <a:lnTo>
                      <a:pt x="7305" y="19891"/>
                    </a:lnTo>
                    <a:lnTo>
                      <a:pt x="7305" y="19708"/>
                    </a:lnTo>
                    <a:close/>
                    <a:moveTo>
                      <a:pt x="7319" y="20745"/>
                    </a:moveTo>
                    <a:lnTo>
                      <a:pt x="7275" y="20745"/>
                    </a:lnTo>
                    <a:lnTo>
                      <a:pt x="7275" y="20806"/>
                    </a:lnTo>
                    <a:lnTo>
                      <a:pt x="7290" y="20867"/>
                    </a:lnTo>
                    <a:lnTo>
                      <a:pt x="7290" y="20928"/>
                    </a:lnTo>
                    <a:lnTo>
                      <a:pt x="7305" y="20867"/>
                    </a:lnTo>
                    <a:lnTo>
                      <a:pt x="7305" y="20806"/>
                    </a:lnTo>
                    <a:lnTo>
                      <a:pt x="7319" y="20745"/>
                    </a:lnTo>
                    <a:close/>
                    <a:moveTo>
                      <a:pt x="7379" y="14781"/>
                    </a:moveTo>
                    <a:lnTo>
                      <a:pt x="7334" y="14781"/>
                    </a:lnTo>
                    <a:lnTo>
                      <a:pt x="7334" y="14964"/>
                    </a:lnTo>
                    <a:lnTo>
                      <a:pt x="7364" y="14964"/>
                    </a:lnTo>
                    <a:lnTo>
                      <a:pt x="7379" y="14781"/>
                    </a:lnTo>
                    <a:close/>
                    <a:moveTo>
                      <a:pt x="7439" y="20073"/>
                    </a:moveTo>
                    <a:lnTo>
                      <a:pt x="7424" y="19891"/>
                    </a:lnTo>
                    <a:lnTo>
                      <a:pt x="7368" y="19891"/>
                    </a:lnTo>
                    <a:lnTo>
                      <a:pt x="7404" y="20073"/>
                    </a:lnTo>
                    <a:lnTo>
                      <a:pt x="7439" y="20073"/>
                    </a:lnTo>
                    <a:close/>
                    <a:moveTo>
                      <a:pt x="7827" y="17336"/>
                    </a:moveTo>
                    <a:lnTo>
                      <a:pt x="7812" y="17336"/>
                    </a:lnTo>
                    <a:lnTo>
                      <a:pt x="7812" y="17484"/>
                    </a:lnTo>
                    <a:lnTo>
                      <a:pt x="7827" y="17386"/>
                    </a:lnTo>
                    <a:lnTo>
                      <a:pt x="7827" y="17336"/>
                    </a:lnTo>
                    <a:close/>
                    <a:moveTo>
                      <a:pt x="7857" y="18431"/>
                    </a:moveTo>
                    <a:lnTo>
                      <a:pt x="7842" y="18431"/>
                    </a:lnTo>
                    <a:lnTo>
                      <a:pt x="7842" y="18613"/>
                    </a:lnTo>
                    <a:lnTo>
                      <a:pt x="7857" y="18613"/>
                    </a:lnTo>
                    <a:lnTo>
                      <a:pt x="7857" y="18431"/>
                    </a:lnTo>
                    <a:close/>
                    <a:moveTo>
                      <a:pt x="7887" y="15329"/>
                    </a:moveTo>
                    <a:lnTo>
                      <a:pt x="7872" y="15146"/>
                    </a:lnTo>
                    <a:lnTo>
                      <a:pt x="7872" y="15329"/>
                    </a:lnTo>
                    <a:lnTo>
                      <a:pt x="7887" y="15329"/>
                    </a:lnTo>
                    <a:close/>
                    <a:moveTo>
                      <a:pt x="7917" y="16971"/>
                    </a:moveTo>
                    <a:lnTo>
                      <a:pt x="7902" y="16789"/>
                    </a:lnTo>
                    <a:lnTo>
                      <a:pt x="7887" y="16788"/>
                    </a:lnTo>
                    <a:lnTo>
                      <a:pt x="7887" y="16971"/>
                    </a:lnTo>
                    <a:lnTo>
                      <a:pt x="7917" y="16971"/>
                    </a:lnTo>
                    <a:close/>
                    <a:moveTo>
                      <a:pt x="7962" y="13869"/>
                    </a:moveTo>
                    <a:lnTo>
                      <a:pt x="7932" y="13869"/>
                    </a:lnTo>
                    <a:lnTo>
                      <a:pt x="7932" y="14051"/>
                    </a:lnTo>
                    <a:lnTo>
                      <a:pt x="7962" y="14051"/>
                    </a:lnTo>
                    <a:lnTo>
                      <a:pt x="7962" y="13869"/>
                    </a:lnTo>
                    <a:close/>
                    <a:moveTo>
                      <a:pt x="8022" y="15694"/>
                    </a:moveTo>
                    <a:lnTo>
                      <a:pt x="8007" y="15694"/>
                    </a:lnTo>
                    <a:lnTo>
                      <a:pt x="7992" y="15876"/>
                    </a:lnTo>
                    <a:lnTo>
                      <a:pt x="8022" y="15876"/>
                    </a:lnTo>
                    <a:lnTo>
                      <a:pt x="8022" y="15694"/>
                    </a:lnTo>
                    <a:close/>
                    <a:moveTo>
                      <a:pt x="8111" y="18728"/>
                    </a:moveTo>
                    <a:lnTo>
                      <a:pt x="8096" y="18728"/>
                    </a:lnTo>
                    <a:lnTo>
                      <a:pt x="8081" y="18667"/>
                    </a:lnTo>
                    <a:lnTo>
                      <a:pt x="8081" y="18728"/>
                    </a:lnTo>
                    <a:lnTo>
                      <a:pt x="8066" y="18789"/>
                    </a:lnTo>
                    <a:lnTo>
                      <a:pt x="8081" y="18789"/>
                    </a:lnTo>
                    <a:lnTo>
                      <a:pt x="8083" y="18796"/>
                    </a:lnTo>
                    <a:lnTo>
                      <a:pt x="8051" y="18796"/>
                    </a:lnTo>
                    <a:lnTo>
                      <a:pt x="8066" y="18978"/>
                    </a:lnTo>
                    <a:lnTo>
                      <a:pt x="8096" y="18978"/>
                    </a:lnTo>
                    <a:lnTo>
                      <a:pt x="8096" y="18850"/>
                    </a:lnTo>
                    <a:lnTo>
                      <a:pt x="8111" y="18850"/>
                    </a:lnTo>
                    <a:lnTo>
                      <a:pt x="8111" y="18728"/>
                    </a:lnTo>
                    <a:close/>
                    <a:moveTo>
                      <a:pt x="8290" y="19156"/>
                    </a:moveTo>
                    <a:lnTo>
                      <a:pt x="8275" y="19156"/>
                    </a:lnTo>
                    <a:lnTo>
                      <a:pt x="8290" y="19217"/>
                    </a:lnTo>
                    <a:lnTo>
                      <a:pt x="8290" y="19156"/>
                    </a:lnTo>
                    <a:close/>
                    <a:moveTo>
                      <a:pt x="8395" y="13869"/>
                    </a:moveTo>
                    <a:lnTo>
                      <a:pt x="8365" y="13869"/>
                    </a:lnTo>
                    <a:lnTo>
                      <a:pt x="8365" y="13686"/>
                    </a:lnTo>
                    <a:lnTo>
                      <a:pt x="8320" y="13686"/>
                    </a:lnTo>
                    <a:lnTo>
                      <a:pt x="8350" y="13869"/>
                    </a:lnTo>
                    <a:lnTo>
                      <a:pt x="8350" y="14051"/>
                    </a:lnTo>
                    <a:lnTo>
                      <a:pt x="8395" y="13869"/>
                    </a:lnTo>
                    <a:close/>
                    <a:moveTo>
                      <a:pt x="8993" y="19343"/>
                    </a:moveTo>
                    <a:lnTo>
                      <a:pt x="8978" y="19526"/>
                    </a:lnTo>
                    <a:lnTo>
                      <a:pt x="8993" y="19526"/>
                    </a:lnTo>
                    <a:lnTo>
                      <a:pt x="8993" y="19343"/>
                    </a:lnTo>
                    <a:close/>
                    <a:moveTo>
                      <a:pt x="105" y="8646"/>
                    </a:moveTo>
                    <a:lnTo>
                      <a:pt x="90" y="8707"/>
                    </a:lnTo>
                    <a:lnTo>
                      <a:pt x="105" y="8707"/>
                    </a:lnTo>
                    <a:lnTo>
                      <a:pt x="105" y="8646"/>
                    </a:lnTo>
                    <a:close/>
                    <a:moveTo>
                      <a:pt x="9456" y="18796"/>
                    </a:moveTo>
                    <a:lnTo>
                      <a:pt x="9441" y="18613"/>
                    </a:lnTo>
                    <a:lnTo>
                      <a:pt x="9438" y="18796"/>
                    </a:lnTo>
                    <a:lnTo>
                      <a:pt x="9456" y="18796"/>
                    </a:lnTo>
                    <a:close/>
                    <a:moveTo>
                      <a:pt x="9605" y="18431"/>
                    </a:moveTo>
                    <a:lnTo>
                      <a:pt x="9590" y="18248"/>
                    </a:lnTo>
                    <a:lnTo>
                      <a:pt x="9590" y="18431"/>
                    </a:lnTo>
                    <a:lnTo>
                      <a:pt x="9605" y="18431"/>
                    </a:lnTo>
                    <a:close/>
                    <a:moveTo>
                      <a:pt x="9665" y="19343"/>
                    </a:moveTo>
                    <a:lnTo>
                      <a:pt x="9620" y="19343"/>
                    </a:lnTo>
                    <a:lnTo>
                      <a:pt x="9605" y="19161"/>
                    </a:lnTo>
                    <a:lnTo>
                      <a:pt x="9590" y="19343"/>
                    </a:lnTo>
                    <a:lnTo>
                      <a:pt x="9575" y="19343"/>
                    </a:lnTo>
                    <a:lnTo>
                      <a:pt x="9575" y="19161"/>
                    </a:lnTo>
                    <a:lnTo>
                      <a:pt x="9620" y="19161"/>
                    </a:lnTo>
                    <a:lnTo>
                      <a:pt x="9635" y="18978"/>
                    </a:lnTo>
                    <a:lnTo>
                      <a:pt x="9605" y="18796"/>
                    </a:lnTo>
                    <a:lnTo>
                      <a:pt x="9590" y="18796"/>
                    </a:lnTo>
                    <a:lnTo>
                      <a:pt x="9560" y="19161"/>
                    </a:lnTo>
                    <a:lnTo>
                      <a:pt x="9560" y="19343"/>
                    </a:lnTo>
                    <a:lnTo>
                      <a:pt x="9545" y="19526"/>
                    </a:lnTo>
                    <a:lnTo>
                      <a:pt x="9560" y="19526"/>
                    </a:lnTo>
                    <a:lnTo>
                      <a:pt x="9560" y="19647"/>
                    </a:lnTo>
                    <a:lnTo>
                      <a:pt x="9530" y="19526"/>
                    </a:lnTo>
                    <a:lnTo>
                      <a:pt x="9485" y="19526"/>
                    </a:lnTo>
                    <a:lnTo>
                      <a:pt x="9515" y="19343"/>
                    </a:lnTo>
                    <a:lnTo>
                      <a:pt x="9560" y="19343"/>
                    </a:lnTo>
                    <a:lnTo>
                      <a:pt x="9560" y="19161"/>
                    </a:lnTo>
                    <a:lnTo>
                      <a:pt x="9411" y="19161"/>
                    </a:lnTo>
                    <a:lnTo>
                      <a:pt x="9422" y="18978"/>
                    </a:lnTo>
                    <a:lnTo>
                      <a:pt x="9431" y="18796"/>
                    </a:lnTo>
                    <a:lnTo>
                      <a:pt x="9411" y="18796"/>
                    </a:lnTo>
                    <a:lnTo>
                      <a:pt x="9366" y="19526"/>
                    </a:lnTo>
                    <a:lnTo>
                      <a:pt x="9381" y="19526"/>
                    </a:lnTo>
                    <a:lnTo>
                      <a:pt x="9381" y="19708"/>
                    </a:lnTo>
                    <a:lnTo>
                      <a:pt x="9426" y="19708"/>
                    </a:lnTo>
                    <a:lnTo>
                      <a:pt x="9426" y="19891"/>
                    </a:lnTo>
                    <a:lnTo>
                      <a:pt x="9456" y="19891"/>
                    </a:lnTo>
                    <a:lnTo>
                      <a:pt x="9456" y="19708"/>
                    </a:lnTo>
                    <a:lnTo>
                      <a:pt x="9471" y="19526"/>
                    </a:lnTo>
                    <a:lnTo>
                      <a:pt x="9471" y="19708"/>
                    </a:lnTo>
                    <a:lnTo>
                      <a:pt x="9500" y="19891"/>
                    </a:lnTo>
                    <a:lnTo>
                      <a:pt x="9545" y="19891"/>
                    </a:lnTo>
                    <a:lnTo>
                      <a:pt x="9575" y="19708"/>
                    </a:lnTo>
                    <a:lnTo>
                      <a:pt x="9597" y="19526"/>
                    </a:lnTo>
                    <a:lnTo>
                      <a:pt x="9642" y="19526"/>
                    </a:lnTo>
                    <a:lnTo>
                      <a:pt x="9665" y="19343"/>
                    </a:lnTo>
                    <a:close/>
                    <a:moveTo>
                      <a:pt x="9695" y="19461"/>
                    </a:moveTo>
                    <a:lnTo>
                      <a:pt x="9665" y="19461"/>
                    </a:lnTo>
                    <a:lnTo>
                      <a:pt x="9665" y="19522"/>
                    </a:lnTo>
                    <a:lnTo>
                      <a:pt x="9650" y="19645"/>
                    </a:lnTo>
                    <a:lnTo>
                      <a:pt x="9650" y="19706"/>
                    </a:lnTo>
                    <a:lnTo>
                      <a:pt x="9680" y="19706"/>
                    </a:lnTo>
                    <a:lnTo>
                      <a:pt x="9680" y="19522"/>
                    </a:lnTo>
                    <a:lnTo>
                      <a:pt x="9695" y="19461"/>
                    </a:lnTo>
                    <a:close/>
                    <a:moveTo>
                      <a:pt x="9784" y="18613"/>
                    </a:moveTo>
                    <a:lnTo>
                      <a:pt x="9739" y="18613"/>
                    </a:lnTo>
                    <a:lnTo>
                      <a:pt x="9769" y="18796"/>
                    </a:lnTo>
                    <a:lnTo>
                      <a:pt x="9784" y="18796"/>
                    </a:lnTo>
                    <a:lnTo>
                      <a:pt x="9784" y="18613"/>
                    </a:lnTo>
                    <a:close/>
                    <a:moveTo>
                      <a:pt x="10038" y="19034"/>
                    </a:moveTo>
                    <a:lnTo>
                      <a:pt x="10023" y="19034"/>
                    </a:lnTo>
                    <a:lnTo>
                      <a:pt x="10038" y="19095"/>
                    </a:lnTo>
                    <a:lnTo>
                      <a:pt x="10038" y="19034"/>
                    </a:lnTo>
                    <a:close/>
                    <a:moveTo>
                      <a:pt x="10382" y="19217"/>
                    </a:moveTo>
                    <a:lnTo>
                      <a:pt x="10367" y="19217"/>
                    </a:lnTo>
                    <a:lnTo>
                      <a:pt x="10352" y="19278"/>
                    </a:lnTo>
                    <a:lnTo>
                      <a:pt x="10322" y="19278"/>
                    </a:lnTo>
                    <a:lnTo>
                      <a:pt x="10292" y="19339"/>
                    </a:lnTo>
                    <a:lnTo>
                      <a:pt x="10262" y="19461"/>
                    </a:lnTo>
                    <a:lnTo>
                      <a:pt x="10247" y="19584"/>
                    </a:lnTo>
                    <a:lnTo>
                      <a:pt x="10247" y="19645"/>
                    </a:lnTo>
                    <a:lnTo>
                      <a:pt x="10232" y="19767"/>
                    </a:lnTo>
                    <a:lnTo>
                      <a:pt x="10247" y="19767"/>
                    </a:lnTo>
                    <a:lnTo>
                      <a:pt x="10281" y="19685"/>
                    </a:lnTo>
                    <a:lnTo>
                      <a:pt x="10348" y="19543"/>
                    </a:lnTo>
                    <a:lnTo>
                      <a:pt x="10357" y="19522"/>
                    </a:lnTo>
                    <a:lnTo>
                      <a:pt x="10382" y="19461"/>
                    </a:lnTo>
                    <a:lnTo>
                      <a:pt x="10382" y="19217"/>
                    </a:lnTo>
                    <a:close/>
                    <a:moveTo>
                      <a:pt x="10531" y="17883"/>
                    </a:moveTo>
                    <a:lnTo>
                      <a:pt x="10516" y="17883"/>
                    </a:lnTo>
                    <a:lnTo>
                      <a:pt x="10516" y="17701"/>
                    </a:lnTo>
                    <a:lnTo>
                      <a:pt x="10456" y="18066"/>
                    </a:lnTo>
                    <a:lnTo>
                      <a:pt x="10531" y="18066"/>
                    </a:lnTo>
                    <a:lnTo>
                      <a:pt x="10531" y="17883"/>
                    </a:lnTo>
                    <a:close/>
                    <a:moveTo>
                      <a:pt x="11144" y="18978"/>
                    </a:moveTo>
                    <a:lnTo>
                      <a:pt x="11129" y="18796"/>
                    </a:lnTo>
                    <a:lnTo>
                      <a:pt x="11129" y="18978"/>
                    </a:lnTo>
                    <a:lnTo>
                      <a:pt x="11144" y="18978"/>
                    </a:lnTo>
                    <a:close/>
                    <a:moveTo>
                      <a:pt x="11532" y="18978"/>
                    </a:moveTo>
                    <a:lnTo>
                      <a:pt x="11517" y="18978"/>
                    </a:lnTo>
                    <a:lnTo>
                      <a:pt x="11517" y="19161"/>
                    </a:lnTo>
                    <a:lnTo>
                      <a:pt x="11532" y="19161"/>
                    </a:lnTo>
                    <a:lnTo>
                      <a:pt x="11532" y="18978"/>
                    </a:lnTo>
                    <a:close/>
                    <a:moveTo>
                      <a:pt x="11592" y="18978"/>
                    </a:moveTo>
                    <a:lnTo>
                      <a:pt x="11562" y="18796"/>
                    </a:lnTo>
                    <a:lnTo>
                      <a:pt x="11547" y="18796"/>
                    </a:lnTo>
                    <a:lnTo>
                      <a:pt x="11547" y="18978"/>
                    </a:lnTo>
                    <a:lnTo>
                      <a:pt x="11592" y="18978"/>
                    </a:lnTo>
                    <a:close/>
                    <a:moveTo>
                      <a:pt x="11593" y="13700"/>
                    </a:moveTo>
                    <a:lnTo>
                      <a:pt x="11592" y="13686"/>
                    </a:lnTo>
                    <a:lnTo>
                      <a:pt x="11592" y="13504"/>
                    </a:lnTo>
                    <a:lnTo>
                      <a:pt x="11532" y="13686"/>
                    </a:lnTo>
                    <a:lnTo>
                      <a:pt x="11591" y="13686"/>
                    </a:lnTo>
                    <a:lnTo>
                      <a:pt x="11593" y="13700"/>
                    </a:lnTo>
                    <a:close/>
                    <a:moveTo>
                      <a:pt x="11622" y="13869"/>
                    </a:moveTo>
                    <a:lnTo>
                      <a:pt x="11593" y="13700"/>
                    </a:lnTo>
                    <a:lnTo>
                      <a:pt x="11607" y="13869"/>
                    </a:lnTo>
                    <a:lnTo>
                      <a:pt x="11622" y="13869"/>
                    </a:lnTo>
                    <a:close/>
                    <a:moveTo>
                      <a:pt x="11771" y="15694"/>
                    </a:moveTo>
                    <a:lnTo>
                      <a:pt x="11756" y="15694"/>
                    </a:lnTo>
                    <a:lnTo>
                      <a:pt x="11726" y="15876"/>
                    </a:lnTo>
                    <a:lnTo>
                      <a:pt x="11771" y="15876"/>
                    </a:lnTo>
                    <a:lnTo>
                      <a:pt x="11771" y="15694"/>
                    </a:lnTo>
                    <a:close/>
                    <a:moveTo>
                      <a:pt x="11786" y="15511"/>
                    </a:moveTo>
                    <a:lnTo>
                      <a:pt x="11771" y="15694"/>
                    </a:lnTo>
                    <a:lnTo>
                      <a:pt x="11786" y="15694"/>
                    </a:lnTo>
                    <a:lnTo>
                      <a:pt x="11786" y="15511"/>
                    </a:lnTo>
                    <a:close/>
                    <a:moveTo>
                      <a:pt x="12115" y="0"/>
                    </a:moveTo>
                    <a:lnTo>
                      <a:pt x="12010" y="0"/>
                    </a:lnTo>
                    <a:lnTo>
                      <a:pt x="12010" y="182"/>
                    </a:lnTo>
                    <a:lnTo>
                      <a:pt x="11995" y="182"/>
                    </a:lnTo>
                    <a:lnTo>
                      <a:pt x="12010" y="365"/>
                    </a:lnTo>
                    <a:lnTo>
                      <a:pt x="12085" y="365"/>
                    </a:lnTo>
                    <a:lnTo>
                      <a:pt x="12115" y="182"/>
                    </a:lnTo>
                    <a:lnTo>
                      <a:pt x="12115" y="0"/>
                    </a:lnTo>
                    <a:close/>
                    <a:moveTo>
                      <a:pt x="12204" y="213"/>
                    </a:moveTo>
                    <a:lnTo>
                      <a:pt x="12189" y="213"/>
                    </a:lnTo>
                    <a:lnTo>
                      <a:pt x="12189" y="182"/>
                    </a:lnTo>
                    <a:lnTo>
                      <a:pt x="12115" y="182"/>
                    </a:lnTo>
                    <a:lnTo>
                      <a:pt x="12115" y="365"/>
                    </a:lnTo>
                    <a:lnTo>
                      <a:pt x="12189" y="365"/>
                    </a:lnTo>
                    <a:lnTo>
                      <a:pt x="12189" y="274"/>
                    </a:lnTo>
                    <a:lnTo>
                      <a:pt x="12204" y="213"/>
                    </a:lnTo>
                    <a:close/>
                    <a:moveTo>
                      <a:pt x="12697" y="18978"/>
                    </a:moveTo>
                    <a:lnTo>
                      <a:pt x="12563" y="18978"/>
                    </a:lnTo>
                    <a:lnTo>
                      <a:pt x="12563" y="19161"/>
                    </a:lnTo>
                    <a:lnTo>
                      <a:pt x="12697" y="19161"/>
                    </a:lnTo>
                    <a:lnTo>
                      <a:pt x="12697" y="18978"/>
                    </a:lnTo>
                    <a:close/>
                    <a:moveTo>
                      <a:pt x="13130" y="18613"/>
                    </a:moveTo>
                    <a:lnTo>
                      <a:pt x="13100" y="18613"/>
                    </a:lnTo>
                    <a:lnTo>
                      <a:pt x="13115" y="18796"/>
                    </a:lnTo>
                    <a:lnTo>
                      <a:pt x="13130" y="18796"/>
                    </a:lnTo>
                    <a:lnTo>
                      <a:pt x="13130" y="18613"/>
                    </a:lnTo>
                    <a:close/>
                    <a:moveTo>
                      <a:pt x="13185" y="18735"/>
                    </a:moveTo>
                    <a:lnTo>
                      <a:pt x="13175" y="18613"/>
                    </a:lnTo>
                    <a:lnTo>
                      <a:pt x="13145" y="18613"/>
                    </a:lnTo>
                    <a:lnTo>
                      <a:pt x="13145" y="18796"/>
                    </a:lnTo>
                    <a:lnTo>
                      <a:pt x="13175" y="18796"/>
                    </a:lnTo>
                    <a:lnTo>
                      <a:pt x="13185" y="18735"/>
                    </a:lnTo>
                    <a:close/>
                    <a:moveTo>
                      <a:pt x="13205" y="18613"/>
                    </a:moveTo>
                    <a:lnTo>
                      <a:pt x="13185" y="18735"/>
                    </a:lnTo>
                    <a:lnTo>
                      <a:pt x="13190" y="18796"/>
                    </a:lnTo>
                    <a:lnTo>
                      <a:pt x="13205" y="18796"/>
                    </a:lnTo>
                    <a:lnTo>
                      <a:pt x="13205" y="18613"/>
                    </a:lnTo>
                    <a:close/>
                    <a:moveTo>
                      <a:pt x="13384" y="18978"/>
                    </a:moveTo>
                    <a:lnTo>
                      <a:pt x="13354" y="18978"/>
                    </a:lnTo>
                    <a:lnTo>
                      <a:pt x="13339" y="19161"/>
                    </a:lnTo>
                    <a:lnTo>
                      <a:pt x="13369" y="19161"/>
                    </a:lnTo>
                    <a:lnTo>
                      <a:pt x="13384" y="18978"/>
                    </a:lnTo>
                    <a:close/>
                    <a:moveTo>
                      <a:pt x="13429" y="18066"/>
                    </a:moveTo>
                    <a:lnTo>
                      <a:pt x="13399" y="17883"/>
                    </a:lnTo>
                    <a:lnTo>
                      <a:pt x="13384" y="17883"/>
                    </a:lnTo>
                    <a:lnTo>
                      <a:pt x="13354" y="18248"/>
                    </a:lnTo>
                    <a:lnTo>
                      <a:pt x="13429" y="18248"/>
                    </a:lnTo>
                    <a:lnTo>
                      <a:pt x="13429" y="18066"/>
                    </a:lnTo>
                    <a:close/>
                    <a:moveTo>
                      <a:pt x="13534" y="20745"/>
                    </a:moveTo>
                    <a:lnTo>
                      <a:pt x="13519" y="20683"/>
                    </a:lnTo>
                    <a:lnTo>
                      <a:pt x="13519" y="20745"/>
                    </a:lnTo>
                    <a:lnTo>
                      <a:pt x="13534" y="20745"/>
                    </a:lnTo>
                    <a:close/>
                    <a:moveTo>
                      <a:pt x="13832" y="18066"/>
                    </a:moveTo>
                    <a:lnTo>
                      <a:pt x="13761" y="18066"/>
                    </a:lnTo>
                    <a:lnTo>
                      <a:pt x="13728" y="17883"/>
                    </a:lnTo>
                    <a:lnTo>
                      <a:pt x="13728" y="18248"/>
                    </a:lnTo>
                    <a:lnTo>
                      <a:pt x="13832" y="18248"/>
                    </a:lnTo>
                    <a:lnTo>
                      <a:pt x="13832" y="18066"/>
                    </a:lnTo>
                    <a:close/>
                    <a:moveTo>
                      <a:pt x="13877" y="20317"/>
                    </a:moveTo>
                    <a:lnTo>
                      <a:pt x="13862" y="20195"/>
                    </a:lnTo>
                    <a:lnTo>
                      <a:pt x="13847" y="20317"/>
                    </a:lnTo>
                    <a:lnTo>
                      <a:pt x="13832" y="20378"/>
                    </a:lnTo>
                    <a:lnTo>
                      <a:pt x="13847" y="20378"/>
                    </a:lnTo>
                    <a:lnTo>
                      <a:pt x="13862" y="20439"/>
                    </a:lnTo>
                    <a:lnTo>
                      <a:pt x="13877" y="20439"/>
                    </a:lnTo>
                    <a:lnTo>
                      <a:pt x="13877" y="20317"/>
                    </a:lnTo>
                    <a:close/>
                    <a:moveTo>
                      <a:pt x="13937" y="18613"/>
                    </a:moveTo>
                    <a:lnTo>
                      <a:pt x="13922" y="18431"/>
                    </a:lnTo>
                    <a:lnTo>
                      <a:pt x="13907" y="18431"/>
                    </a:lnTo>
                    <a:lnTo>
                      <a:pt x="13877" y="18249"/>
                    </a:lnTo>
                    <a:lnTo>
                      <a:pt x="13847" y="18248"/>
                    </a:lnTo>
                    <a:lnTo>
                      <a:pt x="13858" y="18431"/>
                    </a:lnTo>
                    <a:lnTo>
                      <a:pt x="13881" y="18613"/>
                    </a:lnTo>
                    <a:lnTo>
                      <a:pt x="13937" y="18613"/>
                    </a:lnTo>
                    <a:close/>
                    <a:moveTo>
                      <a:pt x="14101" y="14084"/>
                    </a:moveTo>
                    <a:lnTo>
                      <a:pt x="14086" y="14023"/>
                    </a:lnTo>
                    <a:lnTo>
                      <a:pt x="14056" y="13962"/>
                    </a:lnTo>
                    <a:lnTo>
                      <a:pt x="14042" y="13962"/>
                    </a:lnTo>
                    <a:lnTo>
                      <a:pt x="14042" y="14023"/>
                    </a:lnTo>
                    <a:lnTo>
                      <a:pt x="14027" y="14084"/>
                    </a:lnTo>
                    <a:lnTo>
                      <a:pt x="14027" y="14145"/>
                    </a:lnTo>
                    <a:lnTo>
                      <a:pt x="14056" y="14145"/>
                    </a:lnTo>
                    <a:lnTo>
                      <a:pt x="14071" y="14084"/>
                    </a:lnTo>
                    <a:lnTo>
                      <a:pt x="14101" y="14084"/>
                    </a:lnTo>
                    <a:close/>
                    <a:moveTo>
                      <a:pt x="134" y="9672"/>
                    </a:moveTo>
                    <a:lnTo>
                      <a:pt x="120" y="9489"/>
                    </a:lnTo>
                    <a:lnTo>
                      <a:pt x="0" y="9489"/>
                    </a:lnTo>
                    <a:lnTo>
                      <a:pt x="0" y="9854"/>
                    </a:lnTo>
                    <a:lnTo>
                      <a:pt x="46" y="9854"/>
                    </a:lnTo>
                    <a:lnTo>
                      <a:pt x="75" y="9672"/>
                    </a:lnTo>
                    <a:lnTo>
                      <a:pt x="134" y="9672"/>
                    </a:lnTo>
                    <a:close/>
                    <a:moveTo>
                      <a:pt x="14669" y="19645"/>
                    </a:moveTo>
                    <a:lnTo>
                      <a:pt x="14654" y="19584"/>
                    </a:lnTo>
                    <a:lnTo>
                      <a:pt x="14654" y="19645"/>
                    </a:lnTo>
                    <a:lnTo>
                      <a:pt x="14639" y="19706"/>
                    </a:lnTo>
                    <a:lnTo>
                      <a:pt x="14669" y="19645"/>
                    </a:lnTo>
                    <a:close/>
                    <a:moveTo>
                      <a:pt x="14699" y="19522"/>
                    </a:moveTo>
                    <a:lnTo>
                      <a:pt x="14684" y="19400"/>
                    </a:lnTo>
                    <a:lnTo>
                      <a:pt x="14684" y="19339"/>
                    </a:lnTo>
                    <a:lnTo>
                      <a:pt x="14669" y="19339"/>
                    </a:lnTo>
                    <a:lnTo>
                      <a:pt x="14669" y="19461"/>
                    </a:lnTo>
                    <a:lnTo>
                      <a:pt x="14684" y="19461"/>
                    </a:lnTo>
                    <a:lnTo>
                      <a:pt x="14699" y="19522"/>
                    </a:lnTo>
                    <a:close/>
                    <a:moveTo>
                      <a:pt x="15162" y="16606"/>
                    </a:moveTo>
                    <a:lnTo>
                      <a:pt x="15154" y="16515"/>
                    </a:lnTo>
                    <a:lnTo>
                      <a:pt x="15147" y="16606"/>
                    </a:lnTo>
                    <a:lnTo>
                      <a:pt x="15162" y="16606"/>
                    </a:lnTo>
                    <a:close/>
                    <a:moveTo>
                      <a:pt x="15222" y="1095"/>
                    </a:moveTo>
                    <a:lnTo>
                      <a:pt x="15207" y="912"/>
                    </a:lnTo>
                    <a:lnTo>
                      <a:pt x="15151" y="912"/>
                    </a:lnTo>
                    <a:lnTo>
                      <a:pt x="15117" y="1095"/>
                    </a:lnTo>
                    <a:lnTo>
                      <a:pt x="15222" y="1095"/>
                    </a:lnTo>
                    <a:close/>
                    <a:moveTo>
                      <a:pt x="15351" y="977"/>
                    </a:moveTo>
                    <a:lnTo>
                      <a:pt x="15340" y="912"/>
                    </a:lnTo>
                    <a:lnTo>
                      <a:pt x="15237" y="912"/>
                    </a:lnTo>
                    <a:lnTo>
                      <a:pt x="15237" y="1095"/>
                    </a:lnTo>
                    <a:lnTo>
                      <a:pt x="15341" y="1095"/>
                    </a:lnTo>
                    <a:lnTo>
                      <a:pt x="15351" y="977"/>
                    </a:lnTo>
                    <a:close/>
                    <a:moveTo>
                      <a:pt x="15356" y="912"/>
                    </a:moveTo>
                    <a:lnTo>
                      <a:pt x="15351" y="977"/>
                    </a:lnTo>
                    <a:lnTo>
                      <a:pt x="15356" y="1008"/>
                    </a:lnTo>
                    <a:lnTo>
                      <a:pt x="15356" y="912"/>
                    </a:lnTo>
                    <a:close/>
                    <a:moveTo>
                      <a:pt x="15446" y="1095"/>
                    </a:moveTo>
                    <a:lnTo>
                      <a:pt x="15416" y="912"/>
                    </a:lnTo>
                    <a:lnTo>
                      <a:pt x="15386" y="912"/>
                    </a:lnTo>
                    <a:lnTo>
                      <a:pt x="15401" y="1095"/>
                    </a:lnTo>
                    <a:lnTo>
                      <a:pt x="15446" y="1095"/>
                    </a:lnTo>
                    <a:close/>
                    <a:moveTo>
                      <a:pt x="15461" y="912"/>
                    </a:moveTo>
                    <a:lnTo>
                      <a:pt x="15446" y="912"/>
                    </a:lnTo>
                    <a:lnTo>
                      <a:pt x="15461" y="973"/>
                    </a:lnTo>
                    <a:lnTo>
                      <a:pt x="15461" y="912"/>
                    </a:lnTo>
                    <a:close/>
                    <a:moveTo>
                      <a:pt x="15464" y="985"/>
                    </a:moveTo>
                    <a:lnTo>
                      <a:pt x="15461" y="973"/>
                    </a:lnTo>
                    <a:lnTo>
                      <a:pt x="15461" y="1004"/>
                    </a:lnTo>
                    <a:lnTo>
                      <a:pt x="15464" y="985"/>
                    </a:lnTo>
                    <a:close/>
                    <a:moveTo>
                      <a:pt x="15476" y="1095"/>
                    </a:moveTo>
                    <a:lnTo>
                      <a:pt x="15461" y="1095"/>
                    </a:lnTo>
                    <a:lnTo>
                      <a:pt x="15461" y="1004"/>
                    </a:lnTo>
                    <a:lnTo>
                      <a:pt x="15446" y="1095"/>
                    </a:lnTo>
                    <a:lnTo>
                      <a:pt x="15453" y="1095"/>
                    </a:lnTo>
                    <a:lnTo>
                      <a:pt x="15476" y="1277"/>
                    </a:lnTo>
                    <a:lnTo>
                      <a:pt x="15476" y="1095"/>
                    </a:lnTo>
                    <a:close/>
                    <a:moveTo>
                      <a:pt x="15505" y="730"/>
                    </a:moveTo>
                    <a:lnTo>
                      <a:pt x="15476" y="730"/>
                    </a:lnTo>
                    <a:lnTo>
                      <a:pt x="15476" y="912"/>
                    </a:lnTo>
                    <a:lnTo>
                      <a:pt x="15464" y="985"/>
                    </a:lnTo>
                    <a:lnTo>
                      <a:pt x="15490" y="1095"/>
                    </a:lnTo>
                    <a:lnTo>
                      <a:pt x="15490" y="912"/>
                    </a:lnTo>
                    <a:lnTo>
                      <a:pt x="15505" y="730"/>
                    </a:lnTo>
                    <a:close/>
                    <a:moveTo>
                      <a:pt x="15510" y="19830"/>
                    </a:moveTo>
                    <a:lnTo>
                      <a:pt x="15490" y="19891"/>
                    </a:lnTo>
                    <a:lnTo>
                      <a:pt x="15505" y="19891"/>
                    </a:lnTo>
                    <a:lnTo>
                      <a:pt x="15510" y="19830"/>
                    </a:lnTo>
                    <a:close/>
                    <a:moveTo>
                      <a:pt x="15550" y="19708"/>
                    </a:moveTo>
                    <a:lnTo>
                      <a:pt x="15520" y="19708"/>
                    </a:lnTo>
                    <a:lnTo>
                      <a:pt x="15510" y="19830"/>
                    </a:lnTo>
                    <a:lnTo>
                      <a:pt x="15550" y="19708"/>
                    </a:lnTo>
                    <a:close/>
                    <a:moveTo>
                      <a:pt x="15610" y="20133"/>
                    </a:moveTo>
                    <a:lnTo>
                      <a:pt x="15595" y="20133"/>
                    </a:lnTo>
                    <a:lnTo>
                      <a:pt x="15610" y="20195"/>
                    </a:lnTo>
                    <a:lnTo>
                      <a:pt x="15610" y="20133"/>
                    </a:lnTo>
                    <a:close/>
                    <a:moveTo>
                      <a:pt x="15625" y="20561"/>
                    </a:moveTo>
                    <a:lnTo>
                      <a:pt x="15595" y="20500"/>
                    </a:lnTo>
                    <a:lnTo>
                      <a:pt x="15580" y="20439"/>
                    </a:lnTo>
                    <a:lnTo>
                      <a:pt x="15550" y="20378"/>
                    </a:lnTo>
                    <a:lnTo>
                      <a:pt x="15535" y="20439"/>
                    </a:lnTo>
                    <a:lnTo>
                      <a:pt x="15580" y="20622"/>
                    </a:lnTo>
                    <a:lnTo>
                      <a:pt x="15595" y="20622"/>
                    </a:lnTo>
                    <a:lnTo>
                      <a:pt x="15610" y="20561"/>
                    </a:lnTo>
                    <a:lnTo>
                      <a:pt x="15625" y="20561"/>
                    </a:lnTo>
                    <a:close/>
                    <a:moveTo>
                      <a:pt x="15640" y="20622"/>
                    </a:moveTo>
                    <a:lnTo>
                      <a:pt x="15625" y="20622"/>
                    </a:lnTo>
                    <a:lnTo>
                      <a:pt x="15625" y="20683"/>
                    </a:lnTo>
                    <a:lnTo>
                      <a:pt x="15640" y="20622"/>
                    </a:lnTo>
                    <a:close/>
                    <a:moveTo>
                      <a:pt x="15715" y="1277"/>
                    </a:moveTo>
                    <a:lnTo>
                      <a:pt x="15700" y="1277"/>
                    </a:lnTo>
                    <a:lnTo>
                      <a:pt x="15715" y="1460"/>
                    </a:lnTo>
                    <a:lnTo>
                      <a:pt x="15715" y="1277"/>
                    </a:lnTo>
                    <a:close/>
                    <a:moveTo>
                      <a:pt x="15731" y="1264"/>
                    </a:moveTo>
                    <a:lnTo>
                      <a:pt x="15700" y="1095"/>
                    </a:lnTo>
                    <a:lnTo>
                      <a:pt x="15715" y="1277"/>
                    </a:lnTo>
                    <a:lnTo>
                      <a:pt x="15729" y="1277"/>
                    </a:lnTo>
                    <a:lnTo>
                      <a:pt x="15731" y="1264"/>
                    </a:lnTo>
                    <a:close/>
                    <a:moveTo>
                      <a:pt x="15864" y="17153"/>
                    </a:moveTo>
                    <a:lnTo>
                      <a:pt x="15849" y="16971"/>
                    </a:lnTo>
                    <a:lnTo>
                      <a:pt x="15834" y="16971"/>
                    </a:lnTo>
                    <a:lnTo>
                      <a:pt x="15834" y="17153"/>
                    </a:lnTo>
                    <a:lnTo>
                      <a:pt x="15849" y="17153"/>
                    </a:lnTo>
                    <a:lnTo>
                      <a:pt x="15849" y="17336"/>
                    </a:lnTo>
                    <a:lnTo>
                      <a:pt x="15864" y="17336"/>
                    </a:lnTo>
                    <a:lnTo>
                      <a:pt x="15864" y="17153"/>
                    </a:lnTo>
                    <a:close/>
                    <a:moveTo>
                      <a:pt x="15909" y="14416"/>
                    </a:moveTo>
                    <a:lnTo>
                      <a:pt x="15901" y="14416"/>
                    </a:lnTo>
                    <a:lnTo>
                      <a:pt x="15909" y="14477"/>
                    </a:lnTo>
                    <a:lnTo>
                      <a:pt x="15909" y="14416"/>
                    </a:lnTo>
                    <a:close/>
                    <a:moveTo>
                      <a:pt x="15931" y="14781"/>
                    </a:moveTo>
                    <a:lnTo>
                      <a:pt x="15926" y="14599"/>
                    </a:lnTo>
                    <a:lnTo>
                      <a:pt x="15924" y="14599"/>
                    </a:lnTo>
                    <a:lnTo>
                      <a:pt x="15909" y="14477"/>
                    </a:lnTo>
                    <a:lnTo>
                      <a:pt x="15909" y="14599"/>
                    </a:lnTo>
                    <a:lnTo>
                      <a:pt x="15922" y="14781"/>
                    </a:lnTo>
                    <a:lnTo>
                      <a:pt x="15931" y="14781"/>
                    </a:lnTo>
                    <a:close/>
                    <a:moveTo>
                      <a:pt x="16611" y="18978"/>
                    </a:moveTo>
                    <a:lnTo>
                      <a:pt x="16581" y="18978"/>
                    </a:lnTo>
                    <a:lnTo>
                      <a:pt x="16566" y="19161"/>
                    </a:lnTo>
                    <a:lnTo>
                      <a:pt x="16596" y="19161"/>
                    </a:lnTo>
                    <a:lnTo>
                      <a:pt x="16611" y="18978"/>
                    </a:lnTo>
                    <a:close/>
                    <a:moveTo>
                      <a:pt x="16641" y="16424"/>
                    </a:moveTo>
                    <a:lnTo>
                      <a:pt x="16579" y="16424"/>
                    </a:lnTo>
                    <a:lnTo>
                      <a:pt x="16479" y="16241"/>
                    </a:lnTo>
                    <a:lnTo>
                      <a:pt x="16432" y="16059"/>
                    </a:lnTo>
                    <a:lnTo>
                      <a:pt x="16402" y="16424"/>
                    </a:lnTo>
                    <a:lnTo>
                      <a:pt x="16521" y="16424"/>
                    </a:lnTo>
                    <a:lnTo>
                      <a:pt x="16488" y="16606"/>
                    </a:lnTo>
                    <a:lnTo>
                      <a:pt x="16576" y="16606"/>
                    </a:lnTo>
                    <a:lnTo>
                      <a:pt x="16641" y="16424"/>
                    </a:lnTo>
                    <a:close/>
                    <a:moveTo>
                      <a:pt x="17358" y="21168"/>
                    </a:moveTo>
                    <a:lnTo>
                      <a:pt x="17328" y="20986"/>
                    </a:lnTo>
                    <a:lnTo>
                      <a:pt x="17313" y="20986"/>
                    </a:lnTo>
                    <a:lnTo>
                      <a:pt x="17298" y="21168"/>
                    </a:lnTo>
                    <a:lnTo>
                      <a:pt x="17268" y="21168"/>
                    </a:lnTo>
                    <a:lnTo>
                      <a:pt x="17268" y="20986"/>
                    </a:lnTo>
                    <a:lnTo>
                      <a:pt x="17134" y="20803"/>
                    </a:lnTo>
                    <a:lnTo>
                      <a:pt x="17156" y="20986"/>
                    </a:lnTo>
                    <a:lnTo>
                      <a:pt x="17178" y="20986"/>
                    </a:lnTo>
                    <a:lnTo>
                      <a:pt x="17223" y="21351"/>
                    </a:lnTo>
                    <a:lnTo>
                      <a:pt x="17251" y="21351"/>
                    </a:lnTo>
                    <a:lnTo>
                      <a:pt x="17330" y="21168"/>
                    </a:lnTo>
                    <a:lnTo>
                      <a:pt x="17358" y="21168"/>
                    </a:lnTo>
                    <a:close/>
                    <a:moveTo>
                      <a:pt x="17612" y="17153"/>
                    </a:moveTo>
                    <a:lnTo>
                      <a:pt x="17567" y="17153"/>
                    </a:lnTo>
                    <a:lnTo>
                      <a:pt x="17552" y="17336"/>
                    </a:lnTo>
                    <a:lnTo>
                      <a:pt x="17544" y="17336"/>
                    </a:lnTo>
                    <a:lnTo>
                      <a:pt x="17589" y="17518"/>
                    </a:lnTo>
                    <a:lnTo>
                      <a:pt x="17612" y="17518"/>
                    </a:lnTo>
                    <a:lnTo>
                      <a:pt x="17612" y="17153"/>
                    </a:lnTo>
                    <a:close/>
                    <a:moveTo>
                      <a:pt x="299" y="7938"/>
                    </a:moveTo>
                    <a:lnTo>
                      <a:pt x="269" y="8029"/>
                    </a:lnTo>
                    <a:lnTo>
                      <a:pt x="284" y="8029"/>
                    </a:lnTo>
                    <a:lnTo>
                      <a:pt x="299" y="7938"/>
                    </a:lnTo>
                    <a:close/>
                    <a:moveTo>
                      <a:pt x="314" y="12801"/>
                    </a:moveTo>
                    <a:lnTo>
                      <a:pt x="299" y="12801"/>
                    </a:lnTo>
                    <a:lnTo>
                      <a:pt x="299" y="12862"/>
                    </a:lnTo>
                    <a:lnTo>
                      <a:pt x="314" y="12862"/>
                    </a:lnTo>
                    <a:lnTo>
                      <a:pt x="314" y="12801"/>
                    </a:lnTo>
                    <a:close/>
                    <a:moveTo>
                      <a:pt x="329" y="12923"/>
                    </a:moveTo>
                    <a:lnTo>
                      <a:pt x="314" y="12923"/>
                    </a:lnTo>
                    <a:lnTo>
                      <a:pt x="314" y="12984"/>
                    </a:lnTo>
                    <a:lnTo>
                      <a:pt x="329" y="12984"/>
                    </a:lnTo>
                    <a:lnTo>
                      <a:pt x="329" y="12923"/>
                    </a:lnTo>
                    <a:close/>
                    <a:moveTo>
                      <a:pt x="344" y="12984"/>
                    </a:moveTo>
                    <a:lnTo>
                      <a:pt x="329" y="12984"/>
                    </a:lnTo>
                    <a:lnTo>
                      <a:pt x="329" y="13045"/>
                    </a:lnTo>
                    <a:lnTo>
                      <a:pt x="344" y="13045"/>
                    </a:lnTo>
                    <a:lnTo>
                      <a:pt x="344" y="12984"/>
                    </a:lnTo>
                    <a:close/>
                    <a:moveTo>
                      <a:pt x="19031" y="16606"/>
                    </a:moveTo>
                    <a:lnTo>
                      <a:pt x="19016" y="16606"/>
                    </a:lnTo>
                    <a:lnTo>
                      <a:pt x="19001" y="16424"/>
                    </a:lnTo>
                    <a:lnTo>
                      <a:pt x="19001" y="16606"/>
                    </a:lnTo>
                    <a:lnTo>
                      <a:pt x="18986" y="16606"/>
                    </a:lnTo>
                    <a:lnTo>
                      <a:pt x="18986" y="16788"/>
                    </a:lnTo>
                    <a:lnTo>
                      <a:pt x="19016" y="16788"/>
                    </a:lnTo>
                    <a:lnTo>
                      <a:pt x="19031" y="16606"/>
                    </a:lnTo>
                    <a:close/>
                    <a:moveTo>
                      <a:pt x="19120" y="17153"/>
                    </a:moveTo>
                    <a:lnTo>
                      <a:pt x="19061" y="17153"/>
                    </a:lnTo>
                    <a:lnTo>
                      <a:pt x="19046" y="17336"/>
                    </a:lnTo>
                    <a:lnTo>
                      <a:pt x="19090" y="17336"/>
                    </a:lnTo>
                    <a:lnTo>
                      <a:pt x="19120" y="17153"/>
                    </a:lnTo>
                    <a:close/>
                    <a:moveTo>
                      <a:pt x="19150" y="3024"/>
                    </a:moveTo>
                    <a:lnTo>
                      <a:pt x="19135" y="2902"/>
                    </a:lnTo>
                    <a:lnTo>
                      <a:pt x="19135" y="2841"/>
                    </a:lnTo>
                    <a:lnTo>
                      <a:pt x="19105" y="2841"/>
                    </a:lnTo>
                    <a:lnTo>
                      <a:pt x="19105" y="2657"/>
                    </a:lnTo>
                    <a:lnTo>
                      <a:pt x="19098" y="2688"/>
                    </a:lnTo>
                    <a:lnTo>
                      <a:pt x="19098" y="2810"/>
                    </a:lnTo>
                    <a:lnTo>
                      <a:pt x="19090" y="2841"/>
                    </a:lnTo>
                    <a:lnTo>
                      <a:pt x="19090" y="2779"/>
                    </a:lnTo>
                    <a:lnTo>
                      <a:pt x="19098" y="2810"/>
                    </a:lnTo>
                    <a:lnTo>
                      <a:pt x="19098" y="2688"/>
                    </a:lnTo>
                    <a:lnTo>
                      <a:pt x="19090" y="2718"/>
                    </a:lnTo>
                    <a:lnTo>
                      <a:pt x="19046" y="2718"/>
                    </a:lnTo>
                    <a:lnTo>
                      <a:pt x="19150" y="3146"/>
                    </a:lnTo>
                    <a:lnTo>
                      <a:pt x="19150" y="3024"/>
                    </a:lnTo>
                    <a:close/>
                    <a:moveTo>
                      <a:pt x="19165" y="3207"/>
                    </a:moveTo>
                    <a:lnTo>
                      <a:pt x="19150" y="3146"/>
                    </a:lnTo>
                    <a:lnTo>
                      <a:pt x="19150" y="3207"/>
                    </a:lnTo>
                    <a:lnTo>
                      <a:pt x="19135" y="3207"/>
                    </a:lnTo>
                    <a:lnTo>
                      <a:pt x="19135" y="3268"/>
                    </a:lnTo>
                    <a:lnTo>
                      <a:pt x="19150" y="3268"/>
                    </a:lnTo>
                    <a:lnTo>
                      <a:pt x="19165" y="3329"/>
                    </a:lnTo>
                    <a:lnTo>
                      <a:pt x="19165" y="3207"/>
                    </a:lnTo>
                    <a:close/>
                    <a:moveTo>
                      <a:pt x="19210" y="2779"/>
                    </a:moveTo>
                    <a:lnTo>
                      <a:pt x="19195" y="2779"/>
                    </a:lnTo>
                    <a:lnTo>
                      <a:pt x="19165" y="2718"/>
                    </a:lnTo>
                    <a:lnTo>
                      <a:pt x="19150" y="2718"/>
                    </a:lnTo>
                    <a:lnTo>
                      <a:pt x="19150" y="2841"/>
                    </a:lnTo>
                    <a:lnTo>
                      <a:pt x="19165" y="2841"/>
                    </a:lnTo>
                    <a:lnTo>
                      <a:pt x="19180" y="2902"/>
                    </a:lnTo>
                    <a:lnTo>
                      <a:pt x="19210" y="2902"/>
                    </a:lnTo>
                    <a:lnTo>
                      <a:pt x="19210" y="2779"/>
                    </a:lnTo>
                    <a:close/>
                    <a:moveTo>
                      <a:pt x="19225" y="17518"/>
                    </a:moveTo>
                    <a:lnTo>
                      <a:pt x="19215" y="17578"/>
                    </a:lnTo>
                    <a:lnTo>
                      <a:pt x="19225" y="17701"/>
                    </a:lnTo>
                    <a:lnTo>
                      <a:pt x="19225" y="17518"/>
                    </a:lnTo>
                    <a:close/>
                    <a:moveTo>
                      <a:pt x="19225" y="2902"/>
                    </a:moveTo>
                    <a:lnTo>
                      <a:pt x="19210" y="2902"/>
                    </a:lnTo>
                    <a:lnTo>
                      <a:pt x="19225" y="2963"/>
                    </a:lnTo>
                    <a:lnTo>
                      <a:pt x="19225" y="2902"/>
                    </a:lnTo>
                    <a:close/>
                    <a:moveTo>
                      <a:pt x="19255" y="2963"/>
                    </a:moveTo>
                    <a:lnTo>
                      <a:pt x="19225" y="2963"/>
                    </a:lnTo>
                    <a:lnTo>
                      <a:pt x="19225" y="3024"/>
                    </a:lnTo>
                    <a:lnTo>
                      <a:pt x="19240" y="3085"/>
                    </a:lnTo>
                    <a:lnTo>
                      <a:pt x="19240" y="3024"/>
                    </a:lnTo>
                    <a:lnTo>
                      <a:pt x="19255" y="2963"/>
                    </a:lnTo>
                    <a:close/>
                    <a:moveTo>
                      <a:pt x="19270" y="3146"/>
                    </a:moveTo>
                    <a:lnTo>
                      <a:pt x="19255" y="3146"/>
                    </a:lnTo>
                    <a:lnTo>
                      <a:pt x="19240" y="3085"/>
                    </a:lnTo>
                    <a:lnTo>
                      <a:pt x="19240" y="3391"/>
                    </a:lnTo>
                    <a:lnTo>
                      <a:pt x="19255" y="3329"/>
                    </a:lnTo>
                    <a:lnTo>
                      <a:pt x="19255" y="3207"/>
                    </a:lnTo>
                    <a:lnTo>
                      <a:pt x="19270" y="3146"/>
                    </a:lnTo>
                    <a:close/>
                    <a:moveTo>
                      <a:pt x="19285" y="3024"/>
                    </a:moveTo>
                    <a:lnTo>
                      <a:pt x="19270" y="2963"/>
                    </a:lnTo>
                    <a:lnTo>
                      <a:pt x="19270" y="3024"/>
                    </a:lnTo>
                    <a:lnTo>
                      <a:pt x="19285" y="3024"/>
                    </a:lnTo>
                    <a:close/>
                    <a:moveTo>
                      <a:pt x="19285" y="2902"/>
                    </a:moveTo>
                    <a:lnTo>
                      <a:pt x="19270" y="2841"/>
                    </a:lnTo>
                    <a:lnTo>
                      <a:pt x="19270" y="2902"/>
                    </a:lnTo>
                    <a:lnTo>
                      <a:pt x="19255" y="2963"/>
                    </a:lnTo>
                    <a:lnTo>
                      <a:pt x="19285" y="2963"/>
                    </a:lnTo>
                    <a:lnTo>
                      <a:pt x="19285" y="2902"/>
                    </a:lnTo>
                    <a:close/>
                    <a:moveTo>
                      <a:pt x="19315" y="3024"/>
                    </a:moveTo>
                    <a:lnTo>
                      <a:pt x="19285" y="3024"/>
                    </a:lnTo>
                    <a:lnTo>
                      <a:pt x="19285" y="3085"/>
                    </a:lnTo>
                    <a:lnTo>
                      <a:pt x="19300" y="3085"/>
                    </a:lnTo>
                    <a:lnTo>
                      <a:pt x="19315" y="3024"/>
                    </a:lnTo>
                    <a:close/>
                    <a:moveTo>
                      <a:pt x="19372" y="17983"/>
                    </a:moveTo>
                    <a:lnTo>
                      <a:pt x="19359" y="17883"/>
                    </a:lnTo>
                    <a:lnTo>
                      <a:pt x="19344" y="18066"/>
                    </a:lnTo>
                    <a:lnTo>
                      <a:pt x="19372" y="17983"/>
                    </a:lnTo>
                    <a:close/>
                    <a:moveTo>
                      <a:pt x="19524" y="18978"/>
                    </a:moveTo>
                    <a:lnTo>
                      <a:pt x="19509" y="18978"/>
                    </a:lnTo>
                    <a:lnTo>
                      <a:pt x="19494" y="19161"/>
                    </a:lnTo>
                    <a:lnTo>
                      <a:pt x="19524" y="19161"/>
                    </a:lnTo>
                    <a:lnTo>
                      <a:pt x="19524" y="18978"/>
                    </a:lnTo>
                    <a:close/>
                    <a:moveTo>
                      <a:pt x="344" y="12774"/>
                    </a:moveTo>
                    <a:lnTo>
                      <a:pt x="329" y="12591"/>
                    </a:lnTo>
                    <a:lnTo>
                      <a:pt x="329" y="12774"/>
                    </a:lnTo>
                    <a:lnTo>
                      <a:pt x="344" y="12774"/>
                    </a:lnTo>
                    <a:close/>
                    <a:moveTo>
                      <a:pt x="373" y="13167"/>
                    </a:moveTo>
                    <a:lnTo>
                      <a:pt x="359" y="13167"/>
                    </a:lnTo>
                    <a:lnTo>
                      <a:pt x="359" y="13229"/>
                    </a:lnTo>
                    <a:lnTo>
                      <a:pt x="373" y="13229"/>
                    </a:lnTo>
                    <a:lnTo>
                      <a:pt x="373" y="13167"/>
                    </a:lnTo>
                    <a:close/>
                    <a:moveTo>
                      <a:pt x="418" y="13534"/>
                    </a:moveTo>
                    <a:lnTo>
                      <a:pt x="388" y="13534"/>
                    </a:lnTo>
                    <a:lnTo>
                      <a:pt x="403" y="13595"/>
                    </a:lnTo>
                    <a:lnTo>
                      <a:pt x="418" y="13534"/>
                    </a:lnTo>
                    <a:close/>
                    <a:moveTo>
                      <a:pt x="478" y="13840"/>
                    </a:moveTo>
                    <a:lnTo>
                      <a:pt x="463" y="13901"/>
                    </a:lnTo>
                    <a:lnTo>
                      <a:pt x="433" y="13962"/>
                    </a:lnTo>
                    <a:lnTo>
                      <a:pt x="448" y="14023"/>
                    </a:lnTo>
                    <a:lnTo>
                      <a:pt x="478" y="14023"/>
                    </a:lnTo>
                    <a:lnTo>
                      <a:pt x="478" y="13840"/>
                    </a:lnTo>
                    <a:close/>
                    <a:moveTo>
                      <a:pt x="627" y="14267"/>
                    </a:moveTo>
                    <a:lnTo>
                      <a:pt x="598" y="14267"/>
                    </a:lnTo>
                    <a:lnTo>
                      <a:pt x="612" y="14328"/>
                    </a:lnTo>
                    <a:lnTo>
                      <a:pt x="627" y="14267"/>
                    </a:lnTo>
                    <a:close/>
                    <a:moveTo>
                      <a:pt x="1270" y="16895"/>
                    </a:moveTo>
                    <a:lnTo>
                      <a:pt x="1255" y="16834"/>
                    </a:lnTo>
                    <a:lnTo>
                      <a:pt x="1255" y="16895"/>
                    </a:lnTo>
                    <a:lnTo>
                      <a:pt x="1270" y="16895"/>
                    </a:lnTo>
                    <a:close/>
                    <a:moveTo>
                      <a:pt x="1300" y="16956"/>
                    </a:moveTo>
                    <a:lnTo>
                      <a:pt x="1285" y="16956"/>
                    </a:lnTo>
                    <a:lnTo>
                      <a:pt x="1270" y="17017"/>
                    </a:lnTo>
                    <a:lnTo>
                      <a:pt x="1285" y="17078"/>
                    </a:lnTo>
                    <a:lnTo>
                      <a:pt x="1300" y="17017"/>
                    </a:lnTo>
                    <a:lnTo>
                      <a:pt x="1300" y="16956"/>
                    </a:lnTo>
                    <a:close/>
                    <a:moveTo>
                      <a:pt x="1524" y="4745"/>
                    </a:moveTo>
                    <a:lnTo>
                      <a:pt x="1509" y="4745"/>
                    </a:lnTo>
                    <a:lnTo>
                      <a:pt x="1494" y="4927"/>
                    </a:lnTo>
                    <a:lnTo>
                      <a:pt x="1509" y="4927"/>
                    </a:lnTo>
                    <a:lnTo>
                      <a:pt x="1524" y="4745"/>
                    </a:lnTo>
                    <a:close/>
                    <a:moveTo>
                      <a:pt x="20136" y="20073"/>
                    </a:moveTo>
                    <a:lnTo>
                      <a:pt x="20121" y="20073"/>
                    </a:lnTo>
                    <a:lnTo>
                      <a:pt x="20136" y="20256"/>
                    </a:lnTo>
                    <a:lnTo>
                      <a:pt x="20136" y="20073"/>
                    </a:lnTo>
                    <a:close/>
                    <a:moveTo>
                      <a:pt x="20300" y="20378"/>
                    </a:moveTo>
                    <a:lnTo>
                      <a:pt x="20256" y="20378"/>
                    </a:lnTo>
                    <a:lnTo>
                      <a:pt x="20226" y="20439"/>
                    </a:lnTo>
                    <a:lnTo>
                      <a:pt x="20226" y="20500"/>
                    </a:lnTo>
                    <a:lnTo>
                      <a:pt x="20211" y="20622"/>
                    </a:lnTo>
                    <a:lnTo>
                      <a:pt x="20211" y="20683"/>
                    </a:lnTo>
                    <a:lnTo>
                      <a:pt x="20241" y="20683"/>
                    </a:lnTo>
                    <a:lnTo>
                      <a:pt x="20256" y="20622"/>
                    </a:lnTo>
                    <a:lnTo>
                      <a:pt x="20285" y="20622"/>
                    </a:lnTo>
                    <a:lnTo>
                      <a:pt x="20285" y="20561"/>
                    </a:lnTo>
                    <a:lnTo>
                      <a:pt x="20300" y="20439"/>
                    </a:lnTo>
                    <a:lnTo>
                      <a:pt x="20300" y="20378"/>
                    </a:lnTo>
                    <a:close/>
                    <a:moveTo>
                      <a:pt x="20300" y="19708"/>
                    </a:moveTo>
                    <a:lnTo>
                      <a:pt x="20271" y="19708"/>
                    </a:lnTo>
                    <a:lnTo>
                      <a:pt x="20285" y="19526"/>
                    </a:lnTo>
                    <a:lnTo>
                      <a:pt x="20211" y="19526"/>
                    </a:lnTo>
                    <a:lnTo>
                      <a:pt x="20256" y="19708"/>
                    </a:lnTo>
                    <a:lnTo>
                      <a:pt x="20285" y="19891"/>
                    </a:lnTo>
                    <a:lnTo>
                      <a:pt x="20300" y="19891"/>
                    </a:lnTo>
                    <a:lnTo>
                      <a:pt x="20300" y="19708"/>
                    </a:lnTo>
                    <a:close/>
                    <a:moveTo>
                      <a:pt x="20300" y="19526"/>
                    </a:moveTo>
                    <a:lnTo>
                      <a:pt x="20285" y="19343"/>
                    </a:lnTo>
                    <a:lnTo>
                      <a:pt x="20285" y="19526"/>
                    </a:lnTo>
                    <a:lnTo>
                      <a:pt x="20300" y="19526"/>
                    </a:lnTo>
                    <a:close/>
                    <a:moveTo>
                      <a:pt x="20510" y="21355"/>
                    </a:moveTo>
                    <a:lnTo>
                      <a:pt x="20495" y="21295"/>
                    </a:lnTo>
                    <a:lnTo>
                      <a:pt x="20465" y="21233"/>
                    </a:lnTo>
                    <a:lnTo>
                      <a:pt x="20450" y="21172"/>
                    </a:lnTo>
                    <a:lnTo>
                      <a:pt x="20435" y="21172"/>
                    </a:lnTo>
                    <a:lnTo>
                      <a:pt x="20435" y="21050"/>
                    </a:lnTo>
                    <a:lnTo>
                      <a:pt x="20450" y="20989"/>
                    </a:lnTo>
                    <a:lnTo>
                      <a:pt x="20450" y="20928"/>
                    </a:lnTo>
                    <a:lnTo>
                      <a:pt x="20465" y="20867"/>
                    </a:lnTo>
                    <a:lnTo>
                      <a:pt x="20435" y="20745"/>
                    </a:lnTo>
                    <a:lnTo>
                      <a:pt x="20427" y="20683"/>
                    </a:lnTo>
                    <a:lnTo>
                      <a:pt x="20420" y="20622"/>
                    </a:lnTo>
                    <a:lnTo>
                      <a:pt x="20420" y="20500"/>
                    </a:lnTo>
                    <a:lnTo>
                      <a:pt x="20390" y="20500"/>
                    </a:lnTo>
                    <a:lnTo>
                      <a:pt x="20390" y="20683"/>
                    </a:lnTo>
                    <a:lnTo>
                      <a:pt x="20375" y="20683"/>
                    </a:lnTo>
                    <a:lnTo>
                      <a:pt x="20375" y="20622"/>
                    </a:lnTo>
                    <a:lnTo>
                      <a:pt x="20390" y="20683"/>
                    </a:lnTo>
                    <a:lnTo>
                      <a:pt x="20390" y="20500"/>
                    </a:lnTo>
                    <a:lnTo>
                      <a:pt x="20375" y="20439"/>
                    </a:lnTo>
                    <a:lnTo>
                      <a:pt x="20360" y="20439"/>
                    </a:lnTo>
                    <a:lnTo>
                      <a:pt x="20360" y="20928"/>
                    </a:lnTo>
                    <a:lnTo>
                      <a:pt x="20345" y="20989"/>
                    </a:lnTo>
                    <a:lnTo>
                      <a:pt x="20345" y="21111"/>
                    </a:lnTo>
                    <a:lnTo>
                      <a:pt x="20330" y="21233"/>
                    </a:lnTo>
                    <a:lnTo>
                      <a:pt x="20330" y="21142"/>
                    </a:lnTo>
                    <a:lnTo>
                      <a:pt x="20328" y="21050"/>
                    </a:lnTo>
                    <a:lnTo>
                      <a:pt x="20324" y="20958"/>
                    </a:lnTo>
                    <a:lnTo>
                      <a:pt x="20315" y="20867"/>
                    </a:lnTo>
                    <a:lnTo>
                      <a:pt x="20345" y="20867"/>
                    </a:lnTo>
                    <a:lnTo>
                      <a:pt x="20360" y="20928"/>
                    </a:lnTo>
                    <a:lnTo>
                      <a:pt x="20360" y="20439"/>
                    </a:lnTo>
                    <a:lnTo>
                      <a:pt x="20345" y="20439"/>
                    </a:lnTo>
                    <a:lnTo>
                      <a:pt x="20285" y="20683"/>
                    </a:lnTo>
                    <a:lnTo>
                      <a:pt x="20300" y="20683"/>
                    </a:lnTo>
                    <a:lnTo>
                      <a:pt x="20280" y="20775"/>
                    </a:lnTo>
                    <a:lnTo>
                      <a:pt x="20246" y="20958"/>
                    </a:lnTo>
                    <a:lnTo>
                      <a:pt x="20226" y="21050"/>
                    </a:lnTo>
                    <a:lnTo>
                      <a:pt x="20211" y="21050"/>
                    </a:lnTo>
                    <a:lnTo>
                      <a:pt x="20211" y="21172"/>
                    </a:lnTo>
                    <a:lnTo>
                      <a:pt x="20226" y="21172"/>
                    </a:lnTo>
                    <a:lnTo>
                      <a:pt x="20226" y="21111"/>
                    </a:lnTo>
                    <a:lnTo>
                      <a:pt x="20241" y="21050"/>
                    </a:lnTo>
                    <a:lnTo>
                      <a:pt x="20256" y="21111"/>
                    </a:lnTo>
                    <a:lnTo>
                      <a:pt x="20256" y="21172"/>
                    </a:lnTo>
                    <a:lnTo>
                      <a:pt x="20271" y="21233"/>
                    </a:lnTo>
                    <a:lnTo>
                      <a:pt x="20293" y="21289"/>
                    </a:lnTo>
                    <a:lnTo>
                      <a:pt x="20313" y="21355"/>
                    </a:lnTo>
                    <a:lnTo>
                      <a:pt x="20331" y="21422"/>
                    </a:lnTo>
                    <a:lnTo>
                      <a:pt x="20345" y="21478"/>
                    </a:lnTo>
                    <a:lnTo>
                      <a:pt x="20345" y="21295"/>
                    </a:lnTo>
                    <a:lnTo>
                      <a:pt x="20405" y="21295"/>
                    </a:lnTo>
                    <a:lnTo>
                      <a:pt x="20405" y="21417"/>
                    </a:lnTo>
                    <a:lnTo>
                      <a:pt x="20390" y="21478"/>
                    </a:lnTo>
                    <a:lnTo>
                      <a:pt x="20390" y="21600"/>
                    </a:lnTo>
                    <a:lnTo>
                      <a:pt x="20435" y="21600"/>
                    </a:lnTo>
                    <a:lnTo>
                      <a:pt x="20435" y="21539"/>
                    </a:lnTo>
                    <a:lnTo>
                      <a:pt x="20465" y="21478"/>
                    </a:lnTo>
                    <a:lnTo>
                      <a:pt x="20495" y="21478"/>
                    </a:lnTo>
                    <a:lnTo>
                      <a:pt x="20495" y="21417"/>
                    </a:lnTo>
                    <a:lnTo>
                      <a:pt x="20510" y="21417"/>
                    </a:lnTo>
                    <a:lnTo>
                      <a:pt x="20510" y="21355"/>
                    </a:lnTo>
                    <a:close/>
                    <a:moveTo>
                      <a:pt x="21128" y="8811"/>
                    </a:moveTo>
                    <a:lnTo>
                      <a:pt x="21122" y="8759"/>
                    </a:lnTo>
                    <a:lnTo>
                      <a:pt x="21122" y="8805"/>
                    </a:lnTo>
                    <a:lnTo>
                      <a:pt x="21128" y="8811"/>
                    </a:lnTo>
                    <a:close/>
                    <a:moveTo>
                      <a:pt x="21301" y="5839"/>
                    </a:moveTo>
                    <a:lnTo>
                      <a:pt x="21286" y="5839"/>
                    </a:lnTo>
                    <a:lnTo>
                      <a:pt x="21301" y="6022"/>
                    </a:lnTo>
                    <a:lnTo>
                      <a:pt x="21301" y="5839"/>
                    </a:lnTo>
                    <a:close/>
                    <a:moveTo>
                      <a:pt x="21436" y="16241"/>
                    </a:moveTo>
                    <a:lnTo>
                      <a:pt x="21404" y="16241"/>
                    </a:lnTo>
                    <a:lnTo>
                      <a:pt x="21347" y="16424"/>
                    </a:lnTo>
                    <a:lnTo>
                      <a:pt x="21346" y="16424"/>
                    </a:lnTo>
                    <a:lnTo>
                      <a:pt x="21376" y="16606"/>
                    </a:lnTo>
                    <a:lnTo>
                      <a:pt x="21391" y="16788"/>
                    </a:lnTo>
                    <a:lnTo>
                      <a:pt x="21406" y="16788"/>
                    </a:lnTo>
                    <a:lnTo>
                      <a:pt x="21406" y="16606"/>
                    </a:lnTo>
                    <a:lnTo>
                      <a:pt x="21391" y="16606"/>
                    </a:lnTo>
                    <a:lnTo>
                      <a:pt x="21406" y="16424"/>
                    </a:lnTo>
                    <a:lnTo>
                      <a:pt x="21421" y="16424"/>
                    </a:lnTo>
                    <a:lnTo>
                      <a:pt x="21436" y="16241"/>
                    </a:lnTo>
                    <a:close/>
                    <a:moveTo>
                      <a:pt x="21451" y="5839"/>
                    </a:moveTo>
                    <a:lnTo>
                      <a:pt x="21421" y="5839"/>
                    </a:lnTo>
                    <a:lnTo>
                      <a:pt x="21421" y="6022"/>
                    </a:lnTo>
                    <a:lnTo>
                      <a:pt x="21436" y="6022"/>
                    </a:lnTo>
                    <a:lnTo>
                      <a:pt x="21451" y="5839"/>
                    </a:lnTo>
                    <a:close/>
                    <a:moveTo>
                      <a:pt x="21466" y="5475"/>
                    </a:moveTo>
                    <a:lnTo>
                      <a:pt x="21391" y="5475"/>
                    </a:lnTo>
                    <a:lnTo>
                      <a:pt x="21361" y="5657"/>
                    </a:lnTo>
                    <a:lnTo>
                      <a:pt x="21421" y="5839"/>
                    </a:lnTo>
                    <a:lnTo>
                      <a:pt x="21451" y="5657"/>
                    </a:lnTo>
                    <a:lnTo>
                      <a:pt x="21466" y="5657"/>
                    </a:lnTo>
                    <a:lnTo>
                      <a:pt x="21466" y="5475"/>
                    </a:lnTo>
                    <a:close/>
                    <a:moveTo>
                      <a:pt x="21480" y="5657"/>
                    </a:moveTo>
                    <a:lnTo>
                      <a:pt x="21466" y="5657"/>
                    </a:lnTo>
                    <a:lnTo>
                      <a:pt x="21466" y="5839"/>
                    </a:lnTo>
                    <a:lnTo>
                      <a:pt x="21480" y="5839"/>
                    </a:lnTo>
                    <a:lnTo>
                      <a:pt x="21480" y="5657"/>
                    </a:lnTo>
                    <a:close/>
                    <a:moveTo>
                      <a:pt x="21555" y="14756"/>
                    </a:moveTo>
                    <a:lnTo>
                      <a:pt x="21510" y="14573"/>
                    </a:lnTo>
                    <a:lnTo>
                      <a:pt x="21495" y="14695"/>
                    </a:lnTo>
                    <a:lnTo>
                      <a:pt x="21495" y="14756"/>
                    </a:lnTo>
                    <a:lnTo>
                      <a:pt x="21480" y="14878"/>
                    </a:lnTo>
                    <a:lnTo>
                      <a:pt x="21495" y="14878"/>
                    </a:lnTo>
                    <a:lnTo>
                      <a:pt x="21510" y="14940"/>
                    </a:lnTo>
                    <a:lnTo>
                      <a:pt x="21525" y="14817"/>
                    </a:lnTo>
                    <a:lnTo>
                      <a:pt x="21540" y="14817"/>
                    </a:lnTo>
                    <a:lnTo>
                      <a:pt x="21555" y="14756"/>
                    </a:lnTo>
                    <a:close/>
                    <a:moveTo>
                      <a:pt x="21585" y="9257"/>
                    </a:moveTo>
                    <a:lnTo>
                      <a:pt x="21570" y="9196"/>
                    </a:lnTo>
                    <a:lnTo>
                      <a:pt x="21570" y="9257"/>
                    </a:lnTo>
                    <a:lnTo>
                      <a:pt x="21585" y="9257"/>
                    </a:lnTo>
                    <a:close/>
                    <a:moveTo>
                      <a:pt x="21600" y="8951"/>
                    </a:moveTo>
                    <a:lnTo>
                      <a:pt x="21585" y="8890"/>
                    </a:lnTo>
                    <a:lnTo>
                      <a:pt x="21585" y="8951"/>
                    </a:lnTo>
                    <a:lnTo>
                      <a:pt x="21570" y="9012"/>
                    </a:lnTo>
                    <a:lnTo>
                      <a:pt x="21600" y="9012"/>
                    </a:lnTo>
                    <a:lnTo>
                      <a:pt x="21600" y="8951"/>
                    </a:lnTo>
                    <a:close/>
                    <a:moveTo>
                      <a:pt x="1524" y="4380"/>
                    </a:moveTo>
                    <a:lnTo>
                      <a:pt x="1509" y="4380"/>
                    </a:lnTo>
                    <a:lnTo>
                      <a:pt x="1509" y="4562"/>
                    </a:lnTo>
                    <a:lnTo>
                      <a:pt x="1524" y="4562"/>
                    </a:lnTo>
                    <a:lnTo>
                      <a:pt x="1524" y="438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86" name="object 13"/>
            <p:cNvGrpSpPr/>
            <p:nvPr/>
          </p:nvGrpSpPr>
          <p:grpSpPr>
            <a:xfrm>
              <a:off x="76746" y="82899"/>
              <a:ext cx="6092190" cy="1475647"/>
              <a:chOff x="0" y="0"/>
              <a:chExt cx="6092189" cy="1475646"/>
            </a:xfrm>
          </p:grpSpPr>
          <p:sp>
            <p:nvSpPr>
              <p:cNvPr id="1006" name="Forma"/>
              <p:cNvSpPr/>
              <p:nvPr/>
            </p:nvSpPr>
            <p:spPr>
              <a:xfrm>
                <a:off x="0" y="491178"/>
                <a:ext cx="2131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2962" y="10801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7" name="Forma"/>
              <p:cNvSpPr/>
              <p:nvPr/>
            </p:nvSpPr>
            <p:spPr>
              <a:xfrm>
                <a:off x="17042" y="484765"/>
                <a:ext cx="17058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04" y="16201"/>
                    </a:lnTo>
                    <a:lnTo>
                      <a:pt x="0" y="21600"/>
                    </a:lnTo>
                    <a:lnTo>
                      <a:pt x="16213" y="21600"/>
                    </a:lnTo>
                    <a:lnTo>
                      <a:pt x="16213" y="16201"/>
                    </a:lnTo>
                    <a:lnTo>
                      <a:pt x="21600" y="5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8" name="Triangolo"/>
              <p:cNvSpPr/>
              <p:nvPr/>
            </p:nvSpPr>
            <p:spPr>
              <a:xfrm>
                <a:off x="29882" y="4762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9" name="Forma"/>
              <p:cNvSpPr/>
              <p:nvPr/>
            </p:nvSpPr>
            <p:spPr>
              <a:xfrm>
                <a:off x="44805" y="6442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10800" y="10799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10" name="Triangolo"/>
              <p:cNvSpPr/>
              <p:nvPr/>
            </p:nvSpPr>
            <p:spPr>
              <a:xfrm>
                <a:off x="51199" y="6421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11" name="Forma"/>
              <p:cNvSpPr/>
              <p:nvPr/>
            </p:nvSpPr>
            <p:spPr>
              <a:xfrm>
                <a:off x="115100" y="86541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0" y="10785"/>
                    </a:lnTo>
                    <a:lnTo>
                      <a:pt x="0" y="21600"/>
                    </a:lnTo>
                    <a:lnTo>
                      <a:pt x="7207" y="10785"/>
                    </a:lnTo>
                    <a:lnTo>
                      <a:pt x="14414" y="107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12" name="Forma"/>
              <p:cNvSpPr/>
              <p:nvPr/>
            </p:nvSpPr>
            <p:spPr>
              <a:xfrm>
                <a:off x="119411" y="84840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13" name="Forma"/>
              <p:cNvSpPr/>
              <p:nvPr/>
            </p:nvSpPr>
            <p:spPr>
              <a:xfrm>
                <a:off x="123672" y="8569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14" name="Forma"/>
              <p:cNvSpPr/>
              <p:nvPr/>
            </p:nvSpPr>
            <p:spPr>
              <a:xfrm>
                <a:off x="933653" y="123298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7206"/>
                    </a:lnTo>
                    <a:lnTo>
                      <a:pt x="0" y="14392"/>
                    </a:lnTo>
                    <a:lnTo>
                      <a:pt x="7207" y="21600"/>
                    </a:lnTo>
                    <a:lnTo>
                      <a:pt x="14414" y="21600"/>
                    </a:lnTo>
                    <a:lnTo>
                      <a:pt x="14414" y="14392"/>
                    </a:lnTo>
                    <a:lnTo>
                      <a:pt x="21600" y="7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15" name="Forma"/>
              <p:cNvSpPr/>
              <p:nvPr/>
            </p:nvSpPr>
            <p:spPr>
              <a:xfrm>
                <a:off x="1093577" y="1228985"/>
                <a:ext cx="12701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14399"/>
                    </a:lnTo>
                    <a:lnTo>
                      <a:pt x="10784" y="7201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78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16" name="Forma"/>
              <p:cNvSpPr/>
              <p:nvPr/>
            </p:nvSpPr>
            <p:spPr>
              <a:xfrm>
                <a:off x="1104188" y="1241749"/>
                <a:ext cx="17057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9"/>
                    </a:moveTo>
                    <a:lnTo>
                      <a:pt x="16196" y="9252"/>
                    </a:lnTo>
                    <a:lnTo>
                      <a:pt x="16196" y="6174"/>
                    </a:lnTo>
                    <a:lnTo>
                      <a:pt x="5405" y="0"/>
                    </a:lnTo>
                    <a:lnTo>
                      <a:pt x="0" y="0"/>
                    </a:lnTo>
                    <a:lnTo>
                      <a:pt x="81" y="6414"/>
                    </a:lnTo>
                    <a:lnTo>
                      <a:pt x="676" y="11952"/>
                    </a:lnTo>
                    <a:lnTo>
                      <a:pt x="2285" y="16919"/>
                    </a:lnTo>
                    <a:lnTo>
                      <a:pt x="5405" y="21600"/>
                    </a:lnTo>
                    <a:lnTo>
                      <a:pt x="21600" y="123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17" name="Forma"/>
              <p:cNvSpPr/>
              <p:nvPr/>
            </p:nvSpPr>
            <p:spPr>
              <a:xfrm>
                <a:off x="1117021" y="12992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81"/>
                    </a:moveTo>
                    <a:lnTo>
                      <a:pt x="14381" y="0"/>
                    </a:lnTo>
                    <a:lnTo>
                      <a:pt x="0" y="10705"/>
                    </a:lnTo>
                    <a:lnTo>
                      <a:pt x="0" y="18726"/>
                    </a:lnTo>
                    <a:lnTo>
                      <a:pt x="21600" y="21600"/>
                    </a:lnTo>
                    <a:lnTo>
                      <a:pt x="21600" y="26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18" name="Triangolo"/>
              <p:cNvSpPr/>
              <p:nvPr/>
            </p:nvSpPr>
            <p:spPr>
              <a:xfrm>
                <a:off x="1117021" y="12375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19" name="Forma"/>
              <p:cNvSpPr/>
              <p:nvPr/>
            </p:nvSpPr>
            <p:spPr>
              <a:xfrm>
                <a:off x="1125499" y="1311319"/>
                <a:ext cx="29846" cy="1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75"/>
                    </a:moveTo>
                    <a:lnTo>
                      <a:pt x="18520" y="7632"/>
                    </a:lnTo>
                    <a:lnTo>
                      <a:pt x="13410" y="4879"/>
                    </a:lnTo>
                    <a:lnTo>
                      <a:pt x="2032" y="1085"/>
                    </a:lnTo>
                    <a:lnTo>
                      <a:pt x="0" y="0"/>
                    </a:lnTo>
                    <a:lnTo>
                      <a:pt x="0" y="7632"/>
                    </a:lnTo>
                    <a:lnTo>
                      <a:pt x="3088" y="12287"/>
                    </a:lnTo>
                    <a:lnTo>
                      <a:pt x="3088" y="21600"/>
                    </a:lnTo>
                    <a:lnTo>
                      <a:pt x="21600" y="7632"/>
                    </a:lnTo>
                    <a:lnTo>
                      <a:pt x="21600" y="297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0" name="Forma"/>
              <p:cNvSpPr/>
              <p:nvPr/>
            </p:nvSpPr>
            <p:spPr>
              <a:xfrm>
                <a:off x="1129766" y="1224731"/>
                <a:ext cx="25579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1"/>
                    </a:moveTo>
                    <a:lnTo>
                      <a:pt x="14403" y="0"/>
                    </a:lnTo>
                    <a:lnTo>
                      <a:pt x="3603" y="0"/>
                    </a:lnTo>
                    <a:lnTo>
                      <a:pt x="0" y="14401"/>
                    </a:lnTo>
                    <a:lnTo>
                      <a:pt x="0" y="21600"/>
                    </a:lnTo>
                    <a:lnTo>
                      <a:pt x="5405" y="20483"/>
                    </a:lnTo>
                    <a:lnTo>
                      <a:pt x="16205" y="15540"/>
                    </a:lnTo>
                    <a:lnTo>
                      <a:pt x="21600" y="144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1" name="Quadrato"/>
              <p:cNvSpPr/>
              <p:nvPr/>
            </p:nvSpPr>
            <p:spPr>
              <a:xfrm>
                <a:off x="1155394" y="131406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2" name="Forma"/>
              <p:cNvSpPr/>
              <p:nvPr/>
            </p:nvSpPr>
            <p:spPr>
              <a:xfrm>
                <a:off x="1161789" y="1322546"/>
                <a:ext cx="12701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1"/>
                    </a:moveTo>
                    <a:lnTo>
                      <a:pt x="10785" y="5401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0"/>
                    </a:lnTo>
                    <a:lnTo>
                      <a:pt x="21600" y="54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3" name="Forma"/>
              <p:cNvSpPr/>
              <p:nvPr/>
            </p:nvSpPr>
            <p:spPr>
              <a:xfrm>
                <a:off x="1121244" y="1280026"/>
                <a:ext cx="639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7"/>
                    </a:moveTo>
                    <a:lnTo>
                      <a:pt x="19215" y="12257"/>
                    </a:lnTo>
                    <a:lnTo>
                      <a:pt x="13904" y="9332"/>
                    </a:lnTo>
                    <a:lnTo>
                      <a:pt x="11519" y="7193"/>
                    </a:lnTo>
                    <a:lnTo>
                      <a:pt x="11519" y="10794"/>
                    </a:lnTo>
                    <a:lnTo>
                      <a:pt x="10081" y="10794"/>
                    </a:lnTo>
                    <a:lnTo>
                      <a:pt x="10081" y="14397"/>
                    </a:lnTo>
                    <a:lnTo>
                      <a:pt x="8640" y="14397"/>
                    </a:lnTo>
                    <a:lnTo>
                      <a:pt x="7199" y="10794"/>
                    </a:lnTo>
                    <a:lnTo>
                      <a:pt x="7199" y="3591"/>
                    </a:lnTo>
                    <a:lnTo>
                      <a:pt x="5757" y="3591"/>
                    </a:lnTo>
                    <a:lnTo>
                      <a:pt x="4320" y="0"/>
                    </a:lnTo>
                    <a:lnTo>
                      <a:pt x="2879" y="0"/>
                    </a:lnTo>
                    <a:lnTo>
                      <a:pt x="2879" y="7193"/>
                    </a:lnTo>
                    <a:lnTo>
                      <a:pt x="0" y="7193"/>
                    </a:lnTo>
                    <a:lnTo>
                      <a:pt x="22" y="14450"/>
                    </a:lnTo>
                    <a:lnTo>
                      <a:pt x="957" y="16794"/>
                    </a:lnTo>
                    <a:lnTo>
                      <a:pt x="1429" y="14450"/>
                    </a:lnTo>
                    <a:lnTo>
                      <a:pt x="1437" y="10794"/>
                    </a:lnTo>
                    <a:lnTo>
                      <a:pt x="2879" y="10794"/>
                    </a:lnTo>
                    <a:lnTo>
                      <a:pt x="4320" y="14397"/>
                    </a:lnTo>
                    <a:lnTo>
                      <a:pt x="4320" y="21600"/>
                    </a:lnTo>
                    <a:lnTo>
                      <a:pt x="5757" y="21600"/>
                    </a:lnTo>
                    <a:lnTo>
                      <a:pt x="5757" y="17998"/>
                    </a:lnTo>
                    <a:lnTo>
                      <a:pt x="7199" y="17998"/>
                    </a:lnTo>
                    <a:lnTo>
                      <a:pt x="12081" y="15912"/>
                    </a:lnTo>
                    <a:lnTo>
                      <a:pt x="16019" y="14848"/>
                    </a:lnTo>
                    <a:lnTo>
                      <a:pt x="19146" y="14450"/>
                    </a:lnTo>
                    <a:lnTo>
                      <a:pt x="21600" y="14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4" name="Triangolo"/>
              <p:cNvSpPr/>
              <p:nvPr/>
            </p:nvSpPr>
            <p:spPr>
              <a:xfrm>
                <a:off x="1249184" y="11949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5" name="Forma"/>
              <p:cNvSpPr/>
              <p:nvPr/>
            </p:nvSpPr>
            <p:spPr>
              <a:xfrm>
                <a:off x="1498587" y="13055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6" name="Triangolo"/>
              <p:cNvSpPr/>
              <p:nvPr/>
            </p:nvSpPr>
            <p:spPr>
              <a:xfrm>
                <a:off x="1504981" y="130981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7" name="Triangolo"/>
              <p:cNvSpPr/>
              <p:nvPr/>
            </p:nvSpPr>
            <p:spPr>
              <a:xfrm>
                <a:off x="1585982" y="10248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8" name="Forma"/>
              <p:cNvSpPr/>
              <p:nvPr/>
            </p:nvSpPr>
            <p:spPr>
              <a:xfrm>
                <a:off x="1617960" y="1156697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0784" y="7206"/>
                    </a:lnTo>
                    <a:lnTo>
                      <a:pt x="0" y="0"/>
                    </a:lnTo>
                    <a:lnTo>
                      <a:pt x="0" y="14414"/>
                    </a:lnTo>
                    <a:lnTo>
                      <a:pt x="10784" y="14414"/>
                    </a:lnTo>
                    <a:lnTo>
                      <a:pt x="21600" y="21600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9" name="Forma"/>
              <p:cNvSpPr/>
              <p:nvPr/>
            </p:nvSpPr>
            <p:spPr>
              <a:xfrm>
                <a:off x="1811896" y="984491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1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30" name="Triangolo"/>
              <p:cNvSpPr/>
              <p:nvPr/>
            </p:nvSpPr>
            <p:spPr>
              <a:xfrm>
                <a:off x="1820468" y="97386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31" name="Forma"/>
              <p:cNvSpPr/>
              <p:nvPr/>
            </p:nvSpPr>
            <p:spPr>
              <a:xfrm>
                <a:off x="1841741" y="0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185" y="0"/>
                    </a:lnTo>
                    <a:lnTo>
                      <a:pt x="0" y="0"/>
                    </a:lnTo>
                    <a:lnTo>
                      <a:pt x="718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32" name="Forma"/>
              <p:cNvSpPr/>
              <p:nvPr/>
            </p:nvSpPr>
            <p:spPr>
              <a:xfrm>
                <a:off x="1875840" y="16973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415" y="7201"/>
                    </a:lnTo>
                    <a:lnTo>
                      <a:pt x="7208" y="0"/>
                    </a:lnTo>
                    <a:lnTo>
                      <a:pt x="7208" y="7201"/>
                    </a:lnTo>
                    <a:lnTo>
                      <a:pt x="0" y="14399"/>
                    </a:lnTo>
                    <a:lnTo>
                      <a:pt x="7208" y="14399"/>
                    </a:lnTo>
                    <a:lnTo>
                      <a:pt x="14415" y="21600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33" name="Triangolo"/>
              <p:cNvSpPr/>
              <p:nvPr/>
            </p:nvSpPr>
            <p:spPr>
              <a:xfrm>
                <a:off x="1890807" y="12609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34" name="Triangolo"/>
              <p:cNvSpPr/>
              <p:nvPr/>
            </p:nvSpPr>
            <p:spPr>
              <a:xfrm>
                <a:off x="1897201" y="127367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35" name="Forma"/>
              <p:cNvSpPr/>
              <p:nvPr/>
            </p:nvSpPr>
            <p:spPr>
              <a:xfrm>
                <a:off x="1909953" y="1256659"/>
                <a:ext cx="2984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5110" y="13670"/>
                    </a:lnTo>
                    <a:lnTo>
                      <a:pt x="10800" y="6770"/>
                    </a:lnTo>
                    <a:lnTo>
                      <a:pt x="16489" y="18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36" name="Forma"/>
              <p:cNvSpPr/>
              <p:nvPr/>
            </p:nvSpPr>
            <p:spPr>
              <a:xfrm>
                <a:off x="1931263" y="1284300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20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37" name="Forma"/>
              <p:cNvSpPr/>
              <p:nvPr/>
            </p:nvSpPr>
            <p:spPr>
              <a:xfrm>
                <a:off x="1948363" y="129068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38" name="Forma"/>
              <p:cNvSpPr/>
              <p:nvPr/>
            </p:nvSpPr>
            <p:spPr>
              <a:xfrm>
                <a:off x="1944052" y="1258754"/>
                <a:ext cx="18124" cy="34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4"/>
                    </a:moveTo>
                    <a:lnTo>
                      <a:pt x="18740" y="5652"/>
                    </a:lnTo>
                    <a:lnTo>
                      <a:pt x="10171" y="0"/>
                    </a:lnTo>
                    <a:lnTo>
                      <a:pt x="7144" y="4475"/>
                    </a:lnTo>
                    <a:lnTo>
                      <a:pt x="3027" y="14432"/>
                    </a:lnTo>
                    <a:lnTo>
                      <a:pt x="0" y="18899"/>
                    </a:lnTo>
                    <a:lnTo>
                      <a:pt x="5086" y="18899"/>
                    </a:lnTo>
                    <a:lnTo>
                      <a:pt x="10171" y="21600"/>
                    </a:lnTo>
                    <a:lnTo>
                      <a:pt x="18740" y="15948"/>
                    </a:lnTo>
                    <a:lnTo>
                      <a:pt x="21600" y="108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39" name="Forma"/>
              <p:cNvSpPr/>
              <p:nvPr/>
            </p:nvSpPr>
            <p:spPr>
              <a:xfrm>
                <a:off x="1956841" y="1235399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14414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40" name="Forma"/>
              <p:cNvSpPr/>
              <p:nvPr/>
            </p:nvSpPr>
            <p:spPr>
              <a:xfrm>
                <a:off x="1986686" y="124815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414" y="21600"/>
                    </a:lnTo>
                    <a:lnTo>
                      <a:pt x="14414" y="107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41" name="Forma"/>
              <p:cNvSpPr/>
              <p:nvPr/>
            </p:nvSpPr>
            <p:spPr>
              <a:xfrm>
                <a:off x="1973897" y="1254499"/>
                <a:ext cx="59691" cy="55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8"/>
                    </a:moveTo>
                    <a:lnTo>
                      <a:pt x="19284" y="5140"/>
                    </a:lnTo>
                    <a:lnTo>
                      <a:pt x="14656" y="1508"/>
                    </a:lnTo>
                    <a:lnTo>
                      <a:pt x="12344" y="0"/>
                    </a:lnTo>
                    <a:lnTo>
                      <a:pt x="10800" y="0"/>
                    </a:lnTo>
                    <a:lnTo>
                      <a:pt x="9256" y="1662"/>
                    </a:lnTo>
                    <a:lnTo>
                      <a:pt x="7716" y="1662"/>
                    </a:lnTo>
                    <a:lnTo>
                      <a:pt x="7716" y="3324"/>
                    </a:lnTo>
                    <a:lnTo>
                      <a:pt x="9256" y="3324"/>
                    </a:lnTo>
                    <a:lnTo>
                      <a:pt x="6944" y="8047"/>
                    </a:lnTo>
                    <a:lnTo>
                      <a:pt x="2316" y="16872"/>
                    </a:lnTo>
                    <a:lnTo>
                      <a:pt x="0" y="21600"/>
                    </a:lnTo>
                    <a:lnTo>
                      <a:pt x="2555" y="21570"/>
                    </a:lnTo>
                    <a:lnTo>
                      <a:pt x="5400" y="21392"/>
                    </a:lnTo>
                    <a:lnTo>
                      <a:pt x="8245" y="20896"/>
                    </a:lnTo>
                    <a:lnTo>
                      <a:pt x="10800" y="19938"/>
                    </a:lnTo>
                    <a:lnTo>
                      <a:pt x="12344" y="19938"/>
                    </a:lnTo>
                    <a:lnTo>
                      <a:pt x="13884" y="21600"/>
                    </a:lnTo>
                    <a:lnTo>
                      <a:pt x="18512" y="21600"/>
                    </a:lnTo>
                    <a:lnTo>
                      <a:pt x="17813" y="19938"/>
                    </a:lnTo>
                    <a:lnTo>
                      <a:pt x="17358" y="18847"/>
                    </a:lnTo>
                    <a:lnTo>
                      <a:pt x="15042" y="12720"/>
                    </a:lnTo>
                    <a:lnTo>
                      <a:pt x="13884" y="9971"/>
                    </a:lnTo>
                    <a:lnTo>
                      <a:pt x="18512" y="8310"/>
                    </a:lnTo>
                    <a:lnTo>
                      <a:pt x="21600" y="66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42" name="Forma"/>
              <p:cNvSpPr/>
              <p:nvPr/>
            </p:nvSpPr>
            <p:spPr>
              <a:xfrm>
                <a:off x="2031498" y="12609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43" name="Forma"/>
              <p:cNvSpPr/>
              <p:nvPr/>
            </p:nvSpPr>
            <p:spPr>
              <a:xfrm>
                <a:off x="2140166" y="1226890"/>
                <a:ext cx="1705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6195" y="10801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5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44" name="Forma"/>
              <p:cNvSpPr/>
              <p:nvPr/>
            </p:nvSpPr>
            <p:spPr>
              <a:xfrm>
                <a:off x="2155132" y="125665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784" y="10799"/>
                    </a:lnTo>
                    <a:lnTo>
                      <a:pt x="10784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45" name="Triangolo"/>
              <p:cNvSpPr/>
              <p:nvPr/>
            </p:nvSpPr>
            <p:spPr>
              <a:xfrm>
                <a:off x="2161527" y="12247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46" name="Forma"/>
              <p:cNvSpPr/>
              <p:nvPr/>
            </p:nvSpPr>
            <p:spPr>
              <a:xfrm>
                <a:off x="2157222" y="1267263"/>
                <a:ext cx="21311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7"/>
                    </a:moveTo>
                    <a:lnTo>
                      <a:pt x="4312" y="0"/>
                    </a:lnTo>
                    <a:lnTo>
                      <a:pt x="4312" y="8645"/>
                    </a:lnTo>
                    <a:lnTo>
                      <a:pt x="0" y="12967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17288" y="17277"/>
                    </a:lnTo>
                    <a:lnTo>
                      <a:pt x="21600" y="172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47" name="Forma"/>
              <p:cNvSpPr/>
              <p:nvPr/>
            </p:nvSpPr>
            <p:spPr>
              <a:xfrm>
                <a:off x="2182799" y="122263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7208" y="0"/>
                    </a:lnTo>
                    <a:lnTo>
                      <a:pt x="0" y="10799"/>
                    </a:lnTo>
                    <a:lnTo>
                      <a:pt x="7208" y="10799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48" name="Triangolo"/>
              <p:cNvSpPr/>
              <p:nvPr/>
            </p:nvSpPr>
            <p:spPr>
              <a:xfrm>
                <a:off x="2323528" y="12120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49" name="Forma"/>
              <p:cNvSpPr/>
              <p:nvPr/>
            </p:nvSpPr>
            <p:spPr>
              <a:xfrm>
                <a:off x="2355392" y="1216234"/>
                <a:ext cx="14987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7"/>
                    </a:moveTo>
                    <a:lnTo>
                      <a:pt x="15469" y="10794"/>
                    </a:lnTo>
                    <a:lnTo>
                      <a:pt x="15469" y="3602"/>
                    </a:lnTo>
                    <a:lnTo>
                      <a:pt x="9318" y="3602"/>
                    </a:lnTo>
                    <a:lnTo>
                      <a:pt x="3168" y="0"/>
                    </a:lnTo>
                    <a:lnTo>
                      <a:pt x="0" y="12483"/>
                    </a:lnTo>
                    <a:lnTo>
                      <a:pt x="860" y="18901"/>
                    </a:lnTo>
                    <a:lnTo>
                      <a:pt x="7488" y="21266"/>
                    </a:lnTo>
                    <a:lnTo>
                      <a:pt x="21600" y="21600"/>
                    </a:lnTo>
                    <a:lnTo>
                      <a:pt x="21600" y="14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50" name="Forma"/>
              <p:cNvSpPr/>
              <p:nvPr/>
            </p:nvSpPr>
            <p:spPr>
              <a:xfrm>
                <a:off x="2374646" y="1220489"/>
                <a:ext cx="21324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862" y="16192"/>
                    </a:lnTo>
                    <a:lnTo>
                      <a:pt x="11333" y="10795"/>
                    </a:lnTo>
                    <a:lnTo>
                      <a:pt x="7629" y="5397"/>
                    </a:lnTo>
                    <a:lnTo>
                      <a:pt x="4322" y="0"/>
                    </a:lnTo>
                    <a:lnTo>
                      <a:pt x="4322" y="7193"/>
                    </a:lnTo>
                    <a:lnTo>
                      <a:pt x="0" y="10795"/>
                    </a:lnTo>
                    <a:lnTo>
                      <a:pt x="0" y="17999"/>
                    </a:lnTo>
                    <a:lnTo>
                      <a:pt x="12955" y="179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51" name="Quadrato"/>
              <p:cNvSpPr/>
              <p:nvPr/>
            </p:nvSpPr>
            <p:spPr>
              <a:xfrm>
                <a:off x="3048291" y="124602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52" name="Forma"/>
              <p:cNvSpPr/>
              <p:nvPr/>
            </p:nvSpPr>
            <p:spPr>
              <a:xfrm>
                <a:off x="3086620" y="990835"/>
                <a:ext cx="17045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6208" y="4320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17280"/>
                    </a:lnTo>
                    <a:lnTo>
                      <a:pt x="5392" y="17280"/>
                    </a:lnTo>
                    <a:lnTo>
                      <a:pt x="10800" y="21600"/>
                    </a:lnTo>
                    <a:lnTo>
                      <a:pt x="16208" y="17280"/>
                    </a:lnTo>
                    <a:lnTo>
                      <a:pt x="16208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53" name="Triangolo"/>
              <p:cNvSpPr/>
              <p:nvPr/>
            </p:nvSpPr>
            <p:spPr>
              <a:xfrm>
                <a:off x="3114370" y="12375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54" name="Quadrato"/>
              <p:cNvSpPr/>
              <p:nvPr/>
            </p:nvSpPr>
            <p:spPr>
              <a:xfrm>
                <a:off x="3120770" y="123752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55" name="Quadrato"/>
              <p:cNvSpPr/>
              <p:nvPr/>
            </p:nvSpPr>
            <p:spPr>
              <a:xfrm>
                <a:off x="3193243" y="125453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56" name="Forma"/>
              <p:cNvSpPr/>
              <p:nvPr/>
            </p:nvSpPr>
            <p:spPr>
              <a:xfrm>
                <a:off x="3227298" y="901528"/>
                <a:ext cx="17057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404" y="0"/>
                    </a:lnTo>
                    <a:lnTo>
                      <a:pt x="5404" y="7201"/>
                    </a:lnTo>
                    <a:lnTo>
                      <a:pt x="0" y="7201"/>
                    </a:lnTo>
                    <a:lnTo>
                      <a:pt x="0" y="14399"/>
                    </a:lnTo>
                    <a:lnTo>
                      <a:pt x="5404" y="14399"/>
                    </a:lnTo>
                    <a:lnTo>
                      <a:pt x="108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57" name="Forma"/>
              <p:cNvSpPr/>
              <p:nvPr/>
            </p:nvSpPr>
            <p:spPr>
              <a:xfrm>
                <a:off x="3244405" y="897287"/>
                <a:ext cx="12701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1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58" name="Forma"/>
              <p:cNvSpPr/>
              <p:nvPr/>
            </p:nvSpPr>
            <p:spPr>
              <a:xfrm>
                <a:off x="3240100" y="914292"/>
                <a:ext cx="29833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5"/>
                    </a:moveTo>
                    <a:lnTo>
                      <a:pt x="16929" y="6078"/>
                    </a:lnTo>
                    <a:lnTo>
                      <a:pt x="11954" y="4322"/>
                    </a:lnTo>
                    <a:lnTo>
                      <a:pt x="6409" y="2567"/>
                    </a:lnTo>
                    <a:lnTo>
                      <a:pt x="0" y="0"/>
                    </a:lnTo>
                    <a:lnTo>
                      <a:pt x="0" y="8645"/>
                    </a:lnTo>
                    <a:lnTo>
                      <a:pt x="3080" y="12967"/>
                    </a:lnTo>
                    <a:lnTo>
                      <a:pt x="3080" y="21600"/>
                    </a:lnTo>
                    <a:lnTo>
                      <a:pt x="7715" y="21535"/>
                    </a:lnTo>
                    <a:lnTo>
                      <a:pt x="12340" y="21057"/>
                    </a:lnTo>
                    <a:lnTo>
                      <a:pt x="16975" y="19780"/>
                    </a:lnTo>
                    <a:lnTo>
                      <a:pt x="21600" y="17277"/>
                    </a:lnTo>
                    <a:lnTo>
                      <a:pt x="21600" y="86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59" name="Forma"/>
              <p:cNvSpPr/>
              <p:nvPr/>
            </p:nvSpPr>
            <p:spPr>
              <a:xfrm>
                <a:off x="3286988" y="888778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7207"/>
                    </a:lnTo>
                    <a:lnTo>
                      <a:pt x="0" y="14415"/>
                    </a:lnTo>
                    <a:lnTo>
                      <a:pt x="7207" y="14415"/>
                    </a:lnTo>
                    <a:lnTo>
                      <a:pt x="7207" y="21600"/>
                    </a:lnTo>
                    <a:lnTo>
                      <a:pt x="14415" y="21600"/>
                    </a:lnTo>
                    <a:lnTo>
                      <a:pt x="14415" y="14415"/>
                    </a:lnTo>
                    <a:lnTo>
                      <a:pt x="21600" y="72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60" name="Triangolo"/>
              <p:cNvSpPr/>
              <p:nvPr/>
            </p:nvSpPr>
            <p:spPr>
              <a:xfrm>
                <a:off x="3576942" y="12672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61" name="Forma"/>
              <p:cNvSpPr/>
              <p:nvPr/>
            </p:nvSpPr>
            <p:spPr>
              <a:xfrm>
                <a:off x="3574808" y="1237494"/>
                <a:ext cx="12701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99" y="14399"/>
                    </a:lnTo>
                    <a:lnTo>
                      <a:pt x="10799" y="72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62" name="Forma"/>
              <p:cNvSpPr/>
              <p:nvPr/>
            </p:nvSpPr>
            <p:spPr>
              <a:xfrm>
                <a:off x="3585426" y="1228985"/>
                <a:ext cx="25578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3" y="7201"/>
                    </a:lnTo>
                    <a:lnTo>
                      <a:pt x="7196" y="0"/>
                    </a:lnTo>
                    <a:lnTo>
                      <a:pt x="3593" y="0"/>
                    </a:lnTo>
                    <a:lnTo>
                      <a:pt x="3593" y="7201"/>
                    </a:lnTo>
                    <a:lnTo>
                      <a:pt x="0" y="14399"/>
                    </a:lnTo>
                    <a:lnTo>
                      <a:pt x="7196" y="14399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63" name="Triangolo"/>
              <p:cNvSpPr/>
              <p:nvPr/>
            </p:nvSpPr>
            <p:spPr>
              <a:xfrm>
                <a:off x="3947845" y="12077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64" name="Triangolo"/>
              <p:cNvSpPr/>
              <p:nvPr/>
            </p:nvSpPr>
            <p:spPr>
              <a:xfrm>
                <a:off x="4011790" y="123327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65" name="Forma"/>
              <p:cNvSpPr/>
              <p:nvPr/>
            </p:nvSpPr>
            <p:spPr>
              <a:xfrm>
                <a:off x="4787671" y="1334776"/>
                <a:ext cx="25579" cy="30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13"/>
                    </a:moveTo>
                    <a:lnTo>
                      <a:pt x="13664" y="996"/>
                    </a:lnTo>
                    <a:lnTo>
                      <a:pt x="6746" y="0"/>
                    </a:lnTo>
                    <a:lnTo>
                      <a:pt x="1855" y="2987"/>
                    </a:lnTo>
                    <a:lnTo>
                      <a:pt x="0" y="12502"/>
                    </a:lnTo>
                    <a:lnTo>
                      <a:pt x="7197" y="18568"/>
                    </a:lnTo>
                    <a:lnTo>
                      <a:pt x="14393" y="21600"/>
                    </a:lnTo>
                    <a:lnTo>
                      <a:pt x="15015" y="18332"/>
                    </a:lnTo>
                    <a:lnTo>
                      <a:pt x="16645" y="13643"/>
                    </a:lnTo>
                    <a:lnTo>
                      <a:pt x="18951" y="8383"/>
                    </a:lnTo>
                    <a:lnTo>
                      <a:pt x="21600" y="34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66" name="Quadrato"/>
              <p:cNvSpPr/>
              <p:nvPr/>
            </p:nvSpPr>
            <p:spPr>
              <a:xfrm>
                <a:off x="4813293" y="133108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67" name="Triangolo"/>
              <p:cNvSpPr/>
              <p:nvPr/>
            </p:nvSpPr>
            <p:spPr>
              <a:xfrm>
                <a:off x="4823949" y="13395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68" name="Forma"/>
              <p:cNvSpPr/>
              <p:nvPr/>
            </p:nvSpPr>
            <p:spPr>
              <a:xfrm>
                <a:off x="4832477" y="13332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108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69" name="Quadrato"/>
              <p:cNvSpPr/>
              <p:nvPr/>
            </p:nvSpPr>
            <p:spPr>
              <a:xfrm>
                <a:off x="5192725" y="145016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70" name="Forma"/>
              <p:cNvSpPr/>
              <p:nvPr/>
            </p:nvSpPr>
            <p:spPr>
              <a:xfrm>
                <a:off x="5188420" y="1428871"/>
                <a:ext cx="12790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0"/>
                    </a:moveTo>
                    <a:lnTo>
                      <a:pt x="14392" y="4310"/>
                    </a:lnTo>
                    <a:lnTo>
                      <a:pt x="7185" y="0"/>
                    </a:lnTo>
                    <a:lnTo>
                      <a:pt x="0" y="4310"/>
                    </a:lnTo>
                    <a:lnTo>
                      <a:pt x="0" y="17278"/>
                    </a:lnTo>
                    <a:lnTo>
                      <a:pt x="7185" y="17278"/>
                    </a:lnTo>
                    <a:lnTo>
                      <a:pt x="14392" y="21600"/>
                    </a:lnTo>
                    <a:lnTo>
                      <a:pt x="14392" y="17278"/>
                    </a:lnTo>
                    <a:lnTo>
                      <a:pt x="21600" y="8633"/>
                    </a:lnTo>
                    <a:lnTo>
                      <a:pt x="21600" y="43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71" name="Forma"/>
              <p:cNvSpPr/>
              <p:nvPr/>
            </p:nvSpPr>
            <p:spPr>
              <a:xfrm>
                <a:off x="5226786" y="1437368"/>
                <a:ext cx="21312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7287" y="0"/>
                    </a:lnTo>
                    <a:lnTo>
                      <a:pt x="12962" y="0"/>
                    </a:lnTo>
                    <a:lnTo>
                      <a:pt x="4326" y="7199"/>
                    </a:lnTo>
                    <a:lnTo>
                      <a:pt x="0" y="21600"/>
                    </a:lnTo>
                    <a:lnTo>
                      <a:pt x="8638" y="21600"/>
                    </a:lnTo>
                    <a:lnTo>
                      <a:pt x="17287" y="14401"/>
                    </a:lnTo>
                    <a:lnTo>
                      <a:pt x="21600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72" name="Forma"/>
              <p:cNvSpPr/>
              <p:nvPr/>
            </p:nvSpPr>
            <p:spPr>
              <a:xfrm>
                <a:off x="5256631" y="1431017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4393" y="0"/>
                    </a:lnTo>
                    <a:lnTo>
                      <a:pt x="10789" y="5417"/>
                    </a:lnTo>
                    <a:lnTo>
                      <a:pt x="718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6" y="10801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73" name="Forma"/>
              <p:cNvSpPr/>
              <p:nvPr/>
            </p:nvSpPr>
            <p:spPr>
              <a:xfrm>
                <a:off x="5218265" y="1365078"/>
                <a:ext cx="51156" cy="72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76"/>
                    </a:moveTo>
                    <a:lnTo>
                      <a:pt x="14398" y="11434"/>
                    </a:lnTo>
                    <a:lnTo>
                      <a:pt x="12596" y="10166"/>
                    </a:lnTo>
                    <a:lnTo>
                      <a:pt x="12596" y="11434"/>
                    </a:lnTo>
                    <a:lnTo>
                      <a:pt x="10800" y="10166"/>
                    </a:lnTo>
                    <a:lnTo>
                      <a:pt x="12596" y="10166"/>
                    </a:lnTo>
                    <a:lnTo>
                      <a:pt x="8998" y="8895"/>
                    </a:lnTo>
                    <a:lnTo>
                      <a:pt x="7196" y="7624"/>
                    </a:lnTo>
                    <a:lnTo>
                      <a:pt x="3598" y="6353"/>
                    </a:lnTo>
                    <a:lnTo>
                      <a:pt x="7196" y="5081"/>
                    </a:lnTo>
                    <a:lnTo>
                      <a:pt x="8998" y="3810"/>
                    </a:lnTo>
                    <a:lnTo>
                      <a:pt x="12596" y="2539"/>
                    </a:lnTo>
                    <a:lnTo>
                      <a:pt x="9615" y="1609"/>
                    </a:lnTo>
                    <a:lnTo>
                      <a:pt x="6301" y="793"/>
                    </a:lnTo>
                    <a:lnTo>
                      <a:pt x="2981" y="216"/>
                    </a:lnTo>
                    <a:lnTo>
                      <a:pt x="0" y="0"/>
                    </a:lnTo>
                    <a:lnTo>
                      <a:pt x="1067" y="1905"/>
                    </a:lnTo>
                    <a:lnTo>
                      <a:pt x="2531" y="5719"/>
                    </a:lnTo>
                    <a:lnTo>
                      <a:pt x="3598" y="7624"/>
                    </a:lnTo>
                    <a:lnTo>
                      <a:pt x="3598" y="11434"/>
                    </a:lnTo>
                    <a:lnTo>
                      <a:pt x="1796" y="10166"/>
                    </a:lnTo>
                    <a:lnTo>
                      <a:pt x="3598" y="12705"/>
                    </a:lnTo>
                    <a:lnTo>
                      <a:pt x="3598" y="15247"/>
                    </a:lnTo>
                    <a:lnTo>
                      <a:pt x="10800" y="20329"/>
                    </a:lnTo>
                    <a:lnTo>
                      <a:pt x="14398" y="20329"/>
                    </a:lnTo>
                    <a:lnTo>
                      <a:pt x="14398" y="21600"/>
                    </a:lnTo>
                    <a:lnTo>
                      <a:pt x="16028" y="19695"/>
                    </a:lnTo>
                    <a:lnTo>
                      <a:pt x="19970" y="15881"/>
                    </a:lnTo>
                    <a:lnTo>
                      <a:pt x="21600" y="1397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74" name="Forma"/>
              <p:cNvSpPr/>
              <p:nvPr/>
            </p:nvSpPr>
            <p:spPr>
              <a:xfrm>
                <a:off x="5271598" y="13970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2"/>
                    </a:moveTo>
                    <a:lnTo>
                      <a:pt x="10785" y="1078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75" name="Forma"/>
              <p:cNvSpPr/>
              <p:nvPr/>
            </p:nvSpPr>
            <p:spPr>
              <a:xfrm>
                <a:off x="5286476" y="1394873"/>
                <a:ext cx="1276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21" y="0"/>
                    </a:lnTo>
                    <a:lnTo>
                      <a:pt x="0" y="21600"/>
                    </a:lnTo>
                    <a:lnTo>
                      <a:pt x="1442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76" name="Forma"/>
              <p:cNvSpPr/>
              <p:nvPr/>
            </p:nvSpPr>
            <p:spPr>
              <a:xfrm>
                <a:off x="5294998" y="1399103"/>
                <a:ext cx="38368" cy="51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8"/>
                    </a:moveTo>
                    <a:lnTo>
                      <a:pt x="14400" y="1795"/>
                    </a:lnTo>
                    <a:lnTo>
                      <a:pt x="9602" y="1795"/>
                    </a:lnTo>
                    <a:lnTo>
                      <a:pt x="9602" y="0"/>
                    </a:lnTo>
                    <a:lnTo>
                      <a:pt x="2402" y="0"/>
                    </a:lnTo>
                    <a:lnTo>
                      <a:pt x="0" y="1795"/>
                    </a:lnTo>
                    <a:lnTo>
                      <a:pt x="1423" y="6919"/>
                    </a:lnTo>
                    <a:lnTo>
                      <a:pt x="3375" y="16482"/>
                    </a:lnTo>
                    <a:lnTo>
                      <a:pt x="4798" y="21600"/>
                    </a:lnTo>
                    <a:lnTo>
                      <a:pt x="8773" y="17579"/>
                    </a:lnTo>
                    <a:lnTo>
                      <a:pt x="13199" y="13725"/>
                    </a:lnTo>
                    <a:lnTo>
                      <a:pt x="17625" y="10209"/>
                    </a:lnTo>
                    <a:lnTo>
                      <a:pt x="21600" y="71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77" name="Forma"/>
              <p:cNvSpPr/>
              <p:nvPr/>
            </p:nvSpPr>
            <p:spPr>
              <a:xfrm>
                <a:off x="5559323" y="1462882"/>
                <a:ext cx="17057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6" y="0"/>
                    </a:lnTo>
                    <a:lnTo>
                      <a:pt x="10792" y="7201"/>
                    </a:lnTo>
                    <a:lnTo>
                      <a:pt x="5404" y="7201"/>
                    </a:lnTo>
                    <a:lnTo>
                      <a:pt x="5404" y="14399"/>
                    </a:lnTo>
                    <a:lnTo>
                      <a:pt x="0" y="21600"/>
                    </a:lnTo>
                    <a:lnTo>
                      <a:pt x="10792" y="14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78" name="Forma"/>
              <p:cNvSpPr/>
              <p:nvPr/>
            </p:nvSpPr>
            <p:spPr>
              <a:xfrm>
                <a:off x="5591340" y="1458640"/>
                <a:ext cx="12701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5388"/>
                    </a:lnTo>
                    <a:lnTo>
                      <a:pt x="0" y="5388"/>
                    </a:lnTo>
                    <a:lnTo>
                      <a:pt x="10800" y="10792"/>
                    </a:lnTo>
                    <a:lnTo>
                      <a:pt x="10800" y="16196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79" name="Quadrato"/>
              <p:cNvSpPr/>
              <p:nvPr/>
            </p:nvSpPr>
            <p:spPr>
              <a:xfrm>
                <a:off x="5751214" y="128004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80" name="Triangolo"/>
              <p:cNvSpPr/>
              <p:nvPr/>
            </p:nvSpPr>
            <p:spPr>
              <a:xfrm>
                <a:off x="5751214" y="126304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81" name="Triangolo"/>
              <p:cNvSpPr/>
              <p:nvPr/>
            </p:nvSpPr>
            <p:spPr>
              <a:xfrm>
                <a:off x="5751214" y="125878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82" name="Triangolo"/>
              <p:cNvSpPr/>
              <p:nvPr/>
            </p:nvSpPr>
            <p:spPr>
              <a:xfrm>
                <a:off x="5759741" y="133108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83" name="Forma"/>
              <p:cNvSpPr/>
              <p:nvPr/>
            </p:nvSpPr>
            <p:spPr>
              <a:xfrm>
                <a:off x="5798070" y="1367231"/>
                <a:ext cx="2131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7275" y="0"/>
                    </a:lnTo>
                    <a:lnTo>
                      <a:pt x="4313" y="0"/>
                    </a:lnTo>
                    <a:lnTo>
                      <a:pt x="4313" y="10785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84" name="Forma"/>
              <p:cNvSpPr/>
              <p:nvPr/>
            </p:nvSpPr>
            <p:spPr>
              <a:xfrm>
                <a:off x="5819381" y="1365078"/>
                <a:ext cx="12790" cy="12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8"/>
                    </a:moveTo>
                    <a:lnTo>
                      <a:pt x="14393" y="7208"/>
                    </a:ln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7208"/>
                    </a:lnTo>
                    <a:lnTo>
                      <a:pt x="0" y="7208"/>
                    </a:lnTo>
                    <a:lnTo>
                      <a:pt x="0" y="14394"/>
                    </a:lnTo>
                    <a:lnTo>
                      <a:pt x="14393" y="14394"/>
                    </a:lnTo>
                    <a:lnTo>
                      <a:pt x="21600" y="21600"/>
                    </a:lnTo>
                    <a:lnTo>
                      <a:pt x="21600" y="72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85" name="Triangolo"/>
              <p:cNvSpPr/>
              <p:nvPr/>
            </p:nvSpPr>
            <p:spPr>
              <a:xfrm>
                <a:off x="6079489" y="62938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64" name="object 14"/>
            <p:cNvGrpSpPr/>
            <p:nvPr/>
          </p:nvGrpSpPr>
          <p:grpSpPr>
            <a:xfrm>
              <a:off x="643801" y="956817"/>
              <a:ext cx="5043387" cy="576213"/>
              <a:chOff x="0" y="0"/>
              <a:chExt cx="5043386" cy="576211"/>
            </a:xfrm>
          </p:grpSpPr>
          <p:sp>
            <p:nvSpPr>
              <p:cNvPr id="1087" name="Quadrato"/>
              <p:cNvSpPr/>
              <p:nvPr/>
            </p:nvSpPr>
            <p:spPr>
              <a:xfrm>
                <a:off x="0" y="270046"/>
                <a:ext cx="127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88" name="Quadrato"/>
              <p:cNvSpPr/>
              <p:nvPr/>
            </p:nvSpPr>
            <p:spPr>
              <a:xfrm>
                <a:off x="332536" y="44440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89" name="Quadrato"/>
              <p:cNvSpPr/>
              <p:nvPr/>
            </p:nvSpPr>
            <p:spPr>
              <a:xfrm>
                <a:off x="500938" y="41463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90" name="Forma"/>
              <p:cNvSpPr/>
              <p:nvPr/>
            </p:nvSpPr>
            <p:spPr>
              <a:xfrm>
                <a:off x="498766" y="231749"/>
                <a:ext cx="12790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87"/>
                    </a:moveTo>
                    <a:lnTo>
                      <a:pt x="14393" y="5387"/>
                    </a:lnTo>
                    <a:lnTo>
                      <a:pt x="14393" y="0"/>
                    </a:lnTo>
                    <a:lnTo>
                      <a:pt x="7186" y="0"/>
                    </a:lnTo>
                    <a:lnTo>
                      <a:pt x="7186" y="5387"/>
                    </a:lnTo>
                    <a:lnTo>
                      <a:pt x="0" y="16195"/>
                    </a:lnTo>
                    <a:lnTo>
                      <a:pt x="0" y="21600"/>
                    </a:lnTo>
                    <a:lnTo>
                      <a:pt x="21600" y="53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91" name="Forma"/>
              <p:cNvSpPr/>
              <p:nvPr/>
            </p:nvSpPr>
            <p:spPr>
              <a:xfrm>
                <a:off x="511555" y="410349"/>
                <a:ext cx="17045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5392" y="14401"/>
                    </a:lnTo>
                    <a:lnTo>
                      <a:pt x="53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92" name="Forma"/>
              <p:cNvSpPr/>
              <p:nvPr/>
            </p:nvSpPr>
            <p:spPr>
              <a:xfrm>
                <a:off x="528611" y="397598"/>
                <a:ext cx="21312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7275" y="7206"/>
                    </a:lnTo>
                    <a:lnTo>
                      <a:pt x="8638" y="0"/>
                    </a:lnTo>
                    <a:lnTo>
                      <a:pt x="4313" y="0"/>
                    </a:lnTo>
                    <a:lnTo>
                      <a:pt x="4313" y="7206"/>
                    </a:lnTo>
                    <a:lnTo>
                      <a:pt x="0" y="7206"/>
                    </a:lnTo>
                    <a:lnTo>
                      <a:pt x="0" y="21600"/>
                    </a:lnTo>
                    <a:lnTo>
                      <a:pt x="4313" y="14414"/>
                    </a:lnTo>
                    <a:lnTo>
                      <a:pt x="8638" y="14414"/>
                    </a:lnTo>
                    <a:lnTo>
                      <a:pt x="17275" y="21600"/>
                    </a:lnTo>
                    <a:lnTo>
                      <a:pt x="21600" y="21600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93" name="Forma"/>
              <p:cNvSpPr/>
              <p:nvPr/>
            </p:nvSpPr>
            <p:spPr>
              <a:xfrm>
                <a:off x="556361" y="2296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0782"/>
                    </a:lnTo>
                    <a:lnTo>
                      <a:pt x="10800" y="1078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94" name="Forma"/>
              <p:cNvSpPr/>
              <p:nvPr/>
            </p:nvSpPr>
            <p:spPr>
              <a:xfrm>
                <a:off x="451865" y="133933"/>
                <a:ext cx="119368" cy="97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47"/>
                    </a:moveTo>
                    <a:lnTo>
                      <a:pt x="20830" y="12208"/>
                    </a:lnTo>
                    <a:lnTo>
                      <a:pt x="19215" y="12766"/>
                    </a:lnTo>
                    <a:lnTo>
                      <a:pt x="16273" y="13529"/>
                    </a:lnTo>
                    <a:lnTo>
                      <a:pt x="15430" y="13820"/>
                    </a:lnTo>
                    <a:lnTo>
                      <a:pt x="15430" y="17842"/>
                    </a:lnTo>
                    <a:lnTo>
                      <a:pt x="14657" y="18781"/>
                    </a:lnTo>
                    <a:lnTo>
                      <a:pt x="13888" y="18781"/>
                    </a:lnTo>
                    <a:lnTo>
                      <a:pt x="13888" y="17842"/>
                    </a:lnTo>
                    <a:lnTo>
                      <a:pt x="14657" y="16902"/>
                    </a:lnTo>
                    <a:lnTo>
                      <a:pt x="15430" y="17842"/>
                    </a:lnTo>
                    <a:lnTo>
                      <a:pt x="15430" y="13820"/>
                    </a:lnTo>
                    <a:lnTo>
                      <a:pt x="14657" y="14087"/>
                    </a:lnTo>
                    <a:lnTo>
                      <a:pt x="14657" y="15963"/>
                    </a:lnTo>
                    <a:lnTo>
                      <a:pt x="13888" y="15026"/>
                    </a:lnTo>
                    <a:lnTo>
                      <a:pt x="13888" y="14087"/>
                    </a:lnTo>
                    <a:lnTo>
                      <a:pt x="14657" y="14087"/>
                    </a:lnTo>
                    <a:lnTo>
                      <a:pt x="14657" y="13147"/>
                    </a:lnTo>
                    <a:lnTo>
                      <a:pt x="15430" y="11268"/>
                    </a:lnTo>
                    <a:lnTo>
                      <a:pt x="15430" y="10329"/>
                    </a:lnTo>
                    <a:lnTo>
                      <a:pt x="14285" y="8921"/>
                    </a:lnTo>
                    <a:lnTo>
                      <a:pt x="13212" y="7513"/>
                    </a:lnTo>
                    <a:lnTo>
                      <a:pt x="13115" y="7367"/>
                    </a:lnTo>
                    <a:lnTo>
                      <a:pt x="13115" y="13147"/>
                    </a:lnTo>
                    <a:lnTo>
                      <a:pt x="11571" y="13147"/>
                    </a:lnTo>
                    <a:lnTo>
                      <a:pt x="11571" y="14087"/>
                    </a:lnTo>
                    <a:lnTo>
                      <a:pt x="10029" y="14087"/>
                    </a:lnTo>
                    <a:lnTo>
                      <a:pt x="10029" y="13147"/>
                    </a:lnTo>
                    <a:lnTo>
                      <a:pt x="11571" y="13147"/>
                    </a:lnTo>
                    <a:lnTo>
                      <a:pt x="11571" y="12208"/>
                    </a:lnTo>
                    <a:lnTo>
                      <a:pt x="13115" y="12208"/>
                    </a:lnTo>
                    <a:lnTo>
                      <a:pt x="13115" y="7367"/>
                    </a:lnTo>
                    <a:lnTo>
                      <a:pt x="12438" y="6338"/>
                    </a:lnTo>
                    <a:lnTo>
                      <a:pt x="12284" y="6102"/>
                    </a:lnTo>
                    <a:lnTo>
                      <a:pt x="12047" y="5634"/>
                    </a:lnTo>
                    <a:lnTo>
                      <a:pt x="11571" y="4695"/>
                    </a:lnTo>
                    <a:lnTo>
                      <a:pt x="10801" y="4695"/>
                    </a:lnTo>
                    <a:lnTo>
                      <a:pt x="10029" y="5634"/>
                    </a:lnTo>
                    <a:lnTo>
                      <a:pt x="10029" y="1879"/>
                    </a:lnTo>
                    <a:lnTo>
                      <a:pt x="8751" y="1321"/>
                    </a:lnTo>
                    <a:lnTo>
                      <a:pt x="5906" y="558"/>
                    </a:lnTo>
                    <a:lnTo>
                      <a:pt x="4628" y="0"/>
                    </a:lnTo>
                    <a:lnTo>
                      <a:pt x="4628" y="940"/>
                    </a:lnTo>
                    <a:lnTo>
                      <a:pt x="3858" y="940"/>
                    </a:lnTo>
                    <a:lnTo>
                      <a:pt x="3858" y="1879"/>
                    </a:lnTo>
                    <a:lnTo>
                      <a:pt x="2314" y="1879"/>
                    </a:lnTo>
                    <a:lnTo>
                      <a:pt x="1542" y="940"/>
                    </a:lnTo>
                    <a:lnTo>
                      <a:pt x="1542" y="1879"/>
                    </a:lnTo>
                    <a:lnTo>
                      <a:pt x="772" y="1879"/>
                    </a:lnTo>
                    <a:lnTo>
                      <a:pt x="772" y="2816"/>
                    </a:lnTo>
                    <a:lnTo>
                      <a:pt x="0" y="2816"/>
                    </a:lnTo>
                    <a:lnTo>
                      <a:pt x="0" y="6574"/>
                    </a:lnTo>
                    <a:lnTo>
                      <a:pt x="772" y="7513"/>
                    </a:lnTo>
                    <a:lnTo>
                      <a:pt x="772" y="3755"/>
                    </a:lnTo>
                    <a:lnTo>
                      <a:pt x="3858" y="7513"/>
                    </a:lnTo>
                    <a:lnTo>
                      <a:pt x="6557" y="6397"/>
                    </a:lnTo>
                    <a:lnTo>
                      <a:pt x="8680" y="6338"/>
                    </a:lnTo>
                    <a:lnTo>
                      <a:pt x="9933" y="8040"/>
                    </a:lnTo>
                    <a:lnTo>
                      <a:pt x="10029" y="12208"/>
                    </a:lnTo>
                    <a:lnTo>
                      <a:pt x="9257" y="12208"/>
                    </a:lnTo>
                    <a:lnTo>
                      <a:pt x="8487" y="11268"/>
                    </a:lnTo>
                    <a:lnTo>
                      <a:pt x="7786" y="12676"/>
                    </a:lnTo>
                    <a:lnTo>
                      <a:pt x="6099" y="15495"/>
                    </a:lnTo>
                    <a:lnTo>
                      <a:pt x="5401" y="16902"/>
                    </a:lnTo>
                    <a:lnTo>
                      <a:pt x="6173" y="17842"/>
                    </a:lnTo>
                    <a:lnTo>
                      <a:pt x="7715" y="17842"/>
                    </a:lnTo>
                    <a:lnTo>
                      <a:pt x="8487" y="18781"/>
                    </a:lnTo>
                    <a:lnTo>
                      <a:pt x="9257" y="17842"/>
                    </a:lnTo>
                    <a:lnTo>
                      <a:pt x="9257" y="18781"/>
                    </a:lnTo>
                    <a:lnTo>
                      <a:pt x="8487" y="18781"/>
                    </a:lnTo>
                    <a:lnTo>
                      <a:pt x="8487" y="19721"/>
                    </a:lnTo>
                    <a:lnTo>
                      <a:pt x="9257" y="20660"/>
                    </a:lnTo>
                    <a:lnTo>
                      <a:pt x="10029" y="19721"/>
                    </a:lnTo>
                    <a:lnTo>
                      <a:pt x="11571" y="19721"/>
                    </a:lnTo>
                    <a:lnTo>
                      <a:pt x="11571" y="20660"/>
                    </a:lnTo>
                    <a:lnTo>
                      <a:pt x="10801" y="21600"/>
                    </a:lnTo>
                    <a:lnTo>
                      <a:pt x="16202" y="21600"/>
                    </a:lnTo>
                    <a:lnTo>
                      <a:pt x="20830" y="18781"/>
                    </a:lnTo>
                    <a:lnTo>
                      <a:pt x="20830" y="16902"/>
                    </a:lnTo>
                    <a:lnTo>
                      <a:pt x="21600" y="15963"/>
                    </a:lnTo>
                    <a:lnTo>
                      <a:pt x="21600" y="131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95" name="Forma"/>
              <p:cNvSpPr/>
              <p:nvPr/>
            </p:nvSpPr>
            <p:spPr>
              <a:xfrm>
                <a:off x="573417" y="2657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96" name="Forma"/>
              <p:cNvSpPr/>
              <p:nvPr/>
            </p:nvSpPr>
            <p:spPr>
              <a:xfrm>
                <a:off x="558444" y="240245"/>
                <a:ext cx="25591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7998" y="4320"/>
                    </a:lnTo>
                    <a:lnTo>
                      <a:pt x="10794" y="0"/>
                    </a:lnTo>
                    <a:lnTo>
                      <a:pt x="7203" y="0"/>
                    </a:lnTo>
                    <a:lnTo>
                      <a:pt x="3602" y="4320"/>
                    </a:lnTo>
                    <a:lnTo>
                      <a:pt x="3602" y="8640"/>
                    </a:lnTo>
                    <a:lnTo>
                      <a:pt x="0" y="12960"/>
                    </a:lnTo>
                    <a:lnTo>
                      <a:pt x="7203" y="17280"/>
                    </a:lnTo>
                    <a:lnTo>
                      <a:pt x="10794" y="21600"/>
                    </a:lnTo>
                    <a:lnTo>
                      <a:pt x="17998" y="21600"/>
                    </a:lnTo>
                    <a:lnTo>
                      <a:pt x="17998" y="17280"/>
                    </a:lnTo>
                    <a:lnTo>
                      <a:pt x="21600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97" name="Forma"/>
              <p:cNvSpPr/>
              <p:nvPr/>
            </p:nvSpPr>
            <p:spPr>
              <a:xfrm>
                <a:off x="422020" y="423112"/>
                <a:ext cx="170537" cy="78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10"/>
                    </a:moveTo>
                    <a:lnTo>
                      <a:pt x="20789" y="12953"/>
                    </a:lnTo>
                    <a:lnTo>
                      <a:pt x="19169" y="10397"/>
                    </a:lnTo>
                    <a:lnTo>
                      <a:pt x="18360" y="9341"/>
                    </a:lnTo>
                    <a:lnTo>
                      <a:pt x="17550" y="10397"/>
                    </a:lnTo>
                    <a:lnTo>
                      <a:pt x="15930" y="12953"/>
                    </a:lnTo>
                    <a:lnTo>
                      <a:pt x="15121" y="14010"/>
                    </a:lnTo>
                    <a:lnTo>
                      <a:pt x="15121" y="12841"/>
                    </a:lnTo>
                    <a:lnTo>
                      <a:pt x="14580" y="11677"/>
                    </a:lnTo>
                    <a:lnTo>
                      <a:pt x="14580" y="12841"/>
                    </a:lnTo>
                    <a:lnTo>
                      <a:pt x="14040" y="14010"/>
                    </a:lnTo>
                    <a:lnTo>
                      <a:pt x="10800" y="10509"/>
                    </a:lnTo>
                    <a:lnTo>
                      <a:pt x="11197" y="7880"/>
                    </a:lnTo>
                    <a:lnTo>
                      <a:pt x="11543" y="5254"/>
                    </a:lnTo>
                    <a:lnTo>
                      <a:pt x="11788" y="2625"/>
                    </a:lnTo>
                    <a:lnTo>
                      <a:pt x="11839" y="1168"/>
                    </a:lnTo>
                    <a:lnTo>
                      <a:pt x="11879" y="0"/>
                    </a:lnTo>
                    <a:lnTo>
                      <a:pt x="11340" y="0"/>
                    </a:lnTo>
                    <a:lnTo>
                      <a:pt x="10800" y="1168"/>
                    </a:lnTo>
                    <a:lnTo>
                      <a:pt x="10260" y="1168"/>
                    </a:lnTo>
                    <a:lnTo>
                      <a:pt x="10260" y="0"/>
                    </a:lnTo>
                    <a:lnTo>
                      <a:pt x="9721" y="1168"/>
                    </a:lnTo>
                    <a:lnTo>
                      <a:pt x="9180" y="2336"/>
                    </a:lnTo>
                    <a:lnTo>
                      <a:pt x="8101" y="2336"/>
                    </a:lnTo>
                    <a:lnTo>
                      <a:pt x="8101" y="4669"/>
                    </a:lnTo>
                    <a:lnTo>
                      <a:pt x="7560" y="4669"/>
                    </a:lnTo>
                    <a:lnTo>
                      <a:pt x="7560" y="5837"/>
                    </a:lnTo>
                    <a:lnTo>
                      <a:pt x="7163" y="8448"/>
                    </a:lnTo>
                    <a:lnTo>
                      <a:pt x="6817" y="10945"/>
                    </a:lnTo>
                    <a:lnTo>
                      <a:pt x="6573" y="13225"/>
                    </a:lnTo>
                    <a:lnTo>
                      <a:pt x="6481" y="15177"/>
                    </a:lnTo>
                    <a:lnTo>
                      <a:pt x="0" y="15177"/>
                    </a:lnTo>
                    <a:lnTo>
                      <a:pt x="5350" y="18936"/>
                    </a:lnTo>
                    <a:lnTo>
                      <a:pt x="10800" y="21600"/>
                    </a:lnTo>
                    <a:lnTo>
                      <a:pt x="16250" y="20760"/>
                    </a:lnTo>
                    <a:lnTo>
                      <a:pt x="21600" y="140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98" name="Forma"/>
              <p:cNvSpPr/>
              <p:nvPr/>
            </p:nvSpPr>
            <p:spPr>
              <a:xfrm>
                <a:off x="571232" y="325297"/>
                <a:ext cx="21325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4"/>
                    </a:moveTo>
                    <a:lnTo>
                      <a:pt x="8645" y="6174"/>
                    </a:lnTo>
                    <a:lnTo>
                      <a:pt x="8645" y="0"/>
                    </a:lnTo>
                    <a:lnTo>
                      <a:pt x="0" y="0"/>
                    </a:lnTo>
                    <a:lnTo>
                      <a:pt x="0" y="6174"/>
                    </a:lnTo>
                    <a:lnTo>
                      <a:pt x="4323" y="6174"/>
                    </a:lnTo>
                    <a:lnTo>
                      <a:pt x="4323" y="9261"/>
                    </a:lnTo>
                    <a:lnTo>
                      <a:pt x="8645" y="9261"/>
                    </a:lnTo>
                    <a:lnTo>
                      <a:pt x="8645" y="15435"/>
                    </a:lnTo>
                    <a:lnTo>
                      <a:pt x="17278" y="21600"/>
                    </a:lnTo>
                    <a:lnTo>
                      <a:pt x="17278" y="15435"/>
                    </a:lnTo>
                    <a:lnTo>
                      <a:pt x="21600" y="12348"/>
                    </a:lnTo>
                    <a:lnTo>
                      <a:pt x="21600" y="61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99" name="Forma"/>
              <p:cNvSpPr/>
              <p:nvPr/>
            </p:nvSpPr>
            <p:spPr>
              <a:xfrm>
                <a:off x="594734" y="197725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8"/>
                    </a:moveTo>
                    <a:lnTo>
                      <a:pt x="10782" y="7208"/>
                    </a:lnTo>
                    <a:lnTo>
                      <a:pt x="0" y="0"/>
                    </a:lnTo>
                    <a:lnTo>
                      <a:pt x="0" y="14394"/>
                    </a:lnTo>
                    <a:lnTo>
                      <a:pt x="10782" y="14394"/>
                    </a:lnTo>
                    <a:lnTo>
                      <a:pt x="10782" y="21600"/>
                    </a:lnTo>
                    <a:lnTo>
                      <a:pt x="21600" y="21600"/>
                    </a:lnTo>
                    <a:lnTo>
                      <a:pt x="21600" y="72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0" name="Triangolo"/>
              <p:cNvSpPr/>
              <p:nvPr/>
            </p:nvSpPr>
            <p:spPr>
              <a:xfrm>
                <a:off x="660812" y="13396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1" name="Forma"/>
              <p:cNvSpPr/>
              <p:nvPr/>
            </p:nvSpPr>
            <p:spPr>
              <a:xfrm>
                <a:off x="688523" y="3083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8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2" name="Quadrato"/>
              <p:cNvSpPr/>
              <p:nvPr/>
            </p:nvSpPr>
            <p:spPr>
              <a:xfrm>
                <a:off x="688523" y="28280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3" name="Forma"/>
              <p:cNvSpPr/>
              <p:nvPr/>
            </p:nvSpPr>
            <p:spPr>
              <a:xfrm>
                <a:off x="827036" y="350811"/>
                <a:ext cx="38368" cy="38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4"/>
                    </a:moveTo>
                    <a:lnTo>
                      <a:pt x="19197" y="2414"/>
                    </a:lnTo>
                    <a:lnTo>
                      <a:pt x="14400" y="0"/>
                    </a:lnTo>
                    <a:lnTo>
                      <a:pt x="11997" y="0"/>
                    </a:lnTo>
                    <a:lnTo>
                      <a:pt x="2402" y="9654"/>
                    </a:lnTo>
                    <a:lnTo>
                      <a:pt x="2402" y="12068"/>
                    </a:lnTo>
                    <a:lnTo>
                      <a:pt x="0" y="14482"/>
                    </a:lnTo>
                    <a:lnTo>
                      <a:pt x="5326" y="17155"/>
                    </a:lnTo>
                    <a:lnTo>
                      <a:pt x="10203" y="21413"/>
                    </a:lnTo>
                    <a:lnTo>
                      <a:pt x="14178" y="21600"/>
                    </a:lnTo>
                    <a:lnTo>
                      <a:pt x="16802" y="12068"/>
                    </a:lnTo>
                    <a:lnTo>
                      <a:pt x="14400" y="12068"/>
                    </a:lnTo>
                    <a:lnTo>
                      <a:pt x="14400" y="7241"/>
                    </a:lnTo>
                    <a:lnTo>
                      <a:pt x="19197" y="7241"/>
                    </a:lnTo>
                    <a:lnTo>
                      <a:pt x="19197" y="4827"/>
                    </a:lnTo>
                    <a:lnTo>
                      <a:pt x="21600" y="241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4" name="Forma"/>
              <p:cNvSpPr/>
              <p:nvPr/>
            </p:nvSpPr>
            <p:spPr>
              <a:xfrm>
                <a:off x="856881" y="363575"/>
                <a:ext cx="68213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9"/>
                    </a:moveTo>
                    <a:lnTo>
                      <a:pt x="16537" y="9980"/>
                    </a:lnTo>
                    <a:lnTo>
                      <a:pt x="11474" y="7326"/>
                    </a:lnTo>
                    <a:lnTo>
                      <a:pt x="6410" y="4100"/>
                    </a:lnTo>
                    <a:lnTo>
                      <a:pt x="1347" y="0"/>
                    </a:lnTo>
                    <a:lnTo>
                      <a:pt x="1347" y="3087"/>
                    </a:lnTo>
                    <a:lnTo>
                      <a:pt x="0" y="6174"/>
                    </a:lnTo>
                    <a:lnTo>
                      <a:pt x="3016" y="10321"/>
                    </a:lnTo>
                    <a:lnTo>
                      <a:pt x="5903" y="13887"/>
                    </a:lnTo>
                    <a:lnTo>
                      <a:pt x="8542" y="17453"/>
                    </a:lnTo>
                    <a:lnTo>
                      <a:pt x="10798" y="21600"/>
                    </a:lnTo>
                    <a:lnTo>
                      <a:pt x="13034" y="21554"/>
                    </a:lnTo>
                    <a:lnTo>
                      <a:pt x="15523" y="21213"/>
                    </a:lnTo>
                    <a:lnTo>
                      <a:pt x="18013" y="20301"/>
                    </a:lnTo>
                    <a:lnTo>
                      <a:pt x="20248" y="18513"/>
                    </a:lnTo>
                    <a:lnTo>
                      <a:pt x="20248" y="15426"/>
                    </a:lnTo>
                    <a:lnTo>
                      <a:pt x="21600" y="123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5" name="Forma"/>
              <p:cNvSpPr/>
              <p:nvPr/>
            </p:nvSpPr>
            <p:spPr>
              <a:xfrm>
                <a:off x="925093" y="389089"/>
                <a:ext cx="21311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7" y="0"/>
                    </a:lnTo>
                    <a:lnTo>
                      <a:pt x="4325" y="5399"/>
                    </a:lnTo>
                    <a:lnTo>
                      <a:pt x="0" y="5399"/>
                    </a:lnTo>
                    <a:lnTo>
                      <a:pt x="8637" y="16199"/>
                    </a:lnTo>
                    <a:lnTo>
                      <a:pt x="17288" y="21600"/>
                    </a:lnTo>
                    <a:lnTo>
                      <a:pt x="17288" y="16199"/>
                    </a:lnTo>
                    <a:lnTo>
                      <a:pt x="21600" y="5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6" name="Forma"/>
              <p:cNvSpPr/>
              <p:nvPr/>
            </p:nvSpPr>
            <p:spPr>
              <a:xfrm>
                <a:off x="950715" y="3912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7" name="Quadrato"/>
              <p:cNvSpPr/>
              <p:nvPr/>
            </p:nvSpPr>
            <p:spPr>
              <a:xfrm>
                <a:off x="954976" y="40612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8" name="Triangolo"/>
              <p:cNvSpPr/>
              <p:nvPr/>
            </p:nvSpPr>
            <p:spPr>
              <a:xfrm>
                <a:off x="980560" y="4188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9" name="Quadrato"/>
              <p:cNvSpPr/>
              <p:nvPr/>
            </p:nvSpPr>
            <p:spPr>
              <a:xfrm>
                <a:off x="1018927" y="36360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0" name="Triangolo"/>
              <p:cNvSpPr/>
              <p:nvPr/>
            </p:nvSpPr>
            <p:spPr>
              <a:xfrm>
                <a:off x="1082878" y="595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1" name="Forma"/>
              <p:cNvSpPr/>
              <p:nvPr/>
            </p:nvSpPr>
            <p:spPr>
              <a:xfrm>
                <a:off x="1144695" y="61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Triangolo"/>
              <p:cNvSpPr/>
              <p:nvPr/>
            </p:nvSpPr>
            <p:spPr>
              <a:xfrm>
                <a:off x="1176667" y="3763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Forma"/>
              <p:cNvSpPr/>
              <p:nvPr/>
            </p:nvSpPr>
            <p:spPr>
              <a:xfrm>
                <a:off x="1244840" y="110572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1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Triangolo"/>
              <p:cNvSpPr/>
              <p:nvPr/>
            </p:nvSpPr>
            <p:spPr>
              <a:xfrm>
                <a:off x="1296041" y="1382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Quadrato"/>
              <p:cNvSpPr/>
              <p:nvPr/>
            </p:nvSpPr>
            <p:spPr>
              <a:xfrm>
                <a:off x="1336541" y="5741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6" name="Forma"/>
              <p:cNvSpPr/>
              <p:nvPr/>
            </p:nvSpPr>
            <p:spPr>
              <a:xfrm>
                <a:off x="1440992" y="4253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7" name="Forma"/>
              <p:cNvSpPr/>
              <p:nvPr/>
            </p:nvSpPr>
            <p:spPr>
              <a:xfrm>
                <a:off x="1462309" y="3784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8" name="Forma"/>
              <p:cNvSpPr/>
              <p:nvPr/>
            </p:nvSpPr>
            <p:spPr>
              <a:xfrm>
                <a:off x="1490020" y="4253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8" y="10799"/>
                    </a:lnTo>
                    <a:lnTo>
                      <a:pt x="1081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9" name="Forma"/>
              <p:cNvSpPr/>
              <p:nvPr/>
            </p:nvSpPr>
            <p:spPr>
              <a:xfrm>
                <a:off x="1617922" y="340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5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0" name="Triangolo"/>
              <p:cNvSpPr/>
              <p:nvPr/>
            </p:nvSpPr>
            <p:spPr>
              <a:xfrm>
                <a:off x="1624317" y="318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1" name="Forma"/>
              <p:cNvSpPr/>
              <p:nvPr/>
            </p:nvSpPr>
            <p:spPr>
              <a:xfrm>
                <a:off x="1666900" y="85051"/>
                <a:ext cx="1278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2" name="Triangolo"/>
              <p:cNvSpPr/>
              <p:nvPr/>
            </p:nvSpPr>
            <p:spPr>
              <a:xfrm>
                <a:off x="1671211" y="6804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3" name="Triangolo"/>
              <p:cNvSpPr/>
              <p:nvPr/>
            </p:nvSpPr>
            <p:spPr>
              <a:xfrm>
                <a:off x="1671211" y="61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4" name="Forma"/>
              <p:cNvSpPr/>
              <p:nvPr/>
            </p:nvSpPr>
            <p:spPr>
              <a:xfrm>
                <a:off x="1677606" y="78650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1" y="7208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10801" y="1439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5" name="Forma"/>
              <p:cNvSpPr/>
              <p:nvPr/>
            </p:nvSpPr>
            <p:spPr>
              <a:xfrm>
                <a:off x="1654111" y="23367"/>
                <a:ext cx="34113" cy="4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6"/>
                    </a:moveTo>
                    <a:lnTo>
                      <a:pt x="18898" y="2155"/>
                    </a:lnTo>
                    <a:lnTo>
                      <a:pt x="18898" y="0"/>
                    </a:lnTo>
                    <a:lnTo>
                      <a:pt x="16196" y="2155"/>
                    </a:lnTo>
                    <a:lnTo>
                      <a:pt x="13502" y="2155"/>
                    </a:lnTo>
                    <a:lnTo>
                      <a:pt x="8098" y="0"/>
                    </a:lnTo>
                    <a:lnTo>
                      <a:pt x="5404" y="0"/>
                    </a:lnTo>
                    <a:lnTo>
                      <a:pt x="5404" y="15123"/>
                    </a:lnTo>
                    <a:lnTo>
                      <a:pt x="2702" y="15123"/>
                    </a:lnTo>
                    <a:lnTo>
                      <a:pt x="2702" y="17277"/>
                    </a:lnTo>
                    <a:lnTo>
                      <a:pt x="0" y="17277"/>
                    </a:lnTo>
                    <a:lnTo>
                      <a:pt x="0" y="19438"/>
                    </a:lnTo>
                    <a:lnTo>
                      <a:pt x="5404" y="19438"/>
                    </a:lnTo>
                    <a:lnTo>
                      <a:pt x="8098" y="21600"/>
                    </a:lnTo>
                    <a:lnTo>
                      <a:pt x="13502" y="21600"/>
                    </a:lnTo>
                    <a:lnTo>
                      <a:pt x="13502" y="19438"/>
                    </a:lnTo>
                    <a:lnTo>
                      <a:pt x="16196" y="17277"/>
                    </a:lnTo>
                    <a:lnTo>
                      <a:pt x="17804" y="14038"/>
                    </a:lnTo>
                    <a:lnTo>
                      <a:pt x="19992" y="7561"/>
                    </a:lnTo>
                    <a:lnTo>
                      <a:pt x="21600" y="43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6" name="Quadrato"/>
              <p:cNvSpPr/>
              <p:nvPr/>
            </p:nvSpPr>
            <p:spPr>
              <a:xfrm>
                <a:off x="1701050" y="5315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7" name="Forma"/>
              <p:cNvSpPr/>
              <p:nvPr/>
            </p:nvSpPr>
            <p:spPr>
              <a:xfrm>
                <a:off x="1796979" y="23367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0785" y="7186"/>
                    </a:lnTo>
                    <a:lnTo>
                      <a:pt x="10785" y="0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10785" y="21600"/>
                    </a:lnTo>
                    <a:lnTo>
                      <a:pt x="10785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8" name="Forma"/>
              <p:cNvSpPr/>
              <p:nvPr/>
            </p:nvSpPr>
            <p:spPr>
              <a:xfrm>
                <a:off x="1816163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9" name="Quadrato"/>
              <p:cNvSpPr/>
              <p:nvPr/>
            </p:nvSpPr>
            <p:spPr>
              <a:xfrm>
                <a:off x="1841741" y="4890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0" name="Forma"/>
              <p:cNvSpPr/>
              <p:nvPr/>
            </p:nvSpPr>
            <p:spPr>
              <a:xfrm>
                <a:off x="1841702" y="31863"/>
                <a:ext cx="12790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1"/>
                    </a:moveTo>
                    <a:lnTo>
                      <a:pt x="14393" y="10800"/>
                    </a:lnTo>
                    <a:lnTo>
                      <a:pt x="14393" y="5401"/>
                    </a:lnTo>
                    <a:lnTo>
                      <a:pt x="7186" y="0"/>
                    </a:lnTo>
                    <a:lnTo>
                      <a:pt x="7186" y="5401"/>
                    </a:lnTo>
                    <a:lnTo>
                      <a:pt x="0" y="16201"/>
                    </a:lnTo>
                    <a:lnTo>
                      <a:pt x="0" y="21600"/>
                    </a:lnTo>
                    <a:lnTo>
                      <a:pt x="7186" y="21600"/>
                    </a:lnTo>
                    <a:lnTo>
                      <a:pt x="14393" y="16201"/>
                    </a:lnTo>
                    <a:lnTo>
                      <a:pt x="21600" y="16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1" name="Forma"/>
              <p:cNvSpPr/>
              <p:nvPr/>
            </p:nvSpPr>
            <p:spPr>
              <a:xfrm>
                <a:off x="1854491" y="44627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4393" y="7206"/>
                    </a:lnTo>
                    <a:lnTo>
                      <a:pt x="7186" y="0"/>
                    </a:lnTo>
                    <a:lnTo>
                      <a:pt x="0" y="0"/>
                    </a:lnTo>
                    <a:lnTo>
                      <a:pt x="0" y="14414"/>
                    </a:lnTo>
                    <a:lnTo>
                      <a:pt x="7186" y="14414"/>
                    </a:lnTo>
                    <a:lnTo>
                      <a:pt x="14393" y="21600"/>
                    </a:lnTo>
                    <a:lnTo>
                      <a:pt x="14393" y="14414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Quadrato"/>
              <p:cNvSpPr/>
              <p:nvPr/>
            </p:nvSpPr>
            <p:spPr>
              <a:xfrm>
                <a:off x="2054910" y="38486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Quadrato"/>
              <p:cNvSpPr/>
              <p:nvPr/>
            </p:nvSpPr>
            <p:spPr>
              <a:xfrm>
                <a:off x="2242489" y="31682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Forma"/>
              <p:cNvSpPr/>
              <p:nvPr/>
            </p:nvSpPr>
            <p:spPr>
              <a:xfrm>
                <a:off x="2255240" y="329551"/>
                <a:ext cx="17044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16209" y="4323"/>
                    </a:lnTo>
                    <a:lnTo>
                      <a:pt x="5391" y="0"/>
                    </a:lnTo>
                    <a:lnTo>
                      <a:pt x="0" y="0"/>
                    </a:lnTo>
                    <a:lnTo>
                      <a:pt x="0" y="8645"/>
                    </a:lnTo>
                    <a:lnTo>
                      <a:pt x="5391" y="12968"/>
                    </a:lnTo>
                    <a:lnTo>
                      <a:pt x="5391" y="21600"/>
                    </a:lnTo>
                    <a:lnTo>
                      <a:pt x="10801" y="17290"/>
                    </a:lnTo>
                    <a:lnTo>
                      <a:pt x="10801" y="12968"/>
                    </a:lnTo>
                    <a:lnTo>
                      <a:pt x="16209" y="12968"/>
                    </a:lnTo>
                    <a:lnTo>
                      <a:pt x="21600" y="8645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5" name="Forma"/>
              <p:cNvSpPr/>
              <p:nvPr/>
            </p:nvSpPr>
            <p:spPr>
              <a:xfrm>
                <a:off x="2270201" y="3253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6" name="Forma"/>
              <p:cNvSpPr/>
              <p:nvPr/>
            </p:nvSpPr>
            <p:spPr>
              <a:xfrm>
                <a:off x="2250973" y="338060"/>
                <a:ext cx="59691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96"/>
                    </a:moveTo>
                    <a:lnTo>
                      <a:pt x="18369" y="7425"/>
                    </a:lnTo>
                    <a:lnTo>
                      <a:pt x="12487" y="2171"/>
                    </a:lnTo>
                    <a:lnTo>
                      <a:pt x="9256" y="0"/>
                    </a:lnTo>
                    <a:lnTo>
                      <a:pt x="7716" y="0"/>
                    </a:lnTo>
                    <a:lnTo>
                      <a:pt x="6172" y="2401"/>
                    </a:lnTo>
                    <a:lnTo>
                      <a:pt x="6172" y="4802"/>
                    </a:lnTo>
                    <a:lnTo>
                      <a:pt x="4628" y="7195"/>
                    </a:lnTo>
                    <a:lnTo>
                      <a:pt x="1544" y="7195"/>
                    </a:lnTo>
                    <a:lnTo>
                      <a:pt x="1544" y="9596"/>
                    </a:lnTo>
                    <a:lnTo>
                      <a:pt x="0" y="11997"/>
                    </a:lnTo>
                    <a:lnTo>
                      <a:pt x="1544" y="11997"/>
                    </a:lnTo>
                    <a:lnTo>
                      <a:pt x="1544" y="14398"/>
                    </a:lnTo>
                    <a:lnTo>
                      <a:pt x="3083" y="14398"/>
                    </a:lnTo>
                    <a:lnTo>
                      <a:pt x="3083" y="19199"/>
                    </a:lnTo>
                    <a:lnTo>
                      <a:pt x="4628" y="19199"/>
                    </a:lnTo>
                    <a:lnTo>
                      <a:pt x="6172" y="21600"/>
                    </a:lnTo>
                    <a:lnTo>
                      <a:pt x="6172" y="19199"/>
                    </a:lnTo>
                    <a:lnTo>
                      <a:pt x="7711" y="16798"/>
                    </a:lnTo>
                    <a:lnTo>
                      <a:pt x="6172" y="16798"/>
                    </a:lnTo>
                    <a:lnTo>
                      <a:pt x="6172" y="14398"/>
                    </a:lnTo>
                    <a:lnTo>
                      <a:pt x="4628" y="14398"/>
                    </a:lnTo>
                    <a:lnTo>
                      <a:pt x="4628" y="11997"/>
                    </a:lnTo>
                    <a:lnTo>
                      <a:pt x="6172" y="9596"/>
                    </a:lnTo>
                    <a:lnTo>
                      <a:pt x="7711" y="11997"/>
                    </a:lnTo>
                    <a:lnTo>
                      <a:pt x="7711" y="14398"/>
                    </a:lnTo>
                    <a:lnTo>
                      <a:pt x="12344" y="14398"/>
                    </a:lnTo>
                    <a:lnTo>
                      <a:pt x="12344" y="21600"/>
                    </a:lnTo>
                    <a:lnTo>
                      <a:pt x="15428" y="21600"/>
                    </a:lnTo>
                    <a:lnTo>
                      <a:pt x="15428" y="19199"/>
                    </a:lnTo>
                    <a:lnTo>
                      <a:pt x="16972" y="19199"/>
                    </a:lnTo>
                    <a:lnTo>
                      <a:pt x="16972" y="16798"/>
                    </a:lnTo>
                    <a:lnTo>
                      <a:pt x="18511" y="16798"/>
                    </a:lnTo>
                    <a:lnTo>
                      <a:pt x="18511" y="19199"/>
                    </a:lnTo>
                    <a:lnTo>
                      <a:pt x="20056" y="16798"/>
                    </a:lnTo>
                    <a:lnTo>
                      <a:pt x="20056" y="11997"/>
                    </a:lnTo>
                    <a:lnTo>
                      <a:pt x="21600" y="95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7" name="Forma"/>
              <p:cNvSpPr/>
              <p:nvPr/>
            </p:nvSpPr>
            <p:spPr>
              <a:xfrm>
                <a:off x="2306395" y="373290"/>
                <a:ext cx="25579" cy="2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78"/>
                    </a:moveTo>
                    <a:lnTo>
                      <a:pt x="16141" y="4243"/>
                    </a:lnTo>
                    <a:lnTo>
                      <a:pt x="10350" y="2708"/>
                    </a:lnTo>
                    <a:lnTo>
                      <a:pt x="3883" y="1174"/>
                    </a:lnTo>
                    <a:lnTo>
                      <a:pt x="0" y="0"/>
                    </a:lnTo>
                    <a:lnTo>
                      <a:pt x="0" y="6478"/>
                    </a:lnTo>
                    <a:lnTo>
                      <a:pt x="3604" y="10258"/>
                    </a:lnTo>
                    <a:lnTo>
                      <a:pt x="7197" y="17819"/>
                    </a:lnTo>
                    <a:lnTo>
                      <a:pt x="10800" y="21600"/>
                    </a:lnTo>
                    <a:lnTo>
                      <a:pt x="17997" y="21600"/>
                    </a:lnTo>
                    <a:lnTo>
                      <a:pt x="17997" y="17819"/>
                    </a:lnTo>
                    <a:lnTo>
                      <a:pt x="21600" y="10258"/>
                    </a:lnTo>
                    <a:lnTo>
                      <a:pt x="21600" y="6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8" name="Triangolo"/>
              <p:cNvSpPr/>
              <p:nvPr/>
            </p:nvSpPr>
            <p:spPr>
              <a:xfrm>
                <a:off x="2502554" y="3295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9" name="Forma"/>
              <p:cNvSpPr/>
              <p:nvPr/>
            </p:nvSpPr>
            <p:spPr>
              <a:xfrm>
                <a:off x="2553664" y="346569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415" y="7186"/>
                    </a:lnTo>
                    <a:lnTo>
                      <a:pt x="7208" y="0"/>
                    </a:lnTo>
                    <a:lnTo>
                      <a:pt x="0" y="7186"/>
                    </a:lnTo>
                    <a:lnTo>
                      <a:pt x="0" y="14394"/>
                    </a:lnTo>
                    <a:lnTo>
                      <a:pt x="7208" y="14394"/>
                    </a:lnTo>
                    <a:lnTo>
                      <a:pt x="14415" y="21600"/>
                    </a:lnTo>
                    <a:lnTo>
                      <a:pt x="14415" y="14394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40" name="Forma"/>
              <p:cNvSpPr/>
              <p:nvPr/>
            </p:nvSpPr>
            <p:spPr>
              <a:xfrm>
                <a:off x="2592031" y="308292"/>
                <a:ext cx="25592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5"/>
                    </a:moveTo>
                    <a:lnTo>
                      <a:pt x="16197" y="6077"/>
                    </a:lnTo>
                    <a:lnTo>
                      <a:pt x="5403" y="2568"/>
                    </a:lnTo>
                    <a:lnTo>
                      <a:pt x="0" y="0"/>
                    </a:lnTo>
                    <a:lnTo>
                      <a:pt x="3602" y="4322"/>
                    </a:lnTo>
                    <a:lnTo>
                      <a:pt x="10795" y="21600"/>
                    </a:lnTo>
                    <a:lnTo>
                      <a:pt x="17998" y="21600"/>
                    </a:lnTo>
                    <a:lnTo>
                      <a:pt x="17998" y="17278"/>
                    </a:lnTo>
                    <a:lnTo>
                      <a:pt x="21600" y="12955"/>
                    </a:lnTo>
                    <a:lnTo>
                      <a:pt x="21600" y="86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41" name="Forma"/>
              <p:cNvSpPr/>
              <p:nvPr/>
            </p:nvSpPr>
            <p:spPr>
              <a:xfrm>
                <a:off x="2604820" y="287032"/>
                <a:ext cx="21324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2"/>
                    </a:moveTo>
                    <a:lnTo>
                      <a:pt x="17278" y="7206"/>
                    </a:lnTo>
                    <a:lnTo>
                      <a:pt x="12968" y="7206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12968" y="21600"/>
                    </a:lnTo>
                    <a:lnTo>
                      <a:pt x="17278" y="21600"/>
                    </a:lnTo>
                    <a:lnTo>
                      <a:pt x="17278" y="14392"/>
                    </a:lnTo>
                    <a:lnTo>
                      <a:pt x="21600" y="143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42" name="Forma"/>
              <p:cNvSpPr/>
              <p:nvPr/>
            </p:nvSpPr>
            <p:spPr>
              <a:xfrm>
                <a:off x="3278428" y="323202"/>
                <a:ext cx="1705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89" y="0"/>
                    </a:lnTo>
                    <a:lnTo>
                      <a:pt x="0" y="10799"/>
                    </a:lnTo>
                    <a:lnTo>
                      <a:pt x="5389" y="10799"/>
                    </a:lnTo>
                    <a:lnTo>
                      <a:pt x="107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43" name="Forma"/>
              <p:cNvSpPr/>
              <p:nvPr/>
            </p:nvSpPr>
            <p:spPr>
              <a:xfrm>
                <a:off x="3353079" y="33171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1" y="0"/>
                    </a:lnTo>
                    <a:lnTo>
                      <a:pt x="10801" y="10799"/>
                    </a:lnTo>
                    <a:lnTo>
                      <a:pt x="0" y="10799"/>
                    </a:lnTo>
                    <a:lnTo>
                      <a:pt x="1080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44" name="Triangolo"/>
              <p:cNvSpPr/>
              <p:nvPr/>
            </p:nvSpPr>
            <p:spPr>
              <a:xfrm>
                <a:off x="3623798" y="1892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45" name="Triangolo"/>
              <p:cNvSpPr/>
              <p:nvPr/>
            </p:nvSpPr>
            <p:spPr>
              <a:xfrm>
                <a:off x="3664299" y="3550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46" name="Forma"/>
              <p:cNvSpPr/>
              <p:nvPr/>
            </p:nvSpPr>
            <p:spPr>
              <a:xfrm>
                <a:off x="4054347" y="138188"/>
                <a:ext cx="29846" cy="46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47"/>
                    </a:moveTo>
                    <a:lnTo>
                      <a:pt x="12335" y="1964"/>
                    </a:lnTo>
                    <a:lnTo>
                      <a:pt x="6168" y="1964"/>
                    </a:lnTo>
                    <a:lnTo>
                      <a:pt x="6168" y="0"/>
                    </a:lnTo>
                    <a:lnTo>
                      <a:pt x="3907" y="2973"/>
                    </a:lnTo>
                    <a:lnTo>
                      <a:pt x="1930" y="6134"/>
                    </a:lnTo>
                    <a:lnTo>
                      <a:pt x="524" y="9665"/>
                    </a:lnTo>
                    <a:lnTo>
                      <a:pt x="0" y="13747"/>
                    </a:lnTo>
                    <a:lnTo>
                      <a:pt x="4146" y="15524"/>
                    </a:lnTo>
                    <a:lnTo>
                      <a:pt x="11278" y="19823"/>
                    </a:lnTo>
                    <a:lnTo>
                      <a:pt x="15424" y="21600"/>
                    </a:lnTo>
                    <a:lnTo>
                      <a:pt x="15424" y="19635"/>
                    </a:lnTo>
                    <a:lnTo>
                      <a:pt x="18512" y="15712"/>
                    </a:lnTo>
                    <a:lnTo>
                      <a:pt x="21600" y="137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47" name="Forma"/>
              <p:cNvSpPr/>
              <p:nvPr/>
            </p:nvSpPr>
            <p:spPr>
              <a:xfrm>
                <a:off x="4201471" y="4231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48" name="Triangolo"/>
              <p:cNvSpPr/>
              <p:nvPr/>
            </p:nvSpPr>
            <p:spPr>
              <a:xfrm>
                <a:off x="4229182" y="4401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49" name="Forma"/>
              <p:cNvSpPr/>
              <p:nvPr/>
            </p:nvSpPr>
            <p:spPr>
              <a:xfrm>
                <a:off x="4412462" y="312546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8"/>
                    </a:moveTo>
                    <a:lnTo>
                      <a:pt x="14393" y="7208"/>
                    </a:lnTo>
                    <a:lnTo>
                      <a:pt x="7207" y="0"/>
                    </a:lnTo>
                    <a:lnTo>
                      <a:pt x="7207" y="7208"/>
                    </a:lnTo>
                    <a:lnTo>
                      <a:pt x="0" y="14414"/>
                    </a:lnTo>
                    <a:lnTo>
                      <a:pt x="14393" y="14414"/>
                    </a:lnTo>
                    <a:lnTo>
                      <a:pt x="14393" y="21600"/>
                    </a:lnTo>
                    <a:lnTo>
                      <a:pt x="21600" y="14414"/>
                    </a:lnTo>
                    <a:lnTo>
                      <a:pt x="21600" y="72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0" name="Forma"/>
              <p:cNvSpPr/>
              <p:nvPr/>
            </p:nvSpPr>
            <p:spPr>
              <a:xfrm>
                <a:off x="4508430" y="4592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8"/>
                    </a:moveTo>
                    <a:lnTo>
                      <a:pt x="10784" y="0"/>
                    </a:lnTo>
                    <a:lnTo>
                      <a:pt x="0" y="10818"/>
                    </a:lnTo>
                    <a:lnTo>
                      <a:pt x="10784" y="21600"/>
                    </a:lnTo>
                    <a:lnTo>
                      <a:pt x="21600" y="21600"/>
                    </a:lnTo>
                    <a:lnTo>
                      <a:pt x="21600" y="108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1" name="Triangolo"/>
              <p:cNvSpPr/>
              <p:nvPr/>
            </p:nvSpPr>
            <p:spPr>
              <a:xfrm>
                <a:off x="4514824" y="465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2" name="Forma"/>
              <p:cNvSpPr/>
              <p:nvPr/>
            </p:nvSpPr>
            <p:spPr>
              <a:xfrm>
                <a:off x="4608575" y="129679"/>
                <a:ext cx="12790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4322"/>
                    </a:lnTo>
                    <a:lnTo>
                      <a:pt x="0" y="4322"/>
                    </a:lnTo>
                    <a:lnTo>
                      <a:pt x="7186" y="8645"/>
                    </a:lnTo>
                    <a:lnTo>
                      <a:pt x="7186" y="17277"/>
                    </a:lnTo>
                    <a:lnTo>
                      <a:pt x="14393" y="21600"/>
                    </a:lnTo>
                    <a:lnTo>
                      <a:pt x="14393" y="86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3" name="Forma"/>
              <p:cNvSpPr/>
              <p:nvPr/>
            </p:nvSpPr>
            <p:spPr>
              <a:xfrm>
                <a:off x="4463618" y="478395"/>
                <a:ext cx="170536" cy="97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4"/>
                    </a:moveTo>
                    <a:lnTo>
                      <a:pt x="21060" y="4695"/>
                    </a:lnTo>
                    <a:lnTo>
                      <a:pt x="19658" y="2261"/>
                    </a:lnTo>
                    <a:lnTo>
                      <a:pt x="18360" y="0"/>
                    </a:lnTo>
                    <a:lnTo>
                      <a:pt x="18360" y="940"/>
                    </a:lnTo>
                    <a:lnTo>
                      <a:pt x="17820" y="1879"/>
                    </a:lnTo>
                    <a:lnTo>
                      <a:pt x="15087" y="2261"/>
                    </a:lnTo>
                    <a:lnTo>
                      <a:pt x="12555" y="2115"/>
                    </a:lnTo>
                    <a:lnTo>
                      <a:pt x="10226" y="1616"/>
                    </a:lnTo>
                    <a:lnTo>
                      <a:pt x="8099" y="940"/>
                    </a:lnTo>
                    <a:lnTo>
                      <a:pt x="8099" y="2819"/>
                    </a:lnTo>
                    <a:lnTo>
                      <a:pt x="8902" y="5811"/>
                    </a:lnTo>
                    <a:lnTo>
                      <a:pt x="8033" y="7045"/>
                    </a:lnTo>
                    <a:lnTo>
                      <a:pt x="6658" y="7572"/>
                    </a:lnTo>
                    <a:lnTo>
                      <a:pt x="5940" y="8453"/>
                    </a:lnTo>
                    <a:lnTo>
                      <a:pt x="4404" y="6487"/>
                    </a:lnTo>
                    <a:lnTo>
                      <a:pt x="1536" y="2906"/>
                    </a:lnTo>
                    <a:lnTo>
                      <a:pt x="0" y="940"/>
                    </a:lnTo>
                    <a:lnTo>
                      <a:pt x="1620" y="6574"/>
                    </a:lnTo>
                    <a:lnTo>
                      <a:pt x="2160" y="6574"/>
                    </a:lnTo>
                    <a:lnTo>
                      <a:pt x="2160" y="8453"/>
                    </a:lnTo>
                    <a:lnTo>
                      <a:pt x="1620" y="8453"/>
                    </a:lnTo>
                    <a:lnTo>
                      <a:pt x="2160" y="9392"/>
                    </a:lnTo>
                    <a:lnTo>
                      <a:pt x="3240" y="10332"/>
                    </a:lnTo>
                    <a:lnTo>
                      <a:pt x="3780" y="11268"/>
                    </a:lnTo>
                    <a:lnTo>
                      <a:pt x="7139" y="14791"/>
                    </a:lnTo>
                    <a:lnTo>
                      <a:pt x="9989" y="14087"/>
                    </a:lnTo>
                    <a:lnTo>
                      <a:pt x="12438" y="11268"/>
                    </a:lnTo>
                    <a:lnTo>
                      <a:pt x="14580" y="8453"/>
                    </a:lnTo>
                    <a:lnTo>
                      <a:pt x="15389" y="11108"/>
                    </a:lnTo>
                    <a:lnTo>
                      <a:pt x="16200" y="13501"/>
                    </a:lnTo>
                    <a:lnTo>
                      <a:pt x="17009" y="15716"/>
                    </a:lnTo>
                    <a:lnTo>
                      <a:pt x="17820" y="17842"/>
                    </a:lnTo>
                    <a:lnTo>
                      <a:pt x="19980" y="21600"/>
                    </a:lnTo>
                    <a:lnTo>
                      <a:pt x="19980" y="20660"/>
                    </a:lnTo>
                    <a:lnTo>
                      <a:pt x="20519" y="19721"/>
                    </a:lnTo>
                    <a:lnTo>
                      <a:pt x="19980" y="18781"/>
                    </a:lnTo>
                    <a:lnTo>
                      <a:pt x="18899" y="17842"/>
                    </a:lnTo>
                    <a:lnTo>
                      <a:pt x="18360" y="16905"/>
                    </a:lnTo>
                    <a:lnTo>
                      <a:pt x="18275" y="13941"/>
                    </a:lnTo>
                    <a:lnTo>
                      <a:pt x="17952" y="8453"/>
                    </a:lnTo>
                    <a:lnTo>
                      <a:pt x="17904" y="7659"/>
                    </a:lnTo>
                    <a:lnTo>
                      <a:pt x="17820" y="4695"/>
                    </a:lnTo>
                    <a:lnTo>
                      <a:pt x="18714" y="5253"/>
                    </a:lnTo>
                    <a:lnTo>
                      <a:pt x="20706" y="6016"/>
                    </a:lnTo>
                    <a:lnTo>
                      <a:pt x="21600" y="6574"/>
                    </a:lnTo>
                    <a:lnTo>
                      <a:pt x="21600" y="56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4" name="Forma"/>
              <p:cNvSpPr/>
              <p:nvPr/>
            </p:nvSpPr>
            <p:spPr>
              <a:xfrm>
                <a:off x="4634153" y="508164"/>
                <a:ext cx="29846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18"/>
                    </a:moveTo>
                    <a:lnTo>
                      <a:pt x="18512" y="15118"/>
                    </a:lnTo>
                    <a:lnTo>
                      <a:pt x="15424" y="12957"/>
                    </a:lnTo>
                    <a:lnTo>
                      <a:pt x="15424" y="8643"/>
                    </a:lnTo>
                    <a:lnTo>
                      <a:pt x="18512" y="6482"/>
                    </a:lnTo>
                    <a:lnTo>
                      <a:pt x="18512" y="2161"/>
                    </a:lnTo>
                    <a:lnTo>
                      <a:pt x="9256" y="2161"/>
                    </a:lnTo>
                    <a:lnTo>
                      <a:pt x="3080" y="4321"/>
                    </a:lnTo>
                    <a:lnTo>
                      <a:pt x="3080" y="2161"/>
                    </a:lnTo>
                    <a:lnTo>
                      <a:pt x="0" y="0"/>
                    </a:lnTo>
                    <a:lnTo>
                      <a:pt x="0" y="6482"/>
                    </a:lnTo>
                    <a:lnTo>
                      <a:pt x="6168" y="6482"/>
                    </a:lnTo>
                    <a:lnTo>
                      <a:pt x="6168" y="8643"/>
                    </a:lnTo>
                    <a:lnTo>
                      <a:pt x="3080" y="12957"/>
                    </a:lnTo>
                    <a:lnTo>
                      <a:pt x="3080" y="15118"/>
                    </a:lnTo>
                    <a:lnTo>
                      <a:pt x="9256" y="15118"/>
                    </a:lnTo>
                    <a:lnTo>
                      <a:pt x="9256" y="19440"/>
                    </a:lnTo>
                    <a:lnTo>
                      <a:pt x="6168" y="21600"/>
                    </a:lnTo>
                    <a:lnTo>
                      <a:pt x="12344" y="19440"/>
                    </a:lnTo>
                    <a:lnTo>
                      <a:pt x="15424" y="17279"/>
                    </a:lnTo>
                    <a:lnTo>
                      <a:pt x="21600" y="151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5" name="Triangolo"/>
              <p:cNvSpPr/>
              <p:nvPr/>
            </p:nvSpPr>
            <p:spPr>
              <a:xfrm>
                <a:off x="4681093" y="1807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6" name="Forma"/>
              <p:cNvSpPr/>
              <p:nvPr/>
            </p:nvSpPr>
            <p:spPr>
              <a:xfrm>
                <a:off x="4678959" y="1658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10800" y="0"/>
                    </a:lnTo>
                    <a:lnTo>
                      <a:pt x="10800" y="1081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7" name="Quadrato"/>
              <p:cNvSpPr/>
              <p:nvPr/>
            </p:nvSpPr>
            <p:spPr>
              <a:xfrm>
                <a:off x="4685353" y="17648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8" name="Triangolo"/>
              <p:cNvSpPr/>
              <p:nvPr/>
            </p:nvSpPr>
            <p:spPr>
              <a:xfrm>
                <a:off x="4710938" y="1998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9" name="Forma"/>
              <p:cNvSpPr/>
              <p:nvPr/>
            </p:nvSpPr>
            <p:spPr>
              <a:xfrm>
                <a:off x="4774844" y="193471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4392" y="7206"/>
                    </a:lnTo>
                    <a:lnTo>
                      <a:pt x="7185" y="0"/>
                    </a:lnTo>
                    <a:lnTo>
                      <a:pt x="7185" y="7206"/>
                    </a:lnTo>
                    <a:lnTo>
                      <a:pt x="0" y="7206"/>
                    </a:lnTo>
                    <a:lnTo>
                      <a:pt x="0" y="14414"/>
                    </a:lnTo>
                    <a:lnTo>
                      <a:pt x="7185" y="14414"/>
                    </a:lnTo>
                    <a:lnTo>
                      <a:pt x="14392" y="21600"/>
                    </a:lnTo>
                    <a:lnTo>
                      <a:pt x="21600" y="14414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0" name="Triangolo"/>
              <p:cNvSpPr/>
              <p:nvPr/>
            </p:nvSpPr>
            <p:spPr>
              <a:xfrm>
                <a:off x="4800460" y="2062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1" name="Forma"/>
              <p:cNvSpPr/>
              <p:nvPr/>
            </p:nvSpPr>
            <p:spPr>
              <a:xfrm>
                <a:off x="4966690" y="384834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3" y="7201"/>
                    </a:lnTo>
                    <a:lnTo>
                      <a:pt x="7185" y="0"/>
                    </a:lnTo>
                    <a:lnTo>
                      <a:pt x="7185" y="7201"/>
                    </a:lnTo>
                    <a:lnTo>
                      <a:pt x="0" y="7201"/>
                    </a:lnTo>
                    <a:lnTo>
                      <a:pt x="0" y="14399"/>
                    </a:lnTo>
                    <a:lnTo>
                      <a:pt x="14393" y="14399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2" name="Forma"/>
              <p:cNvSpPr/>
              <p:nvPr/>
            </p:nvSpPr>
            <p:spPr>
              <a:xfrm>
                <a:off x="5030686" y="263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3" name="Forma"/>
              <p:cNvSpPr/>
              <p:nvPr/>
            </p:nvSpPr>
            <p:spPr>
              <a:xfrm>
                <a:off x="537133" y="372084"/>
                <a:ext cx="3990430" cy="123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55"/>
                    </a:moveTo>
                    <a:lnTo>
                      <a:pt x="21577" y="21600"/>
                    </a:lnTo>
                    <a:lnTo>
                      <a:pt x="21600" y="21600"/>
                    </a:lnTo>
                    <a:lnTo>
                      <a:pt x="21600" y="20855"/>
                    </a:lnTo>
                    <a:close/>
                    <a:moveTo>
                      <a:pt x="46" y="13406"/>
                    </a:moveTo>
                    <a:lnTo>
                      <a:pt x="23" y="13406"/>
                    </a:lnTo>
                    <a:lnTo>
                      <a:pt x="46" y="14151"/>
                    </a:lnTo>
                    <a:lnTo>
                      <a:pt x="46" y="13406"/>
                    </a:lnTo>
                    <a:close/>
                    <a:moveTo>
                      <a:pt x="9577" y="0"/>
                    </a:moveTo>
                    <a:lnTo>
                      <a:pt x="9554" y="0"/>
                    </a:lnTo>
                    <a:lnTo>
                      <a:pt x="9577" y="211"/>
                    </a:lnTo>
                    <a:lnTo>
                      <a:pt x="9577" y="0"/>
                    </a:lnTo>
                    <a:close/>
                    <a:moveTo>
                      <a:pt x="23" y="13406"/>
                    </a:moveTo>
                    <a:lnTo>
                      <a:pt x="0" y="13406"/>
                    </a:lnTo>
                    <a:lnTo>
                      <a:pt x="23" y="14151"/>
                    </a:lnTo>
                    <a:lnTo>
                      <a:pt x="23" y="13406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30" name="object 15"/>
            <p:cNvGrpSpPr/>
            <p:nvPr/>
          </p:nvGrpSpPr>
          <p:grpSpPr>
            <a:xfrm>
              <a:off x="982732" y="980205"/>
              <a:ext cx="4845186" cy="469869"/>
              <a:chOff x="0" y="0"/>
              <a:chExt cx="4845184" cy="469868"/>
            </a:xfrm>
          </p:grpSpPr>
          <p:sp>
            <p:nvSpPr>
              <p:cNvPr id="1165" name="Forma"/>
              <p:cNvSpPr/>
              <p:nvPr/>
            </p:nvSpPr>
            <p:spPr>
              <a:xfrm>
                <a:off x="0" y="17649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10782"/>
                    </a:lnTo>
                    <a:lnTo>
                      <a:pt x="10816" y="1078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6" name="Forma"/>
              <p:cNvSpPr/>
              <p:nvPr/>
            </p:nvSpPr>
            <p:spPr>
              <a:xfrm>
                <a:off x="8528" y="1849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99" y="10799"/>
                    </a:lnTo>
                    <a:lnTo>
                      <a:pt x="10799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7" name="Triangolo"/>
              <p:cNvSpPr/>
              <p:nvPr/>
            </p:nvSpPr>
            <p:spPr>
              <a:xfrm>
                <a:off x="34112" y="1488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8" name="Triangolo"/>
              <p:cNvSpPr/>
              <p:nvPr/>
            </p:nvSpPr>
            <p:spPr>
              <a:xfrm>
                <a:off x="95929" y="1956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9" name="Forma"/>
              <p:cNvSpPr/>
              <p:nvPr/>
            </p:nvSpPr>
            <p:spPr>
              <a:xfrm>
                <a:off x="147046" y="216859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7186" y="14401"/>
                    </a:lnTo>
                    <a:lnTo>
                      <a:pt x="1439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0" name="Forma"/>
              <p:cNvSpPr/>
              <p:nvPr/>
            </p:nvSpPr>
            <p:spPr>
              <a:xfrm>
                <a:off x="172663" y="1126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1" name="Forma"/>
              <p:cNvSpPr/>
              <p:nvPr/>
            </p:nvSpPr>
            <p:spPr>
              <a:xfrm>
                <a:off x="204641" y="2062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00" y="1078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2" name="Forma"/>
              <p:cNvSpPr/>
              <p:nvPr/>
            </p:nvSpPr>
            <p:spPr>
              <a:xfrm>
                <a:off x="204641" y="1445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3" name="Forma"/>
              <p:cNvSpPr/>
              <p:nvPr/>
            </p:nvSpPr>
            <p:spPr>
              <a:xfrm>
                <a:off x="219513" y="142468"/>
                <a:ext cx="1278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15" y="0"/>
                    </a:lnTo>
                    <a:lnTo>
                      <a:pt x="0" y="10817"/>
                    </a:lnTo>
                    <a:lnTo>
                      <a:pt x="7207" y="10817"/>
                    </a:lnTo>
                    <a:lnTo>
                      <a:pt x="144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4" name="Forma"/>
              <p:cNvSpPr/>
              <p:nvPr/>
            </p:nvSpPr>
            <p:spPr>
              <a:xfrm>
                <a:off x="223780" y="24878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2" y="10799"/>
                    </a:lnTo>
                    <a:lnTo>
                      <a:pt x="7207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5" name="Forma"/>
              <p:cNvSpPr/>
              <p:nvPr/>
            </p:nvSpPr>
            <p:spPr>
              <a:xfrm>
                <a:off x="225958" y="1956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2" y="0"/>
                    </a:lnTo>
                    <a:lnTo>
                      <a:pt x="0" y="21600"/>
                    </a:lnTo>
                    <a:lnTo>
                      <a:pt x="107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6" name="Forma"/>
              <p:cNvSpPr/>
              <p:nvPr/>
            </p:nvSpPr>
            <p:spPr>
              <a:xfrm>
                <a:off x="225958" y="153067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82" y="0"/>
                    </a:lnTo>
                    <a:lnTo>
                      <a:pt x="10782" y="7199"/>
                    </a:lnTo>
                    <a:lnTo>
                      <a:pt x="0" y="14401"/>
                    </a:lnTo>
                    <a:lnTo>
                      <a:pt x="10782" y="21600"/>
                    </a:lnTo>
                    <a:lnTo>
                      <a:pt x="10782" y="14401"/>
                    </a:lnTo>
                    <a:lnTo>
                      <a:pt x="21600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7" name="Forma"/>
              <p:cNvSpPr/>
              <p:nvPr/>
            </p:nvSpPr>
            <p:spPr>
              <a:xfrm>
                <a:off x="240836" y="178594"/>
                <a:ext cx="12790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09"/>
                    </a:move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4309"/>
                    </a:lnTo>
                    <a:lnTo>
                      <a:pt x="0" y="12955"/>
                    </a:lnTo>
                    <a:lnTo>
                      <a:pt x="0" y="17278"/>
                    </a:lnTo>
                    <a:lnTo>
                      <a:pt x="7207" y="17278"/>
                    </a:lnTo>
                    <a:lnTo>
                      <a:pt x="7207" y="21600"/>
                    </a:lnTo>
                    <a:lnTo>
                      <a:pt x="14393" y="21600"/>
                    </a:lnTo>
                    <a:lnTo>
                      <a:pt x="14393" y="12955"/>
                    </a:lnTo>
                    <a:lnTo>
                      <a:pt x="21600" y="8632"/>
                    </a:lnTo>
                    <a:lnTo>
                      <a:pt x="21600" y="430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8" name="Forma"/>
              <p:cNvSpPr/>
              <p:nvPr/>
            </p:nvSpPr>
            <p:spPr>
              <a:xfrm>
                <a:off x="232301" y="148825"/>
                <a:ext cx="46903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5"/>
                    </a:moveTo>
                    <a:lnTo>
                      <a:pt x="18623" y="4331"/>
                    </a:lnTo>
                    <a:lnTo>
                      <a:pt x="15464" y="3078"/>
                    </a:lnTo>
                    <a:lnTo>
                      <a:pt x="11938" y="1824"/>
                    </a:lnTo>
                    <a:lnTo>
                      <a:pt x="7855" y="0"/>
                    </a:lnTo>
                    <a:lnTo>
                      <a:pt x="7855" y="3078"/>
                    </a:lnTo>
                    <a:lnTo>
                      <a:pt x="5896" y="9252"/>
                    </a:lnTo>
                    <a:lnTo>
                      <a:pt x="5896" y="12339"/>
                    </a:lnTo>
                    <a:lnTo>
                      <a:pt x="1966" y="12339"/>
                    </a:lnTo>
                    <a:lnTo>
                      <a:pt x="1966" y="15426"/>
                    </a:lnTo>
                    <a:lnTo>
                      <a:pt x="0" y="18513"/>
                    </a:lnTo>
                    <a:lnTo>
                      <a:pt x="3931" y="21600"/>
                    </a:lnTo>
                    <a:lnTo>
                      <a:pt x="5896" y="21600"/>
                    </a:lnTo>
                    <a:lnTo>
                      <a:pt x="5896" y="18513"/>
                    </a:lnTo>
                    <a:lnTo>
                      <a:pt x="7855" y="15426"/>
                    </a:lnTo>
                    <a:lnTo>
                      <a:pt x="13745" y="15426"/>
                    </a:lnTo>
                    <a:lnTo>
                      <a:pt x="13745" y="12339"/>
                    </a:lnTo>
                    <a:lnTo>
                      <a:pt x="15710" y="12339"/>
                    </a:lnTo>
                    <a:lnTo>
                      <a:pt x="15710" y="18513"/>
                    </a:lnTo>
                    <a:lnTo>
                      <a:pt x="19634" y="18513"/>
                    </a:lnTo>
                    <a:lnTo>
                      <a:pt x="19634" y="15426"/>
                    </a:lnTo>
                    <a:lnTo>
                      <a:pt x="21600" y="9252"/>
                    </a:lnTo>
                    <a:lnTo>
                      <a:pt x="21600" y="61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9" name="Triangolo"/>
              <p:cNvSpPr/>
              <p:nvPr/>
            </p:nvSpPr>
            <p:spPr>
              <a:xfrm>
                <a:off x="338931" y="1105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80" name="Forma"/>
              <p:cNvSpPr/>
              <p:nvPr/>
            </p:nvSpPr>
            <p:spPr>
              <a:xfrm>
                <a:off x="554228" y="32745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81" name="Forma"/>
              <p:cNvSpPr/>
              <p:nvPr/>
            </p:nvSpPr>
            <p:spPr>
              <a:xfrm>
                <a:off x="588340" y="3529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82" name="Triangolo"/>
              <p:cNvSpPr/>
              <p:nvPr/>
            </p:nvSpPr>
            <p:spPr>
              <a:xfrm>
                <a:off x="594734" y="3487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83" name="Forma"/>
              <p:cNvSpPr/>
              <p:nvPr/>
            </p:nvSpPr>
            <p:spPr>
              <a:xfrm>
                <a:off x="831342" y="1637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16" y="0"/>
                    </a:lnTo>
                    <a:lnTo>
                      <a:pt x="10816" y="10801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84" name="Forma"/>
              <p:cNvSpPr/>
              <p:nvPr/>
            </p:nvSpPr>
            <p:spPr>
              <a:xfrm>
                <a:off x="846219" y="178594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5"/>
                    </a:moveTo>
                    <a:lnTo>
                      <a:pt x="7208" y="7185"/>
                    </a:ln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71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85" name="Triangolo"/>
              <p:cNvSpPr/>
              <p:nvPr/>
            </p:nvSpPr>
            <p:spPr>
              <a:xfrm>
                <a:off x="995483" y="1743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86" name="Forma"/>
              <p:cNvSpPr/>
              <p:nvPr/>
            </p:nvSpPr>
            <p:spPr>
              <a:xfrm>
                <a:off x="948543" y="131807"/>
                <a:ext cx="63946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1"/>
                    </a:moveTo>
                    <a:lnTo>
                      <a:pt x="20159" y="4321"/>
                    </a:lnTo>
                    <a:lnTo>
                      <a:pt x="18721" y="2160"/>
                    </a:lnTo>
                    <a:lnTo>
                      <a:pt x="20159" y="2160"/>
                    </a:lnTo>
                    <a:lnTo>
                      <a:pt x="20159" y="0"/>
                    </a:lnTo>
                    <a:lnTo>
                      <a:pt x="15839" y="0"/>
                    </a:lnTo>
                    <a:lnTo>
                      <a:pt x="12823" y="1619"/>
                    </a:lnTo>
                    <a:lnTo>
                      <a:pt x="7336" y="4863"/>
                    </a:lnTo>
                    <a:lnTo>
                      <a:pt x="4320" y="6482"/>
                    </a:lnTo>
                    <a:lnTo>
                      <a:pt x="2879" y="7565"/>
                    </a:lnTo>
                    <a:lnTo>
                      <a:pt x="2879" y="6482"/>
                    </a:lnTo>
                    <a:lnTo>
                      <a:pt x="1437" y="4321"/>
                    </a:lnTo>
                    <a:lnTo>
                      <a:pt x="0" y="6482"/>
                    </a:lnTo>
                    <a:lnTo>
                      <a:pt x="1437" y="6482"/>
                    </a:lnTo>
                    <a:lnTo>
                      <a:pt x="2398" y="7927"/>
                    </a:lnTo>
                    <a:lnTo>
                      <a:pt x="1437" y="8643"/>
                    </a:lnTo>
                    <a:lnTo>
                      <a:pt x="1437" y="10797"/>
                    </a:lnTo>
                    <a:lnTo>
                      <a:pt x="0" y="10797"/>
                    </a:lnTo>
                    <a:lnTo>
                      <a:pt x="7919" y="17008"/>
                    </a:lnTo>
                    <a:lnTo>
                      <a:pt x="11746" y="19607"/>
                    </a:lnTo>
                    <a:lnTo>
                      <a:pt x="15839" y="21600"/>
                    </a:lnTo>
                    <a:lnTo>
                      <a:pt x="15839" y="19440"/>
                    </a:lnTo>
                    <a:lnTo>
                      <a:pt x="17280" y="17279"/>
                    </a:lnTo>
                    <a:lnTo>
                      <a:pt x="15839" y="15118"/>
                    </a:lnTo>
                    <a:lnTo>
                      <a:pt x="17280" y="15118"/>
                    </a:lnTo>
                    <a:lnTo>
                      <a:pt x="17280" y="12957"/>
                    </a:lnTo>
                    <a:lnTo>
                      <a:pt x="18721" y="12957"/>
                    </a:lnTo>
                    <a:lnTo>
                      <a:pt x="18721" y="8643"/>
                    </a:lnTo>
                    <a:lnTo>
                      <a:pt x="20159" y="6482"/>
                    </a:lnTo>
                    <a:lnTo>
                      <a:pt x="21600" y="43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87" name="Triangolo"/>
              <p:cNvSpPr/>
              <p:nvPr/>
            </p:nvSpPr>
            <p:spPr>
              <a:xfrm>
                <a:off x="1012533" y="1318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88" name="Forma"/>
              <p:cNvSpPr/>
              <p:nvPr/>
            </p:nvSpPr>
            <p:spPr>
              <a:xfrm>
                <a:off x="1025277" y="131807"/>
                <a:ext cx="25579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603" y="4322"/>
                    </a:lnTo>
                    <a:lnTo>
                      <a:pt x="3603" y="8645"/>
                    </a:lnTo>
                    <a:lnTo>
                      <a:pt x="7207" y="12967"/>
                    </a:lnTo>
                    <a:lnTo>
                      <a:pt x="0" y="12967"/>
                    </a:lnTo>
                    <a:lnTo>
                      <a:pt x="0" y="17290"/>
                    </a:lnTo>
                    <a:lnTo>
                      <a:pt x="3603" y="21600"/>
                    </a:lnTo>
                    <a:lnTo>
                      <a:pt x="10800" y="12967"/>
                    </a:lnTo>
                    <a:lnTo>
                      <a:pt x="14403" y="43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89" name="Forma"/>
              <p:cNvSpPr/>
              <p:nvPr/>
            </p:nvSpPr>
            <p:spPr>
              <a:xfrm>
                <a:off x="1129773" y="3465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10799" y="10817"/>
                    </a:lnTo>
                    <a:lnTo>
                      <a:pt x="0" y="10817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90" name="Quadrato"/>
              <p:cNvSpPr/>
              <p:nvPr/>
            </p:nvSpPr>
            <p:spPr>
              <a:xfrm>
                <a:off x="1178801" y="7230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91" name="Forma"/>
              <p:cNvSpPr/>
              <p:nvPr/>
            </p:nvSpPr>
            <p:spPr>
              <a:xfrm>
                <a:off x="1296041" y="2020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5"/>
                    </a:lnTo>
                    <a:lnTo>
                      <a:pt x="10800" y="21600"/>
                    </a:lnTo>
                    <a:lnTo>
                      <a:pt x="10800" y="108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92" name="Forma"/>
              <p:cNvSpPr/>
              <p:nvPr/>
            </p:nvSpPr>
            <p:spPr>
              <a:xfrm>
                <a:off x="1285335" y="51009"/>
                <a:ext cx="25578" cy="34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2"/>
                    </a:moveTo>
                    <a:lnTo>
                      <a:pt x="16205" y="3798"/>
                    </a:lnTo>
                    <a:lnTo>
                      <a:pt x="5405" y="1605"/>
                    </a:lnTo>
                    <a:lnTo>
                      <a:pt x="0" y="0"/>
                    </a:lnTo>
                    <a:lnTo>
                      <a:pt x="0" y="18899"/>
                    </a:lnTo>
                    <a:lnTo>
                      <a:pt x="3604" y="18899"/>
                    </a:lnTo>
                    <a:lnTo>
                      <a:pt x="7207" y="21600"/>
                    </a:lnTo>
                    <a:lnTo>
                      <a:pt x="10468" y="17545"/>
                    </a:lnTo>
                    <a:lnTo>
                      <a:pt x="18340" y="9450"/>
                    </a:lnTo>
                    <a:lnTo>
                      <a:pt x="21600" y="54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93" name="Quadrato"/>
              <p:cNvSpPr/>
              <p:nvPr/>
            </p:nvSpPr>
            <p:spPr>
              <a:xfrm>
                <a:off x="1306696" y="5104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94" name="Forma"/>
              <p:cNvSpPr/>
              <p:nvPr/>
            </p:nvSpPr>
            <p:spPr>
              <a:xfrm>
                <a:off x="1315180" y="46755"/>
                <a:ext cx="17057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808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5404" y="14401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95" name="Forma"/>
              <p:cNvSpPr/>
              <p:nvPr/>
            </p:nvSpPr>
            <p:spPr>
              <a:xfrm>
                <a:off x="1315180" y="255136"/>
                <a:ext cx="25578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4" y="0"/>
                    </a:lnTo>
                    <a:lnTo>
                      <a:pt x="10800" y="5404"/>
                    </a:lnTo>
                    <a:lnTo>
                      <a:pt x="3604" y="5404"/>
                    </a:lnTo>
                    <a:lnTo>
                      <a:pt x="3604" y="10808"/>
                    </a:lnTo>
                    <a:lnTo>
                      <a:pt x="0" y="16212"/>
                    </a:lnTo>
                    <a:lnTo>
                      <a:pt x="3604" y="16212"/>
                    </a:lnTo>
                    <a:lnTo>
                      <a:pt x="10800" y="21600"/>
                    </a:lnTo>
                    <a:lnTo>
                      <a:pt x="14404" y="21600"/>
                    </a:lnTo>
                    <a:lnTo>
                      <a:pt x="21600" y="108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96" name="Forma"/>
              <p:cNvSpPr/>
              <p:nvPr/>
            </p:nvSpPr>
            <p:spPr>
              <a:xfrm>
                <a:off x="1327969" y="114801"/>
                <a:ext cx="21324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8"/>
                    </a:moveTo>
                    <a:lnTo>
                      <a:pt x="17278" y="7208"/>
                    </a:lnTo>
                    <a:lnTo>
                      <a:pt x="8645" y="0"/>
                    </a:lnTo>
                    <a:lnTo>
                      <a:pt x="4322" y="0"/>
                    </a:lnTo>
                    <a:lnTo>
                      <a:pt x="4322" y="7208"/>
                    </a:lnTo>
                    <a:lnTo>
                      <a:pt x="0" y="14394"/>
                    </a:lnTo>
                    <a:lnTo>
                      <a:pt x="4322" y="21600"/>
                    </a:lnTo>
                    <a:lnTo>
                      <a:pt x="17278" y="21600"/>
                    </a:lnTo>
                    <a:lnTo>
                      <a:pt x="17278" y="14394"/>
                    </a:lnTo>
                    <a:lnTo>
                      <a:pt x="21600" y="72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97" name="Triangolo"/>
              <p:cNvSpPr/>
              <p:nvPr/>
            </p:nvSpPr>
            <p:spPr>
              <a:xfrm>
                <a:off x="1345069" y="1063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98" name="Quadrato"/>
              <p:cNvSpPr/>
              <p:nvPr/>
            </p:nvSpPr>
            <p:spPr>
              <a:xfrm>
                <a:off x="1349330" y="17011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99" name="Forma"/>
              <p:cNvSpPr/>
              <p:nvPr/>
            </p:nvSpPr>
            <p:spPr>
              <a:xfrm>
                <a:off x="1351464" y="114801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1" y="7208"/>
                    </a:lnTo>
                    <a:lnTo>
                      <a:pt x="0" y="0"/>
                    </a:lnTo>
                    <a:lnTo>
                      <a:pt x="0" y="14394"/>
                    </a:lnTo>
                    <a:lnTo>
                      <a:pt x="10801" y="1439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00" name="Forma"/>
              <p:cNvSpPr/>
              <p:nvPr/>
            </p:nvSpPr>
            <p:spPr>
              <a:xfrm>
                <a:off x="1428203" y="106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8" y="0"/>
                    </a:lnTo>
                    <a:lnTo>
                      <a:pt x="10818" y="10799"/>
                    </a:lnTo>
                    <a:lnTo>
                      <a:pt x="0" y="10799"/>
                    </a:lnTo>
                    <a:lnTo>
                      <a:pt x="10818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01" name="Forma"/>
              <p:cNvSpPr/>
              <p:nvPr/>
            </p:nvSpPr>
            <p:spPr>
              <a:xfrm>
                <a:off x="1434560" y="19145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4392" y="10799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02" name="Forma"/>
              <p:cNvSpPr/>
              <p:nvPr/>
            </p:nvSpPr>
            <p:spPr>
              <a:xfrm>
                <a:off x="1579505" y="216859"/>
                <a:ext cx="29846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6490" y="6834"/>
                    </a:lnTo>
                    <a:lnTo>
                      <a:pt x="10800" y="3385"/>
                    </a:lnTo>
                    <a:lnTo>
                      <a:pt x="5110" y="934"/>
                    </a:lnTo>
                    <a:lnTo>
                      <a:pt x="0" y="0"/>
                    </a:lnTo>
                    <a:lnTo>
                      <a:pt x="4633" y="4899"/>
                    </a:lnTo>
                    <a:lnTo>
                      <a:pt x="13888" y="16699"/>
                    </a:lnTo>
                    <a:lnTo>
                      <a:pt x="18512" y="21600"/>
                    </a:lnTo>
                    <a:lnTo>
                      <a:pt x="18512" y="16199"/>
                    </a:lnTo>
                    <a:lnTo>
                      <a:pt x="21600" y="16199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03" name="Forma"/>
              <p:cNvSpPr/>
              <p:nvPr/>
            </p:nvSpPr>
            <p:spPr>
              <a:xfrm>
                <a:off x="1850269" y="3253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0" y="10799"/>
                    </a:lnTo>
                    <a:lnTo>
                      <a:pt x="1080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04" name="Forma"/>
              <p:cNvSpPr/>
              <p:nvPr/>
            </p:nvSpPr>
            <p:spPr>
              <a:xfrm>
                <a:off x="1858797" y="3168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10782" y="0"/>
                    </a:lnTo>
                    <a:lnTo>
                      <a:pt x="10782" y="1081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05" name="Triangolo"/>
              <p:cNvSpPr/>
              <p:nvPr/>
            </p:nvSpPr>
            <p:spPr>
              <a:xfrm>
                <a:off x="1865192" y="3147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06" name="Forma"/>
              <p:cNvSpPr/>
              <p:nvPr/>
            </p:nvSpPr>
            <p:spPr>
              <a:xfrm>
                <a:off x="1831041" y="335934"/>
                <a:ext cx="76734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13"/>
                    </a:moveTo>
                    <a:lnTo>
                      <a:pt x="19802" y="15721"/>
                    </a:lnTo>
                    <a:lnTo>
                      <a:pt x="16202" y="8966"/>
                    </a:lnTo>
                    <a:lnTo>
                      <a:pt x="14400" y="6174"/>
                    </a:lnTo>
                    <a:lnTo>
                      <a:pt x="14400" y="0"/>
                    </a:lnTo>
                    <a:lnTo>
                      <a:pt x="12001" y="0"/>
                    </a:lnTo>
                    <a:lnTo>
                      <a:pt x="12001" y="3087"/>
                    </a:lnTo>
                    <a:lnTo>
                      <a:pt x="13195" y="6165"/>
                    </a:lnTo>
                    <a:lnTo>
                      <a:pt x="9620" y="6128"/>
                    </a:lnTo>
                    <a:lnTo>
                      <a:pt x="6149" y="5787"/>
                    </a:lnTo>
                    <a:lnTo>
                      <a:pt x="2906" y="4874"/>
                    </a:lnTo>
                    <a:lnTo>
                      <a:pt x="0" y="3087"/>
                    </a:lnTo>
                    <a:lnTo>
                      <a:pt x="1612" y="7713"/>
                    </a:lnTo>
                    <a:lnTo>
                      <a:pt x="4387" y="16974"/>
                    </a:lnTo>
                    <a:lnTo>
                      <a:pt x="5999" y="21600"/>
                    </a:lnTo>
                    <a:lnTo>
                      <a:pt x="9620" y="21554"/>
                    </a:lnTo>
                    <a:lnTo>
                      <a:pt x="13349" y="21213"/>
                    </a:lnTo>
                    <a:lnTo>
                      <a:pt x="17307" y="20300"/>
                    </a:lnTo>
                    <a:lnTo>
                      <a:pt x="21600" y="185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07" name="Forma"/>
              <p:cNvSpPr/>
              <p:nvPr/>
            </p:nvSpPr>
            <p:spPr>
              <a:xfrm>
                <a:off x="1877942" y="297669"/>
                <a:ext cx="38368" cy="42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7"/>
                    </a:moveTo>
                    <a:lnTo>
                      <a:pt x="19834" y="12755"/>
                    </a:lnTo>
                    <a:lnTo>
                      <a:pt x="18296" y="8639"/>
                    </a:lnTo>
                    <a:lnTo>
                      <a:pt x="17210" y="4522"/>
                    </a:lnTo>
                    <a:lnTo>
                      <a:pt x="16795" y="0"/>
                    </a:lnTo>
                    <a:lnTo>
                      <a:pt x="2395" y="6478"/>
                    </a:lnTo>
                    <a:lnTo>
                      <a:pt x="2395" y="10800"/>
                    </a:lnTo>
                    <a:lnTo>
                      <a:pt x="0" y="12961"/>
                    </a:lnTo>
                    <a:lnTo>
                      <a:pt x="0" y="15116"/>
                    </a:lnTo>
                    <a:lnTo>
                      <a:pt x="19198" y="21600"/>
                    </a:lnTo>
                    <a:lnTo>
                      <a:pt x="21600" y="19439"/>
                    </a:lnTo>
                    <a:lnTo>
                      <a:pt x="21600" y="172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08" name="Forma"/>
              <p:cNvSpPr/>
              <p:nvPr/>
            </p:nvSpPr>
            <p:spPr>
              <a:xfrm>
                <a:off x="1907774" y="340188"/>
                <a:ext cx="12790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4"/>
                    </a:moveTo>
                    <a:lnTo>
                      <a:pt x="14415" y="5404"/>
                    </a:lnTo>
                    <a:lnTo>
                      <a:pt x="7208" y="0"/>
                    </a:lnTo>
                    <a:lnTo>
                      <a:pt x="7208" y="5404"/>
                    </a:lnTo>
                    <a:lnTo>
                      <a:pt x="0" y="16212"/>
                    </a:lnTo>
                    <a:lnTo>
                      <a:pt x="0" y="21600"/>
                    </a:lnTo>
                    <a:lnTo>
                      <a:pt x="21600" y="5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09" name="Triangolo"/>
              <p:cNvSpPr/>
              <p:nvPr/>
            </p:nvSpPr>
            <p:spPr>
              <a:xfrm>
                <a:off x="2116728" y="9781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10" name="Forma"/>
              <p:cNvSpPr/>
              <p:nvPr/>
            </p:nvSpPr>
            <p:spPr>
              <a:xfrm>
                <a:off x="2123123" y="1126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785" y="0"/>
                    </a:lnTo>
                    <a:lnTo>
                      <a:pt x="0" y="10817"/>
                    </a:lnTo>
                    <a:lnTo>
                      <a:pt x="10785" y="10817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11" name="Triangolo"/>
              <p:cNvSpPr/>
              <p:nvPr/>
            </p:nvSpPr>
            <p:spPr>
              <a:xfrm>
                <a:off x="2184940" y="1828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12" name="Forma"/>
              <p:cNvSpPr/>
              <p:nvPr/>
            </p:nvSpPr>
            <p:spPr>
              <a:xfrm>
                <a:off x="2359730" y="63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13" name="Triangolo"/>
              <p:cNvSpPr/>
              <p:nvPr/>
            </p:nvSpPr>
            <p:spPr>
              <a:xfrm>
                <a:off x="2363997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14" name="Triangolo"/>
              <p:cNvSpPr/>
              <p:nvPr/>
            </p:nvSpPr>
            <p:spPr>
              <a:xfrm>
                <a:off x="2867063" y="3019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15" name="Triangolo"/>
              <p:cNvSpPr/>
              <p:nvPr/>
            </p:nvSpPr>
            <p:spPr>
              <a:xfrm>
                <a:off x="2871324" y="3147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16" name="Triangolo"/>
              <p:cNvSpPr/>
              <p:nvPr/>
            </p:nvSpPr>
            <p:spPr>
              <a:xfrm>
                <a:off x="2871324" y="3115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97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17" name="Forma"/>
              <p:cNvSpPr/>
              <p:nvPr/>
            </p:nvSpPr>
            <p:spPr>
              <a:xfrm>
                <a:off x="2871324" y="3072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14"/>
                    </a:lnTo>
                    <a:lnTo>
                      <a:pt x="10797" y="21600"/>
                    </a:lnTo>
                    <a:lnTo>
                      <a:pt x="21600" y="144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18" name="Quadrato"/>
              <p:cNvSpPr/>
              <p:nvPr/>
            </p:nvSpPr>
            <p:spPr>
              <a:xfrm>
                <a:off x="2875591" y="31895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19" name="Quadrato"/>
              <p:cNvSpPr/>
              <p:nvPr/>
            </p:nvSpPr>
            <p:spPr>
              <a:xfrm>
                <a:off x="2879852" y="30194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0" name="Forma"/>
              <p:cNvSpPr/>
              <p:nvPr/>
            </p:nvSpPr>
            <p:spPr>
              <a:xfrm>
                <a:off x="4064997" y="276396"/>
                <a:ext cx="17058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808" y="7201"/>
                    </a:lnTo>
                    <a:lnTo>
                      <a:pt x="5405" y="0"/>
                    </a:lnTo>
                    <a:lnTo>
                      <a:pt x="0" y="0"/>
                    </a:lnTo>
                    <a:lnTo>
                      <a:pt x="16212" y="21600"/>
                    </a:lnTo>
                    <a:lnTo>
                      <a:pt x="16212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1" name="Forma"/>
              <p:cNvSpPr/>
              <p:nvPr/>
            </p:nvSpPr>
            <p:spPr>
              <a:xfrm>
                <a:off x="4244068" y="318929"/>
                <a:ext cx="12789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5" y="0"/>
                    </a:lnTo>
                    <a:lnTo>
                      <a:pt x="7185" y="7207"/>
                    </a:lnTo>
                    <a:lnTo>
                      <a:pt x="0" y="7207"/>
                    </a:lnTo>
                    <a:lnTo>
                      <a:pt x="0" y="14393"/>
                    </a:lnTo>
                    <a:lnTo>
                      <a:pt x="7185" y="14393"/>
                    </a:lnTo>
                    <a:lnTo>
                      <a:pt x="1439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2" name="Forma"/>
              <p:cNvSpPr/>
              <p:nvPr/>
            </p:nvSpPr>
            <p:spPr>
              <a:xfrm>
                <a:off x="4293134" y="4571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5" y="10799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3" name="Forma"/>
              <p:cNvSpPr/>
              <p:nvPr/>
            </p:nvSpPr>
            <p:spPr>
              <a:xfrm>
                <a:off x="4476459" y="2020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10784" y="0"/>
                    </a:lnTo>
                    <a:lnTo>
                      <a:pt x="10784" y="1081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4" name="Forma"/>
              <p:cNvSpPr/>
              <p:nvPr/>
            </p:nvSpPr>
            <p:spPr>
              <a:xfrm>
                <a:off x="4602182" y="314674"/>
                <a:ext cx="17045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08" y="14414"/>
                    </a:lnTo>
                    <a:lnTo>
                      <a:pt x="16208" y="7208"/>
                    </a:lnTo>
                    <a:lnTo>
                      <a:pt x="10800" y="0"/>
                    </a:lnTo>
                    <a:lnTo>
                      <a:pt x="0" y="14414"/>
                    </a:lnTo>
                    <a:lnTo>
                      <a:pt x="5392" y="14414"/>
                    </a:lnTo>
                    <a:lnTo>
                      <a:pt x="1620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5" name="Forma"/>
              <p:cNvSpPr/>
              <p:nvPr/>
            </p:nvSpPr>
            <p:spPr>
              <a:xfrm>
                <a:off x="4789761" y="408235"/>
                <a:ext cx="17057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6196" y="14396"/>
                    </a:lnTo>
                    <a:lnTo>
                      <a:pt x="16196" y="10795"/>
                    </a:lnTo>
                    <a:lnTo>
                      <a:pt x="10792" y="10795"/>
                    </a:lnTo>
                    <a:lnTo>
                      <a:pt x="10792" y="3601"/>
                    </a:lnTo>
                    <a:lnTo>
                      <a:pt x="5404" y="3601"/>
                    </a:lnTo>
                    <a:lnTo>
                      <a:pt x="0" y="0"/>
                    </a:lnTo>
                    <a:lnTo>
                      <a:pt x="0" y="3601"/>
                    </a:lnTo>
                    <a:lnTo>
                      <a:pt x="5404" y="7193"/>
                    </a:lnTo>
                    <a:lnTo>
                      <a:pt x="5404" y="17999"/>
                    </a:lnTo>
                    <a:lnTo>
                      <a:pt x="10792" y="17999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6" name="Forma"/>
              <p:cNvSpPr/>
              <p:nvPr/>
            </p:nvSpPr>
            <p:spPr>
              <a:xfrm>
                <a:off x="4798283" y="399726"/>
                <a:ext cx="12802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00" y="0"/>
                    </a:lnTo>
                    <a:lnTo>
                      <a:pt x="7200" y="0"/>
                    </a:lnTo>
                    <a:lnTo>
                      <a:pt x="7200" y="7199"/>
                    </a:lnTo>
                    <a:lnTo>
                      <a:pt x="0" y="14401"/>
                    </a:lnTo>
                    <a:lnTo>
                      <a:pt x="7200" y="14401"/>
                    </a:lnTo>
                    <a:lnTo>
                      <a:pt x="7200" y="21600"/>
                    </a:lnTo>
                    <a:lnTo>
                      <a:pt x="14400" y="21600"/>
                    </a:lnTo>
                    <a:lnTo>
                      <a:pt x="14400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7" name="Forma"/>
              <p:cNvSpPr/>
              <p:nvPr/>
            </p:nvSpPr>
            <p:spPr>
              <a:xfrm>
                <a:off x="4806817" y="412489"/>
                <a:ext cx="298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6922" y="5064"/>
                    </a:lnTo>
                    <a:lnTo>
                      <a:pt x="11958" y="3591"/>
                    </a:lnTo>
                    <a:lnTo>
                      <a:pt x="6407" y="2129"/>
                    </a:lnTo>
                    <a:lnTo>
                      <a:pt x="0" y="0"/>
                    </a:lnTo>
                    <a:lnTo>
                      <a:pt x="0" y="10794"/>
                    </a:lnTo>
                    <a:lnTo>
                      <a:pt x="3088" y="14397"/>
                    </a:lnTo>
                    <a:lnTo>
                      <a:pt x="3088" y="17998"/>
                    </a:lnTo>
                    <a:lnTo>
                      <a:pt x="9256" y="17998"/>
                    </a:lnTo>
                    <a:lnTo>
                      <a:pt x="12344" y="21600"/>
                    </a:lnTo>
                    <a:lnTo>
                      <a:pt x="18512" y="21600"/>
                    </a:lnTo>
                    <a:lnTo>
                      <a:pt x="18512" y="17998"/>
                    </a:lnTo>
                    <a:lnTo>
                      <a:pt x="21600" y="10794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8" name="Forma"/>
              <p:cNvSpPr/>
              <p:nvPr/>
            </p:nvSpPr>
            <p:spPr>
              <a:xfrm>
                <a:off x="4811084" y="395471"/>
                <a:ext cx="34101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95" y="0"/>
                    </a:lnTo>
                    <a:lnTo>
                      <a:pt x="2695" y="5401"/>
                    </a:lnTo>
                    <a:lnTo>
                      <a:pt x="0" y="5401"/>
                    </a:lnTo>
                    <a:lnTo>
                      <a:pt x="0" y="10800"/>
                    </a:lnTo>
                    <a:lnTo>
                      <a:pt x="4087" y="14009"/>
                    </a:lnTo>
                    <a:lnTo>
                      <a:pt x="8439" y="16201"/>
                    </a:lnTo>
                    <a:lnTo>
                      <a:pt x="13290" y="18393"/>
                    </a:lnTo>
                    <a:lnTo>
                      <a:pt x="18897" y="21600"/>
                    </a:lnTo>
                    <a:lnTo>
                      <a:pt x="18897" y="16201"/>
                    </a:lnTo>
                    <a:lnTo>
                      <a:pt x="21600" y="5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9" name="Quadrato"/>
              <p:cNvSpPr/>
              <p:nvPr/>
            </p:nvSpPr>
            <p:spPr>
              <a:xfrm>
                <a:off x="995483" y="161607"/>
                <a:ext cx="12701" cy="12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548" name="object 16"/>
          <p:cNvGrpSpPr/>
          <p:nvPr/>
        </p:nvGrpSpPr>
        <p:grpSpPr>
          <a:xfrm>
            <a:off x="788211" y="2576715"/>
            <a:ext cx="5987860" cy="1542377"/>
            <a:chOff x="0" y="0"/>
            <a:chExt cx="5987858" cy="1542376"/>
          </a:xfrm>
        </p:grpSpPr>
        <p:grpSp>
          <p:nvGrpSpPr>
            <p:cNvPr id="1308" name="object 17"/>
            <p:cNvGrpSpPr/>
            <p:nvPr/>
          </p:nvGrpSpPr>
          <p:grpSpPr>
            <a:xfrm>
              <a:off x="30181" y="30340"/>
              <a:ext cx="5957679" cy="1512037"/>
              <a:chOff x="0" y="0"/>
              <a:chExt cx="5957677" cy="1512036"/>
            </a:xfrm>
          </p:grpSpPr>
          <p:sp>
            <p:nvSpPr>
              <p:cNvPr id="1232" name="Forma"/>
              <p:cNvSpPr/>
              <p:nvPr/>
            </p:nvSpPr>
            <p:spPr>
              <a:xfrm>
                <a:off x="0" y="589546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3" y="10799"/>
                    </a:lnTo>
                    <a:lnTo>
                      <a:pt x="10783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3" name="Forma"/>
              <p:cNvSpPr/>
              <p:nvPr/>
            </p:nvSpPr>
            <p:spPr>
              <a:xfrm>
                <a:off x="10407" y="636435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3"/>
                    </a:moveTo>
                    <a:lnTo>
                      <a:pt x="16194" y="13358"/>
                    </a:lnTo>
                    <a:lnTo>
                      <a:pt x="5406" y="3911"/>
                    </a:lnTo>
                    <a:lnTo>
                      <a:pt x="0" y="0"/>
                    </a:lnTo>
                    <a:lnTo>
                      <a:pt x="3604" y="4317"/>
                    </a:lnTo>
                    <a:lnTo>
                      <a:pt x="10800" y="21600"/>
                    </a:lnTo>
                    <a:lnTo>
                      <a:pt x="14404" y="21600"/>
                    </a:lnTo>
                    <a:lnTo>
                      <a:pt x="17996" y="17283"/>
                    </a:lnTo>
                    <a:lnTo>
                      <a:pt x="21600" y="172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4" name="Forma"/>
              <p:cNvSpPr/>
              <p:nvPr/>
            </p:nvSpPr>
            <p:spPr>
              <a:xfrm>
                <a:off x="34765" y="648589"/>
                <a:ext cx="16232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8"/>
                    </a:moveTo>
                    <a:lnTo>
                      <a:pt x="16209" y="3608"/>
                    </a:lnTo>
                    <a:lnTo>
                      <a:pt x="5408" y="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5408" y="14396"/>
                    </a:lnTo>
                    <a:lnTo>
                      <a:pt x="5408" y="17992"/>
                    </a:lnTo>
                    <a:lnTo>
                      <a:pt x="10801" y="17992"/>
                    </a:lnTo>
                    <a:lnTo>
                      <a:pt x="10801" y="21600"/>
                    </a:lnTo>
                    <a:lnTo>
                      <a:pt x="16209" y="21600"/>
                    </a:lnTo>
                    <a:lnTo>
                      <a:pt x="16209" y="14396"/>
                    </a:lnTo>
                    <a:lnTo>
                      <a:pt x="21600" y="10800"/>
                    </a:lnTo>
                    <a:lnTo>
                      <a:pt x="21600" y="36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5" name="Forma"/>
              <p:cNvSpPr/>
              <p:nvPr/>
            </p:nvSpPr>
            <p:spPr>
              <a:xfrm>
                <a:off x="54800" y="4740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72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208" y="14407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6" name="Forma"/>
              <p:cNvSpPr/>
              <p:nvPr/>
            </p:nvSpPr>
            <p:spPr>
              <a:xfrm>
                <a:off x="489413" y="1301242"/>
                <a:ext cx="48718" cy="32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94"/>
                    </a:moveTo>
                    <a:lnTo>
                      <a:pt x="18002" y="8102"/>
                    </a:lnTo>
                    <a:lnTo>
                      <a:pt x="16200" y="5396"/>
                    </a:lnTo>
                    <a:lnTo>
                      <a:pt x="16200" y="8102"/>
                    </a:lnTo>
                    <a:lnTo>
                      <a:pt x="16099" y="8254"/>
                    </a:lnTo>
                    <a:lnTo>
                      <a:pt x="15327" y="7214"/>
                    </a:lnTo>
                    <a:lnTo>
                      <a:pt x="12827" y="4389"/>
                    </a:lnTo>
                    <a:lnTo>
                      <a:pt x="10659" y="2063"/>
                    </a:lnTo>
                    <a:lnTo>
                      <a:pt x="8998" y="0"/>
                    </a:lnTo>
                    <a:lnTo>
                      <a:pt x="6582" y="4051"/>
                    </a:lnTo>
                    <a:lnTo>
                      <a:pt x="2421" y="12145"/>
                    </a:lnTo>
                    <a:lnTo>
                      <a:pt x="0" y="16196"/>
                    </a:lnTo>
                    <a:lnTo>
                      <a:pt x="1802" y="16196"/>
                    </a:lnTo>
                    <a:lnTo>
                      <a:pt x="5400" y="18894"/>
                    </a:lnTo>
                    <a:lnTo>
                      <a:pt x="10800" y="18894"/>
                    </a:lnTo>
                    <a:lnTo>
                      <a:pt x="12602" y="16196"/>
                    </a:lnTo>
                    <a:lnTo>
                      <a:pt x="14398" y="16196"/>
                    </a:lnTo>
                    <a:lnTo>
                      <a:pt x="14398" y="21600"/>
                    </a:lnTo>
                    <a:lnTo>
                      <a:pt x="18002" y="16196"/>
                    </a:lnTo>
                    <a:lnTo>
                      <a:pt x="16200" y="16196"/>
                    </a:lnTo>
                    <a:lnTo>
                      <a:pt x="16200" y="10800"/>
                    </a:lnTo>
                    <a:lnTo>
                      <a:pt x="18002" y="10800"/>
                    </a:lnTo>
                    <a:lnTo>
                      <a:pt x="18002" y="16196"/>
                    </a:lnTo>
                    <a:lnTo>
                      <a:pt x="19798" y="16196"/>
                    </a:lnTo>
                    <a:lnTo>
                      <a:pt x="21600" y="188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7" name="Forma"/>
              <p:cNvSpPr/>
              <p:nvPr/>
            </p:nvSpPr>
            <p:spPr>
              <a:xfrm>
                <a:off x="599014" y="227012"/>
                <a:ext cx="20308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2"/>
                    </a:moveTo>
                    <a:lnTo>
                      <a:pt x="17277" y="8635"/>
                    </a:lnTo>
                    <a:lnTo>
                      <a:pt x="17277" y="4317"/>
                    </a:lnTo>
                    <a:lnTo>
                      <a:pt x="12954" y="0"/>
                    </a:lnTo>
                    <a:lnTo>
                      <a:pt x="4323" y="8635"/>
                    </a:lnTo>
                    <a:lnTo>
                      <a:pt x="0" y="17269"/>
                    </a:lnTo>
                    <a:lnTo>
                      <a:pt x="4323" y="17269"/>
                    </a:lnTo>
                    <a:lnTo>
                      <a:pt x="12954" y="21600"/>
                    </a:lnTo>
                    <a:lnTo>
                      <a:pt x="17277" y="21600"/>
                    </a:lnTo>
                    <a:lnTo>
                      <a:pt x="17277" y="17269"/>
                    </a:lnTo>
                    <a:lnTo>
                      <a:pt x="21600" y="1295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8" name="Forma"/>
              <p:cNvSpPr/>
              <p:nvPr/>
            </p:nvSpPr>
            <p:spPr>
              <a:xfrm>
                <a:off x="866946" y="1333677"/>
                <a:ext cx="56820" cy="3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70" y="0"/>
                    </a:lnTo>
                    <a:lnTo>
                      <a:pt x="4987" y="4044"/>
                    </a:lnTo>
                    <a:lnTo>
                      <a:pt x="3664" y="8097"/>
                    </a:lnTo>
                    <a:lnTo>
                      <a:pt x="2047" y="12150"/>
                    </a:lnTo>
                    <a:lnTo>
                      <a:pt x="0" y="16202"/>
                    </a:lnTo>
                    <a:lnTo>
                      <a:pt x="2312" y="17801"/>
                    </a:lnTo>
                    <a:lnTo>
                      <a:pt x="6942" y="20001"/>
                    </a:lnTo>
                    <a:lnTo>
                      <a:pt x="9255" y="21600"/>
                    </a:lnTo>
                    <a:lnTo>
                      <a:pt x="9255" y="18901"/>
                    </a:lnTo>
                    <a:lnTo>
                      <a:pt x="7715" y="13504"/>
                    </a:lnTo>
                    <a:lnTo>
                      <a:pt x="7715" y="10796"/>
                    </a:lnTo>
                    <a:lnTo>
                      <a:pt x="18515" y="10796"/>
                    </a:lnTo>
                    <a:lnTo>
                      <a:pt x="20060" y="8097"/>
                    </a:lnTo>
                    <a:lnTo>
                      <a:pt x="20060" y="26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9" name="Forma"/>
              <p:cNvSpPr/>
              <p:nvPr/>
            </p:nvSpPr>
            <p:spPr>
              <a:xfrm>
                <a:off x="921479" y="13273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6"/>
                    </a:moveTo>
                    <a:lnTo>
                      <a:pt x="10800" y="10816"/>
                    </a:lnTo>
                    <a:lnTo>
                      <a:pt x="10800" y="0"/>
                    </a:lnTo>
                    <a:lnTo>
                      <a:pt x="0" y="10816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0" name="Forma"/>
              <p:cNvSpPr/>
              <p:nvPr/>
            </p:nvSpPr>
            <p:spPr>
              <a:xfrm>
                <a:off x="927829" y="1337729"/>
                <a:ext cx="20296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4"/>
                    </a:moveTo>
                    <a:lnTo>
                      <a:pt x="17289" y="4317"/>
                    </a:lnTo>
                    <a:lnTo>
                      <a:pt x="12963" y="4317"/>
                    </a:lnTo>
                    <a:lnTo>
                      <a:pt x="4325" y="0"/>
                    </a:lnTo>
                    <a:lnTo>
                      <a:pt x="4325" y="8634"/>
                    </a:lnTo>
                    <a:lnTo>
                      <a:pt x="0" y="12952"/>
                    </a:lnTo>
                    <a:lnTo>
                      <a:pt x="0" y="21600"/>
                    </a:lnTo>
                    <a:lnTo>
                      <a:pt x="17289" y="12952"/>
                    </a:lnTo>
                    <a:lnTo>
                      <a:pt x="21600" y="86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1" name="Forma"/>
              <p:cNvSpPr/>
              <p:nvPr/>
            </p:nvSpPr>
            <p:spPr>
              <a:xfrm>
                <a:off x="949896" y="13354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7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2" name="Triangolo"/>
              <p:cNvSpPr/>
              <p:nvPr/>
            </p:nvSpPr>
            <p:spPr>
              <a:xfrm>
                <a:off x="1327416" y="12847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3" name="Forma"/>
              <p:cNvSpPr/>
              <p:nvPr/>
            </p:nvSpPr>
            <p:spPr>
              <a:xfrm>
                <a:off x="1337824" y="1276921"/>
                <a:ext cx="36538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7"/>
                    </a:moveTo>
                    <a:lnTo>
                      <a:pt x="16240" y="9543"/>
                    </a:lnTo>
                    <a:lnTo>
                      <a:pt x="11104" y="6169"/>
                    </a:lnTo>
                    <a:lnTo>
                      <a:pt x="6411" y="2794"/>
                    </a:lnTo>
                    <a:lnTo>
                      <a:pt x="2403" y="0"/>
                    </a:lnTo>
                    <a:lnTo>
                      <a:pt x="4805" y="6169"/>
                    </a:lnTo>
                    <a:lnTo>
                      <a:pt x="7200" y="9263"/>
                    </a:lnTo>
                    <a:lnTo>
                      <a:pt x="9603" y="15431"/>
                    </a:lnTo>
                    <a:lnTo>
                      <a:pt x="4805" y="12347"/>
                    </a:lnTo>
                    <a:lnTo>
                      <a:pt x="0" y="12347"/>
                    </a:lnTo>
                    <a:lnTo>
                      <a:pt x="5030" y="14658"/>
                    </a:lnTo>
                    <a:lnTo>
                      <a:pt x="14175" y="19289"/>
                    </a:lnTo>
                    <a:lnTo>
                      <a:pt x="19205" y="21600"/>
                    </a:lnTo>
                    <a:lnTo>
                      <a:pt x="19205" y="18516"/>
                    </a:lnTo>
                    <a:lnTo>
                      <a:pt x="21600" y="15431"/>
                    </a:lnTo>
                    <a:lnTo>
                      <a:pt x="21600" y="123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4" name="Triangolo"/>
              <p:cNvSpPr/>
              <p:nvPr/>
            </p:nvSpPr>
            <p:spPr>
              <a:xfrm>
                <a:off x="1621726" y="4837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5" name="Forma"/>
              <p:cNvSpPr/>
              <p:nvPr/>
            </p:nvSpPr>
            <p:spPr>
              <a:xfrm>
                <a:off x="1670703" y="32422"/>
                <a:ext cx="40590" cy="36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01"/>
                    </a:moveTo>
                    <a:lnTo>
                      <a:pt x="18363" y="15224"/>
                    </a:lnTo>
                    <a:lnTo>
                      <a:pt x="11882" y="6375"/>
                    </a:lnTo>
                    <a:lnTo>
                      <a:pt x="8638" y="2406"/>
                    </a:lnTo>
                    <a:lnTo>
                      <a:pt x="6482" y="2406"/>
                    </a:lnTo>
                    <a:lnTo>
                      <a:pt x="6482" y="4804"/>
                    </a:lnTo>
                    <a:lnTo>
                      <a:pt x="4319" y="6007"/>
                    </a:lnTo>
                    <a:lnTo>
                      <a:pt x="4319" y="2406"/>
                    </a:lnTo>
                    <a:lnTo>
                      <a:pt x="6482" y="0"/>
                    </a:lnTo>
                    <a:lnTo>
                      <a:pt x="2156" y="0"/>
                    </a:lnTo>
                    <a:lnTo>
                      <a:pt x="2156" y="2406"/>
                    </a:lnTo>
                    <a:lnTo>
                      <a:pt x="0" y="4804"/>
                    </a:lnTo>
                    <a:lnTo>
                      <a:pt x="2156" y="4804"/>
                    </a:lnTo>
                    <a:lnTo>
                      <a:pt x="3596" y="6405"/>
                    </a:lnTo>
                    <a:lnTo>
                      <a:pt x="2156" y="7202"/>
                    </a:lnTo>
                    <a:lnTo>
                      <a:pt x="2156" y="11999"/>
                    </a:lnTo>
                    <a:lnTo>
                      <a:pt x="10800" y="21600"/>
                    </a:lnTo>
                    <a:lnTo>
                      <a:pt x="15119" y="21600"/>
                    </a:lnTo>
                    <a:lnTo>
                      <a:pt x="17281" y="19201"/>
                    </a:lnTo>
                    <a:lnTo>
                      <a:pt x="21600" y="19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6" name="Forma"/>
              <p:cNvSpPr/>
              <p:nvPr/>
            </p:nvSpPr>
            <p:spPr>
              <a:xfrm>
                <a:off x="1873662" y="36487"/>
                <a:ext cx="28424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8512" y="3598"/>
                    </a:lnTo>
                    <a:lnTo>
                      <a:pt x="15432" y="3598"/>
                    </a:lnTo>
                    <a:lnTo>
                      <a:pt x="15432" y="0"/>
                    </a:lnTo>
                    <a:lnTo>
                      <a:pt x="9255" y="0"/>
                    </a:lnTo>
                    <a:lnTo>
                      <a:pt x="6177" y="3598"/>
                    </a:lnTo>
                    <a:lnTo>
                      <a:pt x="0" y="3598"/>
                    </a:lnTo>
                    <a:lnTo>
                      <a:pt x="3088" y="7196"/>
                    </a:lnTo>
                    <a:lnTo>
                      <a:pt x="3088" y="10795"/>
                    </a:lnTo>
                    <a:lnTo>
                      <a:pt x="6177" y="14393"/>
                    </a:lnTo>
                    <a:lnTo>
                      <a:pt x="9255" y="14393"/>
                    </a:lnTo>
                    <a:lnTo>
                      <a:pt x="15432" y="21600"/>
                    </a:lnTo>
                    <a:lnTo>
                      <a:pt x="15432" y="18002"/>
                    </a:lnTo>
                    <a:lnTo>
                      <a:pt x="18512" y="14393"/>
                    </a:lnTo>
                    <a:lnTo>
                      <a:pt x="18512" y="7196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7" name="Forma"/>
              <p:cNvSpPr/>
              <p:nvPr/>
            </p:nvSpPr>
            <p:spPr>
              <a:xfrm>
                <a:off x="1987067" y="13455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193"/>
                    </a:lnTo>
                    <a:lnTo>
                      <a:pt x="7208" y="14408"/>
                    </a:lnTo>
                    <a:lnTo>
                      <a:pt x="7208" y="21600"/>
                    </a:lnTo>
                    <a:lnTo>
                      <a:pt x="14415" y="14408"/>
                    </a:lnTo>
                    <a:lnTo>
                      <a:pt x="14415" y="719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8" name="Forma"/>
              <p:cNvSpPr/>
              <p:nvPr/>
            </p:nvSpPr>
            <p:spPr>
              <a:xfrm>
                <a:off x="2113171" y="1256652"/>
                <a:ext cx="36539" cy="36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98" y="14848"/>
                    </a:lnTo>
                    <a:lnTo>
                      <a:pt x="17996" y="8999"/>
                    </a:lnTo>
                    <a:lnTo>
                      <a:pt x="16202" y="4052"/>
                    </a:lnTo>
                    <a:lnTo>
                      <a:pt x="14400" y="0"/>
                    </a:lnTo>
                    <a:lnTo>
                      <a:pt x="12185" y="1835"/>
                    </a:lnTo>
                    <a:lnTo>
                      <a:pt x="9303" y="3902"/>
                    </a:lnTo>
                    <a:lnTo>
                      <a:pt x="5961" y="6413"/>
                    </a:lnTo>
                    <a:lnTo>
                      <a:pt x="2402" y="9601"/>
                    </a:lnTo>
                    <a:lnTo>
                      <a:pt x="2402" y="11999"/>
                    </a:lnTo>
                    <a:lnTo>
                      <a:pt x="0" y="1439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9" name="Forma"/>
              <p:cNvSpPr/>
              <p:nvPr/>
            </p:nvSpPr>
            <p:spPr>
              <a:xfrm>
                <a:off x="2807068" y="1305293"/>
                <a:ext cx="12701" cy="3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98"/>
                    </a:moveTo>
                    <a:lnTo>
                      <a:pt x="14392" y="8102"/>
                    </a:lnTo>
                    <a:lnTo>
                      <a:pt x="7208" y="540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34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50" name="Quadrato"/>
              <p:cNvSpPr/>
              <p:nvPr/>
            </p:nvSpPr>
            <p:spPr>
              <a:xfrm>
                <a:off x="2823305" y="128070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51" name="Forma"/>
              <p:cNvSpPr/>
              <p:nvPr/>
            </p:nvSpPr>
            <p:spPr>
              <a:xfrm>
                <a:off x="2888519" y="1228280"/>
                <a:ext cx="60885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31"/>
                    </a:moveTo>
                    <a:lnTo>
                      <a:pt x="20163" y="12337"/>
                    </a:lnTo>
                    <a:lnTo>
                      <a:pt x="14986" y="9543"/>
                    </a:lnTo>
                    <a:lnTo>
                      <a:pt x="5173" y="2794"/>
                    </a:lnTo>
                    <a:lnTo>
                      <a:pt x="0" y="0"/>
                    </a:lnTo>
                    <a:lnTo>
                      <a:pt x="5398" y="5105"/>
                    </a:lnTo>
                    <a:lnTo>
                      <a:pt x="16202" y="16485"/>
                    </a:lnTo>
                    <a:lnTo>
                      <a:pt x="21600" y="21600"/>
                    </a:lnTo>
                    <a:lnTo>
                      <a:pt x="21600" y="154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52" name="Triangolo"/>
              <p:cNvSpPr/>
              <p:nvPr/>
            </p:nvSpPr>
            <p:spPr>
              <a:xfrm>
                <a:off x="2949149" y="12401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53" name="Forma"/>
              <p:cNvSpPr/>
              <p:nvPr/>
            </p:nvSpPr>
            <p:spPr>
              <a:xfrm>
                <a:off x="2951175" y="12462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17" y="10801"/>
                    </a:lnTo>
                    <a:lnTo>
                      <a:pt x="10817" y="0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54" name="Forma"/>
              <p:cNvSpPr/>
              <p:nvPr/>
            </p:nvSpPr>
            <p:spPr>
              <a:xfrm>
                <a:off x="3369297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55" name="Forma"/>
              <p:cNvSpPr/>
              <p:nvPr/>
            </p:nvSpPr>
            <p:spPr>
              <a:xfrm>
                <a:off x="3351282" y="1293139"/>
                <a:ext cx="40603" cy="4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7"/>
                    </a:moveTo>
                    <a:lnTo>
                      <a:pt x="19438" y="3598"/>
                    </a:lnTo>
                    <a:lnTo>
                      <a:pt x="19438" y="1799"/>
                    </a:lnTo>
                    <a:lnTo>
                      <a:pt x="12958" y="1799"/>
                    </a:lnTo>
                    <a:lnTo>
                      <a:pt x="8641" y="0"/>
                    </a:lnTo>
                    <a:lnTo>
                      <a:pt x="8641" y="1799"/>
                    </a:lnTo>
                    <a:lnTo>
                      <a:pt x="0" y="9001"/>
                    </a:lnTo>
                    <a:lnTo>
                      <a:pt x="4527" y="11979"/>
                    </a:lnTo>
                    <a:lnTo>
                      <a:pt x="12756" y="18617"/>
                    </a:lnTo>
                    <a:lnTo>
                      <a:pt x="17282" y="21600"/>
                    </a:lnTo>
                    <a:lnTo>
                      <a:pt x="19438" y="18002"/>
                    </a:lnTo>
                    <a:lnTo>
                      <a:pt x="19438" y="16197"/>
                    </a:lnTo>
                    <a:lnTo>
                      <a:pt x="20519" y="14398"/>
                    </a:lnTo>
                    <a:lnTo>
                      <a:pt x="19438" y="14398"/>
                    </a:lnTo>
                    <a:lnTo>
                      <a:pt x="15120" y="18002"/>
                    </a:lnTo>
                    <a:lnTo>
                      <a:pt x="15120" y="12599"/>
                    </a:lnTo>
                    <a:lnTo>
                      <a:pt x="19438" y="12599"/>
                    </a:lnTo>
                    <a:lnTo>
                      <a:pt x="20877" y="13800"/>
                    </a:lnTo>
                    <a:lnTo>
                      <a:pt x="21600" y="12599"/>
                    </a:lnTo>
                    <a:lnTo>
                      <a:pt x="21600" y="5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56" name="Forma"/>
              <p:cNvSpPr/>
              <p:nvPr/>
            </p:nvSpPr>
            <p:spPr>
              <a:xfrm>
                <a:off x="3385528" y="12948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801"/>
                    </a:lnTo>
                    <a:lnTo>
                      <a:pt x="10817" y="10801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57" name="Forma"/>
              <p:cNvSpPr/>
              <p:nvPr/>
            </p:nvSpPr>
            <p:spPr>
              <a:xfrm>
                <a:off x="3375640" y="1256652"/>
                <a:ext cx="20296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3"/>
                    </a:moveTo>
                    <a:lnTo>
                      <a:pt x="17289" y="16203"/>
                    </a:lnTo>
                    <a:lnTo>
                      <a:pt x="12963" y="10791"/>
                    </a:lnTo>
                    <a:lnTo>
                      <a:pt x="12963" y="0"/>
                    </a:lnTo>
                    <a:lnTo>
                      <a:pt x="4325" y="0"/>
                    </a:lnTo>
                    <a:lnTo>
                      <a:pt x="0" y="5395"/>
                    </a:lnTo>
                    <a:lnTo>
                      <a:pt x="4325" y="5395"/>
                    </a:lnTo>
                    <a:lnTo>
                      <a:pt x="4325" y="10791"/>
                    </a:lnTo>
                    <a:lnTo>
                      <a:pt x="8651" y="10791"/>
                    </a:lnTo>
                    <a:lnTo>
                      <a:pt x="8651" y="16203"/>
                    </a:lnTo>
                    <a:lnTo>
                      <a:pt x="4325" y="21600"/>
                    </a:lnTo>
                    <a:lnTo>
                      <a:pt x="17289" y="21600"/>
                    </a:lnTo>
                    <a:lnTo>
                      <a:pt x="21600" y="16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58" name="Forma"/>
              <p:cNvSpPr/>
              <p:nvPr/>
            </p:nvSpPr>
            <p:spPr>
              <a:xfrm>
                <a:off x="3393649" y="12604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7192"/>
                    </a:lnTo>
                    <a:lnTo>
                      <a:pt x="0" y="7192"/>
                    </a:lnTo>
                    <a:lnTo>
                      <a:pt x="0" y="14407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59" name="Triangolo"/>
              <p:cNvSpPr/>
              <p:nvPr/>
            </p:nvSpPr>
            <p:spPr>
              <a:xfrm>
                <a:off x="3464693" y="12725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60" name="Forma"/>
              <p:cNvSpPr/>
              <p:nvPr/>
            </p:nvSpPr>
            <p:spPr>
              <a:xfrm>
                <a:off x="3470783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61" name="Triangolo"/>
              <p:cNvSpPr/>
              <p:nvPr/>
            </p:nvSpPr>
            <p:spPr>
              <a:xfrm>
                <a:off x="3476866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62" name="Quadrato"/>
              <p:cNvSpPr/>
              <p:nvPr/>
            </p:nvSpPr>
            <p:spPr>
              <a:xfrm>
                <a:off x="3480923" y="126449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63" name="Triangolo"/>
              <p:cNvSpPr/>
              <p:nvPr/>
            </p:nvSpPr>
            <p:spPr>
              <a:xfrm>
                <a:off x="3480923" y="12604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64" name="Forma"/>
              <p:cNvSpPr/>
              <p:nvPr/>
            </p:nvSpPr>
            <p:spPr>
              <a:xfrm>
                <a:off x="3489305" y="1240434"/>
                <a:ext cx="26074" cy="28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31"/>
                    </a:moveTo>
                    <a:lnTo>
                      <a:pt x="21443" y="10032"/>
                    </a:lnTo>
                    <a:lnTo>
                      <a:pt x="20685" y="6175"/>
                    </a:lnTo>
                    <a:lnTo>
                      <a:pt x="20180" y="3083"/>
                    </a:lnTo>
                    <a:lnTo>
                      <a:pt x="13457" y="3083"/>
                    </a:lnTo>
                    <a:lnTo>
                      <a:pt x="13457" y="0"/>
                    </a:lnTo>
                    <a:lnTo>
                      <a:pt x="10090" y="0"/>
                    </a:lnTo>
                    <a:lnTo>
                      <a:pt x="6724" y="3083"/>
                    </a:lnTo>
                    <a:lnTo>
                      <a:pt x="3367" y="3083"/>
                    </a:lnTo>
                    <a:lnTo>
                      <a:pt x="3367" y="6175"/>
                    </a:lnTo>
                    <a:lnTo>
                      <a:pt x="0" y="9259"/>
                    </a:lnTo>
                    <a:lnTo>
                      <a:pt x="0" y="15425"/>
                    </a:lnTo>
                    <a:lnTo>
                      <a:pt x="3367" y="18507"/>
                    </a:lnTo>
                    <a:lnTo>
                      <a:pt x="3367" y="21600"/>
                    </a:lnTo>
                    <a:lnTo>
                      <a:pt x="13457" y="21600"/>
                    </a:lnTo>
                    <a:lnTo>
                      <a:pt x="16813" y="18507"/>
                    </a:lnTo>
                    <a:lnTo>
                      <a:pt x="20864" y="18507"/>
                    </a:lnTo>
                    <a:lnTo>
                      <a:pt x="21600" y="152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65" name="Forma"/>
              <p:cNvSpPr/>
              <p:nvPr/>
            </p:nvSpPr>
            <p:spPr>
              <a:xfrm>
                <a:off x="3509346" y="12604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385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66" name="Forma"/>
              <p:cNvSpPr/>
              <p:nvPr/>
            </p:nvSpPr>
            <p:spPr>
              <a:xfrm>
                <a:off x="3521519" y="12563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4392" y="0"/>
                    </a:lnTo>
                    <a:lnTo>
                      <a:pt x="7208" y="0"/>
                    </a:lnTo>
                    <a:lnTo>
                      <a:pt x="0" y="7192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67" name="Forma"/>
              <p:cNvSpPr/>
              <p:nvPr/>
            </p:nvSpPr>
            <p:spPr>
              <a:xfrm>
                <a:off x="3879005" y="0"/>
                <a:ext cx="3653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1"/>
                    </a:moveTo>
                    <a:lnTo>
                      <a:pt x="16802" y="4317"/>
                    </a:lnTo>
                    <a:lnTo>
                      <a:pt x="16802" y="0"/>
                    </a:lnTo>
                    <a:lnTo>
                      <a:pt x="12823" y="3234"/>
                    </a:lnTo>
                    <a:lnTo>
                      <a:pt x="3979" y="9717"/>
                    </a:lnTo>
                    <a:lnTo>
                      <a:pt x="0" y="12951"/>
                    </a:lnTo>
                    <a:lnTo>
                      <a:pt x="5398" y="16132"/>
                    </a:lnTo>
                    <a:lnTo>
                      <a:pt x="10804" y="18893"/>
                    </a:lnTo>
                    <a:lnTo>
                      <a:pt x="16201" y="20855"/>
                    </a:lnTo>
                    <a:lnTo>
                      <a:pt x="21600" y="21600"/>
                    </a:lnTo>
                    <a:lnTo>
                      <a:pt x="19198" y="17282"/>
                    </a:lnTo>
                    <a:lnTo>
                      <a:pt x="21600" y="17282"/>
                    </a:lnTo>
                    <a:lnTo>
                      <a:pt x="21600" y="129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68" name="Forma"/>
              <p:cNvSpPr/>
              <p:nvPr/>
            </p:nvSpPr>
            <p:spPr>
              <a:xfrm>
                <a:off x="3943953" y="1235367"/>
                <a:ext cx="52782" cy="60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9"/>
                    </a:moveTo>
                    <a:lnTo>
                      <a:pt x="19105" y="8156"/>
                    </a:lnTo>
                    <a:lnTo>
                      <a:pt x="14121" y="6982"/>
                    </a:lnTo>
                    <a:lnTo>
                      <a:pt x="11631" y="6128"/>
                    </a:lnTo>
                    <a:lnTo>
                      <a:pt x="11631" y="3242"/>
                    </a:lnTo>
                    <a:lnTo>
                      <a:pt x="14952" y="3242"/>
                    </a:lnTo>
                    <a:lnTo>
                      <a:pt x="18274" y="4687"/>
                    </a:lnTo>
                    <a:lnTo>
                      <a:pt x="19937" y="4687"/>
                    </a:lnTo>
                    <a:lnTo>
                      <a:pt x="17785" y="3242"/>
                    </a:lnTo>
                    <a:lnTo>
                      <a:pt x="14017" y="723"/>
                    </a:lnTo>
                    <a:lnTo>
                      <a:pt x="9968" y="0"/>
                    </a:lnTo>
                    <a:lnTo>
                      <a:pt x="5920" y="3066"/>
                    </a:lnTo>
                    <a:lnTo>
                      <a:pt x="0" y="10450"/>
                    </a:lnTo>
                    <a:lnTo>
                      <a:pt x="3794" y="13629"/>
                    </a:lnTo>
                    <a:lnTo>
                      <a:pt x="6647" y="18561"/>
                    </a:lnTo>
                    <a:lnTo>
                      <a:pt x="10748" y="21600"/>
                    </a:lnTo>
                    <a:lnTo>
                      <a:pt x="18274" y="19103"/>
                    </a:lnTo>
                    <a:lnTo>
                      <a:pt x="18274" y="16217"/>
                    </a:lnTo>
                    <a:lnTo>
                      <a:pt x="14952" y="16217"/>
                    </a:lnTo>
                    <a:lnTo>
                      <a:pt x="11631" y="14776"/>
                    </a:lnTo>
                    <a:lnTo>
                      <a:pt x="8310" y="14776"/>
                    </a:lnTo>
                    <a:lnTo>
                      <a:pt x="8310" y="10450"/>
                    </a:lnTo>
                    <a:lnTo>
                      <a:pt x="10826" y="10676"/>
                    </a:lnTo>
                    <a:lnTo>
                      <a:pt x="13502" y="11172"/>
                    </a:lnTo>
                    <a:lnTo>
                      <a:pt x="16486" y="11669"/>
                    </a:lnTo>
                    <a:lnTo>
                      <a:pt x="19937" y="11895"/>
                    </a:lnTo>
                    <a:lnTo>
                      <a:pt x="19937" y="10450"/>
                    </a:lnTo>
                    <a:lnTo>
                      <a:pt x="21600" y="900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69" name="Forma"/>
              <p:cNvSpPr/>
              <p:nvPr/>
            </p:nvSpPr>
            <p:spPr>
              <a:xfrm>
                <a:off x="4065746" y="1289088"/>
                <a:ext cx="20295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7274" y="3598"/>
                    </a:lnTo>
                    <a:lnTo>
                      <a:pt x="8637" y="3598"/>
                    </a:lnTo>
                    <a:lnTo>
                      <a:pt x="4312" y="0"/>
                    </a:lnTo>
                    <a:lnTo>
                      <a:pt x="0" y="0"/>
                    </a:lnTo>
                    <a:lnTo>
                      <a:pt x="0" y="10795"/>
                    </a:lnTo>
                    <a:lnTo>
                      <a:pt x="4312" y="14393"/>
                    </a:lnTo>
                    <a:lnTo>
                      <a:pt x="12949" y="17991"/>
                    </a:lnTo>
                    <a:lnTo>
                      <a:pt x="17274" y="21600"/>
                    </a:lnTo>
                    <a:lnTo>
                      <a:pt x="17274" y="17991"/>
                    </a:lnTo>
                    <a:lnTo>
                      <a:pt x="21600" y="10795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0" name="Triangolo"/>
              <p:cNvSpPr/>
              <p:nvPr/>
            </p:nvSpPr>
            <p:spPr>
              <a:xfrm>
                <a:off x="4373994" y="131110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1" name="Forma"/>
              <p:cNvSpPr/>
              <p:nvPr/>
            </p:nvSpPr>
            <p:spPr>
              <a:xfrm>
                <a:off x="4398613" y="1248549"/>
                <a:ext cx="121781" cy="81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2"/>
                    </a:moveTo>
                    <a:lnTo>
                      <a:pt x="20478" y="16199"/>
                    </a:lnTo>
                    <a:lnTo>
                      <a:pt x="20093" y="15830"/>
                    </a:lnTo>
                    <a:lnTo>
                      <a:pt x="17347" y="13333"/>
                    </a:lnTo>
                    <a:lnTo>
                      <a:pt x="15840" y="11881"/>
                    </a:lnTo>
                    <a:lnTo>
                      <a:pt x="14401" y="14040"/>
                    </a:lnTo>
                    <a:lnTo>
                      <a:pt x="14401" y="16199"/>
                    </a:lnTo>
                    <a:lnTo>
                      <a:pt x="13680" y="15120"/>
                    </a:lnTo>
                    <a:lnTo>
                      <a:pt x="13680" y="12961"/>
                    </a:lnTo>
                    <a:lnTo>
                      <a:pt x="11520" y="9719"/>
                    </a:lnTo>
                    <a:lnTo>
                      <a:pt x="11159" y="8639"/>
                    </a:lnTo>
                    <a:lnTo>
                      <a:pt x="10799" y="7560"/>
                    </a:lnTo>
                    <a:lnTo>
                      <a:pt x="10080" y="7560"/>
                    </a:lnTo>
                    <a:lnTo>
                      <a:pt x="9427" y="5770"/>
                    </a:lnTo>
                    <a:lnTo>
                      <a:pt x="7852" y="1787"/>
                    </a:lnTo>
                    <a:lnTo>
                      <a:pt x="7199" y="0"/>
                    </a:lnTo>
                    <a:lnTo>
                      <a:pt x="6918" y="2816"/>
                    </a:lnTo>
                    <a:lnTo>
                      <a:pt x="5490" y="3915"/>
                    </a:lnTo>
                    <a:lnTo>
                      <a:pt x="3656" y="4403"/>
                    </a:lnTo>
                    <a:lnTo>
                      <a:pt x="2160" y="5401"/>
                    </a:lnTo>
                    <a:lnTo>
                      <a:pt x="719" y="5401"/>
                    </a:lnTo>
                    <a:lnTo>
                      <a:pt x="0" y="6480"/>
                    </a:lnTo>
                    <a:lnTo>
                      <a:pt x="0" y="8639"/>
                    </a:lnTo>
                    <a:lnTo>
                      <a:pt x="719" y="9719"/>
                    </a:lnTo>
                    <a:lnTo>
                      <a:pt x="719" y="11881"/>
                    </a:lnTo>
                    <a:lnTo>
                      <a:pt x="5039" y="8639"/>
                    </a:lnTo>
                    <a:lnTo>
                      <a:pt x="5760" y="8639"/>
                    </a:lnTo>
                    <a:lnTo>
                      <a:pt x="5760" y="11881"/>
                    </a:lnTo>
                    <a:lnTo>
                      <a:pt x="6481" y="14040"/>
                    </a:lnTo>
                    <a:lnTo>
                      <a:pt x="7920" y="15120"/>
                    </a:lnTo>
                    <a:lnTo>
                      <a:pt x="8639" y="16199"/>
                    </a:lnTo>
                    <a:lnTo>
                      <a:pt x="9359" y="16199"/>
                    </a:lnTo>
                    <a:lnTo>
                      <a:pt x="9359" y="15120"/>
                    </a:lnTo>
                    <a:lnTo>
                      <a:pt x="10080" y="15120"/>
                    </a:lnTo>
                    <a:lnTo>
                      <a:pt x="9359" y="16199"/>
                    </a:lnTo>
                    <a:lnTo>
                      <a:pt x="10080" y="16199"/>
                    </a:lnTo>
                    <a:lnTo>
                      <a:pt x="9359" y="17282"/>
                    </a:lnTo>
                    <a:lnTo>
                      <a:pt x="15840" y="20521"/>
                    </a:lnTo>
                    <a:lnTo>
                      <a:pt x="17279" y="20521"/>
                    </a:lnTo>
                    <a:lnTo>
                      <a:pt x="18719" y="21600"/>
                    </a:lnTo>
                    <a:lnTo>
                      <a:pt x="20161" y="21600"/>
                    </a:lnTo>
                    <a:lnTo>
                      <a:pt x="20879" y="20521"/>
                    </a:lnTo>
                    <a:lnTo>
                      <a:pt x="20879" y="18361"/>
                    </a:lnTo>
                    <a:lnTo>
                      <a:pt x="21600" y="172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2" name="Forma"/>
              <p:cNvSpPr/>
              <p:nvPr/>
            </p:nvSpPr>
            <p:spPr>
              <a:xfrm>
                <a:off x="4520133" y="1317459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5397"/>
                    </a:lnTo>
                    <a:lnTo>
                      <a:pt x="0" y="16187"/>
                    </a:lnTo>
                    <a:lnTo>
                      <a:pt x="0" y="21600"/>
                    </a:lnTo>
                    <a:lnTo>
                      <a:pt x="7208" y="16187"/>
                    </a:lnTo>
                    <a:lnTo>
                      <a:pt x="14392" y="53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3" name="Forma"/>
              <p:cNvSpPr/>
              <p:nvPr/>
            </p:nvSpPr>
            <p:spPr>
              <a:xfrm>
                <a:off x="4574933" y="747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4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4" name="Forma"/>
              <p:cNvSpPr/>
              <p:nvPr/>
            </p:nvSpPr>
            <p:spPr>
              <a:xfrm>
                <a:off x="4536624" y="1301242"/>
                <a:ext cx="64961" cy="5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3"/>
                    </a:moveTo>
                    <a:lnTo>
                      <a:pt x="19362" y="11216"/>
                    </a:lnTo>
                    <a:lnTo>
                      <a:pt x="14387" y="3737"/>
                    </a:lnTo>
                    <a:lnTo>
                      <a:pt x="12149" y="0"/>
                    </a:lnTo>
                    <a:lnTo>
                      <a:pt x="9324" y="260"/>
                    </a:lnTo>
                    <a:lnTo>
                      <a:pt x="4176" y="1400"/>
                    </a:lnTo>
                    <a:lnTo>
                      <a:pt x="1351" y="1660"/>
                    </a:lnTo>
                    <a:lnTo>
                      <a:pt x="1351" y="4986"/>
                    </a:lnTo>
                    <a:lnTo>
                      <a:pt x="0" y="8307"/>
                    </a:lnTo>
                    <a:lnTo>
                      <a:pt x="4050" y="12018"/>
                    </a:lnTo>
                    <a:lnTo>
                      <a:pt x="8099" y="15578"/>
                    </a:lnTo>
                    <a:lnTo>
                      <a:pt x="12149" y="18821"/>
                    </a:lnTo>
                    <a:lnTo>
                      <a:pt x="16199" y="21600"/>
                    </a:lnTo>
                    <a:lnTo>
                      <a:pt x="21600" y="1495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5" name="Triangolo"/>
              <p:cNvSpPr/>
              <p:nvPr/>
            </p:nvSpPr>
            <p:spPr>
              <a:xfrm>
                <a:off x="4597260" y="605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6" name="Forma"/>
              <p:cNvSpPr/>
              <p:nvPr/>
            </p:nvSpPr>
            <p:spPr>
              <a:xfrm>
                <a:off x="4585341" y="1353947"/>
                <a:ext cx="24359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6194" y="5053"/>
                    </a:lnTo>
                    <a:lnTo>
                      <a:pt x="5406" y="2132"/>
                    </a:lnTo>
                    <a:lnTo>
                      <a:pt x="0" y="0"/>
                    </a:lnTo>
                    <a:lnTo>
                      <a:pt x="3604" y="7196"/>
                    </a:lnTo>
                    <a:lnTo>
                      <a:pt x="3604" y="21600"/>
                    </a:lnTo>
                    <a:lnTo>
                      <a:pt x="8942" y="18837"/>
                    </a:lnTo>
                    <a:lnTo>
                      <a:pt x="13953" y="15746"/>
                    </a:lnTo>
                    <a:lnTo>
                      <a:pt x="18278" y="11979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7" name="Forma"/>
              <p:cNvSpPr/>
              <p:nvPr/>
            </p:nvSpPr>
            <p:spPr>
              <a:xfrm>
                <a:off x="4609699" y="1353947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4404" y="4317"/>
                    </a:lnTo>
                    <a:lnTo>
                      <a:pt x="10800" y="0"/>
                    </a:lnTo>
                    <a:lnTo>
                      <a:pt x="3604" y="0"/>
                    </a:lnTo>
                    <a:lnTo>
                      <a:pt x="3604" y="4317"/>
                    </a:lnTo>
                    <a:lnTo>
                      <a:pt x="0" y="8634"/>
                    </a:lnTo>
                    <a:lnTo>
                      <a:pt x="7197" y="17269"/>
                    </a:lnTo>
                    <a:lnTo>
                      <a:pt x="14404" y="21600"/>
                    </a:lnTo>
                    <a:lnTo>
                      <a:pt x="21600" y="12951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8" name="Forma"/>
              <p:cNvSpPr/>
              <p:nvPr/>
            </p:nvSpPr>
            <p:spPr>
              <a:xfrm>
                <a:off x="4634058" y="1349883"/>
                <a:ext cx="20296" cy="16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75" y="5413"/>
                    </a:lnTo>
                    <a:lnTo>
                      <a:pt x="8637" y="5413"/>
                    </a:lnTo>
                    <a:lnTo>
                      <a:pt x="0" y="10809"/>
                    </a:lnTo>
                    <a:lnTo>
                      <a:pt x="8637" y="16204"/>
                    </a:lnTo>
                    <a:lnTo>
                      <a:pt x="12962" y="16204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79" name="Forma"/>
              <p:cNvSpPr/>
              <p:nvPr/>
            </p:nvSpPr>
            <p:spPr>
              <a:xfrm>
                <a:off x="4706861" y="949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4392" y="0"/>
                    </a:lnTo>
                    <a:lnTo>
                      <a:pt x="0" y="0"/>
                    </a:lnTo>
                    <a:lnTo>
                      <a:pt x="0" y="10817"/>
                    </a:lnTo>
                    <a:lnTo>
                      <a:pt x="7208" y="21600"/>
                    </a:lnTo>
                    <a:lnTo>
                      <a:pt x="14392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80" name="Quadrato"/>
              <p:cNvSpPr/>
              <p:nvPr/>
            </p:nvSpPr>
            <p:spPr>
              <a:xfrm>
                <a:off x="5120919" y="139015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81" name="Forma"/>
              <p:cNvSpPr/>
              <p:nvPr/>
            </p:nvSpPr>
            <p:spPr>
              <a:xfrm>
                <a:off x="5141474" y="1402588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1"/>
                    </a:moveTo>
                    <a:lnTo>
                      <a:pt x="0" y="0"/>
                    </a:lnTo>
                    <a:lnTo>
                      <a:pt x="0" y="4317"/>
                    </a:lnTo>
                    <a:lnTo>
                      <a:pt x="3604" y="8634"/>
                    </a:lnTo>
                    <a:lnTo>
                      <a:pt x="3604" y="12951"/>
                    </a:lnTo>
                    <a:lnTo>
                      <a:pt x="7208" y="17282"/>
                    </a:lnTo>
                    <a:lnTo>
                      <a:pt x="14404" y="17282"/>
                    </a:lnTo>
                    <a:lnTo>
                      <a:pt x="18008" y="21600"/>
                    </a:lnTo>
                    <a:lnTo>
                      <a:pt x="18008" y="17282"/>
                    </a:lnTo>
                    <a:lnTo>
                      <a:pt x="21600" y="17282"/>
                    </a:lnTo>
                    <a:lnTo>
                      <a:pt x="21600" y="129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82" name="Forma"/>
              <p:cNvSpPr/>
              <p:nvPr/>
            </p:nvSpPr>
            <p:spPr>
              <a:xfrm>
                <a:off x="5547157" y="14448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83" name="Forma"/>
              <p:cNvSpPr/>
              <p:nvPr/>
            </p:nvSpPr>
            <p:spPr>
              <a:xfrm>
                <a:off x="5545125" y="12523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84" name="Forma"/>
              <p:cNvSpPr/>
              <p:nvPr/>
            </p:nvSpPr>
            <p:spPr>
              <a:xfrm>
                <a:off x="5553246" y="143677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00" y="0"/>
                    </a:lnTo>
                    <a:lnTo>
                      <a:pt x="1080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85" name="Forma"/>
              <p:cNvSpPr/>
              <p:nvPr/>
            </p:nvSpPr>
            <p:spPr>
              <a:xfrm>
                <a:off x="5531186" y="1224216"/>
                <a:ext cx="32475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31"/>
                    </a:moveTo>
                    <a:lnTo>
                      <a:pt x="16194" y="4331"/>
                    </a:lnTo>
                    <a:lnTo>
                      <a:pt x="13499" y="0"/>
                    </a:lnTo>
                    <a:lnTo>
                      <a:pt x="5398" y="0"/>
                    </a:lnTo>
                    <a:lnTo>
                      <a:pt x="2695" y="4331"/>
                    </a:lnTo>
                    <a:lnTo>
                      <a:pt x="0" y="4331"/>
                    </a:lnTo>
                    <a:lnTo>
                      <a:pt x="0" y="17283"/>
                    </a:lnTo>
                    <a:lnTo>
                      <a:pt x="4089" y="17960"/>
                    </a:lnTo>
                    <a:lnTo>
                      <a:pt x="8431" y="19448"/>
                    </a:lnTo>
                    <a:lnTo>
                      <a:pt x="13288" y="20937"/>
                    </a:lnTo>
                    <a:lnTo>
                      <a:pt x="18897" y="21600"/>
                    </a:lnTo>
                    <a:lnTo>
                      <a:pt x="18897" y="17283"/>
                    </a:lnTo>
                    <a:lnTo>
                      <a:pt x="21600" y="8648"/>
                    </a:lnTo>
                    <a:lnTo>
                      <a:pt x="21600" y="43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86" name="Forma"/>
              <p:cNvSpPr/>
              <p:nvPr/>
            </p:nvSpPr>
            <p:spPr>
              <a:xfrm>
                <a:off x="5559596" y="1402314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6196" y="7200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400"/>
                    </a:lnTo>
                    <a:lnTo>
                      <a:pt x="21600" y="144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87" name="Forma"/>
              <p:cNvSpPr/>
              <p:nvPr/>
            </p:nvSpPr>
            <p:spPr>
              <a:xfrm>
                <a:off x="5571515" y="120368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88" name="Forma"/>
              <p:cNvSpPr/>
              <p:nvPr/>
            </p:nvSpPr>
            <p:spPr>
              <a:xfrm>
                <a:off x="5555532" y="1110716"/>
                <a:ext cx="36539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01"/>
                    </a:moveTo>
                    <a:lnTo>
                      <a:pt x="16201" y="13163"/>
                    </a:lnTo>
                    <a:lnTo>
                      <a:pt x="5406" y="4838"/>
                    </a:lnTo>
                    <a:lnTo>
                      <a:pt x="0" y="0"/>
                    </a:lnTo>
                    <a:lnTo>
                      <a:pt x="0" y="10806"/>
                    </a:lnTo>
                    <a:lnTo>
                      <a:pt x="2402" y="18001"/>
                    </a:lnTo>
                    <a:lnTo>
                      <a:pt x="2402" y="21600"/>
                    </a:lnTo>
                    <a:lnTo>
                      <a:pt x="7425" y="21543"/>
                    </a:lnTo>
                    <a:lnTo>
                      <a:pt x="12005" y="21149"/>
                    </a:lnTo>
                    <a:lnTo>
                      <a:pt x="16577" y="20088"/>
                    </a:lnTo>
                    <a:lnTo>
                      <a:pt x="21600" y="180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89" name="Forma"/>
              <p:cNvSpPr/>
              <p:nvPr/>
            </p:nvSpPr>
            <p:spPr>
              <a:xfrm>
                <a:off x="5567711" y="1414741"/>
                <a:ext cx="28424" cy="48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958" y="3829"/>
                    </a:lnTo>
                    <a:lnTo>
                      <a:pt x="3088" y="0"/>
                    </a:lnTo>
                    <a:lnTo>
                      <a:pt x="3088" y="1804"/>
                    </a:lnTo>
                    <a:lnTo>
                      <a:pt x="0" y="3603"/>
                    </a:lnTo>
                    <a:lnTo>
                      <a:pt x="5115" y="7679"/>
                    </a:lnTo>
                    <a:lnTo>
                      <a:pt x="10800" y="11925"/>
                    </a:lnTo>
                    <a:lnTo>
                      <a:pt x="16485" y="1650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90" name="Forma"/>
              <p:cNvSpPr/>
              <p:nvPr/>
            </p:nvSpPr>
            <p:spPr>
              <a:xfrm>
                <a:off x="5539301" y="1455280"/>
                <a:ext cx="60885" cy="56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14"/>
                    </a:moveTo>
                    <a:lnTo>
                      <a:pt x="17550" y="7956"/>
                    </a:lnTo>
                    <a:lnTo>
                      <a:pt x="14039" y="8487"/>
                    </a:lnTo>
                    <a:lnTo>
                      <a:pt x="11070" y="9019"/>
                    </a:lnTo>
                    <a:lnTo>
                      <a:pt x="8642" y="9256"/>
                    </a:lnTo>
                    <a:lnTo>
                      <a:pt x="6952" y="6946"/>
                    </a:lnTo>
                    <a:lnTo>
                      <a:pt x="5939" y="4630"/>
                    </a:lnTo>
                    <a:lnTo>
                      <a:pt x="5200" y="2315"/>
                    </a:lnTo>
                    <a:lnTo>
                      <a:pt x="4321" y="0"/>
                    </a:lnTo>
                    <a:lnTo>
                      <a:pt x="2879" y="0"/>
                    </a:lnTo>
                    <a:lnTo>
                      <a:pt x="1438" y="1547"/>
                    </a:lnTo>
                    <a:lnTo>
                      <a:pt x="2879" y="1547"/>
                    </a:lnTo>
                    <a:lnTo>
                      <a:pt x="4321" y="3088"/>
                    </a:lnTo>
                    <a:lnTo>
                      <a:pt x="4321" y="4630"/>
                    </a:lnTo>
                    <a:lnTo>
                      <a:pt x="2879" y="7714"/>
                    </a:lnTo>
                    <a:lnTo>
                      <a:pt x="2879" y="10802"/>
                    </a:lnTo>
                    <a:lnTo>
                      <a:pt x="0" y="10802"/>
                    </a:lnTo>
                    <a:lnTo>
                      <a:pt x="0" y="21600"/>
                    </a:lnTo>
                    <a:lnTo>
                      <a:pt x="1438" y="20058"/>
                    </a:lnTo>
                    <a:lnTo>
                      <a:pt x="4321" y="20058"/>
                    </a:lnTo>
                    <a:lnTo>
                      <a:pt x="5758" y="21600"/>
                    </a:lnTo>
                    <a:lnTo>
                      <a:pt x="11521" y="21600"/>
                    </a:lnTo>
                    <a:lnTo>
                      <a:pt x="14400" y="20058"/>
                    </a:lnTo>
                    <a:lnTo>
                      <a:pt x="14400" y="18517"/>
                    </a:lnTo>
                    <a:lnTo>
                      <a:pt x="15842" y="16970"/>
                    </a:lnTo>
                    <a:lnTo>
                      <a:pt x="15842" y="15428"/>
                    </a:lnTo>
                    <a:lnTo>
                      <a:pt x="17148" y="13354"/>
                    </a:lnTo>
                    <a:lnTo>
                      <a:pt x="20298" y="9787"/>
                    </a:lnTo>
                    <a:lnTo>
                      <a:pt x="20631" y="9256"/>
                    </a:lnTo>
                    <a:lnTo>
                      <a:pt x="21600" y="771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91" name="Forma"/>
              <p:cNvSpPr/>
              <p:nvPr/>
            </p:nvSpPr>
            <p:spPr>
              <a:xfrm>
                <a:off x="5547417" y="1272870"/>
                <a:ext cx="56833" cy="7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7"/>
                    </a:moveTo>
                    <a:lnTo>
                      <a:pt x="20055" y="17055"/>
                    </a:lnTo>
                    <a:lnTo>
                      <a:pt x="20055" y="15915"/>
                    </a:lnTo>
                    <a:lnTo>
                      <a:pt x="18516" y="13642"/>
                    </a:lnTo>
                    <a:lnTo>
                      <a:pt x="16971" y="13642"/>
                    </a:lnTo>
                    <a:lnTo>
                      <a:pt x="16971" y="12506"/>
                    </a:lnTo>
                    <a:lnTo>
                      <a:pt x="15427" y="12506"/>
                    </a:lnTo>
                    <a:lnTo>
                      <a:pt x="15427" y="13642"/>
                    </a:lnTo>
                    <a:lnTo>
                      <a:pt x="13887" y="13642"/>
                    </a:lnTo>
                    <a:lnTo>
                      <a:pt x="13887" y="12506"/>
                    </a:lnTo>
                    <a:lnTo>
                      <a:pt x="12342" y="11370"/>
                    </a:lnTo>
                    <a:lnTo>
                      <a:pt x="10802" y="11370"/>
                    </a:lnTo>
                    <a:lnTo>
                      <a:pt x="9258" y="10230"/>
                    </a:lnTo>
                    <a:lnTo>
                      <a:pt x="9258" y="9094"/>
                    </a:lnTo>
                    <a:lnTo>
                      <a:pt x="10802" y="7958"/>
                    </a:lnTo>
                    <a:lnTo>
                      <a:pt x="12342" y="7958"/>
                    </a:lnTo>
                    <a:lnTo>
                      <a:pt x="13887" y="9094"/>
                    </a:lnTo>
                    <a:lnTo>
                      <a:pt x="12342" y="10230"/>
                    </a:lnTo>
                    <a:lnTo>
                      <a:pt x="12342" y="11370"/>
                    </a:lnTo>
                    <a:lnTo>
                      <a:pt x="15427" y="11370"/>
                    </a:lnTo>
                    <a:lnTo>
                      <a:pt x="15427" y="10230"/>
                    </a:lnTo>
                    <a:lnTo>
                      <a:pt x="16971" y="10230"/>
                    </a:lnTo>
                    <a:lnTo>
                      <a:pt x="16971" y="9094"/>
                    </a:lnTo>
                    <a:lnTo>
                      <a:pt x="20055" y="9094"/>
                    </a:lnTo>
                    <a:lnTo>
                      <a:pt x="18516" y="7958"/>
                    </a:lnTo>
                    <a:lnTo>
                      <a:pt x="18516" y="6821"/>
                    </a:lnTo>
                    <a:lnTo>
                      <a:pt x="16971" y="5685"/>
                    </a:lnTo>
                    <a:lnTo>
                      <a:pt x="16971" y="7958"/>
                    </a:lnTo>
                    <a:lnTo>
                      <a:pt x="15427" y="7958"/>
                    </a:lnTo>
                    <a:lnTo>
                      <a:pt x="13887" y="6821"/>
                    </a:lnTo>
                    <a:lnTo>
                      <a:pt x="13887" y="4549"/>
                    </a:lnTo>
                    <a:lnTo>
                      <a:pt x="10802" y="4549"/>
                    </a:lnTo>
                    <a:lnTo>
                      <a:pt x="10802" y="5685"/>
                    </a:lnTo>
                    <a:lnTo>
                      <a:pt x="9258" y="5685"/>
                    </a:lnTo>
                    <a:lnTo>
                      <a:pt x="9258" y="6821"/>
                    </a:lnTo>
                    <a:lnTo>
                      <a:pt x="7713" y="6821"/>
                    </a:lnTo>
                    <a:lnTo>
                      <a:pt x="6173" y="5685"/>
                    </a:lnTo>
                    <a:lnTo>
                      <a:pt x="6173" y="3409"/>
                    </a:lnTo>
                    <a:lnTo>
                      <a:pt x="4629" y="2272"/>
                    </a:lnTo>
                    <a:lnTo>
                      <a:pt x="1545" y="1136"/>
                    </a:lnTo>
                    <a:lnTo>
                      <a:pt x="0" y="0"/>
                    </a:lnTo>
                    <a:lnTo>
                      <a:pt x="24" y="1881"/>
                    </a:lnTo>
                    <a:lnTo>
                      <a:pt x="193" y="3979"/>
                    </a:lnTo>
                    <a:lnTo>
                      <a:pt x="651" y="6073"/>
                    </a:lnTo>
                    <a:lnTo>
                      <a:pt x="1545" y="7958"/>
                    </a:lnTo>
                    <a:lnTo>
                      <a:pt x="3084" y="7958"/>
                    </a:lnTo>
                    <a:lnTo>
                      <a:pt x="4629" y="6821"/>
                    </a:lnTo>
                    <a:lnTo>
                      <a:pt x="6173" y="6821"/>
                    </a:lnTo>
                    <a:lnTo>
                      <a:pt x="6173" y="7958"/>
                    </a:lnTo>
                    <a:lnTo>
                      <a:pt x="4629" y="9094"/>
                    </a:lnTo>
                    <a:lnTo>
                      <a:pt x="1545" y="9094"/>
                    </a:lnTo>
                    <a:lnTo>
                      <a:pt x="1545" y="10230"/>
                    </a:lnTo>
                    <a:lnTo>
                      <a:pt x="3084" y="11370"/>
                    </a:lnTo>
                    <a:lnTo>
                      <a:pt x="4629" y="11370"/>
                    </a:lnTo>
                    <a:lnTo>
                      <a:pt x="4629" y="10230"/>
                    </a:lnTo>
                    <a:lnTo>
                      <a:pt x="6173" y="10230"/>
                    </a:lnTo>
                    <a:lnTo>
                      <a:pt x="7713" y="11370"/>
                    </a:lnTo>
                    <a:lnTo>
                      <a:pt x="6173" y="12506"/>
                    </a:lnTo>
                    <a:lnTo>
                      <a:pt x="4629" y="12506"/>
                    </a:lnTo>
                    <a:lnTo>
                      <a:pt x="3084" y="13642"/>
                    </a:lnTo>
                    <a:lnTo>
                      <a:pt x="3084" y="14779"/>
                    </a:lnTo>
                    <a:lnTo>
                      <a:pt x="1545" y="15915"/>
                    </a:lnTo>
                    <a:lnTo>
                      <a:pt x="5015" y="17443"/>
                    </a:lnTo>
                    <a:lnTo>
                      <a:pt x="11956" y="20072"/>
                    </a:lnTo>
                    <a:lnTo>
                      <a:pt x="15427" y="21600"/>
                    </a:lnTo>
                    <a:lnTo>
                      <a:pt x="18516" y="20464"/>
                    </a:lnTo>
                    <a:lnTo>
                      <a:pt x="20055" y="20464"/>
                    </a:lnTo>
                    <a:lnTo>
                      <a:pt x="21600" y="193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92" name="Forma"/>
              <p:cNvSpPr/>
              <p:nvPr/>
            </p:nvSpPr>
            <p:spPr>
              <a:xfrm>
                <a:off x="5603989" y="140637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0" y="7192"/>
                    </a:lnTo>
                    <a:lnTo>
                      <a:pt x="14392" y="21600"/>
                    </a:lnTo>
                    <a:lnTo>
                      <a:pt x="14392" y="14385"/>
                    </a:lnTo>
                    <a:lnTo>
                      <a:pt x="21600" y="71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93" name="Forma"/>
              <p:cNvSpPr/>
              <p:nvPr/>
            </p:nvSpPr>
            <p:spPr>
              <a:xfrm>
                <a:off x="5754186" y="11712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07" y="14385"/>
                    </a:lnTo>
                    <a:lnTo>
                      <a:pt x="14407" y="7192"/>
                    </a:lnTo>
                    <a:lnTo>
                      <a:pt x="7192" y="0"/>
                    </a:lnTo>
                    <a:lnTo>
                      <a:pt x="7192" y="7192"/>
                    </a:lnTo>
                    <a:lnTo>
                      <a:pt x="0" y="14385"/>
                    </a:lnTo>
                    <a:lnTo>
                      <a:pt x="7192" y="14385"/>
                    </a:lnTo>
                    <a:lnTo>
                      <a:pt x="1440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94" name="Forma"/>
              <p:cNvSpPr/>
              <p:nvPr/>
            </p:nvSpPr>
            <p:spPr>
              <a:xfrm>
                <a:off x="5762567" y="1106665"/>
                <a:ext cx="16232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3"/>
                    </a:moveTo>
                    <a:lnTo>
                      <a:pt x="10801" y="539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5392" y="21600"/>
                    </a:lnTo>
                    <a:lnTo>
                      <a:pt x="16209" y="16203"/>
                    </a:lnTo>
                    <a:lnTo>
                      <a:pt x="21600" y="16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95" name="Quadrato"/>
              <p:cNvSpPr/>
              <p:nvPr/>
            </p:nvSpPr>
            <p:spPr>
              <a:xfrm>
                <a:off x="5774480" y="111855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96" name="Triangolo"/>
              <p:cNvSpPr/>
              <p:nvPr/>
            </p:nvSpPr>
            <p:spPr>
              <a:xfrm>
                <a:off x="5798838" y="4821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97" name="Forma"/>
              <p:cNvSpPr/>
              <p:nvPr/>
            </p:nvSpPr>
            <p:spPr>
              <a:xfrm>
                <a:off x="5782862" y="1086396"/>
                <a:ext cx="40590" cy="36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2"/>
                    </a:moveTo>
                    <a:lnTo>
                      <a:pt x="19444" y="7202"/>
                    </a:lnTo>
                    <a:lnTo>
                      <a:pt x="17281" y="4796"/>
                    </a:lnTo>
                    <a:lnTo>
                      <a:pt x="12456" y="3376"/>
                    </a:lnTo>
                    <a:lnTo>
                      <a:pt x="7833" y="2398"/>
                    </a:lnTo>
                    <a:lnTo>
                      <a:pt x="3609" y="1428"/>
                    </a:lnTo>
                    <a:lnTo>
                      <a:pt x="0" y="0"/>
                    </a:lnTo>
                    <a:lnTo>
                      <a:pt x="3575" y="5398"/>
                    </a:lnTo>
                    <a:lnTo>
                      <a:pt x="11543" y="16202"/>
                    </a:lnTo>
                    <a:lnTo>
                      <a:pt x="15125" y="21600"/>
                    </a:lnTo>
                    <a:lnTo>
                      <a:pt x="15828" y="19345"/>
                    </a:lnTo>
                    <a:lnTo>
                      <a:pt x="17552" y="16202"/>
                    </a:lnTo>
                    <a:lnTo>
                      <a:pt x="19680" y="12149"/>
                    </a:lnTo>
                    <a:lnTo>
                      <a:pt x="21600" y="72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98" name="Forma"/>
              <p:cNvSpPr/>
              <p:nvPr/>
            </p:nvSpPr>
            <p:spPr>
              <a:xfrm>
                <a:off x="5807220" y="470230"/>
                <a:ext cx="20296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3"/>
                    </a:moveTo>
                    <a:lnTo>
                      <a:pt x="17275" y="10791"/>
                    </a:lnTo>
                    <a:lnTo>
                      <a:pt x="17275" y="5395"/>
                    </a:lnTo>
                    <a:lnTo>
                      <a:pt x="12963" y="0"/>
                    </a:lnTo>
                    <a:lnTo>
                      <a:pt x="0" y="16203"/>
                    </a:lnTo>
                    <a:lnTo>
                      <a:pt x="8638" y="21600"/>
                    </a:lnTo>
                    <a:lnTo>
                      <a:pt x="17275" y="21600"/>
                    </a:lnTo>
                    <a:lnTo>
                      <a:pt x="21600" y="16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99" name="Forma"/>
              <p:cNvSpPr/>
              <p:nvPr/>
            </p:nvSpPr>
            <p:spPr>
              <a:xfrm>
                <a:off x="5799105" y="328345"/>
                <a:ext cx="28411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4"/>
                    </a:moveTo>
                    <a:lnTo>
                      <a:pt x="16975" y="11144"/>
                    </a:lnTo>
                    <a:lnTo>
                      <a:pt x="7715" y="3271"/>
                    </a:lnTo>
                    <a:lnTo>
                      <a:pt x="3080" y="0"/>
                    </a:lnTo>
                    <a:lnTo>
                      <a:pt x="3080" y="3609"/>
                    </a:lnTo>
                    <a:lnTo>
                      <a:pt x="0" y="3609"/>
                    </a:lnTo>
                    <a:lnTo>
                      <a:pt x="0" y="7208"/>
                    </a:lnTo>
                    <a:lnTo>
                      <a:pt x="4625" y="10467"/>
                    </a:lnTo>
                    <a:lnTo>
                      <a:pt x="13885" y="18341"/>
                    </a:lnTo>
                    <a:lnTo>
                      <a:pt x="18510" y="21600"/>
                    </a:lnTo>
                    <a:lnTo>
                      <a:pt x="21600" y="18002"/>
                    </a:lnTo>
                    <a:lnTo>
                      <a:pt x="21600" y="14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00" name="Forma"/>
              <p:cNvSpPr/>
              <p:nvPr/>
            </p:nvSpPr>
            <p:spPr>
              <a:xfrm>
                <a:off x="5839694" y="628319"/>
                <a:ext cx="44655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93"/>
                    </a:moveTo>
                    <a:lnTo>
                      <a:pt x="19634" y="3093"/>
                    </a:lnTo>
                    <a:lnTo>
                      <a:pt x="15708" y="0"/>
                    </a:lnTo>
                    <a:lnTo>
                      <a:pt x="13742" y="0"/>
                    </a:lnTo>
                    <a:lnTo>
                      <a:pt x="13742" y="3093"/>
                    </a:lnTo>
                    <a:lnTo>
                      <a:pt x="11783" y="6176"/>
                    </a:lnTo>
                    <a:lnTo>
                      <a:pt x="0" y="15425"/>
                    </a:lnTo>
                    <a:lnTo>
                      <a:pt x="2943" y="17261"/>
                    </a:lnTo>
                    <a:lnTo>
                      <a:pt x="8834" y="19764"/>
                    </a:lnTo>
                    <a:lnTo>
                      <a:pt x="11783" y="21600"/>
                    </a:lnTo>
                    <a:lnTo>
                      <a:pt x="11783" y="18517"/>
                    </a:lnTo>
                    <a:lnTo>
                      <a:pt x="21600" y="30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01" name="Triangolo"/>
              <p:cNvSpPr/>
              <p:nvPr/>
            </p:nvSpPr>
            <p:spPr>
              <a:xfrm>
                <a:off x="5924683" y="10212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02" name="Forma"/>
              <p:cNvSpPr/>
              <p:nvPr/>
            </p:nvSpPr>
            <p:spPr>
              <a:xfrm>
                <a:off x="5832595" y="908037"/>
                <a:ext cx="112637" cy="109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00"/>
                    </a:moveTo>
                    <a:lnTo>
                      <a:pt x="17501" y="6073"/>
                    </a:lnTo>
                    <a:lnTo>
                      <a:pt x="13329" y="4000"/>
                    </a:lnTo>
                    <a:lnTo>
                      <a:pt x="9011" y="1925"/>
                    </a:lnTo>
                    <a:lnTo>
                      <a:pt x="4476" y="0"/>
                    </a:lnTo>
                    <a:lnTo>
                      <a:pt x="2918" y="2399"/>
                    </a:lnTo>
                    <a:lnTo>
                      <a:pt x="2141" y="3198"/>
                    </a:lnTo>
                    <a:lnTo>
                      <a:pt x="6809" y="8000"/>
                    </a:lnTo>
                    <a:lnTo>
                      <a:pt x="6809" y="8800"/>
                    </a:lnTo>
                    <a:lnTo>
                      <a:pt x="6033" y="9599"/>
                    </a:lnTo>
                    <a:lnTo>
                      <a:pt x="6033" y="10399"/>
                    </a:lnTo>
                    <a:lnTo>
                      <a:pt x="5253" y="10399"/>
                    </a:lnTo>
                    <a:lnTo>
                      <a:pt x="5253" y="9599"/>
                    </a:lnTo>
                    <a:lnTo>
                      <a:pt x="4476" y="9599"/>
                    </a:lnTo>
                    <a:lnTo>
                      <a:pt x="4476" y="10399"/>
                    </a:lnTo>
                    <a:lnTo>
                      <a:pt x="3697" y="11198"/>
                    </a:lnTo>
                    <a:lnTo>
                      <a:pt x="4476" y="11198"/>
                    </a:lnTo>
                    <a:lnTo>
                      <a:pt x="4476" y="11998"/>
                    </a:lnTo>
                    <a:lnTo>
                      <a:pt x="5253" y="11998"/>
                    </a:lnTo>
                    <a:lnTo>
                      <a:pt x="5253" y="13600"/>
                    </a:lnTo>
                    <a:lnTo>
                      <a:pt x="4474" y="14399"/>
                    </a:lnTo>
                    <a:lnTo>
                      <a:pt x="3697" y="13600"/>
                    </a:lnTo>
                    <a:lnTo>
                      <a:pt x="3697" y="12800"/>
                    </a:lnTo>
                    <a:lnTo>
                      <a:pt x="2918" y="11998"/>
                    </a:lnTo>
                    <a:lnTo>
                      <a:pt x="2141" y="11998"/>
                    </a:lnTo>
                    <a:lnTo>
                      <a:pt x="1361" y="11198"/>
                    </a:lnTo>
                    <a:lnTo>
                      <a:pt x="972" y="13948"/>
                    </a:lnTo>
                    <a:lnTo>
                      <a:pt x="0" y="16998"/>
                    </a:lnTo>
                    <a:lnTo>
                      <a:pt x="485" y="19750"/>
                    </a:lnTo>
                    <a:lnTo>
                      <a:pt x="4474" y="21600"/>
                    </a:lnTo>
                    <a:lnTo>
                      <a:pt x="13561" y="19801"/>
                    </a:lnTo>
                    <a:lnTo>
                      <a:pt x="16931" y="19199"/>
                    </a:lnTo>
                    <a:lnTo>
                      <a:pt x="17708" y="17600"/>
                    </a:lnTo>
                    <a:lnTo>
                      <a:pt x="17708" y="16800"/>
                    </a:lnTo>
                    <a:lnTo>
                      <a:pt x="18488" y="15199"/>
                    </a:lnTo>
                    <a:lnTo>
                      <a:pt x="18802" y="14399"/>
                    </a:lnTo>
                    <a:lnTo>
                      <a:pt x="19194" y="13399"/>
                    </a:lnTo>
                    <a:lnTo>
                      <a:pt x="20611" y="10399"/>
                    </a:lnTo>
                    <a:lnTo>
                      <a:pt x="20896" y="9800"/>
                    </a:lnTo>
                    <a:lnTo>
                      <a:pt x="21600" y="80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03" name="Forma"/>
              <p:cNvSpPr/>
              <p:nvPr/>
            </p:nvSpPr>
            <p:spPr>
              <a:xfrm>
                <a:off x="5934830" y="10192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00" y="10800"/>
                    </a:lnTo>
                    <a:lnTo>
                      <a:pt x="10800" y="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04" name="Forma"/>
              <p:cNvSpPr/>
              <p:nvPr/>
            </p:nvSpPr>
            <p:spPr>
              <a:xfrm>
                <a:off x="5938888" y="9908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817" y="21600"/>
                    </a:lnTo>
                    <a:lnTo>
                      <a:pt x="10817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05" name="Triangolo"/>
              <p:cNvSpPr/>
              <p:nvPr/>
            </p:nvSpPr>
            <p:spPr>
              <a:xfrm>
                <a:off x="5944977" y="99289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06" name="Forma"/>
              <p:cNvSpPr/>
              <p:nvPr/>
            </p:nvSpPr>
            <p:spPr>
              <a:xfrm>
                <a:off x="5941180" y="1001001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799" y="7192"/>
                    </a:lnTo>
                    <a:lnTo>
                      <a:pt x="10799" y="0"/>
                    </a:lnTo>
                    <a:lnTo>
                      <a:pt x="5408" y="0"/>
                    </a:lnTo>
                    <a:lnTo>
                      <a:pt x="0" y="7192"/>
                    </a:lnTo>
                    <a:lnTo>
                      <a:pt x="0" y="21600"/>
                    </a:lnTo>
                    <a:lnTo>
                      <a:pt x="5408" y="14385"/>
                    </a:lnTo>
                    <a:lnTo>
                      <a:pt x="10799" y="14385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07" name="Forma"/>
              <p:cNvSpPr/>
              <p:nvPr/>
            </p:nvSpPr>
            <p:spPr>
              <a:xfrm>
                <a:off x="525951" y="1301242"/>
                <a:ext cx="3909201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" y="3598"/>
                    </a:moveTo>
                    <a:lnTo>
                      <a:pt x="0" y="3598"/>
                    </a:lnTo>
                    <a:lnTo>
                      <a:pt x="22" y="7196"/>
                    </a:lnTo>
                    <a:lnTo>
                      <a:pt x="22" y="3598"/>
                    </a:lnTo>
                    <a:close/>
                    <a:moveTo>
                      <a:pt x="15836" y="21600"/>
                    </a:moveTo>
                    <a:lnTo>
                      <a:pt x="15828" y="20405"/>
                    </a:lnTo>
                    <a:lnTo>
                      <a:pt x="15824" y="21600"/>
                    </a:lnTo>
                    <a:lnTo>
                      <a:pt x="15836" y="21600"/>
                    </a:lnTo>
                    <a:close/>
                    <a:moveTo>
                      <a:pt x="21600" y="0"/>
                    </a:moveTo>
                    <a:lnTo>
                      <a:pt x="21578" y="3598"/>
                    </a:lnTo>
                    <a:lnTo>
                      <a:pt x="21555" y="10805"/>
                    </a:lnTo>
                    <a:lnTo>
                      <a:pt x="21510" y="14403"/>
                    </a:lnTo>
                    <a:lnTo>
                      <a:pt x="21555" y="14403"/>
                    </a:lnTo>
                    <a:lnTo>
                      <a:pt x="21578" y="18002"/>
                    </a:lnTo>
                    <a:lnTo>
                      <a:pt x="21578" y="10805"/>
                    </a:lnTo>
                    <a:lnTo>
                      <a:pt x="21600" y="7196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23" name="object 18"/>
            <p:cNvGrpSpPr/>
            <p:nvPr/>
          </p:nvGrpSpPr>
          <p:grpSpPr>
            <a:xfrm>
              <a:off x="0" y="0"/>
              <a:ext cx="5922646" cy="1518057"/>
              <a:chOff x="0" y="0"/>
              <a:chExt cx="5922645" cy="1518056"/>
            </a:xfrm>
          </p:grpSpPr>
          <p:sp>
            <p:nvSpPr>
              <p:cNvPr id="1309" name="Quadrato"/>
              <p:cNvSpPr/>
              <p:nvPr/>
            </p:nvSpPr>
            <p:spPr>
              <a:xfrm>
                <a:off x="5004968" y="146509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10" name="Quadrato"/>
              <p:cNvSpPr/>
              <p:nvPr/>
            </p:nvSpPr>
            <p:spPr>
              <a:xfrm>
                <a:off x="5009025" y="147319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11" name="Triangolo"/>
              <p:cNvSpPr/>
              <p:nvPr/>
            </p:nvSpPr>
            <p:spPr>
              <a:xfrm>
                <a:off x="5013083" y="14772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12" name="Forma"/>
              <p:cNvSpPr/>
              <p:nvPr/>
            </p:nvSpPr>
            <p:spPr>
              <a:xfrm>
                <a:off x="5021465" y="1473193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09" y="14401"/>
                    </a:lnTo>
                    <a:lnTo>
                      <a:pt x="5392" y="0"/>
                    </a:lnTo>
                    <a:lnTo>
                      <a:pt x="5392" y="7201"/>
                    </a:lnTo>
                    <a:lnTo>
                      <a:pt x="0" y="14401"/>
                    </a:lnTo>
                    <a:lnTo>
                      <a:pt x="10801" y="14401"/>
                    </a:lnTo>
                    <a:lnTo>
                      <a:pt x="162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13" name="Forma"/>
              <p:cNvSpPr/>
              <p:nvPr/>
            </p:nvSpPr>
            <p:spPr>
              <a:xfrm>
                <a:off x="5347982" y="14833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0" y="0"/>
                    </a:lnTo>
                    <a:lnTo>
                      <a:pt x="10800" y="10817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14" name="Forma"/>
              <p:cNvSpPr/>
              <p:nvPr/>
            </p:nvSpPr>
            <p:spPr>
              <a:xfrm>
                <a:off x="5347982" y="14711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0" y="0"/>
                    </a:lnTo>
                    <a:lnTo>
                      <a:pt x="0" y="0"/>
                    </a:lnTo>
                    <a:lnTo>
                      <a:pt x="10800" y="10801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15" name="Forma"/>
              <p:cNvSpPr/>
              <p:nvPr/>
            </p:nvSpPr>
            <p:spPr>
              <a:xfrm>
                <a:off x="5350008" y="1500492"/>
                <a:ext cx="12701" cy="1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37"/>
                    </a:moveTo>
                    <a:lnTo>
                      <a:pt x="16803" y="0"/>
                    </a:lnTo>
                    <a:lnTo>
                      <a:pt x="0" y="11620"/>
                    </a:lnTo>
                    <a:lnTo>
                      <a:pt x="7207" y="16618"/>
                    </a:lnTo>
                    <a:lnTo>
                      <a:pt x="14414" y="16618"/>
                    </a:lnTo>
                    <a:lnTo>
                      <a:pt x="21600" y="21600"/>
                    </a:lnTo>
                    <a:lnTo>
                      <a:pt x="21600" y="66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16" name="Triangolo"/>
              <p:cNvSpPr/>
              <p:nvPr/>
            </p:nvSpPr>
            <p:spPr>
              <a:xfrm>
                <a:off x="5354072" y="14927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8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17" name="Triangolo"/>
              <p:cNvSpPr/>
              <p:nvPr/>
            </p:nvSpPr>
            <p:spPr>
              <a:xfrm>
                <a:off x="5360162" y="14671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18" name="Forma"/>
              <p:cNvSpPr/>
              <p:nvPr/>
            </p:nvSpPr>
            <p:spPr>
              <a:xfrm>
                <a:off x="5384514" y="15035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84"/>
                    </a:lnTo>
                    <a:lnTo>
                      <a:pt x="10816" y="21600"/>
                    </a:lnTo>
                    <a:lnTo>
                      <a:pt x="10816" y="1078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19" name="Forma"/>
              <p:cNvSpPr/>
              <p:nvPr/>
            </p:nvSpPr>
            <p:spPr>
              <a:xfrm>
                <a:off x="5407101" y="1441030"/>
                <a:ext cx="28424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8"/>
                    </a:moveTo>
                    <a:lnTo>
                      <a:pt x="16967" y="5065"/>
                    </a:lnTo>
                    <a:lnTo>
                      <a:pt x="7711" y="2143"/>
                    </a:lnTo>
                    <a:lnTo>
                      <a:pt x="3088" y="0"/>
                    </a:lnTo>
                    <a:lnTo>
                      <a:pt x="3088" y="3599"/>
                    </a:lnTo>
                    <a:lnTo>
                      <a:pt x="0" y="3599"/>
                    </a:lnTo>
                    <a:lnTo>
                      <a:pt x="0" y="7208"/>
                    </a:lnTo>
                    <a:lnTo>
                      <a:pt x="3088" y="10806"/>
                    </a:lnTo>
                    <a:lnTo>
                      <a:pt x="9255" y="14404"/>
                    </a:lnTo>
                    <a:lnTo>
                      <a:pt x="12344" y="21600"/>
                    </a:lnTo>
                    <a:lnTo>
                      <a:pt x="18512" y="14404"/>
                    </a:lnTo>
                    <a:lnTo>
                      <a:pt x="21600" y="72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20" name="Forma"/>
              <p:cNvSpPr/>
              <p:nvPr/>
            </p:nvSpPr>
            <p:spPr>
              <a:xfrm>
                <a:off x="5423344" y="1465351"/>
                <a:ext cx="32475" cy="28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3" y="5112"/>
                    </a:lnTo>
                    <a:lnTo>
                      <a:pt x="2365" y="10805"/>
                    </a:lnTo>
                    <a:lnTo>
                      <a:pt x="2661" y="16488"/>
                    </a:lnTo>
                    <a:lnTo>
                      <a:pt x="270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21" name="Forma"/>
              <p:cNvSpPr/>
              <p:nvPr/>
            </p:nvSpPr>
            <p:spPr>
              <a:xfrm>
                <a:off x="0" y="0"/>
                <a:ext cx="5922646" cy="1447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68"/>
                    </a:moveTo>
                    <a:lnTo>
                      <a:pt x="21556" y="11179"/>
                    </a:lnTo>
                    <a:lnTo>
                      <a:pt x="21513" y="10989"/>
                    </a:lnTo>
                    <a:lnTo>
                      <a:pt x="21473" y="10611"/>
                    </a:lnTo>
                    <a:lnTo>
                      <a:pt x="21319" y="10611"/>
                    </a:lnTo>
                    <a:lnTo>
                      <a:pt x="21319" y="10232"/>
                    </a:lnTo>
                    <a:lnTo>
                      <a:pt x="21304" y="10232"/>
                    </a:lnTo>
                    <a:lnTo>
                      <a:pt x="21304" y="10421"/>
                    </a:lnTo>
                    <a:lnTo>
                      <a:pt x="21274" y="10421"/>
                    </a:lnTo>
                    <a:lnTo>
                      <a:pt x="21274" y="10232"/>
                    </a:lnTo>
                    <a:lnTo>
                      <a:pt x="21260" y="10232"/>
                    </a:lnTo>
                    <a:lnTo>
                      <a:pt x="21260" y="12695"/>
                    </a:lnTo>
                    <a:lnTo>
                      <a:pt x="21185" y="12695"/>
                    </a:lnTo>
                    <a:lnTo>
                      <a:pt x="21185" y="12884"/>
                    </a:lnTo>
                    <a:lnTo>
                      <a:pt x="21200" y="12884"/>
                    </a:lnTo>
                    <a:lnTo>
                      <a:pt x="21200" y="13074"/>
                    </a:lnTo>
                    <a:lnTo>
                      <a:pt x="21185" y="13074"/>
                    </a:lnTo>
                    <a:lnTo>
                      <a:pt x="21185" y="12884"/>
                    </a:lnTo>
                    <a:lnTo>
                      <a:pt x="21171" y="12884"/>
                    </a:lnTo>
                    <a:lnTo>
                      <a:pt x="21156" y="12695"/>
                    </a:lnTo>
                    <a:lnTo>
                      <a:pt x="21156" y="12884"/>
                    </a:lnTo>
                    <a:lnTo>
                      <a:pt x="21141" y="13074"/>
                    </a:lnTo>
                    <a:lnTo>
                      <a:pt x="21141" y="13453"/>
                    </a:lnTo>
                    <a:lnTo>
                      <a:pt x="21130" y="13263"/>
                    </a:lnTo>
                    <a:lnTo>
                      <a:pt x="21121" y="13263"/>
                    </a:lnTo>
                    <a:lnTo>
                      <a:pt x="21114" y="13074"/>
                    </a:lnTo>
                    <a:lnTo>
                      <a:pt x="21122" y="13074"/>
                    </a:lnTo>
                    <a:lnTo>
                      <a:pt x="21132" y="13263"/>
                    </a:lnTo>
                    <a:lnTo>
                      <a:pt x="21139" y="13263"/>
                    </a:lnTo>
                    <a:lnTo>
                      <a:pt x="21141" y="13453"/>
                    </a:lnTo>
                    <a:lnTo>
                      <a:pt x="21141" y="13074"/>
                    </a:lnTo>
                    <a:lnTo>
                      <a:pt x="21126" y="13074"/>
                    </a:lnTo>
                    <a:lnTo>
                      <a:pt x="21126" y="12884"/>
                    </a:lnTo>
                    <a:lnTo>
                      <a:pt x="21156" y="12884"/>
                    </a:lnTo>
                    <a:lnTo>
                      <a:pt x="21156" y="12695"/>
                    </a:lnTo>
                    <a:lnTo>
                      <a:pt x="21185" y="12695"/>
                    </a:lnTo>
                    <a:lnTo>
                      <a:pt x="21200" y="12505"/>
                    </a:lnTo>
                    <a:lnTo>
                      <a:pt x="21245" y="12505"/>
                    </a:lnTo>
                    <a:lnTo>
                      <a:pt x="21260" y="12695"/>
                    </a:lnTo>
                    <a:lnTo>
                      <a:pt x="21260" y="10232"/>
                    </a:lnTo>
                    <a:lnTo>
                      <a:pt x="21245" y="10232"/>
                    </a:lnTo>
                    <a:lnTo>
                      <a:pt x="21245" y="10421"/>
                    </a:lnTo>
                    <a:lnTo>
                      <a:pt x="21215" y="10421"/>
                    </a:lnTo>
                    <a:lnTo>
                      <a:pt x="21215" y="10232"/>
                    </a:lnTo>
                    <a:lnTo>
                      <a:pt x="21171" y="10232"/>
                    </a:lnTo>
                    <a:lnTo>
                      <a:pt x="21146" y="10042"/>
                    </a:lnTo>
                    <a:lnTo>
                      <a:pt x="21215" y="10042"/>
                    </a:lnTo>
                    <a:lnTo>
                      <a:pt x="21230" y="10232"/>
                    </a:lnTo>
                    <a:lnTo>
                      <a:pt x="21230" y="10042"/>
                    </a:lnTo>
                    <a:lnTo>
                      <a:pt x="21245" y="10042"/>
                    </a:lnTo>
                    <a:lnTo>
                      <a:pt x="21245" y="9663"/>
                    </a:lnTo>
                    <a:lnTo>
                      <a:pt x="21260" y="9663"/>
                    </a:lnTo>
                    <a:lnTo>
                      <a:pt x="21260" y="9853"/>
                    </a:lnTo>
                    <a:lnTo>
                      <a:pt x="21274" y="9853"/>
                    </a:lnTo>
                    <a:lnTo>
                      <a:pt x="21289" y="9663"/>
                    </a:lnTo>
                    <a:lnTo>
                      <a:pt x="21304" y="9663"/>
                    </a:lnTo>
                    <a:lnTo>
                      <a:pt x="21319" y="9853"/>
                    </a:lnTo>
                    <a:lnTo>
                      <a:pt x="21378" y="9853"/>
                    </a:lnTo>
                    <a:lnTo>
                      <a:pt x="21378" y="9663"/>
                    </a:lnTo>
                    <a:lnTo>
                      <a:pt x="21334" y="9663"/>
                    </a:lnTo>
                    <a:lnTo>
                      <a:pt x="21365" y="9474"/>
                    </a:lnTo>
                    <a:lnTo>
                      <a:pt x="21421" y="9474"/>
                    </a:lnTo>
                    <a:lnTo>
                      <a:pt x="21452" y="9284"/>
                    </a:lnTo>
                    <a:lnTo>
                      <a:pt x="21452" y="9474"/>
                    </a:lnTo>
                    <a:lnTo>
                      <a:pt x="21437" y="9474"/>
                    </a:lnTo>
                    <a:lnTo>
                      <a:pt x="21437" y="9663"/>
                    </a:lnTo>
                    <a:lnTo>
                      <a:pt x="21511" y="9663"/>
                    </a:lnTo>
                    <a:lnTo>
                      <a:pt x="21570" y="9474"/>
                    </a:lnTo>
                    <a:lnTo>
                      <a:pt x="21570" y="9284"/>
                    </a:lnTo>
                    <a:lnTo>
                      <a:pt x="21556" y="9284"/>
                    </a:lnTo>
                    <a:lnTo>
                      <a:pt x="21556" y="9095"/>
                    </a:lnTo>
                    <a:lnTo>
                      <a:pt x="21535" y="9138"/>
                    </a:lnTo>
                    <a:lnTo>
                      <a:pt x="21526" y="9101"/>
                    </a:lnTo>
                    <a:lnTo>
                      <a:pt x="21526" y="9158"/>
                    </a:lnTo>
                    <a:lnTo>
                      <a:pt x="21467" y="9284"/>
                    </a:lnTo>
                    <a:lnTo>
                      <a:pt x="21445" y="9095"/>
                    </a:lnTo>
                    <a:lnTo>
                      <a:pt x="21422" y="8905"/>
                    </a:lnTo>
                    <a:lnTo>
                      <a:pt x="21530" y="8905"/>
                    </a:lnTo>
                    <a:lnTo>
                      <a:pt x="21526" y="8920"/>
                    </a:lnTo>
                    <a:lnTo>
                      <a:pt x="21556" y="8920"/>
                    </a:lnTo>
                    <a:lnTo>
                      <a:pt x="21556" y="8859"/>
                    </a:lnTo>
                    <a:lnTo>
                      <a:pt x="21541" y="8799"/>
                    </a:lnTo>
                    <a:lnTo>
                      <a:pt x="21541" y="8859"/>
                    </a:lnTo>
                    <a:lnTo>
                      <a:pt x="21538" y="8870"/>
                    </a:lnTo>
                    <a:lnTo>
                      <a:pt x="21526" y="8716"/>
                    </a:lnTo>
                    <a:lnTo>
                      <a:pt x="21424" y="8716"/>
                    </a:lnTo>
                    <a:lnTo>
                      <a:pt x="21393" y="8905"/>
                    </a:lnTo>
                    <a:lnTo>
                      <a:pt x="21408" y="8905"/>
                    </a:lnTo>
                    <a:lnTo>
                      <a:pt x="21408" y="9095"/>
                    </a:lnTo>
                    <a:lnTo>
                      <a:pt x="21393" y="9095"/>
                    </a:lnTo>
                    <a:lnTo>
                      <a:pt x="21378" y="8905"/>
                    </a:lnTo>
                    <a:lnTo>
                      <a:pt x="21363" y="8905"/>
                    </a:lnTo>
                    <a:lnTo>
                      <a:pt x="21334" y="8716"/>
                    </a:lnTo>
                    <a:lnTo>
                      <a:pt x="21304" y="8716"/>
                    </a:lnTo>
                    <a:lnTo>
                      <a:pt x="21289" y="8905"/>
                    </a:lnTo>
                    <a:lnTo>
                      <a:pt x="21274" y="8905"/>
                    </a:lnTo>
                    <a:lnTo>
                      <a:pt x="21304" y="9095"/>
                    </a:lnTo>
                    <a:lnTo>
                      <a:pt x="21319" y="9095"/>
                    </a:lnTo>
                    <a:lnTo>
                      <a:pt x="21304" y="9284"/>
                    </a:lnTo>
                    <a:lnTo>
                      <a:pt x="21282" y="9284"/>
                    </a:lnTo>
                    <a:lnTo>
                      <a:pt x="21237" y="9474"/>
                    </a:lnTo>
                    <a:lnTo>
                      <a:pt x="21171" y="9474"/>
                    </a:lnTo>
                    <a:lnTo>
                      <a:pt x="21171" y="9663"/>
                    </a:lnTo>
                    <a:lnTo>
                      <a:pt x="21156" y="9853"/>
                    </a:lnTo>
                    <a:lnTo>
                      <a:pt x="21156" y="9663"/>
                    </a:lnTo>
                    <a:lnTo>
                      <a:pt x="21171" y="9663"/>
                    </a:lnTo>
                    <a:lnTo>
                      <a:pt x="21171" y="9474"/>
                    </a:lnTo>
                    <a:lnTo>
                      <a:pt x="21156" y="9474"/>
                    </a:lnTo>
                    <a:lnTo>
                      <a:pt x="21141" y="9663"/>
                    </a:lnTo>
                    <a:lnTo>
                      <a:pt x="21111" y="9663"/>
                    </a:lnTo>
                    <a:lnTo>
                      <a:pt x="21097" y="9474"/>
                    </a:lnTo>
                    <a:lnTo>
                      <a:pt x="21092" y="9474"/>
                    </a:lnTo>
                    <a:lnTo>
                      <a:pt x="21092" y="9663"/>
                    </a:lnTo>
                    <a:lnTo>
                      <a:pt x="21067" y="9663"/>
                    </a:lnTo>
                    <a:lnTo>
                      <a:pt x="21067" y="9474"/>
                    </a:lnTo>
                    <a:lnTo>
                      <a:pt x="21092" y="9663"/>
                    </a:lnTo>
                    <a:lnTo>
                      <a:pt x="21092" y="9474"/>
                    </a:lnTo>
                    <a:lnTo>
                      <a:pt x="21082" y="9474"/>
                    </a:lnTo>
                    <a:lnTo>
                      <a:pt x="21082" y="9284"/>
                    </a:lnTo>
                    <a:lnTo>
                      <a:pt x="21111" y="9474"/>
                    </a:lnTo>
                    <a:lnTo>
                      <a:pt x="21156" y="9474"/>
                    </a:lnTo>
                    <a:lnTo>
                      <a:pt x="21156" y="9095"/>
                    </a:lnTo>
                    <a:lnTo>
                      <a:pt x="21171" y="9095"/>
                    </a:lnTo>
                    <a:lnTo>
                      <a:pt x="21171" y="9284"/>
                    </a:lnTo>
                    <a:lnTo>
                      <a:pt x="21185" y="9284"/>
                    </a:lnTo>
                    <a:lnTo>
                      <a:pt x="21185" y="9095"/>
                    </a:lnTo>
                    <a:lnTo>
                      <a:pt x="21252" y="9095"/>
                    </a:lnTo>
                    <a:lnTo>
                      <a:pt x="21273" y="8920"/>
                    </a:lnTo>
                    <a:lnTo>
                      <a:pt x="21274" y="8920"/>
                    </a:lnTo>
                    <a:lnTo>
                      <a:pt x="21274" y="8799"/>
                    </a:lnTo>
                    <a:lnTo>
                      <a:pt x="21260" y="8799"/>
                    </a:lnTo>
                    <a:lnTo>
                      <a:pt x="21230" y="8738"/>
                    </a:lnTo>
                    <a:lnTo>
                      <a:pt x="21219" y="8738"/>
                    </a:lnTo>
                    <a:lnTo>
                      <a:pt x="21215" y="8716"/>
                    </a:lnTo>
                    <a:lnTo>
                      <a:pt x="21130" y="8625"/>
                    </a:lnTo>
                    <a:lnTo>
                      <a:pt x="21130" y="9095"/>
                    </a:lnTo>
                    <a:lnTo>
                      <a:pt x="21082" y="9095"/>
                    </a:lnTo>
                    <a:lnTo>
                      <a:pt x="21082" y="8716"/>
                    </a:lnTo>
                    <a:lnTo>
                      <a:pt x="21101" y="8905"/>
                    </a:lnTo>
                    <a:lnTo>
                      <a:pt x="21117" y="8905"/>
                    </a:lnTo>
                    <a:lnTo>
                      <a:pt x="21130" y="9095"/>
                    </a:lnTo>
                    <a:lnTo>
                      <a:pt x="21130" y="8625"/>
                    </a:lnTo>
                    <a:lnTo>
                      <a:pt x="21037" y="8526"/>
                    </a:lnTo>
                    <a:lnTo>
                      <a:pt x="21171" y="8526"/>
                    </a:lnTo>
                    <a:lnTo>
                      <a:pt x="21215" y="8716"/>
                    </a:lnTo>
                    <a:lnTo>
                      <a:pt x="21257" y="8526"/>
                    </a:lnTo>
                    <a:lnTo>
                      <a:pt x="21336" y="8337"/>
                    </a:lnTo>
                    <a:lnTo>
                      <a:pt x="21378" y="8147"/>
                    </a:lnTo>
                    <a:lnTo>
                      <a:pt x="21265" y="8147"/>
                    </a:lnTo>
                    <a:lnTo>
                      <a:pt x="21234" y="7958"/>
                    </a:lnTo>
                    <a:lnTo>
                      <a:pt x="21274" y="7768"/>
                    </a:lnTo>
                    <a:lnTo>
                      <a:pt x="21215" y="7389"/>
                    </a:lnTo>
                    <a:lnTo>
                      <a:pt x="21200" y="7200"/>
                    </a:lnTo>
                    <a:lnTo>
                      <a:pt x="21260" y="7200"/>
                    </a:lnTo>
                    <a:lnTo>
                      <a:pt x="21245" y="7389"/>
                    </a:lnTo>
                    <a:lnTo>
                      <a:pt x="21319" y="7389"/>
                    </a:lnTo>
                    <a:lnTo>
                      <a:pt x="21343" y="7200"/>
                    </a:lnTo>
                    <a:lnTo>
                      <a:pt x="21398" y="7011"/>
                    </a:lnTo>
                    <a:lnTo>
                      <a:pt x="21422" y="6821"/>
                    </a:lnTo>
                    <a:lnTo>
                      <a:pt x="21422" y="6442"/>
                    </a:lnTo>
                    <a:lnTo>
                      <a:pt x="21425" y="6253"/>
                    </a:lnTo>
                    <a:lnTo>
                      <a:pt x="21435" y="6063"/>
                    </a:lnTo>
                    <a:lnTo>
                      <a:pt x="21437" y="5874"/>
                    </a:lnTo>
                    <a:lnTo>
                      <a:pt x="21422" y="6063"/>
                    </a:lnTo>
                    <a:lnTo>
                      <a:pt x="21408" y="6063"/>
                    </a:lnTo>
                    <a:lnTo>
                      <a:pt x="21393" y="6253"/>
                    </a:lnTo>
                    <a:lnTo>
                      <a:pt x="21378" y="6063"/>
                    </a:lnTo>
                    <a:lnTo>
                      <a:pt x="21393" y="6063"/>
                    </a:lnTo>
                    <a:lnTo>
                      <a:pt x="21393" y="5874"/>
                    </a:lnTo>
                    <a:lnTo>
                      <a:pt x="21378" y="5874"/>
                    </a:lnTo>
                    <a:lnTo>
                      <a:pt x="21348" y="6063"/>
                    </a:lnTo>
                    <a:lnTo>
                      <a:pt x="21334" y="6253"/>
                    </a:lnTo>
                    <a:lnTo>
                      <a:pt x="21289" y="6253"/>
                    </a:lnTo>
                    <a:lnTo>
                      <a:pt x="21260" y="6063"/>
                    </a:lnTo>
                    <a:lnTo>
                      <a:pt x="21245" y="6063"/>
                    </a:lnTo>
                    <a:lnTo>
                      <a:pt x="21245" y="5874"/>
                    </a:lnTo>
                    <a:lnTo>
                      <a:pt x="21230" y="5874"/>
                    </a:lnTo>
                    <a:lnTo>
                      <a:pt x="21215" y="5684"/>
                    </a:lnTo>
                    <a:lnTo>
                      <a:pt x="21200" y="5684"/>
                    </a:lnTo>
                    <a:lnTo>
                      <a:pt x="21200" y="5495"/>
                    </a:lnTo>
                    <a:lnTo>
                      <a:pt x="21215" y="5495"/>
                    </a:lnTo>
                    <a:lnTo>
                      <a:pt x="21215" y="5305"/>
                    </a:lnTo>
                    <a:lnTo>
                      <a:pt x="21200" y="5116"/>
                    </a:lnTo>
                    <a:lnTo>
                      <a:pt x="21185" y="5116"/>
                    </a:lnTo>
                    <a:lnTo>
                      <a:pt x="21185" y="4926"/>
                    </a:lnTo>
                    <a:lnTo>
                      <a:pt x="21230" y="4926"/>
                    </a:lnTo>
                    <a:lnTo>
                      <a:pt x="21230" y="4737"/>
                    </a:lnTo>
                    <a:lnTo>
                      <a:pt x="21199" y="4547"/>
                    </a:lnTo>
                    <a:lnTo>
                      <a:pt x="21142" y="4358"/>
                    </a:lnTo>
                    <a:lnTo>
                      <a:pt x="21111" y="4168"/>
                    </a:lnTo>
                    <a:lnTo>
                      <a:pt x="21058" y="4358"/>
                    </a:lnTo>
                    <a:lnTo>
                      <a:pt x="21010" y="4358"/>
                    </a:lnTo>
                    <a:lnTo>
                      <a:pt x="20964" y="4168"/>
                    </a:lnTo>
                    <a:lnTo>
                      <a:pt x="20963" y="16295"/>
                    </a:lnTo>
                    <a:lnTo>
                      <a:pt x="20949" y="16484"/>
                    </a:lnTo>
                    <a:lnTo>
                      <a:pt x="20949" y="16295"/>
                    </a:lnTo>
                    <a:lnTo>
                      <a:pt x="20963" y="16295"/>
                    </a:lnTo>
                    <a:lnTo>
                      <a:pt x="20963" y="4168"/>
                    </a:lnTo>
                    <a:lnTo>
                      <a:pt x="20934" y="4168"/>
                    </a:lnTo>
                    <a:lnTo>
                      <a:pt x="20934" y="7579"/>
                    </a:lnTo>
                    <a:lnTo>
                      <a:pt x="20919" y="7768"/>
                    </a:lnTo>
                    <a:lnTo>
                      <a:pt x="20919" y="7579"/>
                    </a:lnTo>
                    <a:lnTo>
                      <a:pt x="20904" y="7389"/>
                    </a:lnTo>
                    <a:lnTo>
                      <a:pt x="20904" y="8716"/>
                    </a:lnTo>
                    <a:lnTo>
                      <a:pt x="20860" y="8716"/>
                    </a:lnTo>
                    <a:lnTo>
                      <a:pt x="20875" y="8526"/>
                    </a:lnTo>
                    <a:lnTo>
                      <a:pt x="20904" y="8526"/>
                    </a:lnTo>
                    <a:lnTo>
                      <a:pt x="20904" y="7389"/>
                    </a:lnTo>
                    <a:lnTo>
                      <a:pt x="20919" y="7389"/>
                    </a:lnTo>
                    <a:lnTo>
                      <a:pt x="20919" y="7579"/>
                    </a:lnTo>
                    <a:lnTo>
                      <a:pt x="20934" y="7579"/>
                    </a:lnTo>
                    <a:lnTo>
                      <a:pt x="20934" y="4168"/>
                    </a:lnTo>
                    <a:lnTo>
                      <a:pt x="20919" y="4168"/>
                    </a:lnTo>
                    <a:lnTo>
                      <a:pt x="20848" y="3979"/>
                    </a:lnTo>
                    <a:lnTo>
                      <a:pt x="20773" y="3789"/>
                    </a:lnTo>
                    <a:lnTo>
                      <a:pt x="20756" y="3833"/>
                    </a:lnTo>
                    <a:lnTo>
                      <a:pt x="20756" y="15347"/>
                    </a:lnTo>
                    <a:lnTo>
                      <a:pt x="20727" y="15537"/>
                    </a:lnTo>
                    <a:lnTo>
                      <a:pt x="20708" y="15537"/>
                    </a:lnTo>
                    <a:lnTo>
                      <a:pt x="20717" y="15726"/>
                    </a:lnTo>
                    <a:lnTo>
                      <a:pt x="20724" y="15726"/>
                    </a:lnTo>
                    <a:lnTo>
                      <a:pt x="20727" y="15916"/>
                    </a:lnTo>
                    <a:lnTo>
                      <a:pt x="20716" y="15726"/>
                    </a:lnTo>
                    <a:lnTo>
                      <a:pt x="20706" y="15726"/>
                    </a:lnTo>
                    <a:lnTo>
                      <a:pt x="20699" y="15537"/>
                    </a:lnTo>
                    <a:lnTo>
                      <a:pt x="20697" y="15537"/>
                    </a:lnTo>
                    <a:lnTo>
                      <a:pt x="20697" y="15347"/>
                    </a:lnTo>
                    <a:lnTo>
                      <a:pt x="20756" y="15347"/>
                    </a:lnTo>
                    <a:lnTo>
                      <a:pt x="20756" y="3833"/>
                    </a:lnTo>
                    <a:lnTo>
                      <a:pt x="20700" y="3979"/>
                    </a:lnTo>
                    <a:lnTo>
                      <a:pt x="20660" y="4101"/>
                    </a:lnTo>
                    <a:lnTo>
                      <a:pt x="20660" y="15916"/>
                    </a:lnTo>
                    <a:lnTo>
                      <a:pt x="20627" y="16105"/>
                    </a:lnTo>
                    <a:lnTo>
                      <a:pt x="20593" y="16105"/>
                    </a:lnTo>
                    <a:lnTo>
                      <a:pt x="20593" y="16484"/>
                    </a:lnTo>
                    <a:lnTo>
                      <a:pt x="20578" y="16484"/>
                    </a:lnTo>
                    <a:lnTo>
                      <a:pt x="20564" y="16295"/>
                    </a:lnTo>
                    <a:lnTo>
                      <a:pt x="20460" y="16295"/>
                    </a:lnTo>
                    <a:lnTo>
                      <a:pt x="20460" y="16105"/>
                    </a:lnTo>
                    <a:lnTo>
                      <a:pt x="20490" y="16105"/>
                    </a:lnTo>
                    <a:lnTo>
                      <a:pt x="20504" y="15916"/>
                    </a:lnTo>
                    <a:lnTo>
                      <a:pt x="20534" y="15916"/>
                    </a:lnTo>
                    <a:lnTo>
                      <a:pt x="20564" y="16105"/>
                    </a:lnTo>
                    <a:lnTo>
                      <a:pt x="20593" y="16105"/>
                    </a:lnTo>
                    <a:lnTo>
                      <a:pt x="20627" y="15916"/>
                    </a:lnTo>
                    <a:lnTo>
                      <a:pt x="20660" y="15916"/>
                    </a:lnTo>
                    <a:lnTo>
                      <a:pt x="20660" y="4101"/>
                    </a:lnTo>
                    <a:lnTo>
                      <a:pt x="20638" y="4168"/>
                    </a:lnTo>
                    <a:lnTo>
                      <a:pt x="20549" y="4168"/>
                    </a:lnTo>
                    <a:lnTo>
                      <a:pt x="20399" y="3979"/>
                    </a:lnTo>
                    <a:lnTo>
                      <a:pt x="20249" y="3600"/>
                    </a:lnTo>
                    <a:lnTo>
                      <a:pt x="20120" y="3440"/>
                    </a:lnTo>
                    <a:lnTo>
                      <a:pt x="20120" y="16863"/>
                    </a:lnTo>
                    <a:lnTo>
                      <a:pt x="20105" y="16863"/>
                    </a:lnTo>
                    <a:lnTo>
                      <a:pt x="20105" y="17242"/>
                    </a:lnTo>
                    <a:lnTo>
                      <a:pt x="20031" y="17621"/>
                    </a:lnTo>
                    <a:lnTo>
                      <a:pt x="20033" y="17432"/>
                    </a:lnTo>
                    <a:lnTo>
                      <a:pt x="20043" y="17053"/>
                    </a:lnTo>
                    <a:lnTo>
                      <a:pt x="20046" y="16863"/>
                    </a:lnTo>
                    <a:lnTo>
                      <a:pt x="20031" y="16863"/>
                    </a:lnTo>
                    <a:lnTo>
                      <a:pt x="20016" y="16674"/>
                    </a:lnTo>
                    <a:lnTo>
                      <a:pt x="20075" y="16674"/>
                    </a:lnTo>
                    <a:lnTo>
                      <a:pt x="20075" y="16863"/>
                    </a:lnTo>
                    <a:lnTo>
                      <a:pt x="20090" y="16863"/>
                    </a:lnTo>
                    <a:lnTo>
                      <a:pt x="20090" y="16674"/>
                    </a:lnTo>
                    <a:lnTo>
                      <a:pt x="20105" y="16674"/>
                    </a:lnTo>
                    <a:lnTo>
                      <a:pt x="20120" y="16863"/>
                    </a:lnTo>
                    <a:lnTo>
                      <a:pt x="20120" y="3440"/>
                    </a:lnTo>
                    <a:lnTo>
                      <a:pt x="20096" y="3411"/>
                    </a:lnTo>
                    <a:lnTo>
                      <a:pt x="20001" y="3411"/>
                    </a:lnTo>
                    <a:lnTo>
                      <a:pt x="20001" y="19326"/>
                    </a:lnTo>
                    <a:lnTo>
                      <a:pt x="19901" y="19326"/>
                    </a:lnTo>
                    <a:lnTo>
                      <a:pt x="19868" y="19263"/>
                    </a:lnTo>
                    <a:lnTo>
                      <a:pt x="20001" y="19326"/>
                    </a:lnTo>
                    <a:lnTo>
                      <a:pt x="20001" y="3411"/>
                    </a:lnTo>
                    <a:lnTo>
                      <a:pt x="19935" y="3411"/>
                    </a:lnTo>
                    <a:lnTo>
                      <a:pt x="19868" y="3560"/>
                    </a:lnTo>
                    <a:lnTo>
                      <a:pt x="19868" y="17432"/>
                    </a:lnTo>
                    <a:lnTo>
                      <a:pt x="19705" y="17432"/>
                    </a:lnTo>
                    <a:lnTo>
                      <a:pt x="19720" y="17242"/>
                    </a:lnTo>
                    <a:lnTo>
                      <a:pt x="19720" y="17053"/>
                    </a:lnTo>
                    <a:lnTo>
                      <a:pt x="19705" y="16863"/>
                    </a:lnTo>
                    <a:lnTo>
                      <a:pt x="19720" y="16863"/>
                    </a:lnTo>
                    <a:lnTo>
                      <a:pt x="19720" y="17053"/>
                    </a:lnTo>
                    <a:lnTo>
                      <a:pt x="19749" y="17053"/>
                    </a:lnTo>
                    <a:lnTo>
                      <a:pt x="19749" y="17242"/>
                    </a:lnTo>
                    <a:lnTo>
                      <a:pt x="19764" y="17242"/>
                    </a:lnTo>
                    <a:lnTo>
                      <a:pt x="19779" y="17053"/>
                    </a:lnTo>
                    <a:lnTo>
                      <a:pt x="19809" y="17053"/>
                    </a:lnTo>
                    <a:lnTo>
                      <a:pt x="19868" y="17432"/>
                    </a:lnTo>
                    <a:lnTo>
                      <a:pt x="19868" y="3560"/>
                    </a:lnTo>
                    <a:lnTo>
                      <a:pt x="19764" y="3789"/>
                    </a:lnTo>
                    <a:lnTo>
                      <a:pt x="19764" y="16863"/>
                    </a:lnTo>
                    <a:lnTo>
                      <a:pt x="19749" y="16863"/>
                    </a:lnTo>
                    <a:lnTo>
                      <a:pt x="19720" y="16674"/>
                    </a:lnTo>
                    <a:lnTo>
                      <a:pt x="19764" y="16674"/>
                    </a:lnTo>
                    <a:lnTo>
                      <a:pt x="19764" y="3789"/>
                    </a:lnTo>
                    <a:lnTo>
                      <a:pt x="19735" y="3789"/>
                    </a:lnTo>
                    <a:lnTo>
                      <a:pt x="19720" y="3600"/>
                    </a:lnTo>
                    <a:lnTo>
                      <a:pt x="19675" y="3505"/>
                    </a:lnTo>
                    <a:lnTo>
                      <a:pt x="19675" y="16863"/>
                    </a:lnTo>
                    <a:lnTo>
                      <a:pt x="19631" y="16863"/>
                    </a:lnTo>
                    <a:lnTo>
                      <a:pt x="19631" y="16674"/>
                    </a:lnTo>
                    <a:lnTo>
                      <a:pt x="19653" y="16674"/>
                    </a:lnTo>
                    <a:lnTo>
                      <a:pt x="19675" y="16863"/>
                    </a:lnTo>
                    <a:lnTo>
                      <a:pt x="19675" y="3505"/>
                    </a:lnTo>
                    <a:lnTo>
                      <a:pt x="19632" y="3411"/>
                    </a:lnTo>
                    <a:lnTo>
                      <a:pt x="19616" y="3363"/>
                    </a:lnTo>
                    <a:lnTo>
                      <a:pt x="19616" y="18379"/>
                    </a:lnTo>
                    <a:lnTo>
                      <a:pt x="19601" y="18379"/>
                    </a:lnTo>
                    <a:lnTo>
                      <a:pt x="19601" y="18189"/>
                    </a:lnTo>
                    <a:lnTo>
                      <a:pt x="19616" y="18379"/>
                    </a:lnTo>
                    <a:lnTo>
                      <a:pt x="19616" y="3363"/>
                    </a:lnTo>
                    <a:lnTo>
                      <a:pt x="19587" y="3272"/>
                    </a:lnTo>
                    <a:lnTo>
                      <a:pt x="19587" y="18758"/>
                    </a:lnTo>
                    <a:lnTo>
                      <a:pt x="19572" y="18947"/>
                    </a:lnTo>
                    <a:lnTo>
                      <a:pt x="19587" y="19137"/>
                    </a:lnTo>
                    <a:lnTo>
                      <a:pt x="19572" y="19137"/>
                    </a:lnTo>
                    <a:lnTo>
                      <a:pt x="19572" y="18947"/>
                    </a:lnTo>
                    <a:lnTo>
                      <a:pt x="19542" y="18947"/>
                    </a:lnTo>
                    <a:lnTo>
                      <a:pt x="19527" y="19137"/>
                    </a:lnTo>
                    <a:lnTo>
                      <a:pt x="19468" y="19137"/>
                    </a:lnTo>
                    <a:lnTo>
                      <a:pt x="19468" y="18947"/>
                    </a:lnTo>
                    <a:lnTo>
                      <a:pt x="19409" y="18947"/>
                    </a:lnTo>
                    <a:lnTo>
                      <a:pt x="19409" y="18758"/>
                    </a:lnTo>
                    <a:lnTo>
                      <a:pt x="19379" y="18758"/>
                    </a:lnTo>
                    <a:lnTo>
                      <a:pt x="19365" y="18947"/>
                    </a:lnTo>
                    <a:lnTo>
                      <a:pt x="19350" y="18947"/>
                    </a:lnTo>
                    <a:lnTo>
                      <a:pt x="19350" y="20274"/>
                    </a:lnTo>
                    <a:lnTo>
                      <a:pt x="19335" y="20274"/>
                    </a:lnTo>
                    <a:lnTo>
                      <a:pt x="19350" y="20084"/>
                    </a:lnTo>
                    <a:lnTo>
                      <a:pt x="19350" y="18947"/>
                    </a:lnTo>
                    <a:lnTo>
                      <a:pt x="19335" y="18758"/>
                    </a:lnTo>
                    <a:lnTo>
                      <a:pt x="19379" y="18758"/>
                    </a:lnTo>
                    <a:lnTo>
                      <a:pt x="19379" y="18568"/>
                    </a:lnTo>
                    <a:lnTo>
                      <a:pt x="19394" y="18568"/>
                    </a:lnTo>
                    <a:lnTo>
                      <a:pt x="19394" y="18379"/>
                    </a:lnTo>
                    <a:lnTo>
                      <a:pt x="19320" y="18274"/>
                    </a:lnTo>
                    <a:lnTo>
                      <a:pt x="19320" y="18758"/>
                    </a:lnTo>
                    <a:lnTo>
                      <a:pt x="19290" y="18758"/>
                    </a:lnTo>
                    <a:lnTo>
                      <a:pt x="19290" y="18568"/>
                    </a:lnTo>
                    <a:lnTo>
                      <a:pt x="19320" y="18758"/>
                    </a:lnTo>
                    <a:lnTo>
                      <a:pt x="19320" y="18274"/>
                    </a:lnTo>
                    <a:lnTo>
                      <a:pt x="19261" y="18189"/>
                    </a:lnTo>
                    <a:lnTo>
                      <a:pt x="19348" y="18189"/>
                    </a:lnTo>
                    <a:lnTo>
                      <a:pt x="19364" y="18092"/>
                    </a:lnTo>
                    <a:lnTo>
                      <a:pt x="19320" y="17811"/>
                    </a:lnTo>
                    <a:lnTo>
                      <a:pt x="19290" y="17811"/>
                    </a:lnTo>
                    <a:lnTo>
                      <a:pt x="19290" y="18000"/>
                    </a:lnTo>
                    <a:lnTo>
                      <a:pt x="19128" y="18000"/>
                    </a:lnTo>
                    <a:lnTo>
                      <a:pt x="19128" y="19137"/>
                    </a:lnTo>
                    <a:lnTo>
                      <a:pt x="19118" y="19137"/>
                    </a:lnTo>
                    <a:lnTo>
                      <a:pt x="19089" y="18947"/>
                    </a:lnTo>
                    <a:lnTo>
                      <a:pt x="19113" y="18947"/>
                    </a:lnTo>
                    <a:lnTo>
                      <a:pt x="19128" y="19137"/>
                    </a:lnTo>
                    <a:lnTo>
                      <a:pt x="19128" y="18000"/>
                    </a:lnTo>
                    <a:lnTo>
                      <a:pt x="19063" y="18000"/>
                    </a:lnTo>
                    <a:lnTo>
                      <a:pt x="19039" y="17811"/>
                    </a:lnTo>
                    <a:lnTo>
                      <a:pt x="19068" y="17621"/>
                    </a:lnTo>
                    <a:lnTo>
                      <a:pt x="19054" y="17621"/>
                    </a:lnTo>
                    <a:lnTo>
                      <a:pt x="19068" y="17432"/>
                    </a:lnTo>
                    <a:lnTo>
                      <a:pt x="18950" y="17432"/>
                    </a:lnTo>
                    <a:lnTo>
                      <a:pt x="18950" y="17242"/>
                    </a:lnTo>
                    <a:lnTo>
                      <a:pt x="18965" y="17242"/>
                    </a:lnTo>
                    <a:lnTo>
                      <a:pt x="18980" y="17432"/>
                    </a:lnTo>
                    <a:lnTo>
                      <a:pt x="18980" y="17242"/>
                    </a:lnTo>
                    <a:lnTo>
                      <a:pt x="18994" y="17242"/>
                    </a:lnTo>
                    <a:lnTo>
                      <a:pt x="18994" y="17053"/>
                    </a:lnTo>
                    <a:lnTo>
                      <a:pt x="18965" y="16863"/>
                    </a:lnTo>
                    <a:lnTo>
                      <a:pt x="18950" y="16674"/>
                    </a:lnTo>
                    <a:lnTo>
                      <a:pt x="18935" y="16674"/>
                    </a:lnTo>
                    <a:lnTo>
                      <a:pt x="18935" y="17242"/>
                    </a:lnTo>
                    <a:lnTo>
                      <a:pt x="18920" y="17242"/>
                    </a:lnTo>
                    <a:lnTo>
                      <a:pt x="18920" y="17053"/>
                    </a:lnTo>
                    <a:lnTo>
                      <a:pt x="18935" y="17242"/>
                    </a:lnTo>
                    <a:lnTo>
                      <a:pt x="18935" y="16674"/>
                    </a:lnTo>
                    <a:lnTo>
                      <a:pt x="18920" y="16674"/>
                    </a:lnTo>
                    <a:lnTo>
                      <a:pt x="18920" y="16863"/>
                    </a:lnTo>
                    <a:lnTo>
                      <a:pt x="18906" y="16863"/>
                    </a:lnTo>
                    <a:lnTo>
                      <a:pt x="18906" y="17053"/>
                    </a:lnTo>
                    <a:lnTo>
                      <a:pt x="18861" y="16674"/>
                    </a:lnTo>
                    <a:lnTo>
                      <a:pt x="18920" y="16674"/>
                    </a:lnTo>
                    <a:lnTo>
                      <a:pt x="18891" y="16484"/>
                    </a:lnTo>
                    <a:lnTo>
                      <a:pt x="18817" y="16484"/>
                    </a:lnTo>
                    <a:lnTo>
                      <a:pt x="18817" y="18189"/>
                    </a:lnTo>
                    <a:lnTo>
                      <a:pt x="18802" y="18379"/>
                    </a:lnTo>
                    <a:lnTo>
                      <a:pt x="18769" y="18379"/>
                    </a:lnTo>
                    <a:lnTo>
                      <a:pt x="18702" y="18189"/>
                    </a:lnTo>
                    <a:lnTo>
                      <a:pt x="18669" y="18000"/>
                    </a:lnTo>
                    <a:lnTo>
                      <a:pt x="18684" y="18000"/>
                    </a:lnTo>
                    <a:lnTo>
                      <a:pt x="18817" y="18189"/>
                    </a:lnTo>
                    <a:lnTo>
                      <a:pt x="18817" y="16484"/>
                    </a:lnTo>
                    <a:lnTo>
                      <a:pt x="18684" y="16484"/>
                    </a:lnTo>
                    <a:lnTo>
                      <a:pt x="18669" y="16674"/>
                    </a:lnTo>
                    <a:lnTo>
                      <a:pt x="18624" y="16674"/>
                    </a:lnTo>
                    <a:lnTo>
                      <a:pt x="18624" y="18189"/>
                    </a:lnTo>
                    <a:lnTo>
                      <a:pt x="18580" y="18189"/>
                    </a:lnTo>
                    <a:lnTo>
                      <a:pt x="18565" y="18000"/>
                    </a:lnTo>
                    <a:lnTo>
                      <a:pt x="18565" y="18189"/>
                    </a:lnTo>
                    <a:lnTo>
                      <a:pt x="18550" y="18189"/>
                    </a:lnTo>
                    <a:lnTo>
                      <a:pt x="18550" y="18000"/>
                    </a:lnTo>
                    <a:lnTo>
                      <a:pt x="18595" y="18000"/>
                    </a:lnTo>
                    <a:lnTo>
                      <a:pt x="18609" y="18189"/>
                    </a:lnTo>
                    <a:lnTo>
                      <a:pt x="18609" y="18000"/>
                    </a:lnTo>
                    <a:lnTo>
                      <a:pt x="18624" y="18189"/>
                    </a:lnTo>
                    <a:lnTo>
                      <a:pt x="18624" y="16674"/>
                    </a:lnTo>
                    <a:lnTo>
                      <a:pt x="18600" y="16674"/>
                    </a:lnTo>
                    <a:lnTo>
                      <a:pt x="18572" y="16484"/>
                    </a:lnTo>
                    <a:lnTo>
                      <a:pt x="18545" y="16484"/>
                    </a:lnTo>
                    <a:lnTo>
                      <a:pt x="18521" y="16295"/>
                    </a:lnTo>
                    <a:lnTo>
                      <a:pt x="18506" y="16295"/>
                    </a:lnTo>
                    <a:lnTo>
                      <a:pt x="18506" y="16105"/>
                    </a:lnTo>
                    <a:lnTo>
                      <a:pt x="18461" y="16105"/>
                    </a:lnTo>
                    <a:lnTo>
                      <a:pt x="18461" y="15916"/>
                    </a:lnTo>
                    <a:lnTo>
                      <a:pt x="18521" y="15916"/>
                    </a:lnTo>
                    <a:lnTo>
                      <a:pt x="18521" y="15726"/>
                    </a:lnTo>
                    <a:lnTo>
                      <a:pt x="18535" y="15726"/>
                    </a:lnTo>
                    <a:lnTo>
                      <a:pt x="18565" y="15916"/>
                    </a:lnTo>
                    <a:lnTo>
                      <a:pt x="18595" y="15916"/>
                    </a:lnTo>
                    <a:lnTo>
                      <a:pt x="18609" y="16105"/>
                    </a:lnTo>
                    <a:lnTo>
                      <a:pt x="18640" y="16105"/>
                    </a:lnTo>
                    <a:lnTo>
                      <a:pt x="18669" y="16295"/>
                    </a:lnTo>
                    <a:lnTo>
                      <a:pt x="18697" y="16295"/>
                    </a:lnTo>
                    <a:lnTo>
                      <a:pt x="18728" y="16484"/>
                    </a:lnTo>
                    <a:lnTo>
                      <a:pt x="18730" y="16295"/>
                    </a:lnTo>
                    <a:lnTo>
                      <a:pt x="18741" y="16105"/>
                    </a:lnTo>
                    <a:lnTo>
                      <a:pt x="18832" y="16105"/>
                    </a:lnTo>
                    <a:lnTo>
                      <a:pt x="18861" y="16295"/>
                    </a:lnTo>
                    <a:lnTo>
                      <a:pt x="18861" y="16105"/>
                    </a:lnTo>
                    <a:lnTo>
                      <a:pt x="18846" y="16105"/>
                    </a:lnTo>
                    <a:lnTo>
                      <a:pt x="18846" y="15916"/>
                    </a:lnTo>
                    <a:lnTo>
                      <a:pt x="18861" y="15916"/>
                    </a:lnTo>
                    <a:lnTo>
                      <a:pt x="18886" y="15726"/>
                    </a:lnTo>
                    <a:lnTo>
                      <a:pt x="18953" y="15726"/>
                    </a:lnTo>
                    <a:lnTo>
                      <a:pt x="18994" y="15537"/>
                    </a:lnTo>
                    <a:lnTo>
                      <a:pt x="18964" y="15726"/>
                    </a:lnTo>
                    <a:lnTo>
                      <a:pt x="18939" y="15916"/>
                    </a:lnTo>
                    <a:lnTo>
                      <a:pt x="18919" y="15916"/>
                    </a:lnTo>
                    <a:lnTo>
                      <a:pt x="18906" y="16105"/>
                    </a:lnTo>
                    <a:lnTo>
                      <a:pt x="18891" y="16105"/>
                    </a:lnTo>
                    <a:lnTo>
                      <a:pt x="18906" y="16295"/>
                    </a:lnTo>
                    <a:lnTo>
                      <a:pt x="18980" y="16295"/>
                    </a:lnTo>
                    <a:lnTo>
                      <a:pt x="18980" y="16484"/>
                    </a:lnTo>
                    <a:lnTo>
                      <a:pt x="18965" y="16484"/>
                    </a:lnTo>
                    <a:lnTo>
                      <a:pt x="18965" y="16674"/>
                    </a:lnTo>
                    <a:lnTo>
                      <a:pt x="18994" y="16674"/>
                    </a:lnTo>
                    <a:lnTo>
                      <a:pt x="18994" y="16484"/>
                    </a:lnTo>
                    <a:lnTo>
                      <a:pt x="19009" y="16484"/>
                    </a:lnTo>
                    <a:lnTo>
                      <a:pt x="19009" y="16295"/>
                    </a:lnTo>
                    <a:lnTo>
                      <a:pt x="19024" y="16295"/>
                    </a:lnTo>
                    <a:lnTo>
                      <a:pt x="19039" y="16484"/>
                    </a:lnTo>
                    <a:lnTo>
                      <a:pt x="19024" y="16674"/>
                    </a:lnTo>
                    <a:lnTo>
                      <a:pt x="18994" y="16674"/>
                    </a:lnTo>
                    <a:lnTo>
                      <a:pt x="18994" y="16863"/>
                    </a:lnTo>
                    <a:lnTo>
                      <a:pt x="19024" y="16863"/>
                    </a:lnTo>
                    <a:lnTo>
                      <a:pt x="19068" y="16674"/>
                    </a:lnTo>
                    <a:lnTo>
                      <a:pt x="19083" y="16484"/>
                    </a:lnTo>
                    <a:lnTo>
                      <a:pt x="19098" y="16484"/>
                    </a:lnTo>
                    <a:lnTo>
                      <a:pt x="19128" y="16674"/>
                    </a:lnTo>
                    <a:lnTo>
                      <a:pt x="19202" y="16674"/>
                    </a:lnTo>
                    <a:lnTo>
                      <a:pt x="19216" y="16484"/>
                    </a:lnTo>
                    <a:lnTo>
                      <a:pt x="19256" y="16484"/>
                    </a:lnTo>
                    <a:lnTo>
                      <a:pt x="19239" y="16674"/>
                    </a:lnTo>
                    <a:lnTo>
                      <a:pt x="19202" y="16674"/>
                    </a:lnTo>
                    <a:lnTo>
                      <a:pt x="19142" y="17053"/>
                    </a:lnTo>
                    <a:lnTo>
                      <a:pt x="19142" y="16863"/>
                    </a:lnTo>
                    <a:lnTo>
                      <a:pt x="19113" y="16863"/>
                    </a:lnTo>
                    <a:lnTo>
                      <a:pt x="19113" y="17053"/>
                    </a:lnTo>
                    <a:lnTo>
                      <a:pt x="19128" y="17053"/>
                    </a:lnTo>
                    <a:lnTo>
                      <a:pt x="19128" y="17242"/>
                    </a:lnTo>
                    <a:lnTo>
                      <a:pt x="19113" y="17242"/>
                    </a:lnTo>
                    <a:lnTo>
                      <a:pt x="19113" y="17432"/>
                    </a:lnTo>
                    <a:lnTo>
                      <a:pt x="19083" y="17432"/>
                    </a:lnTo>
                    <a:lnTo>
                      <a:pt x="19083" y="17621"/>
                    </a:lnTo>
                    <a:lnTo>
                      <a:pt x="19114" y="17621"/>
                    </a:lnTo>
                    <a:lnTo>
                      <a:pt x="19171" y="17432"/>
                    </a:lnTo>
                    <a:lnTo>
                      <a:pt x="19231" y="17432"/>
                    </a:lnTo>
                    <a:lnTo>
                      <a:pt x="19246" y="17242"/>
                    </a:lnTo>
                    <a:lnTo>
                      <a:pt x="19216" y="17242"/>
                    </a:lnTo>
                    <a:lnTo>
                      <a:pt x="19216" y="17053"/>
                    </a:lnTo>
                    <a:lnTo>
                      <a:pt x="19246" y="17053"/>
                    </a:lnTo>
                    <a:lnTo>
                      <a:pt x="19261" y="17242"/>
                    </a:lnTo>
                    <a:lnTo>
                      <a:pt x="19261" y="17432"/>
                    </a:lnTo>
                    <a:lnTo>
                      <a:pt x="19246" y="17432"/>
                    </a:lnTo>
                    <a:lnTo>
                      <a:pt x="19231" y="17621"/>
                    </a:lnTo>
                    <a:lnTo>
                      <a:pt x="19246" y="17621"/>
                    </a:lnTo>
                    <a:lnTo>
                      <a:pt x="19261" y="17811"/>
                    </a:lnTo>
                    <a:lnTo>
                      <a:pt x="19276" y="17811"/>
                    </a:lnTo>
                    <a:lnTo>
                      <a:pt x="19290" y="17621"/>
                    </a:lnTo>
                    <a:lnTo>
                      <a:pt x="19314" y="17621"/>
                    </a:lnTo>
                    <a:lnTo>
                      <a:pt x="19326" y="17432"/>
                    </a:lnTo>
                    <a:lnTo>
                      <a:pt x="19335" y="17242"/>
                    </a:lnTo>
                    <a:lnTo>
                      <a:pt x="19276" y="17242"/>
                    </a:lnTo>
                    <a:lnTo>
                      <a:pt x="19290" y="17053"/>
                    </a:lnTo>
                    <a:lnTo>
                      <a:pt x="19276" y="17053"/>
                    </a:lnTo>
                    <a:lnTo>
                      <a:pt x="19276" y="16863"/>
                    </a:lnTo>
                    <a:lnTo>
                      <a:pt x="19290" y="16674"/>
                    </a:lnTo>
                    <a:lnTo>
                      <a:pt x="19305" y="16674"/>
                    </a:lnTo>
                    <a:lnTo>
                      <a:pt x="19290" y="16484"/>
                    </a:lnTo>
                    <a:lnTo>
                      <a:pt x="19305" y="16484"/>
                    </a:lnTo>
                    <a:lnTo>
                      <a:pt x="19305" y="16674"/>
                    </a:lnTo>
                    <a:lnTo>
                      <a:pt x="19320" y="16674"/>
                    </a:lnTo>
                    <a:lnTo>
                      <a:pt x="19350" y="17053"/>
                    </a:lnTo>
                    <a:lnTo>
                      <a:pt x="19320" y="17053"/>
                    </a:lnTo>
                    <a:lnTo>
                      <a:pt x="19335" y="17242"/>
                    </a:lnTo>
                    <a:lnTo>
                      <a:pt x="19379" y="17242"/>
                    </a:lnTo>
                    <a:lnTo>
                      <a:pt x="19439" y="17432"/>
                    </a:lnTo>
                    <a:lnTo>
                      <a:pt x="19424" y="17621"/>
                    </a:lnTo>
                    <a:lnTo>
                      <a:pt x="19379" y="17621"/>
                    </a:lnTo>
                    <a:lnTo>
                      <a:pt x="19320" y="17811"/>
                    </a:lnTo>
                    <a:lnTo>
                      <a:pt x="19424" y="17811"/>
                    </a:lnTo>
                    <a:lnTo>
                      <a:pt x="19409" y="18000"/>
                    </a:lnTo>
                    <a:lnTo>
                      <a:pt x="19395" y="18089"/>
                    </a:lnTo>
                    <a:lnTo>
                      <a:pt x="19413" y="18189"/>
                    </a:lnTo>
                    <a:lnTo>
                      <a:pt x="19498" y="18189"/>
                    </a:lnTo>
                    <a:lnTo>
                      <a:pt x="19483" y="18379"/>
                    </a:lnTo>
                    <a:lnTo>
                      <a:pt x="19468" y="18379"/>
                    </a:lnTo>
                    <a:lnTo>
                      <a:pt x="19468" y="18568"/>
                    </a:lnTo>
                    <a:lnTo>
                      <a:pt x="19453" y="18568"/>
                    </a:lnTo>
                    <a:lnTo>
                      <a:pt x="19468" y="18758"/>
                    </a:lnTo>
                    <a:lnTo>
                      <a:pt x="19587" y="18758"/>
                    </a:lnTo>
                    <a:lnTo>
                      <a:pt x="19587" y="3272"/>
                    </a:lnTo>
                    <a:lnTo>
                      <a:pt x="19587" y="18379"/>
                    </a:lnTo>
                    <a:lnTo>
                      <a:pt x="19587" y="18568"/>
                    </a:lnTo>
                    <a:lnTo>
                      <a:pt x="19557" y="18568"/>
                    </a:lnTo>
                    <a:lnTo>
                      <a:pt x="19557" y="18379"/>
                    </a:lnTo>
                    <a:lnTo>
                      <a:pt x="19587" y="18379"/>
                    </a:lnTo>
                    <a:lnTo>
                      <a:pt x="19587" y="3272"/>
                    </a:lnTo>
                    <a:lnTo>
                      <a:pt x="19570" y="3221"/>
                    </a:lnTo>
                    <a:lnTo>
                      <a:pt x="19505" y="3221"/>
                    </a:lnTo>
                    <a:lnTo>
                      <a:pt x="19409" y="3411"/>
                    </a:lnTo>
                    <a:lnTo>
                      <a:pt x="19083" y="3411"/>
                    </a:lnTo>
                    <a:lnTo>
                      <a:pt x="19068" y="3221"/>
                    </a:lnTo>
                    <a:lnTo>
                      <a:pt x="19054" y="3221"/>
                    </a:lnTo>
                    <a:lnTo>
                      <a:pt x="19054" y="16295"/>
                    </a:lnTo>
                    <a:lnTo>
                      <a:pt x="19039" y="16295"/>
                    </a:lnTo>
                    <a:lnTo>
                      <a:pt x="19054" y="16105"/>
                    </a:lnTo>
                    <a:lnTo>
                      <a:pt x="19054" y="3221"/>
                    </a:lnTo>
                    <a:lnTo>
                      <a:pt x="18991" y="3221"/>
                    </a:lnTo>
                    <a:lnTo>
                      <a:pt x="18835" y="3032"/>
                    </a:lnTo>
                    <a:lnTo>
                      <a:pt x="18758" y="3032"/>
                    </a:lnTo>
                    <a:lnTo>
                      <a:pt x="18724" y="2842"/>
                    </a:lnTo>
                    <a:lnTo>
                      <a:pt x="18687" y="2842"/>
                    </a:lnTo>
                    <a:lnTo>
                      <a:pt x="18645" y="2653"/>
                    </a:lnTo>
                    <a:lnTo>
                      <a:pt x="18595" y="2463"/>
                    </a:lnTo>
                    <a:lnTo>
                      <a:pt x="18554" y="2463"/>
                    </a:lnTo>
                    <a:lnTo>
                      <a:pt x="18500" y="2653"/>
                    </a:lnTo>
                    <a:lnTo>
                      <a:pt x="18447" y="2653"/>
                    </a:lnTo>
                    <a:lnTo>
                      <a:pt x="18447" y="17242"/>
                    </a:lnTo>
                    <a:lnTo>
                      <a:pt x="18432" y="17242"/>
                    </a:lnTo>
                    <a:lnTo>
                      <a:pt x="18417" y="17053"/>
                    </a:lnTo>
                    <a:lnTo>
                      <a:pt x="18387" y="17053"/>
                    </a:lnTo>
                    <a:lnTo>
                      <a:pt x="18387" y="17242"/>
                    </a:lnTo>
                    <a:lnTo>
                      <a:pt x="18343" y="17242"/>
                    </a:lnTo>
                    <a:lnTo>
                      <a:pt x="18343" y="17621"/>
                    </a:lnTo>
                    <a:lnTo>
                      <a:pt x="18330" y="17811"/>
                    </a:lnTo>
                    <a:lnTo>
                      <a:pt x="18297" y="18000"/>
                    </a:lnTo>
                    <a:lnTo>
                      <a:pt x="18343" y="18000"/>
                    </a:lnTo>
                    <a:lnTo>
                      <a:pt x="18343" y="18189"/>
                    </a:lnTo>
                    <a:lnTo>
                      <a:pt x="18225" y="18189"/>
                    </a:lnTo>
                    <a:lnTo>
                      <a:pt x="18210" y="18379"/>
                    </a:lnTo>
                    <a:lnTo>
                      <a:pt x="18254" y="18379"/>
                    </a:lnTo>
                    <a:lnTo>
                      <a:pt x="18269" y="18568"/>
                    </a:lnTo>
                    <a:lnTo>
                      <a:pt x="18121" y="18568"/>
                    </a:lnTo>
                    <a:lnTo>
                      <a:pt x="18121" y="18379"/>
                    </a:lnTo>
                    <a:lnTo>
                      <a:pt x="18136" y="18379"/>
                    </a:lnTo>
                    <a:lnTo>
                      <a:pt x="18151" y="18189"/>
                    </a:lnTo>
                    <a:lnTo>
                      <a:pt x="18210" y="18189"/>
                    </a:lnTo>
                    <a:lnTo>
                      <a:pt x="18210" y="18000"/>
                    </a:lnTo>
                    <a:lnTo>
                      <a:pt x="18225" y="18000"/>
                    </a:lnTo>
                    <a:lnTo>
                      <a:pt x="18210" y="17811"/>
                    </a:lnTo>
                    <a:lnTo>
                      <a:pt x="18225" y="17811"/>
                    </a:lnTo>
                    <a:lnTo>
                      <a:pt x="18239" y="17621"/>
                    </a:lnTo>
                    <a:lnTo>
                      <a:pt x="18284" y="17621"/>
                    </a:lnTo>
                    <a:lnTo>
                      <a:pt x="18284" y="17811"/>
                    </a:lnTo>
                    <a:lnTo>
                      <a:pt x="18328" y="17621"/>
                    </a:lnTo>
                    <a:lnTo>
                      <a:pt x="18343" y="17621"/>
                    </a:lnTo>
                    <a:lnTo>
                      <a:pt x="18343" y="17242"/>
                    </a:lnTo>
                    <a:lnTo>
                      <a:pt x="18304" y="17242"/>
                    </a:lnTo>
                    <a:lnTo>
                      <a:pt x="18338" y="16863"/>
                    </a:lnTo>
                    <a:lnTo>
                      <a:pt x="18358" y="16863"/>
                    </a:lnTo>
                    <a:lnTo>
                      <a:pt x="18417" y="17053"/>
                    </a:lnTo>
                    <a:lnTo>
                      <a:pt x="18432" y="17053"/>
                    </a:lnTo>
                    <a:lnTo>
                      <a:pt x="18447" y="17242"/>
                    </a:lnTo>
                    <a:lnTo>
                      <a:pt x="18447" y="2653"/>
                    </a:lnTo>
                    <a:lnTo>
                      <a:pt x="18417" y="2653"/>
                    </a:lnTo>
                    <a:lnTo>
                      <a:pt x="18417" y="15916"/>
                    </a:lnTo>
                    <a:lnTo>
                      <a:pt x="18373" y="15916"/>
                    </a:lnTo>
                    <a:lnTo>
                      <a:pt x="18387" y="15726"/>
                    </a:lnTo>
                    <a:lnTo>
                      <a:pt x="18150" y="15726"/>
                    </a:lnTo>
                    <a:lnTo>
                      <a:pt x="18136" y="15664"/>
                    </a:lnTo>
                    <a:lnTo>
                      <a:pt x="18136" y="16105"/>
                    </a:lnTo>
                    <a:lnTo>
                      <a:pt x="18121" y="16295"/>
                    </a:lnTo>
                    <a:lnTo>
                      <a:pt x="18121" y="16105"/>
                    </a:lnTo>
                    <a:lnTo>
                      <a:pt x="18136" y="16105"/>
                    </a:lnTo>
                    <a:lnTo>
                      <a:pt x="18136" y="15664"/>
                    </a:lnTo>
                    <a:lnTo>
                      <a:pt x="18106" y="15537"/>
                    </a:lnTo>
                    <a:lnTo>
                      <a:pt x="18106" y="18379"/>
                    </a:lnTo>
                    <a:lnTo>
                      <a:pt x="18077" y="18379"/>
                    </a:lnTo>
                    <a:lnTo>
                      <a:pt x="18091" y="18189"/>
                    </a:lnTo>
                    <a:lnTo>
                      <a:pt x="18106" y="18189"/>
                    </a:lnTo>
                    <a:lnTo>
                      <a:pt x="18106" y="15537"/>
                    </a:lnTo>
                    <a:lnTo>
                      <a:pt x="18077" y="15537"/>
                    </a:lnTo>
                    <a:lnTo>
                      <a:pt x="18091" y="15726"/>
                    </a:lnTo>
                    <a:lnTo>
                      <a:pt x="18078" y="15726"/>
                    </a:lnTo>
                    <a:lnTo>
                      <a:pt x="18076" y="15714"/>
                    </a:lnTo>
                    <a:lnTo>
                      <a:pt x="18076" y="16674"/>
                    </a:lnTo>
                    <a:lnTo>
                      <a:pt x="18062" y="16674"/>
                    </a:lnTo>
                    <a:lnTo>
                      <a:pt x="18062" y="16484"/>
                    </a:lnTo>
                    <a:lnTo>
                      <a:pt x="18076" y="16674"/>
                    </a:lnTo>
                    <a:lnTo>
                      <a:pt x="18076" y="15714"/>
                    </a:lnTo>
                    <a:lnTo>
                      <a:pt x="18060" y="15537"/>
                    </a:lnTo>
                    <a:lnTo>
                      <a:pt x="18062" y="15537"/>
                    </a:lnTo>
                    <a:lnTo>
                      <a:pt x="18032" y="15347"/>
                    </a:lnTo>
                    <a:lnTo>
                      <a:pt x="18323" y="15347"/>
                    </a:lnTo>
                    <a:lnTo>
                      <a:pt x="18417" y="15726"/>
                    </a:lnTo>
                    <a:lnTo>
                      <a:pt x="18417" y="2653"/>
                    </a:lnTo>
                    <a:lnTo>
                      <a:pt x="18373" y="2653"/>
                    </a:lnTo>
                    <a:lnTo>
                      <a:pt x="18373" y="2842"/>
                    </a:lnTo>
                    <a:lnTo>
                      <a:pt x="18343" y="2842"/>
                    </a:lnTo>
                    <a:lnTo>
                      <a:pt x="18343" y="2653"/>
                    </a:lnTo>
                    <a:lnTo>
                      <a:pt x="18328" y="2653"/>
                    </a:lnTo>
                    <a:lnTo>
                      <a:pt x="18328" y="2463"/>
                    </a:lnTo>
                    <a:lnTo>
                      <a:pt x="18313" y="2463"/>
                    </a:lnTo>
                    <a:lnTo>
                      <a:pt x="18313" y="2274"/>
                    </a:lnTo>
                    <a:lnTo>
                      <a:pt x="18299" y="2274"/>
                    </a:lnTo>
                    <a:lnTo>
                      <a:pt x="18299" y="2084"/>
                    </a:lnTo>
                    <a:lnTo>
                      <a:pt x="18284" y="2084"/>
                    </a:lnTo>
                    <a:lnTo>
                      <a:pt x="18284" y="2274"/>
                    </a:lnTo>
                    <a:lnTo>
                      <a:pt x="18231" y="2463"/>
                    </a:lnTo>
                    <a:lnTo>
                      <a:pt x="18130" y="2653"/>
                    </a:lnTo>
                    <a:lnTo>
                      <a:pt x="18077" y="2842"/>
                    </a:lnTo>
                    <a:lnTo>
                      <a:pt x="18055" y="2653"/>
                    </a:lnTo>
                    <a:lnTo>
                      <a:pt x="18034" y="2463"/>
                    </a:lnTo>
                    <a:lnTo>
                      <a:pt x="18017" y="2463"/>
                    </a:lnTo>
                    <a:lnTo>
                      <a:pt x="18017" y="17432"/>
                    </a:lnTo>
                    <a:lnTo>
                      <a:pt x="17988" y="17432"/>
                    </a:lnTo>
                    <a:lnTo>
                      <a:pt x="18002" y="17242"/>
                    </a:lnTo>
                    <a:lnTo>
                      <a:pt x="18017" y="17432"/>
                    </a:lnTo>
                    <a:lnTo>
                      <a:pt x="18017" y="16863"/>
                    </a:lnTo>
                    <a:lnTo>
                      <a:pt x="18008" y="17053"/>
                    </a:lnTo>
                    <a:lnTo>
                      <a:pt x="18004" y="17053"/>
                    </a:lnTo>
                    <a:lnTo>
                      <a:pt x="18017" y="16863"/>
                    </a:lnTo>
                    <a:lnTo>
                      <a:pt x="18017" y="15347"/>
                    </a:lnTo>
                    <a:lnTo>
                      <a:pt x="18002" y="15537"/>
                    </a:lnTo>
                    <a:lnTo>
                      <a:pt x="17996" y="15537"/>
                    </a:lnTo>
                    <a:lnTo>
                      <a:pt x="17996" y="17053"/>
                    </a:lnTo>
                    <a:lnTo>
                      <a:pt x="17988" y="17242"/>
                    </a:lnTo>
                    <a:lnTo>
                      <a:pt x="17958" y="17242"/>
                    </a:lnTo>
                    <a:lnTo>
                      <a:pt x="17943" y="17432"/>
                    </a:lnTo>
                    <a:lnTo>
                      <a:pt x="17928" y="17432"/>
                    </a:lnTo>
                    <a:lnTo>
                      <a:pt x="17914" y="17242"/>
                    </a:lnTo>
                    <a:lnTo>
                      <a:pt x="17891" y="17242"/>
                    </a:lnTo>
                    <a:lnTo>
                      <a:pt x="17847" y="17053"/>
                    </a:lnTo>
                    <a:lnTo>
                      <a:pt x="17780" y="17053"/>
                    </a:lnTo>
                    <a:lnTo>
                      <a:pt x="17758" y="17242"/>
                    </a:lnTo>
                    <a:lnTo>
                      <a:pt x="17736" y="17242"/>
                    </a:lnTo>
                    <a:lnTo>
                      <a:pt x="17767" y="17432"/>
                    </a:lnTo>
                    <a:lnTo>
                      <a:pt x="17823" y="17621"/>
                    </a:lnTo>
                    <a:lnTo>
                      <a:pt x="17810" y="17621"/>
                    </a:lnTo>
                    <a:lnTo>
                      <a:pt x="17810" y="19705"/>
                    </a:lnTo>
                    <a:lnTo>
                      <a:pt x="17780" y="19705"/>
                    </a:lnTo>
                    <a:lnTo>
                      <a:pt x="17780" y="19516"/>
                    </a:lnTo>
                    <a:lnTo>
                      <a:pt x="17810" y="19516"/>
                    </a:lnTo>
                    <a:lnTo>
                      <a:pt x="17810" y="17621"/>
                    </a:lnTo>
                    <a:lnTo>
                      <a:pt x="17748" y="17621"/>
                    </a:lnTo>
                    <a:lnTo>
                      <a:pt x="17738" y="17432"/>
                    </a:lnTo>
                    <a:lnTo>
                      <a:pt x="17736" y="17242"/>
                    </a:lnTo>
                    <a:lnTo>
                      <a:pt x="17699" y="17242"/>
                    </a:lnTo>
                    <a:lnTo>
                      <a:pt x="17682" y="17432"/>
                    </a:lnTo>
                    <a:lnTo>
                      <a:pt x="17677" y="17432"/>
                    </a:lnTo>
                    <a:lnTo>
                      <a:pt x="17677" y="20084"/>
                    </a:lnTo>
                    <a:lnTo>
                      <a:pt x="17662" y="20274"/>
                    </a:lnTo>
                    <a:lnTo>
                      <a:pt x="17648" y="20084"/>
                    </a:lnTo>
                    <a:lnTo>
                      <a:pt x="17610" y="20084"/>
                    </a:lnTo>
                    <a:lnTo>
                      <a:pt x="17588" y="19895"/>
                    </a:lnTo>
                    <a:lnTo>
                      <a:pt x="17538" y="19895"/>
                    </a:lnTo>
                    <a:lnTo>
                      <a:pt x="17593" y="19705"/>
                    </a:lnTo>
                    <a:lnTo>
                      <a:pt x="17618" y="19516"/>
                    </a:lnTo>
                    <a:lnTo>
                      <a:pt x="17618" y="19705"/>
                    </a:lnTo>
                    <a:lnTo>
                      <a:pt x="17632" y="19516"/>
                    </a:lnTo>
                    <a:lnTo>
                      <a:pt x="17647" y="19516"/>
                    </a:lnTo>
                    <a:lnTo>
                      <a:pt x="17662" y="19705"/>
                    </a:lnTo>
                    <a:lnTo>
                      <a:pt x="17662" y="19895"/>
                    </a:lnTo>
                    <a:lnTo>
                      <a:pt x="17677" y="19895"/>
                    </a:lnTo>
                    <a:lnTo>
                      <a:pt x="17677" y="17432"/>
                    </a:lnTo>
                    <a:lnTo>
                      <a:pt x="17638" y="17432"/>
                    </a:lnTo>
                    <a:lnTo>
                      <a:pt x="17626" y="17811"/>
                    </a:lnTo>
                    <a:lnTo>
                      <a:pt x="17618" y="17811"/>
                    </a:lnTo>
                    <a:lnTo>
                      <a:pt x="17618" y="18189"/>
                    </a:lnTo>
                    <a:lnTo>
                      <a:pt x="17588" y="18189"/>
                    </a:lnTo>
                    <a:lnTo>
                      <a:pt x="17588" y="18000"/>
                    </a:lnTo>
                    <a:lnTo>
                      <a:pt x="17573" y="18000"/>
                    </a:lnTo>
                    <a:lnTo>
                      <a:pt x="17551" y="18189"/>
                    </a:lnTo>
                    <a:lnTo>
                      <a:pt x="17507" y="18189"/>
                    </a:lnTo>
                    <a:lnTo>
                      <a:pt x="17484" y="18379"/>
                    </a:lnTo>
                    <a:lnTo>
                      <a:pt x="17470" y="18379"/>
                    </a:lnTo>
                    <a:lnTo>
                      <a:pt x="17470" y="18189"/>
                    </a:lnTo>
                    <a:lnTo>
                      <a:pt x="17455" y="18189"/>
                    </a:lnTo>
                    <a:lnTo>
                      <a:pt x="17477" y="18000"/>
                    </a:lnTo>
                    <a:lnTo>
                      <a:pt x="17440" y="18000"/>
                    </a:lnTo>
                    <a:lnTo>
                      <a:pt x="17440" y="18379"/>
                    </a:lnTo>
                    <a:lnTo>
                      <a:pt x="17410" y="18189"/>
                    </a:lnTo>
                    <a:lnTo>
                      <a:pt x="17440" y="18189"/>
                    </a:lnTo>
                    <a:lnTo>
                      <a:pt x="17440" y="18000"/>
                    </a:lnTo>
                    <a:lnTo>
                      <a:pt x="17432" y="18000"/>
                    </a:lnTo>
                    <a:lnTo>
                      <a:pt x="17395" y="17811"/>
                    </a:lnTo>
                    <a:lnTo>
                      <a:pt x="17395" y="18000"/>
                    </a:lnTo>
                    <a:lnTo>
                      <a:pt x="17351" y="18000"/>
                    </a:lnTo>
                    <a:lnTo>
                      <a:pt x="17349" y="18189"/>
                    </a:lnTo>
                    <a:lnTo>
                      <a:pt x="17339" y="18379"/>
                    </a:lnTo>
                    <a:lnTo>
                      <a:pt x="17327" y="18379"/>
                    </a:lnTo>
                    <a:lnTo>
                      <a:pt x="17315" y="18189"/>
                    </a:lnTo>
                    <a:lnTo>
                      <a:pt x="17307" y="18000"/>
                    </a:lnTo>
                    <a:lnTo>
                      <a:pt x="17277" y="18000"/>
                    </a:lnTo>
                    <a:lnTo>
                      <a:pt x="17262" y="17811"/>
                    </a:lnTo>
                    <a:lnTo>
                      <a:pt x="17260" y="17621"/>
                    </a:lnTo>
                    <a:lnTo>
                      <a:pt x="17256" y="17432"/>
                    </a:lnTo>
                    <a:lnTo>
                      <a:pt x="17247" y="17432"/>
                    </a:lnTo>
                    <a:lnTo>
                      <a:pt x="17279" y="17242"/>
                    </a:lnTo>
                    <a:lnTo>
                      <a:pt x="17309" y="17053"/>
                    </a:lnTo>
                    <a:lnTo>
                      <a:pt x="17341" y="16863"/>
                    </a:lnTo>
                    <a:lnTo>
                      <a:pt x="17381" y="16674"/>
                    </a:lnTo>
                    <a:lnTo>
                      <a:pt x="17464" y="16674"/>
                    </a:lnTo>
                    <a:lnTo>
                      <a:pt x="17499" y="16863"/>
                    </a:lnTo>
                    <a:lnTo>
                      <a:pt x="17529" y="16863"/>
                    </a:lnTo>
                    <a:lnTo>
                      <a:pt x="17558" y="16674"/>
                    </a:lnTo>
                    <a:lnTo>
                      <a:pt x="17573" y="16674"/>
                    </a:lnTo>
                    <a:lnTo>
                      <a:pt x="17588" y="16863"/>
                    </a:lnTo>
                    <a:lnTo>
                      <a:pt x="17795" y="16863"/>
                    </a:lnTo>
                    <a:lnTo>
                      <a:pt x="17795" y="16674"/>
                    </a:lnTo>
                    <a:lnTo>
                      <a:pt x="17840" y="16674"/>
                    </a:lnTo>
                    <a:lnTo>
                      <a:pt x="17840" y="16863"/>
                    </a:lnTo>
                    <a:lnTo>
                      <a:pt x="17869" y="16863"/>
                    </a:lnTo>
                    <a:lnTo>
                      <a:pt x="17914" y="17242"/>
                    </a:lnTo>
                    <a:lnTo>
                      <a:pt x="17958" y="17242"/>
                    </a:lnTo>
                    <a:lnTo>
                      <a:pt x="17971" y="17053"/>
                    </a:lnTo>
                    <a:lnTo>
                      <a:pt x="17996" y="17053"/>
                    </a:lnTo>
                    <a:lnTo>
                      <a:pt x="17996" y="15537"/>
                    </a:lnTo>
                    <a:lnTo>
                      <a:pt x="17943" y="15537"/>
                    </a:lnTo>
                    <a:lnTo>
                      <a:pt x="17943" y="15158"/>
                    </a:lnTo>
                    <a:lnTo>
                      <a:pt x="17973" y="15347"/>
                    </a:lnTo>
                    <a:lnTo>
                      <a:pt x="18017" y="15347"/>
                    </a:lnTo>
                    <a:lnTo>
                      <a:pt x="18017" y="2463"/>
                    </a:lnTo>
                    <a:lnTo>
                      <a:pt x="18016" y="2463"/>
                    </a:lnTo>
                    <a:lnTo>
                      <a:pt x="18002" y="2274"/>
                    </a:lnTo>
                    <a:lnTo>
                      <a:pt x="17928" y="2093"/>
                    </a:lnTo>
                    <a:lnTo>
                      <a:pt x="17928" y="15158"/>
                    </a:lnTo>
                    <a:lnTo>
                      <a:pt x="17909" y="15347"/>
                    </a:lnTo>
                    <a:lnTo>
                      <a:pt x="17874" y="15347"/>
                    </a:lnTo>
                    <a:lnTo>
                      <a:pt x="17854" y="15537"/>
                    </a:lnTo>
                    <a:lnTo>
                      <a:pt x="17854" y="15347"/>
                    </a:lnTo>
                    <a:lnTo>
                      <a:pt x="17884" y="15158"/>
                    </a:lnTo>
                    <a:lnTo>
                      <a:pt x="17928" y="15158"/>
                    </a:lnTo>
                    <a:lnTo>
                      <a:pt x="17928" y="2093"/>
                    </a:lnTo>
                    <a:lnTo>
                      <a:pt x="17925" y="2084"/>
                    </a:lnTo>
                    <a:lnTo>
                      <a:pt x="17882" y="2084"/>
                    </a:lnTo>
                    <a:lnTo>
                      <a:pt x="17859" y="2274"/>
                    </a:lnTo>
                    <a:lnTo>
                      <a:pt x="17840" y="2653"/>
                    </a:lnTo>
                    <a:lnTo>
                      <a:pt x="17756" y="2463"/>
                    </a:lnTo>
                    <a:lnTo>
                      <a:pt x="17529" y="2463"/>
                    </a:lnTo>
                    <a:lnTo>
                      <a:pt x="17440" y="2084"/>
                    </a:lnTo>
                    <a:lnTo>
                      <a:pt x="17440" y="1895"/>
                    </a:lnTo>
                    <a:lnTo>
                      <a:pt x="17395" y="1895"/>
                    </a:lnTo>
                    <a:lnTo>
                      <a:pt x="17381" y="2084"/>
                    </a:lnTo>
                    <a:lnTo>
                      <a:pt x="17336" y="2084"/>
                    </a:lnTo>
                    <a:lnTo>
                      <a:pt x="17336" y="16295"/>
                    </a:lnTo>
                    <a:lnTo>
                      <a:pt x="17303" y="16484"/>
                    </a:lnTo>
                    <a:lnTo>
                      <a:pt x="17268" y="16674"/>
                    </a:lnTo>
                    <a:lnTo>
                      <a:pt x="17230" y="16863"/>
                    </a:lnTo>
                    <a:lnTo>
                      <a:pt x="17188" y="17053"/>
                    </a:lnTo>
                    <a:lnTo>
                      <a:pt x="17224" y="16863"/>
                    </a:lnTo>
                    <a:lnTo>
                      <a:pt x="17262" y="16674"/>
                    </a:lnTo>
                    <a:lnTo>
                      <a:pt x="17301" y="16484"/>
                    </a:lnTo>
                    <a:lnTo>
                      <a:pt x="17336" y="16295"/>
                    </a:lnTo>
                    <a:lnTo>
                      <a:pt x="17336" y="2084"/>
                    </a:lnTo>
                    <a:lnTo>
                      <a:pt x="17173" y="2084"/>
                    </a:lnTo>
                    <a:lnTo>
                      <a:pt x="17173" y="15726"/>
                    </a:lnTo>
                    <a:lnTo>
                      <a:pt x="17159" y="15726"/>
                    </a:lnTo>
                    <a:lnTo>
                      <a:pt x="17159" y="15916"/>
                    </a:lnTo>
                    <a:lnTo>
                      <a:pt x="17144" y="16105"/>
                    </a:lnTo>
                    <a:lnTo>
                      <a:pt x="17144" y="16295"/>
                    </a:lnTo>
                    <a:lnTo>
                      <a:pt x="17129" y="16295"/>
                    </a:lnTo>
                    <a:lnTo>
                      <a:pt x="17144" y="16105"/>
                    </a:lnTo>
                    <a:lnTo>
                      <a:pt x="17099" y="16105"/>
                    </a:lnTo>
                    <a:lnTo>
                      <a:pt x="17099" y="15916"/>
                    </a:lnTo>
                    <a:lnTo>
                      <a:pt x="17159" y="15916"/>
                    </a:lnTo>
                    <a:lnTo>
                      <a:pt x="17159" y="15726"/>
                    </a:lnTo>
                    <a:lnTo>
                      <a:pt x="17099" y="15726"/>
                    </a:lnTo>
                    <a:lnTo>
                      <a:pt x="17070" y="15537"/>
                    </a:lnTo>
                    <a:lnTo>
                      <a:pt x="17025" y="15537"/>
                    </a:lnTo>
                    <a:lnTo>
                      <a:pt x="17055" y="15347"/>
                    </a:lnTo>
                    <a:lnTo>
                      <a:pt x="17099" y="15347"/>
                    </a:lnTo>
                    <a:lnTo>
                      <a:pt x="17085" y="15537"/>
                    </a:lnTo>
                    <a:lnTo>
                      <a:pt x="17159" y="15537"/>
                    </a:lnTo>
                    <a:lnTo>
                      <a:pt x="17173" y="15726"/>
                    </a:lnTo>
                    <a:lnTo>
                      <a:pt x="17173" y="2084"/>
                    </a:lnTo>
                    <a:lnTo>
                      <a:pt x="17168" y="2084"/>
                    </a:lnTo>
                    <a:lnTo>
                      <a:pt x="17107" y="1895"/>
                    </a:lnTo>
                    <a:lnTo>
                      <a:pt x="16981" y="1895"/>
                    </a:lnTo>
                    <a:lnTo>
                      <a:pt x="16981" y="15158"/>
                    </a:lnTo>
                    <a:lnTo>
                      <a:pt x="16966" y="15158"/>
                    </a:lnTo>
                    <a:lnTo>
                      <a:pt x="16966" y="14968"/>
                    </a:lnTo>
                    <a:lnTo>
                      <a:pt x="16981" y="14968"/>
                    </a:lnTo>
                    <a:lnTo>
                      <a:pt x="16981" y="1895"/>
                    </a:lnTo>
                    <a:lnTo>
                      <a:pt x="16956" y="1705"/>
                    </a:lnTo>
                    <a:lnTo>
                      <a:pt x="16902" y="1516"/>
                    </a:lnTo>
                    <a:lnTo>
                      <a:pt x="16862" y="1516"/>
                    </a:lnTo>
                    <a:lnTo>
                      <a:pt x="16848" y="1705"/>
                    </a:lnTo>
                    <a:lnTo>
                      <a:pt x="16826" y="1705"/>
                    </a:lnTo>
                    <a:lnTo>
                      <a:pt x="16850" y="1895"/>
                    </a:lnTo>
                    <a:lnTo>
                      <a:pt x="16892" y="1895"/>
                    </a:lnTo>
                    <a:lnTo>
                      <a:pt x="16818" y="2053"/>
                    </a:lnTo>
                    <a:lnTo>
                      <a:pt x="16818" y="16674"/>
                    </a:lnTo>
                    <a:lnTo>
                      <a:pt x="16816" y="16863"/>
                    </a:lnTo>
                    <a:lnTo>
                      <a:pt x="16806" y="17242"/>
                    </a:lnTo>
                    <a:lnTo>
                      <a:pt x="16816" y="16863"/>
                    </a:lnTo>
                    <a:lnTo>
                      <a:pt x="16818" y="16674"/>
                    </a:lnTo>
                    <a:lnTo>
                      <a:pt x="16818" y="2053"/>
                    </a:lnTo>
                    <a:lnTo>
                      <a:pt x="16803" y="2084"/>
                    </a:lnTo>
                    <a:lnTo>
                      <a:pt x="16803" y="17621"/>
                    </a:lnTo>
                    <a:lnTo>
                      <a:pt x="16759" y="17621"/>
                    </a:lnTo>
                    <a:lnTo>
                      <a:pt x="16744" y="17811"/>
                    </a:lnTo>
                    <a:lnTo>
                      <a:pt x="16788" y="17811"/>
                    </a:lnTo>
                    <a:lnTo>
                      <a:pt x="16788" y="18758"/>
                    </a:lnTo>
                    <a:lnTo>
                      <a:pt x="16774" y="18758"/>
                    </a:lnTo>
                    <a:lnTo>
                      <a:pt x="16744" y="18568"/>
                    </a:lnTo>
                    <a:lnTo>
                      <a:pt x="16788" y="18568"/>
                    </a:lnTo>
                    <a:lnTo>
                      <a:pt x="16788" y="17811"/>
                    </a:lnTo>
                    <a:lnTo>
                      <a:pt x="16774" y="18000"/>
                    </a:lnTo>
                    <a:lnTo>
                      <a:pt x="16670" y="18000"/>
                    </a:lnTo>
                    <a:lnTo>
                      <a:pt x="16729" y="17811"/>
                    </a:lnTo>
                    <a:lnTo>
                      <a:pt x="16714" y="17811"/>
                    </a:lnTo>
                    <a:lnTo>
                      <a:pt x="16700" y="17621"/>
                    </a:lnTo>
                    <a:lnTo>
                      <a:pt x="16685" y="17621"/>
                    </a:lnTo>
                    <a:lnTo>
                      <a:pt x="16685" y="17432"/>
                    </a:lnTo>
                    <a:lnTo>
                      <a:pt x="16700" y="17432"/>
                    </a:lnTo>
                    <a:lnTo>
                      <a:pt x="16700" y="17242"/>
                    </a:lnTo>
                    <a:lnTo>
                      <a:pt x="16714" y="17053"/>
                    </a:lnTo>
                    <a:lnTo>
                      <a:pt x="16737" y="17053"/>
                    </a:lnTo>
                    <a:lnTo>
                      <a:pt x="16781" y="17242"/>
                    </a:lnTo>
                    <a:lnTo>
                      <a:pt x="16803" y="17432"/>
                    </a:lnTo>
                    <a:lnTo>
                      <a:pt x="16803" y="2084"/>
                    </a:lnTo>
                    <a:lnTo>
                      <a:pt x="16788" y="2084"/>
                    </a:lnTo>
                    <a:lnTo>
                      <a:pt x="16788" y="15726"/>
                    </a:lnTo>
                    <a:lnTo>
                      <a:pt x="16774" y="15726"/>
                    </a:lnTo>
                    <a:lnTo>
                      <a:pt x="16788" y="15916"/>
                    </a:lnTo>
                    <a:lnTo>
                      <a:pt x="16759" y="15916"/>
                    </a:lnTo>
                    <a:lnTo>
                      <a:pt x="16759" y="15726"/>
                    </a:lnTo>
                    <a:lnTo>
                      <a:pt x="16729" y="15726"/>
                    </a:lnTo>
                    <a:lnTo>
                      <a:pt x="16729" y="16674"/>
                    </a:lnTo>
                    <a:lnTo>
                      <a:pt x="16592" y="16863"/>
                    </a:lnTo>
                    <a:lnTo>
                      <a:pt x="16466" y="16863"/>
                    </a:lnTo>
                    <a:lnTo>
                      <a:pt x="16226" y="16484"/>
                    </a:lnTo>
                    <a:lnTo>
                      <a:pt x="16211" y="16484"/>
                    </a:lnTo>
                    <a:lnTo>
                      <a:pt x="16196" y="16579"/>
                    </a:lnTo>
                    <a:lnTo>
                      <a:pt x="16196" y="16484"/>
                    </a:lnTo>
                    <a:lnTo>
                      <a:pt x="16137" y="16484"/>
                    </a:lnTo>
                    <a:lnTo>
                      <a:pt x="16137" y="16105"/>
                    </a:lnTo>
                    <a:lnTo>
                      <a:pt x="16152" y="16295"/>
                    </a:lnTo>
                    <a:lnTo>
                      <a:pt x="16241" y="16295"/>
                    </a:lnTo>
                    <a:lnTo>
                      <a:pt x="16226" y="16105"/>
                    </a:lnTo>
                    <a:lnTo>
                      <a:pt x="16211" y="16105"/>
                    </a:lnTo>
                    <a:lnTo>
                      <a:pt x="16241" y="15726"/>
                    </a:lnTo>
                    <a:lnTo>
                      <a:pt x="16256" y="15726"/>
                    </a:lnTo>
                    <a:lnTo>
                      <a:pt x="16270" y="15916"/>
                    </a:lnTo>
                    <a:lnTo>
                      <a:pt x="16273" y="15726"/>
                    </a:lnTo>
                    <a:lnTo>
                      <a:pt x="16283" y="15537"/>
                    </a:lnTo>
                    <a:lnTo>
                      <a:pt x="16285" y="15347"/>
                    </a:lnTo>
                    <a:lnTo>
                      <a:pt x="16256" y="15347"/>
                    </a:lnTo>
                    <a:lnTo>
                      <a:pt x="16226" y="15537"/>
                    </a:lnTo>
                    <a:lnTo>
                      <a:pt x="16196" y="15537"/>
                    </a:lnTo>
                    <a:lnTo>
                      <a:pt x="16181" y="15347"/>
                    </a:lnTo>
                    <a:lnTo>
                      <a:pt x="16181" y="15537"/>
                    </a:lnTo>
                    <a:lnTo>
                      <a:pt x="16122" y="15537"/>
                    </a:lnTo>
                    <a:lnTo>
                      <a:pt x="16122" y="15347"/>
                    </a:lnTo>
                    <a:lnTo>
                      <a:pt x="16107" y="15347"/>
                    </a:lnTo>
                    <a:lnTo>
                      <a:pt x="16093" y="15537"/>
                    </a:lnTo>
                    <a:lnTo>
                      <a:pt x="16078" y="15537"/>
                    </a:lnTo>
                    <a:lnTo>
                      <a:pt x="16078" y="16295"/>
                    </a:lnTo>
                    <a:lnTo>
                      <a:pt x="16048" y="16295"/>
                    </a:lnTo>
                    <a:lnTo>
                      <a:pt x="16078" y="16105"/>
                    </a:lnTo>
                    <a:lnTo>
                      <a:pt x="16078" y="15537"/>
                    </a:lnTo>
                    <a:lnTo>
                      <a:pt x="16048" y="15537"/>
                    </a:lnTo>
                    <a:lnTo>
                      <a:pt x="16033" y="15347"/>
                    </a:lnTo>
                    <a:lnTo>
                      <a:pt x="16033" y="16863"/>
                    </a:lnTo>
                    <a:lnTo>
                      <a:pt x="16019" y="16674"/>
                    </a:lnTo>
                    <a:lnTo>
                      <a:pt x="16033" y="16674"/>
                    </a:lnTo>
                    <a:lnTo>
                      <a:pt x="16033" y="16295"/>
                    </a:lnTo>
                    <a:lnTo>
                      <a:pt x="16004" y="16484"/>
                    </a:lnTo>
                    <a:lnTo>
                      <a:pt x="15974" y="16484"/>
                    </a:lnTo>
                    <a:lnTo>
                      <a:pt x="15974" y="16863"/>
                    </a:lnTo>
                    <a:lnTo>
                      <a:pt x="15959" y="16863"/>
                    </a:lnTo>
                    <a:lnTo>
                      <a:pt x="15959" y="16674"/>
                    </a:lnTo>
                    <a:lnTo>
                      <a:pt x="15945" y="16674"/>
                    </a:lnTo>
                    <a:lnTo>
                      <a:pt x="15945" y="16484"/>
                    </a:lnTo>
                    <a:lnTo>
                      <a:pt x="15959" y="16484"/>
                    </a:lnTo>
                    <a:lnTo>
                      <a:pt x="15959" y="16674"/>
                    </a:lnTo>
                    <a:lnTo>
                      <a:pt x="15974" y="16674"/>
                    </a:lnTo>
                    <a:lnTo>
                      <a:pt x="15974" y="16484"/>
                    </a:lnTo>
                    <a:lnTo>
                      <a:pt x="15989" y="16295"/>
                    </a:lnTo>
                    <a:lnTo>
                      <a:pt x="16033" y="16295"/>
                    </a:lnTo>
                    <a:lnTo>
                      <a:pt x="16033" y="15347"/>
                    </a:lnTo>
                    <a:lnTo>
                      <a:pt x="16004" y="15347"/>
                    </a:lnTo>
                    <a:lnTo>
                      <a:pt x="16004" y="15916"/>
                    </a:lnTo>
                    <a:lnTo>
                      <a:pt x="16001" y="16105"/>
                    </a:lnTo>
                    <a:lnTo>
                      <a:pt x="15995" y="16105"/>
                    </a:lnTo>
                    <a:lnTo>
                      <a:pt x="15985" y="16295"/>
                    </a:lnTo>
                    <a:lnTo>
                      <a:pt x="15930" y="16295"/>
                    </a:lnTo>
                    <a:lnTo>
                      <a:pt x="15930" y="17242"/>
                    </a:lnTo>
                    <a:lnTo>
                      <a:pt x="15885" y="17242"/>
                    </a:lnTo>
                    <a:lnTo>
                      <a:pt x="15871" y="17053"/>
                    </a:lnTo>
                    <a:lnTo>
                      <a:pt x="15885" y="16863"/>
                    </a:lnTo>
                    <a:lnTo>
                      <a:pt x="15841" y="16863"/>
                    </a:lnTo>
                    <a:lnTo>
                      <a:pt x="15856" y="17053"/>
                    </a:lnTo>
                    <a:lnTo>
                      <a:pt x="15856" y="17242"/>
                    </a:lnTo>
                    <a:lnTo>
                      <a:pt x="15811" y="17242"/>
                    </a:lnTo>
                    <a:lnTo>
                      <a:pt x="15792" y="17053"/>
                    </a:lnTo>
                    <a:lnTo>
                      <a:pt x="15757" y="17053"/>
                    </a:lnTo>
                    <a:lnTo>
                      <a:pt x="15737" y="16863"/>
                    </a:lnTo>
                    <a:lnTo>
                      <a:pt x="15841" y="16863"/>
                    </a:lnTo>
                    <a:lnTo>
                      <a:pt x="15856" y="16674"/>
                    </a:lnTo>
                    <a:lnTo>
                      <a:pt x="15900" y="16674"/>
                    </a:lnTo>
                    <a:lnTo>
                      <a:pt x="15885" y="16863"/>
                    </a:lnTo>
                    <a:lnTo>
                      <a:pt x="15900" y="17053"/>
                    </a:lnTo>
                    <a:lnTo>
                      <a:pt x="15915" y="17053"/>
                    </a:lnTo>
                    <a:lnTo>
                      <a:pt x="15930" y="17242"/>
                    </a:lnTo>
                    <a:lnTo>
                      <a:pt x="15930" y="16295"/>
                    </a:lnTo>
                    <a:lnTo>
                      <a:pt x="15915" y="16295"/>
                    </a:lnTo>
                    <a:lnTo>
                      <a:pt x="16004" y="15916"/>
                    </a:lnTo>
                    <a:lnTo>
                      <a:pt x="16004" y="15347"/>
                    </a:lnTo>
                    <a:lnTo>
                      <a:pt x="16019" y="15158"/>
                    </a:lnTo>
                    <a:lnTo>
                      <a:pt x="16048" y="15158"/>
                    </a:lnTo>
                    <a:lnTo>
                      <a:pt x="16048" y="14968"/>
                    </a:lnTo>
                    <a:lnTo>
                      <a:pt x="15945" y="14968"/>
                    </a:lnTo>
                    <a:lnTo>
                      <a:pt x="15959" y="14779"/>
                    </a:lnTo>
                    <a:lnTo>
                      <a:pt x="15967" y="14779"/>
                    </a:lnTo>
                    <a:lnTo>
                      <a:pt x="15946" y="14589"/>
                    </a:lnTo>
                    <a:lnTo>
                      <a:pt x="15932" y="14589"/>
                    </a:lnTo>
                    <a:lnTo>
                      <a:pt x="15942" y="14770"/>
                    </a:lnTo>
                    <a:lnTo>
                      <a:pt x="15885" y="14589"/>
                    </a:lnTo>
                    <a:lnTo>
                      <a:pt x="15871" y="14589"/>
                    </a:lnTo>
                    <a:lnTo>
                      <a:pt x="15885" y="14779"/>
                    </a:lnTo>
                    <a:lnTo>
                      <a:pt x="15885" y="16295"/>
                    </a:lnTo>
                    <a:lnTo>
                      <a:pt x="15871" y="16484"/>
                    </a:lnTo>
                    <a:lnTo>
                      <a:pt x="15826" y="16484"/>
                    </a:lnTo>
                    <a:lnTo>
                      <a:pt x="15841" y="16295"/>
                    </a:lnTo>
                    <a:lnTo>
                      <a:pt x="15856" y="16295"/>
                    </a:lnTo>
                    <a:lnTo>
                      <a:pt x="15871" y="16484"/>
                    </a:lnTo>
                    <a:lnTo>
                      <a:pt x="15871" y="16295"/>
                    </a:lnTo>
                    <a:lnTo>
                      <a:pt x="15885" y="16295"/>
                    </a:lnTo>
                    <a:lnTo>
                      <a:pt x="15885" y="14779"/>
                    </a:lnTo>
                    <a:lnTo>
                      <a:pt x="15856" y="14779"/>
                    </a:lnTo>
                    <a:lnTo>
                      <a:pt x="15856" y="14589"/>
                    </a:lnTo>
                    <a:lnTo>
                      <a:pt x="15811" y="14589"/>
                    </a:lnTo>
                    <a:lnTo>
                      <a:pt x="15811" y="16484"/>
                    </a:lnTo>
                    <a:lnTo>
                      <a:pt x="15797" y="16674"/>
                    </a:lnTo>
                    <a:lnTo>
                      <a:pt x="15782" y="16674"/>
                    </a:lnTo>
                    <a:lnTo>
                      <a:pt x="15797" y="16484"/>
                    </a:lnTo>
                    <a:lnTo>
                      <a:pt x="15811" y="16484"/>
                    </a:lnTo>
                    <a:lnTo>
                      <a:pt x="15811" y="14589"/>
                    </a:lnTo>
                    <a:lnTo>
                      <a:pt x="15814" y="14400"/>
                    </a:lnTo>
                    <a:lnTo>
                      <a:pt x="15821" y="14400"/>
                    </a:lnTo>
                    <a:lnTo>
                      <a:pt x="15830" y="14211"/>
                    </a:lnTo>
                    <a:lnTo>
                      <a:pt x="15863" y="14211"/>
                    </a:lnTo>
                    <a:lnTo>
                      <a:pt x="15908" y="14400"/>
                    </a:lnTo>
                    <a:lnTo>
                      <a:pt x="15915" y="14400"/>
                    </a:lnTo>
                    <a:lnTo>
                      <a:pt x="15915" y="14211"/>
                    </a:lnTo>
                    <a:lnTo>
                      <a:pt x="15900" y="14211"/>
                    </a:lnTo>
                    <a:lnTo>
                      <a:pt x="15900" y="14021"/>
                    </a:lnTo>
                    <a:lnTo>
                      <a:pt x="15885" y="14021"/>
                    </a:lnTo>
                    <a:lnTo>
                      <a:pt x="15961" y="13832"/>
                    </a:lnTo>
                    <a:lnTo>
                      <a:pt x="16032" y="13832"/>
                    </a:lnTo>
                    <a:lnTo>
                      <a:pt x="16100" y="14021"/>
                    </a:lnTo>
                    <a:lnTo>
                      <a:pt x="16167" y="14211"/>
                    </a:lnTo>
                    <a:lnTo>
                      <a:pt x="16180" y="14400"/>
                    </a:lnTo>
                    <a:lnTo>
                      <a:pt x="16212" y="14589"/>
                    </a:lnTo>
                    <a:lnTo>
                      <a:pt x="16226" y="14779"/>
                    </a:lnTo>
                    <a:lnTo>
                      <a:pt x="16256" y="14779"/>
                    </a:lnTo>
                    <a:lnTo>
                      <a:pt x="16256" y="14968"/>
                    </a:lnTo>
                    <a:lnTo>
                      <a:pt x="16211" y="14968"/>
                    </a:lnTo>
                    <a:lnTo>
                      <a:pt x="16211" y="15158"/>
                    </a:lnTo>
                    <a:lnTo>
                      <a:pt x="16241" y="15347"/>
                    </a:lnTo>
                    <a:lnTo>
                      <a:pt x="16256" y="15347"/>
                    </a:lnTo>
                    <a:lnTo>
                      <a:pt x="16270" y="15158"/>
                    </a:lnTo>
                    <a:lnTo>
                      <a:pt x="16300" y="15158"/>
                    </a:lnTo>
                    <a:lnTo>
                      <a:pt x="16324" y="14968"/>
                    </a:lnTo>
                    <a:lnTo>
                      <a:pt x="16379" y="14779"/>
                    </a:lnTo>
                    <a:lnTo>
                      <a:pt x="16300" y="14779"/>
                    </a:lnTo>
                    <a:lnTo>
                      <a:pt x="16330" y="14589"/>
                    </a:lnTo>
                    <a:lnTo>
                      <a:pt x="16359" y="14400"/>
                    </a:lnTo>
                    <a:lnTo>
                      <a:pt x="16315" y="14400"/>
                    </a:lnTo>
                    <a:lnTo>
                      <a:pt x="16315" y="14211"/>
                    </a:lnTo>
                    <a:lnTo>
                      <a:pt x="16300" y="14211"/>
                    </a:lnTo>
                    <a:lnTo>
                      <a:pt x="16285" y="14400"/>
                    </a:lnTo>
                    <a:lnTo>
                      <a:pt x="16300" y="14400"/>
                    </a:lnTo>
                    <a:lnTo>
                      <a:pt x="16270" y="14589"/>
                    </a:lnTo>
                    <a:lnTo>
                      <a:pt x="16270" y="14400"/>
                    </a:lnTo>
                    <a:lnTo>
                      <a:pt x="16256" y="14211"/>
                    </a:lnTo>
                    <a:lnTo>
                      <a:pt x="16211" y="14211"/>
                    </a:lnTo>
                    <a:lnTo>
                      <a:pt x="16236" y="14021"/>
                    </a:lnTo>
                    <a:lnTo>
                      <a:pt x="16315" y="14021"/>
                    </a:lnTo>
                    <a:lnTo>
                      <a:pt x="16315" y="14211"/>
                    </a:lnTo>
                    <a:lnTo>
                      <a:pt x="16433" y="14211"/>
                    </a:lnTo>
                    <a:lnTo>
                      <a:pt x="16418" y="14400"/>
                    </a:lnTo>
                    <a:lnTo>
                      <a:pt x="16478" y="14400"/>
                    </a:lnTo>
                    <a:lnTo>
                      <a:pt x="16463" y="14589"/>
                    </a:lnTo>
                    <a:lnTo>
                      <a:pt x="16492" y="14589"/>
                    </a:lnTo>
                    <a:lnTo>
                      <a:pt x="16522" y="14779"/>
                    </a:lnTo>
                    <a:lnTo>
                      <a:pt x="16537" y="14779"/>
                    </a:lnTo>
                    <a:lnTo>
                      <a:pt x="16552" y="14968"/>
                    </a:lnTo>
                    <a:lnTo>
                      <a:pt x="16566" y="14968"/>
                    </a:lnTo>
                    <a:lnTo>
                      <a:pt x="16566" y="15158"/>
                    </a:lnTo>
                    <a:lnTo>
                      <a:pt x="16552" y="15347"/>
                    </a:lnTo>
                    <a:lnTo>
                      <a:pt x="16529" y="15347"/>
                    </a:lnTo>
                    <a:lnTo>
                      <a:pt x="16485" y="15158"/>
                    </a:lnTo>
                    <a:lnTo>
                      <a:pt x="16463" y="14968"/>
                    </a:lnTo>
                    <a:lnTo>
                      <a:pt x="16463" y="15158"/>
                    </a:lnTo>
                    <a:lnTo>
                      <a:pt x="16448" y="15158"/>
                    </a:lnTo>
                    <a:lnTo>
                      <a:pt x="16448" y="15347"/>
                    </a:lnTo>
                    <a:lnTo>
                      <a:pt x="16315" y="15158"/>
                    </a:lnTo>
                    <a:lnTo>
                      <a:pt x="16300" y="15347"/>
                    </a:lnTo>
                    <a:lnTo>
                      <a:pt x="16315" y="15347"/>
                    </a:lnTo>
                    <a:lnTo>
                      <a:pt x="16330" y="15537"/>
                    </a:lnTo>
                    <a:lnTo>
                      <a:pt x="16344" y="15537"/>
                    </a:lnTo>
                    <a:lnTo>
                      <a:pt x="16344" y="15347"/>
                    </a:lnTo>
                    <a:lnTo>
                      <a:pt x="16359" y="15347"/>
                    </a:lnTo>
                    <a:lnTo>
                      <a:pt x="16359" y="15537"/>
                    </a:lnTo>
                    <a:lnTo>
                      <a:pt x="16426" y="15537"/>
                    </a:lnTo>
                    <a:lnTo>
                      <a:pt x="16453" y="15726"/>
                    </a:lnTo>
                    <a:lnTo>
                      <a:pt x="16492" y="15726"/>
                    </a:lnTo>
                    <a:lnTo>
                      <a:pt x="16478" y="15537"/>
                    </a:lnTo>
                    <a:lnTo>
                      <a:pt x="16522" y="15537"/>
                    </a:lnTo>
                    <a:lnTo>
                      <a:pt x="16507" y="15726"/>
                    </a:lnTo>
                    <a:lnTo>
                      <a:pt x="16685" y="16105"/>
                    </a:lnTo>
                    <a:lnTo>
                      <a:pt x="16670" y="16105"/>
                    </a:lnTo>
                    <a:lnTo>
                      <a:pt x="16670" y="16295"/>
                    </a:lnTo>
                    <a:lnTo>
                      <a:pt x="16685" y="16295"/>
                    </a:lnTo>
                    <a:lnTo>
                      <a:pt x="16729" y="16674"/>
                    </a:lnTo>
                    <a:lnTo>
                      <a:pt x="16729" y="15726"/>
                    </a:lnTo>
                    <a:lnTo>
                      <a:pt x="16718" y="15726"/>
                    </a:lnTo>
                    <a:lnTo>
                      <a:pt x="16696" y="15347"/>
                    </a:lnTo>
                    <a:lnTo>
                      <a:pt x="16685" y="15347"/>
                    </a:lnTo>
                    <a:lnTo>
                      <a:pt x="16663" y="15158"/>
                    </a:lnTo>
                    <a:lnTo>
                      <a:pt x="16618" y="15158"/>
                    </a:lnTo>
                    <a:lnTo>
                      <a:pt x="16596" y="14968"/>
                    </a:lnTo>
                    <a:lnTo>
                      <a:pt x="16611" y="14779"/>
                    </a:lnTo>
                    <a:lnTo>
                      <a:pt x="16644" y="14968"/>
                    </a:lnTo>
                    <a:lnTo>
                      <a:pt x="16729" y="14968"/>
                    </a:lnTo>
                    <a:lnTo>
                      <a:pt x="16714" y="15158"/>
                    </a:lnTo>
                    <a:lnTo>
                      <a:pt x="16700" y="15158"/>
                    </a:lnTo>
                    <a:lnTo>
                      <a:pt x="16722" y="15347"/>
                    </a:lnTo>
                    <a:lnTo>
                      <a:pt x="16766" y="15537"/>
                    </a:lnTo>
                    <a:lnTo>
                      <a:pt x="16774" y="15537"/>
                    </a:lnTo>
                    <a:lnTo>
                      <a:pt x="16788" y="15726"/>
                    </a:lnTo>
                    <a:lnTo>
                      <a:pt x="16788" y="2084"/>
                    </a:lnTo>
                    <a:lnTo>
                      <a:pt x="16774" y="2084"/>
                    </a:lnTo>
                    <a:lnTo>
                      <a:pt x="16774" y="1895"/>
                    </a:lnTo>
                    <a:lnTo>
                      <a:pt x="16685" y="1895"/>
                    </a:lnTo>
                    <a:lnTo>
                      <a:pt x="16655" y="1516"/>
                    </a:lnTo>
                    <a:lnTo>
                      <a:pt x="16609" y="1516"/>
                    </a:lnTo>
                    <a:lnTo>
                      <a:pt x="16582" y="1705"/>
                    </a:lnTo>
                    <a:lnTo>
                      <a:pt x="16581" y="1705"/>
                    </a:lnTo>
                    <a:lnTo>
                      <a:pt x="16581" y="14779"/>
                    </a:lnTo>
                    <a:lnTo>
                      <a:pt x="16566" y="14779"/>
                    </a:lnTo>
                    <a:lnTo>
                      <a:pt x="16566" y="14589"/>
                    </a:lnTo>
                    <a:lnTo>
                      <a:pt x="16581" y="14779"/>
                    </a:lnTo>
                    <a:lnTo>
                      <a:pt x="16581" y="1705"/>
                    </a:lnTo>
                    <a:lnTo>
                      <a:pt x="16552" y="1705"/>
                    </a:lnTo>
                    <a:lnTo>
                      <a:pt x="16502" y="1326"/>
                    </a:lnTo>
                    <a:lnTo>
                      <a:pt x="16368" y="1326"/>
                    </a:lnTo>
                    <a:lnTo>
                      <a:pt x="16285" y="1516"/>
                    </a:lnTo>
                    <a:lnTo>
                      <a:pt x="16358" y="1895"/>
                    </a:lnTo>
                    <a:lnTo>
                      <a:pt x="16400" y="2274"/>
                    </a:lnTo>
                    <a:lnTo>
                      <a:pt x="16414" y="2653"/>
                    </a:lnTo>
                    <a:lnTo>
                      <a:pt x="16404" y="3032"/>
                    </a:lnTo>
                    <a:lnTo>
                      <a:pt x="16348" y="2463"/>
                    </a:lnTo>
                    <a:lnTo>
                      <a:pt x="16294" y="2084"/>
                    </a:lnTo>
                    <a:lnTo>
                      <a:pt x="16260" y="1705"/>
                    </a:lnTo>
                    <a:lnTo>
                      <a:pt x="16243" y="1516"/>
                    </a:lnTo>
                    <a:lnTo>
                      <a:pt x="16219" y="1316"/>
                    </a:lnTo>
                    <a:lnTo>
                      <a:pt x="16219" y="6063"/>
                    </a:lnTo>
                    <a:lnTo>
                      <a:pt x="16174" y="6253"/>
                    </a:lnTo>
                    <a:lnTo>
                      <a:pt x="16152" y="6253"/>
                    </a:lnTo>
                    <a:lnTo>
                      <a:pt x="16152" y="6063"/>
                    </a:lnTo>
                    <a:lnTo>
                      <a:pt x="16219" y="6063"/>
                    </a:lnTo>
                    <a:lnTo>
                      <a:pt x="16219" y="1316"/>
                    </a:lnTo>
                    <a:lnTo>
                      <a:pt x="16196" y="1137"/>
                    </a:lnTo>
                    <a:lnTo>
                      <a:pt x="16009" y="1137"/>
                    </a:lnTo>
                    <a:lnTo>
                      <a:pt x="15945" y="1326"/>
                    </a:lnTo>
                    <a:lnTo>
                      <a:pt x="15930" y="1137"/>
                    </a:lnTo>
                    <a:lnTo>
                      <a:pt x="15885" y="1137"/>
                    </a:lnTo>
                    <a:lnTo>
                      <a:pt x="15885" y="1516"/>
                    </a:lnTo>
                    <a:lnTo>
                      <a:pt x="15871" y="1516"/>
                    </a:lnTo>
                    <a:lnTo>
                      <a:pt x="15885" y="1326"/>
                    </a:lnTo>
                    <a:lnTo>
                      <a:pt x="15885" y="1137"/>
                    </a:lnTo>
                    <a:lnTo>
                      <a:pt x="15752" y="1137"/>
                    </a:lnTo>
                    <a:lnTo>
                      <a:pt x="15762" y="1264"/>
                    </a:lnTo>
                    <a:lnTo>
                      <a:pt x="15773" y="1326"/>
                    </a:lnTo>
                    <a:lnTo>
                      <a:pt x="15801" y="1326"/>
                    </a:lnTo>
                    <a:lnTo>
                      <a:pt x="15826" y="1516"/>
                    </a:lnTo>
                    <a:lnTo>
                      <a:pt x="15797" y="1516"/>
                    </a:lnTo>
                    <a:lnTo>
                      <a:pt x="15797" y="16295"/>
                    </a:lnTo>
                    <a:lnTo>
                      <a:pt x="15782" y="16484"/>
                    </a:lnTo>
                    <a:lnTo>
                      <a:pt x="15767" y="16484"/>
                    </a:lnTo>
                    <a:lnTo>
                      <a:pt x="15752" y="16674"/>
                    </a:lnTo>
                    <a:lnTo>
                      <a:pt x="15737" y="16674"/>
                    </a:lnTo>
                    <a:lnTo>
                      <a:pt x="15708" y="16484"/>
                    </a:lnTo>
                    <a:lnTo>
                      <a:pt x="15708" y="16674"/>
                    </a:lnTo>
                    <a:lnTo>
                      <a:pt x="15678" y="16863"/>
                    </a:lnTo>
                    <a:lnTo>
                      <a:pt x="15663" y="16863"/>
                    </a:lnTo>
                    <a:lnTo>
                      <a:pt x="15663" y="16674"/>
                    </a:lnTo>
                    <a:lnTo>
                      <a:pt x="15708" y="16674"/>
                    </a:lnTo>
                    <a:lnTo>
                      <a:pt x="15708" y="16484"/>
                    </a:lnTo>
                    <a:lnTo>
                      <a:pt x="15678" y="16484"/>
                    </a:lnTo>
                    <a:lnTo>
                      <a:pt x="15663" y="16390"/>
                    </a:lnTo>
                    <a:lnTo>
                      <a:pt x="15663" y="16484"/>
                    </a:lnTo>
                    <a:lnTo>
                      <a:pt x="15649" y="16674"/>
                    </a:lnTo>
                    <a:lnTo>
                      <a:pt x="15634" y="16674"/>
                    </a:lnTo>
                    <a:lnTo>
                      <a:pt x="15604" y="16484"/>
                    </a:lnTo>
                    <a:lnTo>
                      <a:pt x="15589" y="16484"/>
                    </a:lnTo>
                    <a:lnTo>
                      <a:pt x="15575" y="16674"/>
                    </a:lnTo>
                    <a:lnTo>
                      <a:pt x="15545" y="16863"/>
                    </a:lnTo>
                    <a:lnTo>
                      <a:pt x="15530" y="16674"/>
                    </a:lnTo>
                    <a:lnTo>
                      <a:pt x="15500" y="16674"/>
                    </a:lnTo>
                    <a:lnTo>
                      <a:pt x="15486" y="16484"/>
                    </a:lnTo>
                    <a:lnTo>
                      <a:pt x="15575" y="16295"/>
                    </a:lnTo>
                    <a:lnTo>
                      <a:pt x="15575" y="16484"/>
                    </a:lnTo>
                    <a:lnTo>
                      <a:pt x="15589" y="16484"/>
                    </a:lnTo>
                    <a:lnTo>
                      <a:pt x="15604" y="16295"/>
                    </a:lnTo>
                    <a:lnTo>
                      <a:pt x="15619" y="16484"/>
                    </a:lnTo>
                    <a:lnTo>
                      <a:pt x="15663" y="16484"/>
                    </a:lnTo>
                    <a:lnTo>
                      <a:pt x="15663" y="16390"/>
                    </a:lnTo>
                    <a:lnTo>
                      <a:pt x="15649" y="16295"/>
                    </a:lnTo>
                    <a:lnTo>
                      <a:pt x="15663" y="16295"/>
                    </a:lnTo>
                    <a:lnTo>
                      <a:pt x="15723" y="16484"/>
                    </a:lnTo>
                    <a:lnTo>
                      <a:pt x="15737" y="16484"/>
                    </a:lnTo>
                    <a:lnTo>
                      <a:pt x="15737" y="16295"/>
                    </a:lnTo>
                    <a:lnTo>
                      <a:pt x="15752" y="16295"/>
                    </a:lnTo>
                    <a:lnTo>
                      <a:pt x="15752" y="16105"/>
                    </a:lnTo>
                    <a:lnTo>
                      <a:pt x="15737" y="16105"/>
                    </a:lnTo>
                    <a:lnTo>
                      <a:pt x="15678" y="15916"/>
                    </a:lnTo>
                    <a:lnTo>
                      <a:pt x="15703" y="15916"/>
                    </a:lnTo>
                    <a:lnTo>
                      <a:pt x="15757" y="16105"/>
                    </a:lnTo>
                    <a:lnTo>
                      <a:pt x="15782" y="16105"/>
                    </a:lnTo>
                    <a:lnTo>
                      <a:pt x="15767" y="16295"/>
                    </a:lnTo>
                    <a:lnTo>
                      <a:pt x="15768" y="16295"/>
                    </a:lnTo>
                    <a:lnTo>
                      <a:pt x="15767" y="16298"/>
                    </a:lnTo>
                    <a:lnTo>
                      <a:pt x="15782" y="16298"/>
                    </a:lnTo>
                    <a:lnTo>
                      <a:pt x="15782" y="16295"/>
                    </a:lnTo>
                    <a:lnTo>
                      <a:pt x="15797" y="16295"/>
                    </a:lnTo>
                    <a:lnTo>
                      <a:pt x="15797" y="1516"/>
                    </a:lnTo>
                    <a:lnTo>
                      <a:pt x="15723" y="1516"/>
                    </a:lnTo>
                    <a:lnTo>
                      <a:pt x="15723" y="1326"/>
                    </a:lnTo>
                    <a:lnTo>
                      <a:pt x="15678" y="1326"/>
                    </a:lnTo>
                    <a:lnTo>
                      <a:pt x="15693" y="1516"/>
                    </a:lnTo>
                    <a:lnTo>
                      <a:pt x="15663" y="1516"/>
                    </a:lnTo>
                    <a:lnTo>
                      <a:pt x="15663" y="1137"/>
                    </a:lnTo>
                    <a:lnTo>
                      <a:pt x="15604" y="1137"/>
                    </a:lnTo>
                    <a:lnTo>
                      <a:pt x="15604" y="14968"/>
                    </a:lnTo>
                    <a:lnTo>
                      <a:pt x="15589" y="15158"/>
                    </a:lnTo>
                    <a:lnTo>
                      <a:pt x="15589" y="14968"/>
                    </a:lnTo>
                    <a:lnTo>
                      <a:pt x="15604" y="14968"/>
                    </a:lnTo>
                    <a:lnTo>
                      <a:pt x="15604" y="14779"/>
                    </a:lnTo>
                    <a:lnTo>
                      <a:pt x="15589" y="14779"/>
                    </a:lnTo>
                    <a:lnTo>
                      <a:pt x="15575" y="14968"/>
                    </a:lnTo>
                    <a:lnTo>
                      <a:pt x="15561" y="14779"/>
                    </a:lnTo>
                    <a:lnTo>
                      <a:pt x="15529" y="14589"/>
                    </a:lnTo>
                    <a:lnTo>
                      <a:pt x="15515" y="14400"/>
                    </a:lnTo>
                    <a:lnTo>
                      <a:pt x="15575" y="14400"/>
                    </a:lnTo>
                    <a:lnTo>
                      <a:pt x="15589" y="14589"/>
                    </a:lnTo>
                    <a:lnTo>
                      <a:pt x="15604" y="14589"/>
                    </a:lnTo>
                    <a:lnTo>
                      <a:pt x="15604" y="1326"/>
                    </a:lnTo>
                    <a:lnTo>
                      <a:pt x="15589" y="1326"/>
                    </a:lnTo>
                    <a:lnTo>
                      <a:pt x="15589" y="1516"/>
                    </a:lnTo>
                    <a:lnTo>
                      <a:pt x="15559" y="1326"/>
                    </a:lnTo>
                    <a:lnTo>
                      <a:pt x="15508" y="1326"/>
                    </a:lnTo>
                    <a:lnTo>
                      <a:pt x="15486" y="1137"/>
                    </a:lnTo>
                    <a:lnTo>
                      <a:pt x="15426" y="1326"/>
                    </a:lnTo>
                    <a:lnTo>
                      <a:pt x="15426" y="16674"/>
                    </a:lnTo>
                    <a:lnTo>
                      <a:pt x="15409" y="16648"/>
                    </a:lnTo>
                    <a:lnTo>
                      <a:pt x="15323" y="16526"/>
                    </a:lnTo>
                    <a:lnTo>
                      <a:pt x="15323" y="16863"/>
                    </a:lnTo>
                    <a:lnTo>
                      <a:pt x="15308" y="16863"/>
                    </a:lnTo>
                    <a:lnTo>
                      <a:pt x="15308" y="16674"/>
                    </a:lnTo>
                    <a:lnTo>
                      <a:pt x="15323" y="16863"/>
                    </a:lnTo>
                    <a:lnTo>
                      <a:pt x="15323" y="16526"/>
                    </a:lnTo>
                    <a:lnTo>
                      <a:pt x="15293" y="16484"/>
                    </a:lnTo>
                    <a:lnTo>
                      <a:pt x="15278" y="16484"/>
                    </a:lnTo>
                    <a:lnTo>
                      <a:pt x="15264" y="16674"/>
                    </a:lnTo>
                    <a:lnTo>
                      <a:pt x="15234" y="16674"/>
                    </a:lnTo>
                    <a:lnTo>
                      <a:pt x="15219" y="16863"/>
                    </a:lnTo>
                    <a:lnTo>
                      <a:pt x="15219" y="17053"/>
                    </a:lnTo>
                    <a:lnTo>
                      <a:pt x="15204" y="16863"/>
                    </a:lnTo>
                    <a:lnTo>
                      <a:pt x="15219" y="16863"/>
                    </a:lnTo>
                    <a:lnTo>
                      <a:pt x="15219" y="16674"/>
                    </a:lnTo>
                    <a:lnTo>
                      <a:pt x="15160" y="16484"/>
                    </a:lnTo>
                    <a:lnTo>
                      <a:pt x="15130" y="16484"/>
                    </a:lnTo>
                    <a:lnTo>
                      <a:pt x="15130" y="16295"/>
                    </a:lnTo>
                    <a:lnTo>
                      <a:pt x="15175" y="16295"/>
                    </a:lnTo>
                    <a:lnTo>
                      <a:pt x="15160" y="16484"/>
                    </a:lnTo>
                    <a:lnTo>
                      <a:pt x="15175" y="16484"/>
                    </a:lnTo>
                    <a:lnTo>
                      <a:pt x="15190" y="16295"/>
                    </a:lnTo>
                    <a:lnTo>
                      <a:pt x="15234" y="16295"/>
                    </a:lnTo>
                    <a:lnTo>
                      <a:pt x="15249" y="16484"/>
                    </a:lnTo>
                    <a:lnTo>
                      <a:pt x="15278" y="16484"/>
                    </a:lnTo>
                    <a:lnTo>
                      <a:pt x="15290" y="16295"/>
                    </a:lnTo>
                    <a:lnTo>
                      <a:pt x="15318" y="16295"/>
                    </a:lnTo>
                    <a:lnTo>
                      <a:pt x="15338" y="16105"/>
                    </a:lnTo>
                    <a:lnTo>
                      <a:pt x="15360" y="16295"/>
                    </a:lnTo>
                    <a:lnTo>
                      <a:pt x="15404" y="16484"/>
                    </a:lnTo>
                    <a:lnTo>
                      <a:pt x="15421" y="16623"/>
                    </a:lnTo>
                    <a:lnTo>
                      <a:pt x="15426" y="16674"/>
                    </a:lnTo>
                    <a:lnTo>
                      <a:pt x="15426" y="1326"/>
                    </a:lnTo>
                    <a:lnTo>
                      <a:pt x="15397" y="1326"/>
                    </a:lnTo>
                    <a:lnTo>
                      <a:pt x="15382" y="1137"/>
                    </a:lnTo>
                    <a:lnTo>
                      <a:pt x="15367" y="1137"/>
                    </a:lnTo>
                    <a:lnTo>
                      <a:pt x="15367" y="1326"/>
                    </a:lnTo>
                    <a:lnTo>
                      <a:pt x="15323" y="1326"/>
                    </a:lnTo>
                    <a:lnTo>
                      <a:pt x="15352" y="1137"/>
                    </a:lnTo>
                    <a:lnTo>
                      <a:pt x="15278" y="1137"/>
                    </a:lnTo>
                    <a:lnTo>
                      <a:pt x="15278" y="1326"/>
                    </a:lnTo>
                    <a:lnTo>
                      <a:pt x="15249" y="1137"/>
                    </a:lnTo>
                    <a:lnTo>
                      <a:pt x="15278" y="1137"/>
                    </a:lnTo>
                    <a:lnTo>
                      <a:pt x="15293" y="947"/>
                    </a:lnTo>
                    <a:lnTo>
                      <a:pt x="15264" y="947"/>
                    </a:lnTo>
                    <a:lnTo>
                      <a:pt x="15264" y="758"/>
                    </a:lnTo>
                    <a:lnTo>
                      <a:pt x="15249" y="758"/>
                    </a:lnTo>
                    <a:lnTo>
                      <a:pt x="15249" y="947"/>
                    </a:lnTo>
                    <a:lnTo>
                      <a:pt x="15219" y="947"/>
                    </a:lnTo>
                    <a:lnTo>
                      <a:pt x="15219" y="14211"/>
                    </a:lnTo>
                    <a:lnTo>
                      <a:pt x="15204" y="14211"/>
                    </a:lnTo>
                    <a:lnTo>
                      <a:pt x="15190" y="14021"/>
                    </a:lnTo>
                    <a:lnTo>
                      <a:pt x="15219" y="14211"/>
                    </a:lnTo>
                    <a:lnTo>
                      <a:pt x="15219" y="947"/>
                    </a:lnTo>
                    <a:lnTo>
                      <a:pt x="15145" y="947"/>
                    </a:lnTo>
                    <a:lnTo>
                      <a:pt x="15175" y="1137"/>
                    </a:lnTo>
                    <a:lnTo>
                      <a:pt x="15175" y="14589"/>
                    </a:lnTo>
                    <a:lnTo>
                      <a:pt x="15120" y="14589"/>
                    </a:lnTo>
                    <a:lnTo>
                      <a:pt x="15120" y="17031"/>
                    </a:lnTo>
                    <a:lnTo>
                      <a:pt x="14953" y="16674"/>
                    </a:lnTo>
                    <a:lnTo>
                      <a:pt x="14938" y="16674"/>
                    </a:lnTo>
                    <a:lnTo>
                      <a:pt x="14908" y="16484"/>
                    </a:lnTo>
                    <a:lnTo>
                      <a:pt x="14894" y="16484"/>
                    </a:lnTo>
                    <a:lnTo>
                      <a:pt x="14894" y="16295"/>
                    </a:lnTo>
                    <a:lnTo>
                      <a:pt x="14933" y="16295"/>
                    </a:lnTo>
                    <a:lnTo>
                      <a:pt x="14987" y="16484"/>
                    </a:lnTo>
                    <a:lnTo>
                      <a:pt x="15012" y="16484"/>
                    </a:lnTo>
                    <a:lnTo>
                      <a:pt x="14968" y="16105"/>
                    </a:lnTo>
                    <a:lnTo>
                      <a:pt x="15027" y="16105"/>
                    </a:lnTo>
                    <a:lnTo>
                      <a:pt x="15027" y="16295"/>
                    </a:lnTo>
                    <a:lnTo>
                      <a:pt x="15116" y="16295"/>
                    </a:lnTo>
                    <a:lnTo>
                      <a:pt x="15101" y="16484"/>
                    </a:lnTo>
                    <a:lnTo>
                      <a:pt x="15101" y="16674"/>
                    </a:lnTo>
                    <a:lnTo>
                      <a:pt x="15110" y="16863"/>
                    </a:lnTo>
                    <a:lnTo>
                      <a:pt x="15120" y="17031"/>
                    </a:lnTo>
                    <a:lnTo>
                      <a:pt x="15120" y="14589"/>
                    </a:lnTo>
                    <a:lnTo>
                      <a:pt x="15027" y="14589"/>
                    </a:lnTo>
                    <a:lnTo>
                      <a:pt x="15027" y="14400"/>
                    </a:lnTo>
                    <a:lnTo>
                      <a:pt x="15012" y="14589"/>
                    </a:lnTo>
                    <a:lnTo>
                      <a:pt x="14908" y="14589"/>
                    </a:lnTo>
                    <a:lnTo>
                      <a:pt x="14908" y="15916"/>
                    </a:lnTo>
                    <a:lnTo>
                      <a:pt x="14894" y="15916"/>
                    </a:lnTo>
                    <a:lnTo>
                      <a:pt x="14894" y="16105"/>
                    </a:lnTo>
                    <a:lnTo>
                      <a:pt x="14849" y="16105"/>
                    </a:lnTo>
                    <a:lnTo>
                      <a:pt x="14849" y="16295"/>
                    </a:lnTo>
                    <a:lnTo>
                      <a:pt x="14879" y="16295"/>
                    </a:lnTo>
                    <a:lnTo>
                      <a:pt x="14864" y="16484"/>
                    </a:lnTo>
                    <a:lnTo>
                      <a:pt x="14849" y="16484"/>
                    </a:lnTo>
                    <a:lnTo>
                      <a:pt x="14834" y="16295"/>
                    </a:lnTo>
                    <a:lnTo>
                      <a:pt x="14805" y="16484"/>
                    </a:lnTo>
                    <a:lnTo>
                      <a:pt x="14790" y="16484"/>
                    </a:lnTo>
                    <a:lnTo>
                      <a:pt x="14805" y="16295"/>
                    </a:lnTo>
                    <a:lnTo>
                      <a:pt x="14790" y="16295"/>
                    </a:lnTo>
                    <a:lnTo>
                      <a:pt x="14790" y="16105"/>
                    </a:lnTo>
                    <a:lnTo>
                      <a:pt x="14805" y="16105"/>
                    </a:lnTo>
                    <a:lnTo>
                      <a:pt x="14805" y="15916"/>
                    </a:lnTo>
                    <a:lnTo>
                      <a:pt x="14834" y="15916"/>
                    </a:lnTo>
                    <a:lnTo>
                      <a:pt x="14849" y="16105"/>
                    </a:lnTo>
                    <a:lnTo>
                      <a:pt x="14849" y="15916"/>
                    </a:lnTo>
                    <a:lnTo>
                      <a:pt x="14864" y="15916"/>
                    </a:lnTo>
                    <a:lnTo>
                      <a:pt x="14879" y="15726"/>
                    </a:lnTo>
                    <a:lnTo>
                      <a:pt x="14908" y="15726"/>
                    </a:lnTo>
                    <a:lnTo>
                      <a:pt x="14908" y="14589"/>
                    </a:lnTo>
                    <a:lnTo>
                      <a:pt x="14834" y="14589"/>
                    </a:lnTo>
                    <a:lnTo>
                      <a:pt x="14821" y="14779"/>
                    </a:lnTo>
                    <a:lnTo>
                      <a:pt x="14788" y="14968"/>
                    </a:lnTo>
                    <a:lnTo>
                      <a:pt x="14775" y="14968"/>
                    </a:lnTo>
                    <a:lnTo>
                      <a:pt x="14775" y="16105"/>
                    </a:lnTo>
                    <a:lnTo>
                      <a:pt x="14760" y="16295"/>
                    </a:lnTo>
                    <a:lnTo>
                      <a:pt x="14760" y="16484"/>
                    </a:lnTo>
                    <a:lnTo>
                      <a:pt x="14775" y="16484"/>
                    </a:lnTo>
                    <a:lnTo>
                      <a:pt x="14731" y="16579"/>
                    </a:lnTo>
                    <a:lnTo>
                      <a:pt x="14747" y="16484"/>
                    </a:lnTo>
                    <a:lnTo>
                      <a:pt x="14760" y="16295"/>
                    </a:lnTo>
                    <a:lnTo>
                      <a:pt x="14686" y="16295"/>
                    </a:lnTo>
                    <a:lnTo>
                      <a:pt x="14686" y="16484"/>
                    </a:lnTo>
                    <a:lnTo>
                      <a:pt x="14677" y="16422"/>
                    </a:lnTo>
                    <a:lnTo>
                      <a:pt x="14677" y="16674"/>
                    </a:lnTo>
                    <a:lnTo>
                      <a:pt x="14671" y="16674"/>
                    </a:lnTo>
                    <a:lnTo>
                      <a:pt x="14671" y="17811"/>
                    </a:lnTo>
                    <a:lnTo>
                      <a:pt x="14627" y="17811"/>
                    </a:lnTo>
                    <a:lnTo>
                      <a:pt x="14642" y="17621"/>
                    </a:lnTo>
                    <a:lnTo>
                      <a:pt x="14671" y="17811"/>
                    </a:lnTo>
                    <a:lnTo>
                      <a:pt x="14671" y="16674"/>
                    </a:lnTo>
                    <a:lnTo>
                      <a:pt x="14670" y="16674"/>
                    </a:lnTo>
                    <a:lnTo>
                      <a:pt x="14647" y="16484"/>
                    </a:lnTo>
                    <a:lnTo>
                      <a:pt x="14622" y="16295"/>
                    </a:lnTo>
                    <a:lnTo>
                      <a:pt x="14597" y="16295"/>
                    </a:lnTo>
                    <a:lnTo>
                      <a:pt x="14597" y="16105"/>
                    </a:lnTo>
                    <a:lnTo>
                      <a:pt x="14627" y="16105"/>
                    </a:lnTo>
                    <a:lnTo>
                      <a:pt x="14642" y="16295"/>
                    </a:lnTo>
                    <a:lnTo>
                      <a:pt x="14622" y="16295"/>
                    </a:lnTo>
                    <a:lnTo>
                      <a:pt x="14677" y="16674"/>
                    </a:lnTo>
                    <a:lnTo>
                      <a:pt x="14677" y="16422"/>
                    </a:lnTo>
                    <a:lnTo>
                      <a:pt x="14657" y="16295"/>
                    </a:lnTo>
                    <a:lnTo>
                      <a:pt x="14671" y="16295"/>
                    </a:lnTo>
                    <a:lnTo>
                      <a:pt x="14686" y="16105"/>
                    </a:lnTo>
                    <a:lnTo>
                      <a:pt x="14775" y="16105"/>
                    </a:lnTo>
                    <a:lnTo>
                      <a:pt x="14775" y="14968"/>
                    </a:lnTo>
                    <a:lnTo>
                      <a:pt x="14760" y="15158"/>
                    </a:lnTo>
                    <a:lnTo>
                      <a:pt x="14686" y="15158"/>
                    </a:lnTo>
                    <a:lnTo>
                      <a:pt x="14677" y="14968"/>
                    </a:lnTo>
                    <a:lnTo>
                      <a:pt x="14671" y="14968"/>
                    </a:lnTo>
                    <a:lnTo>
                      <a:pt x="14665" y="14779"/>
                    </a:lnTo>
                    <a:lnTo>
                      <a:pt x="14701" y="14779"/>
                    </a:lnTo>
                    <a:lnTo>
                      <a:pt x="14731" y="14968"/>
                    </a:lnTo>
                    <a:lnTo>
                      <a:pt x="14745" y="14968"/>
                    </a:lnTo>
                    <a:lnTo>
                      <a:pt x="14745" y="14779"/>
                    </a:lnTo>
                    <a:lnTo>
                      <a:pt x="14731" y="14779"/>
                    </a:lnTo>
                    <a:lnTo>
                      <a:pt x="14724" y="14589"/>
                    </a:lnTo>
                    <a:lnTo>
                      <a:pt x="14819" y="14589"/>
                    </a:lnTo>
                    <a:lnTo>
                      <a:pt x="14864" y="14211"/>
                    </a:lnTo>
                    <a:lnTo>
                      <a:pt x="14886" y="14211"/>
                    </a:lnTo>
                    <a:lnTo>
                      <a:pt x="14908" y="14021"/>
                    </a:lnTo>
                    <a:lnTo>
                      <a:pt x="14939" y="14211"/>
                    </a:lnTo>
                    <a:lnTo>
                      <a:pt x="14996" y="14211"/>
                    </a:lnTo>
                    <a:lnTo>
                      <a:pt x="15027" y="14400"/>
                    </a:lnTo>
                    <a:lnTo>
                      <a:pt x="15027" y="14211"/>
                    </a:lnTo>
                    <a:lnTo>
                      <a:pt x="15116" y="13832"/>
                    </a:lnTo>
                    <a:lnTo>
                      <a:pt x="15116" y="14021"/>
                    </a:lnTo>
                    <a:lnTo>
                      <a:pt x="15130" y="14021"/>
                    </a:lnTo>
                    <a:lnTo>
                      <a:pt x="15130" y="14211"/>
                    </a:lnTo>
                    <a:lnTo>
                      <a:pt x="15145" y="14211"/>
                    </a:lnTo>
                    <a:lnTo>
                      <a:pt x="15175" y="14589"/>
                    </a:lnTo>
                    <a:lnTo>
                      <a:pt x="15175" y="1137"/>
                    </a:lnTo>
                    <a:lnTo>
                      <a:pt x="15145" y="1326"/>
                    </a:lnTo>
                    <a:lnTo>
                      <a:pt x="15101" y="1326"/>
                    </a:lnTo>
                    <a:lnTo>
                      <a:pt x="15101" y="1137"/>
                    </a:lnTo>
                    <a:lnTo>
                      <a:pt x="15116" y="1137"/>
                    </a:lnTo>
                    <a:lnTo>
                      <a:pt x="15116" y="947"/>
                    </a:lnTo>
                    <a:lnTo>
                      <a:pt x="15043" y="758"/>
                    </a:lnTo>
                    <a:lnTo>
                      <a:pt x="14977" y="947"/>
                    </a:lnTo>
                    <a:lnTo>
                      <a:pt x="14914" y="947"/>
                    </a:lnTo>
                    <a:lnTo>
                      <a:pt x="14849" y="1137"/>
                    </a:lnTo>
                    <a:lnTo>
                      <a:pt x="14805" y="1137"/>
                    </a:lnTo>
                    <a:lnTo>
                      <a:pt x="14738" y="947"/>
                    </a:lnTo>
                    <a:lnTo>
                      <a:pt x="14673" y="758"/>
                    </a:lnTo>
                    <a:lnTo>
                      <a:pt x="14611" y="758"/>
                    </a:lnTo>
                    <a:lnTo>
                      <a:pt x="14553" y="568"/>
                    </a:lnTo>
                    <a:lnTo>
                      <a:pt x="14517" y="568"/>
                    </a:lnTo>
                    <a:lnTo>
                      <a:pt x="14475" y="758"/>
                    </a:lnTo>
                    <a:lnTo>
                      <a:pt x="14428" y="758"/>
                    </a:lnTo>
                    <a:lnTo>
                      <a:pt x="14375" y="947"/>
                    </a:lnTo>
                    <a:lnTo>
                      <a:pt x="14346" y="947"/>
                    </a:lnTo>
                    <a:lnTo>
                      <a:pt x="14301" y="1042"/>
                    </a:lnTo>
                    <a:lnTo>
                      <a:pt x="14301" y="16295"/>
                    </a:lnTo>
                    <a:lnTo>
                      <a:pt x="14287" y="16295"/>
                    </a:lnTo>
                    <a:lnTo>
                      <a:pt x="14301" y="16484"/>
                    </a:lnTo>
                    <a:lnTo>
                      <a:pt x="14242" y="16484"/>
                    </a:lnTo>
                    <a:lnTo>
                      <a:pt x="14242" y="16295"/>
                    </a:lnTo>
                    <a:lnTo>
                      <a:pt x="14257" y="16295"/>
                    </a:lnTo>
                    <a:lnTo>
                      <a:pt x="14257" y="16105"/>
                    </a:lnTo>
                    <a:lnTo>
                      <a:pt x="14301" y="16105"/>
                    </a:lnTo>
                    <a:lnTo>
                      <a:pt x="14301" y="1042"/>
                    </a:lnTo>
                    <a:lnTo>
                      <a:pt x="14257" y="1137"/>
                    </a:lnTo>
                    <a:lnTo>
                      <a:pt x="14212" y="1137"/>
                    </a:lnTo>
                    <a:lnTo>
                      <a:pt x="14212" y="14211"/>
                    </a:lnTo>
                    <a:lnTo>
                      <a:pt x="14183" y="14211"/>
                    </a:lnTo>
                    <a:lnTo>
                      <a:pt x="14168" y="14400"/>
                    </a:lnTo>
                    <a:lnTo>
                      <a:pt x="14094" y="14400"/>
                    </a:lnTo>
                    <a:lnTo>
                      <a:pt x="14094" y="18568"/>
                    </a:lnTo>
                    <a:lnTo>
                      <a:pt x="14064" y="18758"/>
                    </a:lnTo>
                    <a:lnTo>
                      <a:pt x="14064" y="18568"/>
                    </a:lnTo>
                    <a:lnTo>
                      <a:pt x="14094" y="18568"/>
                    </a:lnTo>
                    <a:lnTo>
                      <a:pt x="14094" y="14400"/>
                    </a:lnTo>
                    <a:lnTo>
                      <a:pt x="14079" y="14400"/>
                    </a:lnTo>
                    <a:lnTo>
                      <a:pt x="14079" y="17811"/>
                    </a:lnTo>
                    <a:lnTo>
                      <a:pt x="14050" y="18184"/>
                    </a:lnTo>
                    <a:lnTo>
                      <a:pt x="14035" y="18379"/>
                    </a:lnTo>
                    <a:lnTo>
                      <a:pt x="14039" y="18379"/>
                    </a:lnTo>
                    <a:lnTo>
                      <a:pt x="14050" y="18568"/>
                    </a:lnTo>
                    <a:lnTo>
                      <a:pt x="14050" y="18758"/>
                    </a:lnTo>
                    <a:lnTo>
                      <a:pt x="14020" y="18947"/>
                    </a:lnTo>
                    <a:lnTo>
                      <a:pt x="14005" y="18947"/>
                    </a:lnTo>
                    <a:lnTo>
                      <a:pt x="13990" y="18758"/>
                    </a:lnTo>
                    <a:lnTo>
                      <a:pt x="13976" y="18758"/>
                    </a:lnTo>
                    <a:lnTo>
                      <a:pt x="13976" y="18568"/>
                    </a:lnTo>
                    <a:lnTo>
                      <a:pt x="13990" y="18758"/>
                    </a:lnTo>
                    <a:lnTo>
                      <a:pt x="14005" y="18758"/>
                    </a:lnTo>
                    <a:lnTo>
                      <a:pt x="14005" y="18947"/>
                    </a:lnTo>
                    <a:lnTo>
                      <a:pt x="14035" y="18758"/>
                    </a:lnTo>
                    <a:lnTo>
                      <a:pt x="14050" y="18758"/>
                    </a:lnTo>
                    <a:lnTo>
                      <a:pt x="14050" y="18568"/>
                    </a:lnTo>
                    <a:lnTo>
                      <a:pt x="13990" y="18568"/>
                    </a:lnTo>
                    <a:lnTo>
                      <a:pt x="13990" y="18379"/>
                    </a:lnTo>
                    <a:lnTo>
                      <a:pt x="13946" y="18379"/>
                    </a:lnTo>
                    <a:lnTo>
                      <a:pt x="13946" y="18189"/>
                    </a:lnTo>
                    <a:lnTo>
                      <a:pt x="13887" y="18189"/>
                    </a:lnTo>
                    <a:lnTo>
                      <a:pt x="13881" y="18152"/>
                    </a:lnTo>
                    <a:lnTo>
                      <a:pt x="13883" y="18189"/>
                    </a:lnTo>
                    <a:lnTo>
                      <a:pt x="13905" y="18379"/>
                    </a:lnTo>
                    <a:lnTo>
                      <a:pt x="13916" y="18568"/>
                    </a:lnTo>
                    <a:lnTo>
                      <a:pt x="13931" y="18505"/>
                    </a:lnTo>
                    <a:lnTo>
                      <a:pt x="13931" y="18568"/>
                    </a:lnTo>
                    <a:lnTo>
                      <a:pt x="13916" y="18568"/>
                    </a:lnTo>
                    <a:lnTo>
                      <a:pt x="13872" y="18758"/>
                    </a:lnTo>
                    <a:lnTo>
                      <a:pt x="13679" y="18758"/>
                    </a:lnTo>
                    <a:lnTo>
                      <a:pt x="13666" y="18568"/>
                    </a:lnTo>
                    <a:lnTo>
                      <a:pt x="13635" y="18206"/>
                    </a:lnTo>
                    <a:lnTo>
                      <a:pt x="13635" y="18758"/>
                    </a:lnTo>
                    <a:lnTo>
                      <a:pt x="13613" y="18947"/>
                    </a:lnTo>
                    <a:lnTo>
                      <a:pt x="13589" y="18947"/>
                    </a:lnTo>
                    <a:lnTo>
                      <a:pt x="13562" y="19137"/>
                    </a:lnTo>
                    <a:lnTo>
                      <a:pt x="13531" y="19137"/>
                    </a:lnTo>
                    <a:lnTo>
                      <a:pt x="13517" y="18947"/>
                    </a:lnTo>
                    <a:lnTo>
                      <a:pt x="13546" y="18947"/>
                    </a:lnTo>
                    <a:lnTo>
                      <a:pt x="13561" y="18758"/>
                    </a:lnTo>
                    <a:lnTo>
                      <a:pt x="13635" y="18758"/>
                    </a:lnTo>
                    <a:lnTo>
                      <a:pt x="13635" y="18206"/>
                    </a:lnTo>
                    <a:lnTo>
                      <a:pt x="13634" y="18189"/>
                    </a:lnTo>
                    <a:lnTo>
                      <a:pt x="13591" y="18189"/>
                    </a:lnTo>
                    <a:lnTo>
                      <a:pt x="13576" y="18000"/>
                    </a:lnTo>
                    <a:lnTo>
                      <a:pt x="13666" y="18000"/>
                    </a:lnTo>
                    <a:lnTo>
                      <a:pt x="13723" y="17811"/>
                    </a:lnTo>
                    <a:lnTo>
                      <a:pt x="13739" y="17811"/>
                    </a:lnTo>
                    <a:lnTo>
                      <a:pt x="13739" y="18000"/>
                    </a:lnTo>
                    <a:lnTo>
                      <a:pt x="13857" y="18000"/>
                    </a:lnTo>
                    <a:lnTo>
                      <a:pt x="13881" y="18152"/>
                    </a:lnTo>
                    <a:lnTo>
                      <a:pt x="13872" y="18000"/>
                    </a:lnTo>
                    <a:lnTo>
                      <a:pt x="13887" y="17811"/>
                    </a:lnTo>
                    <a:lnTo>
                      <a:pt x="13754" y="17811"/>
                    </a:lnTo>
                    <a:lnTo>
                      <a:pt x="13754" y="17621"/>
                    </a:lnTo>
                    <a:lnTo>
                      <a:pt x="13739" y="17621"/>
                    </a:lnTo>
                    <a:lnTo>
                      <a:pt x="13739" y="17432"/>
                    </a:lnTo>
                    <a:lnTo>
                      <a:pt x="13768" y="17242"/>
                    </a:lnTo>
                    <a:lnTo>
                      <a:pt x="13783" y="17242"/>
                    </a:lnTo>
                    <a:lnTo>
                      <a:pt x="13816" y="17432"/>
                    </a:lnTo>
                    <a:lnTo>
                      <a:pt x="13883" y="17621"/>
                    </a:lnTo>
                    <a:lnTo>
                      <a:pt x="13916" y="17811"/>
                    </a:lnTo>
                    <a:lnTo>
                      <a:pt x="13961" y="17811"/>
                    </a:lnTo>
                    <a:lnTo>
                      <a:pt x="13976" y="18000"/>
                    </a:lnTo>
                    <a:lnTo>
                      <a:pt x="13990" y="18000"/>
                    </a:lnTo>
                    <a:lnTo>
                      <a:pt x="14005" y="18189"/>
                    </a:lnTo>
                    <a:lnTo>
                      <a:pt x="14005" y="18000"/>
                    </a:lnTo>
                    <a:lnTo>
                      <a:pt x="14020" y="18000"/>
                    </a:lnTo>
                    <a:lnTo>
                      <a:pt x="14050" y="17811"/>
                    </a:lnTo>
                    <a:lnTo>
                      <a:pt x="14079" y="17811"/>
                    </a:lnTo>
                    <a:lnTo>
                      <a:pt x="14079" y="14400"/>
                    </a:lnTo>
                    <a:lnTo>
                      <a:pt x="14070" y="14400"/>
                    </a:lnTo>
                    <a:lnTo>
                      <a:pt x="14039" y="14211"/>
                    </a:lnTo>
                    <a:lnTo>
                      <a:pt x="14035" y="14021"/>
                    </a:lnTo>
                    <a:lnTo>
                      <a:pt x="14050" y="13832"/>
                    </a:lnTo>
                    <a:lnTo>
                      <a:pt x="14064" y="13832"/>
                    </a:lnTo>
                    <a:lnTo>
                      <a:pt x="14064" y="13879"/>
                    </a:lnTo>
                    <a:lnTo>
                      <a:pt x="14050" y="13939"/>
                    </a:lnTo>
                    <a:lnTo>
                      <a:pt x="14050" y="14000"/>
                    </a:lnTo>
                    <a:lnTo>
                      <a:pt x="14079" y="14000"/>
                    </a:lnTo>
                    <a:lnTo>
                      <a:pt x="14094" y="13939"/>
                    </a:lnTo>
                    <a:lnTo>
                      <a:pt x="14124" y="13939"/>
                    </a:lnTo>
                    <a:lnTo>
                      <a:pt x="14109" y="13879"/>
                    </a:lnTo>
                    <a:lnTo>
                      <a:pt x="14079" y="13818"/>
                    </a:lnTo>
                    <a:lnTo>
                      <a:pt x="14064" y="13818"/>
                    </a:lnTo>
                    <a:lnTo>
                      <a:pt x="14064" y="13642"/>
                    </a:lnTo>
                    <a:lnTo>
                      <a:pt x="14109" y="13453"/>
                    </a:lnTo>
                    <a:lnTo>
                      <a:pt x="14109" y="13642"/>
                    </a:lnTo>
                    <a:lnTo>
                      <a:pt x="14124" y="13642"/>
                    </a:lnTo>
                    <a:lnTo>
                      <a:pt x="14124" y="13832"/>
                    </a:lnTo>
                    <a:lnTo>
                      <a:pt x="14146" y="13832"/>
                    </a:lnTo>
                    <a:lnTo>
                      <a:pt x="14190" y="14021"/>
                    </a:lnTo>
                    <a:lnTo>
                      <a:pt x="14212" y="14021"/>
                    </a:lnTo>
                    <a:lnTo>
                      <a:pt x="14212" y="1137"/>
                    </a:lnTo>
                    <a:lnTo>
                      <a:pt x="14183" y="947"/>
                    </a:lnTo>
                    <a:lnTo>
                      <a:pt x="14168" y="947"/>
                    </a:lnTo>
                    <a:lnTo>
                      <a:pt x="14183" y="758"/>
                    </a:lnTo>
                    <a:lnTo>
                      <a:pt x="14161" y="758"/>
                    </a:lnTo>
                    <a:lnTo>
                      <a:pt x="14161" y="13547"/>
                    </a:lnTo>
                    <a:lnTo>
                      <a:pt x="14153" y="13642"/>
                    </a:lnTo>
                    <a:lnTo>
                      <a:pt x="14153" y="13453"/>
                    </a:lnTo>
                    <a:lnTo>
                      <a:pt x="14161" y="13547"/>
                    </a:lnTo>
                    <a:lnTo>
                      <a:pt x="14161" y="758"/>
                    </a:lnTo>
                    <a:lnTo>
                      <a:pt x="14103" y="758"/>
                    </a:lnTo>
                    <a:lnTo>
                      <a:pt x="14064" y="568"/>
                    </a:lnTo>
                    <a:lnTo>
                      <a:pt x="14035" y="568"/>
                    </a:lnTo>
                    <a:lnTo>
                      <a:pt x="13961" y="751"/>
                    </a:lnTo>
                    <a:lnTo>
                      <a:pt x="13961" y="12884"/>
                    </a:lnTo>
                    <a:lnTo>
                      <a:pt x="13946" y="12884"/>
                    </a:lnTo>
                    <a:lnTo>
                      <a:pt x="13961" y="12695"/>
                    </a:lnTo>
                    <a:lnTo>
                      <a:pt x="13961" y="751"/>
                    </a:lnTo>
                    <a:lnTo>
                      <a:pt x="13958" y="758"/>
                    </a:lnTo>
                    <a:lnTo>
                      <a:pt x="13887" y="568"/>
                    </a:lnTo>
                    <a:lnTo>
                      <a:pt x="13827" y="568"/>
                    </a:lnTo>
                    <a:lnTo>
                      <a:pt x="13783" y="379"/>
                    </a:lnTo>
                    <a:lnTo>
                      <a:pt x="13783" y="14400"/>
                    </a:lnTo>
                    <a:lnTo>
                      <a:pt x="13724" y="14400"/>
                    </a:lnTo>
                    <a:lnTo>
                      <a:pt x="13724" y="17242"/>
                    </a:lnTo>
                    <a:lnTo>
                      <a:pt x="13709" y="17432"/>
                    </a:lnTo>
                    <a:lnTo>
                      <a:pt x="13724" y="17432"/>
                    </a:lnTo>
                    <a:lnTo>
                      <a:pt x="13724" y="17621"/>
                    </a:lnTo>
                    <a:lnTo>
                      <a:pt x="13709" y="17621"/>
                    </a:lnTo>
                    <a:lnTo>
                      <a:pt x="13709" y="17432"/>
                    </a:lnTo>
                    <a:lnTo>
                      <a:pt x="13641" y="17432"/>
                    </a:lnTo>
                    <a:lnTo>
                      <a:pt x="13629" y="17621"/>
                    </a:lnTo>
                    <a:lnTo>
                      <a:pt x="13605" y="17621"/>
                    </a:lnTo>
                    <a:lnTo>
                      <a:pt x="13591" y="17811"/>
                    </a:lnTo>
                    <a:lnTo>
                      <a:pt x="13576" y="17811"/>
                    </a:lnTo>
                    <a:lnTo>
                      <a:pt x="13576" y="17621"/>
                    </a:lnTo>
                    <a:lnTo>
                      <a:pt x="13561" y="17621"/>
                    </a:lnTo>
                    <a:lnTo>
                      <a:pt x="13561" y="18000"/>
                    </a:lnTo>
                    <a:lnTo>
                      <a:pt x="13546" y="18189"/>
                    </a:lnTo>
                    <a:lnTo>
                      <a:pt x="13457" y="18189"/>
                    </a:lnTo>
                    <a:lnTo>
                      <a:pt x="13443" y="18379"/>
                    </a:lnTo>
                    <a:lnTo>
                      <a:pt x="13517" y="18379"/>
                    </a:lnTo>
                    <a:lnTo>
                      <a:pt x="13561" y="18568"/>
                    </a:lnTo>
                    <a:lnTo>
                      <a:pt x="13517" y="18568"/>
                    </a:lnTo>
                    <a:lnTo>
                      <a:pt x="13517" y="18758"/>
                    </a:lnTo>
                    <a:lnTo>
                      <a:pt x="13428" y="18758"/>
                    </a:lnTo>
                    <a:lnTo>
                      <a:pt x="13428" y="18947"/>
                    </a:lnTo>
                    <a:lnTo>
                      <a:pt x="13398" y="18947"/>
                    </a:lnTo>
                    <a:lnTo>
                      <a:pt x="13398" y="19137"/>
                    </a:lnTo>
                    <a:lnTo>
                      <a:pt x="13369" y="19137"/>
                    </a:lnTo>
                    <a:lnTo>
                      <a:pt x="13369" y="18947"/>
                    </a:lnTo>
                    <a:lnTo>
                      <a:pt x="13354" y="18947"/>
                    </a:lnTo>
                    <a:lnTo>
                      <a:pt x="13221" y="18758"/>
                    </a:lnTo>
                    <a:lnTo>
                      <a:pt x="13221" y="18947"/>
                    </a:lnTo>
                    <a:lnTo>
                      <a:pt x="13058" y="18947"/>
                    </a:lnTo>
                    <a:lnTo>
                      <a:pt x="13015" y="18758"/>
                    </a:lnTo>
                    <a:lnTo>
                      <a:pt x="12939" y="18758"/>
                    </a:lnTo>
                    <a:lnTo>
                      <a:pt x="12954" y="18568"/>
                    </a:lnTo>
                    <a:lnTo>
                      <a:pt x="12924" y="18568"/>
                    </a:lnTo>
                    <a:lnTo>
                      <a:pt x="12924" y="17811"/>
                    </a:lnTo>
                    <a:lnTo>
                      <a:pt x="12961" y="17811"/>
                    </a:lnTo>
                    <a:lnTo>
                      <a:pt x="13006" y="17621"/>
                    </a:lnTo>
                    <a:lnTo>
                      <a:pt x="13028" y="17621"/>
                    </a:lnTo>
                    <a:lnTo>
                      <a:pt x="13028" y="17811"/>
                    </a:lnTo>
                    <a:lnTo>
                      <a:pt x="13043" y="17811"/>
                    </a:lnTo>
                    <a:lnTo>
                      <a:pt x="13045" y="18000"/>
                    </a:lnTo>
                    <a:lnTo>
                      <a:pt x="13055" y="18189"/>
                    </a:lnTo>
                    <a:lnTo>
                      <a:pt x="13058" y="18379"/>
                    </a:lnTo>
                    <a:lnTo>
                      <a:pt x="13043" y="18568"/>
                    </a:lnTo>
                    <a:lnTo>
                      <a:pt x="13102" y="18568"/>
                    </a:lnTo>
                    <a:lnTo>
                      <a:pt x="13132" y="18379"/>
                    </a:lnTo>
                    <a:lnTo>
                      <a:pt x="13117" y="18379"/>
                    </a:lnTo>
                    <a:lnTo>
                      <a:pt x="13206" y="18189"/>
                    </a:lnTo>
                    <a:lnTo>
                      <a:pt x="13221" y="18189"/>
                    </a:lnTo>
                    <a:lnTo>
                      <a:pt x="13221" y="18379"/>
                    </a:lnTo>
                    <a:lnTo>
                      <a:pt x="13250" y="18379"/>
                    </a:lnTo>
                    <a:lnTo>
                      <a:pt x="13283" y="18568"/>
                    </a:lnTo>
                    <a:lnTo>
                      <a:pt x="13369" y="18568"/>
                    </a:lnTo>
                    <a:lnTo>
                      <a:pt x="13370" y="18379"/>
                    </a:lnTo>
                    <a:lnTo>
                      <a:pt x="13375" y="18189"/>
                    </a:lnTo>
                    <a:lnTo>
                      <a:pt x="13413" y="18189"/>
                    </a:lnTo>
                    <a:lnTo>
                      <a:pt x="13428" y="18000"/>
                    </a:lnTo>
                    <a:lnTo>
                      <a:pt x="13457" y="18000"/>
                    </a:lnTo>
                    <a:lnTo>
                      <a:pt x="13457" y="17811"/>
                    </a:lnTo>
                    <a:lnTo>
                      <a:pt x="13398" y="17811"/>
                    </a:lnTo>
                    <a:lnTo>
                      <a:pt x="13398" y="18000"/>
                    </a:lnTo>
                    <a:lnTo>
                      <a:pt x="13264" y="18000"/>
                    </a:lnTo>
                    <a:lnTo>
                      <a:pt x="13296" y="17811"/>
                    </a:lnTo>
                    <a:lnTo>
                      <a:pt x="13309" y="17621"/>
                    </a:lnTo>
                    <a:lnTo>
                      <a:pt x="13332" y="17621"/>
                    </a:lnTo>
                    <a:lnTo>
                      <a:pt x="13376" y="17811"/>
                    </a:lnTo>
                    <a:lnTo>
                      <a:pt x="13398" y="17811"/>
                    </a:lnTo>
                    <a:lnTo>
                      <a:pt x="13398" y="17621"/>
                    </a:lnTo>
                    <a:lnTo>
                      <a:pt x="13354" y="17621"/>
                    </a:lnTo>
                    <a:lnTo>
                      <a:pt x="13369" y="17432"/>
                    </a:lnTo>
                    <a:lnTo>
                      <a:pt x="13398" y="17621"/>
                    </a:lnTo>
                    <a:lnTo>
                      <a:pt x="13428" y="17621"/>
                    </a:lnTo>
                    <a:lnTo>
                      <a:pt x="13487" y="17811"/>
                    </a:lnTo>
                    <a:lnTo>
                      <a:pt x="13533" y="17811"/>
                    </a:lnTo>
                    <a:lnTo>
                      <a:pt x="13560" y="18000"/>
                    </a:lnTo>
                    <a:lnTo>
                      <a:pt x="13561" y="18000"/>
                    </a:lnTo>
                    <a:lnTo>
                      <a:pt x="13561" y="17432"/>
                    </a:lnTo>
                    <a:lnTo>
                      <a:pt x="13531" y="17432"/>
                    </a:lnTo>
                    <a:lnTo>
                      <a:pt x="13517" y="17242"/>
                    </a:lnTo>
                    <a:lnTo>
                      <a:pt x="13502" y="17242"/>
                    </a:lnTo>
                    <a:lnTo>
                      <a:pt x="13502" y="17053"/>
                    </a:lnTo>
                    <a:lnTo>
                      <a:pt x="13517" y="17053"/>
                    </a:lnTo>
                    <a:lnTo>
                      <a:pt x="13531" y="17242"/>
                    </a:lnTo>
                    <a:lnTo>
                      <a:pt x="13546" y="17242"/>
                    </a:lnTo>
                    <a:lnTo>
                      <a:pt x="13561" y="17432"/>
                    </a:lnTo>
                    <a:lnTo>
                      <a:pt x="13561" y="17242"/>
                    </a:lnTo>
                    <a:lnTo>
                      <a:pt x="13694" y="17242"/>
                    </a:lnTo>
                    <a:lnTo>
                      <a:pt x="13724" y="17053"/>
                    </a:lnTo>
                    <a:lnTo>
                      <a:pt x="13724" y="14400"/>
                    </a:lnTo>
                    <a:lnTo>
                      <a:pt x="13657" y="14400"/>
                    </a:lnTo>
                    <a:lnTo>
                      <a:pt x="13591" y="14290"/>
                    </a:lnTo>
                    <a:lnTo>
                      <a:pt x="13591" y="15916"/>
                    </a:lnTo>
                    <a:lnTo>
                      <a:pt x="13546" y="16295"/>
                    </a:lnTo>
                    <a:lnTo>
                      <a:pt x="13502" y="15916"/>
                    </a:lnTo>
                    <a:lnTo>
                      <a:pt x="13502" y="15726"/>
                    </a:lnTo>
                    <a:lnTo>
                      <a:pt x="13524" y="15726"/>
                    </a:lnTo>
                    <a:lnTo>
                      <a:pt x="13568" y="15916"/>
                    </a:lnTo>
                    <a:lnTo>
                      <a:pt x="13591" y="15916"/>
                    </a:lnTo>
                    <a:lnTo>
                      <a:pt x="13591" y="14290"/>
                    </a:lnTo>
                    <a:lnTo>
                      <a:pt x="13543" y="14211"/>
                    </a:lnTo>
                    <a:lnTo>
                      <a:pt x="13457" y="14137"/>
                    </a:lnTo>
                    <a:lnTo>
                      <a:pt x="13457" y="15537"/>
                    </a:lnTo>
                    <a:lnTo>
                      <a:pt x="13443" y="15537"/>
                    </a:lnTo>
                    <a:lnTo>
                      <a:pt x="13428" y="15726"/>
                    </a:lnTo>
                    <a:lnTo>
                      <a:pt x="13457" y="15726"/>
                    </a:lnTo>
                    <a:lnTo>
                      <a:pt x="13457" y="15916"/>
                    </a:lnTo>
                    <a:lnTo>
                      <a:pt x="13433" y="15916"/>
                    </a:lnTo>
                    <a:lnTo>
                      <a:pt x="13413" y="16105"/>
                    </a:lnTo>
                    <a:lnTo>
                      <a:pt x="13413" y="15916"/>
                    </a:lnTo>
                    <a:lnTo>
                      <a:pt x="13428" y="15916"/>
                    </a:lnTo>
                    <a:lnTo>
                      <a:pt x="13428" y="15726"/>
                    </a:lnTo>
                    <a:lnTo>
                      <a:pt x="13398" y="15726"/>
                    </a:lnTo>
                    <a:lnTo>
                      <a:pt x="13383" y="15537"/>
                    </a:lnTo>
                    <a:lnTo>
                      <a:pt x="13324" y="15537"/>
                    </a:lnTo>
                    <a:lnTo>
                      <a:pt x="13324" y="15347"/>
                    </a:lnTo>
                    <a:lnTo>
                      <a:pt x="13339" y="15347"/>
                    </a:lnTo>
                    <a:lnTo>
                      <a:pt x="13354" y="15537"/>
                    </a:lnTo>
                    <a:lnTo>
                      <a:pt x="13369" y="15347"/>
                    </a:lnTo>
                    <a:lnTo>
                      <a:pt x="13383" y="15347"/>
                    </a:lnTo>
                    <a:lnTo>
                      <a:pt x="13383" y="15537"/>
                    </a:lnTo>
                    <a:lnTo>
                      <a:pt x="13428" y="15537"/>
                    </a:lnTo>
                    <a:lnTo>
                      <a:pt x="13428" y="15347"/>
                    </a:lnTo>
                    <a:lnTo>
                      <a:pt x="13457" y="15347"/>
                    </a:lnTo>
                    <a:lnTo>
                      <a:pt x="13457" y="14137"/>
                    </a:lnTo>
                    <a:lnTo>
                      <a:pt x="13324" y="14021"/>
                    </a:lnTo>
                    <a:lnTo>
                      <a:pt x="13251" y="14021"/>
                    </a:lnTo>
                    <a:lnTo>
                      <a:pt x="13221" y="14211"/>
                    </a:lnTo>
                    <a:lnTo>
                      <a:pt x="13221" y="14021"/>
                    </a:lnTo>
                    <a:lnTo>
                      <a:pt x="13222" y="14021"/>
                    </a:lnTo>
                    <a:lnTo>
                      <a:pt x="13227" y="13832"/>
                    </a:lnTo>
                    <a:lnTo>
                      <a:pt x="13235" y="13642"/>
                    </a:lnTo>
                    <a:lnTo>
                      <a:pt x="13191" y="13453"/>
                    </a:lnTo>
                    <a:lnTo>
                      <a:pt x="13358" y="13263"/>
                    </a:lnTo>
                    <a:lnTo>
                      <a:pt x="13498" y="13453"/>
                    </a:lnTo>
                    <a:lnTo>
                      <a:pt x="13632" y="13832"/>
                    </a:lnTo>
                    <a:lnTo>
                      <a:pt x="13783" y="14400"/>
                    </a:lnTo>
                    <a:lnTo>
                      <a:pt x="13783" y="379"/>
                    </a:lnTo>
                    <a:lnTo>
                      <a:pt x="13604" y="379"/>
                    </a:lnTo>
                    <a:lnTo>
                      <a:pt x="13546" y="568"/>
                    </a:lnTo>
                    <a:lnTo>
                      <a:pt x="13457" y="568"/>
                    </a:lnTo>
                    <a:lnTo>
                      <a:pt x="13435" y="758"/>
                    </a:lnTo>
                    <a:lnTo>
                      <a:pt x="13265" y="758"/>
                    </a:lnTo>
                    <a:lnTo>
                      <a:pt x="13187" y="568"/>
                    </a:lnTo>
                    <a:lnTo>
                      <a:pt x="13106" y="379"/>
                    </a:lnTo>
                    <a:lnTo>
                      <a:pt x="13073" y="379"/>
                    </a:lnTo>
                    <a:lnTo>
                      <a:pt x="13073" y="15726"/>
                    </a:lnTo>
                    <a:lnTo>
                      <a:pt x="13043" y="15916"/>
                    </a:lnTo>
                    <a:lnTo>
                      <a:pt x="13043" y="15537"/>
                    </a:lnTo>
                    <a:lnTo>
                      <a:pt x="13073" y="15537"/>
                    </a:lnTo>
                    <a:lnTo>
                      <a:pt x="13073" y="379"/>
                    </a:lnTo>
                    <a:lnTo>
                      <a:pt x="13034" y="379"/>
                    </a:lnTo>
                    <a:lnTo>
                      <a:pt x="13034" y="15537"/>
                    </a:lnTo>
                    <a:lnTo>
                      <a:pt x="13032" y="15537"/>
                    </a:lnTo>
                    <a:lnTo>
                      <a:pt x="13028" y="15458"/>
                    </a:lnTo>
                    <a:lnTo>
                      <a:pt x="13028" y="15916"/>
                    </a:lnTo>
                    <a:lnTo>
                      <a:pt x="13013" y="15726"/>
                    </a:lnTo>
                    <a:lnTo>
                      <a:pt x="13028" y="15726"/>
                    </a:lnTo>
                    <a:lnTo>
                      <a:pt x="13028" y="15458"/>
                    </a:lnTo>
                    <a:lnTo>
                      <a:pt x="13024" y="15382"/>
                    </a:lnTo>
                    <a:lnTo>
                      <a:pt x="13034" y="15537"/>
                    </a:lnTo>
                    <a:lnTo>
                      <a:pt x="13034" y="379"/>
                    </a:lnTo>
                    <a:lnTo>
                      <a:pt x="13022" y="379"/>
                    </a:lnTo>
                    <a:lnTo>
                      <a:pt x="13022" y="15347"/>
                    </a:lnTo>
                    <a:lnTo>
                      <a:pt x="13016" y="15347"/>
                    </a:lnTo>
                    <a:lnTo>
                      <a:pt x="13013" y="15158"/>
                    </a:lnTo>
                    <a:lnTo>
                      <a:pt x="13022" y="15347"/>
                    </a:lnTo>
                    <a:lnTo>
                      <a:pt x="13022" y="379"/>
                    </a:lnTo>
                    <a:lnTo>
                      <a:pt x="12924" y="379"/>
                    </a:lnTo>
                    <a:lnTo>
                      <a:pt x="12924" y="16105"/>
                    </a:lnTo>
                    <a:lnTo>
                      <a:pt x="12895" y="16105"/>
                    </a:lnTo>
                    <a:lnTo>
                      <a:pt x="12910" y="16295"/>
                    </a:lnTo>
                    <a:lnTo>
                      <a:pt x="12924" y="16295"/>
                    </a:lnTo>
                    <a:lnTo>
                      <a:pt x="12924" y="16484"/>
                    </a:lnTo>
                    <a:lnTo>
                      <a:pt x="12910" y="16484"/>
                    </a:lnTo>
                    <a:lnTo>
                      <a:pt x="12910" y="18758"/>
                    </a:lnTo>
                    <a:lnTo>
                      <a:pt x="12895" y="18758"/>
                    </a:lnTo>
                    <a:lnTo>
                      <a:pt x="12880" y="18568"/>
                    </a:lnTo>
                    <a:lnTo>
                      <a:pt x="12910" y="18568"/>
                    </a:lnTo>
                    <a:lnTo>
                      <a:pt x="12910" y="18000"/>
                    </a:lnTo>
                    <a:lnTo>
                      <a:pt x="12896" y="18000"/>
                    </a:lnTo>
                    <a:lnTo>
                      <a:pt x="12864" y="18379"/>
                    </a:lnTo>
                    <a:lnTo>
                      <a:pt x="12821" y="18379"/>
                    </a:lnTo>
                    <a:lnTo>
                      <a:pt x="12779" y="18189"/>
                    </a:lnTo>
                    <a:lnTo>
                      <a:pt x="12710" y="18023"/>
                    </a:lnTo>
                    <a:lnTo>
                      <a:pt x="12710" y="18758"/>
                    </a:lnTo>
                    <a:lnTo>
                      <a:pt x="12614" y="18758"/>
                    </a:lnTo>
                    <a:lnTo>
                      <a:pt x="12614" y="18568"/>
                    </a:lnTo>
                    <a:lnTo>
                      <a:pt x="12628" y="18379"/>
                    </a:lnTo>
                    <a:lnTo>
                      <a:pt x="12658" y="18379"/>
                    </a:lnTo>
                    <a:lnTo>
                      <a:pt x="12643" y="18568"/>
                    </a:lnTo>
                    <a:lnTo>
                      <a:pt x="12665" y="18568"/>
                    </a:lnTo>
                    <a:lnTo>
                      <a:pt x="12710" y="18758"/>
                    </a:lnTo>
                    <a:lnTo>
                      <a:pt x="12710" y="18023"/>
                    </a:lnTo>
                    <a:lnTo>
                      <a:pt x="12700" y="18000"/>
                    </a:lnTo>
                    <a:lnTo>
                      <a:pt x="12658" y="18000"/>
                    </a:lnTo>
                    <a:lnTo>
                      <a:pt x="12683" y="17811"/>
                    </a:lnTo>
                    <a:lnTo>
                      <a:pt x="12737" y="17811"/>
                    </a:lnTo>
                    <a:lnTo>
                      <a:pt x="12762" y="17621"/>
                    </a:lnTo>
                    <a:lnTo>
                      <a:pt x="12797" y="17811"/>
                    </a:lnTo>
                    <a:lnTo>
                      <a:pt x="12874" y="17811"/>
                    </a:lnTo>
                    <a:lnTo>
                      <a:pt x="12910" y="18000"/>
                    </a:lnTo>
                    <a:lnTo>
                      <a:pt x="12910" y="16484"/>
                    </a:lnTo>
                    <a:lnTo>
                      <a:pt x="12850" y="16484"/>
                    </a:lnTo>
                    <a:lnTo>
                      <a:pt x="12836" y="16295"/>
                    </a:lnTo>
                    <a:lnTo>
                      <a:pt x="12850" y="16105"/>
                    </a:lnTo>
                    <a:lnTo>
                      <a:pt x="12850" y="16295"/>
                    </a:lnTo>
                    <a:lnTo>
                      <a:pt x="12880" y="16295"/>
                    </a:lnTo>
                    <a:lnTo>
                      <a:pt x="12895" y="16105"/>
                    </a:lnTo>
                    <a:lnTo>
                      <a:pt x="12865" y="16105"/>
                    </a:lnTo>
                    <a:lnTo>
                      <a:pt x="12880" y="15916"/>
                    </a:lnTo>
                    <a:lnTo>
                      <a:pt x="12806" y="15916"/>
                    </a:lnTo>
                    <a:lnTo>
                      <a:pt x="12806" y="15537"/>
                    </a:lnTo>
                    <a:lnTo>
                      <a:pt x="12821" y="15537"/>
                    </a:lnTo>
                    <a:lnTo>
                      <a:pt x="12836" y="15726"/>
                    </a:lnTo>
                    <a:lnTo>
                      <a:pt x="12910" y="15726"/>
                    </a:lnTo>
                    <a:lnTo>
                      <a:pt x="12910" y="15916"/>
                    </a:lnTo>
                    <a:lnTo>
                      <a:pt x="12924" y="15916"/>
                    </a:lnTo>
                    <a:lnTo>
                      <a:pt x="12924" y="379"/>
                    </a:lnTo>
                    <a:lnTo>
                      <a:pt x="12910" y="379"/>
                    </a:lnTo>
                    <a:lnTo>
                      <a:pt x="12910" y="568"/>
                    </a:lnTo>
                    <a:lnTo>
                      <a:pt x="12895" y="379"/>
                    </a:lnTo>
                    <a:lnTo>
                      <a:pt x="12791" y="379"/>
                    </a:lnTo>
                    <a:lnTo>
                      <a:pt x="12791" y="271"/>
                    </a:lnTo>
                    <a:lnTo>
                      <a:pt x="12776" y="271"/>
                    </a:lnTo>
                    <a:lnTo>
                      <a:pt x="12776" y="13832"/>
                    </a:lnTo>
                    <a:lnTo>
                      <a:pt x="12678" y="13832"/>
                    </a:lnTo>
                    <a:lnTo>
                      <a:pt x="12624" y="14021"/>
                    </a:lnTo>
                    <a:lnTo>
                      <a:pt x="12569" y="14021"/>
                    </a:lnTo>
                    <a:lnTo>
                      <a:pt x="12554" y="13768"/>
                    </a:lnTo>
                    <a:lnTo>
                      <a:pt x="12554" y="18379"/>
                    </a:lnTo>
                    <a:lnTo>
                      <a:pt x="12510" y="18189"/>
                    </a:lnTo>
                    <a:lnTo>
                      <a:pt x="12554" y="18189"/>
                    </a:lnTo>
                    <a:lnTo>
                      <a:pt x="12554" y="13768"/>
                    </a:lnTo>
                    <a:lnTo>
                      <a:pt x="12525" y="13263"/>
                    </a:lnTo>
                    <a:lnTo>
                      <a:pt x="12702" y="13074"/>
                    </a:lnTo>
                    <a:lnTo>
                      <a:pt x="12745" y="13453"/>
                    </a:lnTo>
                    <a:lnTo>
                      <a:pt x="12763" y="13642"/>
                    </a:lnTo>
                    <a:lnTo>
                      <a:pt x="12776" y="13832"/>
                    </a:lnTo>
                    <a:lnTo>
                      <a:pt x="12776" y="271"/>
                    </a:lnTo>
                    <a:lnTo>
                      <a:pt x="12747" y="332"/>
                    </a:lnTo>
                    <a:lnTo>
                      <a:pt x="12770" y="379"/>
                    </a:lnTo>
                    <a:lnTo>
                      <a:pt x="12747" y="379"/>
                    </a:lnTo>
                    <a:lnTo>
                      <a:pt x="12700" y="189"/>
                    </a:lnTo>
                    <a:lnTo>
                      <a:pt x="12651" y="189"/>
                    </a:lnTo>
                    <a:lnTo>
                      <a:pt x="12601" y="0"/>
                    </a:lnTo>
                    <a:lnTo>
                      <a:pt x="12406" y="0"/>
                    </a:lnTo>
                    <a:lnTo>
                      <a:pt x="12404" y="189"/>
                    </a:lnTo>
                    <a:lnTo>
                      <a:pt x="12399" y="189"/>
                    </a:lnTo>
                    <a:lnTo>
                      <a:pt x="12394" y="379"/>
                    </a:lnTo>
                    <a:lnTo>
                      <a:pt x="12392" y="568"/>
                    </a:lnTo>
                    <a:lnTo>
                      <a:pt x="12358" y="379"/>
                    </a:lnTo>
                    <a:lnTo>
                      <a:pt x="12327" y="379"/>
                    </a:lnTo>
                    <a:lnTo>
                      <a:pt x="12298" y="189"/>
                    </a:lnTo>
                    <a:lnTo>
                      <a:pt x="12278" y="189"/>
                    </a:lnTo>
                    <a:lnTo>
                      <a:pt x="12288" y="150"/>
                    </a:lnTo>
                    <a:lnTo>
                      <a:pt x="12273" y="150"/>
                    </a:lnTo>
                    <a:lnTo>
                      <a:pt x="12273" y="211"/>
                    </a:lnTo>
                    <a:lnTo>
                      <a:pt x="12258" y="211"/>
                    </a:lnTo>
                    <a:lnTo>
                      <a:pt x="12243" y="271"/>
                    </a:lnTo>
                    <a:lnTo>
                      <a:pt x="12258" y="271"/>
                    </a:lnTo>
                    <a:lnTo>
                      <a:pt x="12273" y="332"/>
                    </a:lnTo>
                    <a:lnTo>
                      <a:pt x="12273" y="379"/>
                    </a:lnTo>
                    <a:lnTo>
                      <a:pt x="12303" y="568"/>
                    </a:lnTo>
                    <a:lnTo>
                      <a:pt x="12288" y="568"/>
                    </a:lnTo>
                    <a:lnTo>
                      <a:pt x="12288" y="17811"/>
                    </a:lnTo>
                    <a:lnTo>
                      <a:pt x="12258" y="17811"/>
                    </a:lnTo>
                    <a:lnTo>
                      <a:pt x="12258" y="18000"/>
                    </a:lnTo>
                    <a:lnTo>
                      <a:pt x="12243" y="18000"/>
                    </a:lnTo>
                    <a:lnTo>
                      <a:pt x="12273" y="18189"/>
                    </a:lnTo>
                    <a:lnTo>
                      <a:pt x="12243" y="18189"/>
                    </a:lnTo>
                    <a:lnTo>
                      <a:pt x="12229" y="18000"/>
                    </a:lnTo>
                    <a:lnTo>
                      <a:pt x="12243" y="17811"/>
                    </a:lnTo>
                    <a:lnTo>
                      <a:pt x="12258" y="17811"/>
                    </a:lnTo>
                    <a:lnTo>
                      <a:pt x="12258" y="17621"/>
                    </a:lnTo>
                    <a:lnTo>
                      <a:pt x="12273" y="17621"/>
                    </a:lnTo>
                    <a:lnTo>
                      <a:pt x="12288" y="17811"/>
                    </a:lnTo>
                    <a:lnTo>
                      <a:pt x="12288" y="568"/>
                    </a:lnTo>
                    <a:lnTo>
                      <a:pt x="12258" y="568"/>
                    </a:lnTo>
                    <a:lnTo>
                      <a:pt x="12258" y="379"/>
                    </a:lnTo>
                    <a:lnTo>
                      <a:pt x="12229" y="379"/>
                    </a:lnTo>
                    <a:lnTo>
                      <a:pt x="12229" y="568"/>
                    </a:lnTo>
                    <a:lnTo>
                      <a:pt x="12214" y="568"/>
                    </a:lnTo>
                    <a:lnTo>
                      <a:pt x="12214" y="18000"/>
                    </a:lnTo>
                    <a:lnTo>
                      <a:pt x="12184" y="18000"/>
                    </a:lnTo>
                    <a:lnTo>
                      <a:pt x="12184" y="17811"/>
                    </a:lnTo>
                    <a:lnTo>
                      <a:pt x="12214" y="17811"/>
                    </a:lnTo>
                    <a:lnTo>
                      <a:pt x="12214" y="568"/>
                    </a:lnTo>
                    <a:lnTo>
                      <a:pt x="12212" y="568"/>
                    </a:lnTo>
                    <a:lnTo>
                      <a:pt x="12169" y="713"/>
                    </a:lnTo>
                    <a:lnTo>
                      <a:pt x="12169" y="17811"/>
                    </a:lnTo>
                    <a:lnTo>
                      <a:pt x="12155" y="17811"/>
                    </a:lnTo>
                    <a:lnTo>
                      <a:pt x="12155" y="18000"/>
                    </a:lnTo>
                    <a:lnTo>
                      <a:pt x="12125" y="18000"/>
                    </a:lnTo>
                    <a:lnTo>
                      <a:pt x="12140" y="17811"/>
                    </a:lnTo>
                    <a:lnTo>
                      <a:pt x="12155" y="17811"/>
                    </a:lnTo>
                    <a:lnTo>
                      <a:pt x="12155" y="17621"/>
                    </a:lnTo>
                    <a:lnTo>
                      <a:pt x="12169" y="17621"/>
                    </a:lnTo>
                    <a:lnTo>
                      <a:pt x="12169" y="713"/>
                    </a:lnTo>
                    <a:lnTo>
                      <a:pt x="12156" y="758"/>
                    </a:lnTo>
                    <a:lnTo>
                      <a:pt x="12125" y="758"/>
                    </a:lnTo>
                    <a:lnTo>
                      <a:pt x="12110" y="568"/>
                    </a:lnTo>
                    <a:lnTo>
                      <a:pt x="12081" y="568"/>
                    </a:lnTo>
                    <a:lnTo>
                      <a:pt x="12051" y="379"/>
                    </a:lnTo>
                    <a:lnTo>
                      <a:pt x="11992" y="379"/>
                    </a:lnTo>
                    <a:lnTo>
                      <a:pt x="12021" y="0"/>
                    </a:lnTo>
                    <a:lnTo>
                      <a:pt x="11933" y="0"/>
                    </a:lnTo>
                    <a:lnTo>
                      <a:pt x="11933" y="189"/>
                    </a:lnTo>
                    <a:lnTo>
                      <a:pt x="11918" y="189"/>
                    </a:lnTo>
                    <a:lnTo>
                      <a:pt x="11918" y="379"/>
                    </a:lnTo>
                    <a:lnTo>
                      <a:pt x="11947" y="379"/>
                    </a:lnTo>
                    <a:lnTo>
                      <a:pt x="11947" y="568"/>
                    </a:lnTo>
                    <a:lnTo>
                      <a:pt x="11918" y="568"/>
                    </a:lnTo>
                    <a:lnTo>
                      <a:pt x="11903" y="379"/>
                    </a:lnTo>
                    <a:lnTo>
                      <a:pt x="11903" y="189"/>
                    </a:lnTo>
                    <a:lnTo>
                      <a:pt x="11873" y="133"/>
                    </a:lnTo>
                    <a:lnTo>
                      <a:pt x="11873" y="14968"/>
                    </a:lnTo>
                    <a:lnTo>
                      <a:pt x="11859" y="14968"/>
                    </a:lnTo>
                    <a:lnTo>
                      <a:pt x="11859" y="15158"/>
                    </a:lnTo>
                    <a:lnTo>
                      <a:pt x="11850" y="15347"/>
                    </a:lnTo>
                    <a:lnTo>
                      <a:pt x="11838" y="15537"/>
                    </a:lnTo>
                    <a:lnTo>
                      <a:pt x="11829" y="15537"/>
                    </a:lnTo>
                    <a:lnTo>
                      <a:pt x="11829" y="15726"/>
                    </a:lnTo>
                    <a:lnTo>
                      <a:pt x="11814" y="15726"/>
                    </a:lnTo>
                    <a:lnTo>
                      <a:pt x="11814" y="15916"/>
                    </a:lnTo>
                    <a:lnTo>
                      <a:pt x="11829" y="16105"/>
                    </a:lnTo>
                    <a:lnTo>
                      <a:pt x="11770" y="16105"/>
                    </a:lnTo>
                    <a:lnTo>
                      <a:pt x="11787" y="16217"/>
                    </a:lnTo>
                    <a:lnTo>
                      <a:pt x="11775" y="16295"/>
                    </a:lnTo>
                    <a:lnTo>
                      <a:pt x="11711" y="16295"/>
                    </a:lnTo>
                    <a:lnTo>
                      <a:pt x="11666" y="15726"/>
                    </a:lnTo>
                    <a:lnTo>
                      <a:pt x="11666" y="17621"/>
                    </a:lnTo>
                    <a:lnTo>
                      <a:pt x="11636" y="17621"/>
                    </a:lnTo>
                    <a:lnTo>
                      <a:pt x="11651" y="17432"/>
                    </a:lnTo>
                    <a:lnTo>
                      <a:pt x="11666" y="17432"/>
                    </a:lnTo>
                    <a:lnTo>
                      <a:pt x="11666" y="15726"/>
                    </a:lnTo>
                    <a:lnTo>
                      <a:pt x="11770" y="15726"/>
                    </a:lnTo>
                    <a:lnTo>
                      <a:pt x="11688" y="15537"/>
                    </a:lnTo>
                    <a:lnTo>
                      <a:pt x="11649" y="15347"/>
                    </a:lnTo>
                    <a:lnTo>
                      <a:pt x="11679" y="15347"/>
                    </a:lnTo>
                    <a:lnTo>
                      <a:pt x="11801" y="15158"/>
                    </a:lnTo>
                    <a:lnTo>
                      <a:pt x="11859" y="15158"/>
                    </a:lnTo>
                    <a:lnTo>
                      <a:pt x="11859" y="14968"/>
                    </a:lnTo>
                    <a:lnTo>
                      <a:pt x="11842" y="14968"/>
                    </a:lnTo>
                    <a:lnTo>
                      <a:pt x="11786" y="15158"/>
                    </a:lnTo>
                    <a:lnTo>
                      <a:pt x="11755" y="15158"/>
                    </a:lnTo>
                    <a:lnTo>
                      <a:pt x="11740" y="14968"/>
                    </a:lnTo>
                    <a:lnTo>
                      <a:pt x="11696" y="14968"/>
                    </a:lnTo>
                    <a:lnTo>
                      <a:pt x="11725" y="15158"/>
                    </a:lnTo>
                    <a:lnTo>
                      <a:pt x="11651" y="15158"/>
                    </a:lnTo>
                    <a:lnTo>
                      <a:pt x="11651" y="14968"/>
                    </a:lnTo>
                    <a:lnTo>
                      <a:pt x="11666" y="14968"/>
                    </a:lnTo>
                    <a:lnTo>
                      <a:pt x="11666" y="14779"/>
                    </a:lnTo>
                    <a:lnTo>
                      <a:pt x="11681" y="14779"/>
                    </a:lnTo>
                    <a:lnTo>
                      <a:pt x="11740" y="14589"/>
                    </a:lnTo>
                    <a:lnTo>
                      <a:pt x="11755" y="14589"/>
                    </a:lnTo>
                    <a:lnTo>
                      <a:pt x="11755" y="14400"/>
                    </a:lnTo>
                    <a:lnTo>
                      <a:pt x="11740" y="14400"/>
                    </a:lnTo>
                    <a:lnTo>
                      <a:pt x="11740" y="14268"/>
                    </a:lnTo>
                    <a:lnTo>
                      <a:pt x="11723" y="14400"/>
                    </a:lnTo>
                    <a:lnTo>
                      <a:pt x="11666" y="14400"/>
                    </a:lnTo>
                    <a:lnTo>
                      <a:pt x="11666" y="14589"/>
                    </a:lnTo>
                    <a:lnTo>
                      <a:pt x="11651" y="14589"/>
                    </a:lnTo>
                    <a:lnTo>
                      <a:pt x="11651" y="14779"/>
                    </a:lnTo>
                    <a:lnTo>
                      <a:pt x="11636" y="14779"/>
                    </a:lnTo>
                    <a:lnTo>
                      <a:pt x="11636" y="15158"/>
                    </a:lnTo>
                    <a:lnTo>
                      <a:pt x="11622" y="15347"/>
                    </a:lnTo>
                    <a:lnTo>
                      <a:pt x="11607" y="15347"/>
                    </a:lnTo>
                    <a:lnTo>
                      <a:pt x="11607" y="15158"/>
                    </a:lnTo>
                    <a:lnTo>
                      <a:pt x="11622" y="15158"/>
                    </a:lnTo>
                    <a:lnTo>
                      <a:pt x="11622" y="14968"/>
                    </a:lnTo>
                    <a:lnTo>
                      <a:pt x="11636" y="14968"/>
                    </a:lnTo>
                    <a:lnTo>
                      <a:pt x="11636" y="14779"/>
                    </a:lnTo>
                    <a:lnTo>
                      <a:pt x="11612" y="14779"/>
                    </a:lnTo>
                    <a:lnTo>
                      <a:pt x="11581" y="14589"/>
                    </a:lnTo>
                    <a:lnTo>
                      <a:pt x="11555" y="14589"/>
                    </a:lnTo>
                    <a:lnTo>
                      <a:pt x="11533" y="14400"/>
                    </a:lnTo>
                    <a:lnTo>
                      <a:pt x="11533" y="15916"/>
                    </a:lnTo>
                    <a:lnTo>
                      <a:pt x="11518" y="16105"/>
                    </a:lnTo>
                    <a:lnTo>
                      <a:pt x="11488" y="16295"/>
                    </a:lnTo>
                    <a:lnTo>
                      <a:pt x="11474" y="16105"/>
                    </a:lnTo>
                    <a:lnTo>
                      <a:pt x="11503" y="16105"/>
                    </a:lnTo>
                    <a:lnTo>
                      <a:pt x="11518" y="15916"/>
                    </a:lnTo>
                    <a:lnTo>
                      <a:pt x="11533" y="15916"/>
                    </a:lnTo>
                    <a:lnTo>
                      <a:pt x="11533" y="14400"/>
                    </a:lnTo>
                    <a:lnTo>
                      <a:pt x="11518" y="14211"/>
                    </a:lnTo>
                    <a:lnTo>
                      <a:pt x="11503" y="14211"/>
                    </a:lnTo>
                    <a:lnTo>
                      <a:pt x="11488" y="14021"/>
                    </a:lnTo>
                    <a:lnTo>
                      <a:pt x="11488" y="13832"/>
                    </a:lnTo>
                    <a:lnTo>
                      <a:pt x="11474" y="13832"/>
                    </a:lnTo>
                    <a:lnTo>
                      <a:pt x="11474" y="13642"/>
                    </a:lnTo>
                    <a:lnTo>
                      <a:pt x="11444" y="13453"/>
                    </a:lnTo>
                    <a:lnTo>
                      <a:pt x="11376" y="13453"/>
                    </a:lnTo>
                    <a:lnTo>
                      <a:pt x="11364" y="13642"/>
                    </a:lnTo>
                    <a:lnTo>
                      <a:pt x="11355" y="13832"/>
                    </a:lnTo>
                    <a:lnTo>
                      <a:pt x="11389" y="13832"/>
                    </a:lnTo>
                    <a:lnTo>
                      <a:pt x="11422" y="14021"/>
                    </a:lnTo>
                    <a:lnTo>
                      <a:pt x="11474" y="14021"/>
                    </a:lnTo>
                    <a:lnTo>
                      <a:pt x="11438" y="14211"/>
                    </a:lnTo>
                    <a:lnTo>
                      <a:pt x="11326" y="14211"/>
                    </a:lnTo>
                    <a:lnTo>
                      <a:pt x="11311" y="14021"/>
                    </a:lnTo>
                    <a:lnTo>
                      <a:pt x="11311" y="15916"/>
                    </a:lnTo>
                    <a:lnTo>
                      <a:pt x="11281" y="15726"/>
                    </a:lnTo>
                    <a:lnTo>
                      <a:pt x="11296" y="15726"/>
                    </a:lnTo>
                    <a:lnTo>
                      <a:pt x="11311" y="15916"/>
                    </a:lnTo>
                    <a:lnTo>
                      <a:pt x="11311" y="14021"/>
                    </a:lnTo>
                    <a:lnTo>
                      <a:pt x="11326" y="13832"/>
                    </a:lnTo>
                    <a:lnTo>
                      <a:pt x="11296" y="13832"/>
                    </a:lnTo>
                    <a:lnTo>
                      <a:pt x="11281" y="13642"/>
                    </a:lnTo>
                    <a:lnTo>
                      <a:pt x="11296" y="13642"/>
                    </a:lnTo>
                    <a:lnTo>
                      <a:pt x="11326" y="13832"/>
                    </a:lnTo>
                    <a:lnTo>
                      <a:pt x="11340" y="13832"/>
                    </a:lnTo>
                    <a:lnTo>
                      <a:pt x="11314" y="13501"/>
                    </a:lnTo>
                    <a:lnTo>
                      <a:pt x="11326" y="13455"/>
                    </a:lnTo>
                    <a:lnTo>
                      <a:pt x="11311" y="13455"/>
                    </a:lnTo>
                    <a:lnTo>
                      <a:pt x="11311" y="13453"/>
                    </a:lnTo>
                    <a:lnTo>
                      <a:pt x="11266" y="13263"/>
                    </a:lnTo>
                    <a:lnTo>
                      <a:pt x="11266" y="15916"/>
                    </a:lnTo>
                    <a:lnTo>
                      <a:pt x="11222" y="15916"/>
                    </a:lnTo>
                    <a:lnTo>
                      <a:pt x="11237" y="15726"/>
                    </a:lnTo>
                    <a:lnTo>
                      <a:pt x="11266" y="15726"/>
                    </a:lnTo>
                    <a:lnTo>
                      <a:pt x="11266" y="13263"/>
                    </a:lnTo>
                    <a:lnTo>
                      <a:pt x="11400" y="13263"/>
                    </a:lnTo>
                    <a:lnTo>
                      <a:pt x="11414" y="13074"/>
                    </a:lnTo>
                    <a:lnTo>
                      <a:pt x="11577" y="13074"/>
                    </a:lnTo>
                    <a:lnTo>
                      <a:pt x="11622" y="13358"/>
                    </a:lnTo>
                    <a:lnTo>
                      <a:pt x="11622" y="13263"/>
                    </a:lnTo>
                    <a:lnTo>
                      <a:pt x="11636" y="13263"/>
                    </a:lnTo>
                    <a:lnTo>
                      <a:pt x="11636" y="13453"/>
                    </a:lnTo>
                    <a:lnTo>
                      <a:pt x="11681" y="13453"/>
                    </a:lnTo>
                    <a:lnTo>
                      <a:pt x="11681" y="13832"/>
                    </a:lnTo>
                    <a:lnTo>
                      <a:pt x="11696" y="13832"/>
                    </a:lnTo>
                    <a:lnTo>
                      <a:pt x="11711" y="13642"/>
                    </a:lnTo>
                    <a:lnTo>
                      <a:pt x="11725" y="13642"/>
                    </a:lnTo>
                    <a:lnTo>
                      <a:pt x="11725" y="13453"/>
                    </a:lnTo>
                    <a:lnTo>
                      <a:pt x="11814" y="13453"/>
                    </a:lnTo>
                    <a:lnTo>
                      <a:pt x="11799" y="13642"/>
                    </a:lnTo>
                    <a:lnTo>
                      <a:pt x="11770" y="13642"/>
                    </a:lnTo>
                    <a:lnTo>
                      <a:pt x="11770" y="13832"/>
                    </a:lnTo>
                    <a:lnTo>
                      <a:pt x="11755" y="13832"/>
                    </a:lnTo>
                    <a:lnTo>
                      <a:pt x="11755" y="14021"/>
                    </a:lnTo>
                    <a:lnTo>
                      <a:pt x="11770" y="14021"/>
                    </a:lnTo>
                    <a:lnTo>
                      <a:pt x="11770" y="14211"/>
                    </a:lnTo>
                    <a:lnTo>
                      <a:pt x="11747" y="14211"/>
                    </a:lnTo>
                    <a:lnTo>
                      <a:pt x="11743" y="14246"/>
                    </a:lnTo>
                    <a:lnTo>
                      <a:pt x="11755" y="14400"/>
                    </a:lnTo>
                    <a:lnTo>
                      <a:pt x="11785" y="14400"/>
                    </a:lnTo>
                    <a:lnTo>
                      <a:pt x="11770" y="14589"/>
                    </a:lnTo>
                    <a:lnTo>
                      <a:pt x="11755" y="14589"/>
                    </a:lnTo>
                    <a:lnTo>
                      <a:pt x="11755" y="14779"/>
                    </a:lnTo>
                    <a:lnTo>
                      <a:pt x="11844" y="14779"/>
                    </a:lnTo>
                    <a:lnTo>
                      <a:pt x="11873" y="14968"/>
                    </a:lnTo>
                    <a:lnTo>
                      <a:pt x="11873" y="133"/>
                    </a:lnTo>
                    <a:lnTo>
                      <a:pt x="11803" y="0"/>
                    </a:lnTo>
                    <a:lnTo>
                      <a:pt x="11616" y="0"/>
                    </a:lnTo>
                    <a:lnTo>
                      <a:pt x="11533" y="189"/>
                    </a:lnTo>
                    <a:lnTo>
                      <a:pt x="11355" y="189"/>
                    </a:lnTo>
                    <a:lnTo>
                      <a:pt x="11355" y="379"/>
                    </a:lnTo>
                    <a:lnTo>
                      <a:pt x="11340" y="379"/>
                    </a:lnTo>
                    <a:lnTo>
                      <a:pt x="11340" y="568"/>
                    </a:lnTo>
                    <a:lnTo>
                      <a:pt x="11318" y="379"/>
                    </a:lnTo>
                    <a:lnTo>
                      <a:pt x="11274" y="379"/>
                    </a:lnTo>
                    <a:lnTo>
                      <a:pt x="11257" y="233"/>
                    </a:lnTo>
                    <a:lnTo>
                      <a:pt x="11257" y="568"/>
                    </a:lnTo>
                    <a:lnTo>
                      <a:pt x="11252" y="568"/>
                    </a:lnTo>
                    <a:lnTo>
                      <a:pt x="11252" y="15537"/>
                    </a:lnTo>
                    <a:lnTo>
                      <a:pt x="11192" y="15537"/>
                    </a:lnTo>
                    <a:lnTo>
                      <a:pt x="11178" y="15726"/>
                    </a:lnTo>
                    <a:lnTo>
                      <a:pt x="11178" y="18000"/>
                    </a:lnTo>
                    <a:lnTo>
                      <a:pt x="11133" y="18000"/>
                    </a:lnTo>
                    <a:lnTo>
                      <a:pt x="11133" y="18189"/>
                    </a:lnTo>
                    <a:lnTo>
                      <a:pt x="11089" y="18189"/>
                    </a:lnTo>
                    <a:lnTo>
                      <a:pt x="11103" y="18379"/>
                    </a:lnTo>
                    <a:lnTo>
                      <a:pt x="11148" y="18379"/>
                    </a:lnTo>
                    <a:lnTo>
                      <a:pt x="11133" y="18568"/>
                    </a:lnTo>
                    <a:lnTo>
                      <a:pt x="11103" y="18379"/>
                    </a:lnTo>
                    <a:lnTo>
                      <a:pt x="11049" y="18379"/>
                    </a:lnTo>
                    <a:lnTo>
                      <a:pt x="10995" y="18568"/>
                    </a:lnTo>
                    <a:lnTo>
                      <a:pt x="10985" y="18568"/>
                    </a:lnTo>
                    <a:lnTo>
                      <a:pt x="10896" y="18189"/>
                    </a:lnTo>
                    <a:lnTo>
                      <a:pt x="10881" y="18000"/>
                    </a:lnTo>
                    <a:lnTo>
                      <a:pt x="11021" y="18000"/>
                    </a:lnTo>
                    <a:lnTo>
                      <a:pt x="11074" y="17811"/>
                    </a:lnTo>
                    <a:lnTo>
                      <a:pt x="11087" y="17811"/>
                    </a:lnTo>
                    <a:lnTo>
                      <a:pt x="11120" y="17621"/>
                    </a:lnTo>
                    <a:lnTo>
                      <a:pt x="11178" y="17621"/>
                    </a:lnTo>
                    <a:lnTo>
                      <a:pt x="11178" y="15726"/>
                    </a:lnTo>
                    <a:lnTo>
                      <a:pt x="11151" y="15726"/>
                    </a:lnTo>
                    <a:lnTo>
                      <a:pt x="11148" y="15675"/>
                    </a:lnTo>
                    <a:lnTo>
                      <a:pt x="11148" y="16484"/>
                    </a:lnTo>
                    <a:lnTo>
                      <a:pt x="11015" y="16484"/>
                    </a:lnTo>
                    <a:lnTo>
                      <a:pt x="11015" y="16674"/>
                    </a:lnTo>
                    <a:lnTo>
                      <a:pt x="11000" y="16484"/>
                    </a:lnTo>
                    <a:lnTo>
                      <a:pt x="11015" y="16484"/>
                    </a:lnTo>
                    <a:lnTo>
                      <a:pt x="11000" y="16295"/>
                    </a:lnTo>
                    <a:lnTo>
                      <a:pt x="11015" y="16105"/>
                    </a:lnTo>
                    <a:lnTo>
                      <a:pt x="11133" y="16274"/>
                    </a:lnTo>
                    <a:lnTo>
                      <a:pt x="11133" y="16105"/>
                    </a:lnTo>
                    <a:lnTo>
                      <a:pt x="11148" y="16105"/>
                    </a:lnTo>
                    <a:lnTo>
                      <a:pt x="11148" y="15675"/>
                    </a:lnTo>
                    <a:lnTo>
                      <a:pt x="11139" y="15537"/>
                    </a:lnTo>
                    <a:lnTo>
                      <a:pt x="11123" y="15537"/>
                    </a:lnTo>
                    <a:lnTo>
                      <a:pt x="11104" y="15347"/>
                    </a:lnTo>
                    <a:lnTo>
                      <a:pt x="11178" y="15347"/>
                    </a:lnTo>
                    <a:lnTo>
                      <a:pt x="11207" y="15537"/>
                    </a:lnTo>
                    <a:lnTo>
                      <a:pt x="11207" y="15347"/>
                    </a:lnTo>
                    <a:lnTo>
                      <a:pt x="11252" y="15537"/>
                    </a:lnTo>
                    <a:lnTo>
                      <a:pt x="11252" y="568"/>
                    </a:lnTo>
                    <a:lnTo>
                      <a:pt x="11237" y="568"/>
                    </a:lnTo>
                    <a:lnTo>
                      <a:pt x="11237" y="13642"/>
                    </a:lnTo>
                    <a:lnTo>
                      <a:pt x="11192" y="13642"/>
                    </a:lnTo>
                    <a:lnTo>
                      <a:pt x="11192" y="13453"/>
                    </a:lnTo>
                    <a:lnTo>
                      <a:pt x="11222" y="13453"/>
                    </a:lnTo>
                    <a:lnTo>
                      <a:pt x="11237" y="13642"/>
                    </a:lnTo>
                    <a:lnTo>
                      <a:pt x="11237" y="568"/>
                    </a:lnTo>
                    <a:lnTo>
                      <a:pt x="11138" y="568"/>
                    </a:lnTo>
                    <a:lnTo>
                      <a:pt x="11089" y="397"/>
                    </a:lnTo>
                    <a:lnTo>
                      <a:pt x="11089" y="15537"/>
                    </a:lnTo>
                    <a:lnTo>
                      <a:pt x="11015" y="15537"/>
                    </a:lnTo>
                    <a:lnTo>
                      <a:pt x="11015" y="15726"/>
                    </a:lnTo>
                    <a:lnTo>
                      <a:pt x="11000" y="15726"/>
                    </a:lnTo>
                    <a:lnTo>
                      <a:pt x="11000" y="15537"/>
                    </a:lnTo>
                    <a:lnTo>
                      <a:pt x="10911" y="15537"/>
                    </a:lnTo>
                    <a:lnTo>
                      <a:pt x="10911" y="15347"/>
                    </a:lnTo>
                    <a:lnTo>
                      <a:pt x="10941" y="15347"/>
                    </a:lnTo>
                    <a:lnTo>
                      <a:pt x="10941" y="15537"/>
                    </a:lnTo>
                    <a:lnTo>
                      <a:pt x="10970" y="15347"/>
                    </a:lnTo>
                    <a:lnTo>
                      <a:pt x="10985" y="15158"/>
                    </a:lnTo>
                    <a:lnTo>
                      <a:pt x="11000" y="15158"/>
                    </a:lnTo>
                    <a:lnTo>
                      <a:pt x="11015" y="15347"/>
                    </a:lnTo>
                    <a:lnTo>
                      <a:pt x="11044" y="15347"/>
                    </a:lnTo>
                    <a:lnTo>
                      <a:pt x="11089" y="15537"/>
                    </a:lnTo>
                    <a:lnTo>
                      <a:pt x="11089" y="397"/>
                    </a:lnTo>
                    <a:lnTo>
                      <a:pt x="11084" y="379"/>
                    </a:lnTo>
                    <a:lnTo>
                      <a:pt x="11202" y="379"/>
                    </a:lnTo>
                    <a:lnTo>
                      <a:pt x="11257" y="568"/>
                    </a:lnTo>
                    <a:lnTo>
                      <a:pt x="11257" y="233"/>
                    </a:lnTo>
                    <a:lnTo>
                      <a:pt x="11252" y="189"/>
                    </a:lnTo>
                    <a:lnTo>
                      <a:pt x="11148" y="189"/>
                    </a:lnTo>
                    <a:lnTo>
                      <a:pt x="11118" y="0"/>
                    </a:lnTo>
                    <a:lnTo>
                      <a:pt x="11096" y="189"/>
                    </a:lnTo>
                    <a:lnTo>
                      <a:pt x="11072" y="189"/>
                    </a:lnTo>
                    <a:lnTo>
                      <a:pt x="11045" y="379"/>
                    </a:lnTo>
                    <a:lnTo>
                      <a:pt x="10954" y="379"/>
                    </a:lnTo>
                    <a:lnTo>
                      <a:pt x="10954" y="13453"/>
                    </a:lnTo>
                    <a:lnTo>
                      <a:pt x="10881" y="13453"/>
                    </a:lnTo>
                    <a:lnTo>
                      <a:pt x="10881" y="15347"/>
                    </a:lnTo>
                    <a:lnTo>
                      <a:pt x="10867" y="15347"/>
                    </a:lnTo>
                    <a:lnTo>
                      <a:pt x="10867" y="17811"/>
                    </a:lnTo>
                    <a:lnTo>
                      <a:pt x="10793" y="17811"/>
                    </a:lnTo>
                    <a:lnTo>
                      <a:pt x="10793" y="17621"/>
                    </a:lnTo>
                    <a:lnTo>
                      <a:pt x="10852" y="17621"/>
                    </a:lnTo>
                    <a:lnTo>
                      <a:pt x="10867" y="17811"/>
                    </a:lnTo>
                    <a:lnTo>
                      <a:pt x="10867" y="15537"/>
                    </a:lnTo>
                    <a:lnTo>
                      <a:pt x="10807" y="15537"/>
                    </a:lnTo>
                    <a:lnTo>
                      <a:pt x="10807" y="15726"/>
                    </a:lnTo>
                    <a:lnTo>
                      <a:pt x="10793" y="15537"/>
                    </a:lnTo>
                    <a:lnTo>
                      <a:pt x="10778" y="15537"/>
                    </a:lnTo>
                    <a:lnTo>
                      <a:pt x="10763" y="15442"/>
                    </a:lnTo>
                    <a:lnTo>
                      <a:pt x="10763" y="18000"/>
                    </a:lnTo>
                    <a:lnTo>
                      <a:pt x="10748" y="18000"/>
                    </a:lnTo>
                    <a:lnTo>
                      <a:pt x="10748" y="17811"/>
                    </a:lnTo>
                    <a:lnTo>
                      <a:pt x="10763" y="17811"/>
                    </a:lnTo>
                    <a:lnTo>
                      <a:pt x="10763" y="15442"/>
                    </a:lnTo>
                    <a:lnTo>
                      <a:pt x="10748" y="15347"/>
                    </a:lnTo>
                    <a:lnTo>
                      <a:pt x="10733" y="15347"/>
                    </a:lnTo>
                    <a:lnTo>
                      <a:pt x="10733" y="15916"/>
                    </a:lnTo>
                    <a:lnTo>
                      <a:pt x="10709" y="15759"/>
                    </a:lnTo>
                    <a:lnTo>
                      <a:pt x="10709" y="17811"/>
                    </a:lnTo>
                    <a:lnTo>
                      <a:pt x="10654" y="18000"/>
                    </a:lnTo>
                    <a:lnTo>
                      <a:pt x="10630" y="18000"/>
                    </a:lnTo>
                    <a:lnTo>
                      <a:pt x="10645" y="17811"/>
                    </a:lnTo>
                    <a:lnTo>
                      <a:pt x="10709" y="17811"/>
                    </a:lnTo>
                    <a:lnTo>
                      <a:pt x="10709" y="15759"/>
                    </a:lnTo>
                    <a:lnTo>
                      <a:pt x="10704" y="15726"/>
                    </a:lnTo>
                    <a:lnTo>
                      <a:pt x="10733" y="15726"/>
                    </a:lnTo>
                    <a:lnTo>
                      <a:pt x="10733" y="15347"/>
                    </a:lnTo>
                    <a:lnTo>
                      <a:pt x="10719" y="15347"/>
                    </a:lnTo>
                    <a:lnTo>
                      <a:pt x="10719" y="15537"/>
                    </a:lnTo>
                    <a:lnTo>
                      <a:pt x="10689" y="15537"/>
                    </a:lnTo>
                    <a:lnTo>
                      <a:pt x="10689" y="17053"/>
                    </a:lnTo>
                    <a:lnTo>
                      <a:pt x="10674" y="17053"/>
                    </a:lnTo>
                    <a:lnTo>
                      <a:pt x="10659" y="16863"/>
                    </a:lnTo>
                    <a:lnTo>
                      <a:pt x="10689" y="16863"/>
                    </a:lnTo>
                    <a:lnTo>
                      <a:pt x="10689" y="15537"/>
                    </a:lnTo>
                    <a:lnTo>
                      <a:pt x="10704" y="15347"/>
                    </a:lnTo>
                    <a:lnTo>
                      <a:pt x="10704" y="15158"/>
                    </a:lnTo>
                    <a:lnTo>
                      <a:pt x="10754" y="14968"/>
                    </a:lnTo>
                    <a:lnTo>
                      <a:pt x="10798" y="14968"/>
                    </a:lnTo>
                    <a:lnTo>
                      <a:pt x="10839" y="15158"/>
                    </a:lnTo>
                    <a:lnTo>
                      <a:pt x="10881" y="15347"/>
                    </a:lnTo>
                    <a:lnTo>
                      <a:pt x="10881" y="13453"/>
                    </a:lnTo>
                    <a:lnTo>
                      <a:pt x="10867" y="13453"/>
                    </a:lnTo>
                    <a:lnTo>
                      <a:pt x="10852" y="13642"/>
                    </a:lnTo>
                    <a:lnTo>
                      <a:pt x="10822" y="13642"/>
                    </a:lnTo>
                    <a:lnTo>
                      <a:pt x="10646" y="14021"/>
                    </a:lnTo>
                    <a:lnTo>
                      <a:pt x="10562" y="14211"/>
                    </a:lnTo>
                    <a:lnTo>
                      <a:pt x="10727" y="13832"/>
                    </a:lnTo>
                    <a:lnTo>
                      <a:pt x="10807" y="13642"/>
                    </a:lnTo>
                    <a:lnTo>
                      <a:pt x="10822" y="13642"/>
                    </a:lnTo>
                    <a:lnTo>
                      <a:pt x="10822" y="13453"/>
                    </a:lnTo>
                    <a:lnTo>
                      <a:pt x="10867" y="13453"/>
                    </a:lnTo>
                    <a:lnTo>
                      <a:pt x="10867" y="13263"/>
                    </a:lnTo>
                    <a:lnTo>
                      <a:pt x="10928" y="13263"/>
                    </a:lnTo>
                    <a:lnTo>
                      <a:pt x="10954" y="13453"/>
                    </a:lnTo>
                    <a:lnTo>
                      <a:pt x="10954" y="379"/>
                    </a:lnTo>
                    <a:lnTo>
                      <a:pt x="10926" y="379"/>
                    </a:lnTo>
                    <a:lnTo>
                      <a:pt x="10926" y="568"/>
                    </a:lnTo>
                    <a:lnTo>
                      <a:pt x="10896" y="568"/>
                    </a:lnTo>
                    <a:lnTo>
                      <a:pt x="10896" y="758"/>
                    </a:lnTo>
                    <a:lnTo>
                      <a:pt x="10857" y="758"/>
                    </a:lnTo>
                    <a:lnTo>
                      <a:pt x="10870" y="568"/>
                    </a:lnTo>
                    <a:lnTo>
                      <a:pt x="10896" y="568"/>
                    </a:lnTo>
                    <a:lnTo>
                      <a:pt x="10926" y="379"/>
                    </a:lnTo>
                    <a:lnTo>
                      <a:pt x="10852" y="379"/>
                    </a:lnTo>
                    <a:lnTo>
                      <a:pt x="10852" y="758"/>
                    </a:lnTo>
                    <a:lnTo>
                      <a:pt x="10822" y="947"/>
                    </a:lnTo>
                    <a:lnTo>
                      <a:pt x="10842" y="758"/>
                    </a:lnTo>
                    <a:lnTo>
                      <a:pt x="10852" y="758"/>
                    </a:lnTo>
                    <a:lnTo>
                      <a:pt x="10852" y="379"/>
                    </a:lnTo>
                    <a:lnTo>
                      <a:pt x="10689" y="379"/>
                    </a:lnTo>
                    <a:lnTo>
                      <a:pt x="10600" y="189"/>
                    </a:lnTo>
                    <a:lnTo>
                      <a:pt x="10482" y="189"/>
                    </a:lnTo>
                    <a:lnTo>
                      <a:pt x="10439" y="379"/>
                    </a:lnTo>
                    <a:lnTo>
                      <a:pt x="10399" y="379"/>
                    </a:lnTo>
                    <a:lnTo>
                      <a:pt x="10363" y="568"/>
                    </a:lnTo>
                    <a:lnTo>
                      <a:pt x="10348" y="568"/>
                    </a:lnTo>
                    <a:lnTo>
                      <a:pt x="10348" y="14211"/>
                    </a:lnTo>
                    <a:lnTo>
                      <a:pt x="10186" y="14211"/>
                    </a:lnTo>
                    <a:lnTo>
                      <a:pt x="10186" y="14589"/>
                    </a:lnTo>
                    <a:lnTo>
                      <a:pt x="10171" y="14589"/>
                    </a:lnTo>
                    <a:lnTo>
                      <a:pt x="10171" y="14968"/>
                    </a:lnTo>
                    <a:lnTo>
                      <a:pt x="10067" y="14968"/>
                    </a:lnTo>
                    <a:lnTo>
                      <a:pt x="10052" y="15158"/>
                    </a:lnTo>
                    <a:lnTo>
                      <a:pt x="10038" y="15158"/>
                    </a:lnTo>
                    <a:lnTo>
                      <a:pt x="10038" y="14968"/>
                    </a:lnTo>
                    <a:lnTo>
                      <a:pt x="10052" y="14968"/>
                    </a:lnTo>
                    <a:lnTo>
                      <a:pt x="10052" y="14779"/>
                    </a:lnTo>
                    <a:lnTo>
                      <a:pt x="10038" y="14779"/>
                    </a:lnTo>
                    <a:lnTo>
                      <a:pt x="10052" y="14589"/>
                    </a:lnTo>
                    <a:lnTo>
                      <a:pt x="10083" y="14779"/>
                    </a:lnTo>
                    <a:lnTo>
                      <a:pt x="10140" y="14779"/>
                    </a:lnTo>
                    <a:lnTo>
                      <a:pt x="10171" y="14968"/>
                    </a:lnTo>
                    <a:lnTo>
                      <a:pt x="10171" y="14589"/>
                    </a:lnTo>
                    <a:lnTo>
                      <a:pt x="10166" y="14589"/>
                    </a:lnTo>
                    <a:lnTo>
                      <a:pt x="10131" y="14400"/>
                    </a:lnTo>
                    <a:lnTo>
                      <a:pt x="10156" y="14400"/>
                    </a:lnTo>
                    <a:lnTo>
                      <a:pt x="10186" y="14211"/>
                    </a:lnTo>
                    <a:lnTo>
                      <a:pt x="10106" y="14211"/>
                    </a:lnTo>
                    <a:lnTo>
                      <a:pt x="10071" y="14400"/>
                    </a:lnTo>
                    <a:lnTo>
                      <a:pt x="10038" y="14400"/>
                    </a:lnTo>
                    <a:lnTo>
                      <a:pt x="10038" y="14589"/>
                    </a:lnTo>
                    <a:lnTo>
                      <a:pt x="10023" y="14589"/>
                    </a:lnTo>
                    <a:lnTo>
                      <a:pt x="10023" y="14968"/>
                    </a:lnTo>
                    <a:lnTo>
                      <a:pt x="10008" y="14968"/>
                    </a:lnTo>
                    <a:lnTo>
                      <a:pt x="9993" y="14874"/>
                    </a:lnTo>
                    <a:lnTo>
                      <a:pt x="9993" y="15347"/>
                    </a:lnTo>
                    <a:lnTo>
                      <a:pt x="9978" y="15347"/>
                    </a:lnTo>
                    <a:lnTo>
                      <a:pt x="9978" y="17811"/>
                    </a:lnTo>
                    <a:lnTo>
                      <a:pt x="9949" y="17811"/>
                    </a:lnTo>
                    <a:lnTo>
                      <a:pt x="9978" y="17684"/>
                    </a:lnTo>
                    <a:lnTo>
                      <a:pt x="9978" y="16484"/>
                    </a:lnTo>
                    <a:lnTo>
                      <a:pt x="9970" y="16674"/>
                    </a:lnTo>
                    <a:lnTo>
                      <a:pt x="9958" y="16863"/>
                    </a:lnTo>
                    <a:lnTo>
                      <a:pt x="9934" y="16863"/>
                    </a:lnTo>
                    <a:lnTo>
                      <a:pt x="9934" y="17811"/>
                    </a:lnTo>
                    <a:lnTo>
                      <a:pt x="9889" y="18000"/>
                    </a:lnTo>
                    <a:lnTo>
                      <a:pt x="9904" y="17811"/>
                    </a:lnTo>
                    <a:lnTo>
                      <a:pt x="9934" y="17811"/>
                    </a:lnTo>
                    <a:lnTo>
                      <a:pt x="9934" y="16674"/>
                    </a:lnTo>
                    <a:lnTo>
                      <a:pt x="9949" y="16484"/>
                    </a:lnTo>
                    <a:lnTo>
                      <a:pt x="9978" y="16484"/>
                    </a:lnTo>
                    <a:lnTo>
                      <a:pt x="9978" y="15347"/>
                    </a:lnTo>
                    <a:lnTo>
                      <a:pt x="9870" y="15347"/>
                    </a:lnTo>
                    <a:lnTo>
                      <a:pt x="9924" y="15158"/>
                    </a:lnTo>
                    <a:lnTo>
                      <a:pt x="9949" y="14968"/>
                    </a:lnTo>
                    <a:lnTo>
                      <a:pt x="9993" y="15347"/>
                    </a:lnTo>
                    <a:lnTo>
                      <a:pt x="9993" y="14874"/>
                    </a:lnTo>
                    <a:lnTo>
                      <a:pt x="9978" y="14779"/>
                    </a:lnTo>
                    <a:lnTo>
                      <a:pt x="9964" y="14589"/>
                    </a:lnTo>
                    <a:lnTo>
                      <a:pt x="9978" y="14589"/>
                    </a:lnTo>
                    <a:lnTo>
                      <a:pt x="9978" y="14779"/>
                    </a:lnTo>
                    <a:lnTo>
                      <a:pt x="10023" y="14779"/>
                    </a:lnTo>
                    <a:lnTo>
                      <a:pt x="10023" y="14589"/>
                    </a:lnTo>
                    <a:lnTo>
                      <a:pt x="10008" y="14589"/>
                    </a:lnTo>
                    <a:lnTo>
                      <a:pt x="10023" y="14400"/>
                    </a:lnTo>
                    <a:lnTo>
                      <a:pt x="10038" y="14400"/>
                    </a:lnTo>
                    <a:lnTo>
                      <a:pt x="9958" y="14211"/>
                    </a:lnTo>
                    <a:lnTo>
                      <a:pt x="9916" y="14115"/>
                    </a:lnTo>
                    <a:lnTo>
                      <a:pt x="9916" y="14589"/>
                    </a:lnTo>
                    <a:lnTo>
                      <a:pt x="9899" y="14690"/>
                    </a:lnTo>
                    <a:lnTo>
                      <a:pt x="9911" y="14589"/>
                    </a:lnTo>
                    <a:lnTo>
                      <a:pt x="9916" y="14589"/>
                    </a:lnTo>
                    <a:lnTo>
                      <a:pt x="9916" y="14115"/>
                    </a:lnTo>
                    <a:lnTo>
                      <a:pt x="9815" y="13886"/>
                    </a:lnTo>
                    <a:lnTo>
                      <a:pt x="9815" y="15726"/>
                    </a:lnTo>
                    <a:lnTo>
                      <a:pt x="9778" y="15687"/>
                    </a:lnTo>
                    <a:lnTo>
                      <a:pt x="9778" y="15916"/>
                    </a:lnTo>
                    <a:lnTo>
                      <a:pt x="9754" y="16105"/>
                    </a:lnTo>
                    <a:lnTo>
                      <a:pt x="9728" y="16295"/>
                    </a:lnTo>
                    <a:lnTo>
                      <a:pt x="9593" y="16295"/>
                    </a:lnTo>
                    <a:lnTo>
                      <a:pt x="9608" y="16484"/>
                    </a:lnTo>
                    <a:lnTo>
                      <a:pt x="9579" y="16295"/>
                    </a:lnTo>
                    <a:lnTo>
                      <a:pt x="9593" y="16295"/>
                    </a:lnTo>
                    <a:lnTo>
                      <a:pt x="9579" y="16105"/>
                    </a:lnTo>
                    <a:lnTo>
                      <a:pt x="9564" y="16295"/>
                    </a:lnTo>
                    <a:lnTo>
                      <a:pt x="9534" y="16295"/>
                    </a:lnTo>
                    <a:lnTo>
                      <a:pt x="9534" y="16105"/>
                    </a:lnTo>
                    <a:lnTo>
                      <a:pt x="9519" y="16105"/>
                    </a:lnTo>
                    <a:lnTo>
                      <a:pt x="9505" y="15916"/>
                    </a:lnTo>
                    <a:lnTo>
                      <a:pt x="9505" y="16105"/>
                    </a:lnTo>
                    <a:lnTo>
                      <a:pt x="9519" y="16295"/>
                    </a:lnTo>
                    <a:lnTo>
                      <a:pt x="9490" y="16295"/>
                    </a:lnTo>
                    <a:lnTo>
                      <a:pt x="9490" y="16105"/>
                    </a:lnTo>
                    <a:lnTo>
                      <a:pt x="9431" y="16105"/>
                    </a:lnTo>
                    <a:lnTo>
                      <a:pt x="9416" y="16295"/>
                    </a:lnTo>
                    <a:lnTo>
                      <a:pt x="9445" y="16295"/>
                    </a:lnTo>
                    <a:lnTo>
                      <a:pt x="9445" y="16674"/>
                    </a:lnTo>
                    <a:lnTo>
                      <a:pt x="9460" y="16674"/>
                    </a:lnTo>
                    <a:lnTo>
                      <a:pt x="9453" y="16768"/>
                    </a:lnTo>
                    <a:lnTo>
                      <a:pt x="9460" y="16863"/>
                    </a:lnTo>
                    <a:lnTo>
                      <a:pt x="9579" y="16863"/>
                    </a:lnTo>
                    <a:lnTo>
                      <a:pt x="9623" y="16674"/>
                    </a:lnTo>
                    <a:lnTo>
                      <a:pt x="9653" y="16674"/>
                    </a:lnTo>
                    <a:lnTo>
                      <a:pt x="9697" y="16484"/>
                    </a:lnTo>
                    <a:lnTo>
                      <a:pt x="9682" y="16674"/>
                    </a:lnTo>
                    <a:lnTo>
                      <a:pt x="9653" y="16674"/>
                    </a:lnTo>
                    <a:lnTo>
                      <a:pt x="9667" y="16863"/>
                    </a:lnTo>
                    <a:lnTo>
                      <a:pt x="9614" y="16863"/>
                    </a:lnTo>
                    <a:lnTo>
                      <a:pt x="9667" y="17053"/>
                    </a:lnTo>
                    <a:lnTo>
                      <a:pt x="9653" y="17053"/>
                    </a:lnTo>
                    <a:lnTo>
                      <a:pt x="9653" y="17242"/>
                    </a:lnTo>
                    <a:lnTo>
                      <a:pt x="9638" y="17242"/>
                    </a:lnTo>
                    <a:lnTo>
                      <a:pt x="9638" y="18189"/>
                    </a:lnTo>
                    <a:lnTo>
                      <a:pt x="9623" y="18189"/>
                    </a:lnTo>
                    <a:lnTo>
                      <a:pt x="9623" y="18000"/>
                    </a:lnTo>
                    <a:lnTo>
                      <a:pt x="9638" y="18000"/>
                    </a:lnTo>
                    <a:lnTo>
                      <a:pt x="9638" y="17242"/>
                    </a:lnTo>
                    <a:lnTo>
                      <a:pt x="9579" y="17432"/>
                    </a:lnTo>
                    <a:lnTo>
                      <a:pt x="9564" y="17432"/>
                    </a:lnTo>
                    <a:lnTo>
                      <a:pt x="9564" y="17242"/>
                    </a:lnTo>
                    <a:lnTo>
                      <a:pt x="9549" y="17242"/>
                    </a:lnTo>
                    <a:lnTo>
                      <a:pt x="9549" y="17432"/>
                    </a:lnTo>
                    <a:lnTo>
                      <a:pt x="9534" y="17432"/>
                    </a:lnTo>
                    <a:lnTo>
                      <a:pt x="9445" y="17305"/>
                    </a:lnTo>
                    <a:lnTo>
                      <a:pt x="9445" y="18189"/>
                    </a:lnTo>
                    <a:lnTo>
                      <a:pt x="9431" y="18000"/>
                    </a:lnTo>
                    <a:lnTo>
                      <a:pt x="9445" y="18000"/>
                    </a:lnTo>
                    <a:lnTo>
                      <a:pt x="9445" y="17305"/>
                    </a:lnTo>
                    <a:lnTo>
                      <a:pt x="9401" y="17242"/>
                    </a:lnTo>
                    <a:lnTo>
                      <a:pt x="9392" y="17053"/>
                    </a:lnTo>
                    <a:lnTo>
                      <a:pt x="9380" y="16674"/>
                    </a:lnTo>
                    <a:lnTo>
                      <a:pt x="9371" y="16484"/>
                    </a:lnTo>
                    <a:lnTo>
                      <a:pt x="9401" y="16674"/>
                    </a:lnTo>
                    <a:lnTo>
                      <a:pt x="9431" y="16674"/>
                    </a:lnTo>
                    <a:lnTo>
                      <a:pt x="9431" y="16484"/>
                    </a:lnTo>
                    <a:lnTo>
                      <a:pt x="9416" y="16295"/>
                    </a:lnTo>
                    <a:lnTo>
                      <a:pt x="9386" y="16295"/>
                    </a:lnTo>
                    <a:lnTo>
                      <a:pt x="9401" y="16105"/>
                    </a:lnTo>
                    <a:lnTo>
                      <a:pt x="9386" y="16105"/>
                    </a:lnTo>
                    <a:lnTo>
                      <a:pt x="9386" y="15916"/>
                    </a:lnTo>
                    <a:lnTo>
                      <a:pt x="9401" y="15916"/>
                    </a:lnTo>
                    <a:lnTo>
                      <a:pt x="9401" y="16105"/>
                    </a:lnTo>
                    <a:lnTo>
                      <a:pt x="9431" y="16105"/>
                    </a:lnTo>
                    <a:lnTo>
                      <a:pt x="9431" y="15916"/>
                    </a:lnTo>
                    <a:lnTo>
                      <a:pt x="9534" y="15916"/>
                    </a:lnTo>
                    <a:lnTo>
                      <a:pt x="9549" y="16105"/>
                    </a:lnTo>
                    <a:lnTo>
                      <a:pt x="9564" y="16105"/>
                    </a:lnTo>
                    <a:lnTo>
                      <a:pt x="9622" y="15916"/>
                    </a:lnTo>
                    <a:lnTo>
                      <a:pt x="9778" y="15916"/>
                    </a:lnTo>
                    <a:lnTo>
                      <a:pt x="9778" y="15687"/>
                    </a:lnTo>
                    <a:lnTo>
                      <a:pt x="9638" y="15537"/>
                    </a:lnTo>
                    <a:lnTo>
                      <a:pt x="9765" y="15537"/>
                    </a:lnTo>
                    <a:lnTo>
                      <a:pt x="9801" y="15347"/>
                    </a:lnTo>
                    <a:lnTo>
                      <a:pt x="9801" y="15537"/>
                    </a:lnTo>
                    <a:lnTo>
                      <a:pt x="9815" y="15726"/>
                    </a:lnTo>
                    <a:lnTo>
                      <a:pt x="9815" y="13886"/>
                    </a:lnTo>
                    <a:lnTo>
                      <a:pt x="9792" y="13832"/>
                    </a:lnTo>
                    <a:lnTo>
                      <a:pt x="9682" y="13832"/>
                    </a:lnTo>
                    <a:lnTo>
                      <a:pt x="9667" y="13769"/>
                    </a:lnTo>
                    <a:lnTo>
                      <a:pt x="9667" y="13832"/>
                    </a:lnTo>
                    <a:lnTo>
                      <a:pt x="9648" y="14021"/>
                    </a:lnTo>
                    <a:lnTo>
                      <a:pt x="9632" y="14211"/>
                    </a:lnTo>
                    <a:lnTo>
                      <a:pt x="9620" y="14211"/>
                    </a:lnTo>
                    <a:lnTo>
                      <a:pt x="9608" y="14400"/>
                    </a:lnTo>
                    <a:lnTo>
                      <a:pt x="9593" y="14400"/>
                    </a:lnTo>
                    <a:lnTo>
                      <a:pt x="9593" y="15726"/>
                    </a:lnTo>
                    <a:lnTo>
                      <a:pt x="9579" y="15726"/>
                    </a:lnTo>
                    <a:lnTo>
                      <a:pt x="9579" y="15537"/>
                    </a:lnTo>
                    <a:lnTo>
                      <a:pt x="9593" y="15537"/>
                    </a:lnTo>
                    <a:lnTo>
                      <a:pt x="9593" y="14400"/>
                    </a:lnTo>
                    <a:lnTo>
                      <a:pt x="9579" y="14400"/>
                    </a:lnTo>
                    <a:lnTo>
                      <a:pt x="9579" y="14211"/>
                    </a:lnTo>
                    <a:lnTo>
                      <a:pt x="9564" y="14211"/>
                    </a:lnTo>
                    <a:lnTo>
                      <a:pt x="9564" y="14021"/>
                    </a:lnTo>
                    <a:lnTo>
                      <a:pt x="9601" y="14021"/>
                    </a:lnTo>
                    <a:lnTo>
                      <a:pt x="9645" y="13832"/>
                    </a:lnTo>
                    <a:lnTo>
                      <a:pt x="9667" y="13832"/>
                    </a:lnTo>
                    <a:lnTo>
                      <a:pt x="9667" y="13769"/>
                    </a:lnTo>
                    <a:lnTo>
                      <a:pt x="9638" y="13642"/>
                    </a:lnTo>
                    <a:lnTo>
                      <a:pt x="9638" y="13453"/>
                    </a:lnTo>
                    <a:lnTo>
                      <a:pt x="9667" y="13453"/>
                    </a:lnTo>
                    <a:lnTo>
                      <a:pt x="9690" y="13263"/>
                    </a:lnTo>
                    <a:lnTo>
                      <a:pt x="9845" y="13263"/>
                    </a:lnTo>
                    <a:lnTo>
                      <a:pt x="9860" y="13074"/>
                    </a:lnTo>
                    <a:lnTo>
                      <a:pt x="9875" y="13263"/>
                    </a:lnTo>
                    <a:lnTo>
                      <a:pt x="9968" y="13453"/>
                    </a:lnTo>
                    <a:lnTo>
                      <a:pt x="10056" y="13642"/>
                    </a:lnTo>
                    <a:lnTo>
                      <a:pt x="10150" y="13832"/>
                    </a:lnTo>
                    <a:lnTo>
                      <a:pt x="10282" y="13832"/>
                    </a:lnTo>
                    <a:lnTo>
                      <a:pt x="10304" y="14021"/>
                    </a:lnTo>
                    <a:lnTo>
                      <a:pt x="10326" y="14021"/>
                    </a:lnTo>
                    <a:lnTo>
                      <a:pt x="10348" y="14211"/>
                    </a:lnTo>
                    <a:lnTo>
                      <a:pt x="10348" y="568"/>
                    </a:lnTo>
                    <a:lnTo>
                      <a:pt x="10260" y="568"/>
                    </a:lnTo>
                    <a:lnTo>
                      <a:pt x="10245" y="379"/>
                    </a:lnTo>
                    <a:lnTo>
                      <a:pt x="10230" y="379"/>
                    </a:lnTo>
                    <a:lnTo>
                      <a:pt x="10166" y="189"/>
                    </a:lnTo>
                    <a:lnTo>
                      <a:pt x="9998" y="189"/>
                    </a:lnTo>
                    <a:lnTo>
                      <a:pt x="10032" y="379"/>
                    </a:lnTo>
                    <a:lnTo>
                      <a:pt x="10052" y="568"/>
                    </a:lnTo>
                    <a:lnTo>
                      <a:pt x="10006" y="568"/>
                    </a:lnTo>
                    <a:lnTo>
                      <a:pt x="9956" y="379"/>
                    </a:lnTo>
                    <a:lnTo>
                      <a:pt x="9845" y="379"/>
                    </a:lnTo>
                    <a:lnTo>
                      <a:pt x="9830" y="189"/>
                    </a:lnTo>
                    <a:lnTo>
                      <a:pt x="9831" y="0"/>
                    </a:lnTo>
                    <a:lnTo>
                      <a:pt x="9702" y="0"/>
                    </a:lnTo>
                    <a:lnTo>
                      <a:pt x="9675" y="189"/>
                    </a:lnTo>
                    <a:lnTo>
                      <a:pt x="9623" y="189"/>
                    </a:lnTo>
                    <a:lnTo>
                      <a:pt x="9488" y="0"/>
                    </a:lnTo>
                    <a:lnTo>
                      <a:pt x="9377" y="189"/>
                    </a:lnTo>
                    <a:lnTo>
                      <a:pt x="9327" y="307"/>
                    </a:lnTo>
                    <a:lnTo>
                      <a:pt x="9327" y="14589"/>
                    </a:lnTo>
                    <a:lnTo>
                      <a:pt x="9265" y="14589"/>
                    </a:lnTo>
                    <a:lnTo>
                      <a:pt x="9260" y="14400"/>
                    </a:lnTo>
                    <a:lnTo>
                      <a:pt x="9255" y="14400"/>
                    </a:lnTo>
                    <a:lnTo>
                      <a:pt x="9253" y="14211"/>
                    </a:lnTo>
                    <a:lnTo>
                      <a:pt x="9275" y="14400"/>
                    </a:lnTo>
                    <a:lnTo>
                      <a:pt x="9313" y="14400"/>
                    </a:lnTo>
                    <a:lnTo>
                      <a:pt x="9327" y="14589"/>
                    </a:lnTo>
                    <a:lnTo>
                      <a:pt x="9327" y="307"/>
                    </a:lnTo>
                    <a:lnTo>
                      <a:pt x="9296" y="379"/>
                    </a:lnTo>
                    <a:lnTo>
                      <a:pt x="9253" y="947"/>
                    </a:lnTo>
                    <a:lnTo>
                      <a:pt x="9223" y="1137"/>
                    </a:lnTo>
                    <a:lnTo>
                      <a:pt x="9149" y="1137"/>
                    </a:lnTo>
                    <a:lnTo>
                      <a:pt x="9120" y="947"/>
                    </a:lnTo>
                    <a:lnTo>
                      <a:pt x="9120" y="17621"/>
                    </a:lnTo>
                    <a:lnTo>
                      <a:pt x="9046" y="17621"/>
                    </a:lnTo>
                    <a:lnTo>
                      <a:pt x="9090" y="17432"/>
                    </a:lnTo>
                    <a:lnTo>
                      <a:pt x="9120" y="17621"/>
                    </a:lnTo>
                    <a:lnTo>
                      <a:pt x="9120" y="947"/>
                    </a:lnTo>
                    <a:lnTo>
                      <a:pt x="9100" y="947"/>
                    </a:lnTo>
                    <a:lnTo>
                      <a:pt x="9083" y="758"/>
                    </a:lnTo>
                    <a:lnTo>
                      <a:pt x="9066" y="758"/>
                    </a:lnTo>
                    <a:lnTo>
                      <a:pt x="9060" y="710"/>
                    </a:lnTo>
                    <a:lnTo>
                      <a:pt x="9060" y="17053"/>
                    </a:lnTo>
                    <a:lnTo>
                      <a:pt x="9001" y="17242"/>
                    </a:lnTo>
                    <a:lnTo>
                      <a:pt x="8845" y="17242"/>
                    </a:lnTo>
                    <a:lnTo>
                      <a:pt x="8809" y="17053"/>
                    </a:lnTo>
                    <a:lnTo>
                      <a:pt x="8824" y="17053"/>
                    </a:lnTo>
                    <a:lnTo>
                      <a:pt x="8838" y="16863"/>
                    </a:lnTo>
                    <a:lnTo>
                      <a:pt x="8720" y="16863"/>
                    </a:lnTo>
                    <a:lnTo>
                      <a:pt x="8720" y="16674"/>
                    </a:lnTo>
                    <a:lnTo>
                      <a:pt x="8705" y="16484"/>
                    </a:lnTo>
                    <a:lnTo>
                      <a:pt x="8868" y="16484"/>
                    </a:lnTo>
                    <a:lnTo>
                      <a:pt x="8868" y="16295"/>
                    </a:lnTo>
                    <a:lnTo>
                      <a:pt x="8883" y="16295"/>
                    </a:lnTo>
                    <a:lnTo>
                      <a:pt x="8868" y="16484"/>
                    </a:lnTo>
                    <a:lnTo>
                      <a:pt x="8883" y="16674"/>
                    </a:lnTo>
                    <a:lnTo>
                      <a:pt x="8912" y="16674"/>
                    </a:lnTo>
                    <a:lnTo>
                      <a:pt x="8927" y="16863"/>
                    </a:lnTo>
                    <a:lnTo>
                      <a:pt x="9060" y="16863"/>
                    </a:lnTo>
                    <a:lnTo>
                      <a:pt x="9060" y="710"/>
                    </a:lnTo>
                    <a:lnTo>
                      <a:pt x="9046" y="568"/>
                    </a:lnTo>
                    <a:lnTo>
                      <a:pt x="9046" y="15726"/>
                    </a:lnTo>
                    <a:lnTo>
                      <a:pt x="9016" y="15916"/>
                    </a:lnTo>
                    <a:lnTo>
                      <a:pt x="8986" y="15916"/>
                    </a:lnTo>
                    <a:lnTo>
                      <a:pt x="8969" y="16067"/>
                    </a:lnTo>
                    <a:lnTo>
                      <a:pt x="8957" y="15916"/>
                    </a:lnTo>
                    <a:lnTo>
                      <a:pt x="8986" y="15916"/>
                    </a:lnTo>
                    <a:lnTo>
                      <a:pt x="8986" y="15726"/>
                    </a:lnTo>
                    <a:lnTo>
                      <a:pt x="9001" y="15726"/>
                    </a:lnTo>
                    <a:lnTo>
                      <a:pt x="9001" y="15537"/>
                    </a:lnTo>
                    <a:lnTo>
                      <a:pt x="9031" y="15726"/>
                    </a:lnTo>
                    <a:lnTo>
                      <a:pt x="9046" y="15726"/>
                    </a:lnTo>
                    <a:lnTo>
                      <a:pt x="9046" y="568"/>
                    </a:lnTo>
                    <a:lnTo>
                      <a:pt x="9038" y="568"/>
                    </a:lnTo>
                    <a:lnTo>
                      <a:pt x="9038" y="13642"/>
                    </a:lnTo>
                    <a:lnTo>
                      <a:pt x="9016" y="13642"/>
                    </a:lnTo>
                    <a:lnTo>
                      <a:pt x="9005" y="13500"/>
                    </a:lnTo>
                    <a:lnTo>
                      <a:pt x="9038" y="13642"/>
                    </a:lnTo>
                    <a:lnTo>
                      <a:pt x="9038" y="568"/>
                    </a:lnTo>
                    <a:lnTo>
                      <a:pt x="9016" y="568"/>
                    </a:lnTo>
                    <a:lnTo>
                      <a:pt x="9016" y="11937"/>
                    </a:lnTo>
                    <a:lnTo>
                      <a:pt x="9001" y="11937"/>
                    </a:lnTo>
                    <a:lnTo>
                      <a:pt x="8986" y="11747"/>
                    </a:lnTo>
                    <a:lnTo>
                      <a:pt x="8986" y="11937"/>
                    </a:lnTo>
                    <a:lnTo>
                      <a:pt x="8977" y="11937"/>
                    </a:lnTo>
                    <a:lnTo>
                      <a:pt x="8972" y="11902"/>
                    </a:lnTo>
                    <a:lnTo>
                      <a:pt x="8972" y="13453"/>
                    </a:lnTo>
                    <a:lnTo>
                      <a:pt x="8932" y="13579"/>
                    </a:lnTo>
                    <a:lnTo>
                      <a:pt x="8942" y="13453"/>
                    </a:lnTo>
                    <a:lnTo>
                      <a:pt x="8972" y="13453"/>
                    </a:lnTo>
                    <a:lnTo>
                      <a:pt x="8972" y="11902"/>
                    </a:lnTo>
                    <a:lnTo>
                      <a:pt x="8949" y="11747"/>
                    </a:lnTo>
                    <a:lnTo>
                      <a:pt x="8912" y="11747"/>
                    </a:lnTo>
                    <a:lnTo>
                      <a:pt x="8912" y="13642"/>
                    </a:lnTo>
                    <a:lnTo>
                      <a:pt x="8898" y="13718"/>
                    </a:lnTo>
                    <a:lnTo>
                      <a:pt x="8898" y="15726"/>
                    </a:lnTo>
                    <a:lnTo>
                      <a:pt x="8867" y="15916"/>
                    </a:lnTo>
                    <a:lnTo>
                      <a:pt x="8816" y="15916"/>
                    </a:lnTo>
                    <a:lnTo>
                      <a:pt x="8794" y="16105"/>
                    </a:lnTo>
                    <a:lnTo>
                      <a:pt x="8794" y="15726"/>
                    </a:lnTo>
                    <a:lnTo>
                      <a:pt x="8898" y="15726"/>
                    </a:lnTo>
                    <a:lnTo>
                      <a:pt x="8898" y="13718"/>
                    </a:lnTo>
                    <a:lnTo>
                      <a:pt x="8838" y="14021"/>
                    </a:lnTo>
                    <a:lnTo>
                      <a:pt x="8809" y="13832"/>
                    </a:lnTo>
                    <a:lnTo>
                      <a:pt x="8794" y="14021"/>
                    </a:lnTo>
                    <a:lnTo>
                      <a:pt x="8779" y="13832"/>
                    </a:lnTo>
                    <a:lnTo>
                      <a:pt x="8735" y="13832"/>
                    </a:lnTo>
                    <a:lnTo>
                      <a:pt x="8735" y="16295"/>
                    </a:lnTo>
                    <a:lnTo>
                      <a:pt x="8690" y="16484"/>
                    </a:lnTo>
                    <a:lnTo>
                      <a:pt x="8720" y="16295"/>
                    </a:lnTo>
                    <a:lnTo>
                      <a:pt x="8735" y="16295"/>
                    </a:lnTo>
                    <a:lnTo>
                      <a:pt x="8735" y="15726"/>
                    </a:lnTo>
                    <a:lnTo>
                      <a:pt x="8720" y="15916"/>
                    </a:lnTo>
                    <a:lnTo>
                      <a:pt x="8705" y="15916"/>
                    </a:lnTo>
                    <a:lnTo>
                      <a:pt x="8720" y="15726"/>
                    </a:lnTo>
                    <a:lnTo>
                      <a:pt x="8735" y="15726"/>
                    </a:lnTo>
                    <a:lnTo>
                      <a:pt x="8735" y="13832"/>
                    </a:lnTo>
                    <a:lnTo>
                      <a:pt x="8720" y="13832"/>
                    </a:lnTo>
                    <a:lnTo>
                      <a:pt x="8705" y="13642"/>
                    </a:lnTo>
                    <a:lnTo>
                      <a:pt x="8705" y="14400"/>
                    </a:lnTo>
                    <a:lnTo>
                      <a:pt x="8661" y="14400"/>
                    </a:lnTo>
                    <a:lnTo>
                      <a:pt x="8619" y="14211"/>
                    </a:lnTo>
                    <a:lnTo>
                      <a:pt x="8540" y="14021"/>
                    </a:lnTo>
                    <a:lnTo>
                      <a:pt x="8498" y="14021"/>
                    </a:lnTo>
                    <a:lnTo>
                      <a:pt x="8453" y="14589"/>
                    </a:lnTo>
                    <a:lnTo>
                      <a:pt x="8424" y="14589"/>
                    </a:lnTo>
                    <a:lnTo>
                      <a:pt x="8424" y="15916"/>
                    </a:lnTo>
                    <a:lnTo>
                      <a:pt x="8404" y="16105"/>
                    </a:lnTo>
                    <a:lnTo>
                      <a:pt x="8387" y="16105"/>
                    </a:lnTo>
                    <a:lnTo>
                      <a:pt x="8359" y="16246"/>
                    </a:lnTo>
                    <a:lnTo>
                      <a:pt x="8372" y="16105"/>
                    </a:lnTo>
                    <a:lnTo>
                      <a:pt x="8409" y="15916"/>
                    </a:lnTo>
                    <a:lnTo>
                      <a:pt x="8350" y="15916"/>
                    </a:lnTo>
                    <a:lnTo>
                      <a:pt x="8350" y="17811"/>
                    </a:lnTo>
                    <a:lnTo>
                      <a:pt x="8335" y="18000"/>
                    </a:lnTo>
                    <a:lnTo>
                      <a:pt x="8335" y="17811"/>
                    </a:lnTo>
                    <a:lnTo>
                      <a:pt x="8320" y="18000"/>
                    </a:lnTo>
                    <a:lnTo>
                      <a:pt x="8305" y="18000"/>
                    </a:lnTo>
                    <a:lnTo>
                      <a:pt x="8305" y="17811"/>
                    </a:lnTo>
                    <a:lnTo>
                      <a:pt x="8350" y="17811"/>
                    </a:lnTo>
                    <a:lnTo>
                      <a:pt x="8350" y="16484"/>
                    </a:lnTo>
                    <a:lnTo>
                      <a:pt x="8335" y="16484"/>
                    </a:lnTo>
                    <a:lnTo>
                      <a:pt x="8335" y="16674"/>
                    </a:lnTo>
                    <a:lnTo>
                      <a:pt x="8320" y="16674"/>
                    </a:lnTo>
                    <a:lnTo>
                      <a:pt x="8320" y="16863"/>
                    </a:lnTo>
                    <a:lnTo>
                      <a:pt x="8291" y="17053"/>
                    </a:lnTo>
                    <a:lnTo>
                      <a:pt x="8276" y="17242"/>
                    </a:lnTo>
                    <a:lnTo>
                      <a:pt x="8261" y="17053"/>
                    </a:lnTo>
                    <a:lnTo>
                      <a:pt x="8217" y="17053"/>
                    </a:lnTo>
                    <a:lnTo>
                      <a:pt x="8225" y="16863"/>
                    </a:lnTo>
                    <a:lnTo>
                      <a:pt x="8237" y="16674"/>
                    </a:lnTo>
                    <a:lnTo>
                      <a:pt x="8231" y="16674"/>
                    </a:lnTo>
                    <a:lnTo>
                      <a:pt x="8231" y="16484"/>
                    </a:lnTo>
                    <a:lnTo>
                      <a:pt x="8276" y="16484"/>
                    </a:lnTo>
                    <a:lnTo>
                      <a:pt x="8291" y="16674"/>
                    </a:lnTo>
                    <a:lnTo>
                      <a:pt x="8305" y="16674"/>
                    </a:lnTo>
                    <a:lnTo>
                      <a:pt x="8305" y="16863"/>
                    </a:lnTo>
                    <a:lnTo>
                      <a:pt x="8320" y="16863"/>
                    </a:lnTo>
                    <a:lnTo>
                      <a:pt x="8320" y="16484"/>
                    </a:lnTo>
                    <a:lnTo>
                      <a:pt x="8335" y="16484"/>
                    </a:lnTo>
                    <a:lnTo>
                      <a:pt x="8335" y="16295"/>
                    </a:lnTo>
                    <a:lnTo>
                      <a:pt x="8350" y="16295"/>
                    </a:lnTo>
                    <a:lnTo>
                      <a:pt x="8350" y="15916"/>
                    </a:lnTo>
                    <a:lnTo>
                      <a:pt x="8305" y="15916"/>
                    </a:lnTo>
                    <a:lnTo>
                      <a:pt x="8314" y="15726"/>
                    </a:lnTo>
                    <a:lnTo>
                      <a:pt x="8326" y="15537"/>
                    </a:lnTo>
                    <a:lnTo>
                      <a:pt x="8335" y="15347"/>
                    </a:lnTo>
                    <a:lnTo>
                      <a:pt x="8291" y="15158"/>
                    </a:lnTo>
                    <a:lnTo>
                      <a:pt x="8305" y="15158"/>
                    </a:lnTo>
                    <a:lnTo>
                      <a:pt x="8335" y="15347"/>
                    </a:lnTo>
                    <a:lnTo>
                      <a:pt x="8350" y="15347"/>
                    </a:lnTo>
                    <a:lnTo>
                      <a:pt x="8372" y="15537"/>
                    </a:lnTo>
                    <a:lnTo>
                      <a:pt x="8392" y="15726"/>
                    </a:lnTo>
                    <a:lnTo>
                      <a:pt x="8410" y="15916"/>
                    </a:lnTo>
                    <a:lnTo>
                      <a:pt x="8424" y="15916"/>
                    </a:lnTo>
                    <a:lnTo>
                      <a:pt x="8424" y="14589"/>
                    </a:lnTo>
                    <a:lnTo>
                      <a:pt x="8407" y="14589"/>
                    </a:lnTo>
                    <a:lnTo>
                      <a:pt x="8381" y="14400"/>
                    </a:lnTo>
                    <a:lnTo>
                      <a:pt x="8365" y="14400"/>
                    </a:lnTo>
                    <a:lnTo>
                      <a:pt x="8365" y="14779"/>
                    </a:lnTo>
                    <a:lnTo>
                      <a:pt x="8335" y="14779"/>
                    </a:lnTo>
                    <a:lnTo>
                      <a:pt x="8335" y="14589"/>
                    </a:lnTo>
                    <a:lnTo>
                      <a:pt x="8320" y="14589"/>
                    </a:lnTo>
                    <a:lnTo>
                      <a:pt x="8320" y="14968"/>
                    </a:lnTo>
                    <a:lnTo>
                      <a:pt x="8291" y="14968"/>
                    </a:lnTo>
                    <a:lnTo>
                      <a:pt x="8276" y="15158"/>
                    </a:lnTo>
                    <a:lnTo>
                      <a:pt x="8261" y="15158"/>
                    </a:lnTo>
                    <a:lnTo>
                      <a:pt x="8261" y="15916"/>
                    </a:lnTo>
                    <a:lnTo>
                      <a:pt x="8246" y="16105"/>
                    </a:lnTo>
                    <a:lnTo>
                      <a:pt x="8143" y="16105"/>
                    </a:lnTo>
                    <a:lnTo>
                      <a:pt x="8143" y="15916"/>
                    </a:lnTo>
                    <a:lnTo>
                      <a:pt x="8261" y="15916"/>
                    </a:lnTo>
                    <a:lnTo>
                      <a:pt x="8261" y="15158"/>
                    </a:lnTo>
                    <a:lnTo>
                      <a:pt x="8246" y="15158"/>
                    </a:lnTo>
                    <a:lnTo>
                      <a:pt x="8231" y="14968"/>
                    </a:lnTo>
                    <a:lnTo>
                      <a:pt x="8246" y="14968"/>
                    </a:lnTo>
                    <a:lnTo>
                      <a:pt x="8246" y="14779"/>
                    </a:lnTo>
                    <a:lnTo>
                      <a:pt x="8320" y="14779"/>
                    </a:lnTo>
                    <a:lnTo>
                      <a:pt x="8320" y="14589"/>
                    </a:lnTo>
                    <a:lnTo>
                      <a:pt x="8274" y="14589"/>
                    </a:lnTo>
                    <a:lnTo>
                      <a:pt x="8247" y="14400"/>
                    </a:lnTo>
                    <a:lnTo>
                      <a:pt x="8335" y="14400"/>
                    </a:lnTo>
                    <a:lnTo>
                      <a:pt x="8335" y="14589"/>
                    </a:lnTo>
                    <a:lnTo>
                      <a:pt x="8365" y="14779"/>
                    </a:lnTo>
                    <a:lnTo>
                      <a:pt x="8365" y="14400"/>
                    </a:lnTo>
                    <a:lnTo>
                      <a:pt x="8352" y="14400"/>
                    </a:lnTo>
                    <a:lnTo>
                      <a:pt x="8362" y="14211"/>
                    </a:lnTo>
                    <a:lnTo>
                      <a:pt x="8365" y="14021"/>
                    </a:lnTo>
                    <a:lnTo>
                      <a:pt x="8343" y="14021"/>
                    </a:lnTo>
                    <a:lnTo>
                      <a:pt x="8322" y="13832"/>
                    </a:lnTo>
                    <a:lnTo>
                      <a:pt x="8304" y="13832"/>
                    </a:lnTo>
                    <a:lnTo>
                      <a:pt x="8291" y="13642"/>
                    </a:lnTo>
                    <a:lnTo>
                      <a:pt x="8281" y="13832"/>
                    </a:lnTo>
                    <a:lnTo>
                      <a:pt x="8292" y="14021"/>
                    </a:lnTo>
                    <a:lnTo>
                      <a:pt x="8284" y="14211"/>
                    </a:lnTo>
                    <a:lnTo>
                      <a:pt x="8217" y="14211"/>
                    </a:lnTo>
                    <a:lnTo>
                      <a:pt x="8231" y="14400"/>
                    </a:lnTo>
                    <a:lnTo>
                      <a:pt x="8217" y="14400"/>
                    </a:lnTo>
                    <a:lnTo>
                      <a:pt x="8217" y="14589"/>
                    </a:lnTo>
                    <a:lnTo>
                      <a:pt x="8202" y="14589"/>
                    </a:lnTo>
                    <a:lnTo>
                      <a:pt x="8202" y="14779"/>
                    </a:lnTo>
                    <a:lnTo>
                      <a:pt x="8024" y="14779"/>
                    </a:lnTo>
                    <a:lnTo>
                      <a:pt x="8015" y="14968"/>
                    </a:lnTo>
                    <a:lnTo>
                      <a:pt x="8009" y="14968"/>
                    </a:lnTo>
                    <a:lnTo>
                      <a:pt x="8003" y="15158"/>
                    </a:lnTo>
                    <a:lnTo>
                      <a:pt x="7995" y="15347"/>
                    </a:lnTo>
                    <a:lnTo>
                      <a:pt x="8054" y="15347"/>
                    </a:lnTo>
                    <a:lnTo>
                      <a:pt x="8069" y="15158"/>
                    </a:lnTo>
                    <a:lnTo>
                      <a:pt x="8091" y="15347"/>
                    </a:lnTo>
                    <a:lnTo>
                      <a:pt x="8115" y="15347"/>
                    </a:lnTo>
                    <a:lnTo>
                      <a:pt x="8141" y="15537"/>
                    </a:lnTo>
                    <a:lnTo>
                      <a:pt x="8172" y="15537"/>
                    </a:lnTo>
                    <a:lnTo>
                      <a:pt x="8157" y="15726"/>
                    </a:lnTo>
                    <a:lnTo>
                      <a:pt x="8098" y="15726"/>
                    </a:lnTo>
                    <a:lnTo>
                      <a:pt x="8083" y="15916"/>
                    </a:lnTo>
                    <a:lnTo>
                      <a:pt x="8113" y="15916"/>
                    </a:lnTo>
                    <a:lnTo>
                      <a:pt x="8128" y="16105"/>
                    </a:lnTo>
                    <a:lnTo>
                      <a:pt x="8128" y="16295"/>
                    </a:lnTo>
                    <a:lnTo>
                      <a:pt x="8150" y="16295"/>
                    </a:lnTo>
                    <a:lnTo>
                      <a:pt x="8194" y="16484"/>
                    </a:lnTo>
                    <a:lnTo>
                      <a:pt x="8069" y="16484"/>
                    </a:lnTo>
                    <a:lnTo>
                      <a:pt x="8054" y="16295"/>
                    </a:lnTo>
                    <a:lnTo>
                      <a:pt x="8024" y="16295"/>
                    </a:lnTo>
                    <a:lnTo>
                      <a:pt x="8024" y="16105"/>
                    </a:lnTo>
                    <a:lnTo>
                      <a:pt x="8054" y="16105"/>
                    </a:lnTo>
                    <a:lnTo>
                      <a:pt x="8054" y="16295"/>
                    </a:lnTo>
                    <a:lnTo>
                      <a:pt x="8098" y="16295"/>
                    </a:lnTo>
                    <a:lnTo>
                      <a:pt x="8069" y="16105"/>
                    </a:lnTo>
                    <a:lnTo>
                      <a:pt x="8069" y="15916"/>
                    </a:lnTo>
                    <a:lnTo>
                      <a:pt x="8054" y="15726"/>
                    </a:lnTo>
                    <a:lnTo>
                      <a:pt x="8039" y="15726"/>
                    </a:lnTo>
                    <a:lnTo>
                      <a:pt x="8024" y="15537"/>
                    </a:lnTo>
                    <a:lnTo>
                      <a:pt x="8024" y="15726"/>
                    </a:lnTo>
                    <a:lnTo>
                      <a:pt x="7950" y="15726"/>
                    </a:lnTo>
                    <a:lnTo>
                      <a:pt x="7950" y="15347"/>
                    </a:lnTo>
                    <a:lnTo>
                      <a:pt x="7980" y="15347"/>
                    </a:lnTo>
                    <a:lnTo>
                      <a:pt x="7950" y="15158"/>
                    </a:lnTo>
                    <a:lnTo>
                      <a:pt x="7935" y="15063"/>
                    </a:lnTo>
                    <a:lnTo>
                      <a:pt x="7935" y="15916"/>
                    </a:lnTo>
                    <a:lnTo>
                      <a:pt x="7921" y="15916"/>
                    </a:lnTo>
                    <a:lnTo>
                      <a:pt x="7921" y="16105"/>
                    </a:lnTo>
                    <a:lnTo>
                      <a:pt x="7876" y="15916"/>
                    </a:lnTo>
                    <a:lnTo>
                      <a:pt x="7891" y="15916"/>
                    </a:lnTo>
                    <a:lnTo>
                      <a:pt x="7921" y="15726"/>
                    </a:lnTo>
                    <a:lnTo>
                      <a:pt x="7935" y="15726"/>
                    </a:lnTo>
                    <a:lnTo>
                      <a:pt x="7935" y="15063"/>
                    </a:lnTo>
                    <a:lnTo>
                      <a:pt x="7921" y="14968"/>
                    </a:lnTo>
                    <a:lnTo>
                      <a:pt x="7861" y="14968"/>
                    </a:lnTo>
                    <a:lnTo>
                      <a:pt x="7861" y="15726"/>
                    </a:lnTo>
                    <a:lnTo>
                      <a:pt x="7806" y="15726"/>
                    </a:lnTo>
                    <a:lnTo>
                      <a:pt x="7793" y="15916"/>
                    </a:lnTo>
                    <a:lnTo>
                      <a:pt x="7777" y="15916"/>
                    </a:lnTo>
                    <a:lnTo>
                      <a:pt x="7758" y="16105"/>
                    </a:lnTo>
                    <a:lnTo>
                      <a:pt x="7713" y="15726"/>
                    </a:lnTo>
                    <a:lnTo>
                      <a:pt x="7713" y="15537"/>
                    </a:lnTo>
                    <a:lnTo>
                      <a:pt x="7684" y="15537"/>
                    </a:lnTo>
                    <a:lnTo>
                      <a:pt x="7669" y="15726"/>
                    </a:lnTo>
                    <a:lnTo>
                      <a:pt x="7654" y="15537"/>
                    </a:lnTo>
                    <a:lnTo>
                      <a:pt x="7626" y="15537"/>
                    </a:lnTo>
                    <a:lnTo>
                      <a:pt x="7624" y="15529"/>
                    </a:lnTo>
                    <a:lnTo>
                      <a:pt x="7624" y="16484"/>
                    </a:lnTo>
                    <a:lnTo>
                      <a:pt x="7593" y="16484"/>
                    </a:lnTo>
                    <a:lnTo>
                      <a:pt x="7565" y="16674"/>
                    </a:lnTo>
                    <a:lnTo>
                      <a:pt x="7506" y="16674"/>
                    </a:lnTo>
                    <a:lnTo>
                      <a:pt x="7506" y="16484"/>
                    </a:lnTo>
                    <a:lnTo>
                      <a:pt x="7521" y="16484"/>
                    </a:lnTo>
                    <a:lnTo>
                      <a:pt x="7521" y="16295"/>
                    </a:lnTo>
                    <a:lnTo>
                      <a:pt x="7580" y="16295"/>
                    </a:lnTo>
                    <a:lnTo>
                      <a:pt x="7624" y="16484"/>
                    </a:lnTo>
                    <a:lnTo>
                      <a:pt x="7624" y="15529"/>
                    </a:lnTo>
                    <a:lnTo>
                      <a:pt x="7593" y="15347"/>
                    </a:lnTo>
                    <a:lnTo>
                      <a:pt x="7580" y="15158"/>
                    </a:lnTo>
                    <a:lnTo>
                      <a:pt x="7715" y="15158"/>
                    </a:lnTo>
                    <a:lnTo>
                      <a:pt x="7732" y="15347"/>
                    </a:lnTo>
                    <a:lnTo>
                      <a:pt x="7728" y="15537"/>
                    </a:lnTo>
                    <a:lnTo>
                      <a:pt x="7713" y="15537"/>
                    </a:lnTo>
                    <a:lnTo>
                      <a:pt x="7736" y="15726"/>
                    </a:lnTo>
                    <a:lnTo>
                      <a:pt x="7802" y="15726"/>
                    </a:lnTo>
                    <a:lnTo>
                      <a:pt x="7802" y="15537"/>
                    </a:lnTo>
                    <a:lnTo>
                      <a:pt x="7846" y="15537"/>
                    </a:lnTo>
                    <a:lnTo>
                      <a:pt x="7861" y="15726"/>
                    </a:lnTo>
                    <a:lnTo>
                      <a:pt x="7861" y="14968"/>
                    </a:lnTo>
                    <a:lnTo>
                      <a:pt x="7832" y="14968"/>
                    </a:lnTo>
                    <a:lnTo>
                      <a:pt x="7817" y="15158"/>
                    </a:lnTo>
                    <a:lnTo>
                      <a:pt x="7787" y="15158"/>
                    </a:lnTo>
                    <a:lnTo>
                      <a:pt x="7787" y="15221"/>
                    </a:lnTo>
                    <a:lnTo>
                      <a:pt x="7780" y="15158"/>
                    </a:lnTo>
                    <a:lnTo>
                      <a:pt x="7735" y="14968"/>
                    </a:lnTo>
                    <a:lnTo>
                      <a:pt x="7780" y="14968"/>
                    </a:lnTo>
                    <a:lnTo>
                      <a:pt x="7802" y="15158"/>
                    </a:lnTo>
                    <a:lnTo>
                      <a:pt x="7802" y="14968"/>
                    </a:lnTo>
                    <a:lnTo>
                      <a:pt x="7803" y="14968"/>
                    </a:lnTo>
                    <a:lnTo>
                      <a:pt x="7785" y="14779"/>
                    </a:lnTo>
                    <a:lnTo>
                      <a:pt x="7765" y="14589"/>
                    </a:lnTo>
                    <a:lnTo>
                      <a:pt x="7713" y="14589"/>
                    </a:lnTo>
                    <a:lnTo>
                      <a:pt x="7684" y="14779"/>
                    </a:lnTo>
                    <a:lnTo>
                      <a:pt x="7621" y="14779"/>
                    </a:lnTo>
                    <a:lnTo>
                      <a:pt x="7554" y="14968"/>
                    </a:lnTo>
                    <a:lnTo>
                      <a:pt x="7521" y="14968"/>
                    </a:lnTo>
                    <a:lnTo>
                      <a:pt x="7513" y="15063"/>
                    </a:lnTo>
                    <a:lnTo>
                      <a:pt x="7513" y="16295"/>
                    </a:lnTo>
                    <a:lnTo>
                      <a:pt x="7491" y="16295"/>
                    </a:lnTo>
                    <a:lnTo>
                      <a:pt x="7491" y="16863"/>
                    </a:lnTo>
                    <a:lnTo>
                      <a:pt x="7424" y="17053"/>
                    </a:lnTo>
                    <a:lnTo>
                      <a:pt x="7356" y="17242"/>
                    </a:lnTo>
                    <a:lnTo>
                      <a:pt x="7285" y="17432"/>
                    </a:lnTo>
                    <a:lnTo>
                      <a:pt x="7210" y="17621"/>
                    </a:lnTo>
                    <a:lnTo>
                      <a:pt x="7277" y="17432"/>
                    </a:lnTo>
                    <a:lnTo>
                      <a:pt x="7345" y="17242"/>
                    </a:lnTo>
                    <a:lnTo>
                      <a:pt x="7416" y="17053"/>
                    </a:lnTo>
                    <a:lnTo>
                      <a:pt x="7491" y="16863"/>
                    </a:lnTo>
                    <a:lnTo>
                      <a:pt x="7476" y="16674"/>
                    </a:lnTo>
                    <a:lnTo>
                      <a:pt x="7491" y="16674"/>
                    </a:lnTo>
                    <a:lnTo>
                      <a:pt x="7491" y="16295"/>
                    </a:lnTo>
                    <a:lnTo>
                      <a:pt x="7432" y="16295"/>
                    </a:lnTo>
                    <a:lnTo>
                      <a:pt x="7432" y="16105"/>
                    </a:lnTo>
                    <a:lnTo>
                      <a:pt x="7469" y="16105"/>
                    </a:lnTo>
                    <a:lnTo>
                      <a:pt x="7513" y="16295"/>
                    </a:lnTo>
                    <a:lnTo>
                      <a:pt x="7513" y="15063"/>
                    </a:lnTo>
                    <a:lnTo>
                      <a:pt x="7491" y="15347"/>
                    </a:lnTo>
                    <a:lnTo>
                      <a:pt x="7417" y="15347"/>
                    </a:lnTo>
                    <a:lnTo>
                      <a:pt x="7417" y="16295"/>
                    </a:lnTo>
                    <a:lnTo>
                      <a:pt x="7328" y="16295"/>
                    </a:lnTo>
                    <a:lnTo>
                      <a:pt x="7343" y="16105"/>
                    </a:lnTo>
                    <a:lnTo>
                      <a:pt x="7328" y="16105"/>
                    </a:lnTo>
                    <a:lnTo>
                      <a:pt x="7313" y="16295"/>
                    </a:lnTo>
                    <a:lnTo>
                      <a:pt x="7291" y="15916"/>
                    </a:lnTo>
                    <a:lnTo>
                      <a:pt x="7280" y="15916"/>
                    </a:lnTo>
                    <a:lnTo>
                      <a:pt x="7269" y="15726"/>
                    </a:lnTo>
                    <a:lnTo>
                      <a:pt x="7388" y="15916"/>
                    </a:lnTo>
                    <a:lnTo>
                      <a:pt x="7402" y="16105"/>
                    </a:lnTo>
                    <a:lnTo>
                      <a:pt x="7417" y="16105"/>
                    </a:lnTo>
                    <a:lnTo>
                      <a:pt x="7417" y="15347"/>
                    </a:lnTo>
                    <a:lnTo>
                      <a:pt x="7388" y="15347"/>
                    </a:lnTo>
                    <a:lnTo>
                      <a:pt x="7396" y="15158"/>
                    </a:lnTo>
                    <a:lnTo>
                      <a:pt x="7408" y="14968"/>
                    </a:lnTo>
                    <a:lnTo>
                      <a:pt x="7417" y="14779"/>
                    </a:lnTo>
                    <a:lnTo>
                      <a:pt x="7373" y="14779"/>
                    </a:lnTo>
                    <a:lnTo>
                      <a:pt x="7359" y="14968"/>
                    </a:lnTo>
                    <a:lnTo>
                      <a:pt x="7327" y="15158"/>
                    </a:lnTo>
                    <a:lnTo>
                      <a:pt x="7313" y="15158"/>
                    </a:lnTo>
                    <a:lnTo>
                      <a:pt x="7311" y="14968"/>
                    </a:lnTo>
                    <a:lnTo>
                      <a:pt x="7301" y="14779"/>
                    </a:lnTo>
                    <a:lnTo>
                      <a:pt x="7358" y="14779"/>
                    </a:lnTo>
                    <a:lnTo>
                      <a:pt x="7347" y="14589"/>
                    </a:lnTo>
                    <a:lnTo>
                      <a:pt x="7325" y="14400"/>
                    </a:lnTo>
                    <a:lnTo>
                      <a:pt x="7313" y="14400"/>
                    </a:lnTo>
                    <a:lnTo>
                      <a:pt x="7284" y="14211"/>
                    </a:lnTo>
                    <a:lnTo>
                      <a:pt x="7269" y="14085"/>
                    </a:lnTo>
                    <a:lnTo>
                      <a:pt x="7269" y="14211"/>
                    </a:lnTo>
                    <a:lnTo>
                      <a:pt x="7260" y="14400"/>
                    </a:lnTo>
                    <a:lnTo>
                      <a:pt x="7248" y="14589"/>
                    </a:lnTo>
                    <a:lnTo>
                      <a:pt x="7195" y="14589"/>
                    </a:lnTo>
                    <a:lnTo>
                      <a:pt x="7195" y="17621"/>
                    </a:lnTo>
                    <a:lnTo>
                      <a:pt x="7165" y="17432"/>
                    </a:lnTo>
                    <a:lnTo>
                      <a:pt x="7195" y="17432"/>
                    </a:lnTo>
                    <a:lnTo>
                      <a:pt x="7195" y="14589"/>
                    </a:lnTo>
                    <a:lnTo>
                      <a:pt x="7175" y="14589"/>
                    </a:lnTo>
                    <a:lnTo>
                      <a:pt x="7146" y="14400"/>
                    </a:lnTo>
                    <a:lnTo>
                      <a:pt x="7091" y="14400"/>
                    </a:lnTo>
                    <a:lnTo>
                      <a:pt x="7091" y="15537"/>
                    </a:lnTo>
                    <a:lnTo>
                      <a:pt x="7055" y="15726"/>
                    </a:lnTo>
                    <a:lnTo>
                      <a:pt x="7030" y="15726"/>
                    </a:lnTo>
                    <a:lnTo>
                      <a:pt x="7014" y="15916"/>
                    </a:lnTo>
                    <a:lnTo>
                      <a:pt x="7003" y="15916"/>
                    </a:lnTo>
                    <a:lnTo>
                      <a:pt x="7003" y="16105"/>
                    </a:lnTo>
                    <a:lnTo>
                      <a:pt x="6979" y="16105"/>
                    </a:lnTo>
                    <a:lnTo>
                      <a:pt x="6967" y="16295"/>
                    </a:lnTo>
                    <a:lnTo>
                      <a:pt x="6958" y="16484"/>
                    </a:lnTo>
                    <a:lnTo>
                      <a:pt x="6943" y="16484"/>
                    </a:lnTo>
                    <a:lnTo>
                      <a:pt x="6929" y="16295"/>
                    </a:lnTo>
                    <a:lnTo>
                      <a:pt x="6929" y="16484"/>
                    </a:lnTo>
                    <a:lnTo>
                      <a:pt x="6914" y="16484"/>
                    </a:lnTo>
                    <a:lnTo>
                      <a:pt x="6914" y="16295"/>
                    </a:lnTo>
                    <a:lnTo>
                      <a:pt x="6869" y="16295"/>
                    </a:lnTo>
                    <a:lnTo>
                      <a:pt x="6869" y="16484"/>
                    </a:lnTo>
                    <a:lnTo>
                      <a:pt x="6825" y="16484"/>
                    </a:lnTo>
                    <a:lnTo>
                      <a:pt x="6795" y="16674"/>
                    </a:lnTo>
                    <a:lnTo>
                      <a:pt x="6781" y="16674"/>
                    </a:lnTo>
                    <a:lnTo>
                      <a:pt x="6758" y="16484"/>
                    </a:lnTo>
                    <a:lnTo>
                      <a:pt x="6751" y="16484"/>
                    </a:lnTo>
                    <a:lnTo>
                      <a:pt x="6751" y="16863"/>
                    </a:lnTo>
                    <a:lnTo>
                      <a:pt x="6721" y="16863"/>
                    </a:lnTo>
                    <a:lnTo>
                      <a:pt x="6736" y="17053"/>
                    </a:lnTo>
                    <a:lnTo>
                      <a:pt x="6688" y="17053"/>
                    </a:lnTo>
                    <a:lnTo>
                      <a:pt x="6621" y="16863"/>
                    </a:lnTo>
                    <a:lnTo>
                      <a:pt x="6618" y="16863"/>
                    </a:lnTo>
                    <a:lnTo>
                      <a:pt x="6618" y="18758"/>
                    </a:lnTo>
                    <a:lnTo>
                      <a:pt x="6588" y="18568"/>
                    </a:lnTo>
                    <a:lnTo>
                      <a:pt x="6499" y="18758"/>
                    </a:lnTo>
                    <a:lnTo>
                      <a:pt x="6446" y="18872"/>
                    </a:lnTo>
                    <a:lnTo>
                      <a:pt x="6455" y="18758"/>
                    </a:lnTo>
                    <a:lnTo>
                      <a:pt x="6455" y="18568"/>
                    </a:lnTo>
                    <a:lnTo>
                      <a:pt x="6484" y="18568"/>
                    </a:lnTo>
                    <a:lnTo>
                      <a:pt x="6484" y="18758"/>
                    </a:lnTo>
                    <a:lnTo>
                      <a:pt x="6499" y="18758"/>
                    </a:lnTo>
                    <a:lnTo>
                      <a:pt x="6529" y="18568"/>
                    </a:lnTo>
                    <a:lnTo>
                      <a:pt x="6496" y="18568"/>
                    </a:lnTo>
                    <a:lnTo>
                      <a:pt x="6440" y="18411"/>
                    </a:lnTo>
                    <a:lnTo>
                      <a:pt x="6440" y="18884"/>
                    </a:lnTo>
                    <a:lnTo>
                      <a:pt x="6410" y="18947"/>
                    </a:lnTo>
                    <a:lnTo>
                      <a:pt x="6410" y="18758"/>
                    </a:lnTo>
                    <a:lnTo>
                      <a:pt x="6440" y="18758"/>
                    </a:lnTo>
                    <a:lnTo>
                      <a:pt x="6440" y="18411"/>
                    </a:lnTo>
                    <a:lnTo>
                      <a:pt x="6429" y="18379"/>
                    </a:lnTo>
                    <a:lnTo>
                      <a:pt x="6396" y="18189"/>
                    </a:lnTo>
                    <a:lnTo>
                      <a:pt x="6396" y="18379"/>
                    </a:lnTo>
                    <a:lnTo>
                      <a:pt x="6381" y="18379"/>
                    </a:lnTo>
                    <a:lnTo>
                      <a:pt x="6410" y="18568"/>
                    </a:lnTo>
                    <a:lnTo>
                      <a:pt x="6396" y="18758"/>
                    </a:lnTo>
                    <a:lnTo>
                      <a:pt x="6366" y="18758"/>
                    </a:lnTo>
                    <a:lnTo>
                      <a:pt x="6366" y="18568"/>
                    </a:lnTo>
                    <a:lnTo>
                      <a:pt x="6381" y="18568"/>
                    </a:lnTo>
                    <a:lnTo>
                      <a:pt x="6381" y="18379"/>
                    </a:lnTo>
                    <a:lnTo>
                      <a:pt x="6410" y="18000"/>
                    </a:lnTo>
                    <a:lnTo>
                      <a:pt x="6496" y="18000"/>
                    </a:lnTo>
                    <a:lnTo>
                      <a:pt x="6544" y="18189"/>
                    </a:lnTo>
                    <a:lnTo>
                      <a:pt x="6562" y="18189"/>
                    </a:lnTo>
                    <a:lnTo>
                      <a:pt x="6581" y="18379"/>
                    </a:lnTo>
                    <a:lnTo>
                      <a:pt x="6603" y="18568"/>
                    </a:lnTo>
                    <a:lnTo>
                      <a:pt x="6618" y="18758"/>
                    </a:lnTo>
                    <a:lnTo>
                      <a:pt x="6618" y="16863"/>
                    </a:lnTo>
                    <a:lnTo>
                      <a:pt x="6603" y="16863"/>
                    </a:lnTo>
                    <a:lnTo>
                      <a:pt x="6618" y="16674"/>
                    </a:lnTo>
                    <a:lnTo>
                      <a:pt x="6647" y="16674"/>
                    </a:lnTo>
                    <a:lnTo>
                      <a:pt x="6662" y="16484"/>
                    </a:lnTo>
                    <a:lnTo>
                      <a:pt x="6677" y="16674"/>
                    </a:lnTo>
                    <a:lnTo>
                      <a:pt x="6677" y="16863"/>
                    </a:lnTo>
                    <a:lnTo>
                      <a:pt x="6721" y="16863"/>
                    </a:lnTo>
                    <a:lnTo>
                      <a:pt x="6692" y="16674"/>
                    </a:lnTo>
                    <a:lnTo>
                      <a:pt x="6751" y="16674"/>
                    </a:lnTo>
                    <a:lnTo>
                      <a:pt x="6751" y="16484"/>
                    </a:lnTo>
                    <a:lnTo>
                      <a:pt x="6714" y="16484"/>
                    </a:lnTo>
                    <a:lnTo>
                      <a:pt x="6692" y="16295"/>
                    </a:lnTo>
                    <a:lnTo>
                      <a:pt x="6662" y="16295"/>
                    </a:lnTo>
                    <a:lnTo>
                      <a:pt x="6632" y="16105"/>
                    </a:lnTo>
                    <a:lnTo>
                      <a:pt x="6692" y="15916"/>
                    </a:lnTo>
                    <a:lnTo>
                      <a:pt x="6677" y="15916"/>
                    </a:lnTo>
                    <a:lnTo>
                      <a:pt x="6647" y="15726"/>
                    </a:lnTo>
                    <a:lnTo>
                      <a:pt x="6706" y="15726"/>
                    </a:lnTo>
                    <a:lnTo>
                      <a:pt x="6692" y="15916"/>
                    </a:lnTo>
                    <a:lnTo>
                      <a:pt x="6721" y="15916"/>
                    </a:lnTo>
                    <a:lnTo>
                      <a:pt x="6721" y="15726"/>
                    </a:lnTo>
                    <a:lnTo>
                      <a:pt x="6720" y="15726"/>
                    </a:lnTo>
                    <a:lnTo>
                      <a:pt x="6751" y="15537"/>
                    </a:lnTo>
                    <a:lnTo>
                      <a:pt x="6766" y="15347"/>
                    </a:lnTo>
                    <a:lnTo>
                      <a:pt x="6751" y="15347"/>
                    </a:lnTo>
                    <a:lnTo>
                      <a:pt x="6751" y="15158"/>
                    </a:lnTo>
                    <a:lnTo>
                      <a:pt x="6781" y="15158"/>
                    </a:lnTo>
                    <a:lnTo>
                      <a:pt x="6781" y="15347"/>
                    </a:lnTo>
                    <a:lnTo>
                      <a:pt x="6795" y="15347"/>
                    </a:lnTo>
                    <a:lnTo>
                      <a:pt x="6880" y="14984"/>
                    </a:lnTo>
                    <a:lnTo>
                      <a:pt x="7003" y="15158"/>
                    </a:lnTo>
                    <a:lnTo>
                      <a:pt x="7025" y="15347"/>
                    </a:lnTo>
                    <a:lnTo>
                      <a:pt x="7069" y="15347"/>
                    </a:lnTo>
                    <a:lnTo>
                      <a:pt x="7091" y="15537"/>
                    </a:lnTo>
                    <a:lnTo>
                      <a:pt x="7091" y="14400"/>
                    </a:lnTo>
                    <a:lnTo>
                      <a:pt x="7032" y="14400"/>
                    </a:lnTo>
                    <a:lnTo>
                      <a:pt x="7032" y="14211"/>
                    </a:lnTo>
                    <a:lnTo>
                      <a:pt x="7017" y="14021"/>
                    </a:lnTo>
                    <a:lnTo>
                      <a:pt x="7062" y="14021"/>
                    </a:lnTo>
                    <a:lnTo>
                      <a:pt x="7047" y="14211"/>
                    </a:lnTo>
                    <a:lnTo>
                      <a:pt x="7091" y="14211"/>
                    </a:lnTo>
                    <a:lnTo>
                      <a:pt x="7125" y="14021"/>
                    </a:lnTo>
                    <a:lnTo>
                      <a:pt x="7156" y="14021"/>
                    </a:lnTo>
                    <a:lnTo>
                      <a:pt x="7185" y="13832"/>
                    </a:lnTo>
                    <a:lnTo>
                      <a:pt x="7219" y="13832"/>
                    </a:lnTo>
                    <a:lnTo>
                      <a:pt x="7231" y="14021"/>
                    </a:lnTo>
                    <a:lnTo>
                      <a:pt x="7239" y="14211"/>
                    </a:lnTo>
                    <a:lnTo>
                      <a:pt x="7239" y="14021"/>
                    </a:lnTo>
                    <a:lnTo>
                      <a:pt x="7254" y="14021"/>
                    </a:lnTo>
                    <a:lnTo>
                      <a:pt x="7254" y="14211"/>
                    </a:lnTo>
                    <a:lnTo>
                      <a:pt x="7269" y="14211"/>
                    </a:lnTo>
                    <a:lnTo>
                      <a:pt x="7269" y="14085"/>
                    </a:lnTo>
                    <a:lnTo>
                      <a:pt x="7262" y="14021"/>
                    </a:lnTo>
                    <a:lnTo>
                      <a:pt x="7269" y="14021"/>
                    </a:lnTo>
                    <a:lnTo>
                      <a:pt x="7269" y="13832"/>
                    </a:lnTo>
                    <a:lnTo>
                      <a:pt x="7313" y="13832"/>
                    </a:lnTo>
                    <a:lnTo>
                      <a:pt x="7328" y="13642"/>
                    </a:lnTo>
                    <a:lnTo>
                      <a:pt x="7373" y="13642"/>
                    </a:lnTo>
                    <a:lnTo>
                      <a:pt x="7402" y="13832"/>
                    </a:lnTo>
                    <a:lnTo>
                      <a:pt x="7462" y="13832"/>
                    </a:lnTo>
                    <a:lnTo>
                      <a:pt x="7462" y="14021"/>
                    </a:lnTo>
                    <a:lnTo>
                      <a:pt x="7447" y="14021"/>
                    </a:lnTo>
                    <a:lnTo>
                      <a:pt x="7432" y="13832"/>
                    </a:lnTo>
                    <a:lnTo>
                      <a:pt x="7432" y="14021"/>
                    </a:lnTo>
                    <a:lnTo>
                      <a:pt x="7417" y="14211"/>
                    </a:lnTo>
                    <a:lnTo>
                      <a:pt x="7432" y="14400"/>
                    </a:lnTo>
                    <a:lnTo>
                      <a:pt x="7462" y="14400"/>
                    </a:lnTo>
                    <a:lnTo>
                      <a:pt x="7462" y="14589"/>
                    </a:lnTo>
                    <a:lnTo>
                      <a:pt x="7476" y="14779"/>
                    </a:lnTo>
                    <a:lnTo>
                      <a:pt x="7515" y="14779"/>
                    </a:lnTo>
                    <a:lnTo>
                      <a:pt x="7527" y="14589"/>
                    </a:lnTo>
                    <a:lnTo>
                      <a:pt x="7535" y="14405"/>
                    </a:lnTo>
                    <a:lnTo>
                      <a:pt x="7534" y="14211"/>
                    </a:lnTo>
                    <a:lnTo>
                      <a:pt x="7529" y="14211"/>
                    </a:lnTo>
                    <a:lnTo>
                      <a:pt x="7521" y="14021"/>
                    </a:lnTo>
                    <a:lnTo>
                      <a:pt x="7491" y="14021"/>
                    </a:lnTo>
                    <a:lnTo>
                      <a:pt x="7491" y="13832"/>
                    </a:lnTo>
                    <a:lnTo>
                      <a:pt x="7536" y="13832"/>
                    </a:lnTo>
                    <a:lnTo>
                      <a:pt x="7536" y="14021"/>
                    </a:lnTo>
                    <a:lnTo>
                      <a:pt x="7580" y="14021"/>
                    </a:lnTo>
                    <a:lnTo>
                      <a:pt x="7595" y="14211"/>
                    </a:lnTo>
                    <a:lnTo>
                      <a:pt x="7583" y="14211"/>
                    </a:lnTo>
                    <a:lnTo>
                      <a:pt x="7571" y="14400"/>
                    </a:lnTo>
                    <a:lnTo>
                      <a:pt x="7555" y="14400"/>
                    </a:lnTo>
                    <a:lnTo>
                      <a:pt x="7536" y="14589"/>
                    </a:lnTo>
                    <a:lnTo>
                      <a:pt x="7639" y="14589"/>
                    </a:lnTo>
                    <a:lnTo>
                      <a:pt x="7639" y="14400"/>
                    </a:lnTo>
                    <a:lnTo>
                      <a:pt x="7669" y="14400"/>
                    </a:lnTo>
                    <a:lnTo>
                      <a:pt x="7684" y="14211"/>
                    </a:lnTo>
                    <a:lnTo>
                      <a:pt x="7728" y="14211"/>
                    </a:lnTo>
                    <a:lnTo>
                      <a:pt x="7728" y="14400"/>
                    </a:lnTo>
                    <a:lnTo>
                      <a:pt x="7743" y="14400"/>
                    </a:lnTo>
                    <a:lnTo>
                      <a:pt x="7743" y="14211"/>
                    </a:lnTo>
                    <a:lnTo>
                      <a:pt x="7772" y="14211"/>
                    </a:lnTo>
                    <a:lnTo>
                      <a:pt x="7758" y="14021"/>
                    </a:lnTo>
                    <a:lnTo>
                      <a:pt x="7678" y="14021"/>
                    </a:lnTo>
                    <a:lnTo>
                      <a:pt x="7654" y="13832"/>
                    </a:lnTo>
                    <a:lnTo>
                      <a:pt x="7624" y="14211"/>
                    </a:lnTo>
                    <a:lnTo>
                      <a:pt x="7610" y="14211"/>
                    </a:lnTo>
                    <a:lnTo>
                      <a:pt x="7595" y="14021"/>
                    </a:lnTo>
                    <a:lnTo>
                      <a:pt x="7610" y="13832"/>
                    </a:lnTo>
                    <a:lnTo>
                      <a:pt x="7565" y="13832"/>
                    </a:lnTo>
                    <a:lnTo>
                      <a:pt x="7565" y="13642"/>
                    </a:lnTo>
                    <a:lnTo>
                      <a:pt x="7580" y="13642"/>
                    </a:lnTo>
                    <a:lnTo>
                      <a:pt x="7580" y="13832"/>
                    </a:lnTo>
                    <a:lnTo>
                      <a:pt x="7595" y="13642"/>
                    </a:lnTo>
                    <a:lnTo>
                      <a:pt x="7624" y="13642"/>
                    </a:lnTo>
                    <a:lnTo>
                      <a:pt x="7624" y="13832"/>
                    </a:lnTo>
                    <a:lnTo>
                      <a:pt x="7772" y="13832"/>
                    </a:lnTo>
                    <a:lnTo>
                      <a:pt x="7772" y="14021"/>
                    </a:lnTo>
                    <a:lnTo>
                      <a:pt x="7802" y="14021"/>
                    </a:lnTo>
                    <a:lnTo>
                      <a:pt x="7787" y="13832"/>
                    </a:lnTo>
                    <a:lnTo>
                      <a:pt x="7817" y="13832"/>
                    </a:lnTo>
                    <a:lnTo>
                      <a:pt x="7817" y="14021"/>
                    </a:lnTo>
                    <a:lnTo>
                      <a:pt x="7845" y="14021"/>
                    </a:lnTo>
                    <a:lnTo>
                      <a:pt x="7877" y="13832"/>
                    </a:lnTo>
                    <a:lnTo>
                      <a:pt x="7891" y="13642"/>
                    </a:lnTo>
                    <a:lnTo>
                      <a:pt x="8128" y="13642"/>
                    </a:lnTo>
                    <a:lnTo>
                      <a:pt x="8161" y="13453"/>
                    </a:lnTo>
                    <a:lnTo>
                      <a:pt x="8193" y="13263"/>
                    </a:lnTo>
                    <a:lnTo>
                      <a:pt x="8221" y="13074"/>
                    </a:lnTo>
                    <a:lnTo>
                      <a:pt x="8246" y="12884"/>
                    </a:lnTo>
                    <a:lnTo>
                      <a:pt x="8242" y="13074"/>
                    </a:lnTo>
                    <a:lnTo>
                      <a:pt x="8211" y="13263"/>
                    </a:lnTo>
                    <a:lnTo>
                      <a:pt x="8194" y="13453"/>
                    </a:lnTo>
                    <a:lnTo>
                      <a:pt x="8231" y="13642"/>
                    </a:lnTo>
                    <a:lnTo>
                      <a:pt x="8246" y="13642"/>
                    </a:lnTo>
                    <a:lnTo>
                      <a:pt x="8261" y="13453"/>
                    </a:lnTo>
                    <a:lnTo>
                      <a:pt x="8305" y="13453"/>
                    </a:lnTo>
                    <a:lnTo>
                      <a:pt x="8365" y="13642"/>
                    </a:lnTo>
                    <a:lnTo>
                      <a:pt x="8424" y="13642"/>
                    </a:lnTo>
                    <a:lnTo>
                      <a:pt x="8409" y="13453"/>
                    </a:lnTo>
                    <a:lnTo>
                      <a:pt x="8379" y="13453"/>
                    </a:lnTo>
                    <a:lnTo>
                      <a:pt x="8407" y="13263"/>
                    </a:lnTo>
                    <a:lnTo>
                      <a:pt x="8484" y="13263"/>
                    </a:lnTo>
                    <a:lnTo>
                      <a:pt x="8527" y="13453"/>
                    </a:lnTo>
                    <a:lnTo>
                      <a:pt x="8542" y="13263"/>
                    </a:lnTo>
                    <a:lnTo>
                      <a:pt x="8518" y="13263"/>
                    </a:lnTo>
                    <a:lnTo>
                      <a:pt x="8489" y="13074"/>
                    </a:lnTo>
                    <a:lnTo>
                      <a:pt x="8524" y="13074"/>
                    </a:lnTo>
                    <a:lnTo>
                      <a:pt x="8557" y="13263"/>
                    </a:lnTo>
                    <a:lnTo>
                      <a:pt x="8572" y="13453"/>
                    </a:lnTo>
                    <a:lnTo>
                      <a:pt x="8557" y="13453"/>
                    </a:lnTo>
                    <a:lnTo>
                      <a:pt x="8577" y="13642"/>
                    </a:lnTo>
                    <a:lnTo>
                      <a:pt x="8611" y="14021"/>
                    </a:lnTo>
                    <a:lnTo>
                      <a:pt x="8631" y="14211"/>
                    </a:lnTo>
                    <a:lnTo>
                      <a:pt x="8705" y="14211"/>
                    </a:lnTo>
                    <a:lnTo>
                      <a:pt x="8705" y="13642"/>
                    </a:lnTo>
                    <a:lnTo>
                      <a:pt x="8794" y="13642"/>
                    </a:lnTo>
                    <a:lnTo>
                      <a:pt x="8794" y="13832"/>
                    </a:lnTo>
                    <a:lnTo>
                      <a:pt x="8809" y="13832"/>
                    </a:lnTo>
                    <a:lnTo>
                      <a:pt x="8809" y="13642"/>
                    </a:lnTo>
                    <a:lnTo>
                      <a:pt x="8912" y="13642"/>
                    </a:lnTo>
                    <a:lnTo>
                      <a:pt x="8912" y="11747"/>
                    </a:lnTo>
                    <a:lnTo>
                      <a:pt x="8898" y="11747"/>
                    </a:lnTo>
                    <a:lnTo>
                      <a:pt x="8912" y="11558"/>
                    </a:lnTo>
                    <a:lnTo>
                      <a:pt x="8957" y="11558"/>
                    </a:lnTo>
                    <a:lnTo>
                      <a:pt x="8986" y="11747"/>
                    </a:lnTo>
                    <a:lnTo>
                      <a:pt x="9016" y="11747"/>
                    </a:lnTo>
                    <a:lnTo>
                      <a:pt x="9016" y="568"/>
                    </a:lnTo>
                    <a:lnTo>
                      <a:pt x="9010" y="568"/>
                    </a:lnTo>
                    <a:lnTo>
                      <a:pt x="8972" y="379"/>
                    </a:lnTo>
                    <a:lnTo>
                      <a:pt x="8942" y="379"/>
                    </a:lnTo>
                    <a:lnTo>
                      <a:pt x="8942" y="758"/>
                    </a:lnTo>
                    <a:lnTo>
                      <a:pt x="8912" y="568"/>
                    </a:lnTo>
                    <a:lnTo>
                      <a:pt x="8942" y="568"/>
                    </a:lnTo>
                    <a:lnTo>
                      <a:pt x="8942" y="379"/>
                    </a:lnTo>
                    <a:lnTo>
                      <a:pt x="8824" y="379"/>
                    </a:lnTo>
                    <a:lnTo>
                      <a:pt x="8824" y="568"/>
                    </a:lnTo>
                    <a:lnTo>
                      <a:pt x="8690" y="568"/>
                    </a:lnTo>
                    <a:lnTo>
                      <a:pt x="8646" y="379"/>
                    </a:lnTo>
                    <a:lnTo>
                      <a:pt x="8587" y="379"/>
                    </a:lnTo>
                    <a:lnTo>
                      <a:pt x="8650" y="568"/>
                    </a:lnTo>
                    <a:lnTo>
                      <a:pt x="8687" y="758"/>
                    </a:lnTo>
                    <a:lnTo>
                      <a:pt x="8735" y="758"/>
                    </a:lnTo>
                    <a:lnTo>
                      <a:pt x="8667" y="947"/>
                    </a:lnTo>
                    <a:lnTo>
                      <a:pt x="8527" y="947"/>
                    </a:lnTo>
                    <a:lnTo>
                      <a:pt x="8462" y="568"/>
                    </a:lnTo>
                    <a:lnTo>
                      <a:pt x="8457" y="568"/>
                    </a:lnTo>
                    <a:lnTo>
                      <a:pt x="8457" y="13074"/>
                    </a:lnTo>
                    <a:lnTo>
                      <a:pt x="8424" y="12884"/>
                    </a:lnTo>
                    <a:lnTo>
                      <a:pt x="8409" y="13074"/>
                    </a:lnTo>
                    <a:lnTo>
                      <a:pt x="8394" y="13074"/>
                    </a:lnTo>
                    <a:lnTo>
                      <a:pt x="8379" y="13263"/>
                    </a:lnTo>
                    <a:lnTo>
                      <a:pt x="8320" y="12884"/>
                    </a:lnTo>
                    <a:lnTo>
                      <a:pt x="8424" y="12884"/>
                    </a:lnTo>
                    <a:lnTo>
                      <a:pt x="8457" y="13074"/>
                    </a:lnTo>
                    <a:lnTo>
                      <a:pt x="8457" y="568"/>
                    </a:lnTo>
                    <a:lnTo>
                      <a:pt x="8142" y="568"/>
                    </a:lnTo>
                    <a:lnTo>
                      <a:pt x="8056" y="758"/>
                    </a:lnTo>
                    <a:lnTo>
                      <a:pt x="7961" y="758"/>
                    </a:lnTo>
                    <a:lnTo>
                      <a:pt x="7861" y="947"/>
                    </a:lnTo>
                    <a:lnTo>
                      <a:pt x="7830" y="947"/>
                    </a:lnTo>
                    <a:lnTo>
                      <a:pt x="7774" y="568"/>
                    </a:lnTo>
                    <a:lnTo>
                      <a:pt x="7565" y="568"/>
                    </a:lnTo>
                    <a:lnTo>
                      <a:pt x="7550" y="758"/>
                    </a:lnTo>
                    <a:lnTo>
                      <a:pt x="7565" y="758"/>
                    </a:lnTo>
                    <a:lnTo>
                      <a:pt x="7565" y="947"/>
                    </a:lnTo>
                    <a:lnTo>
                      <a:pt x="7536" y="947"/>
                    </a:lnTo>
                    <a:lnTo>
                      <a:pt x="7536" y="1137"/>
                    </a:lnTo>
                    <a:lnTo>
                      <a:pt x="7469" y="1137"/>
                    </a:lnTo>
                    <a:lnTo>
                      <a:pt x="7447" y="947"/>
                    </a:lnTo>
                    <a:lnTo>
                      <a:pt x="7388" y="1326"/>
                    </a:lnTo>
                    <a:lnTo>
                      <a:pt x="7402" y="1516"/>
                    </a:lnTo>
                    <a:lnTo>
                      <a:pt x="7427" y="1516"/>
                    </a:lnTo>
                    <a:lnTo>
                      <a:pt x="7481" y="1705"/>
                    </a:lnTo>
                    <a:lnTo>
                      <a:pt x="7506" y="1705"/>
                    </a:lnTo>
                    <a:lnTo>
                      <a:pt x="7506" y="1516"/>
                    </a:lnTo>
                    <a:lnTo>
                      <a:pt x="7536" y="1516"/>
                    </a:lnTo>
                    <a:lnTo>
                      <a:pt x="7565" y="1895"/>
                    </a:lnTo>
                    <a:lnTo>
                      <a:pt x="7550" y="1895"/>
                    </a:lnTo>
                    <a:lnTo>
                      <a:pt x="7536" y="1705"/>
                    </a:lnTo>
                    <a:lnTo>
                      <a:pt x="7521" y="1705"/>
                    </a:lnTo>
                    <a:lnTo>
                      <a:pt x="7462" y="1895"/>
                    </a:lnTo>
                    <a:lnTo>
                      <a:pt x="7417" y="1895"/>
                    </a:lnTo>
                    <a:lnTo>
                      <a:pt x="7388" y="1516"/>
                    </a:lnTo>
                    <a:lnTo>
                      <a:pt x="7358" y="1516"/>
                    </a:lnTo>
                    <a:lnTo>
                      <a:pt x="7343" y="1326"/>
                    </a:lnTo>
                    <a:lnTo>
                      <a:pt x="7373" y="1326"/>
                    </a:lnTo>
                    <a:lnTo>
                      <a:pt x="7373" y="1137"/>
                    </a:lnTo>
                    <a:lnTo>
                      <a:pt x="7358" y="1137"/>
                    </a:lnTo>
                    <a:lnTo>
                      <a:pt x="7373" y="947"/>
                    </a:lnTo>
                    <a:lnTo>
                      <a:pt x="7299" y="947"/>
                    </a:lnTo>
                    <a:lnTo>
                      <a:pt x="7358" y="568"/>
                    </a:lnTo>
                    <a:lnTo>
                      <a:pt x="7269" y="568"/>
                    </a:lnTo>
                    <a:lnTo>
                      <a:pt x="7269" y="947"/>
                    </a:lnTo>
                    <a:lnTo>
                      <a:pt x="7238" y="1137"/>
                    </a:lnTo>
                    <a:lnTo>
                      <a:pt x="7210" y="1137"/>
                    </a:lnTo>
                    <a:lnTo>
                      <a:pt x="7210" y="2084"/>
                    </a:lnTo>
                    <a:lnTo>
                      <a:pt x="7195" y="2084"/>
                    </a:lnTo>
                    <a:lnTo>
                      <a:pt x="7165" y="1895"/>
                    </a:lnTo>
                    <a:lnTo>
                      <a:pt x="7210" y="1895"/>
                    </a:lnTo>
                    <a:lnTo>
                      <a:pt x="7210" y="1137"/>
                    </a:lnTo>
                    <a:lnTo>
                      <a:pt x="7182" y="1137"/>
                    </a:lnTo>
                    <a:lnTo>
                      <a:pt x="7151" y="947"/>
                    </a:lnTo>
                    <a:lnTo>
                      <a:pt x="7269" y="947"/>
                    </a:lnTo>
                    <a:lnTo>
                      <a:pt x="7269" y="568"/>
                    </a:lnTo>
                    <a:lnTo>
                      <a:pt x="7225" y="568"/>
                    </a:lnTo>
                    <a:lnTo>
                      <a:pt x="7136" y="947"/>
                    </a:lnTo>
                    <a:lnTo>
                      <a:pt x="7047" y="947"/>
                    </a:lnTo>
                    <a:lnTo>
                      <a:pt x="7047" y="1137"/>
                    </a:lnTo>
                    <a:lnTo>
                      <a:pt x="7032" y="1137"/>
                    </a:lnTo>
                    <a:lnTo>
                      <a:pt x="7032" y="1326"/>
                    </a:lnTo>
                    <a:lnTo>
                      <a:pt x="7003" y="1326"/>
                    </a:lnTo>
                    <a:lnTo>
                      <a:pt x="7003" y="14400"/>
                    </a:lnTo>
                    <a:lnTo>
                      <a:pt x="6970" y="14589"/>
                    </a:lnTo>
                    <a:lnTo>
                      <a:pt x="6938" y="14589"/>
                    </a:lnTo>
                    <a:lnTo>
                      <a:pt x="6909" y="14779"/>
                    </a:lnTo>
                    <a:lnTo>
                      <a:pt x="6884" y="14968"/>
                    </a:lnTo>
                    <a:lnTo>
                      <a:pt x="6840" y="14968"/>
                    </a:lnTo>
                    <a:lnTo>
                      <a:pt x="6825" y="14779"/>
                    </a:lnTo>
                    <a:lnTo>
                      <a:pt x="6810" y="14779"/>
                    </a:lnTo>
                    <a:lnTo>
                      <a:pt x="6810" y="14968"/>
                    </a:lnTo>
                    <a:lnTo>
                      <a:pt x="6766" y="14968"/>
                    </a:lnTo>
                    <a:lnTo>
                      <a:pt x="6743" y="15158"/>
                    </a:lnTo>
                    <a:lnTo>
                      <a:pt x="6721" y="15158"/>
                    </a:lnTo>
                    <a:lnTo>
                      <a:pt x="6710" y="14968"/>
                    </a:lnTo>
                    <a:lnTo>
                      <a:pt x="6688" y="14779"/>
                    </a:lnTo>
                    <a:lnTo>
                      <a:pt x="6708" y="14779"/>
                    </a:lnTo>
                    <a:lnTo>
                      <a:pt x="6736" y="14589"/>
                    </a:lnTo>
                    <a:lnTo>
                      <a:pt x="6810" y="14589"/>
                    </a:lnTo>
                    <a:lnTo>
                      <a:pt x="6825" y="14779"/>
                    </a:lnTo>
                    <a:lnTo>
                      <a:pt x="6840" y="14779"/>
                    </a:lnTo>
                    <a:lnTo>
                      <a:pt x="6840" y="14589"/>
                    </a:lnTo>
                    <a:lnTo>
                      <a:pt x="6929" y="14400"/>
                    </a:lnTo>
                    <a:lnTo>
                      <a:pt x="6810" y="14400"/>
                    </a:lnTo>
                    <a:lnTo>
                      <a:pt x="6825" y="14211"/>
                    </a:lnTo>
                    <a:lnTo>
                      <a:pt x="6855" y="14211"/>
                    </a:lnTo>
                    <a:lnTo>
                      <a:pt x="6855" y="14021"/>
                    </a:lnTo>
                    <a:lnTo>
                      <a:pt x="6840" y="14021"/>
                    </a:lnTo>
                    <a:lnTo>
                      <a:pt x="6869" y="13832"/>
                    </a:lnTo>
                    <a:lnTo>
                      <a:pt x="6884" y="13832"/>
                    </a:lnTo>
                    <a:lnTo>
                      <a:pt x="6906" y="14021"/>
                    </a:lnTo>
                    <a:lnTo>
                      <a:pt x="6929" y="14021"/>
                    </a:lnTo>
                    <a:lnTo>
                      <a:pt x="6951" y="14211"/>
                    </a:lnTo>
                    <a:lnTo>
                      <a:pt x="6988" y="14211"/>
                    </a:lnTo>
                    <a:lnTo>
                      <a:pt x="6988" y="14400"/>
                    </a:lnTo>
                    <a:lnTo>
                      <a:pt x="7003" y="14400"/>
                    </a:lnTo>
                    <a:lnTo>
                      <a:pt x="7003" y="1326"/>
                    </a:lnTo>
                    <a:lnTo>
                      <a:pt x="6997" y="1326"/>
                    </a:lnTo>
                    <a:lnTo>
                      <a:pt x="6984" y="1516"/>
                    </a:lnTo>
                    <a:lnTo>
                      <a:pt x="6958" y="1516"/>
                    </a:lnTo>
                    <a:lnTo>
                      <a:pt x="6958" y="1137"/>
                    </a:lnTo>
                    <a:lnTo>
                      <a:pt x="6943" y="1137"/>
                    </a:lnTo>
                    <a:lnTo>
                      <a:pt x="6958" y="947"/>
                    </a:lnTo>
                    <a:lnTo>
                      <a:pt x="6929" y="947"/>
                    </a:lnTo>
                    <a:lnTo>
                      <a:pt x="6929" y="1137"/>
                    </a:lnTo>
                    <a:lnTo>
                      <a:pt x="6914" y="1137"/>
                    </a:lnTo>
                    <a:lnTo>
                      <a:pt x="6914" y="947"/>
                    </a:lnTo>
                    <a:lnTo>
                      <a:pt x="6766" y="947"/>
                    </a:lnTo>
                    <a:lnTo>
                      <a:pt x="6777" y="1137"/>
                    </a:lnTo>
                    <a:lnTo>
                      <a:pt x="6790" y="1137"/>
                    </a:lnTo>
                    <a:lnTo>
                      <a:pt x="6805" y="1326"/>
                    </a:lnTo>
                    <a:lnTo>
                      <a:pt x="6855" y="1326"/>
                    </a:lnTo>
                    <a:lnTo>
                      <a:pt x="6855" y="1516"/>
                    </a:lnTo>
                    <a:lnTo>
                      <a:pt x="6840" y="1516"/>
                    </a:lnTo>
                    <a:lnTo>
                      <a:pt x="6840" y="1705"/>
                    </a:lnTo>
                    <a:lnTo>
                      <a:pt x="6825" y="1705"/>
                    </a:lnTo>
                    <a:lnTo>
                      <a:pt x="6825" y="2084"/>
                    </a:lnTo>
                    <a:lnTo>
                      <a:pt x="6795" y="2084"/>
                    </a:lnTo>
                    <a:lnTo>
                      <a:pt x="6810" y="2274"/>
                    </a:lnTo>
                    <a:lnTo>
                      <a:pt x="6810" y="6632"/>
                    </a:lnTo>
                    <a:lnTo>
                      <a:pt x="6781" y="6632"/>
                    </a:lnTo>
                    <a:lnTo>
                      <a:pt x="6795" y="6442"/>
                    </a:lnTo>
                    <a:lnTo>
                      <a:pt x="6810" y="6442"/>
                    </a:lnTo>
                    <a:lnTo>
                      <a:pt x="6810" y="2274"/>
                    </a:lnTo>
                    <a:lnTo>
                      <a:pt x="6790" y="2274"/>
                    </a:lnTo>
                    <a:lnTo>
                      <a:pt x="6756" y="2084"/>
                    </a:lnTo>
                    <a:lnTo>
                      <a:pt x="6751" y="2084"/>
                    </a:lnTo>
                    <a:lnTo>
                      <a:pt x="6751" y="1895"/>
                    </a:lnTo>
                    <a:lnTo>
                      <a:pt x="6825" y="1895"/>
                    </a:lnTo>
                    <a:lnTo>
                      <a:pt x="6825" y="1705"/>
                    </a:lnTo>
                    <a:lnTo>
                      <a:pt x="6810" y="1705"/>
                    </a:lnTo>
                    <a:lnTo>
                      <a:pt x="6810" y="1516"/>
                    </a:lnTo>
                    <a:lnTo>
                      <a:pt x="6797" y="1516"/>
                    </a:lnTo>
                    <a:lnTo>
                      <a:pt x="6781" y="1326"/>
                    </a:lnTo>
                    <a:lnTo>
                      <a:pt x="6738" y="1326"/>
                    </a:lnTo>
                    <a:lnTo>
                      <a:pt x="6705" y="1705"/>
                    </a:lnTo>
                    <a:lnTo>
                      <a:pt x="6692" y="1705"/>
                    </a:lnTo>
                    <a:lnTo>
                      <a:pt x="6692" y="1895"/>
                    </a:lnTo>
                    <a:lnTo>
                      <a:pt x="6721" y="1895"/>
                    </a:lnTo>
                    <a:lnTo>
                      <a:pt x="6736" y="2084"/>
                    </a:lnTo>
                    <a:lnTo>
                      <a:pt x="6692" y="2084"/>
                    </a:lnTo>
                    <a:lnTo>
                      <a:pt x="6692" y="1895"/>
                    </a:lnTo>
                    <a:lnTo>
                      <a:pt x="6677" y="1895"/>
                    </a:lnTo>
                    <a:lnTo>
                      <a:pt x="6662" y="1767"/>
                    </a:lnTo>
                    <a:lnTo>
                      <a:pt x="6662" y="14968"/>
                    </a:lnTo>
                    <a:lnTo>
                      <a:pt x="6632" y="14968"/>
                    </a:lnTo>
                    <a:lnTo>
                      <a:pt x="6647" y="15158"/>
                    </a:lnTo>
                    <a:lnTo>
                      <a:pt x="6627" y="15347"/>
                    </a:lnTo>
                    <a:lnTo>
                      <a:pt x="6603" y="15347"/>
                    </a:lnTo>
                    <a:lnTo>
                      <a:pt x="6603" y="16295"/>
                    </a:lnTo>
                    <a:lnTo>
                      <a:pt x="6588" y="16295"/>
                    </a:lnTo>
                    <a:lnTo>
                      <a:pt x="6588" y="16105"/>
                    </a:lnTo>
                    <a:lnTo>
                      <a:pt x="6603" y="16295"/>
                    </a:lnTo>
                    <a:lnTo>
                      <a:pt x="6603" y="15347"/>
                    </a:lnTo>
                    <a:lnTo>
                      <a:pt x="6593" y="15347"/>
                    </a:lnTo>
                    <a:lnTo>
                      <a:pt x="6573" y="15158"/>
                    </a:lnTo>
                    <a:lnTo>
                      <a:pt x="6553" y="15347"/>
                    </a:lnTo>
                    <a:lnTo>
                      <a:pt x="6519" y="15537"/>
                    </a:lnTo>
                    <a:lnTo>
                      <a:pt x="6499" y="15726"/>
                    </a:lnTo>
                    <a:lnTo>
                      <a:pt x="6514" y="15726"/>
                    </a:lnTo>
                    <a:lnTo>
                      <a:pt x="6514" y="15916"/>
                    </a:lnTo>
                    <a:lnTo>
                      <a:pt x="6588" y="15916"/>
                    </a:lnTo>
                    <a:lnTo>
                      <a:pt x="6573" y="16105"/>
                    </a:lnTo>
                    <a:lnTo>
                      <a:pt x="6558" y="16105"/>
                    </a:lnTo>
                    <a:lnTo>
                      <a:pt x="6558" y="16674"/>
                    </a:lnTo>
                    <a:lnTo>
                      <a:pt x="6544" y="16674"/>
                    </a:lnTo>
                    <a:lnTo>
                      <a:pt x="6558" y="16484"/>
                    </a:lnTo>
                    <a:lnTo>
                      <a:pt x="6558" y="16105"/>
                    </a:lnTo>
                    <a:lnTo>
                      <a:pt x="6529" y="16105"/>
                    </a:lnTo>
                    <a:lnTo>
                      <a:pt x="6499" y="15916"/>
                    </a:lnTo>
                    <a:lnTo>
                      <a:pt x="6499" y="16674"/>
                    </a:lnTo>
                    <a:lnTo>
                      <a:pt x="6447" y="16674"/>
                    </a:lnTo>
                    <a:lnTo>
                      <a:pt x="6425" y="16863"/>
                    </a:lnTo>
                    <a:lnTo>
                      <a:pt x="6351" y="16758"/>
                    </a:lnTo>
                    <a:lnTo>
                      <a:pt x="6351" y="18568"/>
                    </a:lnTo>
                    <a:lnTo>
                      <a:pt x="6322" y="18568"/>
                    </a:lnTo>
                    <a:lnTo>
                      <a:pt x="6322" y="18379"/>
                    </a:lnTo>
                    <a:lnTo>
                      <a:pt x="6336" y="18379"/>
                    </a:lnTo>
                    <a:lnTo>
                      <a:pt x="6351" y="18568"/>
                    </a:lnTo>
                    <a:lnTo>
                      <a:pt x="6351" y="16758"/>
                    </a:lnTo>
                    <a:lnTo>
                      <a:pt x="6292" y="16674"/>
                    </a:lnTo>
                    <a:lnTo>
                      <a:pt x="6277" y="16674"/>
                    </a:lnTo>
                    <a:lnTo>
                      <a:pt x="6277" y="16484"/>
                    </a:lnTo>
                    <a:lnTo>
                      <a:pt x="6292" y="16484"/>
                    </a:lnTo>
                    <a:lnTo>
                      <a:pt x="6277" y="16295"/>
                    </a:lnTo>
                    <a:lnTo>
                      <a:pt x="6248" y="16295"/>
                    </a:lnTo>
                    <a:lnTo>
                      <a:pt x="6233" y="16484"/>
                    </a:lnTo>
                    <a:lnTo>
                      <a:pt x="6203" y="16484"/>
                    </a:lnTo>
                    <a:lnTo>
                      <a:pt x="6203" y="16863"/>
                    </a:lnTo>
                    <a:lnTo>
                      <a:pt x="6188" y="16863"/>
                    </a:lnTo>
                    <a:lnTo>
                      <a:pt x="6188" y="17053"/>
                    </a:lnTo>
                    <a:lnTo>
                      <a:pt x="6144" y="17053"/>
                    </a:lnTo>
                    <a:lnTo>
                      <a:pt x="6159" y="16863"/>
                    </a:lnTo>
                    <a:lnTo>
                      <a:pt x="6085" y="16863"/>
                    </a:lnTo>
                    <a:lnTo>
                      <a:pt x="6085" y="16674"/>
                    </a:lnTo>
                    <a:lnTo>
                      <a:pt x="6070" y="16674"/>
                    </a:lnTo>
                    <a:lnTo>
                      <a:pt x="6070" y="16484"/>
                    </a:lnTo>
                    <a:lnTo>
                      <a:pt x="6088" y="16295"/>
                    </a:lnTo>
                    <a:lnTo>
                      <a:pt x="6116" y="16295"/>
                    </a:lnTo>
                    <a:lnTo>
                      <a:pt x="6147" y="16484"/>
                    </a:lnTo>
                    <a:lnTo>
                      <a:pt x="6174" y="16484"/>
                    </a:lnTo>
                    <a:lnTo>
                      <a:pt x="6203" y="16863"/>
                    </a:lnTo>
                    <a:lnTo>
                      <a:pt x="6203" y="16484"/>
                    </a:lnTo>
                    <a:lnTo>
                      <a:pt x="6218" y="16295"/>
                    </a:lnTo>
                    <a:lnTo>
                      <a:pt x="6233" y="16295"/>
                    </a:lnTo>
                    <a:lnTo>
                      <a:pt x="6233" y="16105"/>
                    </a:lnTo>
                    <a:lnTo>
                      <a:pt x="6248" y="16105"/>
                    </a:lnTo>
                    <a:lnTo>
                      <a:pt x="6248" y="15916"/>
                    </a:lnTo>
                    <a:lnTo>
                      <a:pt x="6262" y="15916"/>
                    </a:lnTo>
                    <a:lnTo>
                      <a:pt x="6262" y="15726"/>
                    </a:lnTo>
                    <a:lnTo>
                      <a:pt x="6396" y="15726"/>
                    </a:lnTo>
                    <a:lnTo>
                      <a:pt x="6396" y="15916"/>
                    </a:lnTo>
                    <a:lnTo>
                      <a:pt x="6425" y="15916"/>
                    </a:lnTo>
                    <a:lnTo>
                      <a:pt x="6410" y="16105"/>
                    </a:lnTo>
                    <a:lnTo>
                      <a:pt x="6396" y="16105"/>
                    </a:lnTo>
                    <a:lnTo>
                      <a:pt x="6420" y="16295"/>
                    </a:lnTo>
                    <a:lnTo>
                      <a:pt x="6447" y="16295"/>
                    </a:lnTo>
                    <a:lnTo>
                      <a:pt x="6475" y="16484"/>
                    </a:lnTo>
                    <a:lnTo>
                      <a:pt x="6499" y="16674"/>
                    </a:lnTo>
                    <a:lnTo>
                      <a:pt x="6499" y="15916"/>
                    </a:lnTo>
                    <a:lnTo>
                      <a:pt x="6455" y="15916"/>
                    </a:lnTo>
                    <a:lnTo>
                      <a:pt x="6470" y="15726"/>
                    </a:lnTo>
                    <a:lnTo>
                      <a:pt x="6455" y="15537"/>
                    </a:lnTo>
                    <a:lnTo>
                      <a:pt x="6455" y="15726"/>
                    </a:lnTo>
                    <a:lnTo>
                      <a:pt x="6440" y="15726"/>
                    </a:lnTo>
                    <a:lnTo>
                      <a:pt x="6455" y="15537"/>
                    </a:lnTo>
                    <a:lnTo>
                      <a:pt x="6396" y="15347"/>
                    </a:lnTo>
                    <a:lnTo>
                      <a:pt x="6366" y="15347"/>
                    </a:lnTo>
                    <a:lnTo>
                      <a:pt x="6351" y="15158"/>
                    </a:lnTo>
                    <a:lnTo>
                      <a:pt x="6307" y="15158"/>
                    </a:lnTo>
                    <a:lnTo>
                      <a:pt x="6307" y="14968"/>
                    </a:lnTo>
                    <a:lnTo>
                      <a:pt x="6277" y="14968"/>
                    </a:lnTo>
                    <a:lnTo>
                      <a:pt x="6277" y="14779"/>
                    </a:lnTo>
                    <a:lnTo>
                      <a:pt x="6322" y="14779"/>
                    </a:lnTo>
                    <a:lnTo>
                      <a:pt x="6336" y="14968"/>
                    </a:lnTo>
                    <a:lnTo>
                      <a:pt x="6337" y="14770"/>
                    </a:lnTo>
                    <a:lnTo>
                      <a:pt x="6338" y="14589"/>
                    </a:lnTo>
                    <a:lnTo>
                      <a:pt x="6343" y="14400"/>
                    </a:lnTo>
                    <a:lnTo>
                      <a:pt x="6351" y="14211"/>
                    </a:lnTo>
                    <a:lnTo>
                      <a:pt x="6376" y="14211"/>
                    </a:lnTo>
                    <a:lnTo>
                      <a:pt x="6403" y="14021"/>
                    </a:lnTo>
                    <a:lnTo>
                      <a:pt x="6430" y="14021"/>
                    </a:lnTo>
                    <a:lnTo>
                      <a:pt x="6455" y="13832"/>
                    </a:lnTo>
                    <a:lnTo>
                      <a:pt x="6470" y="13832"/>
                    </a:lnTo>
                    <a:lnTo>
                      <a:pt x="6514" y="14021"/>
                    </a:lnTo>
                    <a:lnTo>
                      <a:pt x="6603" y="14589"/>
                    </a:lnTo>
                    <a:lnTo>
                      <a:pt x="6647" y="14779"/>
                    </a:lnTo>
                    <a:lnTo>
                      <a:pt x="6662" y="14779"/>
                    </a:lnTo>
                    <a:lnTo>
                      <a:pt x="6662" y="1767"/>
                    </a:lnTo>
                    <a:lnTo>
                      <a:pt x="6655" y="1705"/>
                    </a:lnTo>
                    <a:lnTo>
                      <a:pt x="6634" y="1516"/>
                    </a:lnTo>
                    <a:lnTo>
                      <a:pt x="6617" y="1326"/>
                    </a:lnTo>
                    <a:lnTo>
                      <a:pt x="6603" y="1326"/>
                    </a:lnTo>
                    <a:lnTo>
                      <a:pt x="6535" y="1137"/>
                    </a:lnTo>
                    <a:lnTo>
                      <a:pt x="6499" y="1137"/>
                    </a:lnTo>
                    <a:lnTo>
                      <a:pt x="6499" y="13453"/>
                    </a:lnTo>
                    <a:lnTo>
                      <a:pt x="6484" y="13263"/>
                    </a:lnTo>
                    <a:lnTo>
                      <a:pt x="6499" y="13263"/>
                    </a:lnTo>
                    <a:lnTo>
                      <a:pt x="6499" y="1137"/>
                    </a:lnTo>
                    <a:lnTo>
                      <a:pt x="6479" y="1137"/>
                    </a:lnTo>
                    <a:lnTo>
                      <a:pt x="6426" y="1326"/>
                    </a:lnTo>
                    <a:lnTo>
                      <a:pt x="6366" y="1516"/>
                    </a:lnTo>
                    <a:lnTo>
                      <a:pt x="6341" y="1516"/>
                    </a:lnTo>
                    <a:lnTo>
                      <a:pt x="6307" y="1757"/>
                    </a:lnTo>
                    <a:lnTo>
                      <a:pt x="6307" y="14400"/>
                    </a:lnTo>
                    <a:lnTo>
                      <a:pt x="6277" y="14400"/>
                    </a:lnTo>
                    <a:lnTo>
                      <a:pt x="6268" y="14589"/>
                    </a:lnTo>
                    <a:lnTo>
                      <a:pt x="6256" y="14779"/>
                    </a:lnTo>
                    <a:lnTo>
                      <a:pt x="6262" y="14779"/>
                    </a:lnTo>
                    <a:lnTo>
                      <a:pt x="6233" y="14968"/>
                    </a:lnTo>
                    <a:lnTo>
                      <a:pt x="6218" y="14968"/>
                    </a:lnTo>
                    <a:lnTo>
                      <a:pt x="6218" y="15158"/>
                    </a:lnTo>
                    <a:lnTo>
                      <a:pt x="6203" y="15158"/>
                    </a:lnTo>
                    <a:lnTo>
                      <a:pt x="6233" y="15347"/>
                    </a:lnTo>
                    <a:lnTo>
                      <a:pt x="6188" y="15347"/>
                    </a:lnTo>
                    <a:lnTo>
                      <a:pt x="6188" y="15537"/>
                    </a:lnTo>
                    <a:lnTo>
                      <a:pt x="6159" y="15537"/>
                    </a:lnTo>
                    <a:lnTo>
                      <a:pt x="6159" y="15347"/>
                    </a:lnTo>
                    <a:lnTo>
                      <a:pt x="6174" y="15347"/>
                    </a:lnTo>
                    <a:lnTo>
                      <a:pt x="6188" y="15537"/>
                    </a:lnTo>
                    <a:lnTo>
                      <a:pt x="6188" y="15347"/>
                    </a:lnTo>
                    <a:lnTo>
                      <a:pt x="6203" y="15158"/>
                    </a:lnTo>
                    <a:lnTo>
                      <a:pt x="6174" y="15158"/>
                    </a:lnTo>
                    <a:lnTo>
                      <a:pt x="6174" y="14968"/>
                    </a:lnTo>
                    <a:lnTo>
                      <a:pt x="6159" y="14968"/>
                    </a:lnTo>
                    <a:lnTo>
                      <a:pt x="6159" y="15158"/>
                    </a:lnTo>
                    <a:lnTo>
                      <a:pt x="6144" y="15347"/>
                    </a:lnTo>
                    <a:lnTo>
                      <a:pt x="6085" y="15347"/>
                    </a:lnTo>
                    <a:lnTo>
                      <a:pt x="6100" y="15158"/>
                    </a:lnTo>
                    <a:lnTo>
                      <a:pt x="6144" y="15158"/>
                    </a:lnTo>
                    <a:lnTo>
                      <a:pt x="6114" y="14968"/>
                    </a:lnTo>
                    <a:lnTo>
                      <a:pt x="6144" y="14968"/>
                    </a:lnTo>
                    <a:lnTo>
                      <a:pt x="6144" y="15158"/>
                    </a:lnTo>
                    <a:lnTo>
                      <a:pt x="6159" y="15158"/>
                    </a:lnTo>
                    <a:lnTo>
                      <a:pt x="6159" y="14968"/>
                    </a:lnTo>
                    <a:lnTo>
                      <a:pt x="6144" y="14779"/>
                    </a:lnTo>
                    <a:lnTo>
                      <a:pt x="6168" y="14779"/>
                    </a:lnTo>
                    <a:lnTo>
                      <a:pt x="6183" y="14589"/>
                    </a:lnTo>
                    <a:lnTo>
                      <a:pt x="6203" y="14589"/>
                    </a:lnTo>
                    <a:lnTo>
                      <a:pt x="6203" y="14400"/>
                    </a:lnTo>
                    <a:lnTo>
                      <a:pt x="6188" y="14400"/>
                    </a:lnTo>
                    <a:lnTo>
                      <a:pt x="6174" y="14211"/>
                    </a:lnTo>
                    <a:lnTo>
                      <a:pt x="6100" y="14589"/>
                    </a:lnTo>
                    <a:lnTo>
                      <a:pt x="6076" y="14514"/>
                    </a:lnTo>
                    <a:lnTo>
                      <a:pt x="6085" y="14400"/>
                    </a:lnTo>
                    <a:lnTo>
                      <a:pt x="6100" y="14400"/>
                    </a:lnTo>
                    <a:lnTo>
                      <a:pt x="6114" y="14211"/>
                    </a:lnTo>
                    <a:lnTo>
                      <a:pt x="6254" y="14211"/>
                    </a:lnTo>
                    <a:lnTo>
                      <a:pt x="6307" y="14400"/>
                    </a:lnTo>
                    <a:lnTo>
                      <a:pt x="6307" y="1757"/>
                    </a:lnTo>
                    <a:lnTo>
                      <a:pt x="6287" y="1895"/>
                    </a:lnTo>
                    <a:lnTo>
                      <a:pt x="6262" y="1895"/>
                    </a:lnTo>
                    <a:lnTo>
                      <a:pt x="6248" y="1705"/>
                    </a:lnTo>
                    <a:lnTo>
                      <a:pt x="6233" y="1705"/>
                    </a:lnTo>
                    <a:lnTo>
                      <a:pt x="6233" y="1516"/>
                    </a:lnTo>
                    <a:lnTo>
                      <a:pt x="6218" y="1516"/>
                    </a:lnTo>
                    <a:lnTo>
                      <a:pt x="6218" y="1705"/>
                    </a:lnTo>
                    <a:lnTo>
                      <a:pt x="6188" y="1705"/>
                    </a:lnTo>
                    <a:lnTo>
                      <a:pt x="6188" y="1516"/>
                    </a:lnTo>
                    <a:lnTo>
                      <a:pt x="6203" y="1516"/>
                    </a:lnTo>
                    <a:lnTo>
                      <a:pt x="6218" y="1705"/>
                    </a:lnTo>
                    <a:lnTo>
                      <a:pt x="6218" y="1516"/>
                    </a:lnTo>
                    <a:lnTo>
                      <a:pt x="6203" y="1326"/>
                    </a:lnTo>
                    <a:lnTo>
                      <a:pt x="6218" y="1137"/>
                    </a:lnTo>
                    <a:lnTo>
                      <a:pt x="6218" y="947"/>
                    </a:lnTo>
                    <a:lnTo>
                      <a:pt x="6203" y="947"/>
                    </a:lnTo>
                    <a:lnTo>
                      <a:pt x="6159" y="758"/>
                    </a:lnTo>
                    <a:lnTo>
                      <a:pt x="6159" y="1516"/>
                    </a:lnTo>
                    <a:lnTo>
                      <a:pt x="6144" y="1705"/>
                    </a:lnTo>
                    <a:lnTo>
                      <a:pt x="6098" y="1705"/>
                    </a:lnTo>
                    <a:lnTo>
                      <a:pt x="6071" y="1516"/>
                    </a:lnTo>
                    <a:lnTo>
                      <a:pt x="6159" y="1516"/>
                    </a:lnTo>
                    <a:lnTo>
                      <a:pt x="6159" y="758"/>
                    </a:lnTo>
                    <a:lnTo>
                      <a:pt x="6144" y="758"/>
                    </a:lnTo>
                    <a:lnTo>
                      <a:pt x="6122" y="947"/>
                    </a:lnTo>
                    <a:lnTo>
                      <a:pt x="6100" y="947"/>
                    </a:lnTo>
                    <a:lnTo>
                      <a:pt x="6077" y="1137"/>
                    </a:lnTo>
                    <a:lnTo>
                      <a:pt x="6070" y="1137"/>
                    </a:lnTo>
                    <a:lnTo>
                      <a:pt x="6070" y="14495"/>
                    </a:lnTo>
                    <a:lnTo>
                      <a:pt x="6040" y="14400"/>
                    </a:lnTo>
                    <a:lnTo>
                      <a:pt x="6017" y="14400"/>
                    </a:lnTo>
                    <a:lnTo>
                      <a:pt x="6005" y="14779"/>
                    </a:lnTo>
                    <a:lnTo>
                      <a:pt x="5996" y="14779"/>
                    </a:lnTo>
                    <a:lnTo>
                      <a:pt x="5937" y="14968"/>
                    </a:lnTo>
                    <a:lnTo>
                      <a:pt x="5907" y="14968"/>
                    </a:lnTo>
                    <a:lnTo>
                      <a:pt x="5889" y="15111"/>
                    </a:lnTo>
                    <a:lnTo>
                      <a:pt x="5883" y="15158"/>
                    </a:lnTo>
                    <a:lnTo>
                      <a:pt x="5803" y="15158"/>
                    </a:lnTo>
                    <a:lnTo>
                      <a:pt x="5818" y="15347"/>
                    </a:lnTo>
                    <a:lnTo>
                      <a:pt x="5789" y="15347"/>
                    </a:lnTo>
                    <a:lnTo>
                      <a:pt x="5774" y="15537"/>
                    </a:lnTo>
                    <a:lnTo>
                      <a:pt x="5789" y="15537"/>
                    </a:lnTo>
                    <a:lnTo>
                      <a:pt x="5789" y="15726"/>
                    </a:lnTo>
                    <a:lnTo>
                      <a:pt x="5805" y="15726"/>
                    </a:lnTo>
                    <a:lnTo>
                      <a:pt x="5861" y="16105"/>
                    </a:lnTo>
                    <a:lnTo>
                      <a:pt x="5892" y="16105"/>
                    </a:lnTo>
                    <a:lnTo>
                      <a:pt x="5892" y="16295"/>
                    </a:lnTo>
                    <a:lnTo>
                      <a:pt x="5907" y="16295"/>
                    </a:lnTo>
                    <a:lnTo>
                      <a:pt x="5907" y="16484"/>
                    </a:lnTo>
                    <a:lnTo>
                      <a:pt x="5863" y="16674"/>
                    </a:lnTo>
                    <a:lnTo>
                      <a:pt x="5966" y="16674"/>
                    </a:lnTo>
                    <a:lnTo>
                      <a:pt x="5966" y="16863"/>
                    </a:lnTo>
                    <a:lnTo>
                      <a:pt x="5922" y="16863"/>
                    </a:lnTo>
                    <a:lnTo>
                      <a:pt x="5922" y="16674"/>
                    </a:lnTo>
                    <a:lnTo>
                      <a:pt x="5913" y="16863"/>
                    </a:lnTo>
                    <a:lnTo>
                      <a:pt x="5901" y="17053"/>
                    </a:lnTo>
                    <a:lnTo>
                      <a:pt x="6039" y="17053"/>
                    </a:lnTo>
                    <a:lnTo>
                      <a:pt x="6070" y="17242"/>
                    </a:lnTo>
                    <a:lnTo>
                      <a:pt x="6011" y="17432"/>
                    </a:lnTo>
                    <a:lnTo>
                      <a:pt x="5986" y="17242"/>
                    </a:lnTo>
                    <a:lnTo>
                      <a:pt x="5907" y="17242"/>
                    </a:lnTo>
                    <a:lnTo>
                      <a:pt x="5907" y="17432"/>
                    </a:lnTo>
                    <a:lnTo>
                      <a:pt x="5922" y="17432"/>
                    </a:lnTo>
                    <a:lnTo>
                      <a:pt x="5922" y="17621"/>
                    </a:lnTo>
                    <a:lnTo>
                      <a:pt x="5892" y="17621"/>
                    </a:lnTo>
                    <a:lnTo>
                      <a:pt x="5877" y="17811"/>
                    </a:lnTo>
                    <a:lnTo>
                      <a:pt x="5848" y="17811"/>
                    </a:lnTo>
                    <a:lnTo>
                      <a:pt x="5833" y="18000"/>
                    </a:lnTo>
                    <a:lnTo>
                      <a:pt x="5803" y="18000"/>
                    </a:lnTo>
                    <a:lnTo>
                      <a:pt x="5803" y="17811"/>
                    </a:lnTo>
                    <a:lnTo>
                      <a:pt x="5818" y="17811"/>
                    </a:lnTo>
                    <a:lnTo>
                      <a:pt x="5818" y="17621"/>
                    </a:lnTo>
                    <a:lnTo>
                      <a:pt x="5833" y="17621"/>
                    </a:lnTo>
                    <a:lnTo>
                      <a:pt x="5729" y="17242"/>
                    </a:lnTo>
                    <a:lnTo>
                      <a:pt x="5721" y="17432"/>
                    </a:lnTo>
                    <a:lnTo>
                      <a:pt x="5709" y="17621"/>
                    </a:lnTo>
                    <a:lnTo>
                      <a:pt x="5700" y="17811"/>
                    </a:lnTo>
                    <a:lnTo>
                      <a:pt x="5678" y="17811"/>
                    </a:lnTo>
                    <a:lnTo>
                      <a:pt x="5655" y="17621"/>
                    </a:lnTo>
                    <a:lnTo>
                      <a:pt x="5611" y="17621"/>
                    </a:lnTo>
                    <a:lnTo>
                      <a:pt x="5626" y="17432"/>
                    </a:lnTo>
                    <a:lnTo>
                      <a:pt x="5663" y="17242"/>
                    </a:lnTo>
                    <a:lnTo>
                      <a:pt x="5654" y="17053"/>
                    </a:lnTo>
                    <a:lnTo>
                      <a:pt x="5620" y="17053"/>
                    </a:lnTo>
                    <a:lnTo>
                      <a:pt x="5581" y="16863"/>
                    </a:lnTo>
                    <a:lnTo>
                      <a:pt x="5568" y="16863"/>
                    </a:lnTo>
                    <a:lnTo>
                      <a:pt x="5568" y="17432"/>
                    </a:lnTo>
                    <a:lnTo>
                      <a:pt x="5522" y="17432"/>
                    </a:lnTo>
                    <a:lnTo>
                      <a:pt x="5522" y="17242"/>
                    </a:lnTo>
                    <a:lnTo>
                      <a:pt x="5493" y="17432"/>
                    </a:lnTo>
                    <a:lnTo>
                      <a:pt x="5448" y="16863"/>
                    </a:lnTo>
                    <a:lnTo>
                      <a:pt x="5470" y="17053"/>
                    </a:lnTo>
                    <a:lnTo>
                      <a:pt x="5491" y="17053"/>
                    </a:lnTo>
                    <a:lnTo>
                      <a:pt x="5508" y="17242"/>
                    </a:lnTo>
                    <a:lnTo>
                      <a:pt x="5545" y="17242"/>
                    </a:lnTo>
                    <a:lnTo>
                      <a:pt x="5568" y="17432"/>
                    </a:lnTo>
                    <a:lnTo>
                      <a:pt x="5568" y="16863"/>
                    </a:lnTo>
                    <a:lnTo>
                      <a:pt x="5552" y="16863"/>
                    </a:lnTo>
                    <a:lnTo>
                      <a:pt x="5493" y="16674"/>
                    </a:lnTo>
                    <a:lnTo>
                      <a:pt x="5537" y="16484"/>
                    </a:lnTo>
                    <a:lnTo>
                      <a:pt x="5558" y="16295"/>
                    </a:lnTo>
                    <a:lnTo>
                      <a:pt x="5580" y="16105"/>
                    </a:lnTo>
                    <a:lnTo>
                      <a:pt x="5620" y="15916"/>
                    </a:lnTo>
                    <a:lnTo>
                      <a:pt x="5655" y="15726"/>
                    </a:lnTo>
                    <a:lnTo>
                      <a:pt x="5685" y="15726"/>
                    </a:lnTo>
                    <a:lnTo>
                      <a:pt x="5685" y="15916"/>
                    </a:lnTo>
                    <a:lnTo>
                      <a:pt x="5698" y="16105"/>
                    </a:lnTo>
                    <a:lnTo>
                      <a:pt x="5731" y="16295"/>
                    </a:lnTo>
                    <a:lnTo>
                      <a:pt x="5744" y="16484"/>
                    </a:lnTo>
                    <a:lnTo>
                      <a:pt x="5747" y="16295"/>
                    </a:lnTo>
                    <a:lnTo>
                      <a:pt x="5757" y="15916"/>
                    </a:lnTo>
                    <a:lnTo>
                      <a:pt x="5759" y="15726"/>
                    </a:lnTo>
                    <a:lnTo>
                      <a:pt x="5700" y="15726"/>
                    </a:lnTo>
                    <a:lnTo>
                      <a:pt x="5720" y="15347"/>
                    </a:lnTo>
                    <a:lnTo>
                      <a:pt x="5754" y="14968"/>
                    </a:lnTo>
                    <a:lnTo>
                      <a:pt x="5774" y="14779"/>
                    </a:lnTo>
                    <a:lnTo>
                      <a:pt x="5774" y="14589"/>
                    </a:lnTo>
                    <a:lnTo>
                      <a:pt x="5788" y="14405"/>
                    </a:lnTo>
                    <a:lnTo>
                      <a:pt x="5789" y="14211"/>
                    </a:lnTo>
                    <a:lnTo>
                      <a:pt x="5818" y="14211"/>
                    </a:lnTo>
                    <a:lnTo>
                      <a:pt x="5833" y="14400"/>
                    </a:lnTo>
                    <a:lnTo>
                      <a:pt x="5840" y="14400"/>
                    </a:lnTo>
                    <a:lnTo>
                      <a:pt x="5796" y="14589"/>
                    </a:lnTo>
                    <a:lnTo>
                      <a:pt x="5774" y="14779"/>
                    </a:lnTo>
                    <a:lnTo>
                      <a:pt x="5796" y="14779"/>
                    </a:lnTo>
                    <a:lnTo>
                      <a:pt x="5840" y="14968"/>
                    </a:lnTo>
                    <a:lnTo>
                      <a:pt x="5863" y="14968"/>
                    </a:lnTo>
                    <a:lnTo>
                      <a:pt x="5887" y="14779"/>
                    </a:lnTo>
                    <a:lnTo>
                      <a:pt x="5942" y="14589"/>
                    </a:lnTo>
                    <a:lnTo>
                      <a:pt x="5966" y="14400"/>
                    </a:lnTo>
                    <a:lnTo>
                      <a:pt x="5877" y="14400"/>
                    </a:lnTo>
                    <a:lnTo>
                      <a:pt x="5877" y="14211"/>
                    </a:lnTo>
                    <a:lnTo>
                      <a:pt x="6070" y="14211"/>
                    </a:lnTo>
                    <a:lnTo>
                      <a:pt x="6070" y="1137"/>
                    </a:lnTo>
                    <a:lnTo>
                      <a:pt x="6040" y="1137"/>
                    </a:lnTo>
                    <a:lnTo>
                      <a:pt x="6040" y="1326"/>
                    </a:lnTo>
                    <a:lnTo>
                      <a:pt x="5954" y="1516"/>
                    </a:lnTo>
                    <a:lnTo>
                      <a:pt x="5874" y="1516"/>
                    </a:lnTo>
                    <a:lnTo>
                      <a:pt x="5799" y="1326"/>
                    </a:lnTo>
                    <a:lnTo>
                      <a:pt x="5729" y="1137"/>
                    </a:lnTo>
                    <a:lnTo>
                      <a:pt x="5729" y="1326"/>
                    </a:lnTo>
                    <a:lnTo>
                      <a:pt x="5641" y="1326"/>
                    </a:lnTo>
                    <a:lnTo>
                      <a:pt x="5433" y="1587"/>
                    </a:lnTo>
                    <a:lnTo>
                      <a:pt x="5433" y="15158"/>
                    </a:lnTo>
                    <a:lnTo>
                      <a:pt x="5404" y="15158"/>
                    </a:lnTo>
                    <a:lnTo>
                      <a:pt x="5404" y="14968"/>
                    </a:lnTo>
                    <a:lnTo>
                      <a:pt x="5389" y="14968"/>
                    </a:lnTo>
                    <a:lnTo>
                      <a:pt x="5389" y="15537"/>
                    </a:lnTo>
                    <a:lnTo>
                      <a:pt x="5359" y="15347"/>
                    </a:lnTo>
                    <a:lnTo>
                      <a:pt x="5315" y="15347"/>
                    </a:lnTo>
                    <a:lnTo>
                      <a:pt x="5315" y="15158"/>
                    </a:lnTo>
                    <a:lnTo>
                      <a:pt x="5330" y="15158"/>
                    </a:lnTo>
                    <a:lnTo>
                      <a:pt x="5330" y="14968"/>
                    </a:lnTo>
                    <a:lnTo>
                      <a:pt x="5344" y="15158"/>
                    </a:lnTo>
                    <a:lnTo>
                      <a:pt x="5389" y="15537"/>
                    </a:lnTo>
                    <a:lnTo>
                      <a:pt x="5389" y="14968"/>
                    </a:lnTo>
                    <a:lnTo>
                      <a:pt x="5374" y="14968"/>
                    </a:lnTo>
                    <a:lnTo>
                      <a:pt x="5374" y="14779"/>
                    </a:lnTo>
                    <a:lnTo>
                      <a:pt x="5433" y="14779"/>
                    </a:lnTo>
                    <a:lnTo>
                      <a:pt x="5433" y="1587"/>
                    </a:lnTo>
                    <a:lnTo>
                      <a:pt x="5359" y="1680"/>
                    </a:lnTo>
                    <a:lnTo>
                      <a:pt x="5359" y="14779"/>
                    </a:lnTo>
                    <a:lnTo>
                      <a:pt x="5344" y="14779"/>
                    </a:lnTo>
                    <a:lnTo>
                      <a:pt x="5330" y="14589"/>
                    </a:lnTo>
                    <a:lnTo>
                      <a:pt x="5359" y="14589"/>
                    </a:lnTo>
                    <a:lnTo>
                      <a:pt x="5359" y="1680"/>
                    </a:lnTo>
                    <a:lnTo>
                      <a:pt x="5339" y="1705"/>
                    </a:lnTo>
                    <a:lnTo>
                      <a:pt x="5300" y="1705"/>
                    </a:lnTo>
                    <a:lnTo>
                      <a:pt x="5300" y="15347"/>
                    </a:lnTo>
                    <a:lnTo>
                      <a:pt x="5285" y="15537"/>
                    </a:lnTo>
                    <a:lnTo>
                      <a:pt x="5270" y="15537"/>
                    </a:lnTo>
                    <a:lnTo>
                      <a:pt x="5256" y="15347"/>
                    </a:lnTo>
                    <a:lnTo>
                      <a:pt x="5300" y="15347"/>
                    </a:lnTo>
                    <a:lnTo>
                      <a:pt x="5300" y="14968"/>
                    </a:lnTo>
                    <a:lnTo>
                      <a:pt x="5285" y="15158"/>
                    </a:lnTo>
                    <a:lnTo>
                      <a:pt x="5241" y="15158"/>
                    </a:lnTo>
                    <a:lnTo>
                      <a:pt x="5226" y="15347"/>
                    </a:lnTo>
                    <a:lnTo>
                      <a:pt x="5137" y="15347"/>
                    </a:lnTo>
                    <a:lnTo>
                      <a:pt x="5137" y="15158"/>
                    </a:lnTo>
                    <a:lnTo>
                      <a:pt x="5122" y="15158"/>
                    </a:lnTo>
                    <a:lnTo>
                      <a:pt x="5122" y="15537"/>
                    </a:lnTo>
                    <a:lnTo>
                      <a:pt x="5108" y="15347"/>
                    </a:lnTo>
                    <a:lnTo>
                      <a:pt x="5063" y="15347"/>
                    </a:lnTo>
                    <a:lnTo>
                      <a:pt x="5093" y="15158"/>
                    </a:lnTo>
                    <a:lnTo>
                      <a:pt x="5048" y="15158"/>
                    </a:lnTo>
                    <a:lnTo>
                      <a:pt x="5047" y="15141"/>
                    </a:lnTo>
                    <a:lnTo>
                      <a:pt x="5034" y="14968"/>
                    </a:lnTo>
                    <a:lnTo>
                      <a:pt x="5034" y="14779"/>
                    </a:lnTo>
                    <a:lnTo>
                      <a:pt x="5199" y="14779"/>
                    </a:lnTo>
                    <a:lnTo>
                      <a:pt x="5241" y="14589"/>
                    </a:lnTo>
                    <a:lnTo>
                      <a:pt x="5254" y="14779"/>
                    </a:lnTo>
                    <a:lnTo>
                      <a:pt x="5287" y="14968"/>
                    </a:lnTo>
                    <a:lnTo>
                      <a:pt x="5300" y="14968"/>
                    </a:lnTo>
                    <a:lnTo>
                      <a:pt x="5300" y="1705"/>
                    </a:lnTo>
                    <a:lnTo>
                      <a:pt x="5019" y="1705"/>
                    </a:lnTo>
                    <a:lnTo>
                      <a:pt x="4989" y="1895"/>
                    </a:lnTo>
                    <a:lnTo>
                      <a:pt x="4989" y="14968"/>
                    </a:lnTo>
                    <a:lnTo>
                      <a:pt x="4974" y="14968"/>
                    </a:lnTo>
                    <a:lnTo>
                      <a:pt x="4974" y="15158"/>
                    </a:lnTo>
                    <a:lnTo>
                      <a:pt x="4960" y="15158"/>
                    </a:lnTo>
                    <a:lnTo>
                      <a:pt x="4960" y="14968"/>
                    </a:lnTo>
                    <a:lnTo>
                      <a:pt x="4945" y="14968"/>
                    </a:lnTo>
                    <a:lnTo>
                      <a:pt x="4952" y="14921"/>
                    </a:lnTo>
                    <a:lnTo>
                      <a:pt x="4930" y="14779"/>
                    </a:lnTo>
                    <a:lnTo>
                      <a:pt x="4974" y="14779"/>
                    </a:lnTo>
                    <a:lnTo>
                      <a:pt x="4952" y="14921"/>
                    </a:lnTo>
                    <a:lnTo>
                      <a:pt x="4960" y="14968"/>
                    </a:lnTo>
                    <a:lnTo>
                      <a:pt x="4989" y="14779"/>
                    </a:lnTo>
                    <a:lnTo>
                      <a:pt x="4989" y="1895"/>
                    </a:lnTo>
                    <a:lnTo>
                      <a:pt x="4915" y="1895"/>
                    </a:lnTo>
                    <a:lnTo>
                      <a:pt x="4915" y="14968"/>
                    </a:lnTo>
                    <a:lnTo>
                      <a:pt x="4886" y="14968"/>
                    </a:lnTo>
                    <a:lnTo>
                      <a:pt x="4886" y="14779"/>
                    </a:lnTo>
                    <a:lnTo>
                      <a:pt x="4900" y="14779"/>
                    </a:lnTo>
                    <a:lnTo>
                      <a:pt x="4915" y="14968"/>
                    </a:lnTo>
                    <a:lnTo>
                      <a:pt x="4915" y="1895"/>
                    </a:lnTo>
                    <a:lnTo>
                      <a:pt x="4899" y="1895"/>
                    </a:lnTo>
                    <a:lnTo>
                      <a:pt x="4843" y="1705"/>
                    </a:lnTo>
                    <a:lnTo>
                      <a:pt x="4812" y="1705"/>
                    </a:lnTo>
                    <a:lnTo>
                      <a:pt x="4798" y="1895"/>
                    </a:lnTo>
                    <a:lnTo>
                      <a:pt x="4766" y="2084"/>
                    </a:lnTo>
                    <a:lnTo>
                      <a:pt x="4752" y="2274"/>
                    </a:lnTo>
                    <a:lnTo>
                      <a:pt x="4708" y="2274"/>
                    </a:lnTo>
                    <a:lnTo>
                      <a:pt x="4708" y="2084"/>
                    </a:lnTo>
                    <a:lnTo>
                      <a:pt x="4610" y="2084"/>
                    </a:lnTo>
                    <a:lnTo>
                      <a:pt x="4572" y="1895"/>
                    </a:lnTo>
                    <a:lnTo>
                      <a:pt x="4530" y="1895"/>
                    </a:lnTo>
                    <a:lnTo>
                      <a:pt x="4530" y="2084"/>
                    </a:lnTo>
                    <a:lnTo>
                      <a:pt x="4530" y="2084"/>
                    </a:lnTo>
                    <a:lnTo>
                      <a:pt x="4501" y="2025"/>
                    </a:lnTo>
                    <a:lnTo>
                      <a:pt x="4486" y="1965"/>
                    </a:lnTo>
                    <a:lnTo>
                      <a:pt x="4456" y="1965"/>
                    </a:lnTo>
                    <a:lnTo>
                      <a:pt x="4456" y="2084"/>
                    </a:lnTo>
                    <a:lnTo>
                      <a:pt x="4441" y="1895"/>
                    </a:lnTo>
                    <a:lnTo>
                      <a:pt x="4441" y="2274"/>
                    </a:lnTo>
                    <a:lnTo>
                      <a:pt x="4412" y="2274"/>
                    </a:lnTo>
                    <a:lnTo>
                      <a:pt x="4412" y="2084"/>
                    </a:lnTo>
                    <a:lnTo>
                      <a:pt x="4441" y="2084"/>
                    </a:lnTo>
                    <a:lnTo>
                      <a:pt x="4441" y="1895"/>
                    </a:lnTo>
                    <a:lnTo>
                      <a:pt x="4427" y="1895"/>
                    </a:lnTo>
                    <a:lnTo>
                      <a:pt x="4397" y="1920"/>
                    </a:lnTo>
                    <a:lnTo>
                      <a:pt x="4397" y="2842"/>
                    </a:lnTo>
                    <a:lnTo>
                      <a:pt x="4367" y="2842"/>
                    </a:lnTo>
                    <a:lnTo>
                      <a:pt x="4367" y="2653"/>
                    </a:lnTo>
                    <a:lnTo>
                      <a:pt x="4397" y="2653"/>
                    </a:lnTo>
                    <a:lnTo>
                      <a:pt x="4397" y="1920"/>
                    </a:lnTo>
                    <a:lnTo>
                      <a:pt x="4353" y="1958"/>
                    </a:lnTo>
                    <a:lnTo>
                      <a:pt x="4353" y="2653"/>
                    </a:lnTo>
                    <a:lnTo>
                      <a:pt x="4323" y="2653"/>
                    </a:lnTo>
                    <a:lnTo>
                      <a:pt x="4308" y="2463"/>
                    </a:lnTo>
                    <a:lnTo>
                      <a:pt x="4338" y="2463"/>
                    </a:lnTo>
                    <a:lnTo>
                      <a:pt x="4353" y="2653"/>
                    </a:lnTo>
                    <a:lnTo>
                      <a:pt x="4353" y="1958"/>
                    </a:lnTo>
                    <a:lnTo>
                      <a:pt x="4205" y="2084"/>
                    </a:lnTo>
                    <a:lnTo>
                      <a:pt x="4271" y="2084"/>
                    </a:lnTo>
                    <a:lnTo>
                      <a:pt x="4293" y="2274"/>
                    </a:lnTo>
                    <a:lnTo>
                      <a:pt x="4308" y="2084"/>
                    </a:lnTo>
                    <a:lnTo>
                      <a:pt x="4323" y="2084"/>
                    </a:lnTo>
                    <a:lnTo>
                      <a:pt x="4323" y="2274"/>
                    </a:lnTo>
                    <a:lnTo>
                      <a:pt x="4293" y="2274"/>
                    </a:lnTo>
                    <a:lnTo>
                      <a:pt x="4264" y="2463"/>
                    </a:lnTo>
                    <a:lnTo>
                      <a:pt x="4234" y="2463"/>
                    </a:lnTo>
                    <a:lnTo>
                      <a:pt x="4223" y="2274"/>
                    </a:lnTo>
                    <a:lnTo>
                      <a:pt x="4201" y="2084"/>
                    </a:lnTo>
                    <a:lnTo>
                      <a:pt x="4108" y="2084"/>
                    </a:lnTo>
                    <a:lnTo>
                      <a:pt x="4101" y="2274"/>
                    </a:lnTo>
                    <a:lnTo>
                      <a:pt x="4099" y="2463"/>
                    </a:lnTo>
                    <a:lnTo>
                      <a:pt x="4086" y="2653"/>
                    </a:lnTo>
                    <a:lnTo>
                      <a:pt x="4051" y="2842"/>
                    </a:lnTo>
                    <a:lnTo>
                      <a:pt x="3953" y="2842"/>
                    </a:lnTo>
                    <a:lnTo>
                      <a:pt x="3938" y="3032"/>
                    </a:lnTo>
                    <a:lnTo>
                      <a:pt x="3864" y="3032"/>
                    </a:lnTo>
                    <a:lnTo>
                      <a:pt x="3879" y="3221"/>
                    </a:lnTo>
                    <a:lnTo>
                      <a:pt x="3602" y="3221"/>
                    </a:lnTo>
                    <a:lnTo>
                      <a:pt x="3568" y="3392"/>
                    </a:lnTo>
                    <a:lnTo>
                      <a:pt x="3568" y="15347"/>
                    </a:lnTo>
                    <a:lnTo>
                      <a:pt x="3553" y="15158"/>
                    </a:lnTo>
                    <a:lnTo>
                      <a:pt x="3568" y="15158"/>
                    </a:lnTo>
                    <a:lnTo>
                      <a:pt x="3568" y="3392"/>
                    </a:lnTo>
                    <a:lnTo>
                      <a:pt x="3564" y="3411"/>
                    </a:lnTo>
                    <a:lnTo>
                      <a:pt x="3521" y="3600"/>
                    </a:lnTo>
                    <a:lnTo>
                      <a:pt x="3464" y="3411"/>
                    </a:lnTo>
                    <a:lnTo>
                      <a:pt x="3448" y="3411"/>
                    </a:lnTo>
                    <a:lnTo>
                      <a:pt x="3480" y="3221"/>
                    </a:lnTo>
                    <a:lnTo>
                      <a:pt x="3494" y="3032"/>
                    </a:lnTo>
                    <a:lnTo>
                      <a:pt x="3538" y="2842"/>
                    </a:lnTo>
                    <a:lnTo>
                      <a:pt x="3553" y="2842"/>
                    </a:lnTo>
                    <a:lnTo>
                      <a:pt x="3553" y="2653"/>
                    </a:lnTo>
                    <a:lnTo>
                      <a:pt x="3509" y="2653"/>
                    </a:lnTo>
                    <a:lnTo>
                      <a:pt x="3494" y="2463"/>
                    </a:lnTo>
                    <a:lnTo>
                      <a:pt x="3420" y="2463"/>
                    </a:lnTo>
                    <a:lnTo>
                      <a:pt x="3381" y="2653"/>
                    </a:lnTo>
                    <a:lnTo>
                      <a:pt x="3368" y="2653"/>
                    </a:lnTo>
                    <a:lnTo>
                      <a:pt x="3412" y="2842"/>
                    </a:lnTo>
                    <a:lnTo>
                      <a:pt x="3420" y="2842"/>
                    </a:lnTo>
                    <a:lnTo>
                      <a:pt x="3420" y="3032"/>
                    </a:lnTo>
                    <a:lnTo>
                      <a:pt x="3331" y="2842"/>
                    </a:lnTo>
                    <a:lnTo>
                      <a:pt x="3346" y="3032"/>
                    </a:lnTo>
                    <a:lnTo>
                      <a:pt x="3301" y="3032"/>
                    </a:lnTo>
                    <a:lnTo>
                      <a:pt x="3301" y="3221"/>
                    </a:lnTo>
                    <a:lnTo>
                      <a:pt x="3272" y="3221"/>
                    </a:lnTo>
                    <a:lnTo>
                      <a:pt x="3272" y="3600"/>
                    </a:lnTo>
                    <a:lnTo>
                      <a:pt x="3257" y="3600"/>
                    </a:lnTo>
                    <a:lnTo>
                      <a:pt x="3257" y="3411"/>
                    </a:lnTo>
                    <a:lnTo>
                      <a:pt x="3272" y="3411"/>
                    </a:lnTo>
                    <a:lnTo>
                      <a:pt x="3272" y="3221"/>
                    </a:lnTo>
                    <a:lnTo>
                      <a:pt x="3168" y="3221"/>
                    </a:lnTo>
                    <a:lnTo>
                      <a:pt x="3168" y="3032"/>
                    </a:lnTo>
                    <a:lnTo>
                      <a:pt x="3153" y="3032"/>
                    </a:lnTo>
                    <a:lnTo>
                      <a:pt x="3153" y="3221"/>
                    </a:lnTo>
                    <a:lnTo>
                      <a:pt x="3079" y="3221"/>
                    </a:lnTo>
                    <a:lnTo>
                      <a:pt x="2996" y="3032"/>
                    </a:lnTo>
                    <a:lnTo>
                      <a:pt x="2931" y="2899"/>
                    </a:lnTo>
                    <a:lnTo>
                      <a:pt x="2931" y="3789"/>
                    </a:lnTo>
                    <a:lnTo>
                      <a:pt x="2916" y="3789"/>
                    </a:lnTo>
                    <a:lnTo>
                      <a:pt x="2916" y="16863"/>
                    </a:lnTo>
                    <a:lnTo>
                      <a:pt x="2859" y="17053"/>
                    </a:lnTo>
                    <a:lnTo>
                      <a:pt x="2737" y="17432"/>
                    </a:lnTo>
                    <a:lnTo>
                      <a:pt x="2680" y="17621"/>
                    </a:lnTo>
                    <a:lnTo>
                      <a:pt x="2635" y="17621"/>
                    </a:lnTo>
                    <a:lnTo>
                      <a:pt x="2637" y="17242"/>
                    </a:lnTo>
                    <a:lnTo>
                      <a:pt x="2487" y="17242"/>
                    </a:lnTo>
                    <a:lnTo>
                      <a:pt x="2530" y="16863"/>
                    </a:lnTo>
                    <a:lnTo>
                      <a:pt x="2570" y="16484"/>
                    </a:lnTo>
                    <a:lnTo>
                      <a:pt x="2614" y="16295"/>
                    </a:lnTo>
                    <a:lnTo>
                      <a:pt x="2665" y="16105"/>
                    </a:lnTo>
                    <a:lnTo>
                      <a:pt x="2711" y="15916"/>
                    </a:lnTo>
                    <a:lnTo>
                      <a:pt x="2821" y="15916"/>
                    </a:lnTo>
                    <a:lnTo>
                      <a:pt x="2842" y="16295"/>
                    </a:lnTo>
                    <a:lnTo>
                      <a:pt x="2862" y="16484"/>
                    </a:lnTo>
                    <a:lnTo>
                      <a:pt x="2897" y="16863"/>
                    </a:lnTo>
                    <a:lnTo>
                      <a:pt x="2916" y="16863"/>
                    </a:lnTo>
                    <a:lnTo>
                      <a:pt x="2916" y="3789"/>
                    </a:lnTo>
                    <a:lnTo>
                      <a:pt x="2902" y="3600"/>
                    </a:lnTo>
                    <a:lnTo>
                      <a:pt x="2931" y="3600"/>
                    </a:lnTo>
                    <a:lnTo>
                      <a:pt x="2931" y="2899"/>
                    </a:lnTo>
                    <a:lnTo>
                      <a:pt x="2904" y="2842"/>
                    </a:lnTo>
                    <a:lnTo>
                      <a:pt x="2802" y="3032"/>
                    </a:lnTo>
                    <a:lnTo>
                      <a:pt x="2694" y="3411"/>
                    </a:lnTo>
                    <a:lnTo>
                      <a:pt x="2728" y="3411"/>
                    </a:lnTo>
                    <a:lnTo>
                      <a:pt x="2763" y="3600"/>
                    </a:lnTo>
                    <a:lnTo>
                      <a:pt x="2801" y="3600"/>
                    </a:lnTo>
                    <a:lnTo>
                      <a:pt x="2842" y="3789"/>
                    </a:lnTo>
                    <a:lnTo>
                      <a:pt x="2576" y="3789"/>
                    </a:lnTo>
                    <a:lnTo>
                      <a:pt x="2561" y="3979"/>
                    </a:lnTo>
                    <a:lnTo>
                      <a:pt x="2532" y="3979"/>
                    </a:lnTo>
                    <a:lnTo>
                      <a:pt x="2520" y="3789"/>
                    </a:lnTo>
                    <a:lnTo>
                      <a:pt x="2498" y="3600"/>
                    </a:lnTo>
                    <a:lnTo>
                      <a:pt x="2487" y="3411"/>
                    </a:lnTo>
                    <a:lnTo>
                      <a:pt x="2512" y="3600"/>
                    </a:lnTo>
                    <a:lnTo>
                      <a:pt x="2635" y="3600"/>
                    </a:lnTo>
                    <a:lnTo>
                      <a:pt x="2650" y="3789"/>
                    </a:lnTo>
                    <a:lnTo>
                      <a:pt x="2622" y="3411"/>
                    </a:lnTo>
                    <a:lnTo>
                      <a:pt x="2567" y="3221"/>
                    </a:lnTo>
                    <a:lnTo>
                      <a:pt x="2498" y="3221"/>
                    </a:lnTo>
                    <a:lnTo>
                      <a:pt x="2458" y="3331"/>
                    </a:lnTo>
                    <a:lnTo>
                      <a:pt x="2458" y="3979"/>
                    </a:lnTo>
                    <a:lnTo>
                      <a:pt x="2443" y="4168"/>
                    </a:lnTo>
                    <a:lnTo>
                      <a:pt x="2443" y="3979"/>
                    </a:lnTo>
                    <a:lnTo>
                      <a:pt x="2458" y="3979"/>
                    </a:lnTo>
                    <a:lnTo>
                      <a:pt x="2458" y="3331"/>
                    </a:lnTo>
                    <a:lnTo>
                      <a:pt x="2428" y="3411"/>
                    </a:lnTo>
                    <a:lnTo>
                      <a:pt x="2398" y="3411"/>
                    </a:lnTo>
                    <a:lnTo>
                      <a:pt x="2398" y="17053"/>
                    </a:lnTo>
                    <a:lnTo>
                      <a:pt x="2369" y="17053"/>
                    </a:lnTo>
                    <a:lnTo>
                      <a:pt x="2354" y="16863"/>
                    </a:lnTo>
                    <a:lnTo>
                      <a:pt x="2398" y="16863"/>
                    </a:lnTo>
                    <a:lnTo>
                      <a:pt x="2398" y="3411"/>
                    </a:lnTo>
                    <a:lnTo>
                      <a:pt x="2384" y="3411"/>
                    </a:lnTo>
                    <a:lnTo>
                      <a:pt x="2369" y="3600"/>
                    </a:lnTo>
                    <a:lnTo>
                      <a:pt x="2354" y="3600"/>
                    </a:lnTo>
                    <a:lnTo>
                      <a:pt x="2374" y="3789"/>
                    </a:lnTo>
                    <a:lnTo>
                      <a:pt x="2389" y="3979"/>
                    </a:lnTo>
                    <a:lnTo>
                      <a:pt x="2339" y="3979"/>
                    </a:lnTo>
                    <a:lnTo>
                      <a:pt x="2339" y="16863"/>
                    </a:lnTo>
                    <a:lnTo>
                      <a:pt x="2324" y="17053"/>
                    </a:lnTo>
                    <a:lnTo>
                      <a:pt x="2324" y="16863"/>
                    </a:lnTo>
                    <a:lnTo>
                      <a:pt x="2339" y="16863"/>
                    </a:lnTo>
                    <a:lnTo>
                      <a:pt x="2339" y="3979"/>
                    </a:lnTo>
                    <a:lnTo>
                      <a:pt x="2324" y="3979"/>
                    </a:lnTo>
                    <a:lnTo>
                      <a:pt x="2295" y="4168"/>
                    </a:lnTo>
                    <a:lnTo>
                      <a:pt x="2237" y="3979"/>
                    </a:lnTo>
                    <a:lnTo>
                      <a:pt x="2191" y="3979"/>
                    </a:lnTo>
                    <a:lnTo>
                      <a:pt x="2145" y="4168"/>
                    </a:lnTo>
                    <a:lnTo>
                      <a:pt x="2087" y="4358"/>
                    </a:lnTo>
                    <a:lnTo>
                      <a:pt x="1779" y="4358"/>
                    </a:lnTo>
                    <a:lnTo>
                      <a:pt x="1721" y="4462"/>
                    </a:lnTo>
                    <a:lnTo>
                      <a:pt x="1721" y="5116"/>
                    </a:lnTo>
                    <a:lnTo>
                      <a:pt x="1713" y="5116"/>
                    </a:lnTo>
                    <a:lnTo>
                      <a:pt x="1699" y="4926"/>
                    </a:lnTo>
                    <a:lnTo>
                      <a:pt x="1690" y="4926"/>
                    </a:lnTo>
                    <a:lnTo>
                      <a:pt x="1688" y="4737"/>
                    </a:lnTo>
                    <a:lnTo>
                      <a:pt x="1699" y="4926"/>
                    </a:lnTo>
                    <a:lnTo>
                      <a:pt x="1710" y="4926"/>
                    </a:lnTo>
                    <a:lnTo>
                      <a:pt x="1721" y="5116"/>
                    </a:lnTo>
                    <a:lnTo>
                      <a:pt x="1721" y="4462"/>
                    </a:lnTo>
                    <a:lnTo>
                      <a:pt x="1673" y="4547"/>
                    </a:lnTo>
                    <a:lnTo>
                      <a:pt x="1658" y="4547"/>
                    </a:lnTo>
                    <a:lnTo>
                      <a:pt x="1658" y="4737"/>
                    </a:lnTo>
                    <a:lnTo>
                      <a:pt x="1673" y="4737"/>
                    </a:lnTo>
                    <a:lnTo>
                      <a:pt x="1658" y="4926"/>
                    </a:lnTo>
                    <a:lnTo>
                      <a:pt x="1643" y="4926"/>
                    </a:lnTo>
                    <a:lnTo>
                      <a:pt x="1658" y="4737"/>
                    </a:lnTo>
                    <a:lnTo>
                      <a:pt x="1643" y="4737"/>
                    </a:lnTo>
                    <a:lnTo>
                      <a:pt x="1629" y="4926"/>
                    </a:lnTo>
                    <a:lnTo>
                      <a:pt x="1629" y="15726"/>
                    </a:lnTo>
                    <a:lnTo>
                      <a:pt x="1554" y="15726"/>
                    </a:lnTo>
                    <a:lnTo>
                      <a:pt x="1569" y="15537"/>
                    </a:lnTo>
                    <a:lnTo>
                      <a:pt x="1599" y="15537"/>
                    </a:lnTo>
                    <a:lnTo>
                      <a:pt x="1614" y="15347"/>
                    </a:lnTo>
                    <a:lnTo>
                      <a:pt x="1614" y="15537"/>
                    </a:lnTo>
                    <a:lnTo>
                      <a:pt x="1629" y="15726"/>
                    </a:lnTo>
                    <a:lnTo>
                      <a:pt x="1629" y="5116"/>
                    </a:lnTo>
                    <a:lnTo>
                      <a:pt x="1599" y="5116"/>
                    </a:lnTo>
                    <a:lnTo>
                      <a:pt x="1614" y="4926"/>
                    </a:lnTo>
                    <a:lnTo>
                      <a:pt x="1569" y="4926"/>
                    </a:lnTo>
                    <a:lnTo>
                      <a:pt x="1525" y="4547"/>
                    </a:lnTo>
                    <a:lnTo>
                      <a:pt x="1480" y="4547"/>
                    </a:lnTo>
                    <a:lnTo>
                      <a:pt x="1480" y="4737"/>
                    </a:lnTo>
                    <a:lnTo>
                      <a:pt x="1466" y="4926"/>
                    </a:lnTo>
                    <a:lnTo>
                      <a:pt x="1466" y="15347"/>
                    </a:lnTo>
                    <a:lnTo>
                      <a:pt x="1451" y="15347"/>
                    </a:lnTo>
                    <a:lnTo>
                      <a:pt x="1466" y="15537"/>
                    </a:lnTo>
                    <a:lnTo>
                      <a:pt x="1451" y="15537"/>
                    </a:lnTo>
                    <a:lnTo>
                      <a:pt x="1451" y="15347"/>
                    </a:lnTo>
                    <a:lnTo>
                      <a:pt x="1444" y="15347"/>
                    </a:lnTo>
                    <a:lnTo>
                      <a:pt x="1423" y="15158"/>
                    </a:lnTo>
                    <a:lnTo>
                      <a:pt x="1405" y="15158"/>
                    </a:lnTo>
                    <a:lnTo>
                      <a:pt x="1392" y="14968"/>
                    </a:lnTo>
                    <a:lnTo>
                      <a:pt x="1362" y="14968"/>
                    </a:lnTo>
                    <a:lnTo>
                      <a:pt x="1362" y="14779"/>
                    </a:lnTo>
                    <a:lnTo>
                      <a:pt x="1392" y="14779"/>
                    </a:lnTo>
                    <a:lnTo>
                      <a:pt x="1392" y="14589"/>
                    </a:lnTo>
                    <a:lnTo>
                      <a:pt x="1421" y="14779"/>
                    </a:lnTo>
                    <a:lnTo>
                      <a:pt x="1392" y="14779"/>
                    </a:lnTo>
                    <a:lnTo>
                      <a:pt x="1392" y="14968"/>
                    </a:lnTo>
                    <a:lnTo>
                      <a:pt x="1399" y="14968"/>
                    </a:lnTo>
                    <a:lnTo>
                      <a:pt x="1443" y="15158"/>
                    </a:lnTo>
                    <a:lnTo>
                      <a:pt x="1466" y="15158"/>
                    </a:lnTo>
                    <a:lnTo>
                      <a:pt x="1466" y="4926"/>
                    </a:lnTo>
                    <a:lnTo>
                      <a:pt x="1451" y="4737"/>
                    </a:lnTo>
                    <a:lnTo>
                      <a:pt x="1451" y="4926"/>
                    </a:lnTo>
                    <a:lnTo>
                      <a:pt x="1436" y="4926"/>
                    </a:lnTo>
                    <a:lnTo>
                      <a:pt x="1436" y="4737"/>
                    </a:lnTo>
                    <a:lnTo>
                      <a:pt x="1480" y="4737"/>
                    </a:lnTo>
                    <a:lnTo>
                      <a:pt x="1480" y="4547"/>
                    </a:lnTo>
                    <a:lnTo>
                      <a:pt x="1469" y="4547"/>
                    </a:lnTo>
                    <a:lnTo>
                      <a:pt x="1414" y="4737"/>
                    </a:lnTo>
                    <a:lnTo>
                      <a:pt x="1358" y="4737"/>
                    </a:lnTo>
                    <a:lnTo>
                      <a:pt x="1303" y="4926"/>
                    </a:lnTo>
                    <a:lnTo>
                      <a:pt x="1288" y="4926"/>
                    </a:lnTo>
                    <a:lnTo>
                      <a:pt x="1288" y="5116"/>
                    </a:lnTo>
                    <a:lnTo>
                      <a:pt x="1125" y="5116"/>
                    </a:lnTo>
                    <a:lnTo>
                      <a:pt x="1125" y="13453"/>
                    </a:lnTo>
                    <a:lnTo>
                      <a:pt x="1110" y="13453"/>
                    </a:lnTo>
                    <a:lnTo>
                      <a:pt x="1110" y="13263"/>
                    </a:lnTo>
                    <a:lnTo>
                      <a:pt x="1125" y="13263"/>
                    </a:lnTo>
                    <a:lnTo>
                      <a:pt x="1125" y="5116"/>
                    </a:lnTo>
                    <a:lnTo>
                      <a:pt x="1114" y="5495"/>
                    </a:lnTo>
                    <a:lnTo>
                      <a:pt x="1071" y="5684"/>
                    </a:lnTo>
                    <a:lnTo>
                      <a:pt x="904" y="5684"/>
                    </a:lnTo>
                    <a:lnTo>
                      <a:pt x="842" y="5874"/>
                    </a:lnTo>
                    <a:lnTo>
                      <a:pt x="711" y="5874"/>
                    </a:lnTo>
                    <a:lnTo>
                      <a:pt x="724" y="6442"/>
                    </a:lnTo>
                    <a:lnTo>
                      <a:pt x="696" y="6632"/>
                    </a:lnTo>
                    <a:lnTo>
                      <a:pt x="623" y="6821"/>
                    </a:lnTo>
                    <a:lnTo>
                      <a:pt x="622" y="6821"/>
                    </a:lnTo>
                    <a:lnTo>
                      <a:pt x="622" y="10611"/>
                    </a:lnTo>
                    <a:lnTo>
                      <a:pt x="607" y="10611"/>
                    </a:lnTo>
                    <a:lnTo>
                      <a:pt x="592" y="10421"/>
                    </a:lnTo>
                    <a:lnTo>
                      <a:pt x="622" y="10421"/>
                    </a:lnTo>
                    <a:lnTo>
                      <a:pt x="622" y="6821"/>
                    </a:lnTo>
                    <a:lnTo>
                      <a:pt x="489" y="6821"/>
                    </a:lnTo>
                    <a:lnTo>
                      <a:pt x="489" y="8337"/>
                    </a:lnTo>
                    <a:lnTo>
                      <a:pt x="474" y="8337"/>
                    </a:lnTo>
                    <a:lnTo>
                      <a:pt x="489" y="8147"/>
                    </a:lnTo>
                    <a:lnTo>
                      <a:pt x="489" y="6821"/>
                    </a:lnTo>
                    <a:lnTo>
                      <a:pt x="447" y="6821"/>
                    </a:lnTo>
                    <a:lnTo>
                      <a:pt x="409" y="7011"/>
                    </a:lnTo>
                    <a:lnTo>
                      <a:pt x="385" y="7011"/>
                    </a:lnTo>
                    <a:lnTo>
                      <a:pt x="370" y="7200"/>
                    </a:lnTo>
                    <a:lnTo>
                      <a:pt x="370" y="7389"/>
                    </a:lnTo>
                    <a:lnTo>
                      <a:pt x="385" y="7389"/>
                    </a:lnTo>
                    <a:lnTo>
                      <a:pt x="407" y="7579"/>
                    </a:lnTo>
                    <a:lnTo>
                      <a:pt x="429" y="7579"/>
                    </a:lnTo>
                    <a:lnTo>
                      <a:pt x="452" y="7768"/>
                    </a:lnTo>
                    <a:lnTo>
                      <a:pt x="415" y="7768"/>
                    </a:lnTo>
                    <a:lnTo>
                      <a:pt x="429" y="7958"/>
                    </a:lnTo>
                    <a:lnTo>
                      <a:pt x="459" y="7768"/>
                    </a:lnTo>
                    <a:lnTo>
                      <a:pt x="474" y="7768"/>
                    </a:lnTo>
                    <a:lnTo>
                      <a:pt x="459" y="7958"/>
                    </a:lnTo>
                    <a:lnTo>
                      <a:pt x="444" y="7958"/>
                    </a:lnTo>
                    <a:lnTo>
                      <a:pt x="444" y="9095"/>
                    </a:lnTo>
                    <a:lnTo>
                      <a:pt x="400" y="9095"/>
                    </a:lnTo>
                    <a:lnTo>
                      <a:pt x="400" y="8905"/>
                    </a:lnTo>
                    <a:lnTo>
                      <a:pt x="444" y="8905"/>
                    </a:lnTo>
                    <a:lnTo>
                      <a:pt x="444" y="7958"/>
                    </a:lnTo>
                    <a:lnTo>
                      <a:pt x="429" y="7958"/>
                    </a:lnTo>
                    <a:lnTo>
                      <a:pt x="370" y="8147"/>
                    </a:lnTo>
                    <a:lnTo>
                      <a:pt x="348" y="8337"/>
                    </a:lnTo>
                    <a:lnTo>
                      <a:pt x="324" y="8337"/>
                    </a:lnTo>
                    <a:lnTo>
                      <a:pt x="297" y="8526"/>
                    </a:lnTo>
                    <a:lnTo>
                      <a:pt x="266" y="8526"/>
                    </a:lnTo>
                    <a:lnTo>
                      <a:pt x="266" y="8716"/>
                    </a:lnTo>
                    <a:lnTo>
                      <a:pt x="237" y="8716"/>
                    </a:lnTo>
                    <a:lnTo>
                      <a:pt x="222" y="8526"/>
                    </a:lnTo>
                    <a:lnTo>
                      <a:pt x="0" y="9284"/>
                    </a:lnTo>
                    <a:lnTo>
                      <a:pt x="59" y="9284"/>
                    </a:lnTo>
                    <a:lnTo>
                      <a:pt x="89" y="9095"/>
                    </a:lnTo>
                    <a:lnTo>
                      <a:pt x="118" y="9095"/>
                    </a:lnTo>
                    <a:lnTo>
                      <a:pt x="133" y="8905"/>
                    </a:lnTo>
                    <a:lnTo>
                      <a:pt x="155" y="9095"/>
                    </a:lnTo>
                    <a:lnTo>
                      <a:pt x="176" y="9095"/>
                    </a:lnTo>
                    <a:lnTo>
                      <a:pt x="194" y="9284"/>
                    </a:lnTo>
                    <a:lnTo>
                      <a:pt x="148" y="9284"/>
                    </a:lnTo>
                    <a:lnTo>
                      <a:pt x="148" y="9853"/>
                    </a:lnTo>
                    <a:lnTo>
                      <a:pt x="163" y="9853"/>
                    </a:lnTo>
                    <a:lnTo>
                      <a:pt x="163" y="9663"/>
                    </a:lnTo>
                    <a:lnTo>
                      <a:pt x="281" y="9663"/>
                    </a:lnTo>
                    <a:lnTo>
                      <a:pt x="281" y="9474"/>
                    </a:lnTo>
                    <a:lnTo>
                      <a:pt x="266" y="9474"/>
                    </a:lnTo>
                    <a:lnTo>
                      <a:pt x="237" y="9284"/>
                    </a:lnTo>
                    <a:lnTo>
                      <a:pt x="221" y="9284"/>
                    </a:lnTo>
                    <a:lnTo>
                      <a:pt x="253" y="9095"/>
                    </a:lnTo>
                    <a:lnTo>
                      <a:pt x="266" y="8905"/>
                    </a:lnTo>
                    <a:lnTo>
                      <a:pt x="297" y="9095"/>
                    </a:lnTo>
                    <a:lnTo>
                      <a:pt x="322" y="9095"/>
                    </a:lnTo>
                    <a:lnTo>
                      <a:pt x="341" y="9284"/>
                    </a:lnTo>
                    <a:lnTo>
                      <a:pt x="355" y="9474"/>
                    </a:lnTo>
                    <a:lnTo>
                      <a:pt x="400" y="9474"/>
                    </a:lnTo>
                    <a:lnTo>
                      <a:pt x="415" y="9284"/>
                    </a:lnTo>
                    <a:lnTo>
                      <a:pt x="444" y="9284"/>
                    </a:lnTo>
                    <a:lnTo>
                      <a:pt x="444" y="9474"/>
                    </a:lnTo>
                    <a:lnTo>
                      <a:pt x="429" y="9474"/>
                    </a:lnTo>
                    <a:lnTo>
                      <a:pt x="429" y="9663"/>
                    </a:lnTo>
                    <a:lnTo>
                      <a:pt x="459" y="9663"/>
                    </a:lnTo>
                    <a:lnTo>
                      <a:pt x="429" y="9853"/>
                    </a:lnTo>
                    <a:lnTo>
                      <a:pt x="415" y="9663"/>
                    </a:lnTo>
                    <a:lnTo>
                      <a:pt x="370" y="9663"/>
                    </a:lnTo>
                    <a:lnTo>
                      <a:pt x="355" y="9474"/>
                    </a:lnTo>
                    <a:lnTo>
                      <a:pt x="346" y="9663"/>
                    </a:lnTo>
                    <a:lnTo>
                      <a:pt x="340" y="9663"/>
                    </a:lnTo>
                    <a:lnTo>
                      <a:pt x="335" y="9853"/>
                    </a:lnTo>
                    <a:lnTo>
                      <a:pt x="326" y="10042"/>
                    </a:lnTo>
                    <a:lnTo>
                      <a:pt x="326" y="10232"/>
                    </a:lnTo>
                    <a:lnTo>
                      <a:pt x="340" y="10232"/>
                    </a:lnTo>
                    <a:lnTo>
                      <a:pt x="340" y="10421"/>
                    </a:lnTo>
                    <a:lnTo>
                      <a:pt x="415" y="10421"/>
                    </a:lnTo>
                    <a:lnTo>
                      <a:pt x="429" y="10232"/>
                    </a:lnTo>
                    <a:lnTo>
                      <a:pt x="474" y="10232"/>
                    </a:lnTo>
                    <a:lnTo>
                      <a:pt x="474" y="10611"/>
                    </a:lnTo>
                    <a:lnTo>
                      <a:pt x="459" y="10611"/>
                    </a:lnTo>
                    <a:lnTo>
                      <a:pt x="444" y="10800"/>
                    </a:lnTo>
                    <a:lnTo>
                      <a:pt x="466" y="10800"/>
                    </a:lnTo>
                    <a:lnTo>
                      <a:pt x="511" y="10989"/>
                    </a:lnTo>
                    <a:lnTo>
                      <a:pt x="454" y="10989"/>
                    </a:lnTo>
                    <a:lnTo>
                      <a:pt x="429" y="10800"/>
                    </a:lnTo>
                    <a:lnTo>
                      <a:pt x="416" y="10989"/>
                    </a:lnTo>
                    <a:lnTo>
                      <a:pt x="384" y="11368"/>
                    </a:lnTo>
                    <a:lnTo>
                      <a:pt x="370" y="11558"/>
                    </a:lnTo>
                    <a:lnTo>
                      <a:pt x="406" y="11558"/>
                    </a:lnTo>
                    <a:lnTo>
                      <a:pt x="483" y="11747"/>
                    </a:lnTo>
                    <a:lnTo>
                      <a:pt x="518" y="11747"/>
                    </a:lnTo>
                    <a:lnTo>
                      <a:pt x="507" y="11937"/>
                    </a:lnTo>
                    <a:lnTo>
                      <a:pt x="498" y="12126"/>
                    </a:lnTo>
                    <a:lnTo>
                      <a:pt x="491" y="12126"/>
                    </a:lnTo>
                    <a:lnTo>
                      <a:pt x="489" y="12316"/>
                    </a:lnTo>
                    <a:lnTo>
                      <a:pt x="489" y="12505"/>
                    </a:lnTo>
                    <a:lnTo>
                      <a:pt x="474" y="12505"/>
                    </a:lnTo>
                    <a:lnTo>
                      <a:pt x="474" y="12695"/>
                    </a:lnTo>
                    <a:lnTo>
                      <a:pt x="503" y="12695"/>
                    </a:lnTo>
                    <a:lnTo>
                      <a:pt x="503" y="12884"/>
                    </a:lnTo>
                    <a:lnTo>
                      <a:pt x="515" y="13032"/>
                    </a:lnTo>
                    <a:lnTo>
                      <a:pt x="503" y="13032"/>
                    </a:lnTo>
                    <a:lnTo>
                      <a:pt x="503" y="13093"/>
                    </a:lnTo>
                    <a:lnTo>
                      <a:pt x="518" y="13093"/>
                    </a:lnTo>
                    <a:lnTo>
                      <a:pt x="518" y="13074"/>
                    </a:lnTo>
                    <a:lnTo>
                      <a:pt x="529" y="13074"/>
                    </a:lnTo>
                    <a:lnTo>
                      <a:pt x="542" y="13263"/>
                    </a:lnTo>
                    <a:lnTo>
                      <a:pt x="600" y="13263"/>
                    </a:lnTo>
                    <a:lnTo>
                      <a:pt x="644" y="13453"/>
                    </a:lnTo>
                    <a:lnTo>
                      <a:pt x="666" y="13453"/>
                    </a:lnTo>
                    <a:lnTo>
                      <a:pt x="681" y="13263"/>
                    </a:lnTo>
                    <a:lnTo>
                      <a:pt x="666" y="13168"/>
                    </a:lnTo>
                    <a:lnTo>
                      <a:pt x="666" y="13074"/>
                    </a:lnTo>
                    <a:lnTo>
                      <a:pt x="637" y="13074"/>
                    </a:lnTo>
                    <a:lnTo>
                      <a:pt x="607" y="12884"/>
                    </a:lnTo>
                    <a:lnTo>
                      <a:pt x="592" y="12884"/>
                    </a:lnTo>
                    <a:lnTo>
                      <a:pt x="563" y="12695"/>
                    </a:lnTo>
                    <a:lnTo>
                      <a:pt x="518" y="12695"/>
                    </a:lnTo>
                    <a:lnTo>
                      <a:pt x="518" y="12505"/>
                    </a:lnTo>
                    <a:lnTo>
                      <a:pt x="533" y="12505"/>
                    </a:lnTo>
                    <a:lnTo>
                      <a:pt x="563" y="12695"/>
                    </a:lnTo>
                    <a:lnTo>
                      <a:pt x="770" y="12695"/>
                    </a:lnTo>
                    <a:lnTo>
                      <a:pt x="681" y="13074"/>
                    </a:lnTo>
                    <a:lnTo>
                      <a:pt x="785" y="13074"/>
                    </a:lnTo>
                    <a:lnTo>
                      <a:pt x="770" y="13263"/>
                    </a:lnTo>
                    <a:lnTo>
                      <a:pt x="755" y="13263"/>
                    </a:lnTo>
                    <a:lnTo>
                      <a:pt x="775" y="13453"/>
                    </a:lnTo>
                    <a:lnTo>
                      <a:pt x="809" y="13642"/>
                    </a:lnTo>
                    <a:lnTo>
                      <a:pt x="829" y="13832"/>
                    </a:lnTo>
                    <a:lnTo>
                      <a:pt x="829" y="14021"/>
                    </a:lnTo>
                    <a:lnTo>
                      <a:pt x="859" y="14021"/>
                    </a:lnTo>
                    <a:lnTo>
                      <a:pt x="856" y="14060"/>
                    </a:lnTo>
                    <a:lnTo>
                      <a:pt x="799" y="14060"/>
                    </a:lnTo>
                    <a:lnTo>
                      <a:pt x="785" y="14121"/>
                    </a:lnTo>
                    <a:lnTo>
                      <a:pt x="799" y="14121"/>
                    </a:lnTo>
                    <a:lnTo>
                      <a:pt x="829" y="14181"/>
                    </a:lnTo>
                    <a:lnTo>
                      <a:pt x="846" y="14181"/>
                    </a:lnTo>
                    <a:lnTo>
                      <a:pt x="844" y="14211"/>
                    </a:lnTo>
                    <a:lnTo>
                      <a:pt x="825" y="14211"/>
                    </a:lnTo>
                    <a:lnTo>
                      <a:pt x="848" y="14589"/>
                    </a:lnTo>
                    <a:lnTo>
                      <a:pt x="873" y="14589"/>
                    </a:lnTo>
                    <a:lnTo>
                      <a:pt x="888" y="14400"/>
                    </a:lnTo>
                    <a:lnTo>
                      <a:pt x="903" y="14400"/>
                    </a:lnTo>
                    <a:lnTo>
                      <a:pt x="915" y="14211"/>
                    </a:lnTo>
                    <a:lnTo>
                      <a:pt x="901" y="14211"/>
                    </a:lnTo>
                    <a:lnTo>
                      <a:pt x="888" y="14021"/>
                    </a:lnTo>
                    <a:lnTo>
                      <a:pt x="903" y="14021"/>
                    </a:lnTo>
                    <a:lnTo>
                      <a:pt x="903" y="13832"/>
                    </a:lnTo>
                    <a:lnTo>
                      <a:pt x="873" y="13832"/>
                    </a:lnTo>
                    <a:lnTo>
                      <a:pt x="873" y="13642"/>
                    </a:lnTo>
                    <a:lnTo>
                      <a:pt x="859" y="13453"/>
                    </a:lnTo>
                    <a:lnTo>
                      <a:pt x="814" y="13453"/>
                    </a:lnTo>
                    <a:lnTo>
                      <a:pt x="799" y="13263"/>
                    </a:lnTo>
                    <a:lnTo>
                      <a:pt x="814" y="13074"/>
                    </a:lnTo>
                    <a:lnTo>
                      <a:pt x="836" y="13263"/>
                    </a:lnTo>
                    <a:lnTo>
                      <a:pt x="881" y="13263"/>
                    </a:lnTo>
                    <a:lnTo>
                      <a:pt x="903" y="13453"/>
                    </a:lnTo>
                    <a:lnTo>
                      <a:pt x="888" y="13453"/>
                    </a:lnTo>
                    <a:lnTo>
                      <a:pt x="873" y="13642"/>
                    </a:lnTo>
                    <a:lnTo>
                      <a:pt x="1066" y="13642"/>
                    </a:lnTo>
                    <a:lnTo>
                      <a:pt x="1066" y="13832"/>
                    </a:lnTo>
                    <a:lnTo>
                      <a:pt x="1081" y="13832"/>
                    </a:lnTo>
                    <a:lnTo>
                      <a:pt x="1081" y="14021"/>
                    </a:lnTo>
                    <a:lnTo>
                      <a:pt x="1110" y="14021"/>
                    </a:lnTo>
                    <a:lnTo>
                      <a:pt x="1096" y="13832"/>
                    </a:lnTo>
                    <a:lnTo>
                      <a:pt x="1133" y="13832"/>
                    </a:lnTo>
                    <a:lnTo>
                      <a:pt x="1177" y="14021"/>
                    </a:lnTo>
                    <a:lnTo>
                      <a:pt x="1199" y="14211"/>
                    </a:lnTo>
                    <a:lnTo>
                      <a:pt x="1229" y="14589"/>
                    </a:lnTo>
                    <a:lnTo>
                      <a:pt x="1244" y="14589"/>
                    </a:lnTo>
                    <a:lnTo>
                      <a:pt x="1258" y="14779"/>
                    </a:lnTo>
                    <a:lnTo>
                      <a:pt x="1303" y="14779"/>
                    </a:lnTo>
                    <a:lnTo>
                      <a:pt x="1261" y="14968"/>
                    </a:lnTo>
                    <a:lnTo>
                      <a:pt x="1096" y="14968"/>
                    </a:lnTo>
                    <a:lnTo>
                      <a:pt x="1081" y="15158"/>
                    </a:lnTo>
                    <a:lnTo>
                      <a:pt x="1066" y="15158"/>
                    </a:lnTo>
                    <a:lnTo>
                      <a:pt x="1040" y="15537"/>
                    </a:lnTo>
                    <a:lnTo>
                      <a:pt x="1033" y="15726"/>
                    </a:lnTo>
                    <a:lnTo>
                      <a:pt x="1081" y="15726"/>
                    </a:lnTo>
                    <a:lnTo>
                      <a:pt x="1125" y="15916"/>
                    </a:lnTo>
                    <a:lnTo>
                      <a:pt x="1326" y="15916"/>
                    </a:lnTo>
                    <a:lnTo>
                      <a:pt x="1362" y="16105"/>
                    </a:lnTo>
                    <a:lnTo>
                      <a:pt x="1362" y="15916"/>
                    </a:lnTo>
                    <a:lnTo>
                      <a:pt x="1377" y="15916"/>
                    </a:lnTo>
                    <a:lnTo>
                      <a:pt x="1377" y="15726"/>
                    </a:lnTo>
                    <a:lnTo>
                      <a:pt x="1392" y="15916"/>
                    </a:lnTo>
                    <a:lnTo>
                      <a:pt x="1436" y="15916"/>
                    </a:lnTo>
                    <a:lnTo>
                      <a:pt x="1445" y="16105"/>
                    </a:lnTo>
                    <a:lnTo>
                      <a:pt x="1457" y="16295"/>
                    </a:lnTo>
                    <a:lnTo>
                      <a:pt x="1466" y="16295"/>
                    </a:lnTo>
                    <a:lnTo>
                      <a:pt x="1540" y="16484"/>
                    </a:lnTo>
                    <a:lnTo>
                      <a:pt x="1542" y="16295"/>
                    </a:lnTo>
                    <a:lnTo>
                      <a:pt x="1546" y="16105"/>
                    </a:lnTo>
                    <a:lnTo>
                      <a:pt x="1554" y="15916"/>
                    </a:lnTo>
                    <a:lnTo>
                      <a:pt x="1646" y="16105"/>
                    </a:lnTo>
                    <a:lnTo>
                      <a:pt x="1740" y="16105"/>
                    </a:lnTo>
                    <a:lnTo>
                      <a:pt x="1833" y="15916"/>
                    </a:lnTo>
                    <a:lnTo>
                      <a:pt x="1925" y="15916"/>
                    </a:lnTo>
                    <a:lnTo>
                      <a:pt x="1925" y="16105"/>
                    </a:lnTo>
                    <a:lnTo>
                      <a:pt x="1939" y="16105"/>
                    </a:lnTo>
                    <a:lnTo>
                      <a:pt x="1939" y="16295"/>
                    </a:lnTo>
                    <a:lnTo>
                      <a:pt x="1925" y="16295"/>
                    </a:lnTo>
                    <a:lnTo>
                      <a:pt x="1925" y="16484"/>
                    </a:lnTo>
                    <a:lnTo>
                      <a:pt x="1954" y="16674"/>
                    </a:lnTo>
                    <a:lnTo>
                      <a:pt x="1984" y="16674"/>
                    </a:lnTo>
                    <a:lnTo>
                      <a:pt x="2008" y="16484"/>
                    </a:lnTo>
                    <a:lnTo>
                      <a:pt x="2036" y="16295"/>
                    </a:lnTo>
                    <a:lnTo>
                      <a:pt x="2063" y="16295"/>
                    </a:lnTo>
                    <a:lnTo>
                      <a:pt x="2087" y="16105"/>
                    </a:lnTo>
                    <a:lnTo>
                      <a:pt x="2119" y="16105"/>
                    </a:lnTo>
                    <a:lnTo>
                      <a:pt x="2150" y="16295"/>
                    </a:lnTo>
                    <a:lnTo>
                      <a:pt x="2235" y="16295"/>
                    </a:lnTo>
                    <a:lnTo>
                      <a:pt x="2250" y="16105"/>
                    </a:lnTo>
                    <a:lnTo>
                      <a:pt x="2221" y="16105"/>
                    </a:lnTo>
                    <a:lnTo>
                      <a:pt x="2221" y="15916"/>
                    </a:lnTo>
                    <a:lnTo>
                      <a:pt x="2182" y="15916"/>
                    </a:lnTo>
                    <a:lnTo>
                      <a:pt x="2081" y="15726"/>
                    </a:lnTo>
                    <a:lnTo>
                      <a:pt x="1925" y="15726"/>
                    </a:lnTo>
                    <a:lnTo>
                      <a:pt x="1925" y="15537"/>
                    </a:lnTo>
                    <a:lnTo>
                      <a:pt x="2028" y="15537"/>
                    </a:lnTo>
                    <a:lnTo>
                      <a:pt x="2028" y="15726"/>
                    </a:lnTo>
                    <a:lnTo>
                      <a:pt x="2043" y="15537"/>
                    </a:lnTo>
                    <a:lnTo>
                      <a:pt x="2161" y="15537"/>
                    </a:lnTo>
                    <a:lnTo>
                      <a:pt x="2183" y="15726"/>
                    </a:lnTo>
                    <a:lnTo>
                      <a:pt x="2204" y="15726"/>
                    </a:lnTo>
                    <a:lnTo>
                      <a:pt x="2222" y="15916"/>
                    </a:lnTo>
                    <a:lnTo>
                      <a:pt x="2235" y="15916"/>
                    </a:lnTo>
                    <a:lnTo>
                      <a:pt x="2250" y="15726"/>
                    </a:lnTo>
                    <a:lnTo>
                      <a:pt x="2250" y="15916"/>
                    </a:lnTo>
                    <a:lnTo>
                      <a:pt x="2265" y="15916"/>
                    </a:lnTo>
                    <a:lnTo>
                      <a:pt x="2265" y="16105"/>
                    </a:lnTo>
                    <a:lnTo>
                      <a:pt x="2285" y="16105"/>
                    </a:lnTo>
                    <a:lnTo>
                      <a:pt x="2319" y="16484"/>
                    </a:lnTo>
                    <a:lnTo>
                      <a:pt x="2273" y="16484"/>
                    </a:lnTo>
                    <a:lnTo>
                      <a:pt x="2250" y="16295"/>
                    </a:lnTo>
                    <a:lnTo>
                      <a:pt x="2250" y="16674"/>
                    </a:lnTo>
                    <a:lnTo>
                      <a:pt x="2324" y="16674"/>
                    </a:lnTo>
                    <a:lnTo>
                      <a:pt x="2310" y="16863"/>
                    </a:lnTo>
                    <a:lnTo>
                      <a:pt x="2280" y="16863"/>
                    </a:lnTo>
                    <a:lnTo>
                      <a:pt x="2280" y="17053"/>
                    </a:lnTo>
                    <a:lnTo>
                      <a:pt x="2295" y="17053"/>
                    </a:lnTo>
                    <a:lnTo>
                      <a:pt x="2295" y="17242"/>
                    </a:lnTo>
                    <a:lnTo>
                      <a:pt x="2265" y="17242"/>
                    </a:lnTo>
                    <a:lnTo>
                      <a:pt x="2206" y="17432"/>
                    </a:lnTo>
                    <a:lnTo>
                      <a:pt x="2184" y="17432"/>
                    </a:lnTo>
                    <a:lnTo>
                      <a:pt x="2161" y="17242"/>
                    </a:lnTo>
                    <a:lnTo>
                      <a:pt x="2139" y="17242"/>
                    </a:lnTo>
                    <a:lnTo>
                      <a:pt x="2132" y="17179"/>
                    </a:lnTo>
                    <a:lnTo>
                      <a:pt x="2132" y="17621"/>
                    </a:lnTo>
                    <a:lnTo>
                      <a:pt x="2117" y="17811"/>
                    </a:lnTo>
                    <a:lnTo>
                      <a:pt x="2117" y="17621"/>
                    </a:lnTo>
                    <a:lnTo>
                      <a:pt x="2132" y="17621"/>
                    </a:lnTo>
                    <a:lnTo>
                      <a:pt x="2132" y="17179"/>
                    </a:lnTo>
                    <a:lnTo>
                      <a:pt x="2117" y="17053"/>
                    </a:lnTo>
                    <a:lnTo>
                      <a:pt x="2073" y="17811"/>
                    </a:lnTo>
                    <a:lnTo>
                      <a:pt x="2087" y="18000"/>
                    </a:lnTo>
                    <a:lnTo>
                      <a:pt x="2102" y="18000"/>
                    </a:lnTo>
                    <a:lnTo>
                      <a:pt x="2102" y="18189"/>
                    </a:lnTo>
                    <a:lnTo>
                      <a:pt x="2043" y="18189"/>
                    </a:lnTo>
                    <a:lnTo>
                      <a:pt x="2043" y="18000"/>
                    </a:lnTo>
                    <a:lnTo>
                      <a:pt x="1658" y="18000"/>
                    </a:lnTo>
                    <a:lnTo>
                      <a:pt x="1643" y="17811"/>
                    </a:lnTo>
                    <a:lnTo>
                      <a:pt x="1614" y="17811"/>
                    </a:lnTo>
                    <a:lnTo>
                      <a:pt x="1614" y="17621"/>
                    </a:lnTo>
                    <a:lnTo>
                      <a:pt x="1599" y="17621"/>
                    </a:lnTo>
                    <a:lnTo>
                      <a:pt x="1568" y="17811"/>
                    </a:lnTo>
                    <a:lnTo>
                      <a:pt x="1480" y="17811"/>
                    </a:lnTo>
                    <a:lnTo>
                      <a:pt x="1480" y="18000"/>
                    </a:lnTo>
                    <a:lnTo>
                      <a:pt x="1510" y="18000"/>
                    </a:lnTo>
                    <a:lnTo>
                      <a:pt x="1525" y="18189"/>
                    </a:lnTo>
                    <a:lnTo>
                      <a:pt x="1658" y="18189"/>
                    </a:lnTo>
                    <a:lnTo>
                      <a:pt x="1704" y="18568"/>
                    </a:lnTo>
                    <a:lnTo>
                      <a:pt x="1773" y="18758"/>
                    </a:lnTo>
                    <a:lnTo>
                      <a:pt x="1858" y="18947"/>
                    </a:lnTo>
                    <a:lnTo>
                      <a:pt x="1954" y="19137"/>
                    </a:lnTo>
                    <a:lnTo>
                      <a:pt x="1954" y="18947"/>
                    </a:lnTo>
                    <a:lnTo>
                      <a:pt x="2013" y="18947"/>
                    </a:lnTo>
                    <a:lnTo>
                      <a:pt x="2013" y="18758"/>
                    </a:lnTo>
                    <a:lnTo>
                      <a:pt x="1999" y="18758"/>
                    </a:lnTo>
                    <a:lnTo>
                      <a:pt x="1999" y="18568"/>
                    </a:lnTo>
                    <a:lnTo>
                      <a:pt x="2028" y="18568"/>
                    </a:lnTo>
                    <a:lnTo>
                      <a:pt x="2028" y="18379"/>
                    </a:lnTo>
                    <a:lnTo>
                      <a:pt x="2073" y="18379"/>
                    </a:lnTo>
                    <a:lnTo>
                      <a:pt x="2087" y="18568"/>
                    </a:lnTo>
                    <a:lnTo>
                      <a:pt x="2043" y="18568"/>
                    </a:lnTo>
                    <a:lnTo>
                      <a:pt x="2028" y="18758"/>
                    </a:lnTo>
                    <a:lnTo>
                      <a:pt x="2087" y="18758"/>
                    </a:lnTo>
                    <a:lnTo>
                      <a:pt x="2102" y="18568"/>
                    </a:lnTo>
                    <a:lnTo>
                      <a:pt x="2117" y="18568"/>
                    </a:lnTo>
                    <a:lnTo>
                      <a:pt x="2117" y="18379"/>
                    </a:lnTo>
                    <a:lnTo>
                      <a:pt x="2132" y="18379"/>
                    </a:lnTo>
                    <a:lnTo>
                      <a:pt x="2147" y="18568"/>
                    </a:lnTo>
                    <a:lnTo>
                      <a:pt x="2132" y="18568"/>
                    </a:lnTo>
                    <a:lnTo>
                      <a:pt x="2132" y="18758"/>
                    </a:lnTo>
                    <a:lnTo>
                      <a:pt x="2161" y="18758"/>
                    </a:lnTo>
                    <a:lnTo>
                      <a:pt x="2175" y="18568"/>
                    </a:lnTo>
                    <a:lnTo>
                      <a:pt x="2207" y="18379"/>
                    </a:lnTo>
                    <a:lnTo>
                      <a:pt x="2176" y="18379"/>
                    </a:lnTo>
                    <a:lnTo>
                      <a:pt x="2206" y="18189"/>
                    </a:lnTo>
                    <a:lnTo>
                      <a:pt x="2221" y="18189"/>
                    </a:lnTo>
                    <a:lnTo>
                      <a:pt x="2221" y="18000"/>
                    </a:lnTo>
                    <a:lnTo>
                      <a:pt x="2354" y="18000"/>
                    </a:lnTo>
                    <a:lnTo>
                      <a:pt x="2339" y="18189"/>
                    </a:lnTo>
                    <a:lnTo>
                      <a:pt x="2310" y="18189"/>
                    </a:lnTo>
                    <a:lnTo>
                      <a:pt x="2295" y="18379"/>
                    </a:lnTo>
                    <a:lnTo>
                      <a:pt x="2339" y="18379"/>
                    </a:lnTo>
                    <a:lnTo>
                      <a:pt x="2354" y="18568"/>
                    </a:lnTo>
                    <a:lnTo>
                      <a:pt x="2406" y="18568"/>
                    </a:lnTo>
                    <a:lnTo>
                      <a:pt x="2433" y="18758"/>
                    </a:lnTo>
                    <a:lnTo>
                      <a:pt x="2472" y="18758"/>
                    </a:lnTo>
                    <a:lnTo>
                      <a:pt x="2472" y="18568"/>
                    </a:lnTo>
                    <a:lnTo>
                      <a:pt x="2458" y="18568"/>
                    </a:lnTo>
                    <a:lnTo>
                      <a:pt x="2458" y="18379"/>
                    </a:lnTo>
                    <a:lnTo>
                      <a:pt x="2443" y="18379"/>
                    </a:lnTo>
                    <a:lnTo>
                      <a:pt x="2443" y="18189"/>
                    </a:lnTo>
                    <a:lnTo>
                      <a:pt x="2472" y="18189"/>
                    </a:lnTo>
                    <a:lnTo>
                      <a:pt x="2487" y="18379"/>
                    </a:lnTo>
                    <a:lnTo>
                      <a:pt x="2472" y="18568"/>
                    </a:lnTo>
                    <a:lnTo>
                      <a:pt x="2487" y="18568"/>
                    </a:lnTo>
                    <a:lnTo>
                      <a:pt x="2487" y="18758"/>
                    </a:lnTo>
                    <a:lnTo>
                      <a:pt x="2472" y="18758"/>
                    </a:lnTo>
                    <a:lnTo>
                      <a:pt x="2472" y="18947"/>
                    </a:lnTo>
                    <a:lnTo>
                      <a:pt x="2398" y="18947"/>
                    </a:lnTo>
                    <a:lnTo>
                      <a:pt x="2354" y="18568"/>
                    </a:lnTo>
                    <a:lnTo>
                      <a:pt x="2310" y="18568"/>
                    </a:lnTo>
                    <a:lnTo>
                      <a:pt x="2280" y="18379"/>
                    </a:lnTo>
                    <a:lnTo>
                      <a:pt x="2269" y="18379"/>
                    </a:lnTo>
                    <a:lnTo>
                      <a:pt x="2256" y="18568"/>
                    </a:lnTo>
                    <a:lnTo>
                      <a:pt x="2240" y="18568"/>
                    </a:lnTo>
                    <a:lnTo>
                      <a:pt x="2221" y="18758"/>
                    </a:lnTo>
                    <a:lnTo>
                      <a:pt x="2310" y="18758"/>
                    </a:lnTo>
                    <a:lnTo>
                      <a:pt x="2310" y="18947"/>
                    </a:lnTo>
                    <a:lnTo>
                      <a:pt x="2280" y="18947"/>
                    </a:lnTo>
                    <a:lnTo>
                      <a:pt x="2295" y="19137"/>
                    </a:lnTo>
                    <a:lnTo>
                      <a:pt x="2310" y="19137"/>
                    </a:lnTo>
                    <a:lnTo>
                      <a:pt x="2268" y="19326"/>
                    </a:lnTo>
                    <a:lnTo>
                      <a:pt x="2230" y="19326"/>
                    </a:lnTo>
                    <a:lnTo>
                      <a:pt x="2200" y="19486"/>
                    </a:lnTo>
                    <a:lnTo>
                      <a:pt x="2202" y="19516"/>
                    </a:lnTo>
                    <a:lnTo>
                      <a:pt x="2224" y="19705"/>
                    </a:lnTo>
                    <a:lnTo>
                      <a:pt x="2235" y="19705"/>
                    </a:lnTo>
                    <a:lnTo>
                      <a:pt x="2250" y="19895"/>
                    </a:lnTo>
                    <a:lnTo>
                      <a:pt x="2250" y="20084"/>
                    </a:lnTo>
                    <a:lnTo>
                      <a:pt x="2680" y="20084"/>
                    </a:lnTo>
                    <a:lnTo>
                      <a:pt x="2671" y="19895"/>
                    </a:lnTo>
                    <a:lnTo>
                      <a:pt x="2659" y="19705"/>
                    </a:lnTo>
                    <a:lnTo>
                      <a:pt x="2650" y="19516"/>
                    </a:lnTo>
                    <a:lnTo>
                      <a:pt x="2709" y="19705"/>
                    </a:lnTo>
                    <a:lnTo>
                      <a:pt x="2709" y="19516"/>
                    </a:lnTo>
                    <a:lnTo>
                      <a:pt x="2724" y="19516"/>
                    </a:lnTo>
                    <a:lnTo>
                      <a:pt x="2724" y="19326"/>
                    </a:lnTo>
                    <a:lnTo>
                      <a:pt x="2739" y="19326"/>
                    </a:lnTo>
                    <a:lnTo>
                      <a:pt x="2768" y="19516"/>
                    </a:lnTo>
                    <a:lnTo>
                      <a:pt x="2754" y="19516"/>
                    </a:lnTo>
                    <a:lnTo>
                      <a:pt x="2773" y="19642"/>
                    </a:lnTo>
                    <a:lnTo>
                      <a:pt x="2783" y="19516"/>
                    </a:lnTo>
                    <a:lnTo>
                      <a:pt x="2902" y="19516"/>
                    </a:lnTo>
                    <a:lnTo>
                      <a:pt x="2842" y="19705"/>
                    </a:lnTo>
                    <a:lnTo>
                      <a:pt x="2828" y="19705"/>
                    </a:lnTo>
                    <a:lnTo>
                      <a:pt x="2850" y="19895"/>
                    </a:lnTo>
                    <a:lnTo>
                      <a:pt x="2887" y="19895"/>
                    </a:lnTo>
                    <a:lnTo>
                      <a:pt x="2887" y="19705"/>
                    </a:lnTo>
                    <a:lnTo>
                      <a:pt x="2902" y="19705"/>
                    </a:lnTo>
                    <a:lnTo>
                      <a:pt x="2935" y="19516"/>
                    </a:lnTo>
                    <a:lnTo>
                      <a:pt x="2966" y="19326"/>
                    </a:lnTo>
                    <a:lnTo>
                      <a:pt x="2995" y="19137"/>
                    </a:lnTo>
                    <a:lnTo>
                      <a:pt x="3020" y="19137"/>
                    </a:lnTo>
                    <a:lnTo>
                      <a:pt x="3168" y="19705"/>
                    </a:lnTo>
                    <a:lnTo>
                      <a:pt x="3180" y="19705"/>
                    </a:lnTo>
                    <a:lnTo>
                      <a:pt x="3192" y="19895"/>
                    </a:lnTo>
                    <a:lnTo>
                      <a:pt x="3227" y="19895"/>
                    </a:lnTo>
                    <a:lnTo>
                      <a:pt x="3242" y="20084"/>
                    </a:lnTo>
                    <a:lnTo>
                      <a:pt x="3301" y="20084"/>
                    </a:lnTo>
                    <a:lnTo>
                      <a:pt x="3332" y="19895"/>
                    </a:lnTo>
                    <a:lnTo>
                      <a:pt x="3420" y="19895"/>
                    </a:lnTo>
                    <a:lnTo>
                      <a:pt x="3440" y="19705"/>
                    </a:lnTo>
                    <a:lnTo>
                      <a:pt x="3474" y="19705"/>
                    </a:lnTo>
                    <a:lnTo>
                      <a:pt x="3494" y="19516"/>
                    </a:lnTo>
                    <a:lnTo>
                      <a:pt x="3494" y="19705"/>
                    </a:lnTo>
                    <a:lnTo>
                      <a:pt x="3509" y="19705"/>
                    </a:lnTo>
                    <a:lnTo>
                      <a:pt x="3523" y="19516"/>
                    </a:lnTo>
                    <a:lnTo>
                      <a:pt x="3553" y="19516"/>
                    </a:lnTo>
                    <a:lnTo>
                      <a:pt x="3568" y="19705"/>
                    </a:lnTo>
                    <a:lnTo>
                      <a:pt x="3582" y="19516"/>
                    </a:lnTo>
                    <a:lnTo>
                      <a:pt x="3620" y="19516"/>
                    </a:lnTo>
                    <a:lnTo>
                      <a:pt x="3642" y="19326"/>
                    </a:lnTo>
                    <a:lnTo>
                      <a:pt x="3553" y="19326"/>
                    </a:lnTo>
                    <a:lnTo>
                      <a:pt x="3686" y="19137"/>
                    </a:lnTo>
                    <a:lnTo>
                      <a:pt x="3701" y="19137"/>
                    </a:lnTo>
                    <a:lnTo>
                      <a:pt x="3701" y="19326"/>
                    </a:lnTo>
                    <a:lnTo>
                      <a:pt x="3716" y="19326"/>
                    </a:lnTo>
                    <a:lnTo>
                      <a:pt x="3716" y="19137"/>
                    </a:lnTo>
                    <a:lnTo>
                      <a:pt x="3805" y="18568"/>
                    </a:lnTo>
                    <a:lnTo>
                      <a:pt x="3804" y="18758"/>
                    </a:lnTo>
                    <a:lnTo>
                      <a:pt x="3812" y="18947"/>
                    </a:lnTo>
                    <a:lnTo>
                      <a:pt x="3842" y="19137"/>
                    </a:lnTo>
                    <a:lnTo>
                      <a:pt x="3933" y="19137"/>
                    </a:lnTo>
                    <a:lnTo>
                      <a:pt x="3962" y="19326"/>
                    </a:lnTo>
                    <a:lnTo>
                      <a:pt x="4027" y="19516"/>
                    </a:lnTo>
                    <a:lnTo>
                      <a:pt x="4071" y="19516"/>
                    </a:lnTo>
                    <a:lnTo>
                      <a:pt x="4071" y="19326"/>
                    </a:lnTo>
                    <a:lnTo>
                      <a:pt x="4086" y="19326"/>
                    </a:lnTo>
                    <a:lnTo>
                      <a:pt x="4097" y="19137"/>
                    </a:lnTo>
                    <a:lnTo>
                      <a:pt x="4106" y="19137"/>
                    </a:lnTo>
                    <a:lnTo>
                      <a:pt x="4107" y="19170"/>
                    </a:lnTo>
                    <a:lnTo>
                      <a:pt x="4116" y="19261"/>
                    </a:lnTo>
                    <a:lnTo>
                      <a:pt x="4160" y="19080"/>
                    </a:lnTo>
                    <a:lnTo>
                      <a:pt x="4145" y="19019"/>
                    </a:lnTo>
                    <a:lnTo>
                      <a:pt x="4145" y="18959"/>
                    </a:lnTo>
                    <a:lnTo>
                      <a:pt x="4131" y="18899"/>
                    </a:lnTo>
                    <a:lnTo>
                      <a:pt x="4145" y="18758"/>
                    </a:lnTo>
                    <a:lnTo>
                      <a:pt x="4145" y="18568"/>
                    </a:lnTo>
                    <a:lnTo>
                      <a:pt x="4134" y="18379"/>
                    </a:lnTo>
                    <a:lnTo>
                      <a:pt x="4123" y="18379"/>
                    </a:lnTo>
                    <a:lnTo>
                      <a:pt x="4101" y="18000"/>
                    </a:lnTo>
                    <a:lnTo>
                      <a:pt x="3980" y="18000"/>
                    </a:lnTo>
                    <a:lnTo>
                      <a:pt x="3938" y="17811"/>
                    </a:lnTo>
                    <a:lnTo>
                      <a:pt x="3953" y="17621"/>
                    </a:lnTo>
                    <a:lnTo>
                      <a:pt x="3968" y="17621"/>
                    </a:lnTo>
                    <a:lnTo>
                      <a:pt x="3968" y="17432"/>
                    </a:lnTo>
                    <a:lnTo>
                      <a:pt x="3937" y="17432"/>
                    </a:lnTo>
                    <a:lnTo>
                      <a:pt x="3908" y="17621"/>
                    </a:lnTo>
                    <a:lnTo>
                      <a:pt x="3849" y="17621"/>
                    </a:lnTo>
                    <a:lnTo>
                      <a:pt x="3838" y="17432"/>
                    </a:lnTo>
                    <a:lnTo>
                      <a:pt x="3816" y="17242"/>
                    </a:lnTo>
                    <a:lnTo>
                      <a:pt x="3805" y="17053"/>
                    </a:lnTo>
                    <a:lnTo>
                      <a:pt x="3820" y="17053"/>
                    </a:lnTo>
                    <a:lnTo>
                      <a:pt x="3834" y="16863"/>
                    </a:lnTo>
                    <a:lnTo>
                      <a:pt x="3775" y="16484"/>
                    </a:lnTo>
                    <a:lnTo>
                      <a:pt x="3775" y="17621"/>
                    </a:lnTo>
                    <a:lnTo>
                      <a:pt x="3764" y="17811"/>
                    </a:lnTo>
                    <a:lnTo>
                      <a:pt x="3755" y="17811"/>
                    </a:lnTo>
                    <a:lnTo>
                      <a:pt x="3748" y="18000"/>
                    </a:lnTo>
                    <a:lnTo>
                      <a:pt x="3657" y="18000"/>
                    </a:lnTo>
                    <a:lnTo>
                      <a:pt x="3672" y="17811"/>
                    </a:lnTo>
                    <a:lnTo>
                      <a:pt x="3657" y="17621"/>
                    </a:lnTo>
                    <a:lnTo>
                      <a:pt x="3657" y="17811"/>
                    </a:lnTo>
                    <a:lnTo>
                      <a:pt x="3642" y="18000"/>
                    </a:lnTo>
                    <a:lnTo>
                      <a:pt x="3627" y="17811"/>
                    </a:lnTo>
                    <a:lnTo>
                      <a:pt x="3627" y="17621"/>
                    </a:lnTo>
                    <a:lnTo>
                      <a:pt x="3642" y="17621"/>
                    </a:lnTo>
                    <a:lnTo>
                      <a:pt x="3620" y="17432"/>
                    </a:lnTo>
                    <a:lnTo>
                      <a:pt x="3599" y="17432"/>
                    </a:lnTo>
                    <a:lnTo>
                      <a:pt x="3582" y="17242"/>
                    </a:lnTo>
                    <a:lnTo>
                      <a:pt x="3553" y="17242"/>
                    </a:lnTo>
                    <a:lnTo>
                      <a:pt x="3553" y="17053"/>
                    </a:lnTo>
                    <a:lnTo>
                      <a:pt x="3551" y="17053"/>
                    </a:lnTo>
                    <a:lnTo>
                      <a:pt x="3551" y="17811"/>
                    </a:lnTo>
                    <a:lnTo>
                      <a:pt x="3538" y="17811"/>
                    </a:lnTo>
                    <a:lnTo>
                      <a:pt x="3523" y="17716"/>
                    </a:lnTo>
                    <a:lnTo>
                      <a:pt x="3523" y="18189"/>
                    </a:lnTo>
                    <a:lnTo>
                      <a:pt x="3504" y="18379"/>
                    </a:lnTo>
                    <a:lnTo>
                      <a:pt x="3486" y="18379"/>
                    </a:lnTo>
                    <a:lnTo>
                      <a:pt x="3449" y="18568"/>
                    </a:lnTo>
                    <a:lnTo>
                      <a:pt x="3449" y="18758"/>
                    </a:lnTo>
                    <a:lnTo>
                      <a:pt x="3435" y="18947"/>
                    </a:lnTo>
                    <a:lnTo>
                      <a:pt x="3420" y="18947"/>
                    </a:lnTo>
                    <a:lnTo>
                      <a:pt x="3390" y="19137"/>
                    </a:lnTo>
                    <a:lnTo>
                      <a:pt x="3357" y="19137"/>
                    </a:lnTo>
                    <a:lnTo>
                      <a:pt x="3290" y="19326"/>
                    </a:lnTo>
                    <a:lnTo>
                      <a:pt x="3242" y="19326"/>
                    </a:lnTo>
                    <a:lnTo>
                      <a:pt x="3227" y="19137"/>
                    </a:lnTo>
                    <a:lnTo>
                      <a:pt x="3241" y="19137"/>
                    </a:lnTo>
                    <a:lnTo>
                      <a:pt x="3273" y="18947"/>
                    </a:lnTo>
                    <a:lnTo>
                      <a:pt x="3353" y="18947"/>
                    </a:lnTo>
                    <a:lnTo>
                      <a:pt x="3375" y="19137"/>
                    </a:lnTo>
                    <a:lnTo>
                      <a:pt x="3375" y="18947"/>
                    </a:lnTo>
                    <a:lnTo>
                      <a:pt x="3361" y="18947"/>
                    </a:lnTo>
                    <a:lnTo>
                      <a:pt x="3361" y="18758"/>
                    </a:lnTo>
                    <a:lnTo>
                      <a:pt x="3301" y="18758"/>
                    </a:lnTo>
                    <a:lnTo>
                      <a:pt x="3301" y="18568"/>
                    </a:lnTo>
                    <a:lnTo>
                      <a:pt x="3316" y="18568"/>
                    </a:lnTo>
                    <a:lnTo>
                      <a:pt x="3301" y="18379"/>
                    </a:lnTo>
                    <a:lnTo>
                      <a:pt x="3375" y="18758"/>
                    </a:lnTo>
                    <a:lnTo>
                      <a:pt x="3435" y="18758"/>
                    </a:lnTo>
                    <a:lnTo>
                      <a:pt x="3420" y="18568"/>
                    </a:lnTo>
                    <a:lnTo>
                      <a:pt x="3390" y="18568"/>
                    </a:lnTo>
                    <a:lnTo>
                      <a:pt x="3361" y="18379"/>
                    </a:lnTo>
                    <a:lnTo>
                      <a:pt x="3420" y="18379"/>
                    </a:lnTo>
                    <a:lnTo>
                      <a:pt x="3420" y="18568"/>
                    </a:lnTo>
                    <a:lnTo>
                      <a:pt x="3435" y="18568"/>
                    </a:lnTo>
                    <a:lnTo>
                      <a:pt x="3435" y="18379"/>
                    </a:lnTo>
                    <a:lnTo>
                      <a:pt x="3457" y="18379"/>
                    </a:lnTo>
                    <a:lnTo>
                      <a:pt x="3501" y="18189"/>
                    </a:lnTo>
                    <a:lnTo>
                      <a:pt x="3523" y="18189"/>
                    </a:lnTo>
                    <a:lnTo>
                      <a:pt x="3523" y="17716"/>
                    </a:lnTo>
                    <a:lnTo>
                      <a:pt x="3509" y="17621"/>
                    </a:lnTo>
                    <a:lnTo>
                      <a:pt x="3494" y="17621"/>
                    </a:lnTo>
                    <a:lnTo>
                      <a:pt x="3503" y="17432"/>
                    </a:lnTo>
                    <a:lnTo>
                      <a:pt x="3509" y="17432"/>
                    </a:lnTo>
                    <a:lnTo>
                      <a:pt x="3515" y="17242"/>
                    </a:lnTo>
                    <a:lnTo>
                      <a:pt x="3544" y="17242"/>
                    </a:lnTo>
                    <a:lnTo>
                      <a:pt x="3538" y="17432"/>
                    </a:lnTo>
                    <a:lnTo>
                      <a:pt x="3532" y="17432"/>
                    </a:lnTo>
                    <a:lnTo>
                      <a:pt x="3523" y="17621"/>
                    </a:lnTo>
                    <a:lnTo>
                      <a:pt x="3531" y="17621"/>
                    </a:lnTo>
                    <a:lnTo>
                      <a:pt x="3551" y="17811"/>
                    </a:lnTo>
                    <a:lnTo>
                      <a:pt x="3551" y="17053"/>
                    </a:lnTo>
                    <a:lnTo>
                      <a:pt x="3509" y="17053"/>
                    </a:lnTo>
                    <a:lnTo>
                      <a:pt x="3495" y="17242"/>
                    </a:lnTo>
                    <a:lnTo>
                      <a:pt x="3463" y="17432"/>
                    </a:lnTo>
                    <a:lnTo>
                      <a:pt x="3449" y="17432"/>
                    </a:lnTo>
                    <a:lnTo>
                      <a:pt x="3441" y="17242"/>
                    </a:lnTo>
                    <a:lnTo>
                      <a:pt x="3435" y="17242"/>
                    </a:lnTo>
                    <a:lnTo>
                      <a:pt x="3429" y="17053"/>
                    </a:lnTo>
                    <a:lnTo>
                      <a:pt x="3420" y="16863"/>
                    </a:lnTo>
                    <a:lnTo>
                      <a:pt x="3568" y="16863"/>
                    </a:lnTo>
                    <a:lnTo>
                      <a:pt x="3568" y="17053"/>
                    </a:lnTo>
                    <a:lnTo>
                      <a:pt x="3642" y="17053"/>
                    </a:lnTo>
                    <a:lnTo>
                      <a:pt x="3627" y="16863"/>
                    </a:lnTo>
                    <a:lnTo>
                      <a:pt x="3657" y="16863"/>
                    </a:lnTo>
                    <a:lnTo>
                      <a:pt x="3657" y="17053"/>
                    </a:lnTo>
                    <a:lnTo>
                      <a:pt x="3672" y="17242"/>
                    </a:lnTo>
                    <a:lnTo>
                      <a:pt x="3663" y="17242"/>
                    </a:lnTo>
                    <a:lnTo>
                      <a:pt x="3651" y="17432"/>
                    </a:lnTo>
                    <a:lnTo>
                      <a:pt x="3642" y="17621"/>
                    </a:lnTo>
                    <a:lnTo>
                      <a:pt x="3775" y="17621"/>
                    </a:lnTo>
                    <a:lnTo>
                      <a:pt x="3775" y="16674"/>
                    </a:lnTo>
                    <a:lnTo>
                      <a:pt x="3760" y="16674"/>
                    </a:lnTo>
                    <a:lnTo>
                      <a:pt x="3760" y="16863"/>
                    </a:lnTo>
                    <a:lnTo>
                      <a:pt x="3731" y="16863"/>
                    </a:lnTo>
                    <a:lnTo>
                      <a:pt x="3731" y="17053"/>
                    </a:lnTo>
                    <a:lnTo>
                      <a:pt x="3716" y="17053"/>
                    </a:lnTo>
                    <a:lnTo>
                      <a:pt x="3731" y="16863"/>
                    </a:lnTo>
                    <a:lnTo>
                      <a:pt x="3686" y="16863"/>
                    </a:lnTo>
                    <a:lnTo>
                      <a:pt x="3701" y="16674"/>
                    </a:lnTo>
                    <a:lnTo>
                      <a:pt x="3716" y="16674"/>
                    </a:lnTo>
                    <a:lnTo>
                      <a:pt x="3820" y="16295"/>
                    </a:lnTo>
                    <a:lnTo>
                      <a:pt x="3716" y="16295"/>
                    </a:lnTo>
                    <a:lnTo>
                      <a:pt x="3731" y="16105"/>
                    </a:lnTo>
                    <a:lnTo>
                      <a:pt x="3716" y="16105"/>
                    </a:lnTo>
                    <a:lnTo>
                      <a:pt x="3701" y="16295"/>
                    </a:lnTo>
                    <a:lnTo>
                      <a:pt x="3672" y="16295"/>
                    </a:lnTo>
                    <a:lnTo>
                      <a:pt x="3657" y="16105"/>
                    </a:lnTo>
                    <a:lnTo>
                      <a:pt x="3627" y="16105"/>
                    </a:lnTo>
                    <a:lnTo>
                      <a:pt x="3627" y="16295"/>
                    </a:lnTo>
                    <a:lnTo>
                      <a:pt x="3598" y="16295"/>
                    </a:lnTo>
                    <a:lnTo>
                      <a:pt x="3568" y="16484"/>
                    </a:lnTo>
                    <a:lnTo>
                      <a:pt x="3553" y="16674"/>
                    </a:lnTo>
                    <a:lnTo>
                      <a:pt x="3494" y="16674"/>
                    </a:lnTo>
                    <a:lnTo>
                      <a:pt x="3494" y="16484"/>
                    </a:lnTo>
                    <a:lnTo>
                      <a:pt x="3316" y="16484"/>
                    </a:lnTo>
                    <a:lnTo>
                      <a:pt x="3316" y="18189"/>
                    </a:lnTo>
                    <a:lnTo>
                      <a:pt x="3301" y="18189"/>
                    </a:lnTo>
                    <a:lnTo>
                      <a:pt x="3287" y="18379"/>
                    </a:lnTo>
                    <a:lnTo>
                      <a:pt x="3257" y="18379"/>
                    </a:lnTo>
                    <a:lnTo>
                      <a:pt x="3242" y="18189"/>
                    </a:lnTo>
                    <a:lnTo>
                      <a:pt x="3301" y="18189"/>
                    </a:lnTo>
                    <a:lnTo>
                      <a:pt x="3301" y="18000"/>
                    </a:lnTo>
                    <a:lnTo>
                      <a:pt x="3316" y="18000"/>
                    </a:lnTo>
                    <a:lnTo>
                      <a:pt x="3316" y="16484"/>
                    </a:lnTo>
                    <a:lnTo>
                      <a:pt x="3183" y="16484"/>
                    </a:lnTo>
                    <a:lnTo>
                      <a:pt x="3183" y="17621"/>
                    </a:lnTo>
                    <a:lnTo>
                      <a:pt x="3168" y="17811"/>
                    </a:lnTo>
                    <a:lnTo>
                      <a:pt x="3109" y="17811"/>
                    </a:lnTo>
                    <a:lnTo>
                      <a:pt x="3109" y="17621"/>
                    </a:lnTo>
                    <a:lnTo>
                      <a:pt x="3079" y="17621"/>
                    </a:lnTo>
                    <a:lnTo>
                      <a:pt x="3057" y="17432"/>
                    </a:lnTo>
                    <a:lnTo>
                      <a:pt x="3013" y="17242"/>
                    </a:lnTo>
                    <a:lnTo>
                      <a:pt x="3035" y="17242"/>
                    </a:lnTo>
                    <a:lnTo>
                      <a:pt x="3065" y="17053"/>
                    </a:lnTo>
                    <a:lnTo>
                      <a:pt x="3109" y="17053"/>
                    </a:lnTo>
                    <a:lnTo>
                      <a:pt x="3120" y="17242"/>
                    </a:lnTo>
                    <a:lnTo>
                      <a:pt x="3142" y="17432"/>
                    </a:lnTo>
                    <a:lnTo>
                      <a:pt x="3153" y="17621"/>
                    </a:lnTo>
                    <a:lnTo>
                      <a:pt x="3183" y="17621"/>
                    </a:lnTo>
                    <a:lnTo>
                      <a:pt x="3183" y="16484"/>
                    </a:lnTo>
                    <a:lnTo>
                      <a:pt x="3124" y="16484"/>
                    </a:lnTo>
                    <a:lnTo>
                      <a:pt x="3137" y="16295"/>
                    </a:lnTo>
                    <a:lnTo>
                      <a:pt x="3170" y="15916"/>
                    </a:lnTo>
                    <a:lnTo>
                      <a:pt x="3183" y="15726"/>
                    </a:lnTo>
                    <a:lnTo>
                      <a:pt x="3198" y="15726"/>
                    </a:lnTo>
                    <a:lnTo>
                      <a:pt x="3213" y="15537"/>
                    </a:lnTo>
                    <a:lnTo>
                      <a:pt x="3227" y="15537"/>
                    </a:lnTo>
                    <a:lnTo>
                      <a:pt x="3205" y="15347"/>
                    </a:lnTo>
                    <a:lnTo>
                      <a:pt x="3161" y="15347"/>
                    </a:lnTo>
                    <a:lnTo>
                      <a:pt x="3139" y="15158"/>
                    </a:lnTo>
                    <a:lnTo>
                      <a:pt x="3176" y="15158"/>
                    </a:lnTo>
                    <a:lnTo>
                      <a:pt x="3220" y="15347"/>
                    </a:lnTo>
                    <a:lnTo>
                      <a:pt x="3242" y="15347"/>
                    </a:lnTo>
                    <a:lnTo>
                      <a:pt x="3242" y="15158"/>
                    </a:lnTo>
                    <a:lnTo>
                      <a:pt x="3257" y="15158"/>
                    </a:lnTo>
                    <a:lnTo>
                      <a:pt x="3257" y="14968"/>
                    </a:lnTo>
                    <a:lnTo>
                      <a:pt x="3272" y="14968"/>
                    </a:lnTo>
                    <a:lnTo>
                      <a:pt x="3272" y="14779"/>
                    </a:lnTo>
                    <a:lnTo>
                      <a:pt x="3319" y="15158"/>
                    </a:lnTo>
                    <a:lnTo>
                      <a:pt x="3418" y="15537"/>
                    </a:lnTo>
                    <a:lnTo>
                      <a:pt x="3464" y="15916"/>
                    </a:lnTo>
                    <a:lnTo>
                      <a:pt x="3479" y="15916"/>
                    </a:lnTo>
                    <a:lnTo>
                      <a:pt x="3509" y="15726"/>
                    </a:lnTo>
                    <a:lnTo>
                      <a:pt x="3494" y="15726"/>
                    </a:lnTo>
                    <a:lnTo>
                      <a:pt x="3464" y="15537"/>
                    </a:lnTo>
                    <a:lnTo>
                      <a:pt x="3449" y="15537"/>
                    </a:lnTo>
                    <a:lnTo>
                      <a:pt x="3479" y="15347"/>
                    </a:lnTo>
                    <a:lnTo>
                      <a:pt x="3464" y="15537"/>
                    </a:lnTo>
                    <a:lnTo>
                      <a:pt x="3523" y="15537"/>
                    </a:lnTo>
                    <a:lnTo>
                      <a:pt x="3523" y="15347"/>
                    </a:lnTo>
                    <a:lnTo>
                      <a:pt x="3509" y="15158"/>
                    </a:lnTo>
                    <a:lnTo>
                      <a:pt x="3523" y="15158"/>
                    </a:lnTo>
                    <a:lnTo>
                      <a:pt x="3538" y="15347"/>
                    </a:lnTo>
                    <a:lnTo>
                      <a:pt x="3538" y="15537"/>
                    </a:lnTo>
                    <a:lnTo>
                      <a:pt x="3626" y="15537"/>
                    </a:lnTo>
                    <a:lnTo>
                      <a:pt x="3657" y="15726"/>
                    </a:lnTo>
                    <a:lnTo>
                      <a:pt x="3672" y="15726"/>
                    </a:lnTo>
                    <a:lnTo>
                      <a:pt x="3672" y="15537"/>
                    </a:lnTo>
                    <a:lnTo>
                      <a:pt x="3705" y="15537"/>
                    </a:lnTo>
                    <a:lnTo>
                      <a:pt x="3771" y="15347"/>
                    </a:lnTo>
                    <a:lnTo>
                      <a:pt x="3805" y="15158"/>
                    </a:lnTo>
                    <a:lnTo>
                      <a:pt x="3849" y="15158"/>
                    </a:lnTo>
                    <a:lnTo>
                      <a:pt x="3864" y="14968"/>
                    </a:lnTo>
                    <a:lnTo>
                      <a:pt x="3923" y="14968"/>
                    </a:lnTo>
                    <a:lnTo>
                      <a:pt x="3938" y="15158"/>
                    </a:lnTo>
                    <a:lnTo>
                      <a:pt x="3997" y="15158"/>
                    </a:lnTo>
                    <a:lnTo>
                      <a:pt x="4012" y="14968"/>
                    </a:lnTo>
                    <a:lnTo>
                      <a:pt x="4027" y="14968"/>
                    </a:lnTo>
                    <a:lnTo>
                      <a:pt x="4042" y="14779"/>
                    </a:lnTo>
                    <a:lnTo>
                      <a:pt x="4042" y="14968"/>
                    </a:lnTo>
                    <a:lnTo>
                      <a:pt x="4027" y="15158"/>
                    </a:lnTo>
                    <a:lnTo>
                      <a:pt x="4056" y="14968"/>
                    </a:lnTo>
                    <a:lnTo>
                      <a:pt x="4056" y="15158"/>
                    </a:lnTo>
                    <a:lnTo>
                      <a:pt x="4071" y="15158"/>
                    </a:lnTo>
                    <a:lnTo>
                      <a:pt x="4071" y="15347"/>
                    </a:lnTo>
                    <a:lnTo>
                      <a:pt x="4101" y="15347"/>
                    </a:lnTo>
                    <a:lnTo>
                      <a:pt x="4116" y="15158"/>
                    </a:lnTo>
                    <a:lnTo>
                      <a:pt x="4130" y="15158"/>
                    </a:lnTo>
                    <a:lnTo>
                      <a:pt x="4130" y="14779"/>
                    </a:lnTo>
                    <a:lnTo>
                      <a:pt x="4219" y="14779"/>
                    </a:lnTo>
                    <a:lnTo>
                      <a:pt x="4219" y="14968"/>
                    </a:lnTo>
                    <a:lnTo>
                      <a:pt x="4234" y="14779"/>
                    </a:lnTo>
                    <a:lnTo>
                      <a:pt x="4249" y="14779"/>
                    </a:lnTo>
                    <a:lnTo>
                      <a:pt x="4271" y="15158"/>
                    </a:lnTo>
                    <a:lnTo>
                      <a:pt x="4282" y="15158"/>
                    </a:lnTo>
                    <a:lnTo>
                      <a:pt x="4293" y="15347"/>
                    </a:lnTo>
                    <a:lnTo>
                      <a:pt x="4328" y="15347"/>
                    </a:lnTo>
                    <a:lnTo>
                      <a:pt x="4353" y="15537"/>
                    </a:lnTo>
                    <a:lnTo>
                      <a:pt x="4353" y="15158"/>
                    </a:lnTo>
                    <a:lnTo>
                      <a:pt x="4367" y="15158"/>
                    </a:lnTo>
                    <a:lnTo>
                      <a:pt x="4367" y="15347"/>
                    </a:lnTo>
                    <a:lnTo>
                      <a:pt x="4397" y="15347"/>
                    </a:lnTo>
                    <a:lnTo>
                      <a:pt x="4412" y="15158"/>
                    </a:lnTo>
                    <a:lnTo>
                      <a:pt x="4441" y="15158"/>
                    </a:lnTo>
                    <a:lnTo>
                      <a:pt x="4486" y="15537"/>
                    </a:lnTo>
                    <a:lnTo>
                      <a:pt x="4515" y="15158"/>
                    </a:lnTo>
                    <a:lnTo>
                      <a:pt x="4471" y="15158"/>
                    </a:lnTo>
                    <a:lnTo>
                      <a:pt x="4486" y="14968"/>
                    </a:lnTo>
                    <a:lnTo>
                      <a:pt x="4519" y="15111"/>
                    </a:lnTo>
                    <a:lnTo>
                      <a:pt x="4530" y="14968"/>
                    </a:lnTo>
                    <a:lnTo>
                      <a:pt x="4552" y="15158"/>
                    </a:lnTo>
                    <a:lnTo>
                      <a:pt x="4589" y="15158"/>
                    </a:lnTo>
                    <a:lnTo>
                      <a:pt x="4589" y="14968"/>
                    </a:lnTo>
                    <a:lnTo>
                      <a:pt x="4649" y="14968"/>
                    </a:lnTo>
                    <a:lnTo>
                      <a:pt x="4649" y="15158"/>
                    </a:lnTo>
                    <a:lnTo>
                      <a:pt x="4752" y="15158"/>
                    </a:lnTo>
                    <a:lnTo>
                      <a:pt x="4752" y="14779"/>
                    </a:lnTo>
                    <a:lnTo>
                      <a:pt x="4767" y="14779"/>
                    </a:lnTo>
                    <a:lnTo>
                      <a:pt x="4797" y="14968"/>
                    </a:lnTo>
                    <a:lnTo>
                      <a:pt x="4782" y="15158"/>
                    </a:lnTo>
                    <a:lnTo>
                      <a:pt x="4767" y="15158"/>
                    </a:lnTo>
                    <a:lnTo>
                      <a:pt x="4756" y="15347"/>
                    </a:lnTo>
                    <a:lnTo>
                      <a:pt x="4747" y="15537"/>
                    </a:lnTo>
                    <a:lnTo>
                      <a:pt x="4740" y="15537"/>
                    </a:lnTo>
                    <a:lnTo>
                      <a:pt x="4737" y="15726"/>
                    </a:lnTo>
                    <a:lnTo>
                      <a:pt x="4723" y="15726"/>
                    </a:lnTo>
                    <a:lnTo>
                      <a:pt x="4693" y="15537"/>
                    </a:lnTo>
                    <a:lnTo>
                      <a:pt x="4678" y="15537"/>
                    </a:lnTo>
                    <a:lnTo>
                      <a:pt x="4708" y="15726"/>
                    </a:lnTo>
                    <a:lnTo>
                      <a:pt x="4604" y="15726"/>
                    </a:lnTo>
                    <a:lnTo>
                      <a:pt x="4619" y="15537"/>
                    </a:lnTo>
                    <a:lnTo>
                      <a:pt x="4560" y="15537"/>
                    </a:lnTo>
                    <a:lnTo>
                      <a:pt x="4532" y="15726"/>
                    </a:lnTo>
                    <a:lnTo>
                      <a:pt x="4501" y="15726"/>
                    </a:lnTo>
                    <a:lnTo>
                      <a:pt x="4486" y="15916"/>
                    </a:lnTo>
                    <a:lnTo>
                      <a:pt x="4540" y="15916"/>
                    </a:lnTo>
                    <a:lnTo>
                      <a:pt x="4506" y="16105"/>
                    </a:lnTo>
                    <a:lnTo>
                      <a:pt x="4486" y="16295"/>
                    </a:lnTo>
                    <a:lnTo>
                      <a:pt x="4575" y="17053"/>
                    </a:lnTo>
                    <a:lnTo>
                      <a:pt x="4604" y="17053"/>
                    </a:lnTo>
                    <a:lnTo>
                      <a:pt x="4649" y="17432"/>
                    </a:lnTo>
                    <a:lnTo>
                      <a:pt x="4737" y="17432"/>
                    </a:lnTo>
                    <a:lnTo>
                      <a:pt x="4737" y="17242"/>
                    </a:lnTo>
                    <a:lnTo>
                      <a:pt x="4752" y="17242"/>
                    </a:lnTo>
                    <a:lnTo>
                      <a:pt x="4767" y="17053"/>
                    </a:lnTo>
                    <a:lnTo>
                      <a:pt x="4752" y="17053"/>
                    </a:lnTo>
                    <a:lnTo>
                      <a:pt x="4737" y="16863"/>
                    </a:lnTo>
                    <a:lnTo>
                      <a:pt x="4663" y="16863"/>
                    </a:lnTo>
                    <a:lnTo>
                      <a:pt x="4663" y="17053"/>
                    </a:lnTo>
                    <a:lnTo>
                      <a:pt x="4649" y="17242"/>
                    </a:lnTo>
                    <a:lnTo>
                      <a:pt x="4634" y="17242"/>
                    </a:lnTo>
                    <a:lnTo>
                      <a:pt x="4634" y="17053"/>
                    </a:lnTo>
                    <a:lnTo>
                      <a:pt x="4663" y="17053"/>
                    </a:lnTo>
                    <a:lnTo>
                      <a:pt x="4663" y="16863"/>
                    </a:lnTo>
                    <a:lnTo>
                      <a:pt x="4634" y="16863"/>
                    </a:lnTo>
                    <a:lnTo>
                      <a:pt x="4619" y="17053"/>
                    </a:lnTo>
                    <a:lnTo>
                      <a:pt x="4619" y="16863"/>
                    </a:lnTo>
                    <a:lnTo>
                      <a:pt x="4634" y="16863"/>
                    </a:lnTo>
                    <a:lnTo>
                      <a:pt x="4669" y="16674"/>
                    </a:lnTo>
                    <a:lnTo>
                      <a:pt x="4752" y="16674"/>
                    </a:lnTo>
                    <a:lnTo>
                      <a:pt x="4737" y="16863"/>
                    </a:lnTo>
                    <a:lnTo>
                      <a:pt x="4812" y="16863"/>
                    </a:lnTo>
                    <a:lnTo>
                      <a:pt x="4812" y="17053"/>
                    </a:lnTo>
                    <a:lnTo>
                      <a:pt x="4909" y="17053"/>
                    </a:lnTo>
                    <a:lnTo>
                      <a:pt x="4921" y="16863"/>
                    </a:lnTo>
                    <a:lnTo>
                      <a:pt x="4930" y="16674"/>
                    </a:lnTo>
                    <a:lnTo>
                      <a:pt x="4878" y="16674"/>
                    </a:lnTo>
                    <a:lnTo>
                      <a:pt x="4854" y="16484"/>
                    </a:lnTo>
                    <a:lnTo>
                      <a:pt x="4797" y="16484"/>
                    </a:lnTo>
                    <a:lnTo>
                      <a:pt x="4853" y="16295"/>
                    </a:lnTo>
                    <a:lnTo>
                      <a:pt x="5063" y="16295"/>
                    </a:lnTo>
                    <a:lnTo>
                      <a:pt x="5113" y="16484"/>
                    </a:lnTo>
                    <a:lnTo>
                      <a:pt x="5161" y="16674"/>
                    </a:lnTo>
                    <a:lnTo>
                      <a:pt x="5190" y="17053"/>
                    </a:lnTo>
                    <a:lnTo>
                      <a:pt x="5182" y="17242"/>
                    </a:lnTo>
                    <a:lnTo>
                      <a:pt x="5152" y="17242"/>
                    </a:lnTo>
                    <a:lnTo>
                      <a:pt x="5152" y="17432"/>
                    </a:lnTo>
                    <a:lnTo>
                      <a:pt x="5137" y="17432"/>
                    </a:lnTo>
                    <a:lnTo>
                      <a:pt x="5125" y="17457"/>
                    </a:lnTo>
                    <a:lnTo>
                      <a:pt x="5145" y="17621"/>
                    </a:lnTo>
                    <a:lnTo>
                      <a:pt x="5152" y="17621"/>
                    </a:lnTo>
                    <a:lnTo>
                      <a:pt x="5177" y="17729"/>
                    </a:lnTo>
                    <a:lnTo>
                      <a:pt x="5196" y="17668"/>
                    </a:lnTo>
                    <a:lnTo>
                      <a:pt x="5196" y="17621"/>
                    </a:lnTo>
                    <a:lnTo>
                      <a:pt x="5211" y="17621"/>
                    </a:lnTo>
                    <a:lnTo>
                      <a:pt x="5196" y="17432"/>
                    </a:lnTo>
                    <a:lnTo>
                      <a:pt x="5211" y="17242"/>
                    </a:lnTo>
                    <a:lnTo>
                      <a:pt x="5256" y="17242"/>
                    </a:lnTo>
                    <a:lnTo>
                      <a:pt x="5270" y="17432"/>
                    </a:lnTo>
                    <a:lnTo>
                      <a:pt x="5270" y="17621"/>
                    </a:lnTo>
                    <a:lnTo>
                      <a:pt x="5211" y="17621"/>
                    </a:lnTo>
                    <a:lnTo>
                      <a:pt x="5196" y="17668"/>
                    </a:lnTo>
                    <a:lnTo>
                      <a:pt x="5196" y="17811"/>
                    </a:lnTo>
                    <a:lnTo>
                      <a:pt x="5177" y="17729"/>
                    </a:lnTo>
                    <a:lnTo>
                      <a:pt x="5152" y="17811"/>
                    </a:lnTo>
                    <a:lnTo>
                      <a:pt x="5122" y="17811"/>
                    </a:lnTo>
                    <a:lnTo>
                      <a:pt x="5108" y="18000"/>
                    </a:lnTo>
                    <a:lnTo>
                      <a:pt x="5057" y="18000"/>
                    </a:lnTo>
                    <a:lnTo>
                      <a:pt x="5069" y="17621"/>
                    </a:lnTo>
                    <a:lnTo>
                      <a:pt x="5122" y="17621"/>
                    </a:lnTo>
                    <a:lnTo>
                      <a:pt x="5122" y="17463"/>
                    </a:lnTo>
                    <a:lnTo>
                      <a:pt x="5048" y="17621"/>
                    </a:lnTo>
                    <a:lnTo>
                      <a:pt x="5048" y="17432"/>
                    </a:lnTo>
                    <a:lnTo>
                      <a:pt x="5034" y="17432"/>
                    </a:lnTo>
                    <a:lnTo>
                      <a:pt x="5034" y="17242"/>
                    </a:lnTo>
                    <a:lnTo>
                      <a:pt x="4974" y="17053"/>
                    </a:lnTo>
                    <a:lnTo>
                      <a:pt x="4920" y="17053"/>
                    </a:lnTo>
                    <a:lnTo>
                      <a:pt x="4936" y="17242"/>
                    </a:lnTo>
                    <a:lnTo>
                      <a:pt x="4948" y="17242"/>
                    </a:lnTo>
                    <a:lnTo>
                      <a:pt x="4960" y="17432"/>
                    </a:lnTo>
                    <a:lnTo>
                      <a:pt x="4900" y="17432"/>
                    </a:lnTo>
                    <a:lnTo>
                      <a:pt x="4945" y="17621"/>
                    </a:lnTo>
                    <a:lnTo>
                      <a:pt x="4886" y="17621"/>
                    </a:lnTo>
                    <a:lnTo>
                      <a:pt x="4886" y="17811"/>
                    </a:lnTo>
                    <a:lnTo>
                      <a:pt x="4893" y="17811"/>
                    </a:lnTo>
                    <a:lnTo>
                      <a:pt x="4917" y="18000"/>
                    </a:lnTo>
                    <a:lnTo>
                      <a:pt x="4960" y="18000"/>
                    </a:lnTo>
                    <a:lnTo>
                      <a:pt x="4945" y="17811"/>
                    </a:lnTo>
                    <a:lnTo>
                      <a:pt x="4974" y="17811"/>
                    </a:lnTo>
                    <a:lnTo>
                      <a:pt x="4974" y="18000"/>
                    </a:lnTo>
                    <a:lnTo>
                      <a:pt x="4996" y="18000"/>
                    </a:lnTo>
                    <a:lnTo>
                      <a:pt x="5017" y="18189"/>
                    </a:lnTo>
                    <a:lnTo>
                      <a:pt x="5035" y="18189"/>
                    </a:lnTo>
                    <a:lnTo>
                      <a:pt x="5048" y="18379"/>
                    </a:lnTo>
                    <a:lnTo>
                      <a:pt x="5078" y="18189"/>
                    </a:lnTo>
                    <a:lnTo>
                      <a:pt x="5108" y="18189"/>
                    </a:lnTo>
                    <a:lnTo>
                      <a:pt x="5122" y="18000"/>
                    </a:lnTo>
                    <a:lnTo>
                      <a:pt x="5167" y="18000"/>
                    </a:lnTo>
                    <a:lnTo>
                      <a:pt x="5182" y="17811"/>
                    </a:lnTo>
                    <a:lnTo>
                      <a:pt x="5182" y="18000"/>
                    </a:lnTo>
                    <a:lnTo>
                      <a:pt x="5196" y="18000"/>
                    </a:lnTo>
                    <a:lnTo>
                      <a:pt x="5196" y="18189"/>
                    </a:lnTo>
                    <a:lnTo>
                      <a:pt x="5344" y="18189"/>
                    </a:lnTo>
                    <a:lnTo>
                      <a:pt x="5354" y="18063"/>
                    </a:lnTo>
                    <a:lnTo>
                      <a:pt x="5344" y="18000"/>
                    </a:lnTo>
                    <a:lnTo>
                      <a:pt x="5330" y="18000"/>
                    </a:lnTo>
                    <a:lnTo>
                      <a:pt x="5330" y="17811"/>
                    </a:lnTo>
                    <a:lnTo>
                      <a:pt x="5367" y="17811"/>
                    </a:lnTo>
                    <a:lnTo>
                      <a:pt x="5411" y="18000"/>
                    </a:lnTo>
                    <a:lnTo>
                      <a:pt x="5419" y="18000"/>
                    </a:lnTo>
                    <a:lnTo>
                      <a:pt x="5419" y="18189"/>
                    </a:lnTo>
                    <a:lnTo>
                      <a:pt x="5404" y="18000"/>
                    </a:lnTo>
                    <a:lnTo>
                      <a:pt x="5389" y="18000"/>
                    </a:lnTo>
                    <a:lnTo>
                      <a:pt x="5403" y="18184"/>
                    </a:lnTo>
                    <a:lnTo>
                      <a:pt x="5404" y="18379"/>
                    </a:lnTo>
                    <a:lnTo>
                      <a:pt x="5493" y="18379"/>
                    </a:lnTo>
                    <a:lnTo>
                      <a:pt x="5493" y="18568"/>
                    </a:lnTo>
                    <a:lnTo>
                      <a:pt x="5522" y="18568"/>
                    </a:lnTo>
                    <a:lnTo>
                      <a:pt x="5507" y="18379"/>
                    </a:lnTo>
                    <a:lnTo>
                      <a:pt x="5567" y="18379"/>
                    </a:lnTo>
                    <a:lnTo>
                      <a:pt x="5567" y="18568"/>
                    </a:lnTo>
                    <a:lnTo>
                      <a:pt x="5626" y="18568"/>
                    </a:lnTo>
                    <a:lnTo>
                      <a:pt x="5742" y="18974"/>
                    </a:lnTo>
                    <a:lnTo>
                      <a:pt x="5744" y="18947"/>
                    </a:lnTo>
                    <a:lnTo>
                      <a:pt x="5774" y="18947"/>
                    </a:lnTo>
                    <a:lnTo>
                      <a:pt x="5774" y="18758"/>
                    </a:lnTo>
                    <a:lnTo>
                      <a:pt x="5784" y="18758"/>
                    </a:lnTo>
                    <a:lnTo>
                      <a:pt x="5838" y="18568"/>
                    </a:lnTo>
                    <a:lnTo>
                      <a:pt x="5863" y="18379"/>
                    </a:lnTo>
                    <a:lnTo>
                      <a:pt x="5863" y="18189"/>
                    </a:lnTo>
                    <a:lnTo>
                      <a:pt x="5877" y="18189"/>
                    </a:lnTo>
                    <a:lnTo>
                      <a:pt x="5899" y="18000"/>
                    </a:lnTo>
                    <a:lnTo>
                      <a:pt x="5920" y="18000"/>
                    </a:lnTo>
                    <a:lnTo>
                      <a:pt x="5938" y="17811"/>
                    </a:lnTo>
                    <a:lnTo>
                      <a:pt x="5951" y="17621"/>
                    </a:lnTo>
                    <a:lnTo>
                      <a:pt x="5937" y="17621"/>
                    </a:lnTo>
                    <a:lnTo>
                      <a:pt x="5951" y="17432"/>
                    </a:lnTo>
                    <a:lnTo>
                      <a:pt x="5996" y="17432"/>
                    </a:lnTo>
                    <a:lnTo>
                      <a:pt x="6011" y="17621"/>
                    </a:lnTo>
                    <a:lnTo>
                      <a:pt x="6025" y="17621"/>
                    </a:lnTo>
                    <a:lnTo>
                      <a:pt x="6025" y="17811"/>
                    </a:lnTo>
                    <a:lnTo>
                      <a:pt x="5996" y="18189"/>
                    </a:lnTo>
                    <a:lnTo>
                      <a:pt x="6040" y="18189"/>
                    </a:lnTo>
                    <a:lnTo>
                      <a:pt x="6129" y="18379"/>
                    </a:lnTo>
                    <a:lnTo>
                      <a:pt x="6188" y="18379"/>
                    </a:lnTo>
                    <a:lnTo>
                      <a:pt x="6203" y="18568"/>
                    </a:lnTo>
                    <a:lnTo>
                      <a:pt x="6218" y="18568"/>
                    </a:lnTo>
                    <a:lnTo>
                      <a:pt x="6233" y="18379"/>
                    </a:lnTo>
                    <a:lnTo>
                      <a:pt x="6218" y="18379"/>
                    </a:lnTo>
                    <a:lnTo>
                      <a:pt x="6188" y="18189"/>
                    </a:lnTo>
                    <a:lnTo>
                      <a:pt x="6174" y="18189"/>
                    </a:lnTo>
                    <a:lnTo>
                      <a:pt x="6144" y="18000"/>
                    </a:lnTo>
                    <a:lnTo>
                      <a:pt x="6174" y="18000"/>
                    </a:lnTo>
                    <a:lnTo>
                      <a:pt x="6174" y="17811"/>
                    </a:lnTo>
                    <a:lnTo>
                      <a:pt x="6203" y="17811"/>
                    </a:lnTo>
                    <a:lnTo>
                      <a:pt x="6203" y="18000"/>
                    </a:lnTo>
                    <a:lnTo>
                      <a:pt x="6174" y="18000"/>
                    </a:lnTo>
                    <a:lnTo>
                      <a:pt x="6203" y="18189"/>
                    </a:lnTo>
                    <a:lnTo>
                      <a:pt x="6248" y="18189"/>
                    </a:lnTo>
                    <a:lnTo>
                      <a:pt x="6262" y="18379"/>
                    </a:lnTo>
                    <a:lnTo>
                      <a:pt x="6277" y="18379"/>
                    </a:lnTo>
                    <a:lnTo>
                      <a:pt x="6292" y="18189"/>
                    </a:lnTo>
                    <a:lnTo>
                      <a:pt x="6307" y="18189"/>
                    </a:lnTo>
                    <a:lnTo>
                      <a:pt x="6307" y="18379"/>
                    </a:lnTo>
                    <a:lnTo>
                      <a:pt x="6292" y="18379"/>
                    </a:lnTo>
                    <a:lnTo>
                      <a:pt x="6292" y="18568"/>
                    </a:lnTo>
                    <a:lnTo>
                      <a:pt x="6307" y="18568"/>
                    </a:lnTo>
                    <a:lnTo>
                      <a:pt x="6307" y="18758"/>
                    </a:lnTo>
                    <a:lnTo>
                      <a:pt x="6336" y="19137"/>
                    </a:lnTo>
                    <a:lnTo>
                      <a:pt x="6347" y="19326"/>
                    </a:lnTo>
                    <a:lnTo>
                      <a:pt x="6370" y="19516"/>
                    </a:lnTo>
                    <a:lnTo>
                      <a:pt x="6381" y="19705"/>
                    </a:lnTo>
                    <a:lnTo>
                      <a:pt x="6414" y="19705"/>
                    </a:lnTo>
                    <a:lnTo>
                      <a:pt x="6449" y="19895"/>
                    </a:lnTo>
                    <a:lnTo>
                      <a:pt x="6618" y="19895"/>
                    </a:lnTo>
                    <a:lnTo>
                      <a:pt x="6603" y="19705"/>
                    </a:lnTo>
                    <a:lnTo>
                      <a:pt x="6647" y="19705"/>
                    </a:lnTo>
                    <a:lnTo>
                      <a:pt x="6618" y="19895"/>
                    </a:lnTo>
                    <a:lnTo>
                      <a:pt x="6721" y="19895"/>
                    </a:lnTo>
                    <a:lnTo>
                      <a:pt x="6736" y="20084"/>
                    </a:lnTo>
                    <a:lnTo>
                      <a:pt x="6795" y="19895"/>
                    </a:lnTo>
                    <a:lnTo>
                      <a:pt x="6810" y="19895"/>
                    </a:lnTo>
                    <a:lnTo>
                      <a:pt x="6810" y="19705"/>
                    </a:lnTo>
                    <a:lnTo>
                      <a:pt x="6803" y="19705"/>
                    </a:lnTo>
                    <a:lnTo>
                      <a:pt x="6779" y="19516"/>
                    </a:lnTo>
                    <a:lnTo>
                      <a:pt x="6721" y="19516"/>
                    </a:lnTo>
                    <a:lnTo>
                      <a:pt x="6721" y="19326"/>
                    </a:lnTo>
                    <a:lnTo>
                      <a:pt x="6677" y="19326"/>
                    </a:lnTo>
                    <a:lnTo>
                      <a:pt x="6706" y="19516"/>
                    </a:lnTo>
                    <a:lnTo>
                      <a:pt x="6692" y="19516"/>
                    </a:lnTo>
                    <a:lnTo>
                      <a:pt x="6677" y="19705"/>
                    </a:lnTo>
                    <a:lnTo>
                      <a:pt x="6656" y="19705"/>
                    </a:lnTo>
                    <a:lnTo>
                      <a:pt x="6668" y="19516"/>
                    </a:lnTo>
                    <a:lnTo>
                      <a:pt x="6677" y="19326"/>
                    </a:lnTo>
                    <a:lnTo>
                      <a:pt x="6645" y="19326"/>
                    </a:lnTo>
                    <a:lnTo>
                      <a:pt x="6635" y="18947"/>
                    </a:lnTo>
                    <a:lnTo>
                      <a:pt x="6721" y="18947"/>
                    </a:lnTo>
                    <a:lnTo>
                      <a:pt x="6721" y="18758"/>
                    </a:lnTo>
                    <a:lnTo>
                      <a:pt x="6799" y="18758"/>
                    </a:lnTo>
                    <a:lnTo>
                      <a:pt x="6866" y="18379"/>
                    </a:lnTo>
                    <a:lnTo>
                      <a:pt x="6899" y="18379"/>
                    </a:lnTo>
                    <a:lnTo>
                      <a:pt x="6870" y="18189"/>
                    </a:lnTo>
                    <a:lnTo>
                      <a:pt x="6801" y="18000"/>
                    </a:lnTo>
                    <a:lnTo>
                      <a:pt x="6751" y="18000"/>
                    </a:lnTo>
                    <a:lnTo>
                      <a:pt x="6766" y="17811"/>
                    </a:lnTo>
                    <a:lnTo>
                      <a:pt x="6781" y="17621"/>
                    </a:lnTo>
                    <a:lnTo>
                      <a:pt x="6862" y="17811"/>
                    </a:lnTo>
                    <a:lnTo>
                      <a:pt x="6943" y="17811"/>
                    </a:lnTo>
                    <a:lnTo>
                      <a:pt x="7014" y="18000"/>
                    </a:lnTo>
                    <a:lnTo>
                      <a:pt x="7062" y="18379"/>
                    </a:lnTo>
                    <a:lnTo>
                      <a:pt x="7084" y="18379"/>
                    </a:lnTo>
                    <a:lnTo>
                      <a:pt x="7104" y="18189"/>
                    </a:lnTo>
                    <a:lnTo>
                      <a:pt x="7149" y="18189"/>
                    </a:lnTo>
                    <a:lnTo>
                      <a:pt x="7182" y="18379"/>
                    </a:lnTo>
                    <a:lnTo>
                      <a:pt x="7195" y="18379"/>
                    </a:lnTo>
                    <a:lnTo>
                      <a:pt x="7195" y="18189"/>
                    </a:lnTo>
                    <a:lnTo>
                      <a:pt x="7217" y="18189"/>
                    </a:lnTo>
                    <a:lnTo>
                      <a:pt x="7238" y="18379"/>
                    </a:lnTo>
                    <a:lnTo>
                      <a:pt x="7254" y="18379"/>
                    </a:lnTo>
                    <a:lnTo>
                      <a:pt x="7239" y="18568"/>
                    </a:lnTo>
                    <a:lnTo>
                      <a:pt x="7254" y="18568"/>
                    </a:lnTo>
                    <a:lnTo>
                      <a:pt x="7269" y="18379"/>
                    </a:lnTo>
                    <a:lnTo>
                      <a:pt x="7284" y="18379"/>
                    </a:lnTo>
                    <a:lnTo>
                      <a:pt x="7313" y="18568"/>
                    </a:lnTo>
                    <a:lnTo>
                      <a:pt x="7328" y="18568"/>
                    </a:lnTo>
                    <a:lnTo>
                      <a:pt x="7358" y="18758"/>
                    </a:lnTo>
                    <a:lnTo>
                      <a:pt x="7388" y="18758"/>
                    </a:lnTo>
                    <a:lnTo>
                      <a:pt x="7388" y="18947"/>
                    </a:lnTo>
                    <a:lnTo>
                      <a:pt x="7402" y="18947"/>
                    </a:lnTo>
                    <a:lnTo>
                      <a:pt x="7417" y="18758"/>
                    </a:lnTo>
                    <a:lnTo>
                      <a:pt x="7432" y="18758"/>
                    </a:lnTo>
                    <a:lnTo>
                      <a:pt x="7447" y="18568"/>
                    </a:lnTo>
                    <a:lnTo>
                      <a:pt x="7462" y="18568"/>
                    </a:lnTo>
                    <a:lnTo>
                      <a:pt x="7462" y="18758"/>
                    </a:lnTo>
                    <a:lnTo>
                      <a:pt x="7506" y="18189"/>
                    </a:lnTo>
                    <a:lnTo>
                      <a:pt x="7550" y="18379"/>
                    </a:lnTo>
                    <a:lnTo>
                      <a:pt x="7595" y="18379"/>
                    </a:lnTo>
                    <a:lnTo>
                      <a:pt x="7639" y="18568"/>
                    </a:lnTo>
                    <a:lnTo>
                      <a:pt x="7684" y="18568"/>
                    </a:lnTo>
                    <a:lnTo>
                      <a:pt x="7669" y="18758"/>
                    </a:lnTo>
                    <a:lnTo>
                      <a:pt x="7669" y="18947"/>
                    </a:lnTo>
                    <a:lnTo>
                      <a:pt x="7654" y="18947"/>
                    </a:lnTo>
                    <a:lnTo>
                      <a:pt x="7654" y="19137"/>
                    </a:lnTo>
                    <a:lnTo>
                      <a:pt x="7669" y="19326"/>
                    </a:lnTo>
                    <a:lnTo>
                      <a:pt x="7698" y="19326"/>
                    </a:lnTo>
                    <a:lnTo>
                      <a:pt x="7698" y="19137"/>
                    </a:lnTo>
                    <a:lnTo>
                      <a:pt x="7728" y="19137"/>
                    </a:lnTo>
                    <a:lnTo>
                      <a:pt x="7728" y="19326"/>
                    </a:lnTo>
                    <a:lnTo>
                      <a:pt x="7772" y="19326"/>
                    </a:lnTo>
                    <a:lnTo>
                      <a:pt x="7771" y="19137"/>
                    </a:lnTo>
                    <a:lnTo>
                      <a:pt x="7766" y="19137"/>
                    </a:lnTo>
                    <a:lnTo>
                      <a:pt x="7758" y="18947"/>
                    </a:lnTo>
                    <a:lnTo>
                      <a:pt x="7728" y="18947"/>
                    </a:lnTo>
                    <a:lnTo>
                      <a:pt x="7728" y="18758"/>
                    </a:lnTo>
                    <a:lnTo>
                      <a:pt x="7787" y="18758"/>
                    </a:lnTo>
                    <a:lnTo>
                      <a:pt x="7802" y="18568"/>
                    </a:lnTo>
                    <a:lnTo>
                      <a:pt x="7817" y="18568"/>
                    </a:lnTo>
                    <a:lnTo>
                      <a:pt x="7906" y="18379"/>
                    </a:lnTo>
                    <a:lnTo>
                      <a:pt x="7891" y="18189"/>
                    </a:lnTo>
                    <a:lnTo>
                      <a:pt x="7906" y="18189"/>
                    </a:lnTo>
                    <a:lnTo>
                      <a:pt x="7906" y="18379"/>
                    </a:lnTo>
                    <a:lnTo>
                      <a:pt x="7935" y="18379"/>
                    </a:lnTo>
                    <a:lnTo>
                      <a:pt x="7935" y="18189"/>
                    </a:lnTo>
                    <a:lnTo>
                      <a:pt x="7968" y="18379"/>
                    </a:lnTo>
                    <a:lnTo>
                      <a:pt x="8000" y="18379"/>
                    </a:lnTo>
                    <a:lnTo>
                      <a:pt x="8029" y="18568"/>
                    </a:lnTo>
                    <a:lnTo>
                      <a:pt x="8054" y="18568"/>
                    </a:lnTo>
                    <a:lnTo>
                      <a:pt x="8063" y="18379"/>
                    </a:lnTo>
                    <a:lnTo>
                      <a:pt x="8075" y="18189"/>
                    </a:lnTo>
                    <a:lnTo>
                      <a:pt x="8083" y="18189"/>
                    </a:lnTo>
                    <a:lnTo>
                      <a:pt x="8069" y="18000"/>
                    </a:lnTo>
                    <a:lnTo>
                      <a:pt x="8024" y="18000"/>
                    </a:lnTo>
                    <a:lnTo>
                      <a:pt x="8024" y="17811"/>
                    </a:lnTo>
                    <a:lnTo>
                      <a:pt x="8039" y="17811"/>
                    </a:lnTo>
                    <a:lnTo>
                      <a:pt x="8048" y="17621"/>
                    </a:lnTo>
                    <a:lnTo>
                      <a:pt x="8060" y="17432"/>
                    </a:lnTo>
                    <a:lnTo>
                      <a:pt x="8054" y="17432"/>
                    </a:lnTo>
                    <a:lnTo>
                      <a:pt x="8024" y="17242"/>
                    </a:lnTo>
                    <a:lnTo>
                      <a:pt x="7995" y="17242"/>
                    </a:lnTo>
                    <a:lnTo>
                      <a:pt x="7980" y="17053"/>
                    </a:lnTo>
                    <a:lnTo>
                      <a:pt x="7980" y="17242"/>
                    </a:lnTo>
                    <a:lnTo>
                      <a:pt x="7965" y="17242"/>
                    </a:lnTo>
                    <a:lnTo>
                      <a:pt x="7965" y="17432"/>
                    </a:lnTo>
                    <a:lnTo>
                      <a:pt x="7935" y="17432"/>
                    </a:lnTo>
                    <a:lnTo>
                      <a:pt x="7935" y="17242"/>
                    </a:lnTo>
                    <a:lnTo>
                      <a:pt x="7906" y="17432"/>
                    </a:lnTo>
                    <a:lnTo>
                      <a:pt x="7906" y="17242"/>
                    </a:lnTo>
                    <a:lnTo>
                      <a:pt x="7817" y="17242"/>
                    </a:lnTo>
                    <a:lnTo>
                      <a:pt x="7802" y="17053"/>
                    </a:lnTo>
                    <a:lnTo>
                      <a:pt x="7891" y="16674"/>
                    </a:lnTo>
                    <a:lnTo>
                      <a:pt x="7861" y="16674"/>
                    </a:lnTo>
                    <a:lnTo>
                      <a:pt x="7876" y="16484"/>
                    </a:lnTo>
                    <a:lnTo>
                      <a:pt x="7891" y="16674"/>
                    </a:lnTo>
                    <a:lnTo>
                      <a:pt x="7950" y="16674"/>
                    </a:lnTo>
                    <a:lnTo>
                      <a:pt x="7950" y="16863"/>
                    </a:lnTo>
                    <a:lnTo>
                      <a:pt x="7965" y="16863"/>
                    </a:lnTo>
                    <a:lnTo>
                      <a:pt x="7965" y="16674"/>
                    </a:lnTo>
                    <a:lnTo>
                      <a:pt x="7980" y="16674"/>
                    </a:lnTo>
                    <a:lnTo>
                      <a:pt x="7995" y="16863"/>
                    </a:lnTo>
                    <a:lnTo>
                      <a:pt x="7995" y="16674"/>
                    </a:lnTo>
                    <a:lnTo>
                      <a:pt x="8024" y="16484"/>
                    </a:lnTo>
                    <a:lnTo>
                      <a:pt x="8039" y="16484"/>
                    </a:lnTo>
                    <a:lnTo>
                      <a:pt x="8059" y="16674"/>
                    </a:lnTo>
                    <a:lnTo>
                      <a:pt x="8093" y="16674"/>
                    </a:lnTo>
                    <a:lnTo>
                      <a:pt x="8113" y="16863"/>
                    </a:lnTo>
                    <a:lnTo>
                      <a:pt x="8009" y="16863"/>
                    </a:lnTo>
                    <a:lnTo>
                      <a:pt x="7995" y="17053"/>
                    </a:lnTo>
                    <a:lnTo>
                      <a:pt x="8009" y="17053"/>
                    </a:lnTo>
                    <a:lnTo>
                      <a:pt x="8039" y="17242"/>
                    </a:lnTo>
                    <a:lnTo>
                      <a:pt x="8083" y="17242"/>
                    </a:lnTo>
                    <a:lnTo>
                      <a:pt x="8083" y="17432"/>
                    </a:lnTo>
                    <a:lnTo>
                      <a:pt x="8113" y="17432"/>
                    </a:lnTo>
                    <a:lnTo>
                      <a:pt x="8113" y="17621"/>
                    </a:lnTo>
                    <a:lnTo>
                      <a:pt x="8128" y="17621"/>
                    </a:lnTo>
                    <a:lnTo>
                      <a:pt x="8128" y="17811"/>
                    </a:lnTo>
                    <a:lnTo>
                      <a:pt x="8113" y="18000"/>
                    </a:lnTo>
                    <a:lnTo>
                      <a:pt x="8113" y="18189"/>
                    </a:lnTo>
                    <a:lnTo>
                      <a:pt x="8231" y="18189"/>
                    </a:lnTo>
                    <a:lnTo>
                      <a:pt x="8220" y="18379"/>
                    </a:lnTo>
                    <a:lnTo>
                      <a:pt x="8198" y="18568"/>
                    </a:lnTo>
                    <a:lnTo>
                      <a:pt x="8217" y="18568"/>
                    </a:lnTo>
                    <a:lnTo>
                      <a:pt x="8261" y="18189"/>
                    </a:lnTo>
                    <a:lnTo>
                      <a:pt x="8276" y="18379"/>
                    </a:lnTo>
                    <a:lnTo>
                      <a:pt x="8291" y="18189"/>
                    </a:lnTo>
                    <a:lnTo>
                      <a:pt x="8282" y="18379"/>
                    </a:lnTo>
                    <a:lnTo>
                      <a:pt x="8270" y="18557"/>
                    </a:lnTo>
                    <a:lnTo>
                      <a:pt x="8261" y="18596"/>
                    </a:lnTo>
                    <a:lnTo>
                      <a:pt x="8261" y="18717"/>
                    </a:lnTo>
                    <a:lnTo>
                      <a:pt x="8263" y="18717"/>
                    </a:lnTo>
                    <a:lnTo>
                      <a:pt x="8261" y="18758"/>
                    </a:lnTo>
                    <a:lnTo>
                      <a:pt x="8267" y="18717"/>
                    </a:lnTo>
                    <a:lnTo>
                      <a:pt x="8276" y="18717"/>
                    </a:lnTo>
                    <a:lnTo>
                      <a:pt x="8291" y="18778"/>
                    </a:lnTo>
                    <a:lnTo>
                      <a:pt x="8305" y="18778"/>
                    </a:lnTo>
                    <a:lnTo>
                      <a:pt x="8291" y="18657"/>
                    </a:lnTo>
                    <a:lnTo>
                      <a:pt x="8291" y="18596"/>
                    </a:lnTo>
                    <a:lnTo>
                      <a:pt x="8289" y="18581"/>
                    </a:lnTo>
                    <a:lnTo>
                      <a:pt x="8291" y="18568"/>
                    </a:lnTo>
                    <a:lnTo>
                      <a:pt x="8462" y="18568"/>
                    </a:lnTo>
                    <a:lnTo>
                      <a:pt x="8498" y="18758"/>
                    </a:lnTo>
                    <a:lnTo>
                      <a:pt x="8498" y="18568"/>
                    </a:lnTo>
                    <a:lnTo>
                      <a:pt x="8513" y="18568"/>
                    </a:lnTo>
                    <a:lnTo>
                      <a:pt x="8527" y="18379"/>
                    </a:lnTo>
                    <a:lnTo>
                      <a:pt x="8498" y="18189"/>
                    </a:lnTo>
                    <a:lnTo>
                      <a:pt x="8513" y="18000"/>
                    </a:lnTo>
                    <a:lnTo>
                      <a:pt x="8513" y="18189"/>
                    </a:lnTo>
                    <a:lnTo>
                      <a:pt x="8527" y="18189"/>
                    </a:lnTo>
                    <a:lnTo>
                      <a:pt x="8527" y="18379"/>
                    </a:lnTo>
                    <a:lnTo>
                      <a:pt x="8602" y="18379"/>
                    </a:lnTo>
                    <a:lnTo>
                      <a:pt x="8587" y="18568"/>
                    </a:lnTo>
                    <a:lnTo>
                      <a:pt x="8572" y="18568"/>
                    </a:lnTo>
                    <a:lnTo>
                      <a:pt x="8557" y="18758"/>
                    </a:lnTo>
                    <a:lnTo>
                      <a:pt x="8572" y="18758"/>
                    </a:lnTo>
                    <a:lnTo>
                      <a:pt x="8602" y="18947"/>
                    </a:lnTo>
                    <a:lnTo>
                      <a:pt x="8616" y="19137"/>
                    </a:lnTo>
                    <a:lnTo>
                      <a:pt x="8694" y="19326"/>
                    </a:lnTo>
                    <a:lnTo>
                      <a:pt x="8770" y="19516"/>
                    </a:lnTo>
                    <a:lnTo>
                      <a:pt x="8843" y="19705"/>
                    </a:lnTo>
                    <a:lnTo>
                      <a:pt x="8912" y="19895"/>
                    </a:lnTo>
                    <a:lnTo>
                      <a:pt x="8935" y="19895"/>
                    </a:lnTo>
                    <a:lnTo>
                      <a:pt x="9001" y="19326"/>
                    </a:lnTo>
                    <a:lnTo>
                      <a:pt x="9046" y="19326"/>
                    </a:lnTo>
                    <a:lnTo>
                      <a:pt x="9046" y="19137"/>
                    </a:lnTo>
                    <a:lnTo>
                      <a:pt x="9031" y="19137"/>
                    </a:lnTo>
                    <a:lnTo>
                      <a:pt x="9031" y="18947"/>
                    </a:lnTo>
                    <a:lnTo>
                      <a:pt x="9046" y="18947"/>
                    </a:lnTo>
                    <a:lnTo>
                      <a:pt x="9077" y="18758"/>
                    </a:lnTo>
                    <a:lnTo>
                      <a:pt x="9105" y="18599"/>
                    </a:lnTo>
                    <a:lnTo>
                      <a:pt x="9118" y="18732"/>
                    </a:lnTo>
                    <a:lnTo>
                      <a:pt x="9151" y="19004"/>
                    </a:lnTo>
                    <a:lnTo>
                      <a:pt x="9164" y="19140"/>
                    </a:lnTo>
                    <a:lnTo>
                      <a:pt x="9194" y="19140"/>
                    </a:lnTo>
                    <a:lnTo>
                      <a:pt x="9223" y="19201"/>
                    </a:lnTo>
                    <a:lnTo>
                      <a:pt x="9238" y="19201"/>
                    </a:lnTo>
                    <a:lnTo>
                      <a:pt x="9238" y="19019"/>
                    </a:lnTo>
                    <a:lnTo>
                      <a:pt x="9205" y="18928"/>
                    </a:lnTo>
                    <a:lnTo>
                      <a:pt x="9171" y="18830"/>
                    </a:lnTo>
                    <a:lnTo>
                      <a:pt x="9138" y="18722"/>
                    </a:lnTo>
                    <a:lnTo>
                      <a:pt x="9105" y="18598"/>
                    </a:lnTo>
                    <a:lnTo>
                      <a:pt x="9110" y="18568"/>
                    </a:lnTo>
                    <a:lnTo>
                      <a:pt x="9152" y="18379"/>
                    </a:lnTo>
                    <a:lnTo>
                      <a:pt x="9208" y="18568"/>
                    </a:lnTo>
                    <a:lnTo>
                      <a:pt x="9253" y="18758"/>
                    </a:lnTo>
                    <a:lnTo>
                      <a:pt x="9342" y="18947"/>
                    </a:lnTo>
                    <a:lnTo>
                      <a:pt x="9386" y="19137"/>
                    </a:lnTo>
                    <a:lnTo>
                      <a:pt x="9386" y="18758"/>
                    </a:lnTo>
                    <a:lnTo>
                      <a:pt x="9355" y="18568"/>
                    </a:lnTo>
                    <a:lnTo>
                      <a:pt x="9299" y="18189"/>
                    </a:lnTo>
                    <a:lnTo>
                      <a:pt x="9298" y="18184"/>
                    </a:lnTo>
                    <a:lnTo>
                      <a:pt x="9312" y="18000"/>
                    </a:lnTo>
                    <a:lnTo>
                      <a:pt x="9342" y="18000"/>
                    </a:lnTo>
                    <a:lnTo>
                      <a:pt x="9386" y="18758"/>
                    </a:lnTo>
                    <a:lnTo>
                      <a:pt x="9416" y="18758"/>
                    </a:lnTo>
                    <a:lnTo>
                      <a:pt x="9431" y="18568"/>
                    </a:lnTo>
                    <a:lnTo>
                      <a:pt x="9460" y="18568"/>
                    </a:lnTo>
                    <a:lnTo>
                      <a:pt x="9445" y="18379"/>
                    </a:lnTo>
                    <a:lnTo>
                      <a:pt x="9460" y="18379"/>
                    </a:lnTo>
                    <a:lnTo>
                      <a:pt x="9490" y="18568"/>
                    </a:lnTo>
                    <a:lnTo>
                      <a:pt x="9502" y="18568"/>
                    </a:lnTo>
                    <a:lnTo>
                      <a:pt x="9505" y="18379"/>
                    </a:lnTo>
                    <a:lnTo>
                      <a:pt x="9549" y="18379"/>
                    </a:lnTo>
                    <a:lnTo>
                      <a:pt x="9519" y="18189"/>
                    </a:lnTo>
                    <a:lnTo>
                      <a:pt x="9534" y="18000"/>
                    </a:lnTo>
                    <a:lnTo>
                      <a:pt x="9593" y="18000"/>
                    </a:lnTo>
                    <a:lnTo>
                      <a:pt x="9564" y="18379"/>
                    </a:lnTo>
                    <a:lnTo>
                      <a:pt x="9593" y="18379"/>
                    </a:lnTo>
                    <a:lnTo>
                      <a:pt x="9623" y="18568"/>
                    </a:lnTo>
                    <a:lnTo>
                      <a:pt x="9638" y="18568"/>
                    </a:lnTo>
                    <a:lnTo>
                      <a:pt x="9653" y="18379"/>
                    </a:lnTo>
                    <a:lnTo>
                      <a:pt x="9682" y="18379"/>
                    </a:lnTo>
                    <a:lnTo>
                      <a:pt x="9667" y="18189"/>
                    </a:lnTo>
                    <a:lnTo>
                      <a:pt x="9653" y="18189"/>
                    </a:lnTo>
                    <a:lnTo>
                      <a:pt x="9667" y="18000"/>
                    </a:lnTo>
                    <a:lnTo>
                      <a:pt x="9682" y="18000"/>
                    </a:lnTo>
                    <a:lnTo>
                      <a:pt x="9712" y="17811"/>
                    </a:lnTo>
                    <a:lnTo>
                      <a:pt x="9712" y="18379"/>
                    </a:lnTo>
                    <a:lnTo>
                      <a:pt x="9682" y="18379"/>
                    </a:lnTo>
                    <a:lnTo>
                      <a:pt x="9697" y="18568"/>
                    </a:lnTo>
                    <a:lnTo>
                      <a:pt x="9697" y="18758"/>
                    </a:lnTo>
                    <a:lnTo>
                      <a:pt x="9771" y="18758"/>
                    </a:lnTo>
                    <a:lnTo>
                      <a:pt x="9771" y="18568"/>
                    </a:lnTo>
                    <a:lnTo>
                      <a:pt x="9712" y="18568"/>
                    </a:lnTo>
                    <a:lnTo>
                      <a:pt x="9727" y="18379"/>
                    </a:lnTo>
                    <a:lnTo>
                      <a:pt x="9786" y="18379"/>
                    </a:lnTo>
                    <a:lnTo>
                      <a:pt x="9786" y="18568"/>
                    </a:lnTo>
                    <a:lnTo>
                      <a:pt x="9845" y="18568"/>
                    </a:lnTo>
                    <a:lnTo>
                      <a:pt x="9860" y="18379"/>
                    </a:lnTo>
                    <a:lnTo>
                      <a:pt x="9801" y="18379"/>
                    </a:lnTo>
                    <a:lnTo>
                      <a:pt x="9801" y="18189"/>
                    </a:lnTo>
                    <a:lnTo>
                      <a:pt x="9815" y="18189"/>
                    </a:lnTo>
                    <a:lnTo>
                      <a:pt x="9815" y="18000"/>
                    </a:lnTo>
                    <a:lnTo>
                      <a:pt x="9801" y="18000"/>
                    </a:lnTo>
                    <a:lnTo>
                      <a:pt x="9786" y="17811"/>
                    </a:lnTo>
                    <a:lnTo>
                      <a:pt x="9815" y="17811"/>
                    </a:lnTo>
                    <a:lnTo>
                      <a:pt x="9815" y="18000"/>
                    </a:lnTo>
                    <a:lnTo>
                      <a:pt x="9830" y="18189"/>
                    </a:lnTo>
                    <a:lnTo>
                      <a:pt x="9875" y="18189"/>
                    </a:lnTo>
                    <a:lnTo>
                      <a:pt x="9860" y="18379"/>
                    </a:lnTo>
                    <a:lnTo>
                      <a:pt x="9875" y="18379"/>
                    </a:lnTo>
                    <a:lnTo>
                      <a:pt x="9889" y="18568"/>
                    </a:lnTo>
                    <a:lnTo>
                      <a:pt x="9904" y="18379"/>
                    </a:lnTo>
                    <a:lnTo>
                      <a:pt x="9943" y="18379"/>
                    </a:lnTo>
                    <a:lnTo>
                      <a:pt x="9955" y="18000"/>
                    </a:lnTo>
                    <a:lnTo>
                      <a:pt x="10038" y="18000"/>
                    </a:lnTo>
                    <a:lnTo>
                      <a:pt x="10097" y="17811"/>
                    </a:lnTo>
                    <a:lnTo>
                      <a:pt x="10140" y="17811"/>
                    </a:lnTo>
                    <a:lnTo>
                      <a:pt x="10156" y="17621"/>
                    </a:lnTo>
                    <a:lnTo>
                      <a:pt x="10172" y="17621"/>
                    </a:lnTo>
                    <a:lnTo>
                      <a:pt x="10186" y="17432"/>
                    </a:lnTo>
                    <a:lnTo>
                      <a:pt x="10208" y="17621"/>
                    </a:lnTo>
                    <a:lnTo>
                      <a:pt x="10232" y="17811"/>
                    </a:lnTo>
                    <a:lnTo>
                      <a:pt x="10289" y="18189"/>
                    </a:lnTo>
                    <a:lnTo>
                      <a:pt x="10292" y="18000"/>
                    </a:lnTo>
                    <a:lnTo>
                      <a:pt x="10302" y="17621"/>
                    </a:lnTo>
                    <a:lnTo>
                      <a:pt x="10304" y="17432"/>
                    </a:lnTo>
                    <a:lnTo>
                      <a:pt x="10374" y="17432"/>
                    </a:lnTo>
                    <a:lnTo>
                      <a:pt x="10366" y="17621"/>
                    </a:lnTo>
                    <a:lnTo>
                      <a:pt x="10334" y="18000"/>
                    </a:lnTo>
                    <a:lnTo>
                      <a:pt x="10496" y="18000"/>
                    </a:lnTo>
                    <a:lnTo>
                      <a:pt x="10496" y="17811"/>
                    </a:lnTo>
                    <a:lnTo>
                      <a:pt x="10585" y="17811"/>
                    </a:lnTo>
                    <a:lnTo>
                      <a:pt x="10570" y="17621"/>
                    </a:lnTo>
                    <a:lnTo>
                      <a:pt x="10630" y="17811"/>
                    </a:lnTo>
                    <a:lnTo>
                      <a:pt x="10615" y="17811"/>
                    </a:lnTo>
                    <a:lnTo>
                      <a:pt x="10615" y="18000"/>
                    </a:lnTo>
                    <a:lnTo>
                      <a:pt x="10584" y="18189"/>
                    </a:lnTo>
                    <a:lnTo>
                      <a:pt x="10528" y="18189"/>
                    </a:lnTo>
                    <a:lnTo>
                      <a:pt x="10496" y="18000"/>
                    </a:lnTo>
                    <a:lnTo>
                      <a:pt x="10496" y="18189"/>
                    </a:lnTo>
                    <a:lnTo>
                      <a:pt x="10530" y="18379"/>
                    </a:lnTo>
                    <a:lnTo>
                      <a:pt x="10719" y="18379"/>
                    </a:lnTo>
                    <a:lnTo>
                      <a:pt x="10719" y="18189"/>
                    </a:lnTo>
                    <a:lnTo>
                      <a:pt x="10733" y="18189"/>
                    </a:lnTo>
                    <a:lnTo>
                      <a:pt x="10733" y="18379"/>
                    </a:lnTo>
                    <a:lnTo>
                      <a:pt x="10778" y="18379"/>
                    </a:lnTo>
                    <a:lnTo>
                      <a:pt x="10793" y="18568"/>
                    </a:lnTo>
                    <a:lnTo>
                      <a:pt x="11015" y="19137"/>
                    </a:lnTo>
                    <a:lnTo>
                      <a:pt x="11074" y="18758"/>
                    </a:lnTo>
                    <a:lnTo>
                      <a:pt x="11148" y="18758"/>
                    </a:lnTo>
                    <a:lnTo>
                      <a:pt x="11148" y="18568"/>
                    </a:lnTo>
                    <a:lnTo>
                      <a:pt x="11163" y="18568"/>
                    </a:lnTo>
                    <a:lnTo>
                      <a:pt x="11178" y="18758"/>
                    </a:lnTo>
                    <a:lnTo>
                      <a:pt x="11178" y="18568"/>
                    </a:lnTo>
                    <a:lnTo>
                      <a:pt x="11192" y="18568"/>
                    </a:lnTo>
                    <a:lnTo>
                      <a:pt x="11192" y="18758"/>
                    </a:lnTo>
                    <a:lnTo>
                      <a:pt x="11252" y="18758"/>
                    </a:lnTo>
                    <a:lnTo>
                      <a:pt x="11252" y="18947"/>
                    </a:lnTo>
                    <a:lnTo>
                      <a:pt x="11266" y="18947"/>
                    </a:lnTo>
                    <a:lnTo>
                      <a:pt x="11266" y="19137"/>
                    </a:lnTo>
                    <a:lnTo>
                      <a:pt x="11313" y="19137"/>
                    </a:lnTo>
                    <a:lnTo>
                      <a:pt x="11339" y="19326"/>
                    </a:lnTo>
                    <a:lnTo>
                      <a:pt x="11385" y="19326"/>
                    </a:lnTo>
                    <a:lnTo>
                      <a:pt x="11400" y="19137"/>
                    </a:lnTo>
                    <a:lnTo>
                      <a:pt x="11429" y="19137"/>
                    </a:lnTo>
                    <a:lnTo>
                      <a:pt x="11405" y="18947"/>
                    </a:lnTo>
                    <a:lnTo>
                      <a:pt x="11311" y="18947"/>
                    </a:lnTo>
                    <a:lnTo>
                      <a:pt x="11281" y="18758"/>
                    </a:lnTo>
                    <a:lnTo>
                      <a:pt x="11296" y="18568"/>
                    </a:lnTo>
                    <a:lnTo>
                      <a:pt x="11311" y="18568"/>
                    </a:lnTo>
                    <a:lnTo>
                      <a:pt x="11288" y="18379"/>
                    </a:lnTo>
                    <a:lnTo>
                      <a:pt x="11207" y="18379"/>
                    </a:lnTo>
                    <a:lnTo>
                      <a:pt x="11192" y="18189"/>
                    </a:lnTo>
                    <a:lnTo>
                      <a:pt x="11266" y="18189"/>
                    </a:lnTo>
                    <a:lnTo>
                      <a:pt x="11266" y="18000"/>
                    </a:lnTo>
                    <a:lnTo>
                      <a:pt x="11281" y="18000"/>
                    </a:lnTo>
                    <a:lnTo>
                      <a:pt x="11281" y="17811"/>
                    </a:lnTo>
                    <a:lnTo>
                      <a:pt x="11414" y="17811"/>
                    </a:lnTo>
                    <a:lnTo>
                      <a:pt x="11400" y="18000"/>
                    </a:lnTo>
                    <a:lnTo>
                      <a:pt x="11681" y="18000"/>
                    </a:lnTo>
                    <a:lnTo>
                      <a:pt x="11739" y="18189"/>
                    </a:lnTo>
                    <a:lnTo>
                      <a:pt x="11860" y="18189"/>
                    </a:lnTo>
                    <a:lnTo>
                      <a:pt x="11918" y="18379"/>
                    </a:lnTo>
                    <a:lnTo>
                      <a:pt x="11953" y="18189"/>
                    </a:lnTo>
                    <a:lnTo>
                      <a:pt x="12030" y="18000"/>
                    </a:lnTo>
                    <a:lnTo>
                      <a:pt x="12066" y="17811"/>
                    </a:lnTo>
                    <a:lnTo>
                      <a:pt x="12077" y="18000"/>
                    </a:lnTo>
                    <a:lnTo>
                      <a:pt x="12099" y="18189"/>
                    </a:lnTo>
                    <a:lnTo>
                      <a:pt x="12110" y="18379"/>
                    </a:lnTo>
                    <a:lnTo>
                      <a:pt x="12133" y="18568"/>
                    </a:lnTo>
                    <a:lnTo>
                      <a:pt x="12156" y="18758"/>
                    </a:lnTo>
                    <a:lnTo>
                      <a:pt x="12183" y="18947"/>
                    </a:lnTo>
                    <a:lnTo>
                      <a:pt x="12214" y="19137"/>
                    </a:lnTo>
                    <a:lnTo>
                      <a:pt x="11693" y="19137"/>
                    </a:lnTo>
                    <a:lnTo>
                      <a:pt x="11594" y="19326"/>
                    </a:lnTo>
                    <a:lnTo>
                      <a:pt x="11548" y="19326"/>
                    </a:lnTo>
                    <a:lnTo>
                      <a:pt x="11577" y="19516"/>
                    </a:lnTo>
                    <a:lnTo>
                      <a:pt x="11765" y="19516"/>
                    </a:lnTo>
                    <a:lnTo>
                      <a:pt x="11829" y="19326"/>
                    </a:lnTo>
                    <a:lnTo>
                      <a:pt x="11973" y="19705"/>
                    </a:lnTo>
                    <a:lnTo>
                      <a:pt x="12268" y="19705"/>
                    </a:lnTo>
                    <a:lnTo>
                      <a:pt x="12421" y="19516"/>
                    </a:lnTo>
                    <a:lnTo>
                      <a:pt x="12554" y="19516"/>
                    </a:lnTo>
                    <a:lnTo>
                      <a:pt x="12569" y="19705"/>
                    </a:lnTo>
                    <a:lnTo>
                      <a:pt x="12626" y="19705"/>
                    </a:lnTo>
                    <a:lnTo>
                      <a:pt x="12705" y="19895"/>
                    </a:lnTo>
                    <a:lnTo>
                      <a:pt x="12711" y="19895"/>
                    </a:lnTo>
                    <a:lnTo>
                      <a:pt x="12634" y="19705"/>
                    </a:lnTo>
                    <a:lnTo>
                      <a:pt x="12599" y="19516"/>
                    </a:lnTo>
                    <a:lnTo>
                      <a:pt x="12599" y="19326"/>
                    </a:lnTo>
                    <a:lnTo>
                      <a:pt x="12584" y="19326"/>
                    </a:lnTo>
                    <a:lnTo>
                      <a:pt x="12584" y="19137"/>
                    </a:lnTo>
                    <a:lnTo>
                      <a:pt x="12562" y="19137"/>
                    </a:lnTo>
                    <a:lnTo>
                      <a:pt x="12540" y="18947"/>
                    </a:lnTo>
                    <a:lnTo>
                      <a:pt x="12517" y="18947"/>
                    </a:lnTo>
                    <a:lnTo>
                      <a:pt x="12495" y="18758"/>
                    </a:lnTo>
                    <a:lnTo>
                      <a:pt x="12599" y="18758"/>
                    </a:lnTo>
                    <a:lnTo>
                      <a:pt x="12599" y="18947"/>
                    </a:lnTo>
                    <a:lnTo>
                      <a:pt x="12614" y="19137"/>
                    </a:lnTo>
                    <a:lnTo>
                      <a:pt x="12643" y="19137"/>
                    </a:lnTo>
                    <a:lnTo>
                      <a:pt x="12673" y="18947"/>
                    </a:lnTo>
                    <a:lnTo>
                      <a:pt x="12732" y="18947"/>
                    </a:lnTo>
                    <a:lnTo>
                      <a:pt x="12747" y="18758"/>
                    </a:lnTo>
                    <a:lnTo>
                      <a:pt x="12821" y="18758"/>
                    </a:lnTo>
                    <a:lnTo>
                      <a:pt x="12821" y="18947"/>
                    </a:lnTo>
                    <a:lnTo>
                      <a:pt x="12806" y="18947"/>
                    </a:lnTo>
                    <a:lnTo>
                      <a:pt x="12806" y="19137"/>
                    </a:lnTo>
                    <a:lnTo>
                      <a:pt x="12791" y="19137"/>
                    </a:lnTo>
                    <a:lnTo>
                      <a:pt x="12791" y="19705"/>
                    </a:lnTo>
                    <a:lnTo>
                      <a:pt x="12836" y="19705"/>
                    </a:lnTo>
                    <a:lnTo>
                      <a:pt x="12836" y="19516"/>
                    </a:lnTo>
                    <a:lnTo>
                      <a:pt x="12850" y="19516"/>
                    </a:lnTo>
                    <a:lnTo>
                      <a:pt x="12865" y="19326"/>
                    </a:lnTo>
                    <a:lnTo>
                      <a:pt x="12910" y="19326"/>
                    </a:lnTo>
                    <a:lnTo>
                      <a:pt x="12924" y="19137"/>
                    </a:lnTo>
                    <a:lnTo>
                      <a:pt x="12939" y="19137"/>
                    </a:lnTo>
                    <a:lnTo>
                      <a:pt x="12954" y="19326"/>
                    </a:lnTo>
                    <a:lnTo>
                      <a:pt x="12984" y="19516"/>
                    </a:lnTo>
                    <a:lnTo>
                      <a:pt x="13013" y="19516"/>
                    </a:lnTo>
                    <a:lnTo>
                      <a:pt x="13073" y="19895"/>
                    </a:lnTo>
                    <a:lnTo>
                      <a:pt x="13132" y="19895"/>
                    </a:lnTo>
                    <a:lnTo>
                      <a:pt x="13161" y="19705"/>
                    </a:lnTo>
                    <a:lnTo>
                      <a:pt x="13265" y="19705"/>
                    </a:lnTo>
                    <a:lnTo>
                      <a:pt x="13265" y="19895"/>
                    </a:lnTo>
                    <a:lnTo>
                      <a:pt x="13369" y="19895"/>
                    </a:lnTo>
                    <a:lnTo>
                      <a:pt x="13383" y="19705"/>
                    </a:lnTo>
                    <a:lnTo>
                      <a:pt x="13428" y="19705"/>
                    </a:lnTo>
                    <a:lnTo>
                      <a:pt x="13428" y="19895"/>
                    </a:lnTo>
                    <a:lnTo>
                      <a:pt x="13457" y="19895"/>
                    </a:lnTo>
                    <a:lnTo>
                      <a:pt x="13457" y="19705"/>
                    </a:lnTo>
                    <a:lnTo>
                      <a:pt x="13472" y="19895"/>
                    </a:lnTo>
                    <a:lnTo>
                      <a:pt x="13487" y="19705"/>
                    </a:lnTo>
                    <a:lnTo>
                      <a:pt x="13502" y="19705"/>
                    </a:lnTo>
                    <a:lnTo>
                      <a:pt x="13531" y="19516"/>
                    </a:lnTo>
                    <a:lnTo>
                      <a:pt x="13540" y="19705"/>
                    </a:lnTo>
                    <a:lnTo>
                      <a:pt x="13552" y="19895"/>
                    </a:lnTo>
                    <a:lnTo>
                      <a:pt x="13561" y="20084"/>
                    </a:lnTo>
                    <a:lnTo>
                      <a:pt x="13561" y="19895"/>
                    </a:lnTo>
                    <a:lnTo>
                      <a:pt x="13576" y="19895"/>
                    </a:lnTo>
                    <a:lnTo>
                      <a:pt x="13576" y="19705"/>
                    </a:lnTo>
                    <a:lnTo>
                      <a:pt x="13855" y="19705"/>
                    </a:lnTo>
                    <a:lnTo>
                      <a:pt x="13946" y="19516"/>
                    </a:lnTo>
                    <a:lnTo>
                      <a:pt x="14087" y="19516"/>
                    </a:lnTo>
                    <a:lnTo>
                      <a:pt x="14109" y="19326"/>
                    </a:lnTo>
                    <a:lnTo>
                      <a:pt x="14131" y="19326"/>
                    </a:lnTo>
                    <a:lnTo>
                      <a:pt x="14153" y="19137"/>
                    </a:lnTo>
                    <a:lnTo>
                      <a:pt x="14142" y="19137"/>
                    </a:lnTo>
                    <a:lnTo>
                      <a:pt x="14133" y="18947"/>
                    </a:lnTo>
                    <a:lnTo>
                      <a:pt x="14126" y="18758"/>
                    </a:lnTo>
                    <a:lnTo>
                      <a:pt x="14124" y="18568"/>
                    </a:lnTo>
                    <a:lnTo>
                      <a:pt x="14138" y="18379"/>
                    </a:lnTo>
                    <a:lnTo>
                      <a:pt x="14138" y="18568"/>
                    </a:lnTo>
                    <a:lnTo>
                      <a:pt x="14198" y="18568"/>
                    </a:lnTo>
                    <a:lnTo>
                      <a:pt x="14198" y="18758"/>
                    </a:lnTo>
                    <a:lnTo>
                      <a:pt x="14235" y="18758"/>
                    </a:lnTo>
                    <a:lnTo>
                      <a:pt x="14279" y="18947"/>
                    </a:lnTo>
                    <a:lnTo>
                      <a:pt x="14346" y="18947"/>
                    </a:lnTo>
                    <a:lnTo>
                      <a:pt x="14390" y="18758"/>
                    </a:lnTo>
                    <a:lnTo>
                      <a:pt x="14473" y="18758"/>
                    </a:lnTo>
                    <a:lnTo>
                      <a:pt x="14509" y="18568"/>
                    </a:lnTo>
                    <a:lnTo>
                      <a:pt x="14575" y="18568"/>
                    </a:lnTo>
                    <a:lnTo>
                      <a:pt x="14620" y="18758"/>
                    </a:lnTo>
                    <a:lnTo>
                      <a:pt x="14642" y="18758"/>
                    </a:lnTo>
                    <a:lnTo>
                      <a:pt x="14642" y="18379"/>
                    </a:lnTo>
                    <a:lnTo>
                      <a:pt x="14597" y="18379"/>
                    </a:lnTo>
                    <a:lnTo>
                      <a:pt x="14612" y="18189"/>
                    </a:lnTo>
                    <a:lnTo>
                      <a:pt x="14642" y="18189"/>
                    </a:lnTo>
                    <a:lnTo>
                      <a:pt x="14657" y="18379"/>
                    </a:lnTo>
                    <a:lnTo>
                      <a:pt x="14686" y="18379"/>
                    </a:lnTo>
                    <a:lnTo>
                      <a:pt x="14701" y="18568"/>
                    </a:lnTo>
                    <a:lnTo>
                      <a:pt x="14731" y="18568"/>
                    </a:lnTo>
                    <a:lnTo>
                      <a:pt x="14745" y="18758"/>
                    </a:lnTo>
                    <a:lnTo>
                      <a:pt x="14805" y="18758"/>
                    </a:lnTo>
                    <a:lnTo>
                      <a:pt x="14819" y="18568"/>
                    </a:lnTo>
                    <a:lnTo>
                      <a:pt x="14855" y="18568"/>
                    </a:lnTo>
                    <a:lnTo>
                      <a:pt x="14932" y="18758"/>
                    </a:lnTo>
                    <a:lnTo>
                      <a:pt x="15086" y="18758"/>
                    </a:lnTo>
                    <a:lnTo>
                      <a:pt x="15086" y="18947"/>
                    </a:lnTo>
                    <a:lnTo>
                      <a:pt x="15101" y="18758"/>
                    </a:lnTo>
                    <a:lnTo>
                      <a:pt x="15323" y="18568"/>
                    </a:lnTo>
                    <a:lnTo>
                      <a:pt x="15323" y="18758"/>
                    </a:lnTo>
                    <a:lnTo>
                      <a:pt x="15338" y="18947"/>
                    </a:lnTo>
                    <a:lnTo>
                      <a:pt x="15308" y="18947"/>
                    </a:lnTo>
                    <a:lnTo>
                      <a:pt x="15293" y="19137"/>
                    </a:lnTo>
                    <a:lnTo>
                      <a:pt x="15323" y="19137"/>
                    </a:lnTo>
                    <a:lnTo>
                      <a:pt x="15352" y="19326"/>
                    </a:lnTo>
                    <a:lnTo>
                      <a:pt x="15367" y="19326"/>
                    </a:lnTo>
                    <a:lnTo>
                      <a:pt x="15382" y="19137"/>
                    </a:lnTo>
                    <a:lnTo>
                      <a:pt x="15426" y="19137"/>
                    </a:lnTo>
                    <a:lnTo>
                      <a:pt x="15367" y="19326"/>
                    </a:lnTo>
                    <a:lnTo>
                      <a:pt x="15441" y="19326"/>
                    </a:lnTo>
                    <a:lnTo>
                      <a:pt x="15484" y="19137"/>
                    </a:lnTo>
                    <a:lnTo>
                      <a:pt x="15575" y="19137"/>
                    </a:lnTo>
                    <a:lnTo>
                      <a:pt x="15575" y="19326"/>
                    </a:lnTo>
                    <a:lnTo>
                      <a:pt x="15560" y="19516"/>
                    </a:lnTo>
                    <a:lnTo>
                      <a:pt x="15589" y="19516"/>
                    </a:lnTo>
                    <a:lnTo>
                      <a:pt x="15619" y="19705"/>
                    </a:lnTo>
                    <a:lnTo>
                      <a:pt x="15619" y="19516"/>
                    </a:lnTo>
                    <a:lnTo>
                      <a:pt x="15604" y="19516"/>
                    </a:lnTo>
                    <a:lnTo>
                      <a:pt x="15589" y="19326"/>
                    </a:lnTo>
                    <a:lnTo>
                      <a:pt x="15589" y="19137"/>
                    </a:lnTo>
                    <a:lnTo>
                      <a:pt x="15663" y="19137"/>
                    </a:lnTo>
                    <a:lnTo>
                      <a:pt x="15678" y="19326"/>
                    </a:lnTo>
                    <a:lnTo>
                      <a:pt x="15693" y="19326"/>
                    </a:lnTo>
                    <a:lnTo>
                      <a:pt x="15708" y="19137"/>
                    </a:lnTo>
                    <a:lnTo>
                      <a:pt x="15776" y="19137"/>
                    </a:lnTo>
                    <a:lnTo>
                      <a:pt x="15814" y="18947"/>
                    </a:lnTo>
                    <a:lnTo>
                      <a:pt x="15930" y="18947"/>
                    </a:lnTo>
                    <a:lnTo>
                      <a:pt x="15930" y="18758"/>
                    </a:lnTo>
                    <a:lnTo>
                      <a:pt x="15945" y="18758"/>
                    </a:lnTo>
                    <a:lnTo>
                      <a:pt x="15945" y="18568"/>
                    </a:lnTo>
                    <a:lnTo>
                      <a:pt x="15974" y="18568"/>
                    </a:lnTo>
                    <a:lnTo>
                      <a:pt x="15945" y="18947"/>
                    </a:lnTo>
                    <a:lnTo>
                      <a:pt x="15993" y="19137"/>
                    </a:lnTo>
                    <a:lnTo>
                      <a:pt x="16063" y="19326"/>
                    </a:lnTo>
                    <a:lnTo>
                      <a:pt x="16144" y="19516"/>
                    </a:lnTo>
                    <a:lnTo>
                      <a:pt x="16293" y="19516"/>
                    </a:lnTo>
                    <a:lnTo>
                      <a:pt x="16315" y="19326"/>
                    </a:lnTo>
                    <a:lnTo>
                      <a:pt x="16330" y="19516"/>
                    </a:lnTo>
                    <a:lnTo>
                      <a:pt x="16330" y="19326"/>
                    </a:lnTo>
                    <a:lnTo>
                      <a:pt x="16385" y="19137"/>
                    </a:lnTo>
                    <a:lnTo>
                      <a:pt x="16439" y="19137"/>
                    </a:lnTo>
                    <a:lnTo>
                      <a:pt x="16490" y="18947"/>
                    </a:lnTo>
                    <a:lnTo>
                      <a:pt x="16552" y="18947"/>
                    </a:lnTo>
                    <a:lnTo>
                      <a:pt x="16566" y="18758"/>
                    </a:lnTo>
                    <a:lnTo>
                      <a:pt x="16581" y="18758"/>
                    </a:lnTo>
                    <a:lnTo>
                      <a:pt x="16670" y="18568"/>
                    </a:lnTo>
                    <a:lnTo>
                      <a:pt x="16670" y="18947"/>
                    </a:lnTo>
                    <a:lnTo>
                      <a:pt x="16685" y="19137"/>
                    </a:lnTo>
                    <a:lnTo>
                      <a:pt x="16700" y="19137"/>
                    </a:lnTo>
                    <a:lnTo>
                      <a:pt x="16714" y="19326"/>
                    </a:lnTo>
                    <a:lnTo>
                      <a:pt x="16759" y="19326"/>
                    </a:lnTo>
                    <a:lnTo>
                      <a:pt x="16783" y="19516"/>
                    </a:lnTo>
                    <a:lnTo>
                      <a:pt x="16838" y="19705"/>
                    </a:lnTo>
                    <a:lnTo>
                      <a:pt x="16862" y="19895"/>
                    </a:lnTo>
                    <a:lnTo>
                      <a:pt x="16981" y="19895"/>
                    </a:lnTo>
                    <a:lnTo>
                      <a:pt x="16996" y="20084"/>
                    </a:lnTo>
                    <a:lnTo>
                      <a:pt x="16981" y="20274"/>
                    </a:lnTo>
                    <a:lnTo>
                      <a:pt x="17025" y="20274"/>
                    </a:lnTo>
                    <a:lnTo>
                      <a:pt x="17055" y="20084"/>
                    </a:lnTo>
                    <a:lnTo>
                      <a:pt x="17011" y="19895"/>
                    </a:lnTo>
                    <a:lnTo>
                      <a:pt x="17055" y="19705"/>
                    </a:lnTo>
                    <a:lnTo>
                      <a:pt x="17070" y="19705"/>
                    </a:lnTo>
                    <a:lnTo>
                      <a:pt x="17137" y="19516"/>
                    </a:lnTo>
                    <a:lnTo>
                      <a:pt x="17205" y="19326"/>
                    </a:lnTo>
                    <a:lnTo>
                      <a:pt x="17276" y="19326"/>
                    </a:lnTo>
                    <a:lnTo>
                      <a:pt x="17351" y="19705"/>
                    </a:lnTo>
                    <a:lnTo>
                      <a:pt x="17367" y="19895"/>
                    </a:lnTo>
                    <a:lnTo>
                      <a:pt x="17455" y="19895"/>
                    </a:lnTo>
                    <a:lnTo>
                      <a:pt x="17466" y="20084"/>
                    </a:lnTo>
                    <a:lnTo>
                      <a:pt x="17477" y="20084"/>
                    </a:lnTo>
                    <a:lnTo>
                      <a:pt x="17499" y="20463"/>
                    </a:lnTo>
                    <a:lnTo>
                      <a:pt x="17484" y="20463"/>
                    </a:lnTo>
                    <a:lnTo>
                      <a:pt x="17498" y="20653"/>
                    </a:lnTo>
                    <a:lnTo>
                      <a:pt x="17530" y="20842"/>
                    </a:lnTo>
                    <a:lnTo>
                      <a:pt x="17544" y="21032"/>
                    </a:lnTo>
                    <a:lnTo>
                      <a:pt x="17432" y="21032"/>
                    </a:lnTo>
                    <a:lnTo>
                      <a:pt x="17410" y="20842"/>
                    </a:lnTo>
                    <a:lnTo>
                      <a:pt x="17262" y="20842"/>
                    </a:lnTo>
                    <a:lnTo>
                      <a:pt x="17156" y="20691"/>
                    </a:lnTo>
                    <a:lnTo>
                      <a:pt x="17173" y="20842"/>
                    </a:lnTo>
                    <a:lnTo>
                      <a:pt x="17196" y="20842"/>
                    </a:lnTo>
                    <a:lnTo>
                      <a:pt x="17218" y="21032"/>
                    </a:lnTo>
                    <a:lnTo>
                      <a:pt x="17203" y="21221"/>
                    </a:lnTo>
                    <a:lnTo>
                      <a:pt x="17245" y="21032"/>
                    </a:lnTo>
                    <a:lnTo>
                      <a:pt x="17377" y="21032"/>
                    </a:lnTo>
                    <a:lnTo>
                      <a:pt x="17410" y="21600"/>
                    </a:lnTo>
                    <a:lnTo>
                      <a:pt x="17491" y="21411"/>
                    </a:lnTo>
                    <a:lnTo>
                      <a:pt x="17575" y="21221"/>
                    </a:lnTo>
                    <a:lnTo>
                      <a:pt x="17766" y="21221"/>
                    </a:lnTo>
                    <a:lnTo>
                      <a:pt x="17766" y="21032"/>
                    </a:lnTo>
                    <a:lnTo>
                      <a:pt x="17751" y="20842"/>
                    </a:lnTo>
                    <a:lnTo>
                      <a:pt x="17677" y="20842"/>
                    </a:lnTo>
                    <a:lnTo>
                      <a:pt x="17692" y="20653"/>
                    </a:lnTo>
                    <a:lnTo>
                      <a:pt x="17731" y="20653"/>
                    </a:lnTo>
                    <a:lnTo>
                      <a:pt x="17786" y="20463"/>
                    </a:lnTo>
                    <a:lnTo>
                      <a:pt x="17721" y="20463"/>
                    </a:lnTo>
                    <a:lnTo>
                      <a:pt x="17736" y="20274"/>
                    </a:lnTo>
                    <a:lnTo>
                      <a:pt x="17751" y="20274"/>
                    </a:lnTo>
                    <a:lnTo>
                      <a:pt x="17766" y="20084"/>
                    </a:lnTo>
                    <a:lnTo>
                      <a:pt x="17780" y="20084"/>
                    </a:lnTo>
                    <a:lnTo>
                      <a:pt x="17795" y="20274"/>
                    </a:lnTo>
                    <a:lnTo>
                      <a:pt x="17825" y="20274"/>
                    </a:lnTo>
                    <a:lnTo>
                      <a:pt x="17825" y="20463"/>
                    </a:lnTo>
                    <a:lnTo>
                      <a:pt x="17988" y="20463"/>
                    </a:lnTo>
                    <a:lnTo>
                      <a:pt x="18047" y="20274"/>
                    </a:lnTo>
                    <a:lnTo>
                      <a:pt x="18062" y="20274"/>
                    </a:lnTo>
                    <a:lnTo>
                      <a:pt x="18062" y="20084"/>
                    </a:lnTo>
                    <a:lnTo>
                      <a:pt x="18145" y="20084"/>
                    </a:lnTo>
                    <a:lnTo>
                      <a:pt x="18210" y="20274"/>
                    </a:lnTo>
                    <a:lnTo>
                      <a:pt x="18264" y="20274"/>
                    </a:lnTo>
                    <a:lnTo>
                      <a:pt x="18299" y="20653"/>
                    </a:lnTo>
                    <a:lnTo>
                      <a:pt x="18310" y="20463"/>
                    </a:lnTo>
                    <a:lnTo>
                      <a:pt x="18323" y="20274"/>
                    </a:lnTo>
                    <a:lnTo>
                      <a:pt x="18338" y="20084"/>
                    </a:lnTo>
                    <a:lnTo>
                      <a:pt x="18358" y="19705"/>
                    </a:lnTo>
                    <a:lnTo>
                      <a:pt x="18396" y="19895"/>
                    </a:lnTo>
                    <a:lnTo>
                      <a:pt x="18441" y="19895"/>
                    </a:lnTo>
                    <a:lnTo>
                      <a:pt x="18489" y="20084"/>
                    </a:lnTo>
                    <a:lnTo>
                      <a:pt x="18535" y="20084"/>
                    </a:lnTo>
                    <a:lnTo>
                      <a:pt x="18547" y="20274"/>
                    </a:lnTo>
                    <a:lnTo>
                      <a:pt x="18560" y="20463"/>
                    </a:lnTo>
                    <a:lnTo>
                      <a:pt x="18575" y="20653"/>
                    </a:lnTo>
                    <a:lnTo>
                      <a:pt x="18595" y="20842"/>
                    </a:lnTo>
                    <a:lnTo>
                      <a:pt x="18659" y="20653"/>
                    </a:lnTo>
                    <a:lnTo>
                      <a:pt x="18782" y="20463"/>
                    </a:lnTo>
                    <a:lnTo>
                      <a:pt x="18832" y="20463"/>
                    </a:lnTo>
                    <a:lnTo>
                      <a:pt x="19098" y="21032"/>
                    </a:lnTo>
                    <a:lnTo>
                      <a:pt x="19320" y="21032"/>
                    </a:lnTo>
                    <a:lnTo>
                      <a:pt x="19350" y="20842"/>
                    </a:lnTo>
                    <a:lnTo>
                      <a:pt x="19335" y="20842"/>
                    </a:lnTo>
                    <a:lnTo>
                      <a:pt x="19365" y="20653"/>
                    </a:lnTo>
                    <a:lnTo>
                      <a:pt x="19379" y="20653"/>
                    </a:lnTo>
                    <a:lnTo>
                      <a:pt x="19378" y="20539"/>
                    </a:lnTo>
                    <a:lnTo>
                      <a:pt x="19373" y="20463"/>
                    </a:lnTo>
                    <a:lnTo>
                      <a:pt x="19365" y="20274"/>
                    </a:lnTo>
                    <a:lnTo>
                      <a:pt x="19373" y="20463"/>
                    </a:lnTo>
                    <a:lnTo>
                      <a:pt x="20046" y="20463"/>
                    </a:lnTo>
                    <a:lnTo>
                      <a:pt x="20037" y="20274"/>
                    </a:lnTo>
                    <a:lnTo>
                      <a:pt x="20025" y="20084"/>
                    </a:lnTo>
                    <a:lnTo>
                      <a:pt x="20016" y="19895"/>
                    </a:lnTo>
                    <a:lnTo>
                      <a:pt x="20046" y="19895"/>
                    </a:lnTo>
                    <a:lnTo>
                      <a:pt x="20060" y="20084"/>
                    </a:lnTo>
                    <a:lnTo>
                      <a:pt x="20075" y="20084"/>
                    </a:lnTo>
                    <a:lnTo>
                      <a:pt x="20090" y="19895"/>
                    </a:lnTo>
                    <a:lnTo>
                      <a:pt x="20060" y="19895"/>
                    </a:lnTo>
                    <a:lnTo>
                      <a:pt x="20060" y="19705"/>
                    </a:lnTo>
                    <a:lnTo>
                      <a:pt x="20031" y="19705"/>
                    </a:lnTo>
                    <a:lnTo>
                      <a:pt x="20031" y="19516"/>
                    </a:lnTo>
                    <a:lnTo>
                      <a:pt x="20046" y="19516"/>
                    </a:lnTo>
                    <a:lnTo>
                      <a:pt x="20046" y="19705"/>
                    </a:lnTo>
                    <a:lnTo>
                      <a:pt x="20060" y="19516"/>
                    </a:lnTo>
                    <a:lnTo>
                      <a:pt x="20060" y="19705"/>
                    </a:lnTo>
                    <a:lnTo>
                      <a:pt x="20120" y="19705"/>
                    </a:lnTo>
                    <a:lnTo>
                      <a:pt x="20120" y="19895"/>
                    </a:lnTo>
                    <a:lnTo>
                      <a:pt x="20164" y="19895"/>
                    </a:lnTo>
                    <a:lnTo>
                      <a:pt x="20164" y="19516"/>
                    </a:lnTo>
                    <a:lnTo>
                      <a:pt x="20179" y="19326"/>
                    </a:lnTo>
                    <a:lnTo>
                      <a:pt x="20179" y="18947"/>
                    </a:lnTo>
                    <a:lnTo>
                      <a:pt x="20194" y="18947"/>
                    </a:lnTo>
                    <a:lnTo>
                      <a:pt x="20194" y="19137"/>
                    </a:lnTo>
                    <a:lnTo>
                      <a:pt x="20312" y="19137"/>
                    </a:lnTo>
                    <a:lnTo>
                      <a:pt x="20327" y="18947"/>
                    </a:lnTo>
                    <a:lnTo>
                      <a:pt x="20342" y="18947"/>
                    </a:lnTo>
                    <a:lnTo>
                      <a:pt x="20364" y="18758"/>
                    </a:lnTo>
                    <a:lnTo>
                      <a:pt x="20384" y="18758"/>
                    </a:lnTo>
                    <a:lnTo>
                      <a:pt x="20402" y="18568"/>
                    </a:lnTo>
                    <a:lnTo>
                      <a:pt x="20416" y="18379"/>
                    </a:lnTo>
                    <a:lnTo>
                      <a:pt x="20393" y="18379"/>
                    </a:lnTo>
                    <a:lnTo>
                      <a:pt x="20349" y="18189"/>
                    </a:lnTo>
                    <a:lnTo>
                      <a:pt x="20327" y="18189"/>
                    </a:lnTo>
                    <a:lnTo>
                      <a:pt x="20327" y="18000"/>
                    </a:lnTo>
                    <a:lnTo>
                      <a:pt x="20325" y="18000"/>
                    </a:lnTo>
                    <a:lnTo>
                      <a:pt x="20321" y="17811"/>
                    </a:lnTo>
                    <a:lnTo>
                      <a:pt x="20312" y="17621"/>
                    </a:lnTo>
                    <a:lnTo>
                      <a:pt x="20312" y="18379"/>
                    </a:lnTo>
                    <a:lnTo>
                      <a:pt x="20297" y="18379"/>
                    </a:lnTo>
                    <a:lnTo>
                      <a:pt x="20300" y="18568"/>
                    </a:lnTo>
                    <a:lnTo>
                      <a:pt x="20284" y="18758"/>
                    </a:lnTo>
                    <a:lnTo>
                      <a:pt x="20179" y="18758"/>
                    </a:lnTo>
                    <a:lnTo>
                      <a:pt x="20179" y="18568"/>
                    </a:lnTo>
                    <a:lnTo>
                      <a:pt x="20164" y="18568"/>
                    </a:lnTo>
                    <a:lnTo>
                      <a:pt x="20223" y="18379"/>
                    </a:lnTo>
                    <a:lnTo>
                      <a:pt x="20253" y="18000"/>
                    </a:lnTo>
                    <a:lnTo>
                      <a:pt x="20282" y="18000"/>
                    </a:lnTo>
                    <a:lnTo>
                      <a:pt x="20297" y="18189"/>
                    </a:lnTo>
                    <a:lnTo>
                      <a:pt x="20312" y="18189"/>
                    </a:lnTo>
                    <a:lnTo>
                      <a:pt x="20312" y="17621"/>
                    </a:lnTo>
                    <a:lnTo>
                      <a:pt x="20281" y="17621"/>
                    </a:lnTo>
                    <a:lnTo>
                      <a:pt x="20225" y="17432"/>
                    </a:lnTo>
                    <a:lnTo>
                      <a:pt x="20297" y="17432"/>
                    </a:lnTo>
                    <a:lnTo>
                      <a:pt x="20312" y="17242"/>
                    </a:lnTo>
                    <a:lnTo>
                      <a:pt x="20327" y="17242"/>
                    </a:lnTo>
                    <a:lnTo>
                      <a:pt x="20356" y="17053"/>
                    </a:lnTo>
                    <a:lnTo>
                      <a:pt x="20392" y="16863"/>
                    </a:lnTo>
                    <a:lnTo>
                      <a:pt x="20519" y="16863"/>
                    </a:lnTo>
                    <a:lnTo>
                      <a:pt x="20519" y="16674"/>
                    </a:lnTo>
                    <a:lnTo>
                      <a:pt x="20534" y="16674"/>
                    </a:lnTo>
                    <a:lnTo>
                      <a:pt x="20549" y="16863"/>
                    </a:lnTo>
                    <a:lnTo>
                      <a:pt x="20534" y="16863"/>
                    </a:lnTo>
                    <a:lnTo>
                      <a:pt x="20556" y="17053"/>
                    </a:lnTo>
                    <a:lnTo>
                      <a:pt x="20594" y="17053"/>
                    </a:lnTo>
                    <a:lnTo>
                      <a:pt x="20608" y="17242"/>
                    </a:lnTo>
                    <a:lnTo>
                      <a:pt x="20673" y="17242"/>
                    </a:lnTo>
                    <a:lnTo>
                      <a:pt x="20702" y="17053"/>
                    </a:lnTo>
                    <a:lnTo>
                      <a:pt x="20826" y="17053"/>
                    </a:lnTo>
                    <a:lnTo>
                      <a:pt x="21026" y="17242"/>
                    </a:lnTo>
                    <a:lnTo>
                      <a:pt x="21126" y="17242"/>
                    </a:lnTo>
                    <a:lnTo>
                      <a:pt x="21141" y="17053"/>
                    </a:lnTo>
                    <a:lnTo>
                      <a:pt x="21156" y="17053"/>
                    </a:lnTo>
                    <a:lnTo>
                      <a:pt x="21171" y="16863"/>
                    </a:lnTo>
                    <a:lnTo>
                      <a:pt x="21052" y="16863"/>
                    </a:lnTo>
                    <a:lnTo>
                      <a:pt x="21083" y="16674"/>
                    </a:lnTo>
                    <a:lnTo>
                      <a:pt x="21108" y="16674"/>
                    </a:lnTo>
                    <a:lnTo>
                      <a:pt x="21127" y="16484"/>
                    </a:lnTo>
                    <a:lnTo>
                      <a:pt x="21126" y="16484"/>
                    </a:lnTo>
                    <a:lnTo>
                      <a:pt x="21126" y="16295"/>
                    </a:lnTo>
                    <a:lnTo>
                      <a:pt x="21111" y="16295"/>
                    </a:lnTo>
                    <a:lnTo>
                      <a:pt x="21147" y="16105"/>
                    </a:lnTo>
                    <a:lnTo>
                      <a:pt x="21185" y="16105"/>
                    </a:lnTo>
                    <a:lnTo>
                      <a:pt x="21224" y="15916"/>
                    </a:lnTo>
                    <a:lnTo>
                      <a:pt x="21260" y="15726"/>
                    </a:lnTo>
                    <a:lnTo>
                      <a:pt x="21274" y="15726"/>
                    </a:lnTo>
                    <a:lnTo>
                      <a:pt x="21296" y="15537"/>
                    </a:lnTo>
                    <a:lnTo>
                      <a:pt x="21317" y="15347"/>
                    </a:lnTo>
                    <a:lnTo>
                      <a:pt x="21335" y="15158"/>
                    </a:lnTo>
                    <a:lnTo>
                      <a:pt x="21348" y="14968"/>
                    </a:lnTo>
                    <a:lnTo>
                      <a:pt x="21378" y="14968"/>
                    </a:lnTo>
                    <a:lnTo>
                      <a:pt x="21378" y="14779"/>
                    </a:lnTo>
                    <a:lnTo>
                      <a:pt x="21393" y="14779"/>
                    </a:lnTo>
                    <a:lnTo>
                      <a:pt x="21408" y="14589"/>
                    </a:lnTo>
                    <a:lnTo>
                      <a:pt x="21393" y="14589"/>
                    </a:lnTo>
                    <a:lnTo>
                      <a:pt x="21382" y="14400"/>
                    </a:lnTo>
                    <a:lnTo>
                      <a:pt x="21372" y="14400"/>
                    </a:lnTo>
                    <a:lnTo>
                      <a:pt x="21366" y="14211"/>
                    </a:lnTo>
                    <a:lnTo>
                      <a:pt x="21363" y="14021"/>
                    </a:lnTo>
                    <a:lnTo>
                      <a:pt x="21365" y="13832"/>
                    </a:lnTo>
                    <a:lnTo>
                      <a:pt x="21376" y="13453"/>
                    </a:lnTo>
                    <a:lnTo>
                      <a:pt x="21378" y="13263"/>
                    </a:lnTo>
                    <a:lnTo>
                      <a:pt x="21348" y="13263"/>
                    </a:lnTo>
                    <a:lnTo>
                      <a:pt x="21348" y="13074"/>
                    </a:lnTo>
                    <a:lnTo>
                      <a:pt x="21319" y="13263"/>
                    </a:lnTo>
                    <a:lnTo>
                      <a:pt x="21274" y="13263"/>
                    </a:lnTo>
                    <a:lnTo>
                      <a:pt x="21274" y="13074"/>
                    </a:lnTo>
                    <a:lnTo>
                      <a:pt x="21289" y="13074"/>
                    </a:lnTo>
                    <a:lnTo>
                      <a:pt x="21289" y="12884"/>
                    </a:lnTo>
                    <a:lnTo>
                      <a:pt x="21304" y="12884"/>
                    </a:lnTo>
                    <a:lnTo>
                      <a:pt x="21304" y="13074"/>
                    </a:lnTo>
                    <a:lnTo>
                      <a:pt x="21319" y="12884"/>
                    </a:lnTo>
                    <a:lnTo>
                      <a:pt x="21334" y="13074"/>
                    </a:lnTo>
                    <a:lnTo>
                      <a:pt x="21378" y="13074"/>
                    </a:lnTo>
                    <a:lnTo>
                      <a:pt x="21378" y="13263"/>
                    </a:lnTo>
                    <a:lnTo>
                      <a:pt x="21541" y="13263"/>
                    </a:lnTo>
                    <a:lnTo>
                      <a:pt x="21538" y="13074"/>
                    </a:lnTo>
                    <a:lnTo>
                      <a:pt x="21528" y="12884"/>
                    </a:lnTo>
                    <a:lnTo>
                      <a:pt x="21526" y="12695"/>
                    </a:lnTo>
                    <a:lnTo>
                      <a:pt x="21504" y="12505"/>
                    </a:lnTo>
                    <a:lnTo>
                      <a:pt x="21480" y="12505"/>
                    </a:lnTo>
                    <a:lnTo>
                      <a:pt x="21453" y="12316"/>
                    </a:lnTo>
                    <a:lnTo>
                      <a:pt x="21422" y="12126"/>
                    </a:lnTo>
                    <a:lnTo>
                      <a:pt x="21496" y="12126"/>
                    </a:lnTo>
                    <a:lnTo>
                      <a:pt x="21529" y="11937"/>
                    </a:lnTo>
                    <a:lnTo>
                      <a:pt x="21559" y="11747"/>
                    </a:lnTo>
                    <a:lnTo>
                      <a:pt x="21584" y="11558"/>
                    </a:lnTo>
                    <a:lnTo>
                      <a:pt x="21600" y="113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22" name="Forma"/>
              <p:cNvSpPr/>
              <p:nvPr/>
            </p:nvSpPr>
            <p:spPr>
              <a:xfrm>
                <a:off x="64947" y="0"/>
                <a:ext cx="5833340" cy="1435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4" y="19497"/>
                    </a:moveTo>
                    <a:lnTo>
                      <a:pt x="1804" y="19497"/>
                    </a:lnTo>
                    <a:lnTo>
                      <a:pt x="1789" y="19688"/>
                    </a:lnTo>
                    <a:lnTo>
                      <a:pt x="1864" y="19688"/>
                    </a:lnTo>
                    <a:lnTo>
                      <a:pt x="1864" y="19497"/>
                    </a:lnTo>
                    <a:close/>
                    <a:moveTo>
                      <a:pt x="1864" y="18578"/>
                    </a:moveTo>
                    <a:lnTo>
                      <a:pt x="1849" y="18578"/>
                    </a:lnTo>
                    <a:lnTo>
                      <a:pt x="1849" y="18639"/>
                    </a:lnTo>
                    <a:lnTo>
                      <a:pt x="1864" y="18578"/>
                    </a:lnTo>
                    <a:close/>
                    <a:moveTo>
                      <a:pt x="1994" y="19659"/>
                    </a:moveTo>
                    <a:lnTo>
                      <a:pt x="1984" y="19497"/>
                    </a:lnTo>
                    <a:lnTo>
                      <a:pt x="1920" y="19497"/>
                    </a:lnTo>
                    <a:lnTo>
                      <a:pt x="1943" y="19688"/>
                    </a:lnTo>
                    <a:lnTo>
                      <a:pt x="1988" y="19688"/>
                    </a:lnTo>
                    <a:lnTo>
                      <a:pt x="1994" y="19659"/>
                    </a:lnTo>
                    <a:close/>
                    <a:moveTo>
                      <a:pt x="2014" y="18924"/>
                    </a:moveTo>
                    <a:lnTo>
                      <a:pt x="1969" y="18924"/>
                    </a:lnTo>
                    <a:lnTo>
                      <a:pt x="1969" y="18733"/>
                    </a:lnTo>
                    <a:lnTo>
                      <a:pt x="1954" y="18924"/>
                    </a:lnTo>
                    <a:lnTo>
                      <a:pt x="1954" y="19115"/>
                    </a:lnTo>
                    <a:lnTo>
                      <a:pt x="1939" y="19115"/>
                    </a:lnTo>
                    <a:lnTo>
                      <a:pt x="1924" y="18924"/>
                    </a:lnTo>
                    <a:lnTo>
                      <a:pt x="1892" y="18924"/>
                    </a:lnTo>
                    <a:lnTo>
                      <a:pt x="1881" y="19306"/>
                    </a:lnTo>
                    <a:lnTo>
                      <a:pt x="1879" y="19497"/>
                    </a:lnTo>
                    <a:lnTo>
                      <a:pt x="1920" y="19497"/>
                    </a:lnTo>
                    <a:lnTo>
                      <a:pt x="1909" y="19306"/>
                    </a:lnTo>
                    <a:lnTo>
                      <a:pt x="1940" y="19306"/>
                    </a:lnTo>
                    <a:lnTo>
                      <a:pt x="1998" y="19115"/>
                    </a:lnTo>
                    <a:lnTo>
                      <a:pt x="2014" y="19115"/>
                    </a:lnTo>
                    <a:lnTo>
                      <a:pt x="2014" y="18924"/>
                    </a:lnTo>
                    <a:close/>
                    <a:moveTo>
                      <a:pt x="2059" y="18542"/>
                    </a:moveTo>
                    <a:lnTo>
                      <a:pt x="2044" y="18350"/>
                    </a:lnTo>
                    <a:lnTo>
                      <a:pt x="2014" y="18350"/>
                    </a:lnTo>
                    <a:lnTo>
                      <a:pt x="2014" y="18542"/>
                    </a:lnTo>
                    <a:lnTo>
                      <a:pt x="2059" y="18542"/>
                    </a:lnTo>
                    <a:close/>
                    <a:moveTo>
                      <a:pt x="2074" y="19115"/>
                    </a:moveTo>
                    <a:lnTo>
                      <a:pt x="2059" y="18924"/>
                    </a:lnTo>
                    <a:lnTo>
                      <a:pt x="2059" y="19115"/>
                    </a:lnTo>
                    <a:lnTo>
                      <a:pt x="2074" y="19115"/>
                    </a:lnTo>
                    <a:close/>
                    <a:moveTo>
                      <a:pt x="2615" y="20071"/>
                    </a:moveTo>
                    <a:lnTo>
                      <a:pt x="2575" y="19816"/>
                    </a:lnTo>
                    <a:lnTo>
                      <a:pt x="2570" y="19880"/>
                    </a:lnTo>
                    <a:lnTo>
                      <a:pt x="2510" y="19880"/>
                    </a:lnTo>
                    <a:lnTo>
                      <a:pt x="2525" y="20071"/>
                    </a:lnTo>
                    <a:lnTo>
                      <a:pt x="2510" y="20071"/>
                    </a:lnTo>
                    <a:lnTo>
                      <a:pt x="2495" y="20262"/>
                    </a:lnTo>
                    <a:lnTo>
                      <a:pt x="2555" y="20262"/>
                    </a:lnTo>
                    <a:lnTo>
                      <a:pt x="2570" y="20071"/>
                    </a:lnTo>
                    <a:lnTo>
                      <a:pt x="2615" y="20071"/>
                    </a:lnTo>
                    <a:close/>
                    <a:moveTo>
                      <a:pt x="2901" y="20644"/>
                    </a:moveTo>
                    <a:lnTo>
                      <a:pt x="2833" y="20262"/>
                    </a:lnTo>
                    <a:lnTo>
                      <a:pt x="2800" y="20071"/>
                    </a:lnTo>
                    <a:lnTo>
                      <a:pt x="2766" y="20071"/>
                    </a:lnTo>
                    <a:lnTo>
                      <a:pt x="2766" y="20453"/>
                    </a:lnTo>
                    <a:lnTo>
                      <a:pt x="2721" y="20453"/>
                    </a:lnTo>
                    <a:lnTo>
                      <a:pt x="2736" y="20262"/>
                    </a:lnTo>
                    <a:lnTo>
                      <a:pt x="2766" y="20262"/>
                    </a:lnTo>
                    <a:lnTo>
                      <a:pt x="2766" y="20071"/>
                    </a:lnTo>
                    <a:lnTo>
                      <a:pt x="2721" y="20071"/>
                    </a:lnTo>
                    <a:lnTo>
                      <a:pt x="2721" y="20262"/>
                    </a:lnTo>
                    <a:lnTo>
                      <a:pt x="2680" y="20453"/>
                    </a:lnTo>
                    <a:lnTo>
                      <a:pt x="2585" y="20453"/>
                    </a:lnTo>
                    <a:lnTo>
                      <a:pt x="2587" y="20644"/>
                    </a:lnTo>
                    <a:lnTo>
                      <a:pt x="2612" y="20835"/>
                    </a:lnTo>
                    <a:lnTo>
                      <a:pt x="2653" y="20835"/>
                    </a:lnTo>
                    <a:lnTo>
                      <a:pt x="2706" y="20644"/>
                    </a:lnTo>
                    <a:lnTo>
                      <a:pt x="2811" y="20644"/>
                    </a:lnTo>
                    <a:lnTo>
                      <a:pt x="2791" y="20835"/>
                    </a:lnTo>
                    <a:lnTo>
                      <a:pt x="2775" y="20835"/>
                    </a:lnTo>
                    <a:lnTo>
                      <a:pt x="2762" y="21027"/>
                    </a:lnTo>
                    <a:lnTo>
                      <a:pt x="2781" y="21027"/>
                    </a:lnTo>
                    <a:lnTo>
                      <a:pt x="2901" y="20644"/>
                    </a:lnTo>
                    <a:close/>
                    <a:moveTo>
                      <a:pt x="3382" y="16248"/>
                    </a:moveTo>
                    <a:lnTo>
                      <a:pt x="3352" y="16248"/>
                    </a:lnTo>
                    <a:lnTo>
                      <a:pt x="3322" y="16057"/>
                    </a:lnTo>
                    <a:lnTo>
                      <a:pt x="3292" y="16057"/>
                    </a:lnTo>
                    <a:lnTo>
                      <a:pt x="3292" y="16248"/>
                    </a:lnTo>
                    <a:lnTo>
                      <a:pt x="3307" y="16248"/>
                    </a:lnTo>
                    <a:lnTo>
                      <a:pt x="3307" y="16439"/>
                    </a:lnTo>
                    <a:lnTo>
                      <a:pt x="3382" y="16439"/>
                    </a:lnTo>
                    <a:lnTo>
                      <a:pt x="3382" y="16248"/>
                    </a:lnTo>
                    <a:close/>
                    <a:moveTo>
                      <a:pt x="3427" y="20347"/>
                    </a:moveTo>
                    <a:lnTo>
                      <a:pt x="3407" y="20246"/>
                    </a:lnTo>
                    <a:lnTo>
                      <a:pt x="3372" y="20021"/>
                    </a:lnTo>
                    <a:lnTo>
                      <a:pt x="3352" y="19920"/>
                    </a:lnTo>
                    <a:lnTo>
                      <a:pt x="3322" y="19920"/>
                    </a:lnTo>
                    <a:lnTo>
                      <a:pt x="3307" y="19981"/>
                    </a:lnTo>
                    <a:lnTo>
                      <a:pt x="3332" y="20118"/>
                    </a:lnTo>
                    <a:lnTo>
                      <a:pt x="3387" y="20393"/>
                    </a:lnTo>
                    <a:lnTo>
                      <a:pt x="3412" y="20530"/>
                    </a:lnTo>
                    <a:lnTo>
                      <a:pt x="3412" y="20408"/>
                    </a:lnTo>
                    <a:lnTo>
                      <a:pt x="3427" y="20347"/>
                    </a:lnTo>
                    <a:close/>
                    <a:moveTo>
                      <a:pt x="3532" y="16057"/>
                    </a:moveTo>
                    <a:lnTo>
                      <a:pt x="3487" y="15865"/>
                    </a:lnTo>
                    <a:lnTo>
                      <a:pt x="3517" y="16057"/>
                    </a:lnTo>
                    <a:lnTo>
                      <a:pt x="3532" y="16057"/>
                    </a:lnTo>
                    <a:close/>
                    <a:moveTo>
                      <a:pt x="3668" y="16630"/>
                    </a:moveTo>
                    <a:lnTo>
                      <a:pt x="3653" y="16630"/>
                    </a:lnTo>
                    <a:lnTo>
                      <a:pt x="3638" y="16821"/>
                    </a:lnTo>
                    <a:lnTo>
                      <a:pt x="3653" y="16821"/>
                    </a:lnTo>
                    <a:lnTo>
                      <a:pt x="3668" y="16630"/>
                    </a:lnTo>
                    <a:close/>
                    <a:moveTo>
                      <a:pt x="3716" y="17395"/>
                    </a:moveTo>
                    <a:lnTo>
                      <a:pt x="3713" y="17012"/>
                    </a:lnTo>
                    <a:lnTo>
                      <a:pt x="3713" y="17204"/>
                    </a:lnTo>
                    <a:lnTo>
                      <a:pt x="3654" y="17204"/>
                    </a:lnTo>
                    <a:lnTo>
                      <a:pt x="3690" y="17395"/>
                    </a:lnTo>
                    <a:lnTo>
                      <a:pt x="3716" y="17395"/>
                    </a:lnTo>
                    <a:close/>
                    <a:moveTo>
                      <a:pt x="3728" y="15466"/>
                    </a:moveTo>
                    <a:lnTo>
                      <a:pt x="3698" y="15466"/>
                    </a:lnTo>
                    <a:lnTo>
                      <a:pt x="3683" y="15405"/>
                    </a:lnTo>
                    <a:lnTo>
                      <a:pt x="3653" y="15405"/>
                    </a:lnTo>
                    <a:lnTo>
                      <a:pt x="3653" y="15527"/>
                    </a:lnTo>
                    <a:lnTo>
                      <a:pt x="3638" y="15649"/>
                    </a:lnTo>
                    <a:lnTo>
                      <a:pt x="3653" y="15649"/>
                    </a:lnTo>
                    <a:lnTo>
                      <a:pt x="3668" y="15710"/>
                    </a:lnTo>
                    <a:lnTo>
                      <a:pt x="3683" y="15710"/>
                    </a:lnTo>
                    <a:lnTo>
                      <a:pt x="3698" y="15649"/>
                    </a:lnTo>
                    <a:lnTo>
                      <a:pt x="3713" y="15649"/>
                    </a:lnTo>
                    <a:lnTo>
                      <a:pt x="3713" y="15527"/>
                    </a:lnTo>
                    <a:lnTo>
                      <a:pt x="3728" y="15466"/>
                    </a:lnTo>
                    <a:close/>
                    <a:moveTo>
                      <a:pt x="3788" y="16821"/>
                    </a:moveTo>
                    <a:lnTo>
                      <a:pt x="3773" y="16821"/>
                    </a:lnTo>
                    <a:lnTo>
                      <a:pt x="3773" y="16630"/>
                    </a:lnTo>
                    <a:lnTo>
                      <a:pt x="3743" y="16630"/>
                    </a:lnTo>
                    <a:lnTo>
                      <a:pt x="3728" y="16439"/>
                    </a:lnTo>
                    <a:lnTo>
                      <a:pt x="3687" y="16439"/>
                    </a:lnTo>
                    <a:lnTo>
                      <a:pt x="3677" y="16630"/>
                    </a:lnTo>
                    <a:lnTo>
                      <a:pt x="3670" y="16821"/>
                    </a:lnTo>
                    <a:lnTo>
                      <a:pt x="3683" y="16821"/>
                    </a:lnTo>
                    <a:lnTo>
                      <a:pt x="3683" y="17012"/>
                    </a:lnTo>
                    <a:lnTo>
                      <a:pt x="3788" y="17012"/>
                    </a:lnTo>
                    <a:lnTo>
                      <a:pt x="3788" y="16821"/>
                    </a:lnTo>
                    <a:close/>
                    <a:moveTo>
                      <a:pt x="3848" y="15292"/>
                    </a:moveTo>
                    <a:lnTo>
                      <a:pt x="3833" y="15292"/>
                    </a:lnTo>
                    <a:lnTo>
                      <a:pt x="3833" y="15483"/>
                    </a:lnTo>
                    <a:lnTo>
                      <a:pt x="3848" y="15483"/>
                    </a:lnTo>
                    <a:lnTo>
                      <a:pt x="3848" y="15292"/>
                    </a:lnTo>
                    <a:close/>
                    <a:moveTo>
                      <a:pt x="3978" y="15420"/>
                    </a:moveTo>
                    <a:lnTo>
                      <a:pt x="3968" y="15292"/>
                    </a:lnTo>
                    <a:lnTo>
                      <a:pt x="3953" y="15292"/>
                    </a:lnTo>
                    <a:lnTo>
                      <a:pt x="3953" y="15483"/>
                    </a:lnTo>
                    <a:lnTo>
                      <a:pt x="3968" y="15483"/>
                    </a:lnTo>
                    <a:lnTo>
                      <a:pt x="3978" y="15420"/>
                    </a:lnTo>
                    <a:close/>
                    <a:moveTo>
                      <a:pt x="4013" y="15292"/>
                    </a:moveTo>
                    <a:lnTo>
                      <a:pt x="3998" y="15292"/>
                    </a:lnTo>
                    <a:lnTo>
                      <a:pt x="3978" y="15420"/>
                    </a:lnTo>
                    <a:lnTo>
                      <a:pt x="3983" y="15483"/>
                    </a:lnTo>
                    <a:lnTo>
                      <a:pt x="4013" y="15483"/>
                    </a:lnTo>
                    <a:lnTo>
                      <a:pt x="4013" y="15292"/>
                    </a:lnTo>
                    <a:close/>
                    <a:moveTo>
                      <a:pt x="4089" y="15292"/>
                    </a:moveTo>
                    <a:lnTo>
                      <a:pt x="4028" y="15292"/>
                    </a:lnTo>
                    <a:lnTo>
                      <a:pt x="4013" y="15483"/>
                    </a:lnTo>
                    <a:lnTo>
                      <a:pt x="4089" y="15483"/>
                    </a:lnTo>
                    <a:lnTo>
                      <a:pt x="4089" y="15292"/>
                    </a:lnTo>
                    <a:close/>
                    <a:moveTo>
                      <a:pt x="4194" y="15865"/>
                    </a:moveTo>
                    <a:lnTo>
                      <a:pt x="4179" y="15674"/>
                    </a:lnTo>
                    <a:lnTo>
                      <a:pt x="4164" y="15674"/>
                    </a:lnTo>
                    <a:lnTo>
                      <a:pt x="4149" y="15865"/>
                    </a:lnTo>
                    <a:lnTo>
                      <a:pt x="4194" y="15865"/>
                    </a:lnTo>
                    <a:close/>
                    <a:moveTo>
                      <a:pt x="4239" y="20103"/>
                    </a:moveTo>
                    <a:lnTo>
                      <a:pt x="4209" y="20164"/>
                    </a:lnTo>
                    <a:lnTo>
                      <a:pt x="4224" y="20164"/>
                    </a:lnTo>
                    <a:lnTo>
                      <a:pt x="4239" y="20103"/>
                    </a:lnTo>
                    <a:close/>
                    <a:moveTo>
                      <a:pt x="4239" y="17204"/>
                    </a:moveTo>
                    <a:lnTo>
                      <a:pt x="4119" y="17204"/>
                    </a:lnTo>
                    <a:lnTo>
                      <a:pt x="4119" y="17395"/>
                    </a:lnTo>
                    <a:lnTo>
                      <a:pt x="4134" y="17586"/>
                    </a:lnTo>
                    <a:lnTo>
                      <a:pt x="4119" y="17777"/>
                    </a:lnTo>
                    <a:lnTo>
                      <a:pt x="4149" y="17777"/>
                    </a:lnTo>
                    <a:lnTo>
                      <a:pt x="4164" y="17968"/>
                    </a:lnTo>
                    <a:lnTo>
                      <a:pt x="4177" y="17777"/>
                    </a:lnTo>
                    <a:lnTo>
                      <a:pt x="4210" y="17586"/>
                    </a:lnTo>
                    <a:lnTo>
                      <a:pt x="4179" y="17586"/>
                    </a:lnTo>
                    <a:lnTo>
                      <a:pt x="4194" y="17395"/>
                    </a:lnTo>
                    <a:lnTo>
                      <a:pt x="4209" y="17395"/>
                    </a:lnTo>
                    <a:lnTo>
                      <a:pt x="4239" y="17204"/>
                    </a:lnTo>
                    <a:close/>
                    <a:moveTo>
                      <a:pt x="4359" y="15292"/>
                    </a:moveTo>
                    <a:lnTo>
                      <a:pt x="4348" y="15244"/>
                    </a:lnTo>
                    <a:lnTo>
                      <a:pt x="4344" y="15292"/>
                    </a:lnTo>
                    <a:lnTo>
                      <a:pt x="4359" y="15292"/>
                    </a:lnTo>
                    <a:close/>
                    <a:moveTo>
                      <a:pt x="4449" y="15292"/>
                    </a:moveTo>
                    <a:lnTo>
                      <a:pt x="4427" y="15292"/>
                    </a:lnTo>
                    <a:lnTo>
                      <a:pt x="4449" y="15483"/>
                    </a:lnTo>
                    <a:lnTo>
                      <a:pt x="4449" y="15292"/>
                    </a:lnTo>
                    <a:close/>
                    <a:moveTo>
                      <a:pt x="4464" y="15292"/>
                    </a:moveTo>
                    <a:lnTo>
                      <a:pt x="4449" y="15101"/>
                    </a:lnTo>
                    <a:lnTo>
                      <a:pt x="4449" y="15292"/>
                    </a:lnTo>
                    <a:lnTo>
                      <a:pt x="4464" y="15292"/>
                    </a:lnTo>
                    <a:close/>
                    <a:moveTo>
                      <a:pt x="4509" y="15483"/>
                    </a:moveTo>
                    <a:lnTo>
                      <a:pt x="4479" y="15483"/>
                    </a:lnTo>
                    <a:lnTo>
                      <a:pt x="4464" y="15674"/>
                    </a:lnTo>
                    <a:lnTo>
                      <a:pt x="4509" y="15674"/>
                    </a:lnTo>
                    <a:lnTo>
                      <a:pt x="4509" y="15483"/>
                    </a:lnTo>
                    <a:close/>
                    <a:moveTo>
                      <a:pt x="4600" y="17586"/>
                    </a:moveTo>
                    <a:lnTo>
                      <a:pt x="4585" y="17777"/>
                    </a:lnTo>
                    <a:lnTo>
                      <a:pt x="4600" y="17777"/>
                    </a:lnTo>
                    <a:lnTo>
                      <a:pt x="4600" y="17586"/>
                    </a:lnTo>
                    <a:close/>
                    <a:moveTo>
                      <a:pt x="4645" y="17777"/>
                    </a:moveTo>
                    <a:lnTo>
                      <a:pt x="4600" y="17777"/>
                    </a:lnTo>
                    <a:lnTo>
                      <a:pt x="4600" y="18151"/>
                    </a:lnTo>
                    <a:lnTo>
                      <a:pt x="4619" y="18036"/>
                    </a:lnTo>
                    <a:lnTo>
                      <a:pt x="4624" y="17968"/>
                    </a:lnTo>
                    <a:lnTo>
                      <a:pt x="4631" y="17968"/>
                    </a:lnTo>
                    <a:lnTo>
                      <a:pt x="4645" y="17777"/>
                    </a:lnTo>
                    <a:close/>
                    <a:moveTo>
                      <a:pt x="4720" y="17968"/>
                    </a:moveTo>
                    <a:lnTo>
                      <a:pt x="4690" y="17968"/>
                    </a:lnTo>
                    <a:lnTo>
                      <a:pt x="4675" y="17777"/>
                    </a:lnTo>
                    <a:lnTo>
                      <a:pt x="4660" y="17968"/>
                    </a:lnTo>
                    <a:lnTo>
                      <a:pt x="4631" y="17968"/>
                    </a:lnTo>
                    <a:lnTo>
                      <a:pt x="4619" y="18036"/>
                    </a:lnTo>
                    <a:lnTo>
                      <a:pt x="4611" y="18159"/>
                    </a:lnTo>
                    <a:lnTo>
                      <a:pt x="4600" y="18159"/>
                    </a:lnTo>
                    <a:lnTo>
                      <a:pt x="4600" y="18151"/>
                    </a:lnTo>
                    <a:lnTo>
                      <a:pt x="4598" y="18159"/>
                    </a:lnTo>
                    <a:lnTo>
                      <a:pt x="4570" y="18159"/>
                    </a:lnTo>
                    <a:lnTo>
                      <a:pt x="4554" y="17968"/>
                    </a:lnTo>
                    <a:lnTo>
                      <a:pt x="4539" y="17968"/>
                    </a:lnTo>
                    <a:lnTo>
                      <a:pt x="4539" y="17777"/>
                    </a:lnTo>
                    <a:lnTo>
                      <a:pt x="4524" y="17777"/>
                    </a:lnTo>
                    <a:lnTo>
                      <a:pt x="4464" y="17586"/>
                    </a:lnTo>
                    <a:lnTo>
                      <a:pt x="4284" y="17395"/>
                    </a:lnTo>
                    <a:lnTo>
                      <a:pt x="4269" y="17586"/>
                    </a:lnTo>
                    <a:lnTo>
                      <a:pt x="4224" y="17586"/>
                    </a:lnTo>
                    <a:lnTo>
                      <a:pt x="4224" y="17968"/>
                    </a:lnTo>
                    <a:lnTo>
                      <a:pt x="4278" y="18159"/>
                    </a:lnTo>
                    <a:lnTo>
                      <a:pt x="4380" y="18542"/>
                    </a:lnTo>
                    <a:lnTo>
                      <a:pt x="4434" y="18733"/>
                    </a:lnTo>
                    <a:lnTo>
                      <a:pt x="4494" y="18733"/>
                    </a:lnTo>
                    <a:lnTo>
                      <a:pt x="4494" y="18542"/>
                    </a:lnTo>
                    <a:lnTo>
                      <a:pt x="4554" y="18542"/>
                    </a:lnTo>
                    <a:lnTo>
                      <a:pt x="4539" y="18733"/>
                    </a:lnTo>
                    <a:lnTo>
                      <a:pt x="4570" y="18733"/>
                    </a:lnTo>
                    <a:lnTo>
                      <a:pt x="4570" y="18542"/>
                    </a:lnTo>
                    <a:lnTo>
                      <a:pt x="4585" y="18542"/>
                    </a:lnTo>
                    <a:lnTo>
                      <a:pt x="4591" y="18624"/>
                    </a:lnTo>
                    <a:lnTo>
                      <a:pt x="4607" y="18542"/>
                    </a:lnTo>
                    <a:lnTo>
                      <a:pt x="4682" y="18159"/>
                    </a:lnTo>
                    <a:lnTo>
                      <a:pt x="4720" y="17968"/>
                    </a:lnTo>
                    <a:close/>
                    <a:moveTo>
                      <a:pt x="4870" y="19115"/>
                    </a:moveTo>
                    <a:lnTo>
                      <a:pt x="4839" y="19115"/>
                    </a:lnTo>
                    <a:lnTo>
                      <a:pt x="4781" y="18924"/>
                    </a:lnTo>
                    <a:lnTo>
                      <a:pt x="4735" y="18924"/>
                    </a:lnTo>
                    <a:lnTo>
                      <a:pt x="4720" y="18733"/>
                    </a:lnTo>
                    <a:lnTo>
                      <a:pt x="4645" y="18733"/>
                    </a:lnTo>
                    <a:lnTo>
                      <a:pt x="4630" y="18924"/>
                    </a:lnTo>
                    <a:lnTo>
                      <a:pt x="4615" y="18924"/>
                    </a:lnTo>
                    <a:lnTo>
                      <a:pt x="4615" y="18733"/>
                    </a:lnTo>
                    <a:lnTo>
                      <a:pt x="4600" y="18733"/>
                    </a:lnTo>
                    <a:lnTo>
                      <a:pt x="4591" y="18624"/>
                    </a:lnTo>
                    <a:lnTo>
                      <a:pt x="4570" y="18733"/>
                    </a:lnTo>
                    <a:lnTo>
                      <a:pt x="4570" y="18924"/>
                    </a:lnTo>
                    <a:lnTo>
                      <a:pt x="4601" y="18924"/>
                    </a:lnTo>
                    <a:lnTo>
                      <a:pt x="4658" y="19115"/>
                    </a:lnTo>
                    <a:lnTo>
                      <a:pt x="4690" y="19306"/>
                    </a:lnTo>
                    <a:lnTo>
                      <a:pt x="4735" y="19306"/>
                    </a:lnTo>
                    <a:lnTo>
                      <a:pt x="4765" y="19115"/>
                    </a:lnTo>
                    <a:lnTo>
                      <a:pt x="4780" y="19115"/>
                    </a:lnTo>
                    <a:lnTo>
                      <a:pt x="4795" y="19306"/>
                    </a:lnTo>
                    <a:lnTo>
                      <a:pt x="4870" y="19306"/>
                    </a:lnTo>
                    <a:lnTo>
                      <a:pt x="4870" y="19115"/>
                    </a:lnTo>
                    <a:close/>
                    <a:moveTo>
                      <a:pt x="4945" y="15101"/>
                    </a:moveTo>
                    <a:lnTo>
                      <a:pt x="4930" y="15101"/>
                    </a:lnTo>
                    <a:lnTo>
                      <a:pt x="4930" y="15292"/>
                    </a:lnTo>
                    <a:lnTo>
                      <a:pt x="4945" y="15292"/>
                    </a:lnTo>
                    <a:lnTo>
                      <a:pt x="4945" y="15101"/>
                    </a:lnTo>
                    <a:close/>
                    <a:moveTo>
                      <a:pt x="4963" y="17611"/>
                    </a:moveTo>
                    <a:lnTo>
                      <a:pt x="4960" y="17586"/>
                    </a:lnTo>
                    <a:lnTo>
                      <a:pt x="4960" y="17618"/>
                    </a:lnTo>
                    <a:lnTo>
                      <a:pt x="4963" y="17611"/>
                    </a:lnTo>
                    <a:close/>
                    <a:moveTo>
                      <a:pt x="5141" y="18542"/>
                    </a:moveTo>
                    <a:lnTo>
                      <a:pt x="5126" y="18542"/>
                    </a:lnTo>
                    <a:lnTo>
                      <a:pt x="5126" y="18733"/>
                    </a:lnTo>
                    <a:lnTo>
                      <a:pt x="5141" y="18733"/>
                    </a:lnTo>
                    <a:lnTo>
                      <a:pt x="5141" y="18542"/>
                    </a:lnTo>
                    <a:close/>
                    <a:moveTo>
                      <a:pt x="5231" y="18159"/>
                    </a:moveTo>
                    <a:lnTo>
                      <a:pt x="5201" y="18159"/>
                    </a:lnTo>
                    <a:lnTo>
                      <a:pt x="5196" y="18223"/>
                    </a:lnTo>
                    <a:lnTo>
                      <a:pt x="5216" y="18350"/>
                    </a:lnTo>
                    <a:lnTo>
                      <a:pt x="5231" y="18350"/>
                    </a:lnTo>
                    <a:lnTo>
                      <a:pt x="5231" y="18159"/>
                    </a:lnTo>
                    <a:close/>
                    <a:moveTo>
                      <a:pt x="5336" y="19688"/>
                    </a:moveTo>
                    <a:lnTo>
                      <a:pt x="5321" y="19688"/>
                    </a:lnTo>
                    <a:lnTo>
                      <a:pt x="5336" y="19880"/>
                    </a:lnTo>
                    <a:lnTo>
                      <a:pt x="5336" y="19688"/>
                    </a:lnTo>
                    <a:close/>
                    <a:moveTo>
                      <a:pt x="5381" y="19688"/>
                    </a:moveTo>
                    <a:lnTo>
                      <a:pt x="5366" y="19497"/>
                    </a:lnTo>
                    <a:lnTo>
                      <a:pt x="5366" y="19688"/>
                    </a:lnTo>
                    <a:lnTo>
                      <a:pt x="5381" y="19688"/>
                    </a:lnTo>
                    <a:close/>
                    <a:moveTo>
                      <a:pt x="5381" y="19306"/>
                    </a:moveTo>
                    <a:lnTo>
                      <a:pt x="5336" y="19306"/>
                    </a:lnTo>
                    <a:lnTo>
                      <a:pt x="5336" y="19497"/>
                    </a:lnTo>
                    <a:lnTo>
                      <a:pt x="5366" y="19497"/>
                    </a:lnTo>
                    <a:lnTo>
                      <a:pt x="5381" y="19306"/>
                    </a:lnTo>
                    <a:close/>
                    <a:moveTo>
                      <a:pt x="5396" y="18733"/>
                    </a:moveTo>
                    <a:lnTo>
                      <a:pt x="5366" y="18733"/>
                    </a:lnTo>
                    <a:lnTo>
                      <a:pt x="5351" y="18924"/>
                    </a:lnTo>
                    <a:lnTo>
                      <a:pt x="5396" y="18924"/>
                    </a:lnTo>
                    <a:lnTo>
                      <a:pt x="5396" y="18733"/>
                    </a:lnTo>
                    <a:close/>
                    <a:moveTo>
                      <a:pt x="5411" y="20347"/>
                    </a:moveTo>
                    <a:lnTo>
                      <a:pt x="5396" y="20347"/>
                    </a:lnTo>
                    <a:lnTo>
                      <a:pt x="5381" y="20286"/>
                    </a:lnTo>
                    <a:lnTo>
                      <a:pt x="5381" y="20347"/>
                    </a:lnTo>
                    <a:lnTo>
                      <a:pt x="5366" y="20408"/>
                    </a:lnTo>
                    <a:lnTo>
                      <a:pt x="5381" y="20408"/>
                    </a:lnTo>
                    <a:lnTo>
                      <a:pt x="5396" y="20469"/>
                    </a:lnTo>
                    <a:lnTo>
                      <a:pt x="5411" y="20469"/>
                    </a:lnTo>
                    <a:lnTo>
                      <a:pt x="5411" y="20347"/>
                    </a:lnTo>
                    <a:close/>
                    <a:moveTo>
                      <a:pt x="5637" y="19306"/>
                    </a:moveTo>
                    <a:lnTo>
                      <a:pt x="5589" y="19142"/>
                    </a:lnTo>
                    <a:lnTo>
                      <a:pt x="5577" y="19306"/>
                    </a:lnTo>
                    <a:lnTo>
                      <a:pt x="5637" y="19306"/>
                    </a:lnTo>
                    <a:close/>
                    <a:moveTo>
                      <a:pt x="5652" y="14527"/>
                    </a:moveTo>
                    <a:lnTo>
                      <a:pt x="5637" y="14527"/>
                    </a:lnTo>
                    <a:lnTo>
                      <a:pt x="5637" y="14719"/>
                    </a:lnTo>
                    <a:lnTo>
                      <a:pt x="5652" y="14527"/>
                    </a:lnTo>
                    <a:close/>
                    <a:moveTo>
                      <a:pt x="5697" y="19115"/>
                    </a:moveTo>
                    <a:lnTo>
                      <a:pt x="5682" y="18924"/>
                    </a:lnTo>
                    <a:lnTo>
                      <a:pt x="5667" y="18924"/>
                    </a:lnTo>
                    <a:lnTo>
                      <a:pt x="5697" y="19115"/>
                    </a:lnTo>
                    <a:close/>
                    <a:moveTo>
                      <a:pt x="5697" y="17777"/>
                    </a:moveTo>
                    <a:lnTo>
                      <a:pt x="5682" y="17777"/>
                    </a:lnTo>
                    <a:lnTo>
                      <a:pt x="5697" y="17968"/>
                    </a:lnTo>
                    <a:lnTo>
                      <a:pt x="5697" y="17777"/>
                    </a:lnTo>
                    <a:close/>
                    <a:moveTo>
                      <a:pt x="5727" y="19306"/>
                    </a:moveTo>
                    <a:lnTo>
                      <a:pt x="5712" y="19115"/>
                    </a:lnTo>
                    <a:lnTo>
                      <a:pt x="5712" y="19306"/>
                    </a:lnTo>
                    <a:lnTo>
                      <a:pt x="5637" y="19306"/>
                    </a:lnTo>
                    <a:lnTo>
                      <a:pt x="5622" y="19398"/>
                    </a:lnTo>
                    <a:lnTo>
                      <a:pt x="5605" y="19497"/>
                    </a:lnTo>
                    <a:lnTo>
                      <a:pt x="5517" y="19497"/>
                    </a:lnTo>
                    <a:lnTo>
                      <a:pt x="5483" y="19688"/>
                    </a:lnTo>
                    <a:lnTo>
                      <a:pt x="5381" y="19688"/>
                    </a:lnTo>
                    <a:lnTo>
                      <a:pt x="5381" y="19880"/>
                    </a:lnTo>
                    <a:lnTo>
                      <a:pt x="5396" y="20071"/>
                    </a:lnTo>
                    <a:lnTo>
                      <a:pt x="5547" y="20071"/>
                    </a:lnTo>
                    <a:lnTo>
                      <a:pt x="5556" y="19994"/>
                    </a:lnTo>
                    <a:lnTo>
                      <a:pt x="5547" y="19880"/>
                    </a:lnTo>
                    <a:lnTo>
                      <a:pt x="5532" y="19880"/>
                    </a:lnTo>
                    <a:lnTo>
                      <a:pt x="5532" y="19688"/>
                    </a:lnTo>
                    <a:lnTo>
                      <a:pt x="5562" y="19688"/>
                    </a:lnTo>
                    <a:lnTo>
                      <a:pt x="5562" y="19880"/>
                    </a:lnTo>
                    <a:lnTo>
                      <a:pt x="5569" y="19880"/>
                    </a:lnTo>
                    <a:lnTo>
                      <a:pt x="5556" y="19994"/>
                    </a:lnTo>
                    <a:lnTo>
                      <a:pt x="5562" y="20071"/>
                    </a:lnTo>
                    <a:lnTo>
                      <a:pt x="5577" y="20071"/>
                    </a:lnTo>
                    <a:lnTo>
                      <a:pt x="5577" y="19880"/>
                    </a:lnTo>
                    <a:lnTo>
                      <a:pt x="5607" y="19880"/>
                    </a:lnTo>
                    <a:lnTo>
                      <a:pt x="5607" y="20071"/>
                    </a:lnTo>
                    <a:lnTo>
                      <a:pt x="5622" y="20071"/>
                    </a:lnTo>
                    <a:lnTo>
                      <a:pt x="5622" y="19880"/>
                    </a:lnTo>
                    <a:lnTo>
                      <a:pt x="5614" y="19880"/>
                    </a:lnTo>
                    <a:lnTo>
                      <a:pt x="5637" y="19688"/>
                    </a:lnTo>
                    <a:lnTo>
                      <a:pt x="5607" y="19688"/>
                    </a:lnTo>
                    <a:lnTo>
                      <a:pt x="5607" y="19497"/>
                    </a:lnTo>
                    <a:lnTo>
                      <a:pt x="5637" y="19497"/>
                    </a:lnTo>
                    <a:lnTo>
                      <a:pt x="5637" y="19688"/>
                    </a:lnTo>
                    <a:lnTo>
                      <a:pt x="5697" y="19688"/>
                    </a:lnTo>
                    <a:lnTo>
                      <a:pt x="5712" y="19497"/>
                    </a:lnTo>
                    <a:lnTo>
                      <a:pt x="5727" y="19497"/>
                    </a:lnTo>
                    <a:lnTo>
                      <a:pt x="5727" y="19306"/>
                    </a:lnTo>
                    <a:close/>
                    <a:moveTo>
                      <a:pt x="5727" y="18924"/>
                    </a:moveTo>
                    <a:lnTo>
                      <a:pt x="5697" y="18924"/>
                    </a:lnTo>
                    <a:lnTo>
                      <a:pt x="5721" y="19000"/>
                    </a:lnTo>
                    <a:lnTo>
                      <a:pt x="5727" y="18924"/>
                    </a:lnTo>
                    <a:close/>
                    <a:moveTo>
                      <a:pt x="5757" y="19115"/>
                    </a:moveTo>
                    <a:lnTo>
                      <a:pt x="5721" y="19000"/>
                    </a:lnTo>
                    <a:lnTo>
                      <a:pt x="5712" y="19115"/>
                    </a:lnTo>
                    <a:lnTo>
                      <a:pt x="5742" y="19115"/>
                    </a:lnTo>
                    <a:lnTo>
                      <a:pt x="5742" y="19306"/>
                    </a:lnTo>
                    <a:lnTo>
                      <a:pt x="5757" y="19115"/>
                    </a:lnTo>
                    <a:close/>
                    <a:moveTo>
                      <a:pt x="5787" y="18733"/>
                    </a:moveTo>
                    <a:lnTo>
                      <a:pt x="5757" y="18733"/>
                    </a:lnTo>
                    <a:lnTo>
                      <a:pt x="5742" y="18924"/>
                    </a:lnTo>
                    <a:lnTo>
                      <a:pt x="5757" y="18924"/>
                    </a:lnTo>
                    <a:lnTo>
                      <a:pt x="5757" y="19115"/>
                    </a:lnTo>
                    <a:lnTo>
                      <a:pt x="5771" y="18924"/>
                    </a:lnTo>
                    <a:lnTo>
                      <a:pt x="5787" y="18733"/>
                    </a:lnTo>
                    <a:close/>
                    <a:moveTo>
                      <a:pt x="5817" y="18542"/>
                    </a:moveTo>
                    <a:lnTo>
                      <a:pt x="5787" y="18542"/>
                    </a:lnTo>
                    <a:lnTo>
                      <a:pt x="5787" y="18733"/>
                    </a:lnTo>
                    <a:lnTo>
                      <a:pt x="5804" y="18733"/>
                    </a:lnTo>
                    <a:lnTo>
                      <a:pt x="5817" y="18542"/>
                    </a:lnTo>
                    <a:close/>
                    <a:moveTo>
                      <a:pt x="5817" y="17777"/>
                    </a:moveTo>
                    <a:lnTo>
                      <a:pt x="5802" y="17586"/>
                    </a:lnTo>
                    <a:lnTo>
                      <a:pt x="5802" y="17777"/>
                    </a:lnTo>
                    <a:lnTo>
                      <a:pt x="5817" y="17777"/>
                    </a:lnTo>
                    <a:close/>
                    <a:moveTo>
                      <a:pt x="6088" y="14910"/>
                    </a:moveTo>
                    <a:lnTo>
                      <a:pt x="6058" y="14910"/>
                    </a:lnTo>
                    <a:lnTo>
                      <a:pt x="6043" y="15101"/>
                    </a:lnTo>
                    <a:lnTo>
                      <a:pt x="6073" y="15101"/>
                    </a:lnTo>
                    <a:lnTo>
                      <a:pt x="6088" y="14910"/>
                    </a:lnTo>
                    <a:close/>
                    <a:moveTo>
                      <a:pt x="6238" y="16057"/>
                    </a:moveTo>
                    <a:lnTo>
                      <a:pt x="6213" y="16057"/>
                    </a:lnTo>
                    <a:lnTo>
                      <a:pt x="6238" y="16248"/>
                    </a:lnTo>
                    <a:lnTo>
                      <a:pt x="6238" y="16057"/>
                    </a:lnTo>
                    <a:close/>
                    <a:moveTo>
                      <a:pt x="6644" y="19497"/>
                    </a:moveTo>
                    <a:lnTo>
                      <a:pt x="6629" y="19306"/>
                    </a:lnTo>
                    <a:lnTo>
                      <a:pt x="6584" y="19306"/>
                    </a:lnTo>
                    <a:lnTo>
                      <a:pt x="6584" y="19497"/>
                    </a:lnTo>
                    <a:lnTo>
                      <a:pt x="6644" y="19497"/>
                    </a:lnTo>
                    <a:close/>
                    <a:moveTo>
                      <a:pt x="6659" y="1912"/>
                    </a:moveTo>
                    <a:lnTo>
                      <a:pt x="6644" y="2103"/>
                    </a:lnTo>
                    <a:lnTo>
                      <a:pt x="6659" y="2103"/>
                    </a:lnTo>
                    <a:lnTo>
                      <a:pt x="6659" y="1912"/>
                    </a:lnTo>
                    <a:close/>
                    <a:moveTo>
                      <a:pt x="7065" y="20713"/>
                    </a:moveTo>
                    <a:lnTo>
                      <a:pt x="7050" y="20652"/>
                    </a:lnTo>
                    <a:lnTo>
                      <a:pt x="7035" y="20713"/>
                    </a:lnTo>
                    <a:lnTo>
                      <a:pt x="7035" y="20774"/>
                    </a:lnTo>
                    <a:lnTo>
                      <a:pt x="7065" y="20774"/>
                    </a:lnTo>
                    <a:lnTo>
                      <a:pt x="7065" y="20713"/>
                    </a:lnTo>
                    <a:close/>
                    <a:moveTo>
                      <a:pt x="7095" y="18733"/>
                    </a:moveTo>
                    <a:lnTo>
                      <a:pt x="7065" y="18733"/>
                    </a:lnTo>
                    <a:lnTo>
                      <a:pt x="7080" y="18924"/>
                    </a:lnTo>
                    <a:lnTo>
                      <a:pt x="7095" y="18733"/>
                    </a:lnTo>
                    <a:close/>
                    <a:moveTo>
                      <a:pt x="7185" y="18924"/>
                    </a:moveTo>
                    <a:lnTo>
                      <a:pt x="7170" y="18733"/>
                    </a:lnTo>
                    <a:lnTo>
                      <a:pt x="7125" y="18733"/>
                    </a:lnTo>
                    <a:lnTo>
                      <a:pt x="7110" y="18924"/>
                    </a:lnTo>
                    <a:lnTo>
                      <a:pt x="7080" y="18924"/>
                    </a:lnTo>
                    <a:lnTo>
                      <a:pt x="7080" y="19115"/>
                    </a:lnTo>
                    <a:lnTo>
                      <a:pt x="7170" y="19115"/>
                    </a:lnTo>
                    <a:lnTo>
                      <a:pt x="7185" y="18924"/>
                    </a:lnTo>
                    <a:close/>
                    <a:moveTo>
                      <a:pt x="7200" y="14336"/>
                    </a:moveTo>
                    <a:lnTo>
                      <a:pt x="7185" y="14336"/>
                    </a:lnTo>
                    <a:lnTo>
                      <a:pt x="7196" y="14527"/>
                    </a:lnTo>
                    <a:lnTo>
                      <a:pt x="7200" y="14527"/>
                    </a:lnTo>
                    <a:lnTo>
                      <a:pt x="7200" y="14336"/>
                    </a:lnTo>
                    <a:close/>
                    <a:moveTo>
                      <a:pt x="7260" y="19688"/>
                    </a:moveTo>
                    <a:lnTo>
                      <a:pt x="7245" y="19688"/>
                    </a:lnTo>
                    <a:lnTo>
                      <a:pt x="7245" y="19880"/>
                    </a:lnTo>
                    <a:lnTo>
                      <a:pt x="7260" y="19880"/>
                    </a:lnTo>
                    <a:lnTo>
                      <a:pt x="7260" y="19688"/>
                    </a:lnTo>
                    <a:close/>
                    <a:moveTo>
                      <a:pt x="7275" y="20713"/>
                    </a:moveTo>
                    <a:lnTo>
                      <a:pt x="7230" y="20713"/>
                    </a:lnTo>
                    <a:lnTo>
                      <a:pt x="7230" y="20774"/>
                    </a:lnTo>
                    <a:lnTo>
                      <a:pt x="7245" y="20835"/>
                    </a:lnTo>
                    <a:lnTo>
                      <a:pt x="7245" y="20896"/>
                    </a:lnTo>
                    <a:lnTo>
                      <a:pt x="7260" y="20835"/>
                    </a:lnTo>
                    <a:lnTo>
                      <a:pt x="7260" y="20774"/>
                    </a:lnTo>
                    <a:lnTo>
                      <a:pt x="7275" y="20713"/>
                    </a:lnTo>
                    <a:close/>
                    <a:moveTo>
                      <a:pt x="7290" y="14145"/>
                    </a:moveTo>
                    <a:lnTo>
                      <a:pt x="7275" y="14145"/>
                    </a:lnTo>
                    <a:lnTo>
                      <a:pt x="7290" y="14336"/>
                    </a:lnTo>
                    <a:lnTo>
                      <a:pt x="7290" y="14145"/>
                    </a:lnTo>
                    <a:close/>
                    <a:moveTo>
                      <a:pt x="7335" y="14719"/>
                    </a:moveTo>
                    <a:lnTo>
                      <a:pt x="7290" y="14719"/>
                    </a:lnTo>
                    <a:lnTo>
                      <a:pt x="7290" y="14910"/>
                    </a:lnTo>
                    <a:lnTo>
                      <a:pt x="7335" y="14910"/>
                    </a:lnTo>
                    <a:lnTo>
                      <a:pt x="7335" y="14719"/>
                    </a:lnTo>
                    <a:close/>
                    <a:moveTo>
                      <a:pt x="7410" y="765"/>
                    </a:moveTo>
                    <a:lnTo>
                      <a:pt x="7320" y="765"/>
                    </a:lnTo>
                    <a:lnTo>
                      <a:pt x="7320" y="573"/>
                    </a:lnTo>
                    <a:lnTo>
                      <a:pt x="7260" y="573"/>
                    </a:lnTo>
                    <a:lnTo>
                      <a:pt x="7290" y="765"/>
                    </a:lnTo>
                    <a:lnTo>
                      <a:pt x="7275" y="956"/>
                    </a:lnTo>
                    <a:lnTo>
                      <a:pt x="7410" y="956"/>
                    </a:lnTo>
                    <a:lnTo>
                      <a:pt x="7410" y="765"/>
                    </a:lnTo>
                    <a:close/>
                    <a:moveTo>
                      <a:pt x="7516" y="19688"/>
                    </a:moveTo>
                    <a:lnTo>
                      <a:pt x="7501" y="19688"/>
                    </a:lnTo>
                    <a:lnTo>
                      <a:pt x="7486" y="19497"/>
                    </a:lnTo>
                    <a:lnTo>
                      <a:pt x="7501" y="19306"/>
                    </a:lnTo>
                    <a:lnTo>
                      <a:pt x="7486" y="19115"/>
                    </a:lnTo>
                    <a:lnTo>
                      <a:pt x="7456" y="19115"/>
                    </a:lnTo>
                    <a:lnTo>
                      <a:pt x="7456" y="19306"/>
                    </a:lnTo>
                    <a:lnTo>
                      <a:pt x="7410" y="19306"/>
                    </a:lnTo>
                    <a:lnTo>
                      <a:pt x="7425" y="19497"/>
                    </a:lnTo>
                    <a:lnTo>
                      <a:pt x="7313" y="19497"/>
                    </a:lnTo>
                    <a:lnTo>
                      <a:pt x="7268" y="19306"/>
                    </a:lnTo>
                    <a:lnTo>
                      <a:pt x="7245" y="19306"/>
                    </a:lnTo>
                    <a:lnTo>
                      <a:pt x="7245" y="19497"/>
                    </a:lnTo>
                    <a:lnTo>
                      <a:pt x="7260" y="19497"/>
                    </a:lnTo>
                    <a:lnTo>
                      <a:pt x="7260" y="19688"/>
                    </a:lnTo>
                    <a:lnTo>
                      <a:pt x="7305" y="19688"/>
                    </a:lnTo>
                    <a:lnTo>
                      <a:pt x="7305" y="19880"/>
                    </a:lnTo>
                    <a:lnTo>
                      <a:pt x="7324" y="19880"/>
                    </a:lnTo>
                    <a:lnTo>
                      <a:pt x="7360" y="20071"/>
                    </a:lnTo>
                    <a:lnTo>
                      <a:pt x="7395" y="20071"/>
                    </a:lnTo>
                    <a:lnTo>
                      <a:pt x="7380" y="19880"/>
                    </a:lnTo>
                    <a:lnTo>
                      <a:pt x="7471" y="19880"/>
                    </a:lnTo>
                    <a:lnTo>
                      <a:pt x="7471" y="19688"/>
                    </a:lnTo>
                    <a:lnTo>
                      <a:pt x="7486" y="19688"/>
                    </a:lnTo>
                    <a:lnTo>
                      <a:pt x="7486" y="19880"/>
                    </a:lnTo>
                    <a:lnTo>
                      <a:pt x="7501" y="19880"/>
                    </a:lnTo>
                    <a:lnTo>
                      <a:pt x="7516" y="19688"/>
                    </a:lnTo>
                    <a:close/>
                    <a:moveTo>
                      <a:pt x="7831" y="17204"/>
                    </a:moveTo>
                    <a:lnTo>
                      <a:pt x="7801" y="17204"/>
                    </a:lnTo>
                    <a:lnTo>
                      <a:pt x="7786" y="17395"/>
                    </a:lnTo>
                    <a:lnTo>
                      <a:pt x="7831" y="17395"/>
                    </a:lnTo>
                    <a:lnTo>
                      <a:pt x="7831" y="17204"/>
                    </a:lnTo>
                    <a:close/>
                    <a:moveTo>
                      <a:pt x="7846" y="15292"/>
                    </a:moveTo>
                    <a:lnTo>
                      <a:pt x="7831" y="15101"/>
                    </a:lnTo>
                    <a:lnTo>
                      <a:pt x="7831" y="15292"/>
                    </a:lnTo>
                    <a:lnTo>
                      <a:pt x="7846" y="15292"/>
                    </a:lnTo>
                    <a:close/>
                    <a:moveTo>
                      <a:pt x="7922" y="13954"/>
                    </a:moveTo>
                    <a:lnTo>
                      <a:pt x="7906" y="13763"/>
                    </a:lnTo>
                    <a:lnTo>
                      <a:pt x="7891" y="13954"/>
                    </a:lnTo>
                    <a:lnTo>
                      <a:pt x="7922" y="13954"/>
                    </a:lnTo>
                    <a:close/>
                    <a:moveTo>
                      <a:pt x="7982" y="15674"/>
                    </a:moveTo>
                    <a:lnTo>
                      <a:pt x="7967" y="15674"/>
                    </a:lnTo>
                    <a:lnTo>
                      <a:pt x="7952" y="15865"/>
                    </a:lnTo>
                    <a:lnTo>
                      <a:pt x="7982" y="15865"/>
                    </a:lnTo>
                    <a:lnTo>
                      <a:pt x="7982" y="15674"/>
                    </a:lnTo>
                    <a:close/>
                    <a:moveTo>
                      <a:pt x="8072" y="18700"/>
                    </a:moveTo>
                    <a:lnTo>
                      <a:pt x="8057" y="18700"/>
                    </a:lnTo>
                    <a:lnTo>
                      <a:pt x="8042" y="18639"/>
                    </a:lnTo>
                    <a:lnTo>
                      <a:pt x="8042" y="18700"/>
                    </a:lnTo>
                    <a:lnTo>
                      <a:pt x="8027" y="18761"/>
                    </a:lnTo>
                    <a:lnTo>
                      <a:pt x="8037" y="18761"/>
                    </a:lnTo>
                    <a:lnTo>
                      <a:pt x="8012" y="18924"/>
                    </a:lnTo>
                    <a:lnTo>
                      <a:pt x="8072" y="18924"/>
                    </a:lnTo>
                    <a:lnTo>
                      <a:pt x="8072" y="18700"/>
                    </a:lnTo>
                    <a:close/>
                    <a:moveTo>
                      <a:pt x="8072" y="14719"/>
                    </a:moveTo>
                    <a:lnTo>
                      <a:pt x="8057" y="14719"/>
                    </a:lnTo>
                    <a:lnTo>
                      <a:pt x="8072" y="14910"/>
                    </a:lnTo>
                    <a:lnTo>
                      <a:pt x="8072" y="14719"/>
                    </a:lnTo>
                    <a:close/>
                    <a:moveTo>
                      <a:pt x="8252" y="19127"/>
                    </a:moveTo>
                    <a:lnTo>
                      <a:pt x="8237" y="19127"/>
                    </a:lnTo>
                    <a:lnTo>
                      <a:pt x="8252" y="19188"/>
                    </a:lnTo>
                    <a:lnTo>
                      <a:pt x="8252" y="19127"/>
                    </a:lnTo>
                    <a:close/>
                    <a:moveTo>
                      <a:pt x="8387" y="13572"/>
                    </a:moveTo>
                    <a:lnTo>
                      <a:pt x="8342" y="13572"/>
                    </a:lnTo>
                    <a:lnTo>
                      <a:pt x="8312" y="13954"/>
                    </a:lnTo>
                    <a:lnTo>
                      <a:pt x="8357" y="13763"/>
                    </a:lnTo>
                    <a:lnTo>
                      <a:pt x="8372" y="13763"/>
                    </a:lnTo>
                    <a:lnTo>
                      <a:pt x="8387" y="13572"/>
                    </a:lnTo>
                    <a:close/>
                    <a:moveTo>
                      <a:pt x="8959" y="19306"/>
                    </a:moveTo>
                    <a:lnTo>
                      <a:pt x="8944" y="19497"/>
                    </a:lnTo>
                    <a:lnTo>
                      <a:pt x="8959" y="19497"/>
                    </a:lnTo>
                    <a:lnTo>
                      <a:pt x="8959" y="19306"/>
                    </a:lnTo>
                    <a:close/>
                    <a:moveTo>
                      <a:pt x="9357" y="16917"/>
                    </a:moveTo>
                    <a:lnTo>
                      <a:pt x="9349" y="16821"/>
                    </a:lnTo>
                    <a:lnTo>
                      <a:pt x="9349" y="17012"/>
                    </a:lnTo>
                    <a:lnTo>
                      <a:pt x="9357" y="16917"/>
                    </a:lnTo>
                    <a:close/>
                    <a:moveTo>
                      <a:pt x="9425" y="18733"/>
                    </a:moveTo>
                    <a:lnTo>
                      <a:pt x="9407" y="18733"/>
                    </a:lnTo>
                    <a:lnTo>
                      <a:pt x="9400" y="18924"/>
                    </a:lnTo>
                    <a:lnTo>
                      <a:pt x="9410" y="18924"/>
                    </a:lnTo>
                    <a:lnTo>
                      <a:pt x="9425" y="18733"/>
                    </a:lnTo>
                    <a:close/>
                    <a:moveTo>
                      <a:pt x="9605" y="18924"/>
                    </a:moveTo>
                    <a:lnTo>
                      <a:pt x="9545" y="18924"/>
                    </a:lnTo>
                    <a:lnTo>
                      <a:pt x="9545" y="19115"/>
                    </a:lnTo>
                    <a:lnTo>
                      <a:pt x="9590" y="19115"/>
                    </a:lnTo>
                    <a:lnTo>
                      <a:pt x="9605" y="18924"/>
                    </a:lnTo>
                    <a:close/>
                    <a:moveTo>
                      <a:pt x="9635" y="19306"/>
                    </a:moveTo>
                    <a:lnTo>
                      <a:pt x="9545" y="19306"/>
                    </a:lnTo>
                    <a:lnTo>
                      <a:pt x="9545" y="19115"/>
                    </a:lnTo>
                    <a:lnTo>
                      <a:pt x="9530" y="19115"/>
                    </a:lnTo>
                    <a:lnTo>
                      <a:pt x="9530" y="19306"/>
                    </a:lnTo>
                    <a:lnTo>
                      <a:pt x="9515" y="19497"/>
                    </a:lnTo>
                    <a:lnTo>
                      <a:pt x="9530" y="19497"/>
                    </a:lnTo>
                    <a:lnTo>
                      <a:pt x="9530" y="19625"/>
                    </a:lnTo>
                    <a:lnTo>
                      <a:pt x="9500" y="19497"/>
                    </a:lnTo>
                    <a:lnTo>
                      <a:pt x="9455" y="19497"/>
                    </a:lnTo>
                    <a:lnTo>
                      <a:pt x="9485" y="19306"/>
                    </a:lnTo>
                    <a:lnTo>
                      <a:pt x="9530" y="19306"/>
                    </a:lnTo>
                    <a:lnTo>
                      <a:pt x="9530" y="19115"/>
                    </a:lnTo>
                    <a:lnTo>
                      <a:pt x="9380" y="19115"/>
                    </a:lnTo>
                    <a:lnTo>
                      <a:pt x="9391" y="18924"/>
                    </a:lnTo>
                    <a:lnTo>
                      <a:pt x="9395" y="18924"/>
                    </a:lnTo>
                    <a:lnTo>
                      <a:pt x="9380" y="18733"/>
                    </a:lnTo>
                    <a:lnTo>
                      <a:pt x="9334" y="19497"/>
                    </a:lnTo>
                    <a:lnTo>
                      <a:pt x="9349" y="19497"/>
                    </a:lnTo>
                    <a:lnTo>
                      <a:pt x="9349" y="19688"/>
                    </a:lnTo>
                    <a:lnTo>
                      <a:pt x="9395" y="19688"/>
                    </a:lnTo>
                    <a:lnTo>
                      <a:pt x="9395" y="19880"/>
                    </a:lnTo>
                    <a:lnTo>
                      <a:pt x="9425" y="19880"/>
                    </a:lnTo>
                    <a:lnTo>
                      <a:pt x="9425" y="19688"/>
                    </a:lnTo>
                    <a:lnTo>
                      <a:pt x="9440" y="19497"/>
                    </a:lnTo>
                    <a:lnTo>
                      <a:pt x="9440" y="19688"/>
                    </a:lnTo>
                    <a:lnTo>
                      <a:pt x="9470" y="19880"/>
                    </a:lnTo>
                    <a:lnTo>
                      <a:pt x="9515" y="19880"/>
                    </a:lnTo>
                    <a:lnTo>
                      <a:pt x="9545" y="19688"/>
                    </a:lnTo>
                    <a:lnTo>
                      <a:pt x="9567" y="19497"/>
                    </a:lnTo>
                    <a:lnTo>
                      <a:pt x="9613" y="19497"/>
                    </a:lnTo>
                    <a:lnTo>
                      <a:pt x="9635" y="19306"/>
                    </a:lnTo>
                    <a:close/>
                    <a:moveTo>
                      <a:pt x="9665" y="19432"/>
                    </a:moveTo>
                    <a:lnTo>
                      <a:pt x="9635" y="19432"/>
                    </a:lnTo>
                    <a:lnTo>
                      <a:pt x="9635" y="19493"/>
                    </a:lnTo>
                    <a:lnTo>
                      <a:pt x="9620" y="19615"/>
                    </a:lnTo>
                    <a:lnTo>
                      <a:pt x="9620" y="19676"/>
                    </a:lnTo>
                    <a:lnTo>
                      <a:pt x="9650" y="19676"/>
                    </a:lnTo>
                    <a:lnTo>
                      <a:pt x="9650" y="19493"/>
                    </a:lnTo>
                    <a:lnTo>
                      <a:pt x="9665" y="19432"/>
                    </a:lnTo>
                    <a:close/>
                    <a:moveTo>
                      <a:pt x="10011" y="19005"/>
                    </a:moveTo>
                    <a:lnTo>
                      <a:pt x="9996" y="19005"/>
                    </a:lnTo>
                    <a:lnTo>
                      <a:pt x="10011" y="19066"/>
                    </a:lnTo>
                    <a:lnTo>
                      <a:pt x="10011" y="19005"/>
                    </a:lnTo>
                    <a:close/>
                    <a:moveTo>
                      <a:pt x="10357" y="19188"/>
                    </a:moveTo>
                    <a:lnTo>
                      <a:pt x="10342" y="19188"/>
                    </a:lnTo>
                    <a:lnTo>
                      <a:pt x="10327" y="19249"/>
                    </a:lnTo>
                    <a:lnTo>
                      <a:pt x="10296" y="19249"/>
                    </a:lnTo>
                    <a:lnTo>
                      <a:pt x="10266" y="19310"/>
                    </a:lnTo>
                    <a:lnTo>
                      <a:pt x="10236" y="19432"/>
                    </a:lnTo>
                    <a:lnTo>
                      <a:pt x="10221" y="19554"/>
                    </a:lnTo>
                    <a:lnTo>
                      <a:pt x="10221" y="19615"/>
                    </a:lnTo>
                    <a:lnTo>
                      <a:pt x="10206" y="19737"/>
                    </a:lnTo>
                    <a:lnTo>
                      <a:pt x="10221" y="19737"/>
                    </a:lnTo>
                    <a:lnTo>
                      <a:pt x="10255" y="19655"/>
                    </a:lnTo>
                    <a:lnTo>
                      <a:pt x="10323" y="19514"/>
                    </a:lnTo>
                    <a:lnTo>
                      <a:pt x="10331" y="19493"/>
                    </a:lnTo>
                    <a:lnTo>
                      <a:pt x="10357" y="19432"/>
                    </a:lnTo>
                    <a:lnTo>
                      <a:pt x="10357" y="19188"/>
                    </a:lnTo>
                    <a:close/>
                    <a:moveTo>
                      <a:pt x="10657" y="18542"/>
                    </a:moveTo>
                    <a:lnTo>
                      <a:pt x="10642" y="18542"/>
                    </a:lnTo>
                    <a:lnTo>
                      <a:pt x="10642" y="18733"/>
                    </a:lnTo>
                    <a:lnTo>
                      <a:pt x="10657" y="18733"/>
                    </a:lnTo>
                    <a:lnTo>
                      <a:pt x="10657" y="18542"/>
                    </a:lnTo>
                    <a:close/>
                    <a:moveTo>
                      <a:pt x="11078" y="16439"/>
                    </a:moveTo>
                    <a:lnTo>
                      <a:pt x="11063" y="16418"/>
                    </a:lnTo>
                    <a:lnTo>
                      <a:pt x="11063" y="16439"/>
                    </a:lnTo>
                    <a:lnTo>
                      <a:pt x="11078" y="16439"/>
                    </a:lnTo>
                    <a:close/>
                    <a:moveTo>
                      <a:pt x="11289" y="13514"/>
                    </a:moveTo>
                    <a:lnTo>
                      <a:pt x="11274" y="13514"/>
                    </a:lnTo>
                    <a:lnTo>
                      <a:pt x="11258" y="13453"/>
                    </a:lnTo>
                    <a:lnTo>
                      <a:pt x="11258" y="13575"/>
                    </a:lnTo>
                    <a:lnTo>
                      <a:pt x="11274" y="13575"/>
                    </a:lnTo>
                    <a:lnTo>
                      <a:pt x="11289" y="13514"/>
                    </a:lnTo>
                    <a:close/>
                    <a:moveTo>
                      <a:pt x="11319" y="13453"/>
                    </a:moveTo>
                    <a:lnTo>
                      <a:pt x="11304" y="13391"/>
                    </a:lnTo>
                    <a:lnTo>
                      <a:pt x="11289" y="13453"/>
                    </a:lnTo>
                    <a:lnTo>
                      <a:pt x="11289" y="13514"/>
                    </a:lnTo>
                    <a:lnTo>
                      <a:pt x="11319" y="13514"/>
                    </a:lnTo>
                    <a:lnTo>
                      <a:pt x="11319" y="13453"/>
                    </a:lnTo>
                    <a:close/>
                    <a:moveTo>
                      <a:pt x="11544" y="18924"/>
                    </a:moveTo>
                    <a:lnTo>
                      <a:pt x="11514" y="18924"/>
                    </a:lnTo>
                    <a:lnTo>
                      <a:pt x="11514" y="18733"/>
                    </a:lnTo>
                    <a:lnTo>
                      <a:pt x="11413" y="18733"/>
                    </a:lnTo>
                    <a:lnTo>
                      <a:pt x="11401" y="18924"/>
                    </a:lnTo>
                    <a:lnTo>
                      <a:pt x="11390" y="18924"/>
                    </a:lnTo>
                    <a:lnTo>
                      <a:pt x="11379" y="19115"/>
                    </a:lnTo>
                    <a:lnTo>
                      <a:pt x="11364" y="19306"/>
                    </a:lnTo>
                    <a:lnTo>
                      <a:pt x="11424" y="19306"/>
                    </a:lnTo>
                    <a:lnTo>
                      <a:pt x="11394" y="19497"/>
                    </a:lnTo>
                    <a:lnTo>
                      <a:pt x="11364" y="19497"/>
                    </a:lnTo>
                    <a:lnTo>
                      <a:pt x="11364" y="19688"/>
                    </a:lnTo>
                    <a:lnTo>
                      <a:pt x="11409" y="19688"/>
                    </a:lnTo>
                    <a:lnTo>
                      <a:pt x="11439" y="19880"/>
                    </a:lnTo>
                    <a:lnTo>
                      <a:pt x="11469" y="19688"/>
                    </a:lnTo>
                    <a:lnTo>
                      <a:pt x="11484" y="19497"/>
                    </a:lnTo>
                    <a:lnTo>
                      <a:pt x="11454" y="19306"/>
                    </a:lnTo>
                    <a:lnTo>
                      <a:pt x="11452" y="19306"/>
                    </a:lnTo>
                    <a:lnTo>
                      <a:pt x="11485" y="19115"/>
                    </a:lnTo>
                    <a:lnTo>
                      <a:pt x="11529" y="19115"/>
                    </a:lnTo>
                    <a:lnTo>
                      <a:pt x="11544" y="18924"/>
                    </a:lnTo>
                    <a:close/>
                    <a:moveTo>
                      <a:pt x="11574" y="13572"/>
                    </a:moveTo>
                    <a:lnTo>
                      <a:pt x="11559" y="13476"/>
                    </a:lnTo>
                    <a:lnTo>
                      <a:pt x="11559" y="13572"/>
                    </a:lnTo>
                    <a:lnTo>
                      <a:pt x="11499" y="13572"/>
                    </a:lnTo>
                    <a:lnTo>
                      <a:pt x="11522" y="13763"/>
                    </a:lnTo>
                    <a:lnTo>
                      <a:pt x="11574" y="13763"/>
                    </a:lnTo>
                    <a:lnTo>
                      <a:pt x="11574" y="13572"/>
                    </a:lnTo>
                    <a:close/>
                    <a:moveTo>
                      <a:pt x="11664" y="13954"/>
                    </a:moveTo>
                    <a:lnTo>
                      <a:pt x="11634" y="13954"/>
                    </a:lnTo>
                    <a:lnTo>
                      <a:pt x="11634" y="14145"/>
                    </a:lnTo>
                    <a:lnTo>
                      <a:pt x="11649" y="14145"/>
                    </a:lnTo>
                    <a:lnTo>
                      <a:pt x="11664" y="13954"/>
                    </a:lnTo>
                    <a:close/>
                    <a:moveTo>
                      <a:pt x="11682" y="14372"/>
                    </a:moveTo>
                    <a:lnTo>
                      <a:pt x="11679" y="14336"/>
                    </a:lnTo>
                    <a:lnTo>
                      <a:pt x="11679" y="14394"/>
                    </a:lnTo>
                    <a:lnTo>
                      <a:pt x="11682" y="14372"/>
                    </a:lnTo>
                    <a:close/>
                    <a:moveTo>
                      <a:pt x="11754" y="15674"/>
                    </a:moveTo>
                    <a:lnTo>
                      <a:pt x="11739" y="15674"/>
                    </a:lnTo>
                    <a:lnTo>
                      <a:pt x="11709" y="15865"/>
                    </a:lnTo>
                    <a:lnTo>
                      <a:pt x="11754" y="15865"/>
                    </a:lnTo>
                    <a:lnTo>
                      <a:pt x="11754" y="15674"/>
                    </a:lnTo>
                    <a:close/>
                    <a:moveTo>
                      <a:pt x="11770" y="15483"/>
                    </a:moveTo>
                    <a:lnTo>
                      <a:pt x="11754" y="15674"/>
                    </a:lnTo>
                    <a:lnTo>
                      <a:pt x="11770" y="15674"/>
                    </a:lnTo>
                    <a:lnTo>
                      <a:pt x="11770" y="15483"/>
                    </a:lnTo>
                    <a:close/>
                    <a:moveTo>
                      <a:pt x="12100" y="0"/>
                    </a:moveTo>
                    <a:lnTo>
                      <a:pt x="11995" y="0"/>
                    </a:lnTo>
                    <a:lnTo>
                      <a:pt x="11995" y="191"/>
                    </a:lnTo>
                    <a:lnTo>
                      <a:pt x="11980" y="191"/>
                    </a:lnTo>
                    <a:lnTo>
                      <a:pt x="11995" y="382"/>
                    </a:lnTo>
                    <a:lnTo>
                      <a:pt x="12070" y="382"/>
                    </a:lnTo>
                    <a:lnTo>
                      <a:pt x="12100" y="191"/>
                    </a:lnTo>
                    <a:lnTo>
                      <a:pt x="12100" y="0"/>
                    </a:lnTo>
                    <a:close/>
                    <a:moveTo>
                      <a:pt x="12190" y="213"/>
                    </a:moveTo>
                    <a:lnTo>
                      <a:pt x="12175" y="213"/>
                    </a:lnTo>
                    <a:lnTo>
                      <a:pt x="12175" y="191"/>
                    </a:lnTo>
                    <a:lnTo>
                      <a:pt x="12100" y="191"/>
                    </a:lnTo>
                    <a:lnTo>
                      <a:pt x="12100" y="382"/>
                    </a:lnTo>
                    <a:lnTo>
                      <a:pt x="12175" y="382"/>
                    </a:lnTo>
                    <a:lnTo>
                      <a:pt x="12175" y="274"/>
                    </a:lnTo>
                    <a:lnTo>
                      <a:pt x="12190" y="213"/>
                    </a:lnTo>
                    <a:close/>
                    <a:moveTo>
                      <a:pt x="13122" y="18542"/>
                    </a:moveTo>
                    <a:lnTo>
                      <a:pt x="13092" y="18542"/>
                    </a:lnTo>
                    <a:lnTo>
                      <a:pt x="13092" y="18733"/>
                    </a:lnTo>
                    <a:lnTo>
                      <a:pt x="13122" y="18733"/>
                    </a:lnTo>
                    <a:lnTo>
                      <a:pt x="13122" y="18542"/>
                    </a:lnTo>
                    <a:close/>
                    <a:moveTo>
                      <a:pt x="13197" y="18542"/>
                    </a:moveTo>
                    <a:lnTo>
                      <a:pt x="13167" y="18733"/>
                    </a:lnTo>
                    <a:lnTo>
                      <a:pt x="13197" y="18733"/>
                    </a:lnTo>
                    <a:lnTo>
                      <a:pt x="13197" y="18542"/>
                    </a:lnTo>
                    <a:close/>
                    <a:moveTo>
                      <a:pt x="13528" y="20713"/>
                    </a:moveTo>
                    <a:lnTo>
                      <a:pt x="13513" y="20652"/>
                    </a:lnTo>
                    <a:lnTo>
                      <a:pt x="13513" y="20713"/>
                    </a:lnTo>
                    <a:lnTo>
                      <a:pt x="13528" y="20713"/>
                    </a:lnTo>
                    <a:close/>
                    <a:moveTo>
                      <a:pt x="13874" y="20286"/>
                    </a:moveTo>
                    <a:lnTo>
                      <a:pt x="13859" y="20164"/>
                    </a:lnTo>
                    <a:lnTo>
                      <a:pt x="13844" y="20286"/>
                    </a:lnTo>
                    <a:lnTo>
                      <a:pt x="13829" y="20347"/>
                    </a:lnTo>
                    <a:lnTo>
                      <a:pt x="13844" y="20347"/>
                    </a:lnTo>
                    <a:lnTo>
                      <a:pt x="13859" y="20408"/>
                    </a:lnTo>
                    <a:lnTo>
                      <a:pt x="13874" y="20408"/>
                    </a:lnTo>
                    <a:lnTo>
                      <a:pt x="13874" y="20286"/>
                    </a:lnTo>
                    <a:close/>
                    <a:moveTo>
                      <a:pt x="14671" y="19615"/>
                    </a:moveTo>
                    <a:lnTo>
                      <a:pt x="14656" y="19554"/>
                    </a:lnTo>
                    <a:lnTo>
                      <a:pt x="14656" y="19615"/>
                    </a:lnTo>
                    <a:lnTo>
                      <a:pt x="14640" y="19676"/>
                    </a:lnTo>
                    <a:lnTo>
                      <a:pt x="14671" y="19615"/>
                    </a:lnTo>
                    <a:close/>
                    <a:moveTo>
                      <a:pt x="14701" y="19493"/>
                    </a:moveTo>
                    <a:lnTo>
                      <a:pt x="14686" y="19371"/>
                    </a:lnTo>
                    <a:lnTo>
                      <a:pt x="14686" y="19310"/>
                    </a:lnTo>
                    <a:lnTo>
                      <a:pt x="14671" y="19310"/>
                    </a:lnTo>
                    <a:lnTo>
                      <a:pt x="14671" y="19432"/>
                    </a:lnTo>
                    <a:lnTo>
                      <a:pt x="14686" y="19432"/>
                    </a:lnTo>
                    <a:lnTo>
                      <a:pt x="14701" y="19493"/>
                    </a:lnTo>
                    <a:close/>
                    <a:moveTo>
                      <a:pt x="14956" y="19005"/>
                    </a:moveTo>
                    <a:lnTo>
                      <a:pt x="14941" y="18944"/>
                    </a:lnTo>
                    <a:lnTo>
                      <a:pt x="14926" y="18944"/>
                    </a:lnTo>
                    <a:lnTo>
                      <a:pt x="14941" y="19005"/>
                    </a:lnTo>
                    <a:lnTo>
                      <a:pt x="14941" y="19066"/>
                    </a:lnTo>
                    <a:lnTo>
                      <a:pt x="14956" y="19127"/>
                    </a:lnTo>
                    <a:lnTo>
                      <a:pt x="14956" y="19005"/>
                    </a:lnTo>
                    <a:close/>
                    <a:moveTo>
                      <a:pt x="15031" y="20835"/>
                    </a:moveTo>
                    <a:lnTo>
                      <a:pt x="15016" y="20644"/>
                    </a:lnTo>
                    <a:lnTo>
                      <a:pt x="15016" y="20835"/>
                    </a:lnTo>
                    <a:lnTo>
                      <a:pt x="15031" y="20835"/>
                    </a:lnTo>
                    <a:close/>
                    <a:moveTo>
                      <a:pt x="15242" y="573"/>
                    </a:moveTo>
                    <a:lnTo>
                      <a:pt x="15227" y="765"/>
                    </a:lnTo>
                    <a:lnTo>
                      <a:pt x="15242" y="765"/>
                    </a:lnTo>
                    <a:lnTo>
                      <a:pt x="15242" y="573"/>
                    </a:lnTo>
                    <a:close/>
                    <a:moveTo>
                      <a:pt x="15347" y="956"/>
                    </a:moveTo>
                    <a:lnTo>
                      <a:pt x="15317" y="956"/>
                    </a:lnTo>
                    <a:lnTo>
                      <a:pt x="15347" y="1147"/>
                    </a:lnTo>
                    <a:lnTo>
                      <a:pt x="15347" y="956"/>
                    </a:lnTo>
                    <a:close/>
                    <a:moveTo>
                      <a:pt x="15407" y="1147"/>
                    </a:moveTo>
                    <a:lnTo>
                      <a:pt x="15392" y="956"/>
                    </a:lnTo>
                    <a:lnTo>
                      <a:pt x="15377" y="956"/>
                    </a:lnTo>
                    <a:lnTo>
                      <a:pt x="15377" y="1147"/>
                    </a:lnTo>
                    <a:lnTo>
                      <a:pt x="15407" y="1147"/>
                    </a:lnTo>
                    <a:close/>
                    <a:moveTo>
                      <a:pt x="15422" y="765"/>
                    </a:moveTo>
                    <a:lnTo>
                      <a:pt x="15407" y="765"/>
                    </a:lnTo>
                    <a:lnTo>
                      <a:pt x="15407" y="956"/>
                    </a:lnTo>
                    <a:lnTo>
                      <a:pt x="15422" y="765"/>
                    </a:lnTo>
                    <a:close/>
                    <a:moveTo>
                      <a:pt x="15470" y="1032"/>
                    </a:moveTo>
                    <a:lnTo>
                      <a:pt x="15452" y="956"/>
                    </a:lnTo>
                    <a:lnTo>
                      <a:pt x="15407" y="956"/>
                    </a:lnTo>
                    <a:lnTo>
                      <a:pt x="15407" y="1147"/>
                    </a:lnTo>
                    <a:lnTo>
                      <a:pt x="15452" y="1147"/>
                    </a:lnTo>
                    <a:lnTo>
                      <a:pt x="15470" y="1032"/>
                    </a:lnTo>
                    <a:close/>
                    <a:moveTo>
                      <a:pt x="15497" y="956"/>
                    </a:moveTo>
                    <a:lnTo>
                      <a:pt x="15482" y="956"/>
                    </a:lnTo>
                    <a:lnTo>
                      <a:pt x="15470" y="1032"/>
                    </a:lnTo>
                    <a:lnTo>
                      <a:pt x="15497" y="1147"/>
                    </a:lnTo>
                    <a:lnTo>
                      <a:pt x="15497" y="956"/>
                    </a:lnTo>
                    <a:close/>
                    <a:moveTo>
                      <a:pt x="15497" y="765"/>
                    </a:moveTo>
                    <a:lnTo>
                      <a:pt x="15482" y="765"/>
                    </a:lnTo>
                    <a:lnTo>
                      <a:pt x="15467" y="956"/>
                    </a:lnTo>
                    <a:lnTo>
                      <a:pt x="15482" y="956"/>
                    </a:lnTo>
                    <a:lnTo>
                      <a:pt x="15497" y="765"/>
                    </a:lnTo>
                    <a:close/>
                    <a:moveTo>
                      <a:pt x="15512" y="20262"/>
                    </a:moveTo>
                    <a:lnTo>
                      <a:pt x="15497" y="20071"/>
                    </a:lnTo>
                    <a:lnTo>
                      <a:pt x="15482" y="20071"/>
                    </a:lnTo>
                    <a:lnTo>
                      <a:pt x="15482" y="19880"/>
                    </a:lnTo>
                    <a:lnTo>
                      <a:pt x="15243" y="19880"/>
                    </a:lnTo>
                    <a:lnTo>
                      <a:pt x="15212" y="19688"/>
                    </a:lnTo>
                    <a:lnTo>
                      <a:pt x="15232" y="19688"/>
                    </a:lnTo>
                    <a:lnTo>
                      <a:pt x="15267" y="19497"/>
                    </a:lnTo>
                    <a:lnTo>
                      <a:pt x="15287" y="19306"/>
                    </a:lnTo>
                    <a:lnTo>
                      <a:pt x="15212" y="19306"/>
                    </a:lnTo>
                    <a:lnTo>
                      <a:pt x="15212" y="19497"/>
                    </a:lnTo>
                    <a:lnTo>
                      <a:pt x="15167" y="19497"/>
                    </a:lnTo>
                    <a:lnTo>
                      <a:pt x="15178" y="19354"/>
                    </a:lnTo>
                    <a:lnTo>
                      <a:pt x="15212" y="19497"/>
                    </a:lnTo>
                    <a:lnTo>
                      <a:pt x="15212" y="19306"/>
                    </a:lnTo>
                    <a:lnTo>
                      <a:pt x="15001" y="19306"/>
                    </a:lnTo>
                    <a:lnTo>
                      <a:pt x="14986" y="19497"/>
                    </a:lnTo>
                    <a:lnTo>
                      <a:pt x="14971" y="19497"/>
                    </a:lnTo>
                    <a:lnTo>
                      <a:pt x="14971" y="19688"/>
                    </a:lnTo>
                    <a:lnTo>
                      <a:pt x="14986" y="19688"/>
                    </a:lnTo>
                    <a:lnTo>
                      <a:pt x="14986" y="19880"/>
                    </a:lnTo>
                    <a:lnTo>
                      <a:pt x="15016" y="19688"/>
                    </a:lnTo>
                    <a:lnTo>
                      <a:pt x="15061" y="19688"/>
                    </a:lnTo>
                    <a:lnTo>
                      <a:pt x="15061" y="19880"/>
                    </a:lnTo>
                    <a:lnTo>
                      <a:pt x="15046" y="19880"/>
                    </a:lnTo>
                    <a:lnTo>
                      <a:pt x="15046" y="20071"/>
                    </a:lnTo>
                    <a:lnTo>
                      <a:pt x="15031" y="19880"/>
                    </a:lnTo>
                    <a:lnTo>
                      <a:pt x="14971" y="19880"/>
                    </a:lnTo>
                    <a:lnTo>
                      <a:pt x="14971" y="20071"/>
                    </a:lnTo>
                    <a:lnTo>
                      <a:pt x="14956" y="20071"/>
                    </a:lnTo>
                    <a:lnTo>
                      <a:pt x="14986" y="20262"/>
                    </a:lnTo>
                    <a:lnTo>
                      <a:pt x="15031" y="20262"/>
                    </a:lnTo>
                    <a:lnTo>
                      <a:pt x="15016" y="20453"/>
                    </a:lnTo>
                    <a:lnTo>
                      <a:pt x="15016" y="20644"/>
                    </a:lnTo>
                    <a:lnTo>
                      <a:pt x="15031" y="20644"/>
                    </a:lnTo>
                    <a:lnTo>
                      <a:pt x="15031" y="20835"/>
                    </a:lnTo>
                    <a:lnTo>
                      <a:pt x="15125" y="20835"/>
                    </a:lnTo>
                    <a:lnTo>
                      <a:pt x="15206" y="20644"/>
                    </a:lnTo>
                    <a:lnTo>
                      <a:pt x="15279" y="20453"/>
                    </a:lnTo>
                    <a:lnTo>
                      <a:pt x="15347" y="20262"/>
                    </a:lnTo>
                    <a:lnTo>
                      <a:pt x="15332" y="20071"/>
                    </a:lnTo>
                    <a:lnTo>
                      <a:pt x="15362" y="20071"/>
                    </a:lnTo>
                    <a:lnTo>
                      <a:pt x="15377" y="20262"/>
                    </a:lnTo>
                    <a:lnTo>
                      <a:pt x="15362" y="20262"/>
                    </a:lnTo>
                    <a:lnTo>
                      <a:pt x="15377" y="20453"/>
                    </a:lnTo>
                    <a:lnTo>
                      <a:pt x="15487" y="20453"/>
                    </a:lnTo>
                    <a:lnTo>
                      <a:pt x="15512" y="20262"/>
                    </a:lnTo>
                    <a:close/>
                    <a:moveTo>
                      <a:pt x="15517" y="19816"/>
                    </a:moveTo>
                    <a:lnTo>
                      <a:pt x="15497" y="19880"/>
                    </a:lnTo>
                    <a:lnTo>
                      <a:pt x="15512" y="19880"/>
                    </a:lnTo>
                    <a:lnTo>
                      <a:pt x="15517" y="19816"/>
                    </a:lnTo>
                    <a:close/>
                    <a:moveTo>
                      <a:pt x="15557" y="19688"/>
                    </a:moveTo>
                    <a:lnTo>
                      <a:pt x="15527" y="19688"/>
                    </a:lnTo>
                    <a:lnTo>
                      <a:pt x="15517" y="19816"/>
                    </a:lnTo>
                    <a:lnTo>
                      <a:pt x="15557" y="19688"/>
                    </a:lnTo>
                    <a:close/>
                    <a:moveTo>
                      <a:pt x="15618" y="20103"/>
                    </a:moveTo>
                    <a:lnTo>
                      <a:pt x="15603" y="20103"/>
                    </a:lnTo>
                    <a:lnTo>
                      <a:pt x="15618" y="20164"/>
                    </a:lnTo>
                    <a:lnTo>
                      <a:pt x="15618" y="20103"/>
                    </a:lnTo>
                    <a:close/>
                    <a:moveTo>
                      <a:pt x="15618" y="956"/>
                    </a:moveTo>
                    <a:lnTo>
                      <a:pt x="15572" y="956"/>
                    </a:lnTo>
                    <a:lnTo>
                      <a:pt x="15572" y="1147"/>
                    </a:lnTo>
                    <a:lnTo>
                      <a:pt x="15603" y="1147"/>
                    </a:lnTo>
                    <a:lnTo>
                      <a:pt x="15618" y="956"/>
                    </a:lnTo>
                    <a:close/>
                    <a:moveTo>
                      <a:pt x="15633" y="20530"/>
                    </a:moveTo>
                    <a:lnTo>
                      <a:pt x="15603" y="20469"/>
                    </a:lnTo>
                    <a:lnTo>
                      <a:pt x="15588" y="20408"/>
                    </a:lnTo>
                    <a:lnTo>
                      <a:pt x="15557" y="20347"/>
                    </a:lnTo>
                    <a:lnTo>
                      <a:pt x="15542" y="20408"/>
                    </a:lnTo>
                    <a:lnTo>
                      <a:pt x="15588" y="20591"/>
                    </a:lnTo>
                    <a:lnTo>
                      <a:pt x="15603" y="20591"/>
                    </a:lnTo>
                    <a:lnTo>
                      <a:pt x="15618" y="20530"/>
                    </a:lnTo>
                    <a:lnTo>
                      <a:pt x="15633" y="20530"/>
                    </a:lnTo>
                    <a:close/>
                    <a:moveTo>
                      <a:pt x="15648" y="20591"/>
                    </a:moveTo>
                    <a:lnTo>
                      <a:pt x="15633" y="20591"/>
                    </a:lnTo>
                    <a:lnTo>
                      <a:pt x="15633" y="20652"/>
                    </a:lnTo>
                    <a:lnTo>
                      <a:pt x="15648" y="20591"/>
                    </a:lnTo>
                    <a:close/>
                    <a:moveTo>
                      <a:pt x="15693" y="956"/>
                    </a:moveTo>
                    <a:lnTo>
                      <a:pt x="15618" y="956"/>
                    </a:lnTo>
                    <a:lnTo>
                      <a:pt x="15678" y="1147"/>
                    </a:lnTo>
                    <a:lnTo>
                      <a:pt x="15693" y="1147"/>
                    </a:lnTo>
                    <a:lnTo>
                      <a:pt x="15693" y="956"/>
                    </a:lnTo>
                    <a:close/>
                    <a:moveTo>
                      <a:pt x="15753" y="1147"/>
                    </a:moveTo>
                    <a:lnTo>
                      <a:pt x="15741" y="1147"/>
                    </a:lnTo>
                    <a:lnTo>
                      <a:pt x="15753" y="1215"/>
                    </a:lnTo>
                    <a:lnTo>
                      <a:pt x="15753" y="1147"/>
                    </a:lnTo>
                    <a:close/>
                    <a:moveTo>
                      <a:pt x="15768" y="1338"/>
                    </a:moveTo>
                    <a:lnTo>
                      <a:pt x="15763" y="1275"/>
                    </a:lnTo>
                    <a:lnTo>
                      <a:pt x="15753" y="1215"/>
                    </a:lnTo>
                    <a:lnTo>
                      <a:pt x="15753" y="1338"/>
                    </a:lnTo>
                    <a:lnTo>
                      <a:pt x="15768" y="1338"/>
                    </a:lnTo>
                    <a:close/>
                    <a:moveTo>
                      <a:pt x="15936" y="14719"/>
                    </a:moveTo>
                    <a:lnTo>
                      <a:pt x="15933" y="14527"/>
                    </a:lnTo>
                    <a:lnTo>
                      <a:pt x="15918" y="14527"/>
                    </a:lnTo>
                    <a:lnTo>
                      <a:pt x="15932" y="14719"/>
                    </a:lnTo>
                    <a:lnTo>
                      <a:pt x="15936" y="14719"/>
                    </a:lnTo>
                    <a:close/>
                    <a:moveTo>
                      <a:pt x="16625" y="19115"/>
                    </a:moveTo>
                    <a:lnTo>
                      <a:pt x="16595" y="18924"/>
                    </a:lnTo>
                    <a:lnTo>
                      <a:pt x="16595" y="19115"/>
                    </a:lnTo>
                    <a:lnTo>
                      <a:pt x="16625" y="19115"/>
                    </a:lnTo>
                    <a:close/>
                    <a:moveTo>
                      <a:pt x="16640" y="16439"/>
                    </a:moveTo>
                    <a:lnTo>
                      <a:pt x="16592" y="16248"/>
                    </a:lnTo>
                    <a:lnTo>
                      <a:pt x="16492" y="16057"/>
                    </a:lnTo>
                    <a:lnTo>
                      <a:pt x="16444" y="16057"/>
                    </a:lnTo>
                    <a:lnTo>
                      <a:pt x="16414" y="16439"/>
                    </a:lnTo>
                    <a:lnTo>
                      <a:pt x="16501" y="16439"/>
                    </a:lnTo>
                    <a:lnTo>
                      <a:pt x="16469" y="16630"/>
                    </a:lnTo>
                    <a:lnTo>
                      <a:pt x="16529" y="16630"/>
                    </a:lnTo>
                    <a:lnTo>
                      <a:pt x="16590" y="16439"/>
                    </a:lnTo>
                    <a:lnTo>
                      <a:pt x="16640" y="16439"/>
                    </a:lnTo>
                    <a:close/>
                    <a:moveTo>
                      <a:pt x="17178" y="20874"/>
                    </a:moveTo>
                    <a:lnTo>
                      <a:pt x="17173" y="20835"/>
                    </a:lnTo>
                    <a:lnTo>
                      <a:pt x="17151" y="20835"/>
                    </a:lnTo>
                    <a:lnTo>
                      <a:pt x="17178" y="20874"/>
                    </a:lnTo>
                    <a:close/>
                    <a:moveTo>
                      <a:pt x="17632" y="17204"/>
                    </a:moveTo>
                    <a:lnTo>
                      <a:pt x="17542" y="17204"/>
                    </a:lnTo>
                    <a:lnTo>
                      <a:pt x="17564" y="17395"/>
                    </a:lnTo>
                    <a:lnTo>
                      <a:pt x="17609" y="17395"/>
                    </a:lnTo>
                    <a:lnTo>
                      <a:pt x="17632" y="17586"/>
                    </a:lnTo>
                    <a:lnTo>
                      <a:pt x="17632" y="17204"/>
                    </a:lnTo>
                    <a:close/>
                    <a:moveTo>
                      <a:pt x="17647" y="17204"/>
                    </a:moveTo>
                    <a:lnTo>
                      <a:pt x="17632" y="17012"/>
                    </a:lnTo>
                    <a:lnTo>
                      <a:pt x="17632" y="17204"/>
                    </a:lnTo>
                    <a:lnTo>
                      <a:pt x="17647" y="17204"/>
                    </a:lnTo>
                    <a:close/>
                    <a:moveTo>
                      <a:pt x="17812" y="21409"/>
                    </a:moveTo>
                    <a:lnTo>
                      <a:pt x="17797" y="21409"/>
                    </a:lnTo>
                    <a:lnTo>
                      <a:pt x="17797" y="21600"/>
                    </a:lnTo>
                    <a:lnTo>
                      <a:pt x="17812" y="21600"/>
                    </a:lnTo>
                    <a:lnTo>
                      <a:pt x="17812" y="21409"/>
                    </a:lnTo>
                    <a:close/>
                    <a:moveTo>
                      <a:pt x="15" y="8632"/>
                    </a:moveTo>
                    <a:lnTo>
                      <a:pt x="0" y="8694"/>
                    </a:lnTo>
                    <a:lnTo>
                      <a:pt x="15" y="8694"/>
                    </a:lnTo>
                    <a:lnTo>
                      <a:pt x="15" y="8632"/>
                    </a:lnTo>
                    <a:close/>
                    <a:moveTo>
                      <a:pt x="225" y="12781"/>
                    </a:moveTo>
                    <a:lnTo>
                      <a:pt x="210" y="12781"/>
                    </a:lnTo>
                    <a:lnTo>
                      <a:pt x="210" y="12842"/>
                    </a:lnTo>
                    <a:lnTo>
                      <a:pt x="225" y="12842"/>
                    </a:lnTo>
                    <a:lnTo>
                      <a:pt x="225" y="12781"/>
                    </a:lnTo>
                    <a:close/>
                    <a:moveTo>
                      <a:pt x="240" y="12903"/>
                    </a:moveTo>
                    <a:lnTo>
                      <a:pt x="225" y="12903"/>
                    </a:lnTo>
                    <a:lnTo>
                      <a:pt x="225" y="12964"/>
                    </a:lnTo>
                    <a:lnTo>
                      <a:pt x="240" y="12964"/>
                    </a:lnTo>
                    <a:lnTo>
                      <a:pt x="240" y="12903"/>
                    </a:lnTo>
                    <a:close/>
                    <a:moveTo>
                      <a:pt x="240" y="12425"/>
                    </a:moveTo>
                    <a:lnTo>
                      <a:pt x="225" y="12425"/>
                    </a:lnTo>
                    <a:lnTo>
                      <a:pt x="210" y="12616"/>
                    </a:lnTo>
                    <a:lnTo>
                      <a:pt x="240" y="12616"/>
                    </a:lnTo>
                    <a:lnTo>
                      <a:pt x="240" y="12425"/>
                    </a:lnTo>
                    <a:close/>
                    <a:moveTo>
                      <a:pt x="19180" y="3019"/>
                    </a:moveTo>
                    <a:lnTo>
                      <a:pt x="19165" y="2897"/>
                    </a:lnTo>
                    <a:lnTo>
                      <a:pt x="19165" y="2836"/>
                    </a:lnTo>
                    <a:lnTo>
                      <a:pt x="19135" y="2836"/>
                    </a:lnTo>
                    <a:lnTo>
                      <a:pt x="19135" y="2653"/>
                    </a:lnTo>
                    <a:lnTo>
                      <a:pt x="19127" y="2684"/>
                    </a:lnTo>
                    <a:lnTo>
                      <a:pt x="19127" y="2806"/>
                    </a:lnTo>
                    <a:lnTo>
                      <a:pt x="19120" y="2836"/>
                    </a:lnTo>
                    <a:lnTo>
                      <a:pt x="19120" y="2775"/>
                    </a:lnTo>
                    <a:lnTo>
                      <a:pt x="19127" y="2806"/>
                    </a:lnTo>
                    <a:lnTo>
                      <a:pt x="19127" y="2684"/>
                    </a:lnTo>
                    <a:lnTo>
                      <a:pt x="19120" y="2714"/>
                    </a:lnTo>
                    <a:lnTo>
                      <a:pt x="19075" y="2714"/>
                    </a:lnTo>
                    <a:lnTo>
                      <a:pt x="19180" y="3141"/>
                    </a:lnTo>
                    <a:lnTo>
                      <a:pt x="19180" y="3019"/>
                    </a:lnTo>
                    <a:close/>
                    <a:moveTo>
                      <a:pt x="19195" y="3202"/>
                    </a:moveTo>
                    <a:lnTo>
                      <a:pt x="19180" y="3141"/>
                    </a:lnTo>
                    <a:lnTo>
                      <a:pt x="19180" y="3202"/>
                    </a:lnTo>
                    <a:lnTo>
                      <a:pt x="19165" y="3202"/>
                    </a:lnTo>
                    <a:lnTo>
                      <a:pt x="19165" y="3263"/>
                    </a:lnTo>
                    <a:lnTo>
                      <a:pt x="19180" y="3263"/>
                    </a:lnTo>
                    <a:lnTo>
                      <a:pt x="19195" y="3324"/>
                    </a:lnTo>
                    <a:lnTo>
                      <a:pt x="19195" y="3202"/>
                    </a:lnTo>
                    <a:close/>
                    <a:moveTo>
                      <a:pt x="19240" y="2775"/>
                    </a:moveTo>
                    <a:lnTo>
                      <a:pt x="19225" y="2775"/>
                    </a:lnTo>
                    <a:lnTo>
                      <a:pt x="19195" y="2714"/>
                    </a:lnTo>
                    <a:lnTo>
                      <a:pt x="19180" y="2714"/>
                    </a:lnTo>
                    <a:lnTo>
                      <a:pt x="19180" y="2836"/>
                    </a:lnTo>
                    <a:lnTo>
                      <a:pt x="19195" y="2836"/>
                    </a:lnTo>
                    <a:lnTo>
                      <a:pt x="19210" y="2897"/>
                    </a:lnTo>
                    <a:lnTo>
                      <a:pt x="19240" y="2897"/>
                    </a:lnTo>
                    <a:lnTo>
                      <a:pt x="19240" y="2775"/>
                    </a:lnTo>
                    <a:close/>
                    <a:moveTo>
                      <a:pt x="19255" y="2897"/>
                    </a:moveTo>
                    <a:lnTo>
                      <a:pt x="19240" y="2897"/>
                    </a:lnTo>
                    <a:lnTo>
                      <a:pt x="19255" y="2958"/>
                    </a:lnTo>
                    <a:lnTo>
                      <a:pt x="19255" y="2897"/>
                    </a:lnTo>
                    <a:close/>
                    <a:moveTo>
                      <a:pt x="19285" y="2958"/>
                    </a:moveTo>
                    <a:lnTo>
                      <a:pt x="19255" y="2958"/>
                    </a:lnTo>
                    <a:lnTo>
                      <a:pt x="19255" y="3019"/>
                    </a:lnTo>
                    <a:lnTo>
                      <a:pt x="19270" y="3080"/>
                    </a:lnTo>
                    <a:lnTo>
                      <a:pt x="19270" y="3019"/>
                    </a:lnTo>
                    <a:lnTo>
                      <a:pt x="19285" y="2958"/>
                    </a:lnTo>
                    <a:close/>
                    <a:moveTo>
                      <a:pt x="19300" y="3141"/>
                    </a:moveTo>
                    <a:lnTo>
                      <a:pt x="19285" y="3141"/>
                    </a:lnTo>
                    <a:lnTo>
                      <a:pt x="19270" y="3080"/>
                    </a:lnTo>
                    <a:lnTo>
                      <a:pt x="19270" y="3385"/>
                    </a:lnTo>
                    <a:lnTo>
                      <a:pt x="19285" y="3324"/>
                    </a:lnTo>
                    <a:lnTo>
                      <a:pt x="19285" y="3202"/>
                    </a:lnTo>
                    <a:lnTo>
                      <a:pt x="19300" y="3141"/>
                    </a:lnTo>
                    <a:close/>
                    <a:moveTo>
                      <a:pt x="19315" y="3019"/>
                    </a:moveTo>
                    <a:lnTo>
                      <a:pt x="19300" y="2958"/>
                    </a:lnTo>
                    <a:lnTo>
                      <a:pt x="19300" y="3019"/>
                    </a:lnTo>
                    <a:lnTo>
                      <a:pt x="19315" y="3019"/>
                    </a:lnTo>
                    <a:close/>
                    <a:moveTo>
                      <a:pt x="19315" y="2897"/>
                    </a:moveTo>
                    <a:lnTo>
                      <a:pt x="19300" y="2836"/>
                    </a:lnTo>
                    <a:lnTo>
                      <a:pt x="19300" y="2897"/>
                    </a:lnTo>
                    <a:lnTo>
                      <a:pt x="19285" y="2958"/>
                    </a:lnTo>
                    <a:lnTo>
                      <a:pt x="19315" y="2958"/>
                    </a:lnTo>
                    <a:lnTo>
                      <a:pt x="19315" y="2897"/>
                    </a:lnTo>
                    <a:close/>
                    <a:moveTo>
                      <a:pt x="19345" y="3019"/>
                    </a:moveTo>
                    <a:lnTo>
                      <a:pt x="19315" y="3019"/>
                    </a:lnTo>
                    <a:lnTo>
                      <a:pt x="19315" y="3080"/>
                    </a:lnTo>
                    <a:lnTo>
                      <a:pt x="19330" y="3080"/>
                    </a:lnTo>
                    <a:lnTo>
                      <a:pt x="19345" y="3019"/>
                    </a:lnTo>
                    <a:close/>
                    <a:moveTo>
                      <a:pt x="19360" y="17204"/>
                    </a:moveTo>
                    <a:lnTo>
                      <a:pt x="19345" y="17012"/>
                    </a:lnTo>
                    <a:lnTo>
                      <a:pt x="19345" y="17204"/>
                    </a:lnTo>
                    <a:lnTo>
                      <a:pt x="19360" y="17204"/>
                    </a:lnTo>
                    <a:close/>
                    <a:moveTo>
                      <a:pt x="19451" y="18249"/>
                    </a:moveTo>
                    <a:lnTo>
                      <a:pt x="19436" y="18159"/>
                    </a:lnTo>
                    <a:lnTo>
                      <a:pt x="19420" y="18253"/>
                    </a:lnTo>
                    <a:lnTo>
                      <a:pt x="19436" y="18350"/>
                    </a:lnTo>
                    <a:lnTo>
                      <a:pt x="19451" y="18249"/>
                    </a:lnTo>
                    <a:close/>
                    <a:moveTo>
                      <a:pt x="256" y="12964"/>
                    </a:moveTo>
                    <a:lnTo>
                      <a:pt x="240" y="12964"/>
                    </a:lnTo>
                    <a:lnTo>
                      <a:pt x="240" y="13025"/>
                    </a:lnTo>
                    <a:lnTo>
                      <a:pt x="256" y="13025"/>
                    </a:lnTo>
                    <a:lnTo>
                      <a:pt x="256" y="12964"/>
                    </a:lnTo>
                    <a:close/>
                    <a:moveTo>
                      <a:pt x="331" y="13514"/>
                    </a:moveTo>
                    <a:lnTo>
                      <a:pt x="301" y="13514"/>
                    </a:lnTo>
                    <a:lnTo>
                      <a:pt x="316" y="13575"/>
                    </a:lnTo>
                    <a:lnTo>
                      <a:pt x="331" y="13514"/>
                    </a:lnTo>
                    <a:close/>
                    <a:moveTo>
                      <a:pt x="391" y="13819"/>
                    </a:moveTo>
                    <a:lnTo>
                      <a:pt x="376" y="13880"/>
                    </a:lnTo>
                    <a:lnTo>
                      <a:pt x="346" y="13941"/>
                    </a:lnTo>
                    <a:lnTo>
                      <a:pt x="361" y="14002"/>
                    </a:lnTo>
                    <a:lnTo>
                      <a:pt x="391" y="14002"/>
                    </a:lnTo>
                    <a:lnTo>
                      <a:pt x="391" y="13819"/>
                    </a:lnTo>
                    <a:close/>
                    <a:moveTo>
                      <a:pt x="541" y="14246"/>
                    </a:moveTo>
                    <a:lnTo>
                      <a:pt x="511" y="14246"/>
                    </a:lnTo>
                    <a:lnTo>
                      <a:pt x="526" y="14307"/>
                    </a:lnTo>
                    <a:lnTo>
                      <a:pt x="541" y="14246"/>
                    </a:lnTo>
                    <a:close/>
                    <a:moveTo>
                      <a:pt x="752" y="14917"/>
                    </a:moveTo>
                    <a:lnTo>
                      <a:pt x="737" y="14917"/>
                    </a:lnTo>
                    <a:lnTo>
                      <a:pt x="706" y="14978"/>
                    </a:lnTo>
                    <a:lnTo>
                      <a:pt x="691" y="14978"/>
                    </a:lnTo>
                    <a:lnTo>
                      <a:pt x="721" y="15039"/>
                    </a:lnTo>
                    <a:lnTo>
                      <a:pt x="752" y="15039"/>
                    </a:lnTo>
                    <a:lnTo>
                      <a:pt x="752" y="14917"/>
                    </a:lnTo>
                    <a:close/>
                    <a:moveTo>
                      <a:pt x="1007" y="14910"/>
                    </a:moveTo>
                    <a:lnTo>
                      <a:pt x="992" y="14719"/>
                    </a:lnTo>
                    <a:lnTo>
                      <a:pt x="989" y="14527"/>
                    </a:lnTo>
                    <a:lnTo>
                      <a:pt x="983" y="14527"/>
                    </a:lnTo>
                    <a:lnTo>
                      <a:pt x="973" y="14336"/>
                    </a:lnTo>
                    <a:lnTo>
                      <a:pt x="917" y="14336"/>
                    </a:lnTo>
                    <a:lnTo>
                      <a:pt x="917" y="14719"/>
                    </a:lnTo>
                    <a:lnTo>
                      <a:pt x="902" y="14719"/>
                    </a:lnTo>
                    <a:lnTo>
                      <a:pt x="902" y="14527"/>
                    </a:lnTo>
                    <a:lnTo>
                      <a:pt x="917" y="14527"/>
                    </a:lnTo>
                    <a:lnTo>
                      <a:pt x="917" y="14336"/>
                    </a:lnTo>
                    <a:lnTo>
                      <a:pt x="888" y="14336"/>
                    </a:lnTo>
                    <a:lnTo>
                      <a:pt x="857" y="14527"/>
                    </a:lnTo>
                    <a:lnTo>
                      <a:pt x="857" y="14145"/>
                    </a:lnTo>
                    <a:lnTo>
                      <a:pt x="784" y="14145"/>
                    </a:lnTo>
                    <a:lnTo>
                      <a:pt x="772" y="14336"/>
                    </a:lnTo>
                    <a:lnTo>
                      <a:pt x="782" y="14527"/>
                    </a:lnTo>
                    <a:lnTo>
                      <a:pt x="737" y="14527"/>
                    </a:lnTo>
                    <a:lnTo>
                      <a:pt x="737" y="14719"/>
                    </a:lnTo>
                    <a:lnTo>
                      <a:pt x="752" y="14719"/>
                    </a:lnTo>
                    <a:lnTo>
                      <a:pt x="752" y="14910"/>
                    </a:lnTo>
                    <a:lnTo>
                      <a:pt x="767" y="14910"/>
                    </a:lnTo>
                    <a:lnTo>
                      <a:pt x="767" y="15100"/>
                    </a:lnTo>
                    <a:lnTo>
                      <a:pt x="752" y="15100"/>
                    </a:lnTo>
                    <a:lnTo>
                      <a:pt x="752" y="15161"/>
                    </a:lnTo>
                    <a:lnTo>
                      <a:pt x="767" y="15222"/>
                    </a:lnTo>
                    <a:lnTo>
                      <a:pt x="767" y="15283"/>
                    </a:lnTo>
                    <a:lnTo>
                      <a:pt x="782" y="15222"/>
                    </a:lnTo>
                    <a:lnTo>
                      <a:pt x="782" y="15100"/>
                    </a:lnTo>
                    <a:lnTo>
                      <a:pt x="767" y="15100"/>
                    </a:lnTo>
                    <a:lnTo>
                      <a:pt x="857" y="14910"/>
                    </a:lnTo>
                    <a:lnTo>
                      <a:pt x="1007" y="14910"/>
                    </a:lnTo>
                    <a:close/>
                    <a:moveTo>
                      <a:pt x="1187" y="16869"/>
                    </a:moveTo>
                    <a:lnTo>
                      <a:pt x="1172" y="16808"/>
                    </a:lnTo>
                    <a:lnTo>
                      <a:pt x="1172" y="16869"/>
                    </a:lnTo>
                    <a:lnTo>
                      <a:pt x="1187" y="16869"/>
                    </a:lnTo>
                    <a:close/>
                    <a:moveTo>
                      <a:pt x="1218" y="16930"/>
                    </a:moveTo>
                    <a:lnTo>
                      <a:pt x="1203" y="16930"/>
                    </a:lnTo>
                    <a:lnTo>
                      <a:pt x="1187" y="16991"/>
                    </a:lnTo>
                    <a:lnTo>
                      <a:pt x="1203" y="17052"/>
                    </a:lnTo>
                    <a:lnTo>
                      <a:pt x="1218" y="16991"/>
                    </a:lnTo>
                    <a:lnTo>
                      <a:pt x="1218" y="16930"/>
                    </a:lnTo>
                    <a:close/>
                    <a:moveTo>
                      <a:pt x="20104" y="20721"/>
                    </a:moveTo>
                    <a:lnTo>
                      <a:pt x="19434" y="20721"/>
                    </a:lnTo>
                    <a:lnTo>
                      <a:pt x="19442" y="20835"/>
                    </a:lnTo>
                    <a:lnTo>
                      <a:pt x="19451" y="20835"/>
                    </a:lnTo>
                    <a:lnTo>
                      <a:pt x="19505" y="21027"/>
                    </a:lnTo>
                    <a:lnTo>
                      <a:pt x="19607" y="21218"/>
                    </a:lnTo>
                    <a:lnTo>
                      <a:pt x="19661" y="21218"/>
                    </a:lnTo>
                    <a:lnTo>
                      <a:pt x="19676" y="21409"/>
                    </a:lnTo>
                    <a:lnTo>
                      <a:pt x="19691" y="21409"/>
                    </a:lnTo>
                    <a:lnTo>
                      <a:pt x="19721" y="21600"/>
                    </a:lnTo>
                    <a:lnTo>
                      <a:pt x="19721" y="21409"/>
                    </a:lnTo>
                    <a:lnTo>
                      <a:pt x="19751" y="21409"/>
                    </a:lnTo>
                    <a:lnTo>
                      <a:pt x="19751" y="21600"/>
                    </a:lnTo>
                    <a:lnTo>
                      <a:pt x="19898" y="21600"/>
                    </a:lnTo>
                    <a:lnTo>
                      <a:pt x="19982" y="21409"/>
                    </a:lnTo>
                    <a:lnTo>
                      <a:pt x="20052" y="21218"/>
                    </a:lnTo>
                    <a:lnTo>
                      <a:pt x="20104" y="20721"/>
                    </a:lnTo>
                    <a:close/>
                    <a:moveTo>
                      <a:pt x="20172" y="20071"/>
                    </a:moveTo>
                    <a:lnTo>
                      <a:pt x="20157" y="20071"/>
                    </a:lnTo>
                    <a:lnTo>
                      <a:pt x="20172" y="20262"/>
                    </a:lnTo>
                    <a:lnTo>
                      <a:pt x="20172" y="20071"/>
                    </a:lnTo>
                    <a:close/>
                    <a:moveTo>
                      <a:pt x="20337" y="20347"/>
                    </a:moveTo>
                    <a:lnTo>
                      <a:pt x="20292" y="20347"/>
                    </a:lnTo>
                    <a:lnTo>
                      <a:pt x="20262" y="20408"/>
                    </a:lnTo>
                    <a:lnTo>
                      <a:pt x="20262" y="20469"/>
                    </a:lnTo>
                    <a:lnTo>
                      <a:pt x="20247" y="20591"/>
                    </a:lnTo>
                    <a:lnTo>
                      <a:pt x="20247" y="20652"/>
                    </a:lnTo>
                    <a:lnTo>
                      <a:pt x="20277" y="20652"/>
                    </a:lnTo>
                    <a:lnTo>
                      <a:pt x="20292" y="20591"/>
                    </a:lnTo>
                    <a:lnTo>
                      <a:pt x="20322" y="20591"/>
                    </a:lnTo>
                    <a:lnTo>
                      <a:pt x="20322" y="20530"/>
                    </a:lnTo>
                    <a:lnTo>
                      <a:pt x="20337" y="20408"/>
                    </a:lnTo>
                    <a:lnTo>
                      <a:pt x="20337" y="20347"/>
                    </a:lnTo>
                    <a:close/>
                    <a:moveTo>
                      <a:pt x="20337" y="19688"/>
                    </a:moveTo>
                    <a:lnTo>
                      <a:pt x="20307" y="19688"/>
                    </a:lnTo>
                    <a:lnTo>
                      <a:pt x="20322" y="19497"/>
                    </a:lnTo>
                    <a:lnTo>
                      <a:pt x="20247" y="19497"/>
                    </a:lnTo>
                    <a:lnTo>
                      <a:pt x="20292" y="19688"/>
                    </a:lnTo>
                    <a:lnTo>
                      <a:pt x="20322" y="19880"/>
                    </a:lnTo>
                    <a:lnTo>
                      <a:pt x="20337" y="19880"/>
                    </a:lnTo>
                    <a:lnTo>
                      <a:pt x="20337" y="19688"/>
                    </a:lnTo>
                    <a:close/>
                    <a:moveTo>
                      <a:pt x="20337" y="19497"/>
                    </a:moveTo>
                    <a:lnTo>
                      <a:pt x="20322" y="19306"/>
                    </a:lnTo>
                    <a:lnTo>
                      <a:pt x="20322" y="19497"/>
                    </a:lnTo>
                    <a:lnTo>
                      <a:pt x="20337" y="19497"/>
                    </a:lnTo>
                    <a:close/>
                    <a:moveTo>
                      <a:pt x="20352" y="18542"/>
                    </a:moveTo>
                    <a:lnTo>
                      <a:pt x="20337" y="18350"/>
                    </a:lnTo>
                    <a:lnTo>
                      <a:pt x="20307" y="18350"/>
                    </a:lnTo>
                    <a:lnTo>
                      <a:pt x="20307" y="18542"/>
                    </a:lnTo>
                    <a:lnTo>
                      <a:pt x="20352" y="18542"/>
                    </a:lnTo>
                    <a:close/>
                    <a:moveTo>
                      <a:pt x="20548" y="21323"/>
                    </a:moveTo>
                    <a:lnTo>
                      <a:pt x="20533" y="21262"/>
                    </a:lnTo>
                    <a:lnTo>
                      <a:pt x="20503" y="21201"/>
                    </a:lnTo>
                    <a:lnTo>
                      <a:pt x="20488" y="21140"/>
                    </a:lnTo>
                    <a:lnTo>
                      <a:pt x="20473" y="21140"/>
                    </a:lnTo>
                    <a:lnTo>
                      <a:pt x="20473" y="21018"/>
                    </a:lnTo>
                    <a:lnTo>
                      <a:pt x="20488" y="20957"/>
                    </a:lnTo>
                    <a:lnTo>
                      <a:pt x="20488" y="20896"/>
                    </a:lnTo>
                    <a:lnTo>
                      <a:pt x="20503" y="20835"/>
                    </a:lnTo>
                    <a:lnTo>
                      <a:pt x="20473" y="20713"/>
                    </a:lnTo>
                    <a:lnTo>
                      <a:pt x="20465" y="20652"/>
                    </a:lnTo>
                    <a:lnTo>
                      <a:pt x="20458" y="20591"/>
                    </a:lnTo>
                    <a:lnTo>
                      <a:pt x="20458" y="20469"/>
                    </a:lnTo>
                    <a:lnTo>
                      <a:pt x="20428" y="20469"/>
                    </a:lnTo>
                    <a:lnTo>
                      <a:pt x="20428" y="20652"/>
                    </a:lnTo>
                    <a:lnTo>
                      <a:pt x="20413" y="20652"/>
                    </a:lnTo>
                    <a:lnTo>
                      <a:pt x="20413" y="20591"/>
                    </a:lnTo>
                    <a:lnTo>
                      <a:pt x="20428" y="20652"/>
                    </a:lnTo>
                    <a:lnTo>
                      <a:pt x="20428" y="20469"/>
                    </a:lnTo>
                    <a:lnTo>
                      <a:pt x="20413" y="20408"/>
                    </a:lnTo>
                    <a:lnTo>
                      <a:pt x="20397" y="20408"/>
                    </a:lnTo>
                    <a:lnTo>
                      <a:pt x="20397" y="20896"/>
                    </a:lnTo>
                    <a:lnTo>
                      <a:pt x="20382" y="20957"/>
                    </a:lnTo>
                    <a:lnTo>
                      <a:pt x="20382" y="21079"/>
                    </a:lnTo>
                    <a:lnTo>
                      <a:pt x="20367" y="21201"/>
                    </a:lnTo>
                    <a:lnTo>
                      <a:pt x="20367" y="20957"/>
                    </a:lnTo>
                    <a:lnTo>
                      <a:pt x="20352" y="20835"/>
                    </a:lnTo>
                    <a:lnTo>
                      <a:pt x="20382" y="20835"/>
                    </a:lnTo>
                    <a:lnTo>
                      <a:pt x="20397" y="20896"/>
                    </a:lnTo>
                    <a:lnTo>
                      <a:pt x="20397" y="20408"/>
                    </a:lnTo>
                    <a:lnTo>
                      <a:pt x="20382" y="20408"/>
                    </a:lnTo>
                    <a:lnTo>
                      <a:pt x="20322" y="20652"/>
                    </a:lnTo>
                    <a:lnTo>
                      <a:pt x="20337" y="20652"/>
                    </a:lnTo>
                    <a:lnTo>
                      <a:pt x="20317" y="20744"/>
                    </a:lnTo>
                    <a:lnTo>
                      <a:pt x="20282" y="20927"/>
                    </a:lnTo>
                    <a:lnTo>
                      <a:pt x="20262" y="21018"/>
                    </a:lnTo>
                    <a:lnTo>
                      <a:pt x="20247" y="21018"/>
                    </a:lnTo>
                    <a:lnTo>
                      <a:pt x="20247" y="21140"/>
                    </a:lnTo>
                    <a:lnTo>
                      <a:pt x="20262" y="21140"/>
                    </a:lnTo>
                    <a:lnTo>
                      <a:pt x="20262" y="21079"/>
                    </a:lnTo>
                    <a:lnTo>
                      <a:pt x="20277" y="21018"/>
                    </a:lnTo>
                    <a:lnTo>
                      <a:pt x="20292" y="21079"/>
                    </a:lnTo>
                    <a:lnTo>
                      <a:pt x="20292" y="21140"/>
                    </a:lnTo>
                    <a:lnTo>
                      <a:pt x="20307" y="21201"/>
                    </a:lnTo>
                    <a:lnTo>
                      <a:pt x="20330" y="21257"/>
                    </a:lnTo>
                    <a:lnTo>
                      <a:pt x="20351" y="21323"/>
                    </a:lnTo>
                    <a:lnTo>
                      <a:pt x="20369" y="21390"/>
                    </a:lnTo>
                    <a:lnTo>
                      <a:pt x="20382" y="21445"/>
                    </a:lnTo>
                    <a:lnTo>
                      <a:pt x="20382" y="21262"/>
                    </a:lnTo>
                    <a:lnTo>
                      <a:pt x="20443" y="21262"/>
                    </a:lnTo>
                    <a:lnTo>
                      <a:pt x="20443" y="21384"/>
                    </a:lnTo>
                    <a:lnTo>
                      <a:pt x="20428" y="21445"/>
                    </a:lnTo>
                    <a:lnTo>
                      <a:pt x="20428" y="21567"/>
                    </a:lnTo>
                    <a:lnTo>
                      <a:pt x="20473" y="21567"/>
                    </a:lnTo>
                    <a:lnTo>
                      <a:pt x="20473" y="21506"/>
                    </a:lnTo>
                    <a:lnTo>
                      <a:pt x="20503" y="21445"/>
                    </a:lnTo>
                    <a:lnTo>
                      <a:pt x="20533" y="21445"/>
                    </a:lnTo>
                    <a:lnTo>
                      <a:pt x="20533" y="21384"/>
                    </a:lnTo>
                    <a:lnTo>
                      <a:pt x="20548" y="21384"/>
                    </a:lnTo>
                    <a:lnTo>
                      <a:pt x="20548" y="21323"/>
                    </a:lnTo>
                    <a:close/>
                    <a:moveTo>
                      <a:pt x="21360" y="16439"/>
                    </a:moveTo>
                    <a:lnTo>
                      <a:pt x="21209" y="16439"/>
                    </a:lnTo>
                    <a:lnTo>
                      <a:pt x="21243" y="16630"/>
                    </a:lnTo>
                    <a:lnTo>
                      <a:pt x="21360" y="16630"/>
                    </a:lnTo>
                    <a:lnTo>
                      <a:pt x="21360" y="16439"/>
                    </a:lnTo>
                    <a:close/>
                    <a:moveTo>
                      <a:pt x="21450" y="16630"/>
                    </a:moveTo>
                    <a:lnTo>
                      <a:pt x="21435" y="16439"/>
                    </a:lnTo>
                    <a:lnTo>
                      <a:pt x="21405" y="16630"/>
                    </a:lnTo>
                    <a:lnTo>
                      <a:pt x="21450" y="16630"/>
                    </a:lnTo>
                    <a:close/>
                    <a:moveTo>
                      <a:pt x="21480" y="16248"/>
                    </a:moveTo>
                    <a:lnTo>
                      <a:pt x="21448" y="16248"/>
                    </a:lnTo>
                    <a:lnTo>
                      <a:pt x="21391" y="16439"/>
                    </a:lnTo>
                    <a:lnTo>
                      <a:pt x="21465" y="16439"/>
                    </a:lnTo>
                    <a:lnTo>
                      <a:pt x="21480" y="16248"/>
                    </a:lnTo>
                    <a:close/>
                    <a:moveTo>
                      <a:pt x="21510" y="5543"/>
                    </a:moveTo>
                    <a:lnTo>
                      <a:pt x="21405" y="5543"/>
                    </a:lnTo>
                    <a:lnTo>
                      <a:pt x="21465" y="5926"/>
                    </a:lnTo>
                    <a:lnTo>
                      <a:pt x="21495" y="5735"/>
                    </a:lnTo>
                    <a:lnTo>
                      <a:pt x="21510" y="5543"/>
                    </a:lnTo>
                    <a:close/>
                    <a:moveTo>
                      <a:pt x="21525" y="5735"/>
                    </a:moveTo>
                    <a:lnTo>
                      <a:pt x="21510" y="5735"/>
                    </a:lnTo>
                    <a:lnTo>
                      <a:pt x="21495" y="5926"/>
                    </a:lnTo>
                    <a:lnTo>
                      <a:pt x="21525" y="5926"/>
                    </a:lnTo>
                    <a:lnTo>
                      <a:pt x="21525" y="5735"/>
                    </a:lnTo>
                    <a:close/>
                    <a:moveTo>
                      <a:pt x="21600" y="14734"/>
                    </a:moveTo>
                    <a:lnTo>
                      <a:pt x="21555" y="14551"/>
                    </a:lnTo>
                    <a:lnTo>
                      <a:pt x="21540" y="14673"/>
                    </a:lnTo>
                    <a:lnTo>
                      <a:pt x="21540" y="14734"/>
                    </a:lnTo>
                    <a:lnTo>
                      <a:pt x="21525" y="14856"/>
                    </a:lnTo>
                    <a:lnTo>
                      <a:pt x="21540" y="14856"/>
                    </a:lnTo>
                    <a:lnTo>
                      <a:pt x="21555" y="14917"/>
                    </a:lnTo>
                    <a:lnTo>
                      <a:pt x="21570" y="14795"/>
                    </a:lnTo>
                    <a:lnTo>
                      <a:pt x="21585" y="14795"/>
                    </a:lnTo>
                    <a:lnTo>
                      <a:pt x="21600" y="14734"/>
                    </a:lnTo>
                    <a:close/>
                    <a:moveTo>
                      <a:pt x="1443" y="4396"/>
                    </a:moveTo>
                    <a:lnTo>
                      <a:pt x="1428" y="4396"/>
                    </a:lnTo>
                    <a:lnTo>
                      <a:pt x="1428" y="4588"/>
                    </a:lnTo>
                    <a:lnTo>
                      <a:pt x="1443" y="4588"/>
                    </a:lnTo>
                    <a:lnTo>
                      <a:pt x="1443" y="4396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03" name="object 19"/>
            <p:cNvGrpSpPr/>
            <p:nvPr/>
          </p:nvGrpSpPr>
          <p:grpSpPr>
            <a:xfrm>
              <a:off x="73062" y="78713"/>
              <a:ext cx="5801133" cy="1407182"/>
              <a:chOff x="0" y="0"/>
              <a:chExt cx="5801131" cy="1407180"/>
            </a:xfrm>
          </p:grpSpPr>
          <p:sp>
            <p:nvSpPr>
              <p:cNvPr id="1324" name="Forma"/>
              <p:cNvSpPr/>
              <p:nvPr/>
            </p:nvSpPr>
            <p:spPr>
              <a:xfrm>
                <a:off x="0" y="468204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6"/>
                    </a:moveTo>
                    <a:lnTo>
                      <a:pt x="12963" y="10816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21600" y="108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25" name="Forma"/>
              <p:cNvSpPr/>
              <p:nvPr/>
            </p:nvSpPr>
            <p:spPr>
              <a:xfrm>
                <a:off x="16242" y="462394"/>
                <a:ext cx="16232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91" y="16203"/>
                    </a:lnTo>
                    <a:lnTo>
                      <a:pt x="0" y="21600"/>
                    </a:lnTo>
                    <a:lnTo>
                      <a:pt x="16209" y="21600"/>
                    </a:lnTo>
                    <a:lnTo>
                      <a:pt x="16209" y="16203"/>
                    </a:lnTo>
                    <a:lnTo>
                      <a:pt x="21600" y="53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26" name="Triangolo"/>
              <p:cNvSpPr/>
              <p:nvPr/>
            </p:nvSpPr>
            <p:spPr>
              <a:xfrm>
                <a:off x="28155" y="4540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27" name="Forma"/>
              <p:cNvSpPr/>
              <p:nvPr/>
            </p:nvSpPr>
            <p:spPr>
              <a:xfrm>
                <a:off x="42360" y="6141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17" y="0"/>
                    </a:lnTo>
                    <a:lnTo>
                      <a:pt x="10817" y="10783"/>
                    </a:lnTo>
                    <a:lnTo>
                      <a:pt x="0" y="1078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28" name="Triangolo"/>
              <p:cNvSpPr/>
              <p:nvPr/>
            </p:nvSpPr>
            <p:spPr>
              <a:xfrm>
                <a:off x="48450" y="6121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29" name="Forma"/>
              <p:cNvSpPr/>
              <p:nvPr/>
            </p:nvSpPr>
            <p:spPr>
              <a:xfrm>
                <a:off x="109340" y="82492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7208" y="10800"/>
                    </a:lnTo>
                    <a:lnTo>
                      <a:pt x="14415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30" name="Forma"/>
              <p:cNvSpPr/>
              <p:nvPr/>
            </p:nvSpPr>
            <p:spPr>
              <a:xfrm>
                <a:off x="113404" y="8087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31" name="Forma"/>
              <p:cNvSpPr/>
              <p:nvPr/>
            </p:nvSpPr>
            <p:spPr>
              <a:xfrm>
                <a:off x="117462" y="8168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32" name="Forma"/>
              <p:cNvSpPr/>
              <p:nvPr/>
            </p:nvSpPr>
            <p:spPr>
              <a:xfrm>
                <a:off x="888752" y="1175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7186" y="7199"/>
                    </a:lnTo>
                    <a:lnTo>
                      <a:pt x="0" y="14401"/>
                    </a:lnTo>
                    <a:lnTo>
                      <a:pt x="7186" y="21600"/>
                    </a:lnTo>
                    <a:lnTo>
                      <a:pt x="14393" y="21600"/>
                    </a:lnTo>
                    <a:lnTo>
                      <a:pt x="14393" y="14401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33" name="Forma"/>
              <p:cNvSpPr/>
              <p:nvPr/>
            </p:nvSpPr>
            <p:spPr>
              <a:xfrm>
                <a:off x="1040974" y="11715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14408"/>
                    </a:lnTo>
                    <a:lnTo>
                      <a:pt x="10816" y="7193"/>
                    </a:lnTo>
                    <a:lnTo>
                      <a:pt x="0" y="0"/>
                    </a:lnTo>
                    <a:lnTo>
                      <a:pt x="0" y="14408"/>
                    </a:lnTo>
                    <a:lnTo>
                      <a:pt x="10816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34" name="Forma"/>
              <p:cNvSpPr/>
              <p:nvPr/>
            </p:nvSpPr>
            <p:spPr>
              <a:xfrm>
                <a:off x="1051382" y="1183957"/>
                <a:ext cx="16244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7"/>
                    </a:moveTo>
                    <a:lnTo>
                      <a:pt x="16196" y="9253"/>
                    </a:lnTo>
                    <a:lnTo>
                      <a:pt x="16196" y="6169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84" y="6410"/>
                    </a:lnTo>
                    <a:lnTo>
                      <a:pt x="676" y="11960"/>
                    </a:lnTo>
                    <a:lnTo>
                      <a:pt x="2279" y="16920"/>
                    </a:lnTo>
                    <a:lnTo>
                      <a:pt x="5404" y="21600"/>
                    </a:lnTo>
                    <a:lnTo>
                      <a:pt x="21600" y="123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35" name="Forma"/>
              <p:cNvSpPr/>
              <p:nvPr/>
            </p:nvSpPr>
            <p:spPr>
              <a:xfrm>
                <a:off x="1063300" y="123845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91"/>
                    </a:moveTo>
                    <a:lnTo>
                      <a:pt x="14423" y="0"/>
                    </a:lnTo>
                    <a:lnTo>
                      <a:pt x="0" y="10713"/>
                    </a:lnTo>
                    <a:lnTo>
                      <a:pt x="0" y="18733"/>
                    </a:lnTo>
                    <a:lnTo>
                      <a:pt x="21600" y="21600"/>
                    </a:lnTo>
                    <a:lnTo>
                      <a:pt x="21600" y="269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36" name="Triangolo"/>
              <p:cNvSpPr/>
              <p:nvPr/>
            </p:nvSpPr>
            <p:spPr>
              <a:xfrm>
                <a:off x="1063300" y="11796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37" name="Forma"/>
              <p:cNvSpPr/>
              <p:nvPr/>
            </p:nvSpPr>
            <p:spPr>
              <a:xfrm>
                <a:off x="1071676" y="1250264"/>
                <a:ext cx="28424" cy="1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87"/>
                    </a:moveTo>
                    <a:lnTo>
                      <a:pt x="18512" y="7638"/>
                    </a:lnTo>
                    <a:lnTo>
                      <a:pt x="13406" y="4882"/>
                    </a:lnTo>
                    <a:lnTo>
                      <a:pt x="2027" y="1093"/>
                    </a:lnTo>
                    <a:lnTo>
                      <a:pt x="0" y="0"/>
                    </a:lnTo>
                    <a:lnTo>
                      <a:pt x="0" y="7638"/>
                    </a:lnTo>
                    <a:lnTo>
                      <a:pt x="3088" y="12287"/>
                    </a:lnTo>
                    <a:lnTo>
                      <a:pt x="3088" y="21600"/>
                    </a:lnTo>
                    <a:lnTo>
                      <a:pt x="21600" y="7638"/>
                    </a:lnTo>
                    <a:lnTo>
                      <a:pt x="21600" y="29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38" name="Forma"/>
              <p:cNvSpPr/>
              <p:nvPr/>
            </p:nvSpPr>
            <p:spPr>
              <a:xfrm>
                <a:off x="1075740" y="1167473"/>
                <a:ext cx="2436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85"/>
                    </a:moveTo>
                    <a:lnTo>
                      <a:pt x="14404" y="0"/>
                    </a:lnTo>
                    <a:lnTo>
                      <a:pt x="3604" y="0"/>
                    </a:lnTo>
                    <a:lnTo>
                      <a:pt x="0" y="14385"/>
                    </a:lnTo>
                    <a:lnTo>
                      <a:pt x="0" y="21600"/>
                    </a:lnTo>
                    <a:lnTo>
                      <a:pt x="7197" y="21600"/>
                    </a:lnTo>
                    <a:lnTo>
                      <a:pt x="14404" y="14385"/>
                    </a:lnTo>
                    <a:lnTo>
                      <a:pt x="21600" y="143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39" name="Quadrato"/>
              <p:cNvSpPr/>
              <p:nvPr/>
            </p:nvSpPr>
            <p:spPr>
              <a:xfrm>
                <a:off x="1099832" y="125260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40" name="Forma"/>
              <p:cNvSpPr/>
              <p:nvPr/>
            </p:nvSpPr>
            <p:spPr>
              <a:xfrm>
                <a:off x="1105922" y="1260983"/>
                <a:ext cx="12701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0"/>
                    </a:moveTo>
                    <a:lnTo>
                      <a:pt x="10816" y="540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41" name="Forma"/>
              <p:cNvSpPr/>
              <p:nvPr/>
            </p:nvSpPr>
            <p:spPr>
              <a:xfrm>
                <a:off x="1067625" y="1220444"/>
                <a:ext cx="60885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2"/>
                    </a:moveTo>
                    <a:lnTo>
                      <a:pt x="19217" y="12261"/>
                    </a:lnTo>
                    <a:lnTo>
                      <a:pt x="13904" y="9328"/>
                    </a:lnTo>
                    <a:lnTo>
                      <a:pt x="11521" y="7196"/>
                    </a:lnTo>
                    <a:lnTo>
                      <a:pt x="11521" y="10794"/>
                    </a:lnTo>
                    <a:lnTo>
                      <a:pt x="10079" y="10794"/>
                    </a:lnTo>
                    <a:lnTo>
                      <a:pt x="10079" y="14392"/>
                    </a:lnTo>
                    <a:lnTo>
                      <a:pt x="8642" y="14392"/>
                    </a:lnTo>
                    <a:lnTo>
                      <a:pt x="7200" y="10794"/>
                    </a:lnTo>
                    <a:lnTo>
                      <a:pt x="7200" y="3598"/>
                    </a:lnTo>
                    <a:lnTo>
                      <a:pt x="5758" y="3598"/>
                    </a:lnTo>
                    <a:lnTo>
                      <a:pt x="4321" y="0"/>
                    </a:lnTo>
                    <a:lnTo>
                      <a:pt x="2879" y="0"/>
                    </a:lnTo>
                    <a:lnTo>
                      <a:pt x="2879" y="7196"/>
                    </a:lnTo>
                    <a:lnTo>
                      <a:pt x="0" y="7196"/>
                    </a:lnTo>
                    <a:lnTo>
                      <a:pt x="23" y="14449"/>
                    </a:lnTo>
                    <a:lnTo>
                      <a:pt x="960" y="16794"/>
                    </a:lnTo>
                    <a:lnTo>
                      <a:pt x="1428" y="14449"/>
                    </a:lnTo>
                    <a:lnTo>
                      <a:pt x="1437" y="10794"/>
                    </a:lnTo>
                    <a:lnTo>
                      <a:pt x="2879" y="10794"/>
                    </a:lnTo>
                    <a:lnTo>
                      <a:pt x="4321" y="14392"/>
                    </a:lnTo>
                    <a:lnTo>
                      <a:pt x="4321" y="21600"/>
                    </a:lnTo>
                    <a:lnTo>
                      <a:pt x="5758" y="21600"/>
                    </a:lnTo>
                    <a:lnTo>
                      <a:pt x="5758" y="18001"/>
                    </a:lnTo>
                    <a:lnTo>
                      <a:pt x="7200" y="18001"/>
                    </a:lnTo>
                    <a:lnTo>
                      <a:pt x="12084" y="15915"/>
                    </a:lnTo>
                    <a:lnTo>
                      <a:pt x="16022" y="14843"/>
                    </a:lnTo>
                    <a:lnTo>
                      <a:pt x="19149" y="14449"/>
                    </a:lnTo>
                    <a:lnTo>
                      <a:pt x="21600" y="143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42" name="Triangolo"/>
              <p:cNvSpPr/>
              <p:nvPr/>
            </p:nvSpPr>
            <p:spPr>
              <a:xfrm>
                <a:off x="1189139" y="11390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43" name="Forma"/>
              <p:cNvSpPr/>
              <p:nvPr/>
            </p:nvSpPr>
            <p:spPr>
              <a:xfrm>
                <a:off x="1426616" y="124449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44" name="Triangolo"/>
              <p:cNvSpPr/>
              <p:nvPr/>
            </p:nvSpPr>
            <p:spPr>
              <a:xfrm>
                <a:off x="1432705" y="124854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45" name="Triangolo"/>
              <p:cNvSpPr/>
              <p:nvPr/>
            </p:nvSpPr>
            <p:spPr>
              <a:xfrm>
                <a:off x="1509832" y="9769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46" name="Forma"/>
              <p:cNvSpPr/>
              <p:nvPr/>
            </p:nvSpPr>
            <p:spPr>
              <a:xfrm>
                <a:off x="1540281" y="11026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0800" y="7193"/>
                    </a:lnTo>
                    <a:lnTo>
                      <a:pt x="0" y="0"/>
                    </a:lnTo>
                    <a:lnTo>
                      <a:pt x="0" y="14385"/>
                    </a:lnTo>
                    <a:lnTo>
                      <a:pt x="10800" y="14385"/>
                    </a:lnTo>
                    <a:lnTo>
                      <a:pt x="21600" y="21600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47" name="Forma"/>
              <p:cNvSpPr/>
              <p:nvPr/>
            </p:nvSpPr>
            <p:spPr>
              <a:xfrm>
                <a:off x="1724983" y="93843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2" y="0"/>
                    </a:lnTo>
                    <a:lnTo>
                      <a:pt x="0" y="21600"/>
                    </a:lnTo>
                    <a:lnTo>
                      <a:pt x="72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48" name="Triangolo"/>
              <p:cNvSpPr/>
              <p:nvPr/>
            </p:nvSpPr>
            <p:spPr>
              <a:xfrm>
                <a:off x="1733098" y="9283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49" name="Forma"/>
              <p:cNvSpPr/>
              <p:nvPr/>
            </p:nvSpPr>
            <p:spPr>
              <a:xfrm>
                <a:off x="1753393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208" y="0"/>
                    </a:lnTo>
                    <a:lnTo>
                      <a:pt x="0" y="0"/>
                    </a:lnTo>
                    <a:lnTo>
                      <a:pt x="720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50" name="Forma"/>
              <p:cNvSpPr/>
              <p:nvPr/>
            </p:nvSpPr>
            <p:spPr>
              <a:xfrm>
                <a:off x="1785873" y="162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4408" y="7192"/>
                    </a:lnTo>
                    <a:lnTo>
                      <a:pt x="7193" y="0"/>
                    </a:lnTo>
                    <a:lnTo>
                      <a:pt x="7193" y="7192"/>
                    </a:lnTo>
                    <a:lnTo>
                      <a:pt x="0" y="14385"/>
                    </a:lnTo>
                    <a:lnTo>
                      <a:pt x="7193" y="14385"/>
                    </a:lnTo>
                    <a:lnTo>
                      <a:pt x="14408" y="21600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51" name="Triangolo"/>
              <p:cNvSpPr/>
              <p:nvPr/>
            </p:nvSpPr>
            <p:spPr>
              <a:xfrm>
                <a:off x="1800078" y="120192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52" name="Triangolo"/>
              <p:cNvSpPr/>
              <p:nvPr/>
            </p:nvSpPr>
            <p:spPr>
              <a:xfrm>
                <a:off x="1806168" y="12140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53" name="Forma"/>
              <p:cNvSpPr/>
              <p:nvPr/>
            </p:nvSpPr>
            <p:spPr>
              <a:xfrm>
                <a:off x="1818614" y="1197877"/>
                <a:ext cx="2841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5108" y="13678"/>
                    </a:lnTo>
                    <a:lnTo>
                      <a:pt x="10795" y="6736"/>
                    </a:lnTo>
                    <a:lnTo>
                      <a:pt x="16492" y="18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54" name="Forma"/>
              <p:cNvSpPr/>
              <p:nvPr/>
            </p:nvSpPr>
            <p:spPr>
              <a:xfrm>
                <a:off x="1838648" y="12242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8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55" name="Forma"/>
              <p:cNvSpPr/>
              <p:nvPr/>
            </p:nvSpPr>
            <p:spPr>
              <a:xfrm>
                <a:off x="1854885" y="12303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56" name="Forma"/>
              <p:cNvSpPr/>
              <p:nvPr/>
            </p:nvSpPr>
            <p:spPr>
              <a:xfrm>
                <a:off x="1851088" y="1200175"/>
                <a:ext cx="17248" cy="3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6"/>
                    </a:moveTo>
                    <a:lnTo>
                      <a:pt x="18737" y="5652"/>
                    </a:lnTo>
                    <a:lnTo>
                      <a:pt x="10163" y="0"/>
                    </a:lnTo>
                    <a:lnTo>
                      <a:pt x="7141" y="4467"/>
                    </a:lnTo>
                    <a:lnTo>
                      <a:pt x="3006" y="14425"/>
                    </a:lnTo>
                    <a:lnTo>
                      <a:pt x="0" y="18901"/>
                    </a:lnTo>
                    <a:lnTo>
                      <a:pt x="5073" y="18901"/>
                    </a:lnTo>
                    <a:lnTo>
                      <a:pt x="10163" y="21600"/>
                    </a:lnTo>
                    <a:lnTo>
                      <a:pt x="18737" y="15948"/>
                    </a:lnTo>
                    <a:lnTo>
                      <a:pt x="21600" y="107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57" name="Forma"/>
              <p:cNvSpPr/>
              <p:nvPr/>
            </p:nvSpPr>
            <p:spPr>
              <a:xfrm>
                <a:off x="1863007" y="11776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4393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58" name="Forma"/>
              <p:cNvSpPr/>
              <p:nvPr/>
            </p:nvSpPr>
            <p:spPr>
              <a:xfrm>
                <a:off x="1891417" y="11897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393" y="21600"/>
                    </a:lnTo>
                    <a:lnTo>
                      <a:pt x="14393" y="10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59" name="Forma"/>
              <p:cNvSpPr/>
              <p:nvPr/>
            </p:nvSpPr>
            <p:spPr>
              <a:xfrm>
                <a:off x="1879498" y="1196111"/>
                <a:ext cx="56833" cy="5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7"/>
                    </a:moveTo>
                    <a:lnTo>
                      <a:pt x="19288" y="5143"/>
                    </a:lnTo>
                    <a:lnTo>
                      <a:pt x="14659" y="1509"/>
                    </a:lnTo>
                    <a:lnTo>
                      <a:pt x="12342" y="0"/>
                    </a:lnTo>
                    <a:lnTo>
                      <a:pt x="10803" y="0"/>
                    </a:lnTo>
                    <a:lnTo>
                      <a:pt x="9258" y="1666"/>
                    </a:lnTo>
                    <a:lnTo>
                      <a:pt x="7713" y="1666"/>
                    </a:lnTo>
                    <a:lnTo>
                      <a:pt x="7713" y="3326"/>
                    </a:lnTo>
                    <a:lnTo>
                      <a:pt x="9258" y="3326"/>
                    </a:lnTo>
                    <a:lnTo>
                      <a:pt x="6946" y="8052"/>
                    </a:lnTo>
                    <a:lnTo>
                      <a:pt x="2317" y="16874"/>
                    </a:lnTo>
                    <a:lnTo>
                      <a:pt x="0" y="21600"/>
                    </a:lnTo>
                    <a:lnTo>
                      <a:pt x="2558" y="21574"/>
                    </a:lnTo>
                    <a:lnTo>
                      <a:pt x="5401" y="21392"/>
                    </a:lnTo>
                    <a:lnTo>
                      <a:pt x="8244" y="20897"/>
                    </a:lnTo>
                    <a:lnTo>
                      <a:pt x="10803" y="19940"/>
                    </a:lnTo>
                    <a:lnTo>
                      <a:pt x="12342" y="19940"/>
                    </a:lnTo>
                    <a:lnTo>
                      <a:pt x="13887" y="21600"/>
                    </a:lnTo>
                    <a:lnTo>
                      <a:pt x="18516" y="21600"/>
                    </a:lnTo>
                    <a:lnTo>
                      <a:pt x="17816" y="19940"/>
                    </a:lnTo>
                    <a:lnTo>
                      <a:pt x="17357" y="18847"/>
                    </a:lnTo>
                    <a:lnTo>
                      <a:pt x="15045" y="12721"/>
                    </a:lnTo>
                    <a:lnTo>
                      <a:pt x="13887" y="9972"/>
                    </a:lnTo>
                    <a:lnTo>
                      <a:pt x="18516" y="8307"/>
                    </a:lnTo>
                    <a:lnTo>
                      <a:pt x="21600" y="66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60" name="Forma"/>
              <p:cNvSpPr/>
              <p:nvPr/>
            </p:nvSpPr>
            <p:spPr>
              <a:xfrm>
                <a:off x="1934038" y="120192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61" name="Forma"/>
              <p:cNvSpPr/>
              <p:nvPr/>
            </p:nvSpPr>
            <p:spPr>
              <a:xfrm>
                <a:off x="2037816" y="1169498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4"/>
                    </a:moveTo>
                    <a:lnTo>
                      <a:pt x="16196" y="10784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6" y="21600"/>
                    </a:lnTo>
                    <a:lnTo>
                      <a:pt x="21600" y="107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62" name="Forma"/>
              <p:cNvSpPr/>
              <p:nvPr/>
            </p:nvSpPr>
            <p:spPr>
              <a:xfrm>
                <a:off x="2051767" y="11978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784" y="10799"/>
                    </a:lnTo>
                    <a:lnTo>
                      <a:pt x="10784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63" name="Triangolo"/>
              <p:cNvSpPr/>
              <p:nvPr/>
            </p:nvSpPr>
            <p:spPr>
              <a:xfrm>
                <a:off x="2057850" y="11674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64" name="Forma"/>
              <p:cNvSpPr/>
              <p:nvPr/>
            </p:nvSpPr>
            <p:spPr>
              <a:xfrm>
                <a:off x="2054059" y="1208278"/>
                <a:ext cx="20296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2"/>
                    </a:moveTo>
                    <a:lnTo>
                      <a:pt x="4313" y="0"/>
                    </a:lnTo>
                    <a:lnTo>
                      <a:pt x="4313" y="8634"/>
                    </a:lnTo>
                    <a:lnTo>
                      <a:pt x="0" y="12965"/>
                    </a:lnTo>
                    <a:lnTo>
                      <a:pt x="0" y="21600"/>
                    </a:lnTo>
                    <a:lnTo>
                      <a:pt x="12949" y="21600"/>
                    </a:lnTo>
                    <a:lnTo>
                      <a:pt x="17275" y="17282"/>
                    </a:lnTo>
                    <a:lnTo>
                      <a:pt x="21600" y="172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65" name="Forma"/>
              <p:cNvSpPr/>
              <p:nvPr/>
            </p:nvSpPr>
            <p:spPr>
              <a:xfrm>
                <a:off x="2078145" y="11654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7207" y="0"/>
                    </a:lnTo>
                    <a:lnTo>
                      <a:pt x="0" y="10799"/>
                    </a:lnTo>
                    <a:lnTo>
                      <a:pt x="7207" y="10799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66" name="Triangolo"/>
              <p:cNvSpPr/>
              <p:nvPr/>
            </p:nvSpPr>
            <p:spPr>
              <a:xfrm>
                <a:off x="2212111" y="11553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67" name="Forma"/>
              <p:cNvSpPr/>
              <p:nvPr/>
            </p:nvSpPr>
            <p:spPr>
              <a:xfrm>
                <a:off x="2242756" y="1159637"/>
                <a:ext cx="14263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3"/>
                    </a:moveTo>
                    <a:lnTo>
                      <a:pt x="15465" y="10794"/>
                    </a:lnTo>
                    <a:lnTo>
                      <a:pt x="15465" y="3598"/>
                    </a:lnTo>
                    <a:lnTo>
                      <a:pt x="9310" y="3598"/>
                    </a:lnTo>
                    <a:lnTo>
                      <a:pt x="3174" y="0"/>
                    </a:lnTo>
                    <a:lnTo>
                      <a:pt x="0" y="12486"/>
                    </a:lnTo>
                    <a:lnTo>
                      <a:pt x="866" y="18893"/>
                    </a:lnTo>
                    <a:lnTo>
                      <a:pt x="7482" y="21262"/>
                    </a:lnTo>
                    <a:lnTo>
                      <a:pt x="21600" y="21600"/>
                    </a:lnTo>
                    <a:lnTo>
                      <a:pt x="21600" y="143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68" name="Forma"/>
              <p:cNvSpPr/>
              <p:nvPr/>
            </p:nvSpPr>
            <p:spPr>
              <a:xfrm>
                <a:off x="2261082" y="1163688"/>
                <a:ext cx="20296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869" y="16197"/>
                    </a:lnTo>
                    <a:lnTo>
                      <a:pt x="11341" y="10795"/>
                    </a:lnTo>
                    <a:lnTo>
                      <a:pt x="7624" y="5403"/>
                    </a:lnTo>
                    <a:lnTo>
                      <a:pt x="4325" y="0"/>
                    </a:lnTo>
                    <a:lnTo>
                      <a:pt x="4325" y="7196"/>
                    </a:lnTo>
                    <a:lnTo>
                      <a:pt x="0" y="10795"/>
                    </a:lnTo>
                    <a:lnTo>
                      <a:pt x="0" y="18002"/>
                    </a:lnTo>
                    <a:lnTo>
                      <a:pt x="12963" y="1800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69" name="Quadrato"/>
              <p:cNvSpPr/>
              <p:nvPr/>
            </p:nvSpPr>
            <p:spPr>
              <a:xfrm>
                <a:off x="2902204" y="118773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70" name="Forma"/>
              <p:cNvSpPr/>
              <p:nvPr/>
            </p:nvSpPr>
            <p:spPr>
              <a:xfrm>
                <a:off x="2938996" y="944791"/>
                <a:ext cx="16244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6196" y="4317"/>
                    </a:lnTo>
                    <a:lnTo>
                      <a:pt x="10809" y="0"/>
                    </a:lnTo>
                    <a:lnTo>
                      <a:pt x="0" y="0"/>
                    </a:lnTo>
                    <a:lnTo>
                      <a:pt x="0" y="17269"/>
                    </a:lnTo>
                    <a:lnTo>
                      <a:pt x="5404" y="17269"/>
                    </a:lnTo>
                    <a:lnTo>
                      <a:pt x="10809" y="21600"/>
                    </a:lnTo>
                    <a:lnTo>
                      <a:pt x="16196" y="17269"/>
                    </a:lnTo>
                    <a:lnTo>
                      <a:pt x="16196" y="8634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71" name="Triangolo"/>
              <p:cNvSpPr/>
              <p:nvPr/>
            </p:nvSpPr>
            <p:spPr>
              <a:xfrm>
                <a:off x="2965125" y="11796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72" name="Quadrato"/>
              <p:cNvSpPr/>
              <p:nvPr/>
            </p:nvSpPr>
            <p:spPr>
              <a:xfrm>
                <a:off x="2971215" y="117963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73" name="Quadrato"/>
              <p:cNvSpPr/>
              <p:nvPr/>
            </p:nvSpPr>
            <p:spPr>
              <a:xfrm>
                <a:off x="3040227" y="119585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74" name="Forma"/>
              <p:cNvSpPr/>
              <p:nvPr/>
            </p:nvSpPr>
            <p:spPr>
              <a:xfrm>
                <a:off x="3072955" y="859390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404" y="0"/>
                    </a:lnTo>
                    <a:lnTo>
                      <a:pt x="5404" y="7200"/>
                    </a:lnTo>
                    <a:lnTo>
                      <a:pt x="0" y="7200"/>
                    </a:lnTo>
                    <a:lnTo>
                      <a:pt x="0" y="14400"/>
                    </a:lnTo>
                    <a:lnTo>
                      <a:pt x="5404" y="14400"/>
                    </a:lnTo>
                    <a:lnTo>
                      <a:pt x="108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75" name="Forma"/>
              <p:cNvSpPr/>
              <p:nvPr/>
            </p:nvSpPr>
            <p:spPr>
              <a:xfrm>
                <a:off x="3088938" y="85533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2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76" name="Forma"/>
              <p:cNvSpPr/>
              <p:nvPr/>
            </p:nvSpPr>
            <p:spPr>
              <a:xfrm>
                <a:off x="3085134" y="871816"/>
                <a:ext cx="28424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9"/>
                    </a:moveTo>
                    <a:lnTo>
                      <a:pt x="16919" y="6077"/>
                    </a:lnTo>
                    <a:lnTo>
                      <a:pt x="11959" y="4318"/>
                    </a:lnTo>
                    <a:lnTo>
                      <a:pt x="6419" y="2571"/>
                    </a:lnTo>
                    <a:lnTo>
                      <a:pt x="0" y="0"/>
                    </a:lnTo>
                    <a:lnTo>
                      <a:pt x="0" y="8649"/>
                    </a:lnTo>
                    <a:lnTo>
                      <a:pt x="3088" y="12965"/>
                    </a:lnTo>
                    <a:lnTo>
                      <a:pt x="3088" y="21600"/>
                    </a:lnTo>
                    <a:lnTo>
                      <a:pt x="15433" y="21600"/>
                    </a:lnTo>
                    <a:lnTo>
                      <a:pt x="21600" y="17282"/>
                    </a:lnTo>
                    <a:lnTo>
                      <a:pt x="21600" y="86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77" name="Forma"/>
              <p:cNvSpPr/>
              <p:nvPr/>
            </p:nvSpPr>
            <p:spPr>
              <a:xfrm>
                <a:off x="3129527" y="8472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7192"/>
                    </a:lnTo>
                    <a:lnTo>
                      <a:pt x="0" y="14385"/>
                    </a:lnTo>
                    <a:lnTo>
                      <a:pt x="7208" y="14385"/>
                    </a:lnTo>
                    <a:lnTo>
                      <a:pt x="7208" y="21600"/>
                    </a:lnTo>
                    <a:lnTo>
                      <a:pt x="14415" y="21600"/>
                    </a:lnTo>
                    <a:lnTo>
                      <a:pt x="14415" y="14385"/>
                    </a:lnTo>
                    <a:lnTo>
                      <a:pt x="21600" y="71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78" name="Triangolo"/>
              <p:cNvSpPr/>
              <p:nvPr/>
            </p:nvSpPr>
            <p:spPr>
              <a:xfrm>
                <a:off x="3405568" y="120800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79" name="Forma"/>
              <p:cNvSpPr/>
              <p:nvPr/>
            </p:nvSpPr>
            <p:spPr>
              <a:xfrm>
                <a:off x="3403542" y="11796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14399"/>
                    </a:lnTo>
                    <a:lnTo>
                      <a:pt x="10783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0" name="Forma"/>
              <p:cNvSpPr/>
              <p:nvPr/>
            </p:nvSpPr>
            <p:spPr>
              <a:xfrm>
                <a:off x="3413950" y="1171524"/>
                <a:ext cx="2436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4403" y="7193"/>
                    </a:lnTo>
                    <a:lnTo>
                      <a:pt x="7196" y="0"/>
                    </a:lnTo>
                    <a:lnTo>
                      <a:pt x="3604" y="0"/>
                    </a:lnTo>
                    <a:lnTo>
                      <a:pt x="3604" y="7193"/>
                    </a:lnTo>
                    <a:lnTo>
                      <a:pt x="0" y="14408"/>
                    </a:lnTo>
                    <a:lnTo>
                      <a:pt x="7196" y="14408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4408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1" name="Triangolo"/>
              <p:cNvSpPr/>
              <p:nvPr/>
            </p:nvSpPr>
            <p:spPr>
              <a:xfrm>
                <a:off x="3758736" y="115126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2" name="Triangolo"/>
              <p:cNvSpPr/>
              <p:nvPr/>
            </p:nvSpPr>
            <p:spPr>
              <a:xfrm>
                <a:off x="3819626" y="117558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3" name="Forma"/>
              <p:cNvSpPr/>
              <p:nvPr/>
            </p:nvSpPr>
            <p:spPr>
              <a:xfrm>
                <a:off x="4558703" y="1272628"/>
                <a:ext cx="24347" cy="28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11"/>
                    </a:moveTo>
                    <a:lnTo>
                      <a:pt x="13667" y="998"/>
                    </a:lnTo>
                    <a:lnTo>
                      <a:pt x="6749" y="0"/>
                    </a:lnTo>
                    <a:lnTo>
                      <a:pt x="1848" y="2983"/>
                    </a:lnTo>
                    <a:lnTo>
                      <a:pt x="0" y="12510"/>
                    </a:lnTo>
                    <a:lnTo>
                      <a:pt x="7200" y="18570"/>
                    </a:lnTo>
                    <a:lnTo>
                      <a:pt x="14399" y="21600"/>
                    </a:lnTo>
                    <a:lnTo>
                      <a:pt x="15020" y="18332"/>
                    </a:lnTo>
                    <a:lnTo>
                      <a:pt x="16653" y="13650"/>
                    </a:lnTo>
                    <a:lnTo>
                      <a:pt x="18963" y="8388"/>
                    </a:lnTo>
                    <a:lnTo>
                      <a:pt x="21600" y="34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4" name="Quadrato"/>
              <p:cNvSpPr/>
              <p:nvPr/>
            </p:nvSpPr>
            <p:spPr>
              <a:xfrm>
                <a:off x="4582795" y="126881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5" name="Triangolo"/>
              <p:cNvSpPr/>
              <p:nvPr/>
            </p:nvSpPr>
            <p:spPr>
              <a:xfrm>
                <a:off x="4592942" y="12769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6" name="Forma"/>
              <p:cNvSpPr/>
              <p:nvPr/>
            </p:nvSpPr>
            <p:spPr>
              <a:xfrm>
                <a:off x="4601063" y="12708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8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7" name="Quadrato"/>
              <p:cNvSpPr/>
              <p:nvPr/>
            </p:nvSpPr>
            <p:spPr>
              <a:xfrm>
                <a:off x="4944078" y="138231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8" name="Forma"/>
              <p:cNvSpPr/>
              <p:nvPr/>
            </p:nvSpPr>
            <p:spPr>
              <a:xfrm>
                <a:off x="4940020" y="1362316"/>
                <a:ext cx="12701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4407" y="4317"/>
                    </a:lnTo>
                    <a:lnTo>
                      <a:pt x="7192" y="0"/>
                    </a:lnTo>
                    <a:lnTo>
                      <a:pt x="0" y="4317"/>
                    </a:lnTo>
                    <a:lnTo>
                      <a:pt x="0" y="17283"/>
                    </a:lnTo>
                    <a:lnTo>
                      <a:pt x="7192" y="17283"/>
                    </a:lnTo>
                    <a:lnTo>
                      <a:pt x="14407" y="21600"/>
                    </a:lnTo>
                    <a:lnTo>
                      <a:pt x="14407" y="17283"/>
                    </a:lnTo>
                    <a:lnTo>
                      <a:pt x="21600" y="8648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9" name="Forma"/>
              <p:cNvSpPr/>
              <p:nvPr/>
            </p:nvSpPr>
            <p:spPr>
              <a:xfrm>
                <a:off x="4976812" y="1370159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7289" y="0"/>
                    </a:lnTo>
                    <a:lnTo>
                      <a:pt x="12963" y="0"/>
                    </a:lnTo>
                    <a:lnTo>
                      <a:pt x="4325" y="7199"/>
                    </a:lnTo>
                    <a:lnTo>
                      <a:pt x="0" y="21600"/>
                    </a:lnTo>
                    <a:lnTo>
                      <a:pt x="8651" y="21600"/>
                    </a:lnTo>
                    <a:lnTo>
                      <a:pt x="17289" y="14401"/>
                    </a:lnTo>
                    <a:lnTo>
                      <a:pt x="21600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90" name="Forma"/>
              <p:cNvSpPr/>
              <p:nvPr/>
            </p:nvSpPr>
            <p:spPr>
              <a:xfrm>
                <a:off x="5004974" y="13640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4392" y="0"/>
                    </a:lnTo>
                    <a:lnTo>
                      <a:pt x="10788" y="5409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5" y="10817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91" name="Forma"/>
              <p:cNvSpPr/>
              <p:nvPr/>
            </p:nvSpPr>
            <p:spPr>
              <a:xfrm>
                <a:off x="4968697" y="1301508"/>
                <a:ext cx="48718" cy="68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74"/>
                    </a:moveTo>
                    <a:lnTo>
                      <a:pt x="14398" y="11435"/>
                    </a:lnTo>
                    <a:lnTo>
                      <a:pt x="12596" y="10165"/>
                    </a:lnTo>
                    <a:lnTo>
                      <a:pt x="12596" y="11435"/>
                    </a:lnTo>
                    <a:lnTo>
                      <a:pt x="10800" y="10165"/>
                    </a:lnTo>
                    <a:lnTo>
                      <a:pt x="12596" y="10165"/>
                    </a:lnTo>
                    <a:lnTo>
                      <a:pt x="8998" y="8896"/>
                    </a:lnTo>
                    <a:lnTo>
                      <a:pt x="7202" y="7626"/>
                    </a:lnTo>
                    <a:lnTo>
                      <a:pt x="3598" y="6352"/>
                    </a:lnTo>
                    <a:lnTo>
                      <a:pt x="7202" y="5083"/>
                    </a:lnTo>
                    <a:lnTo>
                      <a:pt x="8998" y="3813"/>
                    </a:lnTo>
                    <a:lnTo>
                      <a:pt x="12596" y="2543"/>
                    </a:lnTo>
                    <a:lnTo>
                      <a:pt x="9618" y="1608"/>
                    </a:lnTo>
                    <a:lnTo>
                      <a:pt x="6301" y="796"/>
                    </a:lnTo>
                    <a:lnTo>
                      <a:pt x="2979" y="219"/>
                    </a:lnTo>
                    <a:lnTo>
                      <a:pt x="0" y="0"/>
                    </a:lnTo>
                    <a:lnTo>
                      <a:pt x="1070" y="1907"/>
                    </a:lnTo>
                    <a:lnTo>
                      <a:pt x="2534" y="5719"/>
                    </a:lnTo>
                    <a:lnTo>
                      <a:pt x="3598" y="7626"/>
                    </a:lnTo>
                    <a:lnTo>
                      <a:pt x="3598" y="11435"/>
                    </a:lnTo>
                    <a:lnTo>
                      <a:pt x="1802" y="10165"/>
                    </a:lnTo>
                    <a:lnTo>
                      <a:pt x="3598" y="12705"/>
                    </a:lnTo>
                    <a:lnTo>
                      <a:pt x="3598" y="15248"/>
                    </a:lnTo>
                    <a:lnTo>
                      <a:pt x="10800" y="20326"/>
                    </a:lnTo>
                    <a:lnTo>
                      <a:pt x="14398" y="20326"/>
                    </a:lnTo>
                    <a:lnTo>
                      <a:pt x="14398" y="21600"/>
                    </a:lnTo>
                    <a:lnTo>
                      <a:pt x="16031" y="19694"/>
                    </a:lnTo>
                    <a:lnTo>
                      <a:pt x="19967" y="15881"/>
                    </a:lnTo>
                    <a:lnTo>
                      <a:pt x="21600" y="139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92" name="Forma"/>
              <p:cNvSpPr/>
              <p:nvPr/>
            </p:nvSpPr>
            <p:spPr>
              <a:xfrm>
                <a:off x="5019179" y="133164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93" name="Forma"/>
              <p:cNvSpPr/>
              <p:nvPr/>
            </p:nvSpPr>
            <p:spPr>
              <a:xfrm>
                <a:off x="5033645" y="1333944"/>
                <a:ext cx="44654" cy="4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2"/>
                    </a:moveTo>
                    <a:lnTo>
                      <a:pt x="15709" y="1799"/>
                    </a:lnTo>
                    <a:lnTo>
                      <a:pt x="11783" y="1799"/>
                    </a:lnTo>
                    <a:lnTo>
                      <a:pt x="11783" y="0"/>
                    </a:lnTo>
                    <a:lnTo>
                      <a:pt x="3925" y="0"/>
                    </a:lnTo>
                    <a:lnTo>
                      <a:pt x="0" y="1799"/>
                    </a:lnTo>
                    <a:lnTo>
                      <a:pt x="3925" y="1799"/>
                    </a:lnTo>
                    <a:lnTo>
                      <a:pt x="5093" y="6920"/>
                    </a:lnTo>
                    <a:lnTo>
                      <a:pt x="6690" y="16479"/>
                    </a:lnTo>
                    <a:lnTo>
                      <a:pt x="7857" y="21600"/>
                    </a:lnTo>
                    <a:lnTo>
                      <a:pt x="11107" y="17579"/>
                    </a:lnTo>
                    <a:lnTo>
                      <a:pt x="14726" y="13727"/>
                    </a:lnTo>
                    <a:lnTo>
                      <a:pt x="18350" y="10208"/>
                    </a:lnTo>
                    <a:lnTo>
                      <a:pt x="21600" y="72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94" name="Forma"/>
              <p:cNvSpPr/>
              <p:nvPr/>
            </p:nvSpPr>
            <p:spPr>
              <a:xfrm>
                <a:off x="5293449" y="1394480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6" y="0"/>
                    </a:lnTo>
                    <a:lnTo>
                      <a:pt x="10791" y="7199"/>
                    </a:lnTo>
                    <a:lnTo>
                      <a:pt x="5404" y="7199"/>
                    </a:lnTo>
                    <a:lnTo>
                      <a:pt x="5404" y="14399"/>
                    </a:lnTo>
                    <a:lnTo>
                      <a:pt x="0" y="21600"/>
                    </a:lnTo>
                    <a:lnTo>
                      <a:pt x="10791" y="14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95" name="Forma"/>
              <p:cNvSpPr/>
              <p:nvPr/>
            </p:nvSpPr>
            <p:spPr>
              <a:xfrm>
                <a:off x="5323630" y="1390701"/>
                <a:ext cx="12701" cy="1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5401"/>
                    </a:lnTo>
                    <a:lnTo>
                      <a:pt x="0" y="5401"/>
                    </a:lnTo>
                    <a:lnTo>
                      <a:pt x="10817" y="10800"/>
                    </a:lnTo>
                    <a:lnTo>
                      <a:pt x="10817" y="161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96" name="Quadrato"/>
              <p:cNvSpPr/>
              <p:nvPr/>
            </p:nvSpPr>
            <p:spPr>
              <a:xfrm>
                <a:off x="5475859" y="122017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97" name="Triangolo"/>
              <p:cNvSpPr/>
              <p:nvPr/>
            </p:nvSpPr>
            <p:spPr>
              <a:xfrm>
                <a:off x="5475859" y="12039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98" name="Triangolo"/>
              <p:cNvSpPr/>
              <p:nvPr/>
            </p:nvSpPr>
            <p:spPr>
              <a:xfrm>
                <a:off x="5475859" y="11999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99" name="Triangolo"/>
              <p:cNvSpPr/>
              <p:nvPr/>
            </p:nvSpPr>
            <p:spPr>
              <a:xfrm>
                <a:off x="5483980" y="12688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00" name="Forma"/>
              <p:cNvSpPr/>
              <p:nvPr/>
            </p:nvSpPr>
            <p:spPr>
              <a:xfrm>
                <a:off x="5520779" y="1303274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7274" y="0"/>
                    </a:lnTo>
                    <a:lnTo>
                      <a:pt x="4312" y="0"/>
                    </a:lnTo>
                    <a:lnTo>
                      <a:pt x="4312" y="10801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01" name="Forma"/>
              <p:cNvSpPr/>
              <p:nvPr/>
            </p:nvSpPr>
            <p:spPr>
              <a:xfrm>
                <a:off x="5540813" y="13012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4393" y="7215"/>
                    </a:lnTo>
                    <a:lnTo>
                      <a:pt x="14393" y="0"/>
                    </a:lnTo>
                    <a:lnTo>
                      <a:pt x="7186" y="0"/>
                    </a:lnTo>
                    <a:lnTo>
                      <a:pt x="7186" y="7215"/>
                    </a:lnTo>
                    <a:lnTo>
                      <a:pt x="0" y="7215"/>
                    </a:lnTo>
                    <a:lnTo>
                      <a:pt x="0" y="14408"/>
                    </a:lnTo>
                    <a:lnTo>
                      <a:pt x="14393" y="14408"/>
                    </a:lnTo>
                    <a:lnTo>
                      <a:pt x="21600" y="21600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02" name="Triangolo"/>
              <p:cNvSpPr/>
              <p:nvPr/>
            </p:nvSpPr>
            <p:spPr>
              <a:xfrm>
                <a:off x="5788431" y="5999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81" name="object 20"/>
            <p:cNvGrpSpPr/>
            <p:nvPr/>
          </p:nvGrpSpPr>
          <p:grpSpPr>
            <a:xfrm>
              <a:off x="612705" y="911751"/>
              <a:ext cx="4802779" cy="549549"/>
              <a:chOff x="0" y="0"/>
              <a:chExt cx="4802777" cy="549547"/>
            </a:xfrm>
          </p:grpSpPr>
          <p:sp>
            <p:nvSpPr>
              <p:cNvPr id="1404" name="Quadrato"/>
              <p:cNvSpPr/>
              <p:nvPr/>
            </p:nvSpPr>
            <p:spPr>
              <a:xfrm>
                <a:off x="0" y="257416"/>
                <a:ext cx="127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05" name="Quadrato"/>
              <p:cNvSpPr/>
              <p:nvPr/>
            </p:nvSpPr>
            <p:spPr>
              <a:xfrm>
                <a:off x="316629" y="42361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Quadrato"/>
              <p:cNvSpPr/>
              <p:nvPr/>
            </p:nvSpPr>
            <p:spPr>
              <a:xfrm>
                <a:off x="476973" y="39523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07" name="Forma"/>
              <p:cNvSpPr/>
              <p:nvPr/>
            </p:nvSpPr>
            <p:spPr>
              <a:xfrm>
                <a:off x="474941" y="221201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7"/>
                    </a:moveTo>
                    <a:lnTo>
                      <a:pt x="14414" y="5397"/>
                    </a:lnTo>
                    <a:lnTo>
                      <a:pt x="14414" y="0"/>
                    </a:lnTo>
                    <a:lnTo>
                      <a:pt x="7207" y="0"/>
                    </a:lnTo>
                    <a:lnTo>
                      <a:pt x="7207" y="5397"/>
                    </a:lnTo>
                    <a:lnTo>
                      <a:pt x="0" y="16187"/>
                    </a:lnTo>
                    <a:lnTo>
                      <a:pt x="0" y="21600"/>
                    </a:lnTo>
                    <a:lnTo>
                      <a:pt x="21600" y="5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08" name="Forma"/>
              <p:cNvSpPr/>
              <p:nvPr/>
            </p:nvSpPr>
            <p:spPr>
              <a:xfrm>
                <a:off x="487381" y="391185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9" y="0"/>
                    </a:lnTo>
                    <a:lnTo>
                      <a:pt x="0" y="7199"/>
                    </a:lnTo>
                    <a:lnTo>
                      <a:pt x="0" y="14399"/>
                    </a:lnTo>
                    <a:lnTo>
                      <a:pt x="5404" y="14399"/>
                    </a:lnTo>
                    <a:lnTo>
                      <a:pt x="54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Forma"/>
              <p:cNvSpPr/>
              <p:nvPr/>
            </p:nvSpPr>
            <p:spPr>
              <a:xfrm>
                <a:off x="503624" y="379025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7275" y="7192"/>
                    </a:lnTo>
                    <a:lnTo>
                      <a:pt x="8637" y="0"/>
                    </a:lnTo>
                    <a:lnTo>
                      <a:pt x="4325" y="0"/>
                    </a:lnTo>
                    <a:lnTo>
                      <a:pt x="4325" y="7192"/>
                    </a:lnTo>
                    <a:lnTo>
                      <a:pt x="0" y="7192"/>
                    </a:lnTo>
                    <a:lnTo>
                      <a:pt x="0" y="21600"/>
                    </a:lnTo>
                    <a:lnTo>
                      <a:pt x="4325" y="14407"/>
                    </a:lnTo>
                    <a:lnTo>
                      <a:pt x="8637" y="14407"/>
                    </a:lnTo>
                    <a:lnTo>
                      <a:pt x="17275" y="21600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Forma"/>
              <p:cNvSpPr/>
              <p:nvPr/>
            </p:nvSpPr>
            <p:spPr>
              <a:xfrm>
                <a:off x="529748" y="2189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0801"/>
                    </a:lnTo>
                    <a:lnTo>
                      <a:pt x="1080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Forma"/>
              <p:cNvSpPr/>
              <p:nvPr/>
            </p:nvSpPr>
            <p:spPr>
              <a:xfrm>
                <a:off x="430548" y="127958"/>
                <a:ext cx="113666" cy="9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48"/>
                    </a:moveTo>
                    <a:lnTo>
                      <a:pt x="20830" y="12209"/>
                    </a:lnTo>
                    <a:lnTo>
                      <a:pt x="19213" y="12765"/>
                    </a:lnTo>
                    <a:lnTo>
                      <a:pt x="16274" y="13530"/>
                    </a:lnTo>
                    <a:lnTo>
                      <a:pt x="15429" y="13822"/>
                    </a:lnTo>
                    <a:lnTo>
                      <a:pt x="15429" y="17843"/>
                    </a:lnTo>
                    <a:lnTo>
                      <a:pt x="14659" y="18782"/>
                    </a:lnTo>
                    <a:lnTo>
                      <a:pt x="13887" y="18782"/>
                    </a:lnTo>
                    <a:lnTo>
                      <a:pt x="13887" y="17843"/>
                    </a:lnTo>
                    <a:lnTo>
                      <a:pt x="14659" y="16905"/>
                    </a:lnTo>
                    <a:lnTo>
                      <a:pt x="15429" y="17843"/>
                    </a:lnTo>
                    <a:lnTo>
                      <a:pt x="15429" y="13822"/>
                    </a:lnTo>
                    <a:lnTo>
                      <a:pt x="14659" y="14086"/>
                    </a:lnTo>
                    <a:lnTo>
                      <a:pt x="14659" y="15966"/>
                    </a:lnTo>
                    <a:lnTo>
                      <a:pt x="13887" y="15025"/>
                    </a:lnTo>
                    <a:lnTo>
                      <a:pt x="13887" y="14086"/>
                    </a:lnTo>
                    <a:lnTo>
                      <a:pt x="14659" y="14086"/>
                    </a:lnTo>
                    <a:lnTo>
                      <a:pt x="14659" y="13148"/>
                    </a:lnTo>
                    <a:lnTo>
                      <a:pt x="15429" y="11271"/>
                    </a:lnTo>
                    <a:lnTo>
                      <a:pt x="15429" y="10329"/>
                    </a:lnTo>
                    <a:lnTo>
                      <a:pt x="14285" y="8923"/>
                    </a:lnTo>
                    <a:lnTo>
                      <a:pt x="13211" y="7514"/>
                    </a:lnTo>
                    <a:lnTo>
                      <a:pt x="13114" y="7370"/>
                    </a:lnTo>
                    <a:lnTo>
                      <a:pt x="13114" y="13148"/>
                    </a:lnTo>
                    <a:lnTo>
                      <a:pt x="11572" y="13148"/>
                    </a:lnTo>
                    <a:lnTo>
                      <a:pt x="11572" y="14086"/>
                    </a:lnTo>
                    <a:lnTo>
                      <a:pt x="10030" y="14086"/>
                    </a:lnTo>
                    <a:lnTo>
                      <a:pt x="10030" y="13148"/>
                    </a:lnTo>
                    <a:lnTo>
                      <a:pt x="11572" y="13148"/>
                    </a:lnTo>
                    <a:lnTo>
                      <a:pt x="11572" y="12209"/>
                    </a:lnTo>
                    <a:lnTo>
                      <a:pt x="13114" y="12209"/>
                    </a:lnTo>
                    <a:lnTo>
                      <a:pt x="13114" y="7370"/>
                    </a:lnTo>
                    <a:lnTo>
                      <a:pt x="12439" y="6340"/>
                    </a:lnTo>
                    <a:lnTo>
                      <a:pt x="12284" y="6105"/>
                    </a:lnTo>
                    <a:lnTo>
                      <a:pt x="12045" y="5637"/>
                    </a:lnTo>
                    <a:lnTo>
                      <a:pt x="11572" y="4695"/>
                    </a:lnTo>
                    <a:lnTo>
                      <a:pt x="10800" y="4695"/>
                    </a:lnTo>
                    <a:lnTo>
                      <a:pt x="10030" y="5637"/>
                    </a:lnTo>
                    <a:lnTo>
                      <a:pt x="10030" y="1880"/>
                    </a:lnTo>
                    <a:lnTo>
                      <a:pt x="8751" y="1321"/>
                    </a:lnTo>
                    <a:lnTo>
                      <a:pt x="5908" y="559"/>
                    </a:lnTo>
                    <a:lnTo>
                      <a:pt x="4629" y="0"/>
                    </a:lnTo>
                    <a:lnTo>
                      <a:pt x="4629" y="941"/>
                    </a:lnTo>
                    <a:lnTo>
                      <a:pt x="3859" y="941"/>
                    </a:lnTo>
                    <a:lnTo>
                      <a:pt x="3859" y="1880"/>
                    </a:lnTo>
                    <a:lnTo>
                      <a:pt x="2315" y="1880"/>
                    </a:lnTo>
                    <a:lnTo>
                      <a:pt x="1545" y="941"/>
                    </a:lnTo>
                    <a:lnTo>
                      <a:pt x="1545" y="1880"/>
                    </a:lnTo>
                    <a:lnTo>
                      <a:pt x="772" y="1880"/>
                    </a:lnTo>
                    <a:lnTo>
                      <a:pt x="772" y="2819"/>
                    </a:lnTo>
                    <a:lnTo>
                      <a:pt x="0" y="2819"/>
                    </a:lnTo>
                    <a:lnTo>
                      <a:pt x="0" y="6575"/>
                    </a:lnTo>
                    <a:lnTo>
                      <a:pt x="772" y="7514"/>
                    </a:lnTo>
                    <a:lnTo>
                      <a:pt x="772" y="3757"/>
                    </a:lnTo>
                    <a:lnTo>
                      <a:pt x="3859" y="7514"/>
                    </a:lnTo>
                    <a:lnTo>
                      <a:pt x="6557" y="6399"/>
                    </a:lnTo>
                    <a:lnTo>
                      <a:pt x="8679" y="6340"/>
                    </a:lnTo>
                    <a:lnTo>
                      <a:pt x="9934" y="8040"/>
                    </a:lnTo>
                    <a:lnTo>
                      <a:pt x="10030" y="12209"/>
                    </a:lnTo>
                    <a:lnTo>
                      <a:pt x="9258" y="12209"/>
                    </a:lnTo>
                    <a:lnTo>
                      <a:pt x="8486" y="11271"/>
                    </a:lnTo>
                    <a:lnTo>
                      <a:pt x="7788" y="12677"/>
                    </a:lnTo>
                    <a:lnTo>
                      <a:pt x="6101" y="15495"/>
                    </a:lnTo>
                    <a:lnTo>
                      <a:pt x="5401" y="16905"/>
                    </a:lnTo>
                    <a:lnTo>
                      <a:pt x="6174" y="17843"/>
                    </a:lnTo>
                    <a:lnTo>
                      <a:pt x="7716" y="17843"/>
                    </a:lnTo>
                    <a:lnTo>
                      <a:pt x="8486" y="18782"/>
                    </a:lnTo>
                    <a:lnTo>
                      <a:pt x="9258" y="17843"/>
                    </a:lnTo>
                    <a:lnTo>
                      <a:pt x="9258" y="18782"/>
                    </a:lnTo>
                    <a:lnTo>
                      <a:pt x="8486" y="18782"/>
                    </a:lnTo>
                    <a:lnTo>
                      <a:pt x="8486" y="19720"/>
                    </a:lnTo>
                    <a:lnTo>
                      <a:pt x="9258" y="20662"/>
                    </a:lnTo>
                    <a:lnTo>
                      <a:pt x="10030" y="19720"/>
                    </a:lnTo>
                    <a:lnTo>
                      <a:pt x="11572" y="19720"/>
                    </a:lnTo>
                    <a:lnTo>
                      <a:pt x="11572" y="20662"/>
                    </a:lnTo>
                    <a:lnTo>
                      <a:pt x="10800" y="21600"/>
                    </a:lnTo>
                    <a:lnTo>
                      <a:pt x="16201" y="21600"/>
                    </a:lnTo>
                    <a:lnTo>
                      <a:pt x="20830" y="18782"/>
                    </a:lnTo>
                    <a:lnTo>
                      <a:pt x="20830" y="16905"/>
                    </a:lnTo>
                    <a:lnTo>
                      <a:pt x="21600" y="15966"/>
                    </a:lnTo>
                    <a:lnTo>
                      <a:pt x="21600" y="131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12" name="Forma"/>
              <p:cNvSpPr/>
              <p:nvPr/>
            </p:nvSpPr>
            <p:spPr>
              <a:xfrm>
                <a:off x="545985" y="2533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13" name="Forma"/>
              <p:cNvSpPr/>
              <p:nvPr/>
            </p:nvSpPr>
            <p:spPr>
              <a:xfrm>
                <a:off x="532034" y="229304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8007" y="4317"/>
                    </a:lnTo>
                    <a:lnTo>
                      <a:pt x="10800" y="0"/>
                    </a:lnTo>
                    <a:lnTo>
                      <a:pt x="7207" y="0"/>
                    </a:lnTo>
                    <a:lnTo>
                      <a:pt x="3604" y="4317"/>
                    </a:lnTo>
                    <a:lnTo>
                      <a:pt x="3604" y="8648"/>
                    </a:lnTo>
                    <a:lnTo>
                      <a:pt x="0" y="12966"/>
                    </a:lnTo>
                    <a:lnTo>
                      <a:pt x="7207" y="17283"/>
                    </a:lnTo>
                    <a:lnTo>
                      <a:pt x="10800" y="21600"/>
                    </a:lnTo>
                    <a:lnTo>
                      <a:pt x="18007" y="21600"/>
                    </a:lnTo>
                    <a:lnTo>
                      <a:pt x="18007" y="17283"/>
                    </a:lnTo>
                    <a:lnTo>
                      <a:pt x="21600" y="8648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14" name="Forma"/>
              <p:cNvSpPr/>
              <p:nvPr/>
            </p:nvSpPr>
            <p:spPr>
              <a:xfrm>
                <a:off x="402138" y="403612"/>
                <a:ext cx="162371" cy="74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13"/>
                    </a:moveTo>
                    <a:lnTo>
                      <a:pt x="20791" y="12953"/>
                    </a:lnTo>
                    <a:lnTo>
                      <a:pt x="19170" y="10399"/>
                    </a:lnTo>
                    <a:lnTo>
                      <a:pt x="18361" y="9342"/>
                    </a:lnTo>
                    <a:lnTo>
                      <a:pt x="17550" y="10399"/>
                    </a:lnTo>
                    <a:lnTo>
                      <a:pt x="15930" y="12953"/>
                    </a:lnTo>
                    <a:lnTo>
                      <a:pt x="15121" y="14013"/>
                    </a:lnTo>
                    <a:lnTo>
                      <a:pt x="15121" y="12843"/>
                    </a:lnTo>
                    <a:lnTo>
                      <a:pt x="14580" y="11676"/>
                    </a:lnTo>
                    <a:lnTo>
                      <a:pt x="14580" y="12843"/>
                    </a:lnTo>
                    <a:lnTo>
                      <a:pt x="14041" y="14013"/>
                    </a:lnTo>
                    <a:lnTo>
                      <a:pt x="10801" y="10509"/>
                    </a:lnTo>
                    <a:lnTo>
                      <a:pt x="11196" y="7883"/>
                    </a:lnTo>
                    <a:lnTo>
                      <a:pt x="11543" y="5256"/>
                    </a:lnTo>
                    <a:lnTo>
                      <a:pt x="11787" y="2630"/>
                    </a:lnTo>
                    <a:lnTo>
                      <a:pt x="11840" y="1171"/>
                    </a:lnTo>
                    <a:lnTo>
                      <a:pt x="11880" y="0"/>
                    </a:lnTo>
                    <a:lnTo>
                      <a:pt x="11340" y="0"/>
                    </a:lnTo>
                    <a:lnTo>
                      <a:pt x="10801" y="1171"/>
                    </a:lnTo>
                    <a:lnTo>
                      <a:pt x="10260" y="1171"/>
                    </a:lnTo>
                    <a:lnTo>
                      <a:pt x="10260" y="0"/>
                    </a:lnTo>
                    <a:lnTo>
                      <a:pt x="9181" y="2337"/>
                    </a:lnTo>
                    <a:lnTo>
                      <a:pt x="8101" y="2337"/>
                    </a:lnTo>
                    <a:lnTo>
                      <a:pt x="8101" y="4671"/>
                    </a:lnTo>
                    <a:lnTo>
                      <a:pt x="7560" y="4671"/>
                    </a:lnTo>
                    <a:lnTo>
                      <a:pt x="7560" y="5838"/>
                    </a:lnTo>
                    <a:lnTo>
                      <a:pt x="7163" y="8446"/>
                    </a:lnTo>
                    <a:lnTo>
                      <a:pt x="6817" y="10948"/>
                    </a:lnTo>
                    <a:lnTo>
                      <a:pt x="6574" y="13227"/>
                    </a:lnTo>
                    <a:lnTo>
                      <a:pt x="6481" y="15180"/>
                    </a:lnTo>
                    <a:lnTo>
                      <a:pt x="0" y="15180"/>
                    </a:lnTo>
                    <a:lnTo>
                      <a:pt x="5349" y="18937"/>
                    </a:lnTo>
                    <a:lnTo>
                      <a:pt x="10801" y="21600"/>
                    </a:lnTo>
                    <a:lnTo>
                      <a:pt x="16251" y="20762"/>
                    </a:lnTo>
                    <a:lnTo>
                      <a:pt x="21600" y="140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15" name="Forma"/>
              <p:cNvSpPr/>
              <p:nvPr/>
            </p:nvSpPr>
            <p:spPr>
              <a:xfrm>
                <a:off x="544213" y="310381"/>
                <a:ext cx="20296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8"/>
                    </a:moveTo>
                    <a:lnTo>
                      <a:pt x="8651" y="6168"/>
                    </a:lnTo>
                    <a:lnTo>
                      <a:pt x="8651" y="0"/>
                    </a:lnTo>
                    <a:lnTo>
                      <a:pt x="0" y="0"/>
                    </a:lnTo>
                    <a:lnTo>
                      <a:pt x="0" y="6168"/>
                    </a:lnTo>
                    <a:lnTo>
                      <a:pt x="4325" y="6168"/>
                    </a:lnTo>
                    <a:lnTo>
                      <a:pt x="4325" y="9262"/>
                    </a:lnTo>
                    <a:lnTo>
                      <a:pt x="8651" y="9262"/>
                    </a:lnTo>
                    <a:lnTo>
                      <a:pt x="8651" y="15431"/>
                    </a:lnTo>
                    <a:lnTo>
                      <a:pt x="17289" y="21600"/>
                    </a:lnTo>
                    <a:lnTo>
                      <a:pt x="17289" y="15431"/>
                    </a:lnTo>
                    <a:lnTo>
                      <a:pt x="21600" y="12347"/>
                    </a:lnTo>
                    <a:lnTo>
                      <a:pt x="21600" y="61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Forma"/>
              <p:cNvSpPr/>
              <p:nvPr/>
            </p:nvSpPr>
            <p:spPr>
              <a:xfrm>
                <a:off x="566280" y="1884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817" y="7192"/>
                    </a:lnTo>
                    <a:lnTo>
                      <a:pt x="0" y="0"/>
                    </a:lnTo>
                    <a:lnTo>
                      <a:pt x="0" y="14408"/>
                    </a:lnTo>
                    <a:lnTo>
                      <a:pt x="10817" y="14408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17" name="Triangolo"/>
              <p:cNvSpPr/>
              <p:nvPr/>
            </p:nvSpPr>
            <p:spPr>
              <a:xfrm>
                <a:off x="629202" y="1276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18" name="Forma"/>
              <p:cNvSpPr/>
              <p:nvPr/>
            </p:nvSpPr>
            <p:spPr>
              <a:xfrm>
                <a:off x="655586" y="2938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19" name="Quadrato"/>
              <p:cNvSpPr/>
              <p:nvPr/>
            </p:nvSpPr>
            <p:spPr>
              <a:xfrm>
                <a:off x="655586" y="26957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20" name="Forma"/>
              <p:cNvSpPr/>
              <p:nvPr/>
            </p:nvSpPr>
            <p:spPr>
              <a:xfrm>
                <a:off x="787787" y="334701"/>
                <a:ext cx="36526" cy="36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1"/>
                    </a:moveTo>
                    <a:lnTo>
                      <a:pt x="19204" y="2411"/>
                    </a:lnTo>
                    <a:lnTo>
                      <a:pt x="14397" y="0"/>
                    </a:lnTo>
                    <a:lnTo>
                      <a:pt x="12001" y="0"/>
                    </a:lnTo>
                    <a:lnTo>
                      <a:pt x="2396" y="9651"/>
                    </a:lnTo>
                    <a:lnTo>
                      <a:pt x="2396" y="12062"/>
                    </a:lnTo>
                    <a:lnTo>
                      <a:pt x="0" y="14473"/>
                    </a:lnTo>
                    <a:lnTo>
                      <a:pt x="5325" y="17149"/>
                    </a:lnTo>
                    <a:lnTo>
                      <a:pt x="10199" y="21411"/>
                    </a:lnTo>
                    <a:lnTo>
                      <a:pt x="14172" y="21600"/>
                    </a:lnTo>
                    <a:lnTo>
                      <a:pt x="16800" y="12062"/>
                    </a:lnTo>
                    <a:lnTo>
                      <a:pt x="14397" y="12062"/>
                    </a:lnTo>
                    <a:lnTo>
                      <a:pt x="14397" y="7240"/>
                    </a:lnTo>
                    <a:lnTo>
                      <a:pt x="19204" y="7240"/>
                    </a:lnTo>
                    <a:lnTo>
                      <a:pt x="19204" y="4822"/>
                    </a:lnTo>
                    <a:lnTo>
                      <a:pt x="21600" y="24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Forma"/>
              <p:cNvSpPr/>
              <p:nvPr/>
            </p:nvSpPr>
            <p:spPr>
              <a:xfrm>
                <a:off x="816196" y="346868"/>
                <a:ext cx="64949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7"/>
                    </a:moveTo>
                    <a:lnTo>
                      <a:pt x="16540" y="9978"/>
                    </a:lnTo>
                    <a:lnTo>
                      <a:pt x="11476" y="7329"/>
                    </a:lnTo>
                    <a:lnTo>
                      <a:pt x="6412" y="4100"/>
                    </a:lnTo>
                    <a:lnTo>
                      <a:pt x="1352" y="0"/>
                    </a:lnTo>
                    <a:lnTo>
                      <a:pt x="1352" y="3084"/>
                    </a:lnTo>
                    <a:lnTo>
                      <a:pt x="0" y="6169"/>
                    </a:lnTo>
                    <a:lnTo>
                      <a:pt x="3016" y="10317"/>
                    </a:lnTo>
                    <a:lnTo>
                      <a:pt x="5905" y="13884"/>
                    </a:lnTo>
                    <a:lnTo>
                      <a:pt x="8545" y="17452"/>
                    </a:lnTo>
                    <a:lnTo>
                      <a:pt x="10800" y="21600"/>
                    </a:lnTo>
                    <a:lnTo>
                      <a:pt x="13035" y="21551"/>
                    </a:lnTo>
                    <a:lnTo>
                      <a:pt x="15527" y="21213"/>
                    </a:lnTo>
                    <a:lnTo>
                      <a:pt x="18014" y="20294"/>
                    </a:lnTo>
                    <a:lnTo>
                      <a:pt x="20253" y="18515"/>
                    </a:lnTo>
                    <a:lnTo>
                      <a:pt x="20253" y="15431"/>
                    </a:lnTo>
                    <a:lnTo>
                      <a:pt x="21600" y="123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22" name="Forma"/>
              <p:cNvSpPr/>
              <p:nvPr/>
            </p:nvSpPr>
            <p:spPr>
              <a:xfrm>
                <a:off x="881144" y="371188"/>
                <a:ext cx="20296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8" y="0"/>
                    </a:lnTo>
                    <a:lnTo>
                      <a:pt x="4325" y="5397"/>
                    </a:lnTo>
                    <a:lnTo>
                      <a:pt x="0" y="5397"/>
                    </a:lnTo>
                    <a:lnTo>
                      <a:pt x="8638" y="16187"/>
                    </a:lnTo>
                    <a:lnTo>
                      <a:pt x="17289" y="21600"/>
                    </a:lnTo>
                    <a:lnTo>
                      <a:pt x="17289" y="16187"/>
                    </a:lnTo>
                    <a:lnTo>
                      <a:pt x="21600" y="53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23" name="Forma"/>
              <p:cNvSpPr/>
              <p:nvPr/>
            </p:nvSpPr>
            <p:spPr>
              <a:xfrm>
                <a:off x="905243" y="3729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24" name="Quadrato"/>
              <p:cNvSpPr/>
              <p:nvPr/>
            </p:nvSpPr>
            <p:spPr>
              <a:xfrm>
                <a:off x="909300" y="38713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25" name="Triangolo"/>
              <p:cNvSpPr/>
              <p:nvPr/>
            </p:nvSpPr>
            <p:spPr>
              <a:xfrm>
                <a:off x="933659" y="3992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Quadrato"/>
              <p:cNvSpPr/>
              <p:nvPr/>
            </p:nvSpPr>
            <p:spPr>
              <a:xfrm>
                <a:off x="970191" y="34659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27" name="Triangolo"/>
              <p:cNvSpPr/>
              <p:nvPr/>
            </p:nvSpPr>
            <p:spPr>
              <a:xfrm>
                <a:off x="1031080" y="5675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Forma"/>
              <p:cNvSpPr/>
              <p:nvPr/>
            </p:nvSpPr>
            <p:spPr>
              <a:xfrm>
                <a:off x="1089945" y="587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Triangolo"/>
              <p:cNvSpPr/>
              <p:nvPr/>
            </p:nvSpPr>
            <p:spPr>
              <a:xfrm>
                <a:off x="1120387" y="3587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Forma"/>
              <p:cNvSpPr/>
              <p:nvPr/>
            </p:nvSpPr>
            <p:spPr>
              <a:xfrm>
                <a:off x="1185341" y="1053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2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Triangolo"/>
              <p:cNvSpPr/>
              <p:nvPr/>
            </p:nvSpPr>
            <p:spPr>
              <a:xfrm>
                <a:off x="1234052" y="1317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Quadrato"/>
              <p:cNvSpPr/>
              <p:nvPr/>
            </p:nvSpPr>
            <p:spPr>
              <a:xfrm>
                <a:off x="1272616" y="5472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Forma"/>
              <p:cNvSpPr/>
              <p:nvPr/>
            </p:nvSpPr>
            <p:spPr>
              <a:xfrm>
                <a:off x="1372075" y="405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Forma"/>
              <p:cNvSpPr/>
              <p:nvPr/>
            </p:nvSpPr>
            <p:spPr>
              <a:xfrm>
                <a:off x="1392370" y="3607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Forma"/>
              <p:cNvSpPr/>
              <p:nvPr/>
            </p:nvSpPr>
            <p:spPr>
              <a:xfrm>
                <a:off x="1418755" y="405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17" y="10817"/>
                    </a:lnTo>
                    <a:lnTo>
                      <a:pt x="10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17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36" name="Forma"/>
              <p:cNvSpPr/>
              <p:nvPr/>
            </p:nvSpPr>
            <p:spPr>
              <a:xfrm>
                <a:off x="1540535" y="324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37" name="Triangolo"/>
              <p:cNvSpPr/>
              <p:nvPr/>
            </p:nvSpPr>
            <p:spPr>
              <a:xfrm>
                <a:off x="1546624" y="304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Forma"/>
              <p:cNvSpPr/>
              <p:nvPr/>
            </p:nvSpPr>
            <p:spPr>
              <a:xfrm>
                <a:off x="1587220" y="8107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1078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Triangolo"/>
              <p:cNvSpPr/>
              <p:nvPr/>
            </p:nvSpPr>
            <p:spPr>
              <a:xfrm>
                <a:off x="1591277" y="6486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Triangolo"/>
              <p:cNvSpPr/>
              <p:nvPr/>
            </p:nvSpPr>
            <p:spPr>
              <a:xfrm>
                <a:off x="1591277" y="587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Forma"/>
              <p:cNvSpPr/>
              <p:nvPr/>
            </p:nvSpPr>
            <p:spPr>
              <a:xfrm>
                <a:off x="1597367" y="749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7199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816" y="143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Forma"/>
              <p:cNvSpPr/>
              <p:nvPr/>
            </p:nvSpPr>
            <p:spPr>
              <a:xfrm>
                <a:off x="1575301" y="22561"/>
                <a:ext cx="32475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4"/>
                    </a:moveTo>
                    <a:lnTo>
                      <a:pt x="18905" y="2165"/>
                    </a:lnTo>
                    <a:lnTo>
                      <a:pt x="18905" y="0"/>
                    </a:lnTo>
                    <a:lnTo>
                      <a:pt x="16202" y="2165"/>
                    </a:lnTo>
                    <a:lnTo>
                      <a:pt x="13499" y="2165"/>
                    </a:lnTo>
                    <a:lnTo>
                      <a:pt x="8101" y="0"/>
                    </a:lnTo>
                    <a:lnTo>
                      <a:pt x="5398" y="0"/>
                    </a:lnTo>
                    <a:lnTo>
                      <a:pt x="5398" y="15124"/>
                    </a:lnTo>
                    <a:lnTo>
                      <a:pt x="2703" y="15124"/>
                    </a:lnTo>
                    <a:lnTo>
                      <a:pt x="2703" y="17283"/>
                    </a:lnTo>
                    <a:lnTo>
                      <a:pt x="0" y="17283"/>
                    </a:lnTo>
                    <a:lnTo>
                      <a:pt x="0" y="19441"/>
                    </a:lnTo>
                    <a:lnTo>
                      <a:pt x="5398" y="19441"/>
                    </a:lnTo>
                    <a:lnTo>
                      <a:pt x="8101" y="21600"/>
                    </a:lnTo>
                    <a:lnTo>
                      <a:pt x="13499" y="21600"/>
                    </a:lnTo>
                    <a:lnTo>
                      <a:pt x="13499" y="19441"/>
                    </a:lnTo>
                    <a:lnTo>
                      <a:pt x="16202" y="17283"/>
                    </a:lnTo>
                    <a:lnTo>
                      <a:pt x="17807" y="14041"/>
                    </a:lnTo>
                    <a:lnTo>
                      <a:pt x="19995" y="7565"/>
                    </a:lnTo>
                    <a:lnTo>
                      <a:pt x="21600" y="43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Quadrato"/>
              <p:cNvSpPr/>
              <p:nvPr/>
            </p:nvSpPr>
            <p:spPr>
              <a:xfrm>
                <a:off x="1619694" y="5067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Forma"/>
              <p:cNvSpPr/>
              <p:nvPr/>
            </p:nvSpPr>
            <p:spPr>
              <a:xfrm>
                <a:off x="1711032" y="222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0784" y="7215"/>
                    </a:lnTo>
                    <a:lnTo>
                      <a:pt x="10784" y="0"/>
                    </a:lnTo>
                    <a:lnTo>
                      <a:pt x="0" y="0"/>
                    </a:lnTo>
                    <a:lnTo>
                      <a:pt x="0" y="14408"/>
                    </a:lnTo>
                    <a:lnTo>
                      <a:pt x="10784" y="21600"/>
                    </a:lnTo>
                    <a:lnTo>
                      <a:pt x="10784" y="14408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Forma"/>
              <p:cNvSpPr/>
              <p:nvPr/>
            </p:nvSpPr>
            <p:spPr>
              <a:xfrm>
                <a:off x="1729301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Quadrato"/>
              <p:cNvSpPr/>
              <p:nvPr/>
            </p:nvSpPr>
            <p:spPr>
              <a:xfrm>
                <a:off x="1753654" y="4662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Forma"/>
              <p:cNvSpPr/>
              <p:nvPr/>
            </p:nvSpPr>
            <p:spPr>
              <a:xfrm>
                <a:off x="1753654" y="30676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87"/>
                    </a:moveTo>
                    <a:lnTo>
                      <a:pt x="14392" y="10792"/>
                    </a:lnTo>
                    <a:lnTo>
                      <a:pt x="14392" y="5395"/>
                    </a:lnTo>
                    <a:lnTo>
                      <a:pt x="7208" y="0"/>
                    </a:lnTo>
                    <a:lnTo>
                      <a:pt x="7208" y="5395"/>
                    </a:lnTo>
                    <a:lnTo>
                      <a:pt x="0" y="16187"/>
                    </a:lnTo>
                    <a:lnTo>
                      <a:pt x="0" y="21600"/>
                    </a:lnTo>
                    <a:lnTo>
                      <a:pt x="7208" y="21600"/>
                    </a:lnTo>
                    <a:lnTo>
                      <a:pt x="14392" y="16187"/>
                    </a:lnTo>
                    <a:lnTo>
                      <a:pt x="21600" y="161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8" name="Forma"/>
              <p:cNvSpPr/>
              <p:nvPr/>
            </p:nvSpPr>
            <p:spPr>
              <a:xfrm>
                <a:off x="1765833" y="425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4392" y="7215"/>
                    </a:lnTo>
                    <a:lnTo>
                      <a:pt x="7208" y="0"/>
                    </a:lnTo>
                    <a:lnTo>
                      <a:pt x="0" y="0"/>
                    </a:lnTo>
                    <a:lnTo>
                      <a:pt x="0" y="14407"/>
                    </a:lnTo>
                    <a:lnTo>
                      <a:pt x="7208" y="14407"/>
                    </a:lnTo>
                    <a:lnTo>
                      <a:pt x="14392" y="21600"/>
                    </a:lnTo>
                    <a:lnTo>
                      <a:pt x="14392" y="14407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9" name="Quadrato"/>
              <p:cNvSpPr/>
              <p:nvPr/>
            </p:nvSpPr>
            <p:spPr>
              <a:xfrm>
                <a:off x="1956625" y="36686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50" name="Quadrato"/>
              <p:cNvSpPr/>
              <p:nvPr/>
            </p:nvSpPr>
            <p:spPr>
              <a:xfrm>
                <a:off x="2135238" y="30200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51" name="Forma"/>
              <p:cNvSpPr/>
              <p:nvPr/>
            </p:nvSpPr>
            <p:spPr>
              <a:xfrm>
                <a:off x="2147677" y="314432"/>
                <a:ext cx="16232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6209" y="4317"/>
                    </a:lnTo>
                    <a:lnTo>
                      <a:pt x="5408" y="0"/>
                    </a:lnTo>
                    <a:lnTo>
                      <a:pt x="0" y="0"/>
                    </a:lnTo>
                    <a:lnTo>
                      <a:pt x="0" y="8648"/>
                    </a:lnTo>
                    <a:lnTo>
                      <a:pt x="5408" y="12966"/>
                    </a:lnTo>
                    <a:lnTo>
                      <a:pt x="5408" y="21600"/>
                    </a:lnTo>
                    <a:lnTo>
                      <a:pt x="10801" y="17283"/>
                    </a:lnTo>
                    <a:lnTo>
                      <a:pt x="10801" y="12966"/>
                    </a:lnTo>
                    <a:lnTo>
                      <a:pt x="16209" y="12966"/>
                    </a:lnTo>
                    <a:lnTo>
                      <a:pt x="21600" y="8648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52" name="Forma"/>
              <p:cNvSpPr/>
              <p:nvPr/>
            </p:nvSpPr>
            <p:spPr>
              <a:xfrm>
                <a:off x="2161622" y="3101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53" name="Forma"/>
              <p:cNvSpPr/>
              <p:nvPr/>
            </p:nvSpPr>
            <p:spPr>
              <a:xfrm>
                <a:off x="2143613" y="322547"/>
                <a:ext cx="56834" cy="36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97"/>
                    </a:moveTo>
                    <a:lnTo>
                      <a:pt x="18371" y="7423"/>
                    </a:lnTo>
                    <a:lnTo>
                      <a:pt x="12487" y="2174"/>
                    </a:lnTo>
                    <a:lnTo>
                      <a:pt x="9258" y="0"/>
                    </a:lnTo>
                    <a:lnTo>
                      <a:pt x="7718" y="0"/>
                    </a:lnTo>
                    <a:lnTo>
                      <a:pt x="6174" y="2400"/>
                    </a:lnTo>
                    <a:lnTo>
                      <a:pt x="6174" y="4798"/>
                    </a:lnTo>
                    <a:lnTo>
                      <a:pt x="4629" y="7197"/>
                    </a:lnTo>
                    <a:lnTo>
                      <a:pt x="1545" y="7197"/>
                    </a:lnTo>
                    <a:lnTo>
                      <a:pt x="1545" y="9597"/>
                    </a:lnTo>
                    <a:lnTo>
                      <a:pt x="0" y="11996"/>
                    </a:lnTo>
                    <a:lnTo>
                      <a:pt x="1545" y="11996"/>
                    </a:lnTo>
                    <a:lnTo>
                      <a:pt x="1545" y="14403"/>
                    </a:lnTo>
                    <a:lnTo>
                      <a:pt x="3089" y="14403"/>
                    </a:lnTo>
                    <a:lnTo>
                      <a:pt x="3089" y="19201"/>
                    </a:lnTo>
                    <a:lnTo>
                      <a:pt x="4629" y="19201"/>
                    </a:lnTo>
                    <a:lnTo>
                      <a:pt x="6174" y="21600"/>
                    </a:lnTo>
                    <a:lnTo>
                      <a:pt x="6174" y="19201"/>
                    </a:lnTo>
                    <a:lnTo>
                      <a:pt x="7713" y="16802"/>
                    </a:lnTo>
                    <a:lnTo>
                      <a:pt x="6174" y="16802"/>
                    </a:lnTo>
                    <a:lnTo>
                      <a:pt x="6174" y="14403"/>
                    </a:lnTo>
                    <a:lnTo>
                      <a:pt x="4629" y="14403"/>
                    </a:lnTo>
                    <a:lnTo>
                      <a:pt x="4629" y="11996"/>
                    </a:lnTo>
                    <a:lnTo>
                      <a:pt x="6174" y="9597"/>
                    </a:lnTo>
                    <a:lnTo>
                      <a:pt x="7713" y="11996"/>
                    </a:lnTo>
                    <a:lnTo>
                      <a:pt x="7713" y="14403"/>
                    </a:lnTo>
                    <a:lnTo>
                      <a:pt x="12342" y="14403"/>
                    </a:lnTo>
                    <a:lnTo>
                      <a:pt x="12342" y="21600"/>
                    </a:lnTo>
                    <a:lnTo>
                      <a:pt x="15431" y="21600"/>
                    </a:lnTo>
                    <a:lnTo>
                      <a:pt x="15431" y="19201"/>
                    </a:lnTo>
                    <a:lnTo>
                      <a:pt x="16971" y="19201"/>
                    </a:lnTo>
                    <a:lnTo>
                      <a:pt x="16971" y="16802"/>
                    </a:lnTo>
                    <a:lnTo>
                      <a:pt x="18515" y="16802"/>
                    </a:lnTo>
                    <a:lnTo>
                      <a:pt x="18515" y="19201"/>
                    </a:lnTo>
                    <a:lnTo>
                      <a:pt x="20060" y="16802"/>
                    </a:lnTo>
                    <a:lnTo>
                      <a:pt x="20060" y="11996"/>
                    </a:lnTo>
                    <a:lnTo>
                      <a:pt x="21600" y="95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54" name="Forma"/>
              <p:cNvSpPr/>
              <p:nvPr/>
            </p:nvSpPr>
            <p:spPr>
              <a:xfrm>
                <a:off x="2196394" y="356126"/>
                <a:ext cx="24347" cy="2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78"/>
                    </a:moveTo>
                    <a:lnTo>
                      <a:pt x="16147" y="4240"/>
                    </a:lnTo>
                    <a:lnTo>
                      <a:pt x="10344" y="2700"/>
                    </a:lnTo>
                    <a:lnTo>
                      <a:pt x="3876" y="1173"/>
                    </a:lnTo>
                    <a:lnTo>
                      <a:pt x="0" y="0"/>
                    </a:lnTo>
                    <a:lnTo>
                      <a:pt x="0" y="6478"/>
                    </a:lnTo>
                    <a:lnTo>
                      <a:pt x="3595" y="10267"/>
                    </a:lnTo>
                    <a:lnTo>
                      <a:pt x="7201" y="17823"/>
                    </a:lnTo>
                    <a:lnTo>
                      <a:pt x="10795" y="21600"/>
                    </a:lnTo>
                    <a:lnTo>
                      <a:pt x="18006" y="21600"/>
                    </a:lnTo>
                    <a:lnTo>
                      <a:pt x="18006" y="17823"/>
                    </a:lnTo>
                    <a:lnTo>
                      <a:pt x="21600" y="10267"/>
                    </a:lnTo>
                    <a:lnTo>
                      <a:pt x="21600" y="6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55" name="Triangolo"/>
              <p:cNvSpPr/>
              <p:nvPr/>
            </p:nvSpPr>
            <p:spPr>
              <a:xfrm>
                <a:off x="2382863" y="31416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56" name="Forma"/>
              <p:cNvSpPr/>
              <p:nvPr/>
            </p:nvSpPr>
            <p:spPr>
              <a:xfrm>
                <a:off x="2431573" y="3303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08" y="7199"/>
                    </a:lnTo>
                    <a:lnTo>
                      <a:pt x="7192" y="0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7192" y="14401"/>
                    </a:lnTo>
                    <a:lnTo>
                      <a:pt x="14408" y="21600"/>
                    </a:lnTo>
                    <a:lnTo>
                      <a:pt x="14408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57" name="Forma"/>
              <p:cNvSpPr/>
              <p:nvPr/>
            </p:nvSpPr>
            <p:spPr>
              <a:xfrm>
                <a:off x="2468365" y="294163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8"/>
                    </a:moveTo>
                    <a:lnTo>
                      <a:pt x="16205" y="6076"/>
                    </a:lnTo>
                    <a:lnTo>
                      <a:pt x="5406" y="2571"/>
                    </a:lnTo>
                    <a:lnTo>
                      <a:pt x="0" y="0"/>
                    </a:lnTo>
                    <a:lnTo>
                      <a:pt x="3604" y="4317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7283"/>
                    </a:lnTo>
                    <a:lnTo>
                      <a:pt x="21600" y="12966"/>
                    </a:lnTo>
                    <a:lnTo>
                      <a:pt x="21600" y="86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58" name="Forma"/>
              <p:cNvSpPr/>
              <p:nvPr/>
            </p:nvSpPr>
            <p:spPr>
              <a:xfrm>
                <a:off x="2480544" y="273627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8"/>
                    </a:moveTo>
                    <a:lnTo>
                      <a:pt x="17289" y="7192"/>
                    </a:lnTo>
                    <a:lnTo>
                      <a:pt x="12963" y="7192"/>
                    </a:lnTo>
                    <a:lnTo>
                      <a:pt x="4325" y="0"/>
                    </a:lnTo>
                    <a:lnTo>
                      <a:pt x="0" y="0"/>
                    </a:lnTo>
                    <a:lnTo>
                      <a:pt x="12963" y="21600"/>
                    </a:lnTo>
                    <a:lnTo>
                      <a:pt x="17289" y="21600"/>
                    </a:lnTo>
                    <a:lnTo>
                      <a:pt x="17289" y="14408"/>
                    </a:lnTo>
                    <a:lnTo>
                      <a:pt x="21600" y="144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59" name="Forma"/>
              <p:cNvSpPr/>
              <p:nvPr/>
            </p:nvSpPr>
            <p:spPr>
              <a:xfrm>
                <a:off x="3121932" y="308082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92" y="0"/>
                    </a:lnTo>
                    <a:lnTo>
                      <a:pt x="0" y="10800"/>
                    </a:lnTo>
                    <a:lnTo>
                      <a:pt x="5392" y="10800"/>
                    </a:lnTo>
                    <a:lnTo>
                      <a:pt x="1080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Forma"/>
              <p:cNvSpPr/>
              <p:nvPr/>
            </p:nvSpPr>
            <p:spPr>
              <a:xfrm>
                <a:off x="3192709" y="3161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816"/>
                    </a:lnTo>
                    <a:lnTo>
                      <a:pt x="0" y="10816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1" name="Triangolo"/>
              <p:cNvSpPr/>
              <p:nvPr/>
            </p:nvSpPr>
            <p:spPr>
              <a:xfrm>
                <a:off x="3450481" y="1803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2" name="Triangolo"/>
              <p:cNvSpPr/>
              <p:nvPr/>
            </p:nvSpPr>
            <p:spPr>
              <a:xfrm>
                <a:off x="3489045" y="33848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3" name="Forma"/>
              <p:cNvSpPr/>
              <p:nvPr/>
            </p:nvSpPr>
            <p:spPr>
              <a:xfrm>
                <a:off x="3860742" y="132022"/>
                <a:ext cx="28411" cy="44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44"/>
                    </a:moveTo>
                    <a:lnTo>
                      <a:pt x="12340" y="1962"/>
                    </a:lnTo>
                    <a:lnTo>
                      <a:pt x="6170" y="1962"/>
                    </a:lnTo>
                    <a:lnTo>
                      <a:pt x="6170" y="0"/>
                    </a:lnTo>
                    <a:lnTo>
                      <a:pt x="3901" y="2971"/>
                    </a:lnTo>
                    <a:lnTo>
                      <a:pt x="1931" y="6134"/>
                    </a:lnTo>
                    <a:lnTo>
                      <a:pt x="531" y="9665"/>
                    </a:lnTo>
                    <a:lnTo>
                      <a:pt x="0" y="13744"/>
                    </a:lnTo>
                    <a:lnTo>
                      <a:pt x="4142" y="15522"/>
                    </a:lnTo>
                    <a:lnTo>
                      <a:pt x="11287" y="19816"/>
                    </a:lnTo>
                    <a:lnTo>
                      <a:pt x="15430" y="21600"/>
                    </a:lnTo>
                    <a:lnTo>
                      <a:pt x="15430" y="19631"/>
                    </a:lnTo>
                    <a:lnTo>
                      <a:pt x="18520" y="15706"/>
                    </a:lnTo>
                    <a:lnTo>
                      <a:pt x="21600" y="1374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4" name="Forma"/>
              <p:cNvSpPr/>
              <p:nvPr/>
            </p:nvSpPr>
            <p:spPr>
              <a:xfrm>
                <a:off x="4000525" y="40335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5" name="Triangolo"/>
              <p:cNvSpPr/>
              <p:nvPr/>
            </p:nvSpPr>
            <p:spPr>
              <a:xfrm>
                <a:off x="4026916" y="4195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6" name="Forma"/>
              <p:cNvSpPr/>
              <p:nvPr/>
            </p:nvSpPr>
            <p:spPr>
              <a:xfrm>
                <a:off x="4201464" y="2979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4414" y="7215"/>
                    </a:lnTo>
                    <a:lnTo>
                      <a:pt x="7207" y="0"/>
                    </a:lnTo>
                    <a:lnTo>
                      <a:pt x="7207" y="7215"/>
                    </a:lnTo>
                    <a:lnTo>
                      <a:pt x="0" y="14408"/>
                    </a:lnTo>
                    <a:lnTo>
                      <a:pt x="14414" y="14408"/>
                    </a:lnTo>
                    <a:lnTo>
                      <a:pt x="14414" y="21600"/>
                    </a:lnTo>
                    <a:lnTo>
                      <a:pt x="21600" y="14408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7" name="Forma"/>
              <p:cNvSpPr/>
              <p:nvPr/>
            </p:nvSpPr>
            <p:spPr>
              <a:xfrm>
                <a:off x="4292803" y="4378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0"/>
                    </a:lnTo>
                    <a:lnTo>
                      <a:pt x="0" y="10800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8" name="Triangolo"/>
              <p:cNvSpPr/>
              <p:nvPr/>
            </p:nvSpPr>
            <p:spPr>
              <a:xfrm>
                <a:off x="4298892" y="4438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69" name="Forma"/>
              <p:cNvSpPr/>
              <p:nvPr/>
            </p:nvSpPr>
            <p:spPr>
              <a:xfrm>
                <a:off x="4388205" y="123907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4317"/>
                    </a:lnTo>
                    <a:lnTo>
                      <a:pt x="0" y="4317"/>
                    </a:lnTo>
                    <a:lnTo>
                      <a:pt x="7186" y="8648"/>
                    </a:lnTo>
                    <a:lnTo>
                      <a:pt x="7186" y="17283"/>
                    </a:lnTo>
                    <a:lnTo>
                      <a:pt x="14393" y="21600"/>
                    </a:lnTo>
                    <a:lnTo>
                      <a:pt x="14393" y="86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0" name="Forma"/>
              <p:cNvSpPr/>
              <p:nvPr/>
            </p:nvSpPr>
            <p:spPr>
              <a:xfrm>
                <a:off x="4250442" y="456317"/>
                <a:ext cx="162370" cy="9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5"/>
                    </a:moveTo>
                    <a:lnTo>
                      <a:pt x="21061" y="4696"/>
                    </a:lnTo>
                    <a:lnTo>
                      <a:pt x="19661" y="2260"/>
                    </a:lnTo>
                    <a:lnTo>
                      <a:pt x="18361" y="0"/>
                    </a:lnTo>
                    <a:lnTo>
                      <a:pt x="18361" y="939"/>
                    </a:lnTo>
                    <a:lnTo>
                      <a:pt x="17821" y="1877"/>
                    </a:lnTo>
                    <a:lnTo>
                      <a:pt x="15087" y="2260"/>
                    </a:lnTo>
                    <a:lnTo>
                      <a:pt x="12556" y="2113"/>
                    </a:lnTo>
                    <a:lnTo>
                      <a:pt x="10226" y="1612"/>
                    </a:lnTo>
                    <a:lnTo>
                      <a:pt x="8101" y="939"/>
                    </a:lnTo>
                    <a:lnTo>
                      <a:pt x="8101" y="2816"/>
                    </a:lnTo>
                    <a:lnTo>
                      <a:pt x="8902" y="5811"/>
                    </a:lnTo>
                    <a:lnTo>
                      <a:pt x="8033" y="7044"/>
                    </a:lnTo>
                    <a:lnTo>
                      <a:pt x="6657" y="7571"/>
                    </a:lnTo>
                    <a:lnTo>
                      <a:pt x="5940" y="8453"/>
                    </a:lnTo>
                    <a:lnTo>
                      <a:pt x="4405" y="6485"/>
                    </a:lnTo>
                    <a:lnTo>
                      <a:pt x="1536" y="2904"/>
                    </a:lnTo>
                    <a:lnTo>
                      <a:pt x="0" y="939"/>
                    </a:lnTo>
                    <a:lnTo>
                      <a:pt x="1620" y="6573"/>
                    </a:lnTo>
                    <a:lnTo>
                      <a:pt x="2161" y="6573"/>
                    </a:lnTo>
                    <a:lnTo>
                      <a:pt x="2161" y="8453"/>
                    </a:lnTo>
                    <a:lnTo>
                      <a:pt x="1620" y="8453"/>
                    </a:lnTo>
                    <a:lnTo>
                      <a:pt x="2161" y="9392"/>
                    </a:lnTo>
                    <a:lnTo>
                      <a:pt x="3240" y="10331"/>
                    </a:lnTo>
                    <a:lnTo>
                      <a:pt x="3779" y="11269"/>
                    </a:lnTo>
                    <a:lnTo>
                      <a:pt x="7138" y="14791"/>
                    </a:lnTo>
                    <a:lnTo>
                      <a:pt x="9990" y="14088"/>
                    </a:lnTo>
                    <a:lnTo>
                      <a:pt x="12438" y="11269"/>
                    </a:lnTo>
                    <a:lnTo>
                      <a:pt x="14580" y="8453"/>
                    </a:lnTo>
                    <a:lnTo>
                      <a:pt x="15391" y="11107"/>
                    </a:lnTo>
                    <a:lnTo>
                      <a:pt x="16200" y="13500"/>
                    </a:lnTo>
                    <a:lnTo>
                      <a:pt x="17011" y="15715"/>
                    </a:lnTo>
                    <a:lnTo>
                      <a:pt x="17821" y="17843"/>
                    </a:lnTo>
                    <a:lnTo>
                      <a:pt x="19982" y="21600"/>
                    </a:lnTo>
                    <a:lnTo>
                      <a:pt x="19982" y="20661"/>
                    </a:lnTo>
                    <a:lnTo>
                      <a:pt x="20520" y="19723"/>
                    </a:lnTo>
                    <a:lnTo>
                      <a:pt x="19982" y="18784"/>
                    </a:lnTo>
                    <a:lnTo>
                      <a:pt x="18900" y="17843"/>
                    </a:lnTo>
                    <a:lnTo>
                      <a:pt x="18361" y="16904"/>
                    </a:lnTo>
                    <a:lnTo>
                      <a:pt x="18277" y="13941"/>
                    </a:lnTo>
                    <a:lnTo>
                      <a:pt x="17952" y="8453"/>
                    </a:lnTo>
                    <a:lnTo>
                      <a:pt x="17905" y="7659"/>
                    </a:lnTo>
                    <a:lnTo>
                      <a:pt x="17821" y="4696"/>
                    </a:lnTo>
                    <a:lnTo>
                      <a:pt x="18714" y="5252"/>
                    </a:lnTo>
                    <a:lnTo>
                      <a:pt x="20706" y="6017"/>
                    </a:lnTo>
                    <a:lnTo>
                      <a:pt x="21600" y="6573"/>
                    </a:lnTo>
                    <a:lnTo>
                      <a:pt x="21600" y="5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1" name="Forma"/>
              <p:cNvSpPr/>
              <p:nvPr/>
            </p:nvSpPr>
            <p:spPr>
              <a:xfrm>
                <a:off x="4412811" y="484688"/>
                <a:ext cx="28424" cy="40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17"/>
                    </a:moveTo>
                    <a:lnTo>
                      <a:pt x="18512" y="15117"/>
                    </a:lnTo>
                    <a:lnTo>
                      <a:pt x="15433" y="12959"/>
                    </a:lnTo>
                    <a:lnTo>
                      <a:pt x="15433" y="8641"/>
                    </a:lnTo>
                    <a:lnTo>
                      <a:pt x="18512" y="6483"/>
                    </a:lnTo>
                    <a:lnTo>
                      <a:pt x="18512" y="2159"/>
                    </a:lnTo>
                    <a:lnTo>
                      <a:pt x="9256" y="2159"/>
                    </a:lnTo>
                    <a:lnTo>
                      <a:pt x="3088" y="4324"/>
                    </a:lnTo>
                    <a:lnTo>
                      <a:pt x="3088" y="2159"/>
                    </a:lnTo>
                    <a:lnTo>
                      <a:pt x="0" y="0"/>
                    </a:lnTo>
                    <a:lnTo>
                      <a:pt x="0" y="6483"/>
                    </a:lnTo>
                    <a:lnTo>
                      <a:pt x="6177" y="6483"/>
                    </a:lnTo>
                    <a:lnTo>
                      <a:pt x="6177" y="8641"/>
                    </a:lnTo>
                    <a:lnTo>
                      <a:pt x="3088" y="12959"/>
                    </a:lnTo>
                    <a:lnTo>
                      <a:pt x="3088" y="15117"/>
                    </a:lnTo>
                    <a:lnTo>
                      <a:pt x="9256" y="15117"/>
                    </a:lnTo>
                    <a:lnTo>
                      <a:pt x="9256" y="19441"/>
                    </a:lnTo>
                    <a:lnTo>
                      <a:pt x="6177" y="21600"/>
                    </a:lnTo>
                    <a:lnTo>
                      <a:pt x="12345" y="19441"/>
                    </a:lnTo>
                    <a:lnTo>
                      <a:pt x="15433" y="17283"/>
                    </a:lnTo>
                    <a:lnTo>
                      <a:pt x="21600" y="151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2" name="Triangolo"/>
              <p:cNvSpPr/>
              <p:nvPr/>
            </p:nvSpPr>
            <p:spPr>
              <a:xfrm>
                <a:off x="4457210" y="1722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3" name="Forma"/>
              <p:cNvSpPr/>
              <p:nvPr/>
            </p:nvSpPr>
            <p:spPr>
              <a:xfrm>
                <a:off x="4455178" y="1580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00" y="0"/>
                    </a:lnTo>
                    <a:lnTo>
                      <a:pt x="1080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4" name="Quadrato"/>
              <p:cNvSpPr/>
              <p:nvPr/>
            </p:nvSpPr>
            <p:spPr>
              <a:xfrm>
                <a:off x="4461268" y="16823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5" name="Triangolo"/>
              <p:cNvSpPr/>
              <p:nvPr/>
            </p:nvSpPr>
            <p:spPr>
              <a:xfrm>
                <a:off x="4485627" y="1905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1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6" name="Forma"/>
              <p:cNvSpPr/>
              <p:nvPr/>
            </p:nvSpPr>
            <p:spPr>
              <a:xfrm>
                <a:off x="4546517" y="1844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4408" y="7193"/>
                    </a:lnTo>
                    <a:lnTo>
                      <a:pt x="7192" y="0"/>
                    </a:lnTo>
                    <a:lnTo>
                      <a:pt x="7192" y="7193"/>
                    </a:lnTo>
                    <a:lnTo>
                      <a:pt x="0" y="7193"/>
                    </a:lnTo>
                    <a:lnTo>
                      <a:pt x="0" y="14385"/>
                    </a:lnTo>
                    <a:lnTo>
                      <a:pt x="7192" y="14385"/>
                    </a:lnTo>
                    <a:lnTo>
                      <a:pt x="14408" y="21600"/>
                    </a:lnTo>
                    <a:lnTo>
                      <a:pt x="21600" y="14385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7" name="Triangolo"/>
              <p:cNvSpPr/>
              <p:nvPr/>
            </p:nvSpPr>
            <p:spPr>
              <a:xfrm>
                <a:off x="4570875" y="1966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8" name="Forma"/>
              <p:cNvSpPr/>
              <p:nvPr/>
            </p:nvSpPr>
            <p:spPr>
              <a:xfrm>
                <a:off x="4729188" y="3668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392" y="7199"/>
                    </a:lnTo>
                    <a:lnTo>
                      <a:pt x="7208" y="0"/>
                    </a:lnTo>
                    <a:lnTo>
                      <a:pt x="7208" y="7199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14392" y="14401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9" name="Forma"/>
              <p:cNvSpPr/>
              <p:nvPr/>
            </p:nvSpPr>
            <p:spPr>
              <a:xfrm>
                <a:off x="4790077" y="2513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80" name="Forma"/>
              <p:cNvSpPr/>
              <p:nvPr/>
            </p:nvSpPr>
            <p:spPr>
              <a:xfrm>
                <a:off x="511739" y="354971"/>
                <a:ext cx="3799600" cy="117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53"/>
                    </a:moveTo>
                    <a:lnTo>
                      <a:pt x="21577" y="21600"/>
                    </a:lnTo>
                    <a:lnTo>
                      <a:pt x="21600" y="21600"/>
                    </a:lnTo>
                    <a:lnTo>
                      <a:pt x="21600" y="20853"/>
                    </a:lnTo>
                    <a:close/>
                    <a:moveTo>
                      <a:pt x="46" y="13405"/>
                    </a:moveTo>
                    <a:lnTo>
                      <a:pt x="23" y="13405"/>
                    </a:lnTo>
                    <a:lnTo>
                      <a:pt x="46" y="14152"/>
                    </a:lnTo>
                    <a:lnTo>
                      <a:pt x="46" y="13405"/>
                    </a:lnTo>
                    <a:close/>
                    <a:moveTo>
                      <a:pt x="9577" y="0"/>
                    </a:moveTo>
                    <a:lnTo>
                      <a:pt x="9554" y="0"/>
                    </a:lnTo>
                    <a:lnTo>
                      <a:pt x="9577" y="212"/>
                    </a:lnTo>
                    <a:lnTo>
                      <a:pt x="9577" y="0"/>
                    </a:lnTo>
                    <a:close/>
                    <a:moveTo>
                      <a:pt x="23" y="13405"/>
                    </a:moveTo>
                    <a:lnTo>
                      <a:pt x="0" y="13405"/>
                    </a:lnTo>
                    <a:lnTo>
                      <a:pt x="23" y="14152"/>
                    </a:lnTo>
                    <a:lnTo>
                      <a:pt x="23" y="13405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7" name="object 21"/>
            <p:cNvGrpSpPr/>
            <p:nvPr/>
          </p:nvGrpSpPr>
          <p:grpSpPr>
            <a:xfrm>
              <a:off x="935425" y="934052"/>
              <a:ext cx="4613765" cy="448469"/>
              <a:chOff x="0" y="0"/>
              <a:chExt cx="4613763" cy="448467"/>
            </a:xfrm>
          </p:grpSpPr>
          <p:sp>
            <p:nvSpPr>
              <p:cNvPr id="1482" name="Forma"/>
              <p:cNvSpPr/>
              <p:nvPr/>
            </p:nvSpPr>
            <p:spPr>
              <a:xfrm>
                <a:off x="0" y="168223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817"/>
                    </a:lnTo>
                    <a:lnTo>
                      <a:pt x="10817" y="1081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83" name="Forma"/>
              <p:cNvSpPr/>
              <p:nvPr/>
            </p:nvSpPr>
            <p:spPr>
              <a:xfrm>
                <a:off x="8115" y="176332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7" y="10799"/>
                    </a:lnTo>
                    <a:lnTo>
                      <a:pt x="10817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84" name="Triangolo"/>
              <p:cNvSpPr/>
              <p:nvPr/>
            </p:nvSpPr>
            <p:spPr>
              <a:xfrm>
                <a:off x="32473" y="1418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85" name="Triangolo"/>
              <p:cNvSpPr/>
              <p:nvPr/>
            </p:nvSpPr>
            <p:spPr>
              <a:xfrm>
                <a:off x="91338" y="1864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86" name="Forma"/>
              <p:cNvSpPr/>
              <p:nvPr/>
            </p:nvSpPr>
            <p:spPr>
              <a:xfrm>
                <a:off x="140049" y="2067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7192" y="14408"/>
                    </a:lnTo>
                    <a:lnTo>
                      <a:pt x="1440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87" name="Forma"/>
              <p:cNvSpPr/>
              <p:nvPr/>
            </p:nvSpPr>
            <p:spPr>
              <a:xfrm>
                <a:off x="164407" y="1074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88" name="Forma"/>
              <p:cNvSpPr/>
              <p:nvPr/>
            </p:nvSpPr>
            <p:spPr>
              <a:xfrm>
                <a:off x="194849" y="1966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0" y="10801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89" name="Forma"/>
              <p:cNvSpPr/>
              <p:nvPr/>
            </p:nvSpPr>
            <p:spPr>
              <a:xfrm>
                <a:off x="194849" y="1378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0" name="Forma"/>
              <p:cNvSpPr/>
              <p:nvPr/>
            </p:nvSpPr>
            <p:spPr>
              <a:xfrm>
                <a:off x="209054" y="1357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14" y="0"/>
                    </a:lnTo>
                    <a:lnTo>
                      <a:pt x="0" y="10800"/>
                    </a:lnTo>
                    <a:lnTo>
                      <a:pt x="7207" y="10800"/>
                    </a:lnTo>
                    <a:lnTo>
                      <a:pt x="1441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1" name="Forma"/>
              <p:cNvSpPr/>
              <p:nvPr/>
            </p:nvSpPr>
            <p:spPr>
              <a:xfrm>
                <a:off x="213118" y="2371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10800"/>
                    </a:lnTo>
                    <a:lnTo>
                      <a:pt x="7207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2" name="Forma"/>
              <p:cNvSpPr/>
              <p:nvPr/>
            </p:nvSpPr>
            <p:spPr>
              <a:xfrm>
                <a:off x="215150" y="1864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3" name="Forma"/>
              <p:cNvSpPr/>
              <p:nvPr/>
            </p:nvSpPr>
            <p:spPr>
              <a:xfrm>
                <a:off x="215150" y="14592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0784" y="0"/>
                    </a:lnTo>
                    <a:lnTo>
                      <a:pt x="10784" y="7193"/>
                    </a:lnTo>
                    <a:lnTo>
                      <a:pt x="0" y="14408"/>
                    </a:lnTo>
                    <a:lnTo>
                      <a:pt x="10784" y="21600"/>
                    </a:lnTo>
                    <a:lnTo>
                      <a:pt x="10784" y="14408"/>
                    </a:lnTo>
                    <a:lnTo>
                      <a:pt x="21600" y="14408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Forma"/>
              <p:cNvSpPr/>
              <p:nvPr/>
            </p:nvSpPr>
            <p:spPr>
              <a:xfrm>
                <a:off x="229355" y="170516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31"/>
                    </a:moveTo>
                    <a:lnTo>
                      <a:pt x="14408" y="0"/>
                    </a:lnTo>
                    <a:lnTo>
                      <a:pt x="7192" y="0"/>
                    </a:lnTo>
                    <a:lnTo>
                      <a:pt x="7192" y="4331"/>
                    </a:lnTo>
                    <a:lnTo>
                      <a:pt x="0" y="12965"/>
                    </a:lnTo>
                    <a:lnTo>
                      <a:pt x="0" y="17283"/>
                    </a:lnTo>
                    <a:lnTo>
                      <a:pt x="7192" y="17283"/>
                    </a:lnTo>
                    <a:lnTo>
                      <a:pt x="7192" y="21600"/>
                    </a:lnTo>
                    <a:lnTo>
                      <a:pt x="14408" y="21600"/>
                    </a:lnTo>
                    <a:lnTo>
                      <a:pt x="14408" y="12965"/>
                    </a:lnTo>
                    <a:lnTo>
                      <a:pt x="21600" y="8648"/>
                    </a:lnTo>
                    <a:lnTo>
                      <a:pt x="21600" y="43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5" name="Forma"/>
              <p:cNvSpPr/>
              <p:nvPr/>
            </p:nvSpPr>
            <p:spPr>
              <a:xfrm>
                <a:off x="221494" y="142144"/>
                <a:ext cx="44654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9"/>
                    </a:moveTo>
                    <a:lnTo>
                      <a:pt x="18627" y="4341"/>
                    </a:lnTo>
                    <a:lnTo>
                      <a:pt x="15462" y="3084"/>
                    </a:lnTo>
                    <a:lnTo>
                      <a:pt x="11937" y="1837"/>
                    </a:lnTo>
                    <a:lnTo>
                      <a:pt x="7857" y="0"/>
                    </a:lnTo>
                    <a:lnTo>
                      <a:pt x="7857" y="3084"/>
                    </a:lnTo>
                    <a:lnTo>
                      <a:pt x="5891" y="9263"/>
                    </a:lnTo>
                    <a:lnTo>
                      <a:pt x="5891" y="12347"/>
                    </a:lnTo>
                    <a:lnTo>
                      <a:pt x="1966" y="12347"/>
                    </a:lnTo>
                    <a:lnTo>
                      <a:pt x="1966" y="15431"/>
                    </a:lnTo>
                    <a:lnTo>
                      <a:pt x="0" y="18515"/>
                    </a:lnTo>
                    <a:lnTo>
                      <a:pt x="3932" y="21600"/>
                    </a:lnTo>
                    <a:lnTo>
                      <a:pt x="5891" y="21600"/>
                    </a:lnTo>
                    <a:lnTo>
                      <a:pt x="5891" y="18515"/>
                    </a:lnTo>
                    <a:lnTo>
                      <a:pt x="7857" y="15431"/>
                    </a:lnTo>
                    <a:lnTo>
                      <a:pt x="13749" y="15431"/>
                    </a:lnTo>
                    <a:lnTo>
                      <a:pt x="13749" y="12347"/>
                    </a:lnTo>
                    <a:lnTo>
                      <a:pt x="15708" y="12347"/>
                    </a:lnTo>
                    <a:lnTo>
                      <a:pt x="15708" y="18515"/>
                    </a:lnTo>
                    <a:lnTo>
                      <a:pt x="19640" y="18515"/>
                    </a:lnTo>
                    <a:lnTo>
                      <a:pt x="19640" y="15431"/>
                    </a:lnTo>
                    <a:lnTo>
                      <a:pt x="21600" y="9263"/>
                    </a:lnTo>
                    <a:lnTo>
                      <a:pt x="21600" y="61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Triangolo"/>
              <p:cNvSpPr/>
              <p:nvPr/>
            </p:nvSpPr>
            <p:spPr>
              <a:xfrm>
                <a:off x="322719" y="1053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7" name="Forma"/>
              <p:cNvSpPr/>
              <p:nvPr/>
            </p:nvSpPr>
            <p:spPr>
              <a:xfrm>
                <a:off x="527723" y="3121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8" name="Forma"/>
              <p:cNvSpPr/>
              <p:nvPr/>
            </p:nvSpPr>
            <p:spPr>
              <a:xfrm>
                <a:off x="560197" y="3364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3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9" name="Triangolo"/>
              <p:cNvSpPr/>
              <p:nvPr/>
            </p:nvSpPr>
            <p:spPr>
              <a:xfrm>
                <a:off x="566286" y="3323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0" name="Forma"/>
              <p:cNvSpPr/>
              <p:nvPr/>
            </p:nvSpPr>
            <p:spPr>
              <a:xfrm>
                <a:off x="791578" y="1560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0"/>
                    </a:lnTo>
                    <a:lnTo>
                      <a:pt x="10817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1" name="Triangolo"/>
              <p:cNvSpPr/>
              <p:nvPr/>
            </p:nvSpPr>
            <p:spPr>
              <a:xfrm>
                <a:off x="807821" y="1722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2" name="Triangolo"/>
              <p:cNvSpPr/>
              <p:nvPr/>
            </p:nvSpPr>
            <p:spPr>
              <a:xfrm>
                <a:off x="947870" y="1661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3" name="Forma"/>
              <p:cNvSpPr/>
              <p:nvPr/>
            </p:nvSpPr>
            <p:spPr>
              <a:xfrm>
                <a:off x="903471" y="125926"/>
                <a:ext cx="60897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4"/>
                    </a:moveTo>
                    <a:lnTo>
                      <a:pt x="20158" y="4324"/>
                    </a:lnTo>
                    <a:lnTo>
                      <a:pt x="18722" y="2165"/>
                    </a:lnTo>
                    <a:lnTo>
                      <a:pt x="20158" y="2165"/>
                    </a:lnTo>
                    <a:lnTo>
                      <a:pt x="20158" y="0"/>
                    </a:lnTo>
                    <a:lnTo>
                      <a:pt x="15839" y="0"/>
                    </a:lnTo>
                    <a:lnTo>
                      <a:pt x="12825" y="1624"/>
                    </a:lnTo>
                    <a:lnTo>
                      <a:pt x="7333" y="4859"/>
                    </a:lnTo>
                    <a:lnTo>
                      <a:pt x="4320" y="6483"/>
                    </a:lnTo>
                    <a:lnTo>
                      <a:pt x="2883" y="7566"/>
                    </a:lnTo>
                    <a:lnTo>
                      <a:pt x="2883" y="6483"/>
                    </a:lnTo>
                    <a:lnTo>
                      <a:pt x="1442" y="4324"/>
                    </a:lnTo>
                    <a:lnTo>
                      <a:pt x="0" y="6483"/>
                    </a:lnTo>
                    <a:lnTo>
                      <a:pt x="1442" y="6483"/>
                    </a:lnTo>
                    <a:lnTo>
                      <a:pt x="2401" y="7924"/>
                    </a:lnTo>
                    <a:lnTo>
                      <a:pt x="1442" y="8641"/>
                    </a:lnTo>
                    <a:lnTo>
                      <a:pt x="1442" y="10800"/>
                    </a:lnTo>
                    <a:lnTo>
                      <a:pt x="0" y="10800"/>
                    </a:lnTo>
                    <a:lnTo>
                      <a:pt x="7919" y="17012"/>
                    </a:lnTo>
                    <a:lnTo>
                      <a:pt x="11744" y="19611"/>
                    </a:lnTo>
                    <a:lnTo>
                      <a:pt x="15839" y="21600"/>
                    </a:lnTo>
                    <a:lnTo>
                      <a:pt x="15839" y="19441"/>
                    </a:lnTo>
                    <a:lnTo>
                      <a:pt x="17280" y="17283"/>
                    </a:lnTo>
                    <a:lnTo>
                      <a:pt x="15839" y="15124"/>
                    </a:lnTo>
                    <a:lnTo>
                      <a:pt x="17280" y="15124"/>
                    </a:lnTo>
                    <a:lnTo>
                      <a:pt x="17280" y="12959"/>
                    </a:lnTo>
                    <a:lnTo>
                      <a:pt x="18722" y="12959"/>
                    </a:lnTo>
                    <a:lnTo>
                      <a:pt x="18722" y="8641"/>
                    </a:lnTo>
                    <a:lnTo>
                      <a:pt x="20158" y="6483"/>
                    </a:lnTo>
                    <a:lnTo>
                      <a:pt x="21600" y="43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4" name="Triangolo"/>
              <p:cNvSpPr/>
              <p:nvPr/>
            </p:nvSpPr>
            <p:spPr>
              <a:xfrm>
                <a:off x="964107" y="12566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5" name="Forma"/>
              <p:cNvSpPr/>
              <p:nvPr/>
            </p:nvSpPr>
            <p:spPr>
              <a:xfrm>
                <a:off x="976547" y="125926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592" y="4331"/>
                    </a:lnTo>
                    <a:lnTo>
                      <a:pt x="3592" y="8648"/>
                    </a:lnTo>
                    <a:lnTo>
                      <a:pt x="7196" y="12966"/>
                    </a:lnTo>
                    <a:lnTo>
                      <a:pt x="0" y="12966"/>
                    </a:lnTo>
                    <a:lnTo>
                      <a:pt x="0" y="17283"/>
                    </a:lnTo>
                    <a:lnTo>
                      <a:pt x="3592" y="21600"/>
                    </a:lnTo>
                    <a:lnTo>
                      <a:pt x="10800" y="12966"/>
                    </a:lnTo>
                    <a:lnTo>
                      <a:pt x="14392" y="433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6" name="Forma"/>
              <p:cNvSpPr/>
              <p:nvPr/>
            </p:nvSpPr>
            <p:spPr>
              <a:xfrm>
                <a:off x="1075740" y="33037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10784" y="10801"/>
                    </a:lnTo>
                    <a:lnTo>
                      <a:pt x="0" y="10801"/>
                    </a:lnTo>
                    <a:lnTo>
                      <a:pt x="1078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7" name="Quadrato"/>
              <p:cNvSpPr/>
              <p:nvPr/>
            </p:nvSpPr>
            <p:spPr>
              <a:xfrm>
                <a:off x="1122419" y="6890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8" name="Forma"/>
              <p:cNvSpPr/>
              <p:nvPr/>
            </p:nvSpPr>
            <p:spPr>
              <a:xfrm>
                <a:off x="1234059" y="1925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783" y="21600"/>
                    </a:lnTo>
                    <a:lnTo>
                      <a:pt x="10783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9" name="Forma"/>
              <p:cNvSpPr/>
              <p:nvPr/>
            </p:nvSpPr>
            <p:spPr>
              <a:xfrm>
                <a:off x="1224171" y="48913"/>
                <a:ext cx="24347" cy="3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8"/>
                    </a:moveTo>
                    <a:lnTo>
                      <a:pt x="16203" y="3799"/>
                    </a:lnTo>
                    <a:lnTo>
                      <a:pt x="5398" y="1600"/>
                    </a:lnTo>
                    <a:lnTo>
                      <a:pt x="0" y="0"/>
                    </a:lnTo>
                    <a:lnTo>
                      <a:pt x="0" y="18901"/>
                    </a:lnTo>
                    <a:lnTo>
                      <a:pt x="3595" y="18901"/>
                    </a:lnTo>
                    <a:lnTo>
                      <a:pt x="7201" y="21600"/>
                    </a:lnTo>
                    <a:lnTo>
                      <a:pt x="10468" y="17548"/>
                    </a:lnTo>
                    <a:lnTo>
                      <a:pt x="18344" y="9451"/>
                    </a:lnTo>
                    <a:lnTo>
                      <a:pt x="21600" y="53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0" name="Quadrato"/>
              <p:cNvSpPr/>
              <p:nvPr/>
            </p:nvSpPr>
            <p:spPr>
              <a:xfrm>
                <a:off x="1244199" y="4864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Forma"/>
              <p:cNvSpPr/>
              <p:nvPr/>
            </p:nvSpPr>
            <p:spPr>
              <a:xfrm>
                <a:off x="1252581" y="44589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91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5404" y="14401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2" name="Forma"/>
              <p:cNvSpPr/>
              <p:nvPr/>
            </p:nvSpPr>
            <p:spPr>
              <a:xfrm>
                <a:off x="1252581" y="243489"/>
                <a:ext cx="24360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3" y="0"/>
                    </a:lnTo>
                    <a:lnTo>
                      <a:pt x="10800" y="5395"/>
                    </a:lnTo>
                    <a:lnTo>
                      <a:pt x="3604" y="5395"/>
                    </a:lnTo>
                    <a:lnTo>
                      <a:pt x="3604" y="10792"/>
                    </a:lnTo>
                    <a:lnTo>
                      <a:pt x="0" y="16187"/>
                    </a:lnTo>
                    <a:lnTo>
                      <a:pt x="3604" y="16187"/>
                    </a:lnTo>
                    <a:lnTo>
                      <a:pt x="10800" y="21600"/>
                    </a:lnTo>
                    <a:lnTo>
                      <a:pt x="14403" y="21600"/>
                    </a:lnTo>
                    <a:lnTo>
                      <a:pt x="21600" y="107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3" name="Forma"/>
              <p:cNvSpPr/>
              <p:nvPr/>
            </p:nvSpPr>
            <p:spPr>
              <a:xfrm>
                <a:off x="1264760" y="109448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7289" y="7199"/>
                    </a:lnTo>
                    <a:lnTo>
                      <a:pt x="8638" y="0"/>
                    </a:lnTo>
                    <a:lnTo>
                      <a:pt x="4325" y="0"/>
                    </a:lnTo>
                    <a:lnTo>
                      <a:pt x="4325" y="7199"/>
                    </a:lnTo>
                    <a:lnTo>
                      <a:pt x="0" y="14399"/>
                    </a:lnTo>
                    <a:lnTo>
                      <a:pt x="4325" y="21600"/>
                    </a:lnTo>
                    <a:lnTo>
                      <a:pt x="17289" y="21600"/>
                    </a:lnTo>
                    <a:lnTo>
                      <a:pt x="17289" y="14399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4" name="Triangolo"/>
              <p:cNvSpPr/>
              <p:nvPr/>
            </p:nvSpPr>
            <p:spPr>
              <a:xfrm>
                <a:off x="1280737" y="1013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5" name="Quadrato"/>
              <p:cNvSpPr/>
              <p:nvPr/>
            </p:nvSpPr>
            <p:spPr>
              <a:xfrm>
                <a:off x="1284795" y="16214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6" name="Forma"/>
              <p:cNvSpPr/>
              <p:nvPr/>
            </p:nvSpPr>
            <p:spPr>
              <a:xfrm>
                <a:off x="1286827" y="1094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3" y="7199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783" y="143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Forma"/>
              <p:cNvSpPr/>
              <p:nvPr/>
            </p:nvSpPr>
            <p:spPr>
              <a:xfrm>
                <a:off x="1359896" y="101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799"/>
                    </a:lnTo>
                    <a:lnTo>
                      <a:pt x="0" y="10799"/>
                    </a:lnTo>
                    <a:lnTo>
                      <a:pt x="1080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Forma"/>
              <p:cNvSpPr/>
              <p:nvPr/>
            </p:nvSpPr>
            <p:spPr>
              <a:xfrm>
                <a:off x="1365986" y="182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4392" y="10817"/>
                    </a:lnTo>
                    <a:lnTo>
                      <a:pt x="7208" y="0"/>
                    </a:lnTo>
                    <a:lnTo>
                      <a:pt x="0" y="0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Forma"/>
              <p:cNvSpPr/>
              <p:nvPr/>
            </p:nvSpPr>
            <p:spPr>
              <a:xfrm>
                <a:off x="1504270" y="207003"/>
                <a:ext cx="2841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8"/>
                    </a:moveTo>
                    <a:lnTo>
                      <a:pt x="16492" y="6834"/>
                    </a:lnTo>
                    <a:lnTo>
                      <a:pt x="10795" y="3383"/>
                    </a:lnTo>
                    <a:lnTo>
                      <a:pt x="5108" y="930"/>
                    </a:lnTo>
                    <a:lnTo>
                      <a:pt x="0" y="0"/>
                    </a:lnTo>
                    <a:lnTo>
                      <a:pt x="4625" y="4888"/>
                    </a:lnTo>
                    <a:lnTo>
                      <a:pt x="13885" y="16711"/>
                    </a:lnTo>
                    <a:lnTo>
                      <a:pt x="18510" y="21600"/>
                    </a:lnTo>
                    <a:lnTo>
                      <a:pt x="18510" y="16203"/>
                    </a:lnTo>
                    <a:lnTo>
                      <a:pt x="21600" y="16203"/>
                    </a:lnTo>
                    <a:lnTo>
                      <a:pt x="21600" y="108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Forma"/>
              <p:cNvSpPr/>
              <p:nvPr/>
            </p:nvSpPr>
            <p:spPr>
              <a:xfrm>
                <a:off x="1761775" y="3101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0" y="10799"/>
                    </a:lnTo>
                    <a:lnTo>
                      <a:pt x="1080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Forma"/>
              <p:cNvSpPr/>
              <p:nvPr/>
            </p:nvSpPr>
            <p:spPr>
              <a:xfrm>
                <a:off x="1769897" y="3019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783" y="0"/>
                    </a:lnTo>
                    <a:lnTo>
                      <a:pt x="10783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Triangolo"/>
              <p:cNvSpPr/>
              <p:nvPr/>
            </p:nvSpPr>
            <p:spPr>
              <a:xfrm>
                <a:off x="1775986" y="2999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Forma"/>
              <p:cNvSpPr/>
              <p:nvPr/>
            </p:nvSpPr>
            <p:spPr>
              <a:xfrm>
                <a:off x="1743766" y="320502"/>
                <a:ext cx="73077" cy="28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17"/>
                    </a:moveTo>
                    <a:lnTo>
                      <a:pt x="19798" y="15714"/>
                    </a:lnTo>
                    <a:lnTo>
                      <a:pt x="16198" y="8968"/>
                    </a:lnTo>
                    <a:lnTo>
                      <a:pt x="14400" y="6175"/>
                    </a:lnTo>
                    <a:lnTo>
                      <a:pt x="14400" y="0"/>
                    </a:lnTo>
                    <a:lnTo>
                      <a:pt x="12001" y="0"/>
                    </a:lnTo>
                    <a:lnTo>
                      <a:pt x="12001" y="3093"/>
                    </a:lnTo>
                    <a:lnTo>
                      <a:pt x="13191" y="6166"/>
                    </a:lnTo>
                    <a:lnTo>
                      <a:pt x="9618" y="6128"/>
                    </a:lnTo>
                    <a:lnTo>
                      <a:pt x="6149" y="5789"/>
                    </a:lnTo>
                    <a:lnTo>
                      <a:pt x="2906" y="4871"/>
                    </a:lnTo>
                    <a:lnTo>
                      <a:pt x="0" y="3093"/>
                    </a:lnTo>
                    <a:lnTo>
                      <a:pt x="1614" y="7712"/>
                    </a:lnTo>
                    <a:lnTo>
                      <a:pt x="4389" y="16971"/>
                    </a:lnTo>
                    <a:lnTo>
                      <a:pt x="5999" y="21600"/>
                    </a:lnTo>
                    <a:lnTo>
                      <a:pt x="9618" y="21552"/>
                    </a:lnTo>
                    <a:lnTo>
                      <a:pt x="13349" y="21213"/>
                    </a:lnTo>
                    <a:lnTo>
                      <a:pt x="17305" y="20296"/>
                    </a:lnTo>
                    <a:lnTo>
                      <a:pt x="21600" y="185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Forma"/>
              <p:cNvSpPr/>
              <p:nvPr/>
            </p:nvSpPr>
            <p:spPr>
              <a:xfrm>
                <a:off x="1788420" y="284027"/>
                <a:ext cx="36538" cy="40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6"/>
                    </a:moveTo>
                    <a:lnTo>
                      <a:pt x="19836" y="12756"/>
                    </a:lnTo>
                    <a:lnTo>
                      <a:pt x="18296" y="8641"/>
                    </a:lnTo>
                    <a:lnTo>
                      <a:pt x="17216" y="4520"/>
                    </a:lnTo>
                    <a:lnTo>
                      <a:pt x="16803" y="0"/>
                    </a:lnTo>
                    <a:lnTo>
                      <a:pt x="2403" y="6476"/>
                    </a:lnTo>
                    <a:lnTo>
                      <a:pt x="2403" y="10800"/>
                    </a:lnTo>
                    <a:lnTo>
                      <a:pt x="0" y="12959"/>
                    </a:lnTo>
                    <a:lnTo>
                      <a:pt x="0" y="15117"/>
                    </a:lnTo>
                    <a:lnTo>
                      <a:pt x="19197" y="21600"/>
                    </a:lnTo>
                    <a:lnTo>
                      <a:pt x="21600" y="19435"/>
                    </a:lnTo>
                    <a:lnTo>
                      <a:pt x="21600" y="1727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Forma"/>
              <p:cNvSpPr/>
              <p:nvPr/>
            </p:nvSpPr>
            <p:spPr>
              <a:xfrm>
                <a:off x="1816582" y="324566"/>
                <a:ext cx="12701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0"/>
                    </a:moveTo>
                    <a:lnTo>
                      <a:pt x="14392" y="5400"/>
                    </a:lnTo>
                    <a:lnTo>
                      <a:pt x="7185" y="0"/>
                    </a:lnTo>
                    <a:lnTo>
                      <a:pt x="7185" y="5400"/>
                    </a:lnTo>
                    <a:lnTo>
                      <a:pt x="0" y="16200"/>
                    </a:lnTo>
                    <a:lnTo>
                      <a:pt x="0" y="21600"/>
                    </a:lnTo>
                    <a:lnTo>
                      <a:pt x="216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Triangolo"/>
              <p:cNvSpPr/>
              <p:nvPr/>
            </p:nvSpPr>
            <p:spPr>
              <a:xfrm>
                <a:off x="2015490" y="932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Forma"/>
              <p:cNvSpPr/>
              <p:nvPr/>
            </p:nvSpPr>
            <p:spPr>
              <a:xfrm>
                <a:off x="2021573" y="1074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0"/>
                    </a:lnTo>
                    <a:lnTo>
                      <a:pt x="0" y="10800"/>
                    </a:lnTo>
                    <a:lnTo>
                      <a:pt x="10817" y="108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Triangolo"/>
              <p:cNvSpPr/>
              <p:nvPr/>
            </p:nvSpPr>
            <p:spPr>
              <a:xfrm>
                <a:off x="2080437" y="1743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Forma"/>
              <p:cNvSpPr/>
              <p:nvPr/>
            </p:nvSpPr>
            <p:spPr>
              <a:xfrm>
                <a:off x="2246871" y="607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Triangolo"/>
              <p:cNvSpPr/>
              <p:nvPr/>
            </p:nvSpPr>
            <p:spPr>
              <a:xfrm>
                <a:off x="2250928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Triangolo"/>
              <p:cNvSpPr/>
              <p:nvPr/>
            </p:nvSpPr>
            <p:spPr>
              <a:xfrm>
                <a:off x="2729941" y="2878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Triangolo"/>
              <p:cNvSpPr/>
              <p:nvPr/>
            </p:nvSpPr>
            <p:spPr>
              <a:xfrm>
                <a:off x="2733998" y="2999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Triangolo"/>
              <p:cNvSpPr/>
              <p:nvPr/>
            </p:nvSpPr>
            <p:spPr>
              <a:xfrm>
                <a:off x="2733998" y="29693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Forma"/>
              <p:cNvSpPr/>
              <p:nvPr/>
            </p:nvSpPr>
            <p:spPr>
              <a:xfrm>
                <a:off x="2733998" y="2928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28"/>
                    </a:lnTo>
                    <a:lnTo>
                      <a:pt x="10800" y="21600"/>
                    </a:lnTo>
                    <a:lnTo>
                      <a:pt x="21600" y="1442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Quadrato"/>
              <p:cNvSpPr/>
              <p:nvPr/>
            </p:nvSpPr>
            <p:spPr>
              <a:xfrm>
                <a:off x="2738062" y="30402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Quadrato"/>
              <p:cNvSpPr/>
              <p:nvPr/>
            </p:nvSpPr>
            <p:spPr>
              <a:xfrm>
                <a:off x="2742120" y="28780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Forma"/>
              <p:cNvSpPr/>
              <p:nvPr/>
            </p:nvSpPr>
            <p:spPr>
              <a:xfrm>
                <a:off x="3870889" y="263485"/>
                <a:ext cx="162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92" y="7199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8" name="Forma"/>
              <p:cNvSpPr/>
              <p:nvPr/>
            </p:nvSpPr>
            <p:spPr>
              <a:xfrm>
                <a:off x="4041127" y="3040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5" y="0"/>
                    </a:lnTo>
                    <a:lnTo>
                      <a:pt x="7185" y="7200"/>
                    </a:lnTo>
                    <a:lnTo>
                      <a:pt x="0" y="7200"/>
                    </a:lnTo>
                    <a:lnTo>
                      <a:pt x="0" y="14400"/>
                    </a:lnTo>
                    <a:lnTo>
                      <a:pt x="7185" y="14400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9" name="Forma"/>
              <p:cNvSpPr/>
              <p:nvPr/>
            </p:nvSpPr>
            <p:spPr>
              <a:xfrm>
                <a:off x="4087805" y="4357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Forma"/>
              <p:cNvSpPr/>
              <p:nvPr/>
            </p:nvSpPr>
            <p:spPr>
              <a:xfrm>
                <a:off x="4262361" y="1925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7" y="0"/>
                    </a:lnTo>
                    <a:lnTo>
                      <a:pt x="10817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1" name="Forma"/>
              <p:cNvSpPr/>
              <p:nvPr/>
            </p:nvSpPr>
            <p:spPr>
              <a:xfrm>
                <a:off x="4382369" y="299972"/>
                <a:ext cx="162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196" y="14401"/>
                    </a:lnTo>
                    <a:lnTo>
                      <a:pt x="16196" y="7201"/>
                    </a:lnTo>
                    <a:lnTo>
                      <a:pt x="10808" y="0"/>
                    </a:lnTo>
                    <a:lnTo>
                      <a:pt x="0" y="14401"/>
                    </a:lnTo>
                    <a:lnTo>
                      <a:pt x="5404" y="14401"/>
                    </a:lnTo>
                    <a:lnTo>
                      <a:pt x="16196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2" name="Forma"/>
              <p:cNvSpPr/>
              <p:nvPr/>
            </p:nvSpPr>
            <p:spPr>
              <a:xfrm>
                <a:off x="4560982" y="389425"/>
                <a:ext cx="16244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3"/>
                    </a:moveTo>
                    <a:lnTo>
                      <a:pt x="16196" y="14393"/>
                    </a:lnTo>
                    <a:lnTo>
                      <a:pt x="16196" y="10795"/>
                    </a:lnTo>
                    <a:lnTo>
                      <a:pt x="10809" y="10795"/>
                    </a:lnTo>
                    <a:lnTo>
                      <a:pt x="10809" y="3598"/>
                    </a:lnTo>
                    <a:lnTo>
                      <a:pt x="5404" y="3598"/>
                    </a:lnTo>
                    <a:lnTo>
                      <a:pt x="0" y="0"/>
                    </a:lnTo>
                    <a:lnTo>
                      <a:pt x="0" y="3598"/>
                    </a:lnTo>
                    <a:lnTo>
                      <a:pt x="5404" y="7196"/>
                    </a:lnTo>
                    <a:lnTo>
                      <a:pt x="5404" y="18002"/>
                    </a:lnTo>
                    <a:lnTo>
                      <a:pt x="10809" y="18002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143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3" name="Forma"/>
              <p:cNvSpPr/>
              <p:nvPr/>
            </p:nvSpPr>
            <p:spPr>
              <a:xfrm>
                <a:off x="4568850" y="38104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4392" y="0"/>
                    </a:lnTo>
                    <a:lnTo>
                      <a:pt x="7185" y="0"/>
                    </a:lnTo>
                    <a:lnTo>
                      <a:pt x="7185" y="7215"/>
                    </a:lnTo>
                    <a:lnTo>
                      <a:pt x="0" y="14408"/>
                    </a:lnTo>
                    <a:lnTo>
                      <a:pt x="7185" y="14408"/>
                    </a:lnTo>
                    <a:lnTo>
                      <a:pt x="7185" y="21600"/>
                    </a:lnTo>
                    <a:lnTo>
                      <a:pt x="14392" y="21600"/>
                    </a:lnTo>
                    <a:lnTo>
                      <a:pt x="14392" y="14408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4" name="Forma"/>
              <p:cNvSpPr/>
              <p:nvPr/>
            </p:nvSpPr>
            <p:spPr>
              <a:xfrm>
                <a:off x="4577225" y="393476"/>
                <a:ext cx="28411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7"/>
                    </a:moveTo>
                    <a:lnTo>
                      <a:pt x="16927" y="5064"/>
                    </a:lnTo>
                    <a:lnTo>
                      <a:pt x="11964" y="3598"/>
                    </a:lnTo>
                    <a:lnTo>
                      <a:pt x="6412" y="2132"/>
                    </a:lnTo>
                    <a:lnTo>
                      <a:pt x="0" y="0"/>
                    </a:lnTo>
                    <a:lnTo>
                      <a:pt x="0" y="10795"/>
                    </a:lnTo>
                    <a:lnTo>
                      <a:pt x="3090" y="14404"/>
                    </a:lnTo>
                    <a:lnTo>
                      <a:pt x="3090" y="18002"/>
                    </a:lnTo>
                    <a:lnTo>
                      <a:pt x="9260" y="18002"/>
                    </a:lnTo>
                    <a:lnTo>
                      <a:pt x="12340" y="21600"/>
                    </a:lnTo>
                    <a:lnTo>
                      <a:pt x="18520" y="21600"/>
                    </a:lnTo>
                    <a:lnTo>
                      <a:pt x="18520" y="18002"/>
                    </a:lnTo>
                    <a:lnTo>
                      <a:pt x="21600" y="10795"/>
                    </a:lnTo>
                    <a:lnTo>
                      <a:pt x="21600" y="71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5" name="Forma"/>
              <p:cNvSpPr/>
              <p:nvPr/>
            </p:nvSpPr>
            <p:spPr>
              <a:xfrm>
                <a:off x="4581289" y="377258"/>
                <a:ext cx="32475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95" y="0"/>
                    </a:lnTo>
                    <a:lnTo>
                      <a:pt x="2695" y="5395"/>
                    </a:lnTo>
                    <a:lnTo>
                      <a:pt x="0" y="5395"/>
                    </a:lnTo>
                    <a:lnTo>
                      <a:pt x="0" y="10808"/>
                    </a:lnTo>
                    <a:lnTo>
                      <a:pt x="4089" y="14006"/>
                    </a:lnTo>
                    <a:lnTo>
                      <a:pt x="8431" y="16205"/>
                    </a:lnTo>
                    <a:lnTo>
                      <a:pt x="13288" y="18386"/>
                    </a:lnTo>
                    <a:lnTo>
                      <a:pt x="18897" y="21600"/>
                    </a:lnTo>
                    <a:lnTo>
                      <a:pt x="18897" y="16205"/>
                    </a:lnTo>
                    <a:lnTo>
                      <a:pt x="21600" y="53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Quadrato"/>
              <p:cNvSpPr/>
              <p:nvPr/>
            </p:nvSpPr>
            <p:spPr>
              <a:xfrm>
                <a:off x="947870" y="154037"/>
                <a:ext cx="12701" cy="12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549" name="object 22"/>
          <p:cNvSpPr/>
          <p:nvPr/>
        </p:nvSpPr>
        <p:spPr>
          <a:xfrm flipV="1">
            <a:off x="9143928" y="4784526"/>
            <a:ext cx="1" cy="4067335"/>
          </a:xfrm>
          <a:prstGeom prst="line">
            <a:avLst/>
          </a:prstGeom>
          <a:ln w="4762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0" name="object 23"/>
          <p:cNvSpPr txBox="1"/>
          <p:nvPr/>
        </p:nvSpPr>
        <p:spPr>
          <a:xfrm>
            <a:off x="350751" y="2806794"/>
            <a:ext cx="8397876" cy="616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1268730" algn="ctr">
              <a:spcBef>
                <a:spcPts val="100"/>
              </a:spcBef>
              <a:defRPr sz="6300" spc="615">
                <a:latin typeface="Georgia"/>
                <a:ea typeface="Georgia"/>
                <a:cs typeface="Georgia"/>
                <a:sym typeface="Georgia"/>
              </a:defRPr>
            </a:pPr>
            <a:r>
              <a:t>MARIA</a:t>
            </a:r>
          </a:p>
          <a:p>
            <a:pPr marR="5080" indent="119379" algn="ctr">
              <a:lnSpc>
                <a:spcPct val="116999"/>
              </a:lnSpc>
              <a:spcBef>
                <a:spcPts val="5800"/>
              </a:spcBef>
              <a:defRPr sz="2300" spc="5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Tale</a:t>
            </a:r>
            <a:r>
              <a:rPr spc="90"/>
              <a:t> </a:t>
            </a:r>
            <a:r>
              <a:rPr spc="209"/>
              <a:t>virt</a:t>
            </a:r>
            <a:r>
              <a:rPr sz="1800" spc="209"/>
              <a:t>ù</a:t>
            </a:r>
            <a:r>
              <a:rPr sz="1800" spc="250"/>
              <a:t> </a:t>
            </a:r>
            <a:r>
              <a:rPr spc="95"/>
              <a:t>la</a:t>
            </a:r>
            <a:r>
              <a:rPr spc="90"/>
              <a:t> </a:t>
            </a:r>
            <a:r>
              <a:rPr spc="60"/>
              <a:t>si</a:t>
            </a:r>
            <a:r>
              <a:rPr spc="95"/>
              <a:t> </a:t>
            </a:r>
            <a:r>
              <a:rPr spc="90"/>
              <a:t>pu</a:t>
            </a:r>
            <a:r>
              <a:rPr sz="1800" spc="90"/>
              <a:t>ò</a:t>
            </a:r>
            <a:r>
              <a:rPr sz="1800" spc="250"/>
              <a:t> </a:t>
            </a:r>
            <a:r>
              <a:rPr spc="45"/>
              <a:t>notare</a:t>
            </a:r>
            <a:r>
              <a:rPr spc="90"/>
              <a:t> </a:t>
            </a:r>
            <a:r>
              <a:t>nel</a:t>
            </a:r>
            <a:r>
              <a:rPr spc="95"/>
              <a:t> </a:t>
            </a:r>
            <a:r>
              <a:rPr spc="25"/>
              <a:t>Canto</a:t>
            </a:r>
            <a:r>
              <a:rPr spc="90"/>
              <a:t> </a:t>
            </a:r>
            <a:r>
              <a:rPr spc="234"/>
              <a:t>XIII</a:t>
            </a:r>
            <a:r>
              <a:rPr spc="95"/>
              <a:t> </a:t>
            </a:r>
            <a:r>
              <a:rPr spc="15"/>
              <a:t>del </a:t>
            </a:r>
            <a:r>
              <a:rPr spc="20"/>
              <a:t> </a:t>
            </a:r>
            <a:r>
              <a:rPr spc="65"/>
              <a:t>Purgatorio </a:t>
            </a:r>
            <a:r>
              <a:rPr spc="154"/>
              <a:t>(vv. </a:t>
            </a:r>
            <a:r>
              <a:rPr spc="-140"/>
              <a:t>28-29)</a:t>
            </a:r>
            <a:r>
              <a:rPr spc="-135"/>
              <a:t> </a:t>
            </a:r>
            <a:r>
              <a:rPr spc="95"/>
              <a:t>la </a:t>
            </a:r>
            <a:r>
              <a:rPr spc="45"/>
              <a:t>sua </a:t>
            </a:r>
            <a:r>
              <a:rPr spc="0"/>
              <a:t>preoccupazione </a:t>
            </a:r>
            <a:r>
              <a:rPr spc="35"/>
              <a:t>per </a:t>
            </a:r>
            <a:r>
              <a:rPr spc="95"/>
              <a:t>la </a:t>
            </a:r>
            <a:r>
              <a:rPr spc="100"/>
              <a:t> </a:t>
            </a:r>
            <a:r>
              <a:rPr spc="15"/>
              <a:t>buona</a:t>
            </a:r>
            <a:r>
              <a:rPr spc="90"/>
              <a:t> </a:t>
            </a:r>
            <a:r>
              <a:rPr spc="80"/>
              <a:t>riuscita</a:t>
            </a:r>
            <a:r>
              <a:rPr spc="95"/>
              <a:t> </a:t>
            </a:r>
            <a:r>
              <a:rPr spc="15"/>
              <a:t>del</a:t>
            </a:r>
            <a:r>
              <a:rPr spc="95"/>
              <a:t> </a:t>
            </a:r>
            <a:r>
              <a:rPr spc="20"/>
              <a:t>banchetto</a:t>
            </a:r>
            <a:r>
              <a:rPr spc="95"/>
              <a:t> </a:t>
            </a:r>
            <a:r>
              <a:rPr spc="60"/>
              <a:t>alle</a:t>
            </a:r>
            <a:r>
              <a:rPr spc="95"/>
              <a:t> </a:t>
            </a:r>
            <a:r>
              <a:rPr spc="-80"/>
              <a:t>nozze</a:t>
            </a:r>
            <a:r>
              <a:rPr spc="95"/>
              <a:t> </a:t>
            </a:r>
            <a:r>
              <a:rPr spc="55"/>
              <a:t>di</a:t>
            </a:r>
            <a:r>
              <a:rPr spc="95"/>
              <a:t> </a:t>
            </a:r>
            <a:r>
              <a:rPr spc="40"/>
              <a:t>Cana:</a:t>
            </a:r>
            <a:r>
              <a:rPr spc="95"/>
              <a:t> la </a:t>
            </a:r>
            <a:r>
              <a:rPr spc="100"/>
              <a:t> </a:t>
            </a:r>
            <a:r>
              <a:rPr spc="65"/>
              <a:t>Vergine</a:t>
            </a:r>
            <a:r>
              <a:rPr spc="95"/>
              <a:t> </a:t>
            </a:r>
            <a:r>
              <a:rPr spc="150"/>
              <a:t>invit</a:t>
            </a:r>
            <a:r>
              <a:rPr sz="1800" spc="150"/>
              <a:t>ò</a:t>
            </a:r>
            <a:r>
              <a:rPr sz="1800" spc="250"/>
              <a:t> </a:t>
            </a:r>
            <a:r>
              <a:rPr spc="130"/>
              <a:t>il</a:t>
            </a:r>
            <a:r>
              <a:rPr spc="95"/>
              <a:t> </a:t>
            </a:r>
            <a:r>
              <a:rPr spc="40"/>
              <a:t>Figlio</a:t>
            </a:r>
            <a:r>
              <a:rPr spc="95"/>
              <a:t> </a:t>
            </a:r>
            <a:r>
              <a:rPr spc="60"/>
              <a:t>a</a:t>
            </a:r>
            <a:r>
              <a:rPr spc="95"/>
              <a:t> </a:t>
            </a:r>
            <a:r>
              <a:rPr spc="15"/>
              <a:t>compiere</a:t>
            </a:r>
            <a:r>
              <a:rPr spc="95"/>
              <a:t> </a:t>
            </a:r>
            <a:r>
              <a:rPr spc="130"/>
              <a:t>il</a:t>
            </a:r>
            <a:r>
              <a:rPr spc="95"/>
              <a:t> </a:t>
            </a:r>
            <a:r>
              <a:rPr spc="55"/>
              <a:t>primo</a:t>
            </a:r>
            <a:r>
              <a:rPr spc="95"/>
              <a:t> </a:t>
            </a:r>
            <a:r>
              <a:rPr spc="45"/>
              <a:t>miracolo. </a:t>
            </a:r>
            <a:r>
              <a:t> </a:t>
            </a:r>
            <a:r>
              <a:rPr spc="95"/>
              <a:t>Nel </a:t>
            </a:r>
            <a:r>
              <a:rPr spc="80"/>
              <a:t>ventre</a:t>
            </a:r>
            <a:r>
              <a:rPr spc="95"/>
              <a:t> </a:t>
            </a:r>
            <a:r>
              <a:rPr spc="55"/>
              <a:t>di</a:t>
            </a:r>
            <a:r>
              <a:rPr spc="100"/>
              <a:t> </a:t>
            </a:r>
            <a:r>
              <a:rPr spc="165"/>
              <a:t>Maria</a:t>
            </a:r>
            <a:r>
              <a:rPr spc="95"/>
              <a:t> </a:t>
            </a:r>
            <a:r>
              <a:rPr spc="60"/>
              <a:t>si</a:t>
            </a:r>
            <a:r>
              <a:rPr spc="100"/>
              <a:t> </a:t>
            </a:r>
            <a:r>
              <a:rPr spc="25"/>
              <a:t>riaccese</a:t>
            </a:r>
            <a:r>
              <a:rPr spc="95"/>
              <a:t> </a:t>
            </a:r>
            <a:r>
              <a:rPr spc="40"/>
              <a:t>l’amore</a:t>
            </a:r>
            <a:r>
              <a:rPr spc="100"/>
              <a:t> </a:t>
            </a:r>
            <a:r>
              <a:rPr spc="110"/>
              <a:t>tra</a:t>
            </a:r>
            <a:r>
              <a:rPr spc="95"/>
              <a:t> </a:t>
            </a:r>
            <a:r>
              <a:rPr spc="25"/>
              <a:t>Dio</a:t>
            </a:r>
            <a:r>
              <a:rPr spc="100"/>
              <a:t> </a:t>
            </a:r>
            <a:r>
              <a:rPr spc="-65"/>
              <a:t>e</a:t>
            </a:r>
            <a:r>
              <a:rPr spc="95"/>
              <a:t> </a:t>
            </a:r>
            <a:r>
              <a:rPr spc="45"/>
              <a:t>gli </a:t>
            </a:r>
            <a:r>
              <a:t> </a:t>
            </a:r>
            <a:r>
              <a:rPr spc="60"/>
              <a:t>uomini:</a:t>
            </a:r>
            <a:r>
              <a:rPr spc="95"/>
              <a:t> </a:t>
            </a:r>
            <a:r>
              <a:rPr spc="125"/>
              <a:t>Ella</a:t>
            </a:r>
            <a:r>
              <a:rPr spc="95"/>
              <a:t> </a:t>
            </a:r>
            <a:r>
              <a:rPr sz="2200" spc="9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200" spc="15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35"/>
              <a:t>per</a:t>
            </a:r>
            <a:r>
              <a:rPr spc="95"/>
              <a:t> </a:t>
            </a:r>
            <a:r>
              <a:t>quest’ultimi</a:t>
            </a:r>
            <a:r>
              <a:rPr spc="95"/>
              <a:t> </a:t>
            </a:r>
            <a:r>
              <a:rPr spc="75"/>
              <a:t>una</a:t>
            </a:r>
            <a:r>
              <a:rPr spc="95"/>
              <a:t> </a:t>
            </a:r>
            <a:r>
              <a:rPr spc="20"/>
              <a:t>perenne</a:t>
            </a:r>
            <a:r>
              <a:rPr spc="95"/>
              <a:t> </a:t>
            </a:r>
            <a:r>
              <a:rPr spc="30"/>
              <a:t>luce</a:t>
            </a:r>
            <a:r>
              <a:rPr spc="95"/>
              <a:t> </a:t>
            </a:r>
            <a:r>
              <a:rPr spc="55"/>
              <a:t>di </a:t>
            </a:r>
            <a:r>
              <a:rPr spc="60"/>
              <a:t> </a:t>
            </a:r>
            <a:r>
              <a:rPr spc="110"/>
              <a:t>carit</a:t>
            </a:r>
            <a:r>
              <a:rPr sz="2200" spc="110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200" spc="14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-65"/>
              <a:t>e</a:t>
            </a:r>
            <a:r>
              <a:rPr spc="95"/>
              <a:t> </a:t>
            </a:r>
            <a:r>
              <a:rPr spc="20"/>
              <a:t>fonte</a:t>
            </a:r>
            <a:r>
              <a:rPr spc="90"/>
              <a:t> </a:t>
            </a:r>
            <a:r>
              <a:rPr spc="55"/>
              <a:t>di</a:t>
            </a:r>
            <a:r>
              <a:rPr spc="95"/>
              <a:t> </a:t>
            </a:r>
            <a:r>
              <a:rPr spc="15"/>
              <a:t>speranza.</a:t>
            </a:r>
            <a:r>
              <a:rPr spc="90"/>
              <a:t> </a:t>
            </a:r>
            <a:r>
              <a:rPr spc="80"/>
              <a:t>La</a:t>
            </a:r>
            <a:r>
              <a:rPr spc="95"/>
              <a:t> </a:t>
            </a:r>
            <a:r>
              <a:rPr spc="-15"/>
              <a:t>grandezza</a:t>
            </a:r>
            <a:r>
              <a:rPr spc="90"/>
              <a:t> </a:t>
            </a:r>
            <a:r>
              <a:rPr spc="45"/>
              <a:t>della</a:t>
            </a:r>
            <a:r>
              <a:rPr spc="95"/>
              <a:t> </a:t>
            </a:r>
            <a:r>
              <a:rPr spc="65"/>
              <a:t>Vergine</a:t>
            </a:r>
            <a:r>
              <a:rPr spc="90"/>
              <a:t> </a:t>
            </a:r>
            <a:r>
              <a:rPr sz="2200" spc="90">
                <a:latin typeface="Tahoma"/>
                <a:ea typeface="Tahoma"/>
                <a:cs typeface="Tahoma"/>
                <a:sym typeface="Tahoma"/>
              </a:rPr>
              <a:t>è </a:t>
            </a:r>
            <a:r>
              <a:rPr sz="2200" spc="-669">
                <a:latin typeface="Tahoma"/>
                <a:ea typeface="Tahoma"/>
                <a:cs typeface="Tahoma"/>
                <a:sym typeface="Tahoma"/>
              </a:rPr>
              <a:t> </a:t>
            </a:r>
            <a:r>
              <a:t>tale</a:t>
            </a:r>
            <a:r>
              <a:rPr spc="95"/>
              <a:t> </a:t>
            </a:r>
            <a:r>
              <a:rPr spc="0"/>
              <a:t>che</a:t>
            </a:r>
            <a:r>
              <a:rPr spc="95"/>
              <a:t> </a:t>
            </a:r>
            <a:r>
              <a:rPr spc="25"/>
              <a:t>benevolmente</a:t>
            </a:r>
            <a:r>
              <a:rPr spc="95"/>
              <a:t> </a:t>
            </a:r>
            <a:r>
              <a:rPr spc="-25"/>
              <a:t>concede</a:t>
            </a:r>
            <a:r>
              <a:rPr spc="100"/>
              <a:t> </a:t>
            </a:r>
            <a:r>
              <a:rPr spc="0"/>
              <a:t>ogni</a:t>
            </a:r>
            <a:r>
              <a:rPr spc="95"/>
              <a:t> </a:t>
            </a:r>
            <a:r>
              <a:rPr spc="5"/>
              <a:t>grazie,</a:t>
            </a:r>
            <a:r>
              <a:rPr spc="95"/>
              <a:t> </a:t>
            </a:r>
            <a:r>
              <a:rPr spc="-35"/>
              <a:t>spesso </a:t>
            </a:r>
            <a:r>
              <a:rPr spc="-30"/>
              <a:t> </a:t>
            </a:r>
            <a:r>
              <a:rPr spc="25"/>
              <a:t>prevenendone</a:t>
            </a:r>
            <a:r>
              <a:rPr spc="90"/>
              <a:t> </a:t>
            </a:r>
            <a:r>
              <a:rPr spc="95"/>
              <a:t>la </a:t>
            </a:r>
            <a:r>
              <a:rPr spc="60"/>
              <a:t>richiesta,</a:t>
            </a:r>
            <a:r>
              <a:rPr spc="95"/>
              <a:t> </a:t>
            </a:r>
            <a:r>
              <a:rPr spc="30"/>
              <a:t>poich</a:t>
            </a:r>
            <a:r>
              <a:rPr sz="2200" spc="30">
                <a:latin typeface="Tahoma"/>
                <a:ea typeface="Tahoma"/>
                <a:cs typeface="Tahoma"/>
                <a:sym typeface="Tahoma"/>
              </a:rPr>
              <a:t>é</a:t>
            </a:r>
            <a:r>
              <a:rPr sz="2200" spc="15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104"/>
              <a:t>in</a:t>
            </a:r>
            <a:r>
              <a:rPr spc="95"/>
              <a:t> </a:t>
            </a:r>
            <a:r>
              <a:rPr spc="65"/>
              <a:t>lei</a:t>
            </a:r>
            <a:r>
              <a:rPr spc="95"/>
              <a:t> </a:t>
            </a:r>
            <a:r>
              <a:rPr spc="20"/>
              <a:t>albergano</a:t>
            </a:r>
            <a:r>
              <a:rPr spc="95"/>
              <a:t> la </a:t>
            </a:r>
            <a:r>
              <a:rPr spc="100"/>
              <a:t> </a:t>
            </a:r>
            <a:r>
              <a:rPr spc="55"/>
              <a:t>piet</a:t>
            </a:r>
            <a:r>
              <a:rPr sz="2200" spc="55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55"/>
              <a:t>,</a:t>
            </a:r>
            <a:r>
              <a:rPr spc="90"/>
              <a:t> </a:t>
            </a:r>
            <a:r>
              <a:rPr spc="95"/>
              <a:t>la </a:t>
            </a:r>
            <a:r>
              <a:rPr spc="30"/>
              <a:t>magnificenza</a:t>
            </a:r>
            <a:r>
              <a:rPr spc="95"/>
              <a:t> </a:t>
            </a:r>
            <a:r>
              <a:rPr spc="-65"/>
              <a:t>e</a:t>
            </a:r>
            <a:r>
              <a:rPr spc="90"/>
              <a:t> </a:t>
            </a:r>
            <a:r>
              <a:rPr spc="95"/>
              <a:t>la </a:t>
            </a:r>
            <a:r>
              <a:rPr spc="40"/>
              <a:t>bont</a:t>
            </a:r>
            <a:r>
              <a:rPr sz="2200" spc="39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40"/>
              <a:t>.</a:t>
            </a:r>
          </a:p>
        </p:txBody>
      </p:sp>
      <p:sp>
        <p:nvSpPr>
          <p:cNvPr id="1551" name="object 24"/>
          <p:cNvSpPr txBox="1"/>
          <p:nvPr/>
        </p:nvSpPr>
        <p:spPr>
          <a:xfrm>
            <a:off x="9847477" y="2901050"/>
            <a:ext cx="8000366" cy="7123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72745" algn="ctr">
              <a:spcBef>
                <a:spcPts val="100"/>
              </a:spcBef>
              <a:defRPr sz="5700" spc="345">
                <a:latin typeface="Georgia"/>
                <a:ea typeface="Georgia"/>
                <a:cs typeface="Georgia"/>
                <a:sym typeface="Georgia"/>
              </a:defRPr>
            </a:pPr>
            <a:r>
              <a:t>MADRE</a:t>
            </a:r>
            <a:r>
              <a:rPr spc="75"/>
              <a:t> </a:t>
            </a:r>
            <a:r>
              <a:rPr spc="325"/>
              <a:t>TERESA</a:t>
            </a:r>
          </a:p>
          <a:p>
            <a:pPr marR="5080" indent="12064" algn="ctr">
              <a:lnSpc>
                <a:spcPct val="118600"/>
              </a:lnSpc>
              <a:spcBef>
                <a:spcPts val="4200"/>
              </a:spcBef>
              <a:defRPr sz="1900" spc="7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Attraverso</a:t>
            </a:r>
            <a:r>
              <a:rPr spc="85"/>
              <a:t> </a:t>
            </a:r>
            <a:r>
              <a:rPr spc="80"/>
              <a:t>la</a:t>
            </a:r>
            <a:r>
              <a:rPr spc="85"/>
              <a:t> </a:t>
            </a:r>
            <a:r>
              <a:rPr spc="35"/>
              <a:t>sua</a:t>
            </a:r>
            <a:r>
              <a:rPr spc="85"/>
              <a:t> </a:t>
            </a:r>
            <a:r>
              <a:rPr spc="50"/>
              <a:t>misericordia</a:t>
            </a:r>
            <a:r>
              <a:rPr spc="85"/>
              <a:t> </a:t>
            </a:r>
            <a:r>
              <a:rPr spc="35"/>
              <a:t>sconfinata,</a:t>
            </a:r>
            <a:r>
              <a:rPr spc="85"/>
              <a:t> </a:t>
            </a:r>
            <a:r>
              <a:rPr spc="80"/>
              <a:t>la</a:t>
            </a:r>
            <a:r>
              <a:rPr spc="85"/>
              <a:t> </a:t>
            </a:r>
            <a:r>
              <a:rPr spc="35"/>
              <a:t>sua</a:t>
            </a:r>
            <a:r>
              <a:rPr spc="85"/>
              <a:t> </a:t>
            </a:r>
            <a:r>
              <a:rPr spc="90"/>
              <a:t>carit</a:t>
            </a:r>
            <a:r>
              <a:rPr sz="1800" spc="90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1800" spc="13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59"/>
              <a:t>fatta</a:t>
            </a:r>
            <a:r>
              <a:rPr spc="85"/>
              <a:t> </a:t>
            </a:r>
            <a:r>
              <a:rPr spc="45"/>
              <a:t>di </a:t>
            </a:r>
            <a:r>
              <a:rPr spc="-605"/>
              <a:t> </a:t>
            </a:r>
            <a:r>
              <a:rPr spc="29"/>
              <a:t>preghiera,</a:t>
            </a:r>
            <a:r>
              <a:rPr spc="80"/>
              <a:t> </a:t>
            </a:r>
            <a:r>
              <a:rPr spc="59"/>
              <a:t>ma</a:t>
            </a:r>
            <a:r>
              <a:rPr spc="85"/>
              <a:t> </a:t>
            </a:r>
            <a:r>
              <a:rPr spc="35"/>
              <a:t>soprattutto</a:t>
            </a:r>
            <a:r>
              <a:rPr spc="85"/>
              <a:t> </a:t>
            </a:r>
            <a:r>
              <a:rPr spc="45"/>
              <a:t>di</a:t>
            </a:r>
            <a:r>
              <a:rPr spc="80"/>
              <a:t> </a:t>
            </a:r>
            <a:r>
              <a:rPr spc="-5"/>
              <a:t>azione,</a:t>
            </a:r>
            <a:r>
              <a:rPr spc="85"/>
              <a:t> </a:t>
            </a:r>
            <a:r>
              <a:rPr spc="95"/>
              <a:t>Madre</a:t>
            </a:r>
            <a:r>
              <a:rPr spc="85"/>
              <a:t> </a:t>
            </a:r>
            <a:r>
              <a:rPr spc="25"/>
              <a:t>Teresa</a:t>
            </a:r>
            <a:r>
              <a:rPr spc="80"/>
              <a:t> </a:t>
            </a:r>
            <a:r>
              <a:rPr spc="29"/>
              <a:t>per</a:t>
            </a:r>
            <a:r>
              <a:rPr spc="85"/>
              <a:t> </a:t>
            </a:r>
            <a:r>
              <a:t>anni</a:t>
            </a:r>
            <a:r>
              <a:rPr spc="85"/>
              <a:t> </a:t>
            </a:r>
            <a:r>
              <a:rPr spc="65"/>
              <a:t>ha </a:t>
            </a:r>
            <a:r>
              <a:rPr spc="70"/>
              <a:t> </a:t>
            </a:r>
            <a:r>
              <a:rPr spc="25"/>
              <a:t>denunciato</a:t>
            </a:r>
            <a:r>
              <a:rPr spc="80"/>
              <a:t> </a:t>
            </a:r>
            <a:r>
              <a:rPr spc="5"/>
              <a:t>coloro</a:t>
            </a:r>
            <a:r>
              <a:rPr spc="85"/>
              <a:t> </a:t>
            </a:r>
            <a:r>
              <a:rPr spc="110"/>
              <a:t>i</a:t>
            </a:r>
            <a:r>
              <a:rPr spc="85"/>
              <a:t> </a:t>
            </a:r>
            <a:r>
              <a:rPr spc="50"/>
              <a:t>quali</a:t>
            </a:r>
            <a:r>
              <a:rPr spc="85"/>
              <a:t> </a:t>
            </a:r>
            <a:r>
              <a:rPr spc="-5"/>
              <a:t>con</a:t>
            </a:r>
            <a:r>
              <a:rPr spc="80"/>
              <a:t> </a:t>
            </a:r>
            <a:r>
              <a:rPr spc="20"/>
              <a:t>azioni</a:t>
            </a:r>
            <a:r>
              <a:rPr spc="85"/>
              <a:t> </a:t>
            </a:r>
            <a:r>
              <a:rPr spc="5"/>
              <a:t>piccole</a:t>
            </a:r>
            <a:r>
              <a:rPr spc="85"/>
              <a:t> </a:t>
            </a:r>
            <a:r>
              <a:rPr spc="-50"/>
              <a:t>e</a:t>
            </a:r>
            <a:r>
              <a:rPr spc="85"/>
              <a:t> </a:t>
            </a:r>
            <a:r>
              <a:rPr spc="45"/>
              <a:t>grandi</a:t>
            </a:r>
            <a:r>
              <a:rPr spc="80"/>
              <a:t> </a:t>
            </a:r>
            <a:r>
              <a:rPr spc="65"/>
              <a:t>avevano </a:t>
            </a:r>
            <a:r>
              <a:rPr spc="70"/>
              <a:t> </a:t>
            </a:r>
            <a:r>
              <a:rPr spc="35"/>
              <a:t>determinato</a:t>
            </a:r>
            <a:r>
              <a:rPr spc="90"/>
              <a:t> </a:t>
            </a:r>
            <a:r>
              <a:rPr spc="14"/>
              <a:t>quelle</a:t>
            </a:r>
            <a:r>
              <a:rPr spc="90"/>
              <a:t> </a:t>
            </a:r>
            <a:r>
              <a:rPr spc="35"/>
              <a:t>situazioni</a:t>
            </a:r>
            <a:r>
              <a:rPr spc="90"/>
              <a:t> </a:t>
            </a:r>
            <a:r>
              <a:rPr spc="45"/>
              <a:t>di</a:t>
            </a:r>
            <a:r>
              <a:rPr spc="90"/>
              <a:t> </a:t>
            </a:r>
            <a:r>
              <a:rPr spc="-5"/>
              <a:t>degrado</a:t>
            </a:r>
            <a:r>
              <a:rPr spc="90"/>
              <a:t> </a:t>
            </a:r>
            <a:r>
              <a:rPr spc="-50"/>
              <a:t>e</a:t>
            </a:r>
            <a:r>
              <a:rPr spc="95"/>
              <a:t> </a:t>
            </a:r>
            <a:r>
              <a:rPr spc="10"/>
              <a:t>sofferenza</a:t>
            </a:r>
            <a:r>
              <a:rPr spc="90"/>
              <a:t> </a:t>
            </a:r>
            <a:r>
              <a:rPr spc="35"/>
              <a:t>nelle </a:t>
            </a:r>
            <a:r>
              <a:rPr spc="40"/>
              <a:t> </a:t>
            </a:r>
            <a:r>
              <a:rPr spc="50"/>
              <a:t>quali</a:t>
            </a:r>
            <a:r>
              <a:t> </a:t>
            </a:r>
            <a:r>
              <a:rPr spc="55"/>
              <a:t>lei</a:t>
            </a:r>
            <a:r>
              <a:rPr spc="80"/>
              <a:t> </a:t>
            </a:r>
            <a:r>
              <a:rPr spc="104"/>
              <a:t>viveva,</a:t>
            </a:r>
            <a:r>
              <a:rPr spc="80"/>
              <a:t> al</a:t>
            </a:r>
            <a:r>
              <a:t> </a:t>
            </a:r>
            <a:r>
              <a:rPr spc="35"/>
              <a:t>fianco</a:t>
            </a:r>
            <a:r>
              <a:rPr spc="80"/>
              <a:t> </a:t>
            </a:r>
            <a:r>
              <a:rPr spc="45"/>
              <a:t>di</a:t>
            </a:r>
            <a:r>
              <a:rPr spc="80"/>
              <a:t> </a:t>
            </a:r>
            <a:r>
              <a:rPr spc="5"/>
              <a:t>persone</a:t>
            </a:r>
            <a:r>
              <a:t> </a:t>
            </a:r>
            <a:r>
              <a:rPr spc="5"/>
              <a:t>che</a:t>
            </a:r>
            <a:r>
              <a:rPr spc="80"/>
              <a:t> </a:t>
            </a:r>
            <a:r>
              <a:rPr spc="65"/>
              <a:t>avevano</a:t>
            </a:r>
            <a:r>
              <a:rPr spc="80"/>
              <a:t> </a:t>
            </a:r>
            <a:r>
              <a:rPr spc="20"/>
              <a:t>perduto</a:t>
            </a:r>
            <a:r>
              <a:t> </a:t>
            </a:r>
            <a:r>
              <a:rPr spc="0"/>
              <a:t>ogni </a:t>
            </a:r>
            <a:r>
              <a:rPr spc="5"/>
              <a:t> </a:t>
            </a:r>
            <a:r>
              <a:rPr spc="-10"/>
              <a:t>cosa,</a:t>
            </a:r>
            <a:r>
              <a:rPr spc="85"/>
              <a:t> </a:t>
            </a:r>
            <a:r>
              <a:rPr spc="35"/>
              <a:t>perfino</a:t>
            </a:r>
            <a:r>
              <a:rPr spc="85"/>
              <a:t> </a:t>
            </a:r>
            <a:r>
              <a:rPr spc="80"/>
              <a:t>la</a:t>
            </a:r>
            <a:r>
              <a:rPr spc="85"/>
              <a:t> </a:t>
            </a:r>
            <a:r>
              <a:rPr spc="55"/>
              <a:t>dignit</a:t>
            </a:r>
            <a:r>
              <a:rPr sz="1800" spc="55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1800" spc="12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45"/>
              <a:t>di</a:t>
            </a:r>
            <a:r>
              <a:rPr spc="85"/>
              <a:t> </a:t>
            </a:r>
            <a:r>
              <a:rPr spc="25"/>
              <a:t>esseri</a:t>
            </a:r>
            <a:r>
              <a:rPr spc="85"/>
              <a:t> </a:t>
            </a:r>
            <a:r>
              <a:rPr spc="59"/>
              <a:t>umani.</a:t>
            </a:r>
            <a:r>
              <a:rPr spc="85"/>
              <a:t> </a:t>
            </a:r>
            <a:r>
              <a:rPr spc="59"/>
              <a:t>Proprio</a:t>
            </a:r>
            <a:r>
              <a:rPr spc="85"/>
              <a:t> </a:t>
            </a:r>
            <a:r>
              <a:rPr spc="40"/>
              <a:t>lei,</a:t>
            </a:r>
            <a:r>
              <a:rPr spc="85"/>
              <a:t> </a:t>
            </a:r>
            <a:r>
              <a:rPr spc="65"/>
              <a:t>ha</a:t>
            </a:r>
            <a:r>
              <a:rPr spc="85"/>
              <a:t> </a:t>
            </a:r>
            <a:r>
              <a:rPr spc="29"/>
              <a:t>lottato </a:t>
            </a:r>
            <a:r>
              <a:rPr spc="35"/>
              <a:t> </a:t>
            </a:r>
            <a:r>
              <a:rPr spc="25"/>
              <a:t>contro</a:t>
            </a:r>
            <a:r>
              <a:rPr spc="80"/>
              <a:t> </a:t>
            </a:r>
            <a:r>
              <a:rPr spc="45"/>
              <a:t>l'ipocrisia</a:t>
            </a:r>
            <a:r>
              <a:rPr spc="85"/>
              <a:t> </a:t>
            </a:r>
            <a:r>
              <a:rPr spc="45"/>
              <a:t>di</a:t>
            </a:r>
            <a:r>
              <a:rPr spc="80"/>
              <a:t> </a:t>
            </a:r>
            <a:r>
              <a:rPr spc="55"/>
              <a:t>chi</a:t>
            </a:r>
            <a:r>
              <a:rPr spc="85"/>
              <a:t> </a:t>
            </a:r>
            <a:r>
              <a:rPr spc="29"/>
              <a:t>preferisce</a:t>
            </a:r>
            <a:r>
              <a:rPr spc="80"/>
              <a:t> </a:t>
            </a:r>
            <a:r>
              <a:t>voltarsi</a:t>
            </a:r>
            <a:r>
              <a:rPr spc="85"/>
              <a:t> </a:t>
            </a:r>
            <a:r>
              <a:rPr spc="65"/>
              <a:t>dall'altra</a:t>
            </a:r>
            <a:r>
              <a:rPr spc="80"/>
              <a:t> </a:t>
            </a:r>
            <a:r>
              <a:rPr spc="35"/>
              <a:t>parte, </a:t>
            </a:r>
            <a:r>
              <a:rPr spc="40"/>
              <a:t> </a:t>
            </a:r>
            <a:r>
              <a:rPr spc="10"/>
              <a:t>nascondendosi</a:t>
            </a:r>
            <a:r>
              <a:t> </a:t>
            </a:r>
            <a:r>
              <a:rPr spc="29"/>
              <a:t>dietro</a:t>
            </a:r>
            <a:r>
              <a:rPr spc="80"/>
              <a:t> </a:t>
            </a:r>
            <a:r>
              <a:rPr spc="14"/>
              <a:t>ad</a:t>
            </a:r>
            <a:r>
              <a:t> </a:t>
            </a:r>
            <a:r>
              <a:rPr spc="65"/>
              <a:t>alibi</a:t>
            </a:r>
            <a:r>
              <a:rPr spc="80"/>
              <a:t> </a:t>
            </a:r>
            <a:r>
              <a:rPr spc="-50"/>
              <a:t>e</a:t>
            </a:r>
            <a:r>
              <a:rPr spc="80"/>
              <a:t> </a:t>
            </a:r>
            <a:r>
              <a:rPr spc="0"/>
              <a:t>scuse</a:t>
            </a:r>
            <a:r>
              <a:t> </a:t>
            </a:r>
            <a:r>
              <a:rPr spc="29"/>
              <a:t>per</a:t>
            </a:r>
            <a:r>
              <a:rPr spc="80"/>
              <a:t> </a:t>
            </a:r>
            <a:r>
              <a:rPr spc="25"/>
              <a:t>non</a:t>
            </a:r>
            <a:r>
              <a:rPr spc="80"/>
              <a:t> </a:t>
            </a:r>
            <a:r>
              <a:rPr spc="20"/>
              <a:t>riconoscere</a:t>
            </a:r>
            <a:r>
              <a:t> </a:t>
            </a:r>
            <a:r>
              <a:rPr spc="25"/>
              <a:t>le </a:t>
            </a:r>
            <a:r>
              <a:rPr spc="29"/>
              <a:t> </a:t>
            </a:r>
            <a:r>
              <a:rPr spc="35"/>
              <a:t>proprie</a:t>
            </a:r>
            <a:r>
              <a:rPr spc="80"/>
              <a:t> </a:t>
            </a:r>
            <a:r>
              <a:rPr spc="40"/>
              <a:t>responsabilit</a:t>
            </a:r>
            <a:r>
              <a:rPr sz="1800" spc="40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40"/>
              <a:t>,</a:t>
            </a:r>
            <a:r>
              <a:rPr spc="80"/>
              <a:t> </a:t>
            </a:r>
            <a:r>
              <a:rPr spc="-70"/>
              <a:t>o</a:t>
            </a:r>
            <a:r>
              <a:rPr spc="85"/>
              <a:t> </a:t>
            </a:r>
            <a:r>
              <a:rPr spc="20"/>
              <a:t>semplicemente</a:t>
            </a:r>
            <a:r>
              <a:rPr spc="80"/>
              <a:t> </a:t>
            </a:r>
            <a:r>
              <a:rPr spc="104"/>
              <a:t>il</a:t>
            </a:r>
            <a:r>
              <a:rPr spc="85"/>
              <a:t> </a:t>
            </a:r>
            <a:r>
              <a:rPr spc="35"/>
              <a:t>proprio</a:t>
            </a:r>
            <a:r>
              <a:rPr spc="80"/>
              <a:t> </a:t>
            </a:r>
            <a:r>
              <a:rPr spc="-20"/>
              <a:t>egoismo</a:t>
            </a:r>
            <a:r>
              <a:rPr spc="80"/>
              <a:t> </a:t>
            </a:r>
            <a:r>
              <a:rPr spc="-50"/>
              <a:t>e</a:t>
            </a:r>
            <a:r>
              <a:rPr spc="85"/>
              <a:t> </a:t>
            </a:r>
            <a:r>
              <a:rPr spc="80"/>
              <a:t>la </a:t>
            </a:r>
            <a:r>
              <a:rPr spc="-605"/>
              <a:t> </a:t>
            </a:r>
            <a:r>
              <a:rPr spc="50"/>
              <a:t>propria</a:t>
            </a:r>
            <a:r>
              <a:t> </a:t>
            </a:r>
            <a:r>
              <a:rPr spc="55"/>
              <a:t>meschinit</a:t>
            </a:r>
            <a:r>
              <a:rPr sz="1800" spc="55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55"/>
              <a:t>.</a:t>
            </a:r>
            <a:r>
              <a:rPr spc="80"/>
              <a:t> </a:t>
            </a:r>
            <a:r>
              <a:rPr spc="45"/>
              <a:t>Lei</a:t>
            </a:r>
            <a:r>
              <a:t> </a:t>
            </a:r>
            <a:r>
              <a:rPr spc="65"/>
              <a:t>ha</a:t>
            </a:r>
            <a:r>
              <a:rPr spc="80"/>
              <a:t> </a:t>
            </a:r>
            <a:r>
              <a:rPr spc="0"/>
              <a:t>preso</a:t>
            </a:r>
            <a:r>
              <a:t> </a:t>
            </a:r>
            <a:r>
              <a:rPr spc="104"/>
              <a:t>il</a:t>
            </a:r>
            <a:r>
              <a:rPr spc="80"/>
              <a:t> </a:t>
            </a:r>
            <a:r>
              <a:rPr spc="40"/>
              <a:t>nuovo</a:t>
            </a:r>
            <a:r>
              <a:rPr spc="80"/>
              <a:t> </a:t>
            </a:r>
            <a:r>
              <a:rPr spc="20"/>
              <a:t>comandamento</a:t>
            </a:r>
            <a:r>
              <a:t> </a:t>
            </a:r>
            <a:r>
              <a:rPr spc="45"/>
              <a:t>di </a:t>
            </a:r>
            <a:r>
              <a:rPr spc="50"/>
              <a:t> </a:t>
            </a:r>
            <a:r>
              <a:rPr spc="70"/>
              <a:t>Ges</a:t>
            </a:r>
            <a:r>
              <a:rPr sz="1500" spc="70"/>
              <a:t>ù</a:t>
            </a:r>
            <a:r>
              <a:rPr sz="1500" spc="220"/>
              <a:t> </a:t>
            </a:r>
            <a:r>
              <a:rPr spc="-50"/>
              <a:t>e</a:t>
            </a:r>
            <a:r>
              <a:rPr spc="80"/>
              <a:t> </a:t>
            </a:r>
            <a:r>
              <a:rPr spc="14"/>
              <a:t>lo</a:t>
            </a:r>
            <a:r>
              <a:rPr spc="80"/>
              <a:t> </a:t>
            </a:r>
            <a:r>
              <a:rPr spc="65"/>
              <a:t>ha</a:t>
            </a:r>
            <a:r>
              <a:rPr spc="85"/>
              <a:t> </a:t>
            </a:r>
            <a:r>
              <a:rPr spc="50"/>
              <a:t>vissuto</a:t>
            </a:r>
            <a:r>
              <a:rPr spc="80"/>
              <a:t> </a:t>
            </a:r>
            <a:r>
              <a:rPr spc="65"/>
              <a:t>sulla</a:t>
            </a:r>
            <a:r>
              <a:rPr spc="80"/>
              <a:t> </a:t>
            </a:r>
            <a:r>
              <a:rPr spc="50"/>
              <a:t>propria</a:t>
            </a:r>
            <a:r>
              <a:rPr spc="85"/>
              <a:t> </a:t>
            </a:r>
            <a:r>
              <a:rPr spc="14"/>
              <a:t>pelle,</a:t>
            </a:r>
            <a:r>
              <a:rPr spc="80"/>
              <a:t> </a:t>
            </a:r>
            <a:r>
              <a:rPr spc="45"/>
              <a:t>fino</a:t>
            </a:r>
            <a:r>
              <a:rPr spc="80"/>
              <a:t> </a:t>
            </a:r>
            <a:r>
              <a:t>alla</a:t>
            </a:r>
            <a:r>
              <a:rPr spc="80"/>
              <a:t> </a:t>
            </a:r>
            <a:r>
              <a:rPr spc="35"/>
              <a:t>sua</a:t>
            </a:r>
            <a:r>
              <a:rPr spc="85"/>
              <a:t> </a:t>
            </a:r>
            <a:r>
              <a:rPr spc="29"/>
              <a:t>morte, </a:t>
            </a:r>
            <a:r>
              <a:rPr spc="35"/>
              <a:t> </a:t>
            </a:r>
            <a:r>
              <a:rPr spc="25"/>
              <a:t>amando</a:t>
            </a:r>
            <a:r>
              <a:rPr spc="80"/>
              <a:t> </a:t>
            </a:r>
            <a:r>
              <a:rPr spc="29"/>
              <a:t>chiunque</a:t>
            </a:r>
            <a:r>
              <a:rPr spc="80"/>
              <a:t> </a:t>
            </a:r>
            <a:r>
              <a:rPr spc="20"/>
              <a:t>capitasse</a:t>
            </a:r>
            <a:r>
              <a:rPr spc="80"/>
              <a:t> </a:t>
            </a:r>
            <a:r>
              <a:rPr spc="55"/>
              <a:t>sul</a:t>
            </a:r>
            <a:r>
              <a:rPr spc="80"/>
              <a:t> </a:t>
            </a:r>
            <a:r>
              <a:rPr spc="-5"/>
              <a:t>suo</a:t>
            </a:r>
            <a:r>
              <a:rPr spc="80"/>
              <a:t> </a:t>
            </a:r>
            <a:r>
              <a:rPr spc="40"/>
              <a:t>cammino</a:t>
            </a:r>
            <a:r>
              <a:rPr spc="80"/>
              <a:t> </a:t>
            </a:r>
            <a:r>
              <a:rPr spc="-14"/>
              <a:t>come</a:t>
            </a:r>
            <a:r>
              <a:rPr spc="80"/>
              <a:t> </a:t>
            </a:r>
            <a:r>
              <a:rPr spc="70"/>
              <a:t>Ges</a:t>
            </a:r>
            <a:r>
              <a:rPr sz="1500" spc="70"/>
              <a:t>ù</a:t>
            </a:r>
            <a:r>
              <a:rPr sz="1500" spc="220"/>
              <a:t> </a:t>
            </a:r>
            <a:r>
              <a:rPr spc="14"/>
              <a:t>lo </a:t>
            </a:r>
            <a:r>
              <a:rPr spc="20"/>
              <a:t> </a:t>
            </a:r>
            <a:r>
              <a:rPr spc="29"/>
              <a:t>avrebbe</a:t>
            </a:r>
            <a:r>
              <a:rPr spc="80"/>
              <a:t> </a:t>
            </a:r>
            <a:r>
              <a:rPr spc="29"/>
              <a:t>amato.</a:t>
            </a:r>
            <a:r>
              <a:rPr spc="85"/>
              <a:t> </a:t>
            </a:r>
            <a:r>
              <a:rPr spc="0"/>
              <a:t>accogliendolo,</a:t>
            </a:r>
            <a:r>
              <a:rPr spc="80"/>
              <a:t> </a:t>
            </a:r>
            <a:r>
              <a:rPr spc="10"/>
              <a:t>perdonandolo,</a:t>
            </a:r>
            <a:r>
              <a:rPr spc="85"/>
              <a:t> </a:t>
            </a:r>
            <a:r>
              <a:rPr spc="35"/>
              <a:t>rimettendo</a:t>
            </a:r>
            <a:r>
              <a:rPr spc="85"/>
              <a:t> </a:t>
            </a:r>
            <a:r>
              <a:rPr spc="110"/>
              <a:t>i</a:t>
            </a:r>
            <a:r>
              <a:rPr spc="80"/>
              <a:t> </a:t>
            </a:r>
            <a:r>
              <a:rPr spc="25"/>
              <a:t>suoi </a:t>
            </a:r>
            <a:r>
              <a:rPr spc="29"/>
              <a:t> </a:t>
            </a:r>
            <a:r>
              <a:rPr spc="14"/>
              <a:t>peccati,</a:t>
            </a:r>
            <a:r>
              <a:t> </a:t>
            </a:r>
            <a:r>
              <a:rPr spc="14"/>
              <a:t>prendendosi</a:t>
            </a:r>
            <a:r>
              <a:rPr spc="80"/>
              <a:t> </a:t>
            </a:r>
            <a:r>
              <a:rPr spc="65"/>
              <a:t>cura</a:t>
            </a:r>
            <a:r>
              <a:rPr spc="80"/>
              <a:t> </a:t>
            </a:r>
            <a:r>
              <a:rPr spc="45"/>
              <a:t>di</a:t>
            </a:r>
            <a:r>
              <a:rPr spc="80"/>
              <a:t> </a:t>
            </a:r>
            <a:r>
              <a:rPr spc="90"/>
              <a:t>lui</a:t>
            </a:r>
            <a:r>
              <a:rPr spc="80"/>
              <a:t> </a:t>
            </a:r>
            <a:r>
              <a:rPr spc="-14"/>
              <a:t>come</a:t>
            </a:r>
            <a:r>
              <a:rPr spc="80"/>
              <a:t> </a:t>
            </a:r>
            <a:r>
              <a:rPr spc="45"/>
              <a:t>di</a:t>
            </a:r>
            <a:r>
              <a:rPr spc="80"/>
              <a:t> </a:t>
            </a:r>
            <a:r>
              <a:rPr spc="70"/>
              <a:t>un</a:t>
            </a:r>
            <a:r>
              <a:rPr spc="80"/>
              <a:t> </a:t>
            </a:r>
            <a:r>
              <a:rPr spc="50"/>
              <a:t>fratello,</a:t>
            </a:r>
            <a:r>
              <a:rPr spc="80"/>
              <a:t> </a:t>
            </a:r>
            <a:r>
              <a:rPr spc="65"/>
              <a:t>una </a:t>
            </a:r>
            <a:r>
              <a:rPr spc="70"/>
              <a:t> </a:t>
            </a:r>
            <a:r>
              <a:rPr spc="35"/>
              <a:t>sorella,</a:t>
            </a:r>
            <a:r>
              <a:t> </a:t>
            </a:r>
            <a:r>
              <a:rPr spc="70"/>
              <a:t>un</a:t>
            </a:r>
            <a:r>
              <a:rPr spc="80"/>
              <a:t> </a:t>
            </a:r>
            <a:r>
              <a:rPr spc="29"/>
              <a:t>figlio.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object 2"/>
          <p:cNvSpPr/>
          <p:nvPr/>
        </p:nvSpPr>
        <p:spPr>
          <a:xfrm>
            <a:off x="16972900" y="311513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57" name="object 3"/>
          <p:cNvGrpSpPr/>
          <p:nvPr/>
        </p:nvGrpSpPr>
        <p:grpSpPr>
          <a:xfrm>
            <a:off x="17008025" y="3561636"/>
            <a:ext cx="118307" cy="114823"/>
            <a:chOff x="0" y="0"/>
            <a:chExt cx="118305" cy="114822"/>
          </a:xfrm>
        </p:grpSpPr>
        <p:sp>
          <p:nvSpPr>
            <p:cNvPr id="1554" name="Forma"/>
            <p:cNvSpPr/>
            <p:nvPr/>
          </p:nvSpPr>
          <p:spPr>
            <a:xfrm>
              <a:off x="11724" y="0"/>
              <a:ext cx="106583" cy="55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02" y="21600"/>
                  </a:moveTo>
                  <a:lnTo>
                    <a:pt x="4320" y="21600"/>
                  </a:lnTo>
                  <a:lnTo>
                    <a:pt x="4320" y="19938"/>
                  </a:lnTo>
                  <a:lnTo>
                    <a:pt x="5184" y="18277"/>
                  </a:lnTo>
                  <a:lnTo>
                    <a:pt x="5184" y="16615"/>
                  </a:lnTo>
                  <a:lnTo>
                    <a:pt x="0" y="6646"/>
                  </a:lnTo>
                  <a:lnTo>
                    <a:pt x="864" y="4984"/>
                  </a:lnTo>
                  <a:lnTo>
                    <a:pt x="2592" y="0"/>
                  </a:lnTo>
                  <a:lnTo>
                    <a:pt x="7628" y="3998"/>
                  </a:lnTo>
                  <a:lnTo>
                    <a:pt x="12420" y="8308"/>
                  </a:lnTo>
                  <a:lnTo>
                    <a:pt x="17051" y="12617"/>
                  </a:lnTo>
                  <a:lnTo>
                    <a:pt x="21600" y="16615"/>
                  </a:lnTo>
                  <a:lnTo>
                    <a:pt x="20817" y="20354"/>
                  </a:lnTo>
                  <a:lnTo>
                    <a:pt x="2050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55" name="Forma"/>
            <p:cNvSpPr/>
            <p:nvPr/>
          </p:nvSpPr>
          <p:spPr>
            <a:xfrm>
              <a:off x="20250" y="51030"/>
              <a:ext cx="92639" cy="2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87" y="21600"/>
                  </a:moveTo>
                  <a:lnTo>
                    <a:pt x="994" y="21600"/>
                  </a:lnTo>
                  <a:lnTo>
                    <a:pt x="1988" y="18000"/>
                  </a:lnTo>
                  <a:lnTo>
                    <a:pt x="1988" y="10800"/>
                  </a:lnTo>
                  <a:lnTo>
                    <a:pt x="994" y="10800"/>
                  </a:lnTo>
                  <a:lnTo>
                    <a:pt x="994" y="7200"/>
                  </a:lnTo>
                  <a:lnTo>
                    <a:pt x="0" y="7200"/>
                  </a:lnTo>
                  <a:lnTo>
                    <a:pt x="994" y="3600"/>
                  </a:lnTo>
                  <a:lnTo>
                    <a:pt x="994" y="0"/>
                  </a:lnTo>
                  <a:lnTo>
                    <a:pt x="1988" y="0"/>
                  </a:lnTo>
                  <a:lnTo>
                    <a:pt x="1988" y="3600"/>
                  </a:lnTo>
                  <a:lnTo>
                    <a:pt x="21600" y="3600"/>
                  </a:lnTo>
                  <a:lnTo>
                    <a:pt x="19788" y="17100"/>
                  </a:lnTo>
                  <a:lnTo>
                    <a:pt x="1928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56" name="Forma"/>
            <p:cNvSpPr/>
            <p:nvPr/>
          </p:nvSpPr>
          <p:spPr>
            <a:xfrm>
              <a:off x="0" y="59536"/>
              <a:ext cx="102971" cy="5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2" y="21600"/>
                  </a:moveTo>
                  <a:lnTo>
                    <a:pt x="559" y="17757"/>
                  </a:lnTo>
                  <a:lnTo>
                    <a:pt x="0" y="12046"/>
                  </a:lnTo>
                  <a:lnTo>
                    <a:pt x="1118" y="5711"/>
                  </a:lnTo>
                  <a:lnTo>
                    <a:pt x="1565" y="0"/>
                  </a:lnTo>
                  <a:lnTo>
                    <a:pt x="2459" y="1662"/>
                  </a:lnTo>
                  <a:lnTo>
                    <a:pt x="3354" y="1662"/>
                  </a:lnTo>
                  <a:lnTo>
                    <a:pt x="4248" y="3323"/>
                  </a:lnTo>
                  <a:lnTo>
                    <a:pt x="4248" y="4985"/>
                  </a:lnTo>
                  <a:lnTo>
                    <a:pt x="5142" y="6646"/>
                  </a:lnTo>
                  <a:lnTo>
                    <a:pt x="21600" y="6646"/>
                  </a:lnTo>
                  <a:lnTo>
                    <a:pt x="21240" y="8308"/>
                  </a:lnTo>
                  <a:lnTo>
                    <a:pt x="20345" y="11631"/>
                  </a:lnTo>
                  <a:lnTo>
                    <a:pt x="20345" y="13292"/>
                  </a:lnTo>
                  <a:lnTo>
                    <a:pt x="19451" y="16615"/>
                  </a:lnTo>
                  <a:lnTo>
                    <a:pt x="15580" y="17861"/>
                  </a:lnTo>
                  <a:lnTo>
                    <a:pt x="514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58" name="object 4"/>
          <p:cNvSpPr/>
          <p:nvPr/>
        </p:nvSpPr>
        <p:spPr>
          <a:xfrm>
            <a:off x="12585977" y="266009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61" name="object 5"/>
          <p:cNvGrpSpPr/>
          <p:nvPr/>
        </p:nvGrpSpPr>
        <p:grpSpPr>
          <a:xfrm>
            <a:off x="15024532" y="3905041"/>
            <a:ext cx="55423" cy="63724"/>
            <a:chOff x="0" y="0"/>
            <a:chExt cx="55421" cy="63722"/>
          </a:xfrm>
        </p:grpSpPr>
        <p:sp>
          <p:nvSpPr>
            <p:cNvPr id="1559" name="Forma"/>
            <p:cNvSpPr/>
            <p:nvPr/>
          </p:nvSpPr>
          <p:spPr>
            <a:xfrm>
              <a:off x="0" y="0"/>
              <a:ext cx="55423" cy="6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8" y="21600"/>
                  </a:moveTo>
                  <a:lnTo>
                    <a:pt x="6646" y="18559"/>
                  </a:lnTo>
                  <a:lnTo>
                    <a:pt x="3790" y="13627"/>
                  </a:lnTo>
                  <a:lnTo>
                    <a:pt x="0" y="10451"/>
                  </a:lnTo>
                  <a:lnTo>
                    <a:pt x="5919" y="3063"/>
                  </a:lnTo>
                  <a:lnTo>
                    <a:pt x="9969" y="0"/>
                  </a:lnTo>
                  <a:lnTo>
                    <a:pt x="14019" y="721"/>
                  </a:lnTo>
                  <a:lnTo>
                    <a:pt x="17786" y="3243"/>
                  </a:lnTo>
                  <a:lnTo>
                    <a:pt x="11631" y="3243"/>
                  </a:lnTo>
                  <a:lnTo>
                    <a:pt x="11631" y="6126"/>
                  </a:lnTo>
                  <a:lnTo>
                    <a:pt x="14123" y="6982"/>
                  </a:lnTo>
                  <a:lnTo>
                    <a:pt x="19108" y="8154"/>
                  </a:lnTo>
                  <a:lnTo>
                    <a:pt x="21600" y="9009"/>
                  </a:lnTo>
                  <a:lnTo>
                    <a:pt x="19939" y="10451"/>
                  </a:lnTo>
                  <a:lnTo>
                    <a:pt x="8308" y="10451"/>
                  </a:lnTo>
                  <a:lnTo>
                    <a:pt x="8308" y="14775"/>
                  </a:lnTo>
                  <a:lnTo>
                    <a:pt x="10800" y="15001"/>
                  </a:lnTo>
                  <a:lnTo>
                    <a:pt x="15785" y="15992"/>
                  </a:lnTo>
                  <a:lnTo>
                    <a:pt x="18277" y="16217"/>
                  </a:lnTo>
                  <a:lnTo>
                    <a:pt x="18277" y="19100"/>
                  </a:lnTo>
                  <a:lnTo>
                    <a:pt x="1074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0" name="Forma"/>
            <p:cNvSpPr/>
            <p:nvPr/>
          </p:nvSpPr>
          <p:spPr>
            <a:xfrm>
              <a:off x="21315" y="9568"/>
              <a:ext cx="29844" cy="2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lnTo>
                    <a:pt x="18514" y="3600"/>
                  </a:lnTo>
                  <a:lnTo>
                    <a:pt x="12343" y="0"/>
                  </a:lnTo>
                  <a:lnTo>
                    <a:pt x="17603" y="0"/>
                  </a:lnTo>
                  <a:lnTo>
                    <a:pt x="21600" y="3600"/>
                  </a:lnTo>
                  <a:close/>
                  <a:moveTo>
                    <a:pt x="21600" y="21600"/>
                  </a:moveTo>
                  <a:lnTo>
                    <a:pt x="15187" y="21038"/>
                  </a:lnTo>
                  <a:lnTo>
                    <a:pt x="9643" y="19800"/>
                  </a:lnTo>
                  <a:lnTo>
                    <a:pt x="4676" y="18563"/>
                  </a:lnTo>
                  <a:lnTo>
                    <a:pt x="0" y="18000"/>
                  </a:lnTo>
                  <a:lnTo>
                    <a:pt x="21600" y="1800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565" name="object 6"/>
          <p:cNvGrpSpPr/>
          <p:nvPr/>
        </p:nvGrpSpPr>
        <p:grpSpPr>
          <a:xfrm>
            <a:off x="14402093" y="3965640"/>
            <a:ext cx="47918" cy="51033"/>
            <a:chOff x="0" y="0"/>
            <a:chExt cx="47916" cy="51031"/>
          </a:xfrm>
        </p:grpSpPr>
        <p:sp>
          <p:nvSpPr>
            <p:cNvPr id="1562" name="Forma"/>
            <p:cNvSpPr/>
            <p:nvPr/>
          </p:nvSpPr>
          <p:spPr>
            <a:xfrm>
              <a:off x="0" y="0"/>
              <a:ext cx="42633" cy="5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1600"/>
                  </a:moveTo>
                  <a:lnTo>
                    <a:pt x="12758" y="18619"/>
                  </a:lnTo>
                  <a:lnTo>
                    <a:pt x="4522" y="11981"/>
                  </a:lnTo>
                  <a:lnTo>
                    <a:pt x="0" y="9000"/>
                  </a:lnTo>
                  <a:lnTo>
                    <a:pt x="8640" y="1800"/>
                  </a:lnTo>
                  <a:lnTo>
                    <a:pt x="8640" y="0"/>
                  </a:lnTo>
                  <a:lnTo>
                    <a:pt x="12960" y="1800"/>
                  </a:lnTo>
                  <a:lnTo>
                    <a:pt x="19440" y="1800"/>
                  </a:lnTo>
                  <a:lnTo>
                    <a:pt x="19440" y="3600"/>
                  </a:lnTo>
                  <a:lnTo>
                    <a:pt x="21600" y="5400"/>
                  </a:lnTo>
                  <a:lnTo>
                    <a:pt x="21600" y="12600"/>
                  </a:lnTo>
                  <a:lnTo>
                    <a:pt x="15120" y="12600"/>
                  </a:lnTo>
                  <a:lnTo>
                    <a:pt x="15120" y="18000"/>
                  </a:lnTo>
                  <a:lnTo>
                    <a:pt x="19440" y="18000"/>
                  </a:lnTo>
                  <a:lnTo>
                    <a:pt x="1728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3" name="Triangolo"/>
            <p:cNvSpPr/>
            <p:nvPr/>
          </p:nvSpPr>
          <p:spPr>
            <a:xfrm>
              <a:off x="35217" y="269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7193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4" name="Forma"/>
            <p:cNvSpPr/>
            <p:nvPr/>
          </p:nvSpPr>
          <p:spPr>
            <a:xfrm>
              <a:off x="29843" y="29767"/>
              <a:ext cx="12789" cy="1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4800"/>
                  </a:moveTo>
                  <a:lnTo>
                    <a:pt x="14400" y="0"/>
                  </a:lnTo>
                  <a:lnTo>
                    <a:pt x="21600" y="0"/>
                  </a:lnTo>
                  <a:lnTo>
                    <a:pt x="19200" y="4800"/>
                  </a:lnTo>
                  <a:close/>
                  <a:moveTo>
                    <a:pt x="14400" y="21600"/>
                  </a:moveTo>
                  <a:lnTo>
                    <a:pt x="0" y="21600"/>
                  </a:lnTo>
                  <a:lnTo>
                    <a:pt x="14400" y="7201"/>
                  </a:lnTo>
                  <a:lnTo>
                    <a:pt x="18001" y="7201"/>
                  </a:lnTo>
                  <a:lnTo>
                    <a:pt x="14400" y="14401"/>
                  </a:lnTo>
                  <a:lnTo>
                    <a:pt x="1440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66" name="object 7"/>
          <p:cNvSpPr/>
          <p:nvPr/>
        </p:nvSpPr>
        <p:spPr>
          <a:xfrm>
            <a:off x="15646973" y="3974146"/>
            <a:ext cx="68213" cy="55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21600"/>
                </a:moveTo>
                <a:lnTo>
                  <a:pt x="12150" y="18822"/>
                </a:lnTo>
                <a:lnTo>
                  <a:pt x="8100" y="15577"/>
                </a:lnTo>
                <a:lnTo>
                  <a:pt x="4050" y="12020"/>
                </a:lnTo>
                <a:lnTo>
                  <a:pt x="0" y="8308"/>
                </a:lnTo>
                <a:lnTo>
                  <a:pt x="1350" y="4985"/>
                </a:lnTo>
                <a:lnTo>
                  <a:pt x="1350" y="1661"/>
                </a:lnTo>
                <a:lnTo>
                  <a:pt x="4176" y="1402"/>
                </a:lnTo>
                <a:lnTo>
                  <a:pt x="9323" y="259"/>
                </a:lnTo>
                <a:lnTo>
                  <a:pt x="12150" y="0"/>
                </a:lnTo>
                <a:lnTo>
                  <a:pt x="14386" y="3738"/>
                </a:lnTo>
                <a:lnTo>
                  <a:pt x="19364" y="11215"/>
                </a:lnTo>
                <a:lnTo>
                  <a:pt x="21600" y="14954"/>
                </a:lnTo>
                <a:lnTo>
                  <a:pt x="162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72" name="object 8"/>
          <p:cNvGrpSpPr/>
          <p:nvPr/>
        </p:nvGrpSpPr>
        <p:grpSpPr>
          <a:xfrm>
            <a:off x="16700002" y="4116640"/>
            <a:ext cx="63951" cy="82870"/>
            <a:chOff x="0" y="0"/>
            <a:chExt cx="63949" cy="82869"/>
          </a:xfrm>
        </p:grpSpPr>
        <p:sp>
          <p:nvSpPr>
            <p:cNvPr id="1567" name="Forma"/>
            <p:cNvSpPr/>
            <p:nvPr/>
          </p:nvSpPr>
          <p:spPr>
            <a:xfrm>
              <a:off x="14966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799" y="10799"/>
                  </a:lnTo>
                  <a:lnTo>
                    <a:pt x="10801" y="0"/>
                  </a:lnTo>
                  <a:lnTo>
                    <a:pt x="21600" y="107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8" name="Forma"/>
            <p:cNvSpPr/>
            <p:nvPr/>
          </p:nvSpPr>
          <p:spPr>
            <a:xfrm>
              <a:off x="8571" y="850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08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9" name="Forma"/>
            <p:cNvSpPr/>
            <p:nvPr/>
          </p:nvSpPr>
          <p:spPr>
            <a:xfrm>
              <a:off x="0" y="19106"/>
              <a:ext cx="61075" cy="5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0800"/>
                  </a:lnTo>
                  <a:lnTo>
                    <a:pt x="3015" y="10800"/>
                  </a:lnTo>
                  <a:lnTo>
                    <a:pt x="3015" y="7715"/>
                  </a:lnTo>
                  <a:lnTo>
                    <a:pt x="4523" y="4629"/>
                  </a:lnTo>
                  <a:lnTo>
                    <a:pt x="4523" y="3086"/>
                  </a:lnTo>
                  <a:lnTo>
                    <a:pt x="3016" y="1543"/>
                  </a:lnTo>
                  <a:lnTo>
                    <a:pt x="1508" y="1543"/>
                  </a:lnTo>
                  <a:lnTo>
                    <a:pt x="3016" y="0"/>
                  </a:lnTo>
                  <a:lnTo>
                    <a:pt x="4523" y="0"/>
                  </a:lnTo>
                  <a:lnTo>
                    <a:pt x="5442" y="2315"/>
                  </a:lnTo>
                  <a:lnTo>
                    <a:pt x="6220" y="4629"/>
                  </a:lnTo>
                  <a:lnTo>
                    <a:pt x="7280" y="6943"/>
                  </a:lnTo>
                  <a:lnTo>
                    <a:pt x="9047" y="9257"/>
                  </a:lnTo>
                  <a:lnTo>
                    <a:pt x="21600" y="9257"/>
                  </a:lnTo>
                  <a:lnTo>
                    <a:pt x="21251" y="9788"/>
                  </a:lnTo>
                  <a:lnTo>
                    <a:pt x="17952" y="13355"/>
                  </a:lnTo>
                  <a:lnTo>
                    <a:pt x="16586" y="15429"/>
                  </a:lnTo>
                  <a:lnTo>
                    <a:pt x="16586" y="16972"/>
                  </a:lnTo>
                  <a:lnTo>
                    <a:pt x="15078" y="18514"/>
                  </a:lnTo>
                  <a:lnTo>
                    <a:pt x="15078" y="20057"/>
                  </a:lnTo>
                  <a:lnTo>
                    <a:pt x="1508" y="2005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0" name="Forma"/>
            <p:cNvSpPr/>
            <p:nvPr/>
          </p:nvSpPr>
          <p:spPr>
            <a:xfrm>
              <a:off x="25580" y="36147"/>
              <a:ext cx="383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82" y="21600"/>
                  </a:moveTo>
                  <a:lnTo>
                    <a:pt x="0" y="21600"/>
                  </a:lnTo>
                  <a:lnTo>
                    <a:pt x="4050" y="18227"/>
                  </a:lnTo>
                  <a:lnTo>
                    <a:pt x="9000" y="10800"/>
                  </a:lnTo>
                  <a:lnTo>
                    <a:pt x="14850" y="3373"/>
                  </a:lnTo>
                  <a:lnTo>
                    <a:pt x="21600" y="0"/>
                  </a:lnTo>
                  <a:lnTo>
                    <a:pt x="1998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1" name="Forma"/>
            <p:cNvSpPr/>
            <p:nvPr/>
          </p:nvSpPr>
          <p:spPr>
            <a:xfrm>
              <a:off x="12790" y="70169"/>
              <a:ext cx="2984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21600"/>
                  </a:moveTo>
                  <a:lnTo>
                    <a:pt x="308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5429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578" name="object 9"/>
          <p:cNvGrpSpPr/>
          <p:nvPr/>
        </p:nvGrpSpPr>
        <p:grpSpPr>
          <a:xfrm>
            <a:off x="15502021" y="3918861"/>
            <a:ext cx="127900" cy="85055"/>
            <a:chOff x="0" y="0"/>
            <a:chExt cx="127899" cy="85053"/>
          </a:xfrm>
        </p:grpSpPr>
        <p:sp>
          <p:nvSpPr>
            <p:cNvPr id="1573" name="Forma"/>
            <p:cNvSpPr/>
            <p:nvPr/>
          </p:nvSpPr>
          <p:spPr>
            <a:xfrm>
              <a:off x="0" y="0"/>
              <a:ext cx="66081" cy="4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3" y="21600"/>
                  </a:moveTo>
                  <a:lnTo>
                    <a:pt x="1393" y="17673"/>
                  </a:lnTo>
                  <a:lnTo>
                    <a:pt x="0" y="15709"/>
                  </a:lnTo>
                  <a:lnTo>
                    <a:pt x="0" y="11782"/>
                  </a:lnTo>
                  <a:lnTo>
                    <a:pt x="1393" y="9818"/>
                  </a:lnTo>
                  <a:lnTo>
                    <a:pt x="4180" y="9818"/>
                  </a:lnTo>
                  <a:lnTo>
                    <a:pt x="7077" y="8008"/>
                  </a:lnTo>
                  <a:lnTo>
                    <a:pt x="10626" y="7118"/>
                  </a:lnTo>
                  <a:lnTo>
                    <a:pt x="13391" y="5124"/>
                  </a:lnTo>
                  <a:lnTo>
                    <a:pt x="13935" y="0"/>
                  </a:lnTo>
                  <a:lnTo>
                    <a:pt x="15198" y="3252"/>
                  </a:lnTo>
                  <a:lnTo>
                    <a:pt x="18247" y="10493"/>
                  </a:lnTo>
                  <a:lnTo>
                    <a:pt x="19510" y="13745"/>
                  </a:lnTo>
                  <a:lnTo>
                    <a:pt x="20903" y="13745"/>
                  </a:lnTo>
                  <a:lnTo>
                    <a:pt x="21600" y="15709"/>
                  </a:lnTo>
                  <a:lnTo>
                    <a:pt x="9755" y="15709"/>
                  </a:lnTo>
                  <a:lnTo>
                    <a:pt x="1393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4" name="Forma"/>
            <p:cNvSpPr/>
            <p:nvPr/>
          </p:nvSpPr>
          <p:spPr>
            <a:xfrm>
              <a:off x="34106" y="34021"/>
              <a:ext cx="46897" cy="2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21600"/>
                  </a:moveTo>
                  <a:lnTo>
                    <a:pt x="7855" y="21600"/>
                  </a:lnTo>
                  <a:lnTo>
                    <a:pt x="5891" y="18514"/>
                  </a:lnTo>
                  <a:lnTo>
                    <a:pt x="1964" y="15428"/>
                  </a:lnTo>
                  <a:lnTo>
                    <a:pt x="0" y="9257"/>
                  </a:lnTo>
                  <a:lnTo>
                    <a:pt x="0" y="0"/>
                  </a:lnTo>
                  <a:lnTo>
                    <a:pt x="14727" y="0"/>
                  </a:lnTo>
                  <a:lnTo>
                    <a:pt x="15709" y="3086"/>
                  </a:lnTo>
                  <a:lnTo>
                    <a:pt x="21600" y="12343"/>
                  </a:lnTo>
                  <a:lnTo>
                    <a:pt x="21600" y="15429"/>
                  </a:lnTo>
                  <a:lnTo>
                    <a:pt x="11782" y="15429"/>
                  </a:lnTo>
                  <a:lnTo>
                    <a:pt x="11782" y="18514"/>
                  </a:lnTo>
                  <a:lnTo>
                    <a:pt x="9818" y="18514"/>
                  </a:lnTo>
                  <a:lnTo>
                    <a:pt x="981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5" name="Forma"/>
            <p:cNvSpPr/>
            <p:nvPr/>
          </p:nvSpPr>
          <p:spPr>
            <a:xfrm>
              <a:off x="85265" y="46779"/>
              <a:ext cx="35991" cy="1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10799"/>
                  </a:lnTo>
                  <a:lnTo>
                    <a:pt x="5118" y="0"/>
                  </a:lnTo>
                  <a:lnTo>
                    <a:pt x="10475" y="7257"/>
                  </a:lnTo>
                  <a:lnTo>
                    <a:pt x="20229" y="19744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6" name="Forma"/>
            <p:cNvSpPr/>
            <p:nvPr/>
          </p:nvSpPr>
          <p:spPr>
            <a:xfrm>
              <a:off x="21316" y="55285"/>
              <a:ext cx="17054" cy="2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21600"/>
                  </a:moveTo>
                  <a:lnTo>
                    <a:pt x="10799" y="17280"/>
                  </a:lnTo>
                  <a:lnTo>
                    <a:pt x="0" y="17280"/>
                  </a:lnTo>
                  <a:lnTo>
                    <a:pt x="10799" y="12959"/>
                  </a:lnTo>
                  <a:lnTo>
                    <a:pt x="16200" y="4319"/>
                  </a:lnTo>
                  <a:lnTo>
                    <a:pt x="21600" y="0"/>
                  </a:lnTo>
                  <a:lnTo>
                    <a:pt x="21600" y="8640"/>
                  </a:lnTo>
                  <a:lnTo>
                    <a:pt x="16200" y="12959"/>
                  </a:lnTo>
                  <a:lnTo>
                    <a:pt x="162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7" name="Forma"/>
            <p:cNvSpPr/>
            <p:nvPr/>
          </p:nvSpPr>
          <p:spPr>
            <a:xfrm>
              <a:off x="55422" y="55285"/>
              <a:ext cx="72478" cy="2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21600"/>
                  </a:moveTo>
                  <a:lnTo>
                    <a:pt x="17153" y="21118"/>
                  </a:lnTo>
                  <a:lnTo>
                    <a:pt x="13341" y="18997"/>
                  </a:lnTo>
                  <a:lnTo>
                    <a:pt x="11435" y="18515"/>
                  </a:lnTo>
                  <a:lnTo>
                    <a:pt x="0" y="9257"/>
                  </a:lnTo>
                  <a:lnTo>
                    <a:pt x="1271" y="6171"/>
                  </a:lnTo>
                  <a:lnTo>
                    <a:pt x="0" y="6171"/>
                  </a:lnTo>
                  <a:lnTo>
                    <a:pt x="1271" y="3085"/>
                  </a:lnTo>
                  <a:lnTo>
                    <a:pt x="1271" y="0"/>
                  </a:lnTo>
                  <a:lnTo>
                    <a:pt x="7624" y="0"/>
                  </a:lnTo>
                  <a:lnTo>
                    <a:pt x="7624" y="3085"/>
                  </a:lnTo>
                  <a:lnTo>
                    <a:pt x="8894" y="6171"/>
                  </a:lnTo>
                  <a:lnTo>
                    <a:pt x="19620" y="6171"/>
                  </a:lnTo>
                  <a:lnTo>
                    <a:pt x="21600" y="9257"/>
                  </a:lnTo>
                  <a:lnTo>
                    <a:pt x="20329" y="12343"/>
                  </a:lnTo>
                  <a:lnTo>
                    <a:pt x="20329" y="18515"/>
                  </a:lnTo>
                  <a:lnTo>
                    <a:pt x="1905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79" name="object 10"/>
          <p:cNvSpPr/>
          <p:nvPr/>
        </p:nvSpPr>
        <p:spPr>
          <a:xfrm>
            <a:off x="16955802" y="3748754"/>
            <a:ext cx="42633" cy="3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20" y="21600"/>
                </a:moveTo>
                <a:lnTo>
                  <a:pt x="11542" y="16200"/>
                </a:lnTo>
                <a:lnTo>
                  <a:pt x="3578" y="5400"/>
                </a:lnTo>
                <a:lnTo>
                  <a:pt x="0" y="0"/>
                </a:lnTo>
                <a:lnTo>
                  <a:pt x="3611" y="1425"/>
                </a:lnTo>
                <a:lnTo>
                  <a:pt x="7830" y="2400"/>
                </a:lnTo>
                <a:lnTo>
                  <a:pt x="12454" y="3375"/>
                </a:lnTo>
                <a:lnTo>
                  <a:pt x="17280" y="4800"/>
                </a:lnTo>
                <a:lnTo>
                  <a:pt x="19440" y="7200"/>
                </a:lnTo>
                <a:lnTo>
                  <a:pt x="21600" y="7200"/>
                </a:lnTo>
                <a:lnTo>
                  <a:pt x="19676" y="12150"/>
                </a:lnTo>
                <a:lnTo>
                  <a:pt x="17550" y="16200"/>
                </a:lnTo>
                <a:lnTo>
                  <a:pt x="15829" y="19350"/>
                </a:lnTo>
                <a:lnTo>
                  <a:pt x="1512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82" name="object 11"/>
          <p:cNvGrpSpPr/>
          <p:nvPr/>
        </p:nvGrpSpPr>
        <p:grpSpPr>
          <a:xfrm>
            <a:off x="16721320" y="4080464"/>
            <a:ext cx="38370" cy="63791"/>
            <a:chOff x="0" y="0"/>
            <a:chExt cx="38368" cy="63790"/>
          </a:xfrm>
        </p:grpSpPr>
        <p:sp>
          <p:nvSpPr>
            <p:cNvPr id="1580" name="Forma"/>
            <p:cNvSpPr/>
            <p:nvPr/>
          </p:nvSpPr>
          <p:spPr>
            <a:xfrm>
              <a:off x="0" y="0"/>
              <a:ext cx="17053" cy="1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21600"/>
                  </a:moveTo>
                  <a:lnTo>
                    <a:pt x="0" y="0"/>
                  </a:lnTo>
                  <a:lnTo>
                    <a:pt x="5399" y="0"/>
                  </a:lnTo>
                  <a:lnTo>
                    <a:pt x="16200" y="7199"/>
                  </a:lnTo>
                  <a:lnTo>
                    <a:pt x="21600" y="7199"/>
                  </a:lnTo>
                  <a:lnTo>
                    <a:pt x="21600" y="14399"/>
                  </a:lnTo>
                  <a:lnTo>
                    <a:pt x="16200" y="14399"/>
                  </a:lnTo>
                  <a:lnTo>
                    <a:pt x="162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1" name="Forma"/>
            <p:cNvSpPr/>
            <p:nvPr/>
          </p:nvSpPr>
          <p:spPr>
            <a:xfrm>
              <a:off x="8525" y="12758"/>
              <a:ext cx="29844" cy="5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6489" y="16509"/>
                  </a:lnTo>
                  <a:lnTo>
                    <a:pt x="10800" y="11925"/>
                  </a:lnTo>
                  <a:lnTo>
                    <a:pt x="5111" y="7678"/>
                  </a:lnTo>
                  <a:lnTo>
                    <a:pt x="0" y="3600"/>
                  </a:lnTo>
                  <a:lnTo>
                    <a:pt x="3086" y="1800"/>
                  </a:lnTo>
                  <a:lnTo>
                    <a:pt x="3086" y="0"/>
                  </a:lnTo>
                  <a:lnTo>
                    <a:pt x="7666" y="1659"/>
                  </a:lnTo>
                  <a:lnTo>
                    <a:pt x="21552" y="1861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83" name="object 12"/>
          <p:cNvSpPr/>
          <p:nvPr/>
        </p:nvSpPr>
        <p:spPr>
          <a:xfrm>
            <a:off x="13916077" y="3897598"/>
            <a:ext cx="63951" cy="29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0" y="16490"/>
                </a:lnTo>
                <a:lnTo>
                  <a:pt x="5400" y="5110"/>
                </a:lnTo>
                <a:lnTo>
                  <a:pt x="0" y="0"/>
                </a:lnTo>
                <a:lnTo>
                  <a:pt x="5175" y="2796"/>
                </a:lnTo>
                <a:lnTo>
                  <a:pt x="14985" y="9546"/>
                </a:lnTo>
                <a:lnTo>
                  <a:pt x="20160" y="12343"/>
                </a:lnTo>
                <a:lnTo>
                  <a:pt x="21600" y="1542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86" name="object 13"/>
          <p:cNvGrpSpPr/>
          <p:nvPr/>
        </p:nvGrpSpPr>
        <p:grpSpPr>
          <a:xfrm>
            <a:off x="12276879" y="3948631"/>
            <a:ext cx="48992" cy="29769"/>
            <a:chOff x="0" y="0"/>
            <a:chExt cx="48990" cy="29767"/>
          </a:xfrm>
        </p:grpSpPr>
        <p:sp>
          <p:nvSpPr>
            <p:cNvPr id="1584" name="Triangolo"/>
            <p:cNvSpPr/>
            <p:nvPr/>
          </p:nvSpPr>
          <p:spPr>
            <a:xfrm>
              <a:off x="0" y="854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16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5" name="Forma"/>
            <p:cNvSpPr/>
            <p:nvPr/>
          </p:nvSpPr>
          <p:spPr>
            <a:xfrm>
              <a:off x="10610" y="0"/>
              <a:ext cx="38381" cy="2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348"/>
                  </a:moveTo>
                  <a:lnTo>
                    <a:pt x="16239" y="9547"/>
                  </a:lnTo>
                  <a:lnTo>
                    <a:pt x="11100" y="6174"/>
                  </a:lnTo>
                  <a:lnTo>
                    <a:pt x="6411" y="2801"/>
                  </a:lnTo>
                  <a:lnTo>
                    <a:pt x="2401" y="0"/>
                  </a:lnTo>
                  <a:lnTo>
                    <a:pt x="4803" y="6174"/>
                  </a:lnTo>
                  <a:lnTo>
                    <a:pt x="7198" y="9261"/>
                  </a:lnTo>
                  <a:lnTo>
                    <a:pt x="9599" y="15435"/>
                  </a:lnTo>
                  <a:lnTo>
                    <a:pt x="4803" y="12348"/>
                  </a:lnTo>
                  <a:lnTo>
                    <a:pt x="0" y="12348"/>
                  </a:lnTo>
                  <a:lnTo>
                    <a:pt x="5025" y="14661"/>
                  </a:lnTo>
                  <a:lnTo>
                    <a:pt x="14173" y="19287"/>
                  </a:lnTo>
                  <a:lnTo>
                    <a:pt x="19198" y="21600"/>
                  </a:lnTo>
                  <a:lnTo>
                    <a:pt x="19198" y="18513"/>
                  </a:lnTo>
                  <a:lnTo>
                    <a:pt x="21600" y="15435"/>
                  </a:lnTo>
                  <a:lnTo>
                    <a:pt x="21600" y="1234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87" name="object 14"/>
          <p:cNvSpPr/>
          <p:nvPr/>
        </p:nvSpPr>
        <p:spPr>
          <a:xfrm>
            <a:off x="13101789" y="3927366"/>
            <a:ext cx="38371" cy="3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4400"/>
                </a:lnTo>
                <a:lnTo>
                  <a:pt x="2400" y="12000"/>
                </a:lnTo>
                <a:lnTo>
                  <a:pt x="2400" y="9600"/>
                </a:lnTo>
                <a:lnTo>
                  <a:pt x="5962" y="6412"/>
                </a:lnTo>
                <a:lnTo>
                  <a:pt x="9300" y="3900"/>
                </a:lnTo>
                <a:lnTo>
                  <a:pt x="12187" y="1837"/>
                </a:lnTo>
                <a:lnTo>
                  <a:pt x="14400" y="0"/>
                </a:lnTo>
                <a:lnTo>
                  <a:pt x="16200" y="4050"/>
                </a:lnTo>
                <a:lnTo>
                  <a:pt x="18000" y="9000"/>
                </a:lnTo>
                <a:lnTo>
                  <a:pt x="19800" y="1485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8" name="object 15"/>
          <p:cNvSpPr/>
          <p:nvPr/>
        </p:nvSpPr>
        <p:spPr>
          <a:xfrm>
            <a:off x="15710965" y="267285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95" name="object 16"/>
          <p:cNvGrpSpPr/>
          <p:nvPr/>
        </p:nvGrpSpPr>
        <p:grpSpPr>
          <a:xfrm>
            <a:off x="16708532" y="3944377"/>
            <a:ext cx="59686" cy="80802"/>
            <a:chOff x="0" y="0"/>
            <a:chExt cx="59684" cy="80800"/>
          </a:xfrm>
        </p:grpSpPr>
        <p:sp>
          <p:nvSpPr>
            <p:cNvPr id="1589" name="Forma"/>
            <p:cNvSpPr/>
            <p:nvPr/>
          </p:nvSpPr>
          <p:spPr>
            <a:xfrm>
              <a:off x="0" y="0"/>
              <a:ext cx="38369" cy="2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21600"/>
                  </a:moveTo>
                  <a:lnTo>
                    <a:pt x="0" y="0"/>
                  </a:lnTo>
                  <a:lnTo>
                    <a:pt x="2399" y="3085"/>
                  </a:lnTo>
                  <a:lnTo>
                    <a:pt x="7200" y="6171"/>
                  </a:lnTo>
                  <a:lnTo>
                    <a:pt x="9599" y="9257"/>
                  </a:lnTo>
                  <a:lnTo>
                    <a:pt x="9599" y="15429"/>
                  </a:lnTo>
                  <a:lnTo>
                    <a:pt x="11999" y="18514"/>
                  </a:lnTo>
                  <a:lnTo>
                    <a:pt x="21600" y="18515"/>
                  </a:lnTo>
                  <a:lnTo>
                    <a:pt x="7200" y="18515"/>
                  </a:lnTo>
                  <a:lnTo>
                    <a:pt x="4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0" name="Forma"/>
            <p:cNvSpPr/>
            <p:nvPr/>
          </p:nvSpPr>
          <p:spPr>
            <a:xfrm>
              <a:off x="42676" y="191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107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1" name="Forma"/>
            <p:cNvSpPr/>
            <p:nvPr/>
          </p:nvSpPr>
          <p:spPr>
            <a:xfrm>
              <a:off x="4262" y="25516"/>
              <a:ext cx="46896" cy="1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8" y="21600"/>
                  </a:moveTo>
                  <a:lnTo>
                    <a:pt x="1964" y="21600"/>
                  </a:lnTo>
                  <a:lnTo>
                    <a:pt x="0" y="16201"/>
                  </a:lnTo>
                  <a:lnTo>
                    <a:pt x="0" y="10800"/>
                  </a:lnTo>
                  <a:lnTo>
                    <a:pt x="3928" y="10800"/>
                  </a:lnTo>
                  <a:lnTo>
                    <a:pt x="5891" y="5399"/>
                  </a:lnTo>
                  <a:lnTo>
                    <a:pt x="5891" y="0"/>
                  </a:lnTo>
                  <a:lnTo>
                    <a:pt x="15709" y="0"/>
                  </a:lnTo>
                  <a:lnTo>
                    <a:pt x="17673" y="5399"/>
                  </a:lnTo>
                  <a:lnTo>
                    <a:pt x="21600" y="5399"/>
                  </a:lnTo>
                  <a:lnTo>
                    <a:pt x="11782" y="5399"/>
                  </a:lnTo>
                  <a:lnTo>
                    <a:pt x="9819" y="10800"/>
                  </a:lnTo>
                  <a:lnTo>
                    <a:pt x="9818" y="16201"/>
                  </a:lnTo>
                  <a:lnTo>
                    <a:pt x="3928" y="16201"/>
                  </a:lnTo>
                  <a:lnTo>
                    <a:pt x="392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2" name="Forma"/>
            <p:cNvSpPr/>
            <p:nvPr/>
          </p:nvSpPr>
          <p:spPr>
            <a:xfrm>
              <a:off x="34105" y="29768"/>
              <a:ext cx="21317" cy="1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21600"/>
                  </a:moveTo>
                  <a:lnTo>
                    <a:pt x="0" y="21600"/>
                  </a:lnTo>
                  <a:lnTo>
                    <a:pt x="0" y="14399"/>
                  </a:lnTo>
                  <a:lnTo>
                    <a:pt x="4320" y="7201"/>
                  </a:lnTo>
                  <a:lnTo>
                    <a:pt x="1" y="0"/>
                  </a:lnTo>
                  <a:lnTo>
                    <a:pt x="17279" y="0"/>
                  </a:lnTo>
                  <a:lnTo>
                    <a:pt x="21600" y="7201"/>
                  </a:lnTo>
                  <a:lnTo>
                    <a:pt x="12959" y="7201"/>
                  </a:lnTo>
                  <a:lnTo>
                    <a:pt x="12959" y="14399"/>
                  </a:lnTo>
                  <a:lnTo>
                    <a:pt x="8640" y="14399"/>
                  </a:lnTo>
                  <a:lnTo>
                    <a:pt x="864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3" name="Forma"/>
            <p:cNvSpPr/>
            <p:nvPr/>
          </p:nvSpPr>
          <p:spPr>
            <a:xfrm>
              <a:off x="4262" y="38274"/>
              <a:ext cx="55423" cy="4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4" y="21600"/>
                  </a:moveTo>
                  <a:lnTo>
                    <a:pt x="11215" y="18698"/>
                  </a:lnTo>
                  <a:lnTo>
                    <a:pt x="3739" y="13703"/>
                  </a:lnTo>
                  <a:lnTo>
                    <a:pt x="0" y="10800"/>
                  </a:lnTo>
                  <a:lnTo>
                    <a:pt x="1662" y="8640"/>
                  </a:lnTo>
                  <a:lnTo>
                    <a:pt x="1662" y="6480"/>
                  </a:lnTo>
                  <a:lnTo>
                    <a:pt x="3323" y="4320"/>
                  </a:lnTo>
                  <a:lnTo>
                    <a:pt x="4985" y="4320"/>
                  </a:lnTo>
                  <a:lnTo>
                    <a:pt x="6646" y="2160"/>
                  </a:lnTo>
                  <a:lnTo>
                    <a:pt x="4985" y="0"/>
                  </a:lnTo>
                  <a:lnTo>
                    <a:pt x="8308" y="0"/>
                  </a:lnTo>
                  <a:lnTo>
                    <a:pt x="9969" y="2160"/>
                  </a:lnTo>
                  <a:lnTo>
                    <a:pt x="11631" y="2160"/>
                  </a:lnTo>
                  <a:lnTo>
                    <a:pt x="13292" y="4320"/>
                  </a:lnTo>
                  <a:lnTo>
                    <a:pt x="13292" y="6480"/>
                  </a:lnTo>
                  <a:lnTo>
                    <a:pt x="18277" y="6480"/>
                  </a:lnTo>
                  <a:lnTo>
                    <a:pt x="19939" y="10800"/>
                  </a:lnTo>
                  <a:lnTo>
                    <a:pt x="19939" y="12960"/>
                  </a:lnTo>
                  <a:lnTo>
                    <a:pt x="21600" y="17280"/>
                  </a:lnTo>
                  <a:lnTo>
                    <a:pt x="19939" y="19440"/>
                  </a:lnTo>
                  <a:lnTo>
                    <a:pt x="18277" y="19440"/>
                  </a:lnTo>
                  <a:lnTo>
                    <a:pt x="1495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4" name="Forma"/>
            <p:cNvSpPr/>
            <p:nvPr/>
          </p:nvSpPr>
          <p:spPr>
            <a:xfrm>
              <a:off x="25578" y="17010"/>
              <a:ext cx="21317" cy="34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5400"/>
                  </a:moveTo>
                  <a:lnTo>
                    <a:pt x="0" y="5400"/>
                  </a:lnTo>
                  <a:lnTo>
                    <a:pt x="0" y="2700"/>
                  </a:lnTo>
                  <a:lnTo>
                    <a:pt x="4320" y="2700"/>
                  </a:lnTo>
                  <a:lnTo>
                    <a:pt x="4320" y="0"/>
                  </a:lnTo>
                  <a:lnTo>
                    <a:pt x="12960" y="0"/>
                  </a:lnTo>
                  <a:lnTo>
                    <a:pt x="12960" y="5400"/>
                  </a:lnTo>
                  <a:close/>
                  <a:moveTo>
                    <a:pt x="21600" y="21600"/>
                  </a:moveTo>
                  <a:lnTo>
                    <a:pt x="17280" y="21600"/>
                  </a:lnTo>
                  <a:lnTo>
                    <a:pt x="17280" y="18900"/>
                  </a:lnTo>
                  <a:lnTo>
                    <a:pt x="21600" y="1890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96" name="object 17"/>
          <p:cNvSpPr/>
          <p:nvPr/>
        </p:nvSpPr>
        <p:spPr>
          <a:xfrm>
            <a:off x="11396471" y="3974146"/>
            <a:ext cx="42635" cy="29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348"/>
                </a:moveTo>
                <a:lnTo>
                  <a:pt x="18389" y="8247"/>
                </a:lnTo>
                <a:lnTo>
                  <a:pt x="15391" y="5022"/>
                </a:lnTo>
                <a:lnTo>
                  <a:pt x="12791" y="2368"/>
                </a:lnTo>
                <a:lnTo>
                  <a:pt x="10797" y="0"/>
                </a:lnTo>
                <a:lnTo>
                  <a:pt x="7895" y="4635"/>
                </a:lnTo>
                <a:lnTo>
                  <a:pt x="2902" y="13887"/>
                </a:lnTo>
                <a:lnTo>
                  <a:pt x="0" y="18523"/>
                </a:lnTo>
                <a:lnTo>
                  <a:pt x="2162" y="18523"/>
                </a:lnTo>
                <a:lnTo>
                  <a:pt x="6479" y="21600"/>
                </a:lnTo>
                <a:lnTo>
                  <a:pt x="12959" y="21600"/>
                </a:lnTo>
                <a:lnTo>
                  <a:pt x="15121" y="18523"/>
                </a:lnTo>
                <a:lnTo>
                  <a:pt x="19438" y="18523"/>
                </a:lnTo>
                <a:lnTo>
                  <a:pt x="19438" y="12348"/>
                </a:lnTo>
                <a:lnTo>
                  <a:pt x="21600" y="1234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7" name="object 18"/>
          <p:cNvSpPr/>
          <p:nvPr/>
        </p:nvSpPr>
        <p:spPr>
          <a:xfrm>
            <a:off x="14956321" y="2609038"/>
            <a:ext cx="38371" cy="21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0" y="20857"/>
                </a:lnTo>
                <a:lnTo>
                  <a:pt x="10800" y="18900"/>
                </a:lnTo>
                <a:lnTo>
                  <a:pt x="5400" y="16133"/>
                </a:lnTo>
                <a:lnTo>
                  <a:pt x="0" y="12960"/>
                </a:lnTo>
                <a:lnTo>
                  <a:pt x="3975" y="9720"/>
                </a:lnTo>
                <a:lnTo>
                  <a:pt x="12825" y="3240"/>
                </a:lnTo>
                <a:lnTo>
                  <a:pt x="16800" y="0"/>
                </a:lnTo>
                <a:lnTo>
                  <a:pt x="16800" y="4319"/>
                </a:lnTo>
                <a:lnTo>
                  <a:pt x="21600" y="12960"/>
                </a:lnTo>
                <a:lnTo>
                  <a:pt x="21600" y="17280"/>
                </a:lnTo>
                <a:lnTo>
                  <a:pt x="19200" y="1728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8" name="object 19"/>
          <p:cNvSpPr/>
          <p:nvPr/>
        </p:nvSpPr>
        <p:spPr>
          <a:xfrm>
            <a:off x="12641354" y="2647312"/>
            <a:ext cx="38371" cy="34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1600"/>
                </a:moveTo>
                <a:lnTo>
                  <a:pt x="9600" y="21600"/>
                </a:lnTo>
                <a:lnTo>
                  <a:pt x="0" y="10800"/>
                </a:lnTo>
                <a:lnTo>
                  <a:pt x="0" y="5400"/>
                </a:lnTo>
                <a:lnTo>
                  <a:pt x="4800" y="2700"/>
                </a:lnTo>
                <a:lnTo>
                  <a:pt x="4800" y="0"/>
                </a:lnTo>
                <a:lnTo>
                  <a:pt x="7200" y="0"/>
                </a:lnTo>
                <a:lnTo>
                  <a:pt x="10800" y="4472"/>
                </a:lnTo>
                <a:lnTo>
                  <a:pt x="18000" y="14428"/>
                </a:lnTo>
                <a:lnTo>
                  <a:pt x="21600" y="18900"/>
                </a:lnTo>
                <a:lnTo>
                  <a:pt x="16800" y="18900"/>
                </a:lnTo>
                <a:lnTo>
                  <a:pt x="14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9" name="object 20"/>
          <p:cNvSpPr/>
          <p:nvPr/>
        </p:nvSpPr>
        <p:spPr>
          <a:xfrm>
            <a:off x="16717058" y="3774271"/>
            <a:ext cx="38371" cy="2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99" y="21600"/>
                </a:moveTo>
                <a:lnTo>
                  <a:pt x="2024" y="18225"/>
                </a:lnTo>
                <a:lnTo>
                  <a:pt x="1200" y="13500"/>
                </a:lnTo>
                <a:lnTo>
                  <a:pt x="374" y="7425"/>
                </a:lnTo>
                <a:lnTo>
                  <a:pt x="0" y="0"/>
                </a:lnTo>
                <a:lnTo>
                  <a:pt x="5400" y="4837"/>
                </a:lnTo>
                <a:lnTo>
                  <a:pt x="16200" y="13162"/>
                </a:lnTo>
                <a:lnTo>
                  <a:pt x="21600" y="18000"/>
                </a:lnTo>
                <a:lnTo>
                  <a:pt x="16575" y="20080"/>
                </a:lnTo>
                <a:lnTo>
                  <a:pt x="12000" y="21150"/>
                </a:lnTo>
                <a:lnTo>
                  <a:pt x="7425" y="21543"/>
                </a:lnTo>
                <a:lnTo>
                  <a:pt x="23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03" name="object 21"/>
          <p:cNvGrpSpPr/>
          <p:nvPr/>
        </p:nvGrpSpPr>
        <p:grpSpPr>
          <a:xfrm>
            <a:off x="14547045" y="3906131"/>
            <a:ext cx="34062" cy="38217"/>
            <a:chOff x="0" y="0"/>
            <a:chExt cx="34061" cy="38215"/>
          </a:xfrm>
        </p:grpSpPr>
        <p:sp>
          <p:nvSpPr>
            <p:cNvPr id="1600" name="Forma"/>
            <p:cNvSpPr/>
            <p:nvPr/>
          </p:nvSpPr>
          <p:spPr>
            <a:xfrm>
              <a:off x="6439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801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1" name="Forma"/>
            <p:cNvSpPr/>
            <p:nvPr/>
          </p:nvSpPr>
          <p:spPr>
            <a:xfrm>
              <a:off x="0" y="8475"/>
              <a:ext cx="27379" cy="2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53" y="21600"/>
                  </a:moveTo>
                  <a:lnTo>
                    <a:pt x="3363" y="21600"/>
                  </a:lnTo>
                  <a:lnTo>
                    <a:pt x="3363" y="18001"/>
                  </a:lnTo>
                  <a:lnTo>
                    <a:pt x="0" y="14400"/>
                  </a:lnTo>
                  <a:lnTo>
                    <a:pt x="0" y="7201"/>
                  </a:lnTo>
                  <a:lnTo>
                    <a:pt x="3363" y="3600"/>
                  </a:lnTo>
                  <a:lnTo>
                    <a:pt x="3363" y="0"/>
                  </a:lnTo>
                  <a:lnTo>
                    <a:pt x="20181" y="0"/>
                  </a:lnTo>
                  <a:lnTo>
                    <a:pt x="20691" y="3600"/>
                  </a:lnTo>
                  <a:lnTo>
                    <a:pt x="21442" y="8100"/>
                  </a:lnTo>
                  <a:lnTo>
                    <a:pt x="21600" y="14175"/>
                  </a:lnTo>
                  <a:lnTo>
                    <a:pt x="20869" y="18001"/>
                  </a:lnTo>
                  <a:lnTo>
                    <a:pt x="16817" y="18001"/>
                  </a:lnTo>
                  <a:lnTo>
                    <a:pt x="13453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2" name="Forma"/>
            <p:cNvSpPr/>
            <p:nvPr/>
          </p:nvSpPr>
          <p:spPr>
            <a:xfrm>
              <a:off x="21361" y="255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4418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04" name="object 22"/>
          <p:cNvSpPr/>
          <p:nvPr/>
        </p:nvSpPr>
        <p:spPr>
          <a:xfrm>
            <a:off x="16691477" y="3893346"/>
            <a:ext cx="34107" cy="21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21600"/>
                </a:moveTo>
                <a:lnTo>
                  <a:pt x="13289" y="20924"/>
                </a:lnTo>
                <a:lnTo>
                  <a:pt x="8437" y="19440"/>
                </a:lnTo>
                <a:lnTo>
                  <a:pt x="4092" y="17955"/>
                </a:lnTo>
                <a:lnTo>
                  <a:pt x="0" y="17280"/>
                </a:lnTo>
                <a:lnTo>
                  <a:pt x="0" y="4319"/>
                </a:lnTo>
                <a:lnTo>
                  <a:pt x="2700" y="4319"/>
                </a:lnTo>
                <a:lnTo>
                  <a:pt x="5400" y="0"/>
                </a:lnTo>
                <a:lnTo>
                  <a:pt x="13500" y="0"/>
                </a:lnTo>
                <a:lnTo>
                  <a:pt x="16200" y="4319"/>
                </a:lnTo>
                <a:lnTo>
                  <a:pt x="21600" y="4319"/>
                </a:lnTo>
                <a:lnTo>
                  <a:pt x="21600" y="8640"/>
                </a:lnTo>
                <a:lnTo>
                  <a:pt x="18900" y="17280"/>
                </a:lnTo>
                <a:lnTo>
                  <a:pt x="189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5" name="object 23"/>
          <p:cNvSpPr/>
          <p:nvPr/>
        </p:nvSpPr>
        <p:spPr>
          <a:xfrm>
            <a:off x="15698131" y="4029431"/>
            <a:ext cx="25580" cy="2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21600"/>
                </a:moveTo>
                <a:lnTo>
                  <a:pt x="3543" y="16200"/>
                </a:lnTo>
                <a:lnTo>
                  <a:pt x="3150" y="10800"/>
                </a:lnTo>
                <a:lnTo>
                  <a:pt x="2081" y="5400"/>
                </a:lnTo>
                <a:lnTo>
                  <a:pt x="0" y="0"/>
                </a:lnTo>
                <a:lnTo>
                  <a:pt x="5399" y="2137"/>
                </a:lnTo>
                <a:lnTo>
                  <a:pt x="16200" y="5062"/>
                </a:lnTo>
                <a:lnTo>
                  <a:pt x="21600" y="7200"/>
                </a:lnTo>
                <a:lnTo>
                  <a:pt x="18281" y="11981"/>
                </a:lnTo>
                <a:lnTo>
                  <a:pt x="13950" y="15750"/>
                </a:lnTo>
                <a:lnTo>
                  <a:pt x="8943" y="18844"/>
                </a:lnTo>
                <a:lnTo>
                  <a:pt x="3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6" name="object 24"/>
          <p:cNvSpPr/>
          <p:nvPr/>
        </p:nvSpPr>
        <p:spPr>
          <a:xfrm>
            <a:off x="12850255" y="2647312"/>
            <a:ext cx="29844" cy="2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28" y="21600"/>
                </a:moveTo>
                <a:lnTo>
                  <a:pt x="9257" y="14399"/>
                </a:lnTo>
                <a:lnTo>
                  <a:pt x="6171" y="14399"/>
                </a:lnTo>
                <a:lnTo>
                  <a:pt x="3086" y="10800"/>
                </a:lnTo>
                <a:lnTo>
                  <a:pt x="3086" y="7200"/>
                </a:lnTo>
                <a:lnTo>
                  <a:pt x="0" y="3599"/>
                </a:lnTo>
                <a:lnTo>
                  <a:pt x="6171" y="3599"/>
                </a:lnTo>
                <a:lnTo>
                  <a:pt x="9257" y="0"/>
                </a:lnTo>
                <a:lnTo>
                  <a:pt x="15428" y="0"/>
                </a:lnTo>
                <a:lnTo>
                  <a:pt x="15428" y="3599"/>
                </a:lnTo>
                <a:lnTo>
                  <a:pt x="18514" y="3599"/>
                </a:lnTo>
                <a:lnTo>
                  <a:pt x="21600" y="7200"/>
                </a:lnTo>
                <a:lnTo>
                  <a:pt x="18514" y="7200"/>
                </a:lnTo>
                <a:lnTo>
                  <a:pt x="18514" y="14399"/>
                </a:lnTo>
                <a:lnTo>
                  <a:pt x="15428" y="18000"/>
                </a:lnTo>
                <a:lnTo>
                  <a:pt x="15428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7" name="object 25"/>
          <p:cNvSpPr/>
          <p:nvPr/>
        </p:nvSpPr>
        <p:spPr>
          <a:xfrm>
            <a:off x="16282203" y="4080464"/>
            <a:ext cx="25580" cy="21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0" y="21600"/>
                </a:moveTo>
                <a:lnTo>
                  <a:pt x="14400" y="17280"/>
                </a:lnTo>
                <a:lnTo>
                  <a:pt x="7200" y="17280"/>
                </a:lnTo>
                <a:lnTo>
                  <a:pt x="3600" y="12960"/>
                </a:lnTo>
                <a:lnTo>
                  <a:pt x="3600" y="8640"/>
                </a:lnTo>
                <a:lnTo>
                  <a:pt x="0" y="4319"/>
                </a:lnTo>
                <a:lnTo>
                  <a:pt x="0" y="0"/>
                </a:lnTo>
                <a:lnTo>
                  <a:pt x="21600" y="12960"/>
                </a:lnTo>
                <a:lnTo>
                  <a:pt x="21600" y="17280"/>
                </a:lnTo>
                <a:lnTo>
                  <a:pt x="18000" y="17280"/>
                </a:lnTo>
                <a:lnTo>
                  <a:pt x="180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8" name="object 26"/>
          <p:cNvSpPr/>
          <p:nvPr/>
        </p:nvSpPr>
        <p:spPr>
          <a:xfrm>
            <a:off x="10893407" y="3276708"/>
            <a:ext cx="25580" cy="21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1600"/>
                </a:moveTo>
                <a:lnTo>
                  <a:pt x="10800" y="21600"/>
                </a:lnTo>
                <a:lnTo>
                  <a:pt x="3600" y="4319"/>
                </a:lnTo>
                <a:lnTo>
                  <a:pt x="0" y="0"/>
                </a:lnTo>
                <a:lnTo>
                  <a:pt x="5399" y="3914"/>
                </a:lnTo>
                <a:lnTo>
                  <a:pt x="16200" y="13365"/>
                </a:lnTo>
                <a:lnTo>
                  <a:pt x="21600" y="17280"/>
                </a:lnTo>
                <a:lnTo>
                  <a:pt x="18000" y="17280"/>
                </a:lnTo>
                <a:lnTo>
                  <a:pt x="14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9" name="object 27"/>
          <p:cNvSpPr/>
          <p:nvPr/>
        </p:nvSpPr>
        <p:spPr>
          <a:xfrm>
            <a:off x="16925959" y="3838061"/>
            <a:ext cx="12791" cy="1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7200" y="14401"/>
                </a:lnTo>
                <a:lnTo>
                  <a:pt x="0" y="14401"/>
                </a:lnTo>
                <a:lnTo>
                  <a:pt x="7200" y="7199"/>
                </a:lnTo>
                <a:lnTo>
                  <a:pt x="7200" y="0"/>
                </a:lnTo>
                <a:lnTo>
                  <a:pt x="14400" y="7199"/>
                </a:lnTo>
                <a:lnTo>
                  <a:pt x="14400" y="14401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0" name="object 28"/>
          <p:cNvSpPr/>
          <p:nvPr/>
        </p:nvSpPr>
        <p:spPr>
          <a:xfrm>
            <a:off x="10940304" y="3106601"/>
            <a:ext cx="12791" cy="1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7200" y="0"/>
                </a:lnTo>
                <a:lnTo>
                  <a:pt x="21600" y="7199"/>
                </a:lnTo>
                <a:lnTo>
                  <a:pt x="7200" y="143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1" name="object 29"/>
          <p:cNvSpPr/>
          <p:nvPr/>
        </p:nvSpPr>
        <p:spPr>
          <a:xfrm>
            <a:off x="17015488" y="3268202"/>
            <a:ext cx="46897" cy="29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21600"/>
                </a:moveTo>
                <a:lnTo>
                  <a:pt x="8836" y="19768"/>
                </a:lnTo>
                <a:lnTo>
                  <a:pt x="2945" y="17261"/>
                </a:lnTo>
                <a:lnTo>
                  <a:pt x="0" y="15429"/>
                </a:lnTo>
                <a:lnTo>
                  <a:pt x="11782" y="6171"/>
                </a:lnTo>
                <a:lnTo>
                  <a:pt x="13745" y="3085"/>
                </a:lnTo>
                <a:lnTo>
                  <a:pt x="13745" y="0"/>
                </a:lnTo>
                <a:lnTo>
                  <a:pt x="15709" y="0"/>
                </a:lnTo>
                <a:lnTo>
                  <a:pt x="19636" y="3085"/>
                </a:lnTo>
                <a:lnTo>
                  <a:pt x="21600" y="3085"/>
                </a:lnTo>
                <a:lnTo>
                  <a:pt x="11782" y="18515"/>
                </a:lnTo>
                <a:lnTo>
                  <a:pt x="11782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2" name="object 30"/>
          <p:cNvSpPr/>
          <p:nvPr/>
        </p:nvSpPr>
        <p:spPr>
          <a:xfrm>
            <a:off x="16981382" y="3102348"/>
            <a:ext cx="21317" cy="1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21600"/>
                </a:moveTo>
                <a:lnTo>
                  <a:pt x="8640" y="21600"/>
                </a:lnTo>
                <a:lnTo>
                  <a:pt x="0" y="16201"/>
                </a:lnTo>
                <a:lnTo>
                  <a:pt x="12959" y="0"/>
                </a:lnTo>
                <a:lnTo>
                  <a:pt x="17279" y="5399"/>
                </a:lnTo>
                <a:lnTo>
                  <a:pt x="17279" y="10800"/>
                </a:lnTo>
                <a:lnTo>
                  <a:pt x="21600" y="16201"/>
                </a:lnTo>
                <a:lnTo>
                  <a:pt x="1728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3" name="object 31"/>
          <p:cNvSpPr/>
          <p:nvPr/>
        </p:nvSpPr>
        <p:spPr>
          <a:xfrm>
            <a:off x="13830813" y="3978399"/>
            <a:ext cx="12791" cy="34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7200" y="5400"/>
                </a:lnTo>
                <a:lnTo>
                  <a:pt x="14400" y="8099"/>
                </a:lnTo>
                <a:lnTo>
                  <a:pt x="21600" y="135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4" name="object 32"/>
          <p:cNvSpPr/>
          <p:nvPr/>
        </p:nvSpPr>
        <p:spPr>
          <a:xfrm>
            <a:off x="16972852" y="2953504"/>
            <a:ext cx="29845" cy="2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14" y="21600"/>
                </a:moveTo>
                <a:lnTo>
                  <a:pt x="13885" y="18337"/>
                </a:lnTo>
                <a:lnTo>
                  <a:pt x="4628" y="10462"/>
                </a:lnTo>
                <a:lnTo>
                  <a:pt x="0" y="7200"/>
                </a:lnTo>
                <a:lnTo>
                  <a:pt x="0" y="3599"/>
                </a:lnTo>
                <a:lnTo>
                  <a:pt x="3086" y="3599"/>
                </a:lnTo>
                <a:lnTo>
                  <a:pt x="3086" y="0"/>
                </a:lnTo>
                <a:lnTo>
                  <a:pt x="7714" y="3262"/>
                </a:lnTo>
                <a:lnTo>
                  <a:pt x="16971" y="11137"/>
                </a:lnTo>
                <a:lnTo>
                  <a:pt x="21600" y="14399"/>
                </a:lnTo>
                <a:lnTo>
                  <a:pt x="21600" y="18000"/>
                </a:lnTo>
                <a:lnTo>
                  <a:pt x="18514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5" name="object 33"/>
          <p:cNvSpPr/>
          <p:nvPr/>
        </p:nvSpPr>
        <p:spPr>
          <a:xfrm>
            <a:off x="11511584" y="2847187"/>
            <a:ext cx="21317" cy="21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21600"/>
                </a:moveTo>
                <a:lnTo>
                  <a:pt x="12959" y="21600"/>
                </a:lnTo>
                <a:lnTo>
                  <a:pt x="4320" y="17280"/>
                </a:lnTo>
                <a:lnTo>
                  <a:pt x="0" y="17280"/>
                </a:lnTo>
                <a:lnTo>
                  <a:pt x="4320" y="8640"/>
                </a:lnTo>
                <a:lnTo>
                  <a:pt x="12959" y="0"/>
                </a:lnTo>
                <a:lnTo>
                  <a:pt x="17280" y="4319"/>
                </a:lnTo>
                <a:lnTo>
                  <a:pt x="17280" y="8640"/>
                </a:lnTo>
                <a:lnTo>
                  <a:pt x="21600" y="12960"/>
                </a:lnTo>
                <a:lnTo>
                  <a:pt x="17280" y="17280"/>
                </a:lnTo>
                <a:lnTo>
                  <a:pt x="1728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6" name="object 34"/>
          <p:cNvSpPr/>
          <p:nvPr/>
        </p:nvSpPr>
        <p:spPr>
          <a:xfrm>
            <a:off x="16934485" y="3770017"/>
            <a:ext cx="17054" cy="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99" y="21600"/>
                </a:moveTo>
                <a:lnTo>
                  <a:pt x="0" y="21600"/>
                </a:lnTo>
                <a:lnTo>
                  <a:pt x="0" y="0"/>
                </a:lnTo>
                <a:lnTo>
                  <a:pt x="10800" y="5399"/>
                </a:lnTo>
                <a:lnTo>
                  <a:pt x="21600" y="16199"/>
                </a:lnTo>
                <a:lnTo>
                  <a:pt x="16200" y="16199"/>
                </a:lnTo>
                <a:lnTo>
                  <a:pt x="53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20" name="object 35"/>
          <p:cNvGrpSpPr/>
          <p:nvPr/>
        </p:nvGrpSpPr>
        <p:grpSpPr>
          <a:xfrm>
            <a:off x="15425326" y="3842341"/>
            <a:ext cx="12701" cy="12701"/>
            <a:chOff x="0" y="0"/>
            <a:chExt cx="12700" cy="12700"/>
          </a:xfrm>
        </p:grpSpPr>
        <p:sp>
          <p:nvSpPr>
            <p:cNvPr id="1617" name="Linea"/>
            <p:cNvSpPr/>
            <p:nvPr/>
          </p:nvSpPr>
          <p:spPr>
            <a:xfrm>
              <a:off x="0" y="8476"/>
              <a:ext cx="12700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8" name="Linea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9" name="Linea"/>
            <p:cNvSpPr/>
            <p:nvPr/>
          </p:nvSpPr>
          <p:spPr>
            <a:xfrm flipH="1">
              <a:off x="4218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23" name="object 36"/>
          <p:cNvGrpSpPr/>
          <p:nvPr/>
        </p:nvGrpSpPr>
        <p:grpSpPr>
          <a:xfrm>
            <a:off x="15723711" y="4025179"/>
            <a:ext cx="46897" cy="25516"/>
            <a:chOff x="0" y="0"/>
            <a:chExt cx="46896" cy="25515"/>
          </a:xfrm>
        </p:grpSpPr>
        <p:sp>
          <p:nvSpPr>
            <p:cNvPr id="1621" name="Forma"/>
            <p:cNvSpPr/>
            <p:nvPr/>
          </p:nvSpPr>
          <p:spPr>
            <a:xfrm>
              <a:off x="25579" y="0"/>
              <a:ext cx="21318" cy="1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2960" y="16199"/>
                  </a:lnTo>
                  <a:lnTo>
                    <a:pt x="8640" y="16199"/>
                  </a:lnTo>
                  <a:lnTo>
                    <a:pt x="0" y="10800"/>
                  </a:lnTo>
                  <a:lnTo>
                    <a:pt x="8640" y="5399"/>
                  </a:lnTo>
                  <a:lnTo>
                    <a:pt x="17279" y="5399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2" name="Forma"/>
            <p:cNvSpPr/>
            <p:nvPr/>
          </p:nvSpPr>
          <p:spPr>
            <a:xfrm>
              <a:off x="0" y="4251"/>
              <a:ext cx="25580" cy="2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1600"/>
                  </a:moveTo>
                  <a:lnTo>
                    <a:pt x="7200" y="17280"/>
                  </a:lnTo>
                  <a:lnTo>
                    <a:pt x="0" y="8640"/>
                  </a:lnTo>
                  <a:lnTo>
                    <a:pt x="3600" y="4320"/>
                  </a:lnTo>
                  <a:lnTo>
                    <a:pt x="3600" y="0"/>
                  </a:lnTo>
                  <a:lnTo>
                    <a:pt x="10800" y="0"/>
                  </a:lnTo>
                  <a:lnTo>
                    <a:pt x="14400" y="4320"/>
                  </a:lnTo>
                  <a:lnTo>
                    <a:pt x="21600" y="4320"/>
                  </a:lnTo>
                  <a:lnTo>
                    <a:pt x="21600" y="12960"/>
                  </a:lnTo>
                  <a:lnTo>
                    <a:pt x="144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24" name="object 37"/>
          <p:cNvSpPr/>
          <p:nvPr/>
        </p:nvSpPr>
        <p:spPr>
          <a:xfrm>
            <a:off x="15152431" y="3961388"/>
            <a:ext cx="21317" cy="2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21600"/>
                </a:moveTo>
                <a:lnTo>
                  <a:pt x="12959" y="18000"/>
                </a:lnTo>
                <a:lnTo>
                  <a:pt x="4320" y="14399"/>
                </a:lnTo>
                <a:lnTo>
                  <a:pt x="0" y="10800"/>
                </a:lnTo>
                <a:lnTo>
                  <a:pt x="0" y="0"/>
                </a:lnTo>
                <a:lnTo>
                  <a:pt x="4320" y="0"/>
                </a:lnTo>
                <a:lnTo>
                  <a:pt x="8640" y="3599"/>
                </a:lnTo>
                <a:lnTo>
                  <a:pt x="17280" y="3599"/>
                </a:lnTo>
                <a:lnTo>
                  <a:pt x="21600" y="7200"/>
                </a:lnTo>
                <a:lnTo>
                  <a:pt x="21600" y="10800"/>
                </a:lnTo>
                <a:lnTo>
                  <a:pt x="17280" y="18000"/>
                </a:lnTo>
                <a:lnTo>
                  <a:pt x="1728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5" name="object 38"/>
          <p:cNvSpPr/>
          <p:nvPr/>
        </p:nvSpPr>
        <p:spPr>
          <a:xfrm>
            <a:off x="10918987" y="3289465"/>
            <a:ext cx="17054" cy="25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99" y="21600"/>
                </a:moveTo>
                <a:lnTo>
                  <a:pt x="10799" y="21600"/>
                </a:lnTo>
                <a:lnTo>
                  <a:pt x="10799" y="18000"/>
                </a:lnTo>
                <a:lnTo>
                  <a:pt x="5400" y="18000"/>
                </a:lnTo>
                <a:lnTo>
                  <a:pt x="5400" y="14399"/>
                </a:lnTo>
                <a:lnTo>
                  <a:pt x="0" y="10800"/>
                </a:lnTo>
                <a:lnTo>
                  <a:pt x="0" y="0"/>
                </a:lnTo>
                <a:lnTo>
                  <a:pt x="5400" y="0"/>
                </a:lnTo>
                <a:lnTo>
                  <a:pt x="16199" y="3599"/>
                </a:lnTo>
                <a:lnTo>
                  <a:pt x="21600" y="3599"/>
                </a:lnTo>
                <a:lnTo>
                  <a:pt x="21600" y="10800"/>
                </a:lnTo>
                <a:lnTo>
                  <a:pt x="16199" y="14399"/>
                </a:lnTo>
                <a:lnTo>
                  <a:pt x="161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6" name="object 39"/>
          <p:cNvSpPr/>
          <p:nvPr/>
        </p:nvSpPr>
        <p:spPr>
          <a:xfrm>
            <a:off x="15826029" y="2709004"/>
            <a:ext cx="1279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1600"/>
                </a:moveTo>
                <a:lnTo>
                  <a:pt x="7200" y="21600"/>
                </a:lnTo>
                <a:lnTo>
                  <a:pt x="0" y="10799"/>
                </a:lnTo>
                <a:lnTo>
                  <a:pt x="0" y="0"/>
                </a:lnTo>
                <a:lnTo>
                  <a:pt x="14400" y="0"/>
                </a:lnTo>
                <a:lnTo>
                  <a:pt x="21600" y="10799"/>
                </a:lnTo>
                <a:lnTo>
                  <a:pt x="14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30" name="object 40"/>
          <p:cNvGrpSpPr/>
          <p:nvPr/>
        </p:nvGrpSpPr>
        <p:grpSpPr>
          <a:xfrm>
            <a:off x="11792960" y="4001817"/>
            <a:ext cx="85266" cy="40372"/>
            <a:chOff x="0" y="0"/>
            <a:chExt cx="85265" cy="40371"/>
          </a:xfrm>
        </p:grpSpPr>
        <p:sp>
          <p:nvSpPr>
            <p:cNvPr id="1627" name="Forma"/>
            <p:cNvSpPr/>
            <p:nvPr/>
          </p:nvSpPr>
          <p:spPr>
            <a:xfrm>
              <a:off x="57599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21600"/>
                  </a:lnTo>
                  <a:lnTo>
                    <a:pt x="0" y="10799"/>
                  </a:lnTo>
                  <a:lnTo>
                    <a:pt x="10800" y="0"/>
                  </a:lnTo>
                  <a:lnTo>
                    <a:pt x="10800" y="10799"/>
                  </a:lnTo>
                  <a:lnTo>
                    <a:pt x="21600" y="107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8" name="Forma"/>
            <p:cNvSpPr/>
            <p:nvPr/>
          </p:nvSpPr>
          <p:spPr>
            <a:xfrm>
              <a:off x="0" y="6349"/>
              <a:ext cx="59686" cy="3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21600"/>
                  </a:moveTo>
                  <a:lnTo>
                    <a:pt x="6943" y="19996"/>
                  </a:lnTo>
                  <a:lnTo>
                    <a:pt x="2314" y="17803"/>
                  </a:lnTo>
                  <a:lnTo>
                    <a:pt x="0" y="16200"/>
                  </a:lnTo>
                  <a:lnTo>
                    <a:pt x="2049" y="12150"/>
                  </a:lnTo>
                  <a:lnTo>
                    <a:pt x="3664" y="8100"/>
                  </a:lnTo>
                  <a:lnTo>
                    <a:pt x="4990" y="4050"/>
                  </a:lnTo>
                  <a:lnTo>
                    <a:pt x="6171" y="0"/>
                  </a:lnTo>
                  <a:lnTo>
                    <a:pt x="21600" y="0"/>
                  </a:lnTo>
                  <a:lnTo>
                    <a:pt x="20057" y="2700"/>
                  </a:lnTo>
                  <a:lnTo>
                    <a:pt x="20057" y="8100"/>
                  </a:lnTo>
                  <a:lnTo>
                    <a:pt x="18514" y="10800"/>
                  </a:lnTo>
                  <a:lnTo>
                    <a:pt x="7714" y="10800"/>
                  </a:lnTo>
                  <a:lnTo>
                    <a:pt x="7714" y="13500"/>
                  </a:lnTo>
                  <a:lnTo>
                    <a:pt x="9257" y="18900"/>
                  </a:lnTo>
                  <a:lnTo>
                    <a:pt x="925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9" name="Forma"/>
            <p:cNvSpPr/>
            <p:nvPr/>
          </p:nvSpPr>
          <p:spPr>
            <a:xfrm>
              <a:off x="63949" y="10602"/>
              <a:ext cx="21317" cy="2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2960"/>
                  </a:lnTo>
                  <a:lnTo>
                    <a:pt x="4320" y="8640"/>
                  </a:lnTo>
                  <a:lnTo>
                    <a:pt x="4320" y="0"/>
                  </a:lnTo>
                  <a:lnTo>
                    <a:pt x="12960" y="4319"/>
                  </a:lnTo>
                  <a:lnTo>
                    <a:pt x="17280" y="4319"/>
                  </a:lnTo>
                  <a:lnTo>
                    <a:pt x="21600" y="8640"/>
                  </a:lnTo>
                  <a:lnTo>
                    <a:pt x="17280" y="1296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31" name="object 41"/>
          <p:cNvSpPr/>
          <p:nvPr/>
        </p:nvSpPr>
        <p:spPr>
          <a:xfrm>
            <a:off x="12969627" y="4020925"/>
            <a:ext cx="12792" cy="1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99" y="21600"/>
                </a:moveTo>
                <a:lnTo>
                  <a:pt x="7199" y="14401"/>
                </a:lnTo>
                <a:lnTo>
                  <a:pt x="0" y="7199"/>
                </a:lnTo>
                <a:lnTo>
                  <a:pt x="0" y="0"/>
                </a:lnTo>
                <a:lnTo>
                  <a:pt x="21600" y="0"/>
                </a:lnTo>
                <a:lnTo>
                  <a:pt x="14399" y="7199"/>
                </a:lnTo>
                <a:lnTo>
                  <a:pt x="14399" y="14401"/>
                </a:lnTo>
                <a:lnTo>
                  <a:pt x="71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34" name="object 42"/>
          <p:cNvGrpSpPr/>
          <p:nvPr/>
        </p:nvGrpSpPr>
        <p:grpSpPr>
          <a:xfrm>
            <a:off x="11430572" y="3974177"/>
            <a:ext cx="17057" cy="29737"/>
            <a:chOff x="0" y="0"/>
            <a:chExt cx="17056" cy="29736"/>
          </a:xfrm>
        </p:grpSpPr>
        <p:sp>
          <p:nvSpPr>
            <p:cNvPr id="1632" name="Triangolo"/>
            <p:cNvSpPr/>
            <p:nvPr/>
          </p:nvSpPr>
          <p:spPr>
            <a:xfrm>
              <a:off x="50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3" name="Forma"/>
            <p:cNvSpPr/>
            <p:nvPr/>
          </p:nvSpPr>
          <p:spPr>
            <a:xfrm>
              <a:off x="0" y="8476"/>
              <a:ext cx="17057" cy="2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8" y="4323"/>
                  </a:lnTo>
                  <a:lnTo>
                    <a:pt x="5404" y="0"/>
                  </a:lnTo>
                  <a:lnTo>
                    <a:pt x="5404" y="4323"/>
                  </a:lnTo>
                  <a:lnTo>
                    <a:pt x="0" y="8645"/>
                  </a:lnTo>
                  <a:lnTo>
                    <a:pt x="10808" y="8645"/>
                  </a:lnTo>
                  <a:lnTo>
                    <a:pt x="10808" y="17290"/>
                  </a:lnTo>
                  <a:lnTo>
                    <a:pt x="16195" y="1729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35" name="object 43"/>
          <p:cNvSpPr/>
          <p:nvPr/>
        </p:nvSpPr>
        <p:spPr>
          <a:xfrm>
            <a:off x="16955802" y="3191654"/>
            <a:ext cx="21317" cy="1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959" y="21600"/>
                </a:lnTo>
                <a:lnTo>
                  <a:pt x="8640" y="14399"/>
                </a:lnTo>
                <a:lnTo>
                  <a:pt x="0" y="14399"/>
                </a:lnTo>
                <a:lnTo>
                  <a:pt x="4320" y="7199"/>
                </a:lnTo>
                <a:lnTo>
                  <a:pt x="4320" y="0"/>
                </a:lnTo>
                <a:lnTo>
                  <a:pt x="8640" y="0"/>
                </a:lnTo>
                <a:lnTo>
                  <a:pt x="17279" y="7199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6" name="object 44"/>
          <p:cNvSpPr/>
          <p:nvPr/>
        </p:nvSpPr>
        <p:spPr>
          <a:xfrm>
            <a:off x="15629920" y="3991157"/>
            <a:ext cx="12791" cy="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6199"/>
                </a:lnTo>
                <a:lnTo>
                  <a:pt x="7200" y="5399"/>
                </a:lnTo>
                <a:lnTo>
                  <a:pt x="7200" y="0"/>
                </a:lnTo>
                <a:lnTo>
                  <a:pt x="21600" y="0"/>
                </a:lnTo>
                <a:lnTo>
                  <a:pt x="14400" y="5399"/>
                </a:lnTo>
                <a:lnTo>
                  <a:pt x="7200" y="16201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39" name="object 45"/>
          <p:cNvGrpSpPr/>
          <p:nvPr/>
        </p:nvGrpSpPr>
        <p:grpSpPr>
          <a:xfrm>
            <a:off x="11061851" y="3563793"/>
            <a:ext cx="40458" cy="14827"/>
            <a:chOff x="0" y="0"/>
            <a:chExt cx="40456" cy="14826"/>
          </a:xfrm>
        </p:grpSpPr>
        <p:sp>
          <p:nvSpPr>
            <p:cNvPr id="1637" name="Forma"/>
            <p:cNvSpPr/>
            <p:nvPr/>
          </p:nvSpPr>
          <p:spPr>
            <a:xfrm>
              <a:off x="14876" y="0"/>
              <a:ext cx="2558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21600"/>
                  </a:moveTo>
                  <a:lnTo>
                    <a:pt x="10800" y="21600"/>
                  </a:lnTo>
                  <a:lnTo>
                    <a:pt x="3601" y="10799"/>
                  </a:lnTo>
                  <a:lnTo>
                    <a:pt x="0" y="10799"/>
                  </a:lnTo>
                  <a:lnTo>
                    <a:pt x="3375" y="4556"/>
                  </a:lnTo>
                  <a:lnTo>
                    <a:pt x="8100" y="1349"/>
                  </a:lnTo>
                  <a:lnTo>
                    <a:pt x="14175" y="168"/>
                  </a:lnTo>
                  <a:lnTo>
                    <a:pt x="21600" y="0"/>
                  </a:lnTo>
                  <a:lnTo>
                    <a:pt x="18000" y="10799"/>
                  </a:lnTo>
                  <a:lnTo>
                    <a:pt x="18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8" name="Triangolo"/>
            <p:cNvSpPr/>
            <p:nvPr/>
          </p:nvSpPr>
          <p:spPr>
            <a:xfrm>
              <a:off x="0" y="2126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40" name="object 46"/>
          <p:cNvSpPr/>
          <p:nvPr/>
        </p:nvSpPr>
        <p:spPr>
          <a:xfrm>
            <a:off x="16768215" y="4084716"/>
            <a:ext cx="12791" cy="1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1600"/>
                </a:moveTo>
                <a:lnTo>
                  <a:pt x="0" y="7199"/>
                </a:lnTo>
                <a:lnTo>
                  <a:pt x="7200" y="0"/>
                </a:lnTo>
                <a:lnTo>
                  <a:pt x="21600" y="0"/>
                </a:lnTo>
                <a:lnTo>
                  <a:pt x="21600" y="7199"/>
                </a:lnTo>
                <a:lnTo>
                  <a:pt x="14400" y="14401"/>
                </a:lnTo>
                <a:lnTo>
                  <a:pt x="14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1" name="object 47"/>
          <p:cNvSpPr/>
          <p:nvPr/>
        </p:nvSpPr>
        <p:spPr>
          <a:xfrm>
            <a:off x="12134023" y="2715354"/>
            <a:ext cx="21317" cy="1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959" y="21600"/>
                </a:lnTo>
                <a:lnTo>
                  <a:pt x="8640" y="14399"/>
                </a:lnTo>
                <a:lnTo>
                  <a:pt x="0" y="14399"/>
                </a:lnTo>
                <a:lnTo>
                  <a:pt x="0" y="0"/>
                </a:lnTo>
                <a:lnTo>
                  <a:pt x="8640" y="0"/>
                </a:lnTo>
                <a:lnTo>
                  <a:pt x="12959" y="7199"/>
                </a:lnTo>
                <a:lnTo>
                  <a:pt x="21600" y="143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2" name="object 48"/>
          <p:cNvSpPr/>
          <p:nvPr/>
        </p:nvSpPr>
        <p:spPr>
          <a:xfrm>
            <a:off x="13229690" y="3876335"/>
            <a:ext cx="12791" cy="21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7200" y="17280"/>
                </a:lnTo>
                <a:lnTo>
                  <a:pt x="0" y="17280"/>
                </a:lnTo>
                <a:lnTo>
                  <a:pt x="0" y="8640"/>
                </a:lnTo>
                <a:lnTo>
                  <a:pt x="7200" y="4319"/>
                </a:lnTo>
                <a:lnTo>
                  <a:pt x="7200" y="0"/>
                </a:lnTo>
                <a:lnTo>
                  <a:pt x="14400" y="8640"/>
                </a:lnTo>
                <a:lnTo>
                  <a:pt x="14400" y="1295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3" name="object 49"/>
          <p:cNvSpPr/>
          <p:nvPr/>
        </p:nvSpPr>
        <p:spPr>
          <a:xfrm>
            <a:off x="14841210" y="3982651"/>
            <a:ext cx="12791" cy="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7200" y="16201"/>
                </a:lnTo>
                <a:lnTo>
                  <a:pt x="0" y="16201"/>
                </a:lnTo>
                <a:lnTo>
                  <a:pt x="7200" y="10800"/>
                </a:lnTo>
                <a:lnTo>
                  <a:pt x="14400" y="0"/>
                </a:lnTo>
                <a:lnTo>
                  <a:pt x="21600" y="108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4" name="object 50"/>
          <p:cNvSpPr/>
          <p:nvPr/>
        </p:nvSpPr>
        <p:spPr>
          <a:xfrm>
            <a:off x="12912119" y="401457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10799"/>
                </a:lnTo>
                <a:lnTo>
                  <a:pt x="10800" y="0"/>
                </a:lnTo>
                <a:lnTo>
                  <a:pt x="21600" y="107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50" name="object 51"/>
          <p:cNvGrpSpPr/>
          <p:nvPr/>
        </p:nvGrpSpPr>
        <p:grpSpPr>
          <a:xfrm>
            <a:off x="16358942" y="2766385"/>
            <a:ext cx="40457" cy="46781"/>
            <a:chOff x="0" y="0"/>
            <a:chExt cx="40456" cy="46779"/>
          </a:xfrm>
        </p:grpSpPr>
        <p:sp>
          <p:nvSpPr>
            <p:cNvPr id="1645" name="Forma"/>
            <p:cNvSpPr/>
            <p:nvPr/>
          </p:nvSpPr>
          <p:spPr>
            <a:xfrm>
              <a:off x="0" y="0"/>
              <a:ext cx="17053" cy="1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21600"/>
                  </a:lnTo>
                  <a:lnTo>
                    <a:pt x="5399" y="14399"/>
                  </a:lnTo>
                  <a:lnTo>
                    <a:pt x="0" y="14399"/>
                  </a:lnTo>
                  <a:lnTo>
                    <a:pt x="0" y="0"/>
                  </a:lnTo>
                  <a:lnTo>
                    <a:pt x="5399" y="0"/>
                  </a:lnTo>
                  <a:lnTo>
                    <a:pt x="16200" y="7199"/>
                  </a:lnTo>
                  <a:lnTo>
                    <a:pt x="21600" y="71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6" name="Forma"/>
            <p:cNvSpPr/>
            <p:nvPr/>
          </p:nvSpPr>
          <p:spPr>
            <a:xfrm>
              <a:off x="27756" y="640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799" y="10801"/>
                  </a:lnTo>
                  <a:lnTo>
                    <a:pt x="10799" y="0"/>
                  </a:lnTo>
                  <a:lnTo>
                    <a:pt x="21600" y="10801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7" name="Triangolo"/>
            <p:cNvSpPr/>
            <p:nvPr/>
          </p:nvSpPr>
          <p:spPr>
            <a:xfrm>
              <a:off x="12834" y="853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8" name="Forma"/>
            <p:cNvSpPr/>
            <p:nvPr/>
          </p:nvSpPr>
          <p:spPr>
            <a:xfrm>
              <a:off x="19229" y="1491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108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08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9" name="Forma"/>
            <p:cNvSpPr/>
            <p:nvPr/>
          </p:nvSpPr>
          <p:spPr>
            <a:xfrm>
              <a:off x="23492" y="25516"/>
              <a:ext cx="12701" cy="2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0800" y="4319"/>
                  </a:lnTo>
                  <a:lnTo>
                    <a:pt x="21600" y="4319"/>
                  </a:lnTo>
                  <a:lnTo>
                    <a:pt x="10800" y="8640"/>
                  </a:lnTo>
                  <a:lnTo>
                    <a:pt x="10800" y="1728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53" name="object 52"/>
          <p:cNvGrpSpPr/>
          <p:nvPr/>
        </p:nvGrpSpPr>
        <p:grpSpPr>
          <a:xfrm>
            <a:off x="14696300" y="3940155"/>
            <a:ext cx="38279" cy="16956"/>
            <a:chOff x="0" y="0"/>
            <a:chExt cx="38278" cy="16954"/>
          </a:xfrm>
        </p:grpSpPr>
        <p:sp>
          <p:nvSpPr>
            <p:cNvPr id="1651" name="Quadrato"/>
            <p:cNvSpPr/>
            <p:nvPr/>
          </p:nvSpPr>
          <p:spPr>
            <a:xfrm>
              <a:off x="0" y="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52" name="Quadrato"/>
            <p:cNvSpPr/>
            <p:nvPr/>
          </p:nvSpPr>
          <p:spPr>
            <a:xfrm>
              <a:off x="25578" y="4254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56" name="object 53"/>
          <p:cNvGrpSpPr/>
          <p:nvPr/>
        </p:nvGrpSpPr>
        <p:grpSpPr>
          <a:xfrm>
            <a:off x="15327224" y="3995418"/>
            <a:ext cx="34063" cy="25484"/>
            <a:chOff x="0" y="0"/>
            <a:chExt cx="34061" cy="25482"/>
          </a:xfrm>
        </p:grpSpPr>
        <p:sp>
          <p:nvSpPr>
            <p:cNvPr id="1654" name="Forma"/>
            <p:cNvSpPr/>
            <p:nvPr/>
          </p:nvSpPr>
          <p:spPr>
            <a:xfrm>
              <a:off x="0" y="0"/>
              <a:ext cx="25578" cy="1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95"/>
                  </a:moveTo>
                  <a:lnTo>
                    <a:pt x="14404" y="10792"/>
                  </a:lnTo>
                  <a:lnTo>
                    <a:pt x="10800" y="5403"/>
                  </a:lnTo>
                  <a:lnTo>
                    <a:pt x="3593" y="0"/>
                  </a:lnTo>
                  <a:lnTo>
                    <a:pt x="0" y="5403"/>
                  </a:lnTo>
                  <a:lnTo>
                    <a:pt x="10800" y="21600"/>
                  </a:lnTo>
                  <a:lnTo>
                    <a:pt x="14404" y="21600"/>
                  </a:lnTo>
                  <a:lnTo>
                    <a:pt x="17996" y="16195"/>
                  </a:lnTo>
                  <a:lnTo>
                    <a:pt x="21600" y="1619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55" name="Triangolo"/>
            <p:cNvSpPr/>
            <p:nvPr/>
          </p:nvSpPr>
          <p:spPr>
            <a:xfrm>
              <a:off x="21361" y="1278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57" name="object 54"/>
          <p:cNvSpPr/>
          <p:nvPr/>
        </p:nvSpPr>
        <p:spPr>
          <a:xfrm>
            <a:off x="14683469" y="3946534"/>
            <a:ext cx="1279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200" y="10799"/>
                </a:lnTo>
                <a:lnTo>
                  <a:pt x="7200" y="0"/>
                </a:lnTo>
                <a:lnTo>
                  <a:pt x="21600" y="0"/>
                </a:lnTo>
                <a:lnTo>
                  <a:pt x="14400" y="10799"/>
                </a:lnTo>
                <a:lnTo>
                  <a:pt x="7200" y="107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8" name="object 55"/>
          <p:cNvSpPr/>
          <p:nvPr/>
        </p:nvSpPr>
        <p:spPr>
          <a:xfrm>
            <a:off x="14581150" y="3927366"/>
            <a:ext cx="12791" cy="1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0" y="7199"/>
                </a:lnTo>
                <a:lnTo>
                  <a:pt x="7200" y="0"/>
                </a:lnTo>
                <a:lnTo>
                  <a:pt x="14400" y="0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9" name="object 56"/>
          <p:cNvSpPr/>
          <p:nvPr/>
        </p:nvSpPr>
        <p:spPr>
          <a:xfrm>
            <a:off x="15340062" y="39741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65" name="object 57"/>
          <p:cNvGrpSpPr/>
          <p:nvPr/>
        </p:nvGrpSpPr>
        <p:grpSpPr>
          <a:xfrm>
            <a:off x="14521504" y="3931658"/>
            <a:ext cx="29750" cy="25451"/>
            <a:chOff x="0" y="0"/>
            <a:chExt cx="29749" cy="25450"/>
          </a:xfrm>
        </p:grpSpPr>
        <p:sp>
          <p:nvSpPr>
            <p:cNvPr id="1660" name="Triangolo"/>
            <p:cNvSpPr/>
            <p:nvPr/>
          </p:nvSpPr>
          <p:spPr>
            <a:xfrm>
              <a:off x="0" y="127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1" name="Forma"/>
            <p:cNvSpPr/>
            <p:nvPr/>
          </p:nvSpPr>
          <p:spPr>
            <a:xfrm>
              <a:off x="6394" y="8496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2" name="Triangolo"/>
            <p:cNvSpPr/>
            <p:nvPr/>
          </p:nvSpPr>
          <p:spPr>
            <a:xfrm>
              <a:off x="12788" y="849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3" name="Quadrato"/>
            <p:cNvSpPr/>
            <p:nvPr/>
          </p:nvSpPr>
          <p:spPr>
            <a:xfrm>
              <a:off x="17049" y="4248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4" name="Triangolo"/>
            <p:cNvSpPr/>
            <p:nvPr/>
          </p:nvSpPr>
          <p:spPr>
            <a:xfrm>
              <a:off x="17049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71" name="object 58"/>
          <p:cNvGrpSpPr/>
          <p:nvPr/>
        </p:nvGrpSpPr>
        <p:grpSpPr>
          <a:xfrm>
            <a:off x="14414927" y="3927366"/>
            <a:ext cx="44676" cy="29723"/>
            <a:chOff x="0" y="0"/>
            <a:chExt cx="44674" cy="29721"/>
          </a:xfrm>
        </p:grpSpPr>
        <p:sp>
          <p:nvSpPr>
            <p:cNvPr id="1666" name="Forma"/>
            <p:cNvSpPr/>
            <p:nvPr/>
          </p:nvSpPr>
          <p:spPr>
            <a:xfrm>
              <a:off x="12744" y="0"/>
              <a:ext cx="21318" cy="1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79" y="21600"/>
                  </a:moveTo>
                  <a:lnTo>
                    <a:pt x="4320" y="21600"/>
                  </a:lnTo>
                  <a:lnTo>
                    <a:pt x="8640" y="16199"/>
                  </a:lnTo>
                  <a:lnTo>
                    <a:pt x="8640" y="10800"/>
                  </a:lnTo>
                  <a:lnTo>
                    <a:pt x="4320" y="10800"/>
                  </a:lnTo>
                  <a:lnTo>
                    <a:pt x="4320" y="5399"/>
                  </a:lnTo>
                  <a:lnTo>
                    <a:pt x="0" y="5399"/>
                  </a:lnTo>
                  <a:lnTo>
                    <a:pt x="4320" y="0"/>
                  </a:lnTo>
                  <a:lnTo>
                    <a:pt x="12960" y="0"/>
                  </a:lnTo>
                  <a:lnTo>
                    <a:pt x="12960" y="10800"/>
                  </a:lnTo>
                  <a:lnTo>
                    <a:pt x="17280" y="16199"/>
                  </a:lnTo>
                  <a:lnTo>
                    <a:pt x="21600" y="16199"/>
                  </a:lnTo>
                  <a:lnTo>
                    <a:pt x="1727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7" name="Forma"/>
            <p:cNvSpPr/>
            <p:nvPr/>
          </p:nvSpPr>
          <p:spPr>
            <a:xfrm>
              <a:off x="31974" y="4251"/>
              <a:ext cx="12701" cy="1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21600"/>
                  </a:lnTo>
                  <a:lnTo>
                    <a:pt x="0" y="14399"/>
                  </a:lnTo>
                  <a:lnTo>
                    <a:pt x="0" y="7201"/>
                  </a:lnTo>
                  <a:lnTo>
                    <a:pt x="10800" y="7201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8" name="Forma"/>
            <p:cNvSpPr/>
            <p:nvPr/>
          </p:nvSpPr>
          <p:spPr>
            <a:xfrm>
              <a:off x="6394" y="1278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9" name="Linea"/>
            <p:cNvSpPr/>
            <p:nvPr/>
          </p:nvSpPr>
          <p:spPr>
            <a:xfrm flipV="1">
              <a:off x="0" y="17054"/>
              <a:ext cx="12700" cy="12668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0" name="Linea"/>
            <p:cNvSpPr/>
            <p:nvPr/>
          </p:nvSpPr>
          <p:spPr>
            <a:xfrm flipH="1">
              <a:off x="-1" y="17054"/>
              <a:ext cx="12701" cy="12668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72" name="object 59"/>
          <p:cNvSpPr/>
          <p:nvPr/>
        </p:nvSpPr>
        <p:spPr>
          <a:xfrm>
            <a:off x="14747464" y="40124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3" name="object 60"/>
          <p:cNvSpPr/>
          <p:nvPr/>
        </p:nvSpPr>
        <p:spPr>
          <a:xfrm>
            <a:off x="15476486" y="398480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107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4" name="object 61"/>
          <p:cNvSpPr/>
          <p:nvPr/>
        </p:nvSpPr>
        <p:spPr>
          <a:xfrm>
            <a:off x="16115979" y="4127271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5" name="object 62"/>
          <p:cNvSpPr/>
          <p:nvPr/>
        </p:nvSpPr>
        <p:spPr>
          <a:xfrm>
            <a:off x="14438375" y="396779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00" y="21600"/>
                </a:lnTo>
                <a:lnTo>
                  <a:pt x="10800" y="10799"/>
                </a:lnTo>
                <a:lnTo>
                  <a:pt x="0" y="10799"/>
                </a:lnTo>
                <a:lnTo>
                  <a:pt x="1080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79" name="object 63"/>
          <p:cNvGrpSpPr/>
          <p:nvPr/>
        </p:nvGrpSpPr>
        <p:grpSpPr>
          <a:xfrm>
            <a:off x="16107448" y="4114519"/>
            <a:ext cx="34063" cy="21235"/>
            <a:chOff x="0" y="0"/>
            <a:chExt cx="34062" cy="21234"/>
          </a:xfrm>
        </p:grpSpPr>
        <p:sp>
          <p:nvSpPr>
            <p:cNvPr id="1676" name="Quadrato"/>
            <p:cNvSpPr/>
            <p:nvPr/>
          </p:nvSpPr>
          <p:spPr>
            <a:xfrm>
              <a:off x="0" y="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7" name="Quadrato"/>
            <p:cNvSpPr/>
            <p:nvPr/>
          </p:nvSpPr>
          <p:spPr>
            <a:xfrm>
              <a:off x="4260" y="8502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8" name="Forma"/>
            <p:cNvSpPr/>
            <p:nvPr/>
          </p:nvSpPr>
          <p:spPr>
            <a:xfrm>
              <a:off x="17004" y="8470"/>
              <a:ext cx="17059" cy="1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6195" y="14399"/>
                  </a:lnTo>
                  <a:lnTo>
                    <a:pt x="5405" y="0"/>
                  </a:lnTo>
                  <a:lnTo>
                    <a:pt x="5405" y="7201"/>
                  </a:lnTo>
                  <a:lnTo>
                    <a:pt x="0" y="14399"/>
                  </a:lnTo>
                  <a:lnTo>
                    <a:pt x="10808" y="14399"/>
                  </a:lnTo>
                  <a:lnTo>
                    <a:pt x="16195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82" name="object 64"/>
          <p:cNvGrpSpPr/>
          <p:nvPr/>
        </p:nvGrpSpPr>
        <p:grpSpPr>
          <a:xfrm>
            <a:off x="13980064" y="3910386"/>
            <a:ext cx="14834" cy="19082"/>
            <a:chOff x="0" y="0"/>
            <a:chExt cx="14833" cy="19081"/>
          </a:xfrm>
        </p:grpSpPr>
        <p:sp>
          <p:nvSpPr>
            <p:cNvPr id="1680" name="Triangolo"/>
            <p:cNvSpPr/>
            <p:nvPr/>
          </p:nvSpPr>
          <p:spPr>
            <a:xfrm>
              <a:off x="0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1" name="Forma"/>
            <p:cNvSpPr/>
            <p:nvPr/>
          </p:nvSpPr>
          <p:spPr>
            <a:xfrm>
              <a:off x="2133" y="638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lnTo>
                    <a:pt x="10784" y="10801"/>
                  </a:lnTo>
                  <a:lnTo>
                    <a:pt x="10784" y="0"/>
                  </a:lnTo>
                  <a:lnTo>
                    <a:pt x="0" y="1080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0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88" name="object 65"/>
          <p:cNvGrpSpPr/>
          <p:nvPr/>
        </p:nvGrpSpPr>
        <p:grpSpPr>
          <a:xfrm>
            <a:off x="16467696" y="4120894"/>
            <a:ext cx="51067" cy="48883"/>
            <a:chOff x="0" y="0"/>
            <a:chExt cx="51066" cy="48882"/>
          </a:xfrm>
        </p:grpSpPr>
        <p:sp>
          <p:nvSpPr>
            <p:cNvPr id="1683" name="Forma"/>
            <p:cNvSpPr/>
            <p:nvPr/>
          </p:nvSpPr>
          <p:spPr>
            <a:xfrm>
              <a:off x="0" y="12763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lnTo>
                    <a:pt x="0" y="0"/>
                  </a:lnTo>
                  <a:lnTo>
                    <a:pt x="10800" y="10801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080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4" name="Forma"/>
            <p:cNvSpPr/>
            <p:nvPr/>
          </p:nvSpPr>
          <p:spPr>
            <a:xfrm>
              <a:off x="0" y="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lnTo>
                    <a:pt x="10800" y="0"/>
                  </a:lnTo>
                  <a:lnTo>
                    <a:pt x="0" y="0"/>
                  </a:lnTo>
                  <a:lnTo>
                    <a:pt x="10800" y="10799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079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5" name="Forma"/>
            <p:cNvSpPr/>
            <p:nvPr/>
          </p:nvSpPr>
          <p:spPr>
            <a:xfrm>
              <a:off x="2082" y="30455"/>
              <a:ext cx="12790" cy="18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39"/>
                  </a:moveTo>
                  <a:lnTo>
                    <a:pt x="16796" y="0"/>
                  </a:lnTo>
                  <a:lnTo>
                    <a:pt x="0" y="11626"/>
                  </a:lnTo>
                  <a:lnTo>
                    <a:pt x="7207" y="16613"/>
                  </a:lnTo>
                  <a:lnTo>
                    <a:pt x="14415" y="16613"/>
                  </a:lnTo>
                  <a:lnTo>
                    <a:pt x="21600" y="21600"/>
                  </a:lnTo>
                  <a:lnTo>
                    <a:pt x="21600" y="663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6" name="Triangolo"/>
            <p:cNvSpPr/>
            <p:nvPr/>
          </p:nvSpPr>
          <p:spPr>
            <a:xfrm>
              <a:off x="6394" y="2268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715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7" name="Forma"/>
            <p:cNvSpPr/>
            <p:nvPr/>
          </p:nvSpPr>
          <p:spPr>
            <a:xfrm>
              <a:off x="38366" y="3402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99"/>
                  </a:lnTo>
                  <a:lnTo>
                    <a:pt x="10799" y="21600"/>
                  </a:lnTo>
                  <a:lnTo>
                    <a:pt x="10799" y="107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89" name="object 66"/>
          <p:cNvSpPr/>
          <p:nvPr/>
        </p:nvSpPr>
        <p:spPr>
          <a:xfrm>
            <a:off x="16260930" y="4067734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0" name="object 67"/>
          <p:cNvSpPr/>
          <p:nvPr/>
        </p:nvSpPr>
        <p:spPr>
          <a:xfrm>
            <a:off x="13847911" y="3952911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1" name="object 68"/>
          <p:cNvSpPr/>
          <p:nvPr/>
        </p:nvSpPr>
        <p:spPr>
          <a:xfrm>
            <a:off x="10914768" y="317467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2" name="object 69"/>
          <p:cNvSpPr/>
          <p:nvPr/>
        </p:nvSpPr>
        <p:spPr>
          <a:xfrm>
            <a:off x="13195583" y="3876335"/>
            <a:ext cx="12791" cy="1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7200" y="14399"/>
                </a:lnTo>
                <a:lnTo>
                  <a:pt x="0" y="14399"/>
                </a:lnTo>
                <a:lnTo>
                  <a:pt x="7200" y="7199"/>
                </a:lnTo>
                <a:lnTo>
                  <a:pt x="7200" y="0"/>
                </a:lnTo>
                <a:lnTo>
                  <a:pt x="14400" y="7199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3" name="object 70"/>
          <p:cNvSpPr/>
          <p:nvPr/>
        </p:nvSpPr>
        <p:spPr>
          <a:xfrm>
            <a:off x="10882794" y="3227831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10799"/>
                </a:lnTo>
                <a:lnTo>
                  <a:pt x="10800" y="0"/>
                </a:lnTo>
                <a:lnTo>
                  <a:pt x="10800" y="10799"/>
                </a:lnTo>
                <a:lnTo>
                  <a:pt x="21600" y="107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4" name="object 71"/>
          <p:cNvSpPr/>
          <p:nvPr/>
        </p:nvSpPr>
        <p:spPr>
          <a:xfrm>
            <a:off x="13251050" y="3906131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97" name="object 72"/>
          <p:cNvGrpSpPr/>
          <p:nvPr/>
        </p:nvGrpSpPr>
        <p:grpSpPr>
          <a:xfrm>
            <a:off x="16706437" y="3872088"/>
            <a:ext cx="40413" cy="63762"/>
            <a:chOff x="0" y="0"/>
            <a:chExt cx="40411" cy="63760"/>
          </a:xfrm>
        </p:grpSpPr>
        <p:sp>
          <p:nvSpPr>
            <p:cNvPr id="1695" name="Forma"/>
            <p:cNvSpPr/>
            <p:nvPr/>
          </p:nvSpPr>
          <p:spPr>
            <a:xfrm>
              <a:off x="0" y="5106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81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96" name="Forma"/>
            <p:cNvSpPr/>
            <p:nvPr/>
          </p:nvSpPr>
          <p:spPr>
            <a:xfrm>
              <a:off x="27711" y="0"/>
              <a:ext cx="12701" cy="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41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98" name="object 73"/>
          <p:cNvSpPr/>
          <p:nvPr/>
        </p:nvSpPr>
        <p:spPr>
          <a:xfrm>
            <a:off x="10974455" y="3463853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9" name="object 74"/>
          <p:cNvSpPr/>
          <p:nvPr/>
        </p:nvSpPr>
        <p:spPr>
          <a:xfrm>
            <a:off x="12637092" y="2643059"/>
            <a:ext cx="12791" cy="1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1600"/>
                </a:moveTo>
                <a:lnTo>
                  <a:pt x="7200" y="14399"/>
                </a:lnTo>
                <a:lnTo>
                  <a:pt x="0" y="14399"/>
                </a:lnTo>
                <a:lnTo>
                  <a:pt x="7200" y="7199"/>
                </a:lnTo>
                <a:lnTo>
                  <a:pt x="7200" y="0"/>
                </a:lnTo>
                <a:lnTo>
                  <a:pt x="21600" y="0"/>
                </a:lnTo>
                <a:lnTo>
                  <a:pt x="14400" y="7199"/>
                </a:lnTo>
                <a:lnTo>
                  <a:pt x="14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03" name="object 75"/>
          <p:cNvGrpSpPr/>
          <p:nvPr/>
        </p:nvGrpSpPr>
        <p:grpSpPr>
          <a:xfrm>
            <a:off x="10978712" y="3472362"/>
            <a:ext cx="25489" cy="29720"/>
            <a:chOff x="0" y="0"/>
            <a:chExt cx="25488" cy="29718"/>
          </a:xfrm>
        </p:grpSpPr>
        <p:sp>
          <p:nvSpPr>
            <p:cNvPr id="1700" name="Quadrato"/>
            <p:cNvSpPr/>
            <p:nvPr/>
          </p:nvSpPr>
          <p:spPr>
            <a:xfrm>
              <a:off x="0" y="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01" name="Quadrato"/>
            <p:cNvSpPr/>
            <p:nvPr/>
          </p:nvSpPr>
          <p:spPr>
            <a:xfrm>
              <a:off x="4260" y="4254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02" name="Quadrato"/>
            <p:cNvSpPr/>
            <p:nvPr/>
          </p:nvSpPr>
          <p:spPr>
            <a:xfrm>
              <a:off x="12788" y="17018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04" name="object 76"/>
          <p:cNvSpPr/>
          <p:nvPr/>
        </p:nvSpPr>
        <p:spPr>
          <a:xfrm>
            <a:off x="16947319" y="3782804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5" name="object 77"/>
          <p:cNvSpPr/>
          <p:nvPr/>
        </p:nvSpPr>
        <p:spPr>
          <a:xfrm>
            <a:off x="17105061" y="368073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6" name="object 78"/>
          <p:cNvSpPr/>
          <p:nvPr/>
        </p:nvSpPr>
        <p:spPr>
          <a:xfrm>
            <a:off x="11002166" y="351488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lnTo>
                  <a:pt x="21600" y="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11" name="object 79"/>
          <p:cNvGrpSpPr/>
          <p:nvPr/>
        </p:nvGrpSpPr>
        <p:grpSpPr>
          <a:xfrm>
            <a:off x="17115714" y="3648848"/>
            <a:ext cx="23407" cy="42469"/>
            <a:chOff x="0" y="0"/>
            <a:chExt cx="23406" cy="42468"/>
          </a:xfrm>
        </p:grpSpPr>
        <p:sp>
          <p:nvSpPr>
            <p:cNvPr id="1707" name="Forma"/>
            <p:cNvSpPr/>
            <p:nvPr/>
          </p:nvSpPr>
          <p:spPr>
            <a:xfrm>
              <a:off x="0" y="29768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lnTo>
                    <a:pt x="10800" y="10801"/>
                  </a:lnTo>
                  <a:lnTo>
                    <a:pt x="10800" y="0"/>
                  </a:lnTo>
                  <a:lnTo>
                    <a:pt x="0" y="1080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0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08" name="Forma"/>
            <p:cNvSpPr/>
            <p:nvPr/>
          </p:nvSpPr>
          <p:spPr>
            <a:xfrm>
              <a:off x="4260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99"/>
                  </a:lnTo>
                  <a:lnTo>
                    <a:pt x="10816" y="21600"/>
                  </a:lnTo>
                  <a:lnTo>
                    <a:pt x="10816" y="107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09" name="Triangolo"/>
            <p:cNvSpPr/>
            <p:nvPr/>
          </p:nvSpPr>
          <p:spPr>
            <a:xfrm>
              <a:off x="10655" y="2127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10" name="Forma"/>
            <p:cNvSpPr/>
            <p:nvPr/>
          </p:nvSpPr>
          <p:spPr>
            <a:xfrm>
              <a:off x="6349" y="10604"/>
              <a:ext cx="17057" cy="1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9"/>
                  </a:moveTo>
                  <a:lnTo>
                    <a:pt x="10791" y="7199"/>
                  </a:lnTo>
                  <a:lnTo>
                    <a:pt x="10791" y="0"/>
                  </a:lnTo>
                  <a:lnTo>
                    <a:pt x="5404" y="0"/>
                  </a:lnTo>
                  <a:lnTo>
                    <a:pt x="0" y="7199"/>
                  </a:lnTo>
                  <a:lnTo>
                    <a:pt x="0" y="21600"/>
                  </a:lnTo>
                  <a:lnTo>
                    <a:pt x="5404" y="14401"/>
                  </a:lnTo>
                  <a:lnTo>
                    <a:pt x="10791" y="14401"/>
                  </a:lnTo>
                  <a:lnTo>
                    <a:pt x="21600" y="719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12" name="object 80"/>
          <p:cNvSpPr/>
          <p:nvPr/>
        </p:nvSpPr>
        <p:spPr>
          <a:xfrm>
            <a:off x="11017043" y="3540373"/>
            <a:ext cx="12790" cy="1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7200" y="21600"/>
                </a:lnTo>
                <a:lnTo>
                  <a:pt x="0" y="14401"/>
                </a:lnTo>
                <a:lnTo>
                  <a:pt x="14400" y="7199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3" name="object 81"/>
          <p:cNvSpPr/>
          <p:nvPr/>
        </p:nvSpPr>
        <p:spPr>
          <a:xfrm>
            <a:off x="11115099" y="3614824"/>
            <a:ext cx="17054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99" y="21600"/>
                </a:lnTo>
                <a:lnTo>
                  <a:pt x="0" y="10799"/>
                </a:lnTo>
                <a:lnTo>
                  <a:pt x="5400" y="10799"/>
                </a:lnTo>
                <a:lnTo>
                  <a:pt x="16199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17" name="object 82"/>
          <p:cNvGrpSpPr/>
          <p:nvPr/>
        </p:nvGrpSpPr>
        <p:grpSpPr>
          <a:xfrm>
            <a:off x="14368025" y="2583552"/>
            <a:ext cx="25497" cy="19083"/>
            <a:chOff x="0" y="0"/>
            <a:chExt cx="25495" cy="19081"/>
          </a:xfrm>
        </p:grpSpPr>
        <p:sp>
          <p:nvSpPr>
            <p:cNvPr id="1714" name="Triangolo"/>
            <p:cNvSpPr/>
            <p:nvPr/>
          </p:nvSpPr>
          <p:spPr>
            <a:xfrm>
              <a:off x="0" y="4254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15" name="Forma"/>
            <p:cNvSpPr/>
            <p:nvPr/>
          </p:nvSpPr>
          <p:spPr>
            <a:xfrm>
              <a:off x="6394" y="638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00" y="0"/>
                  </a:lnTo>
                  <a:lnTo>
                    <a:pt x="0" y="10801"/>
                  </a:lnTo>
                  <a:lnTo>
                    <a:pt x="10800" y="10801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16" name="Triangolo"/>
            <p:cNvSpPr/>
            <p:nvPr/>
          </p:nvSpPr>
          <p:spPr>
            <a:xfrm>
              <a:off x="12795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18" name="object 83"/>
          <p:cNvSpPr/>
          <p:nvPr/>
        </p:nvSpPr>
        <p:spPr>
          <a:xfrm>
            <a:off x="12440980" y="3991157"/>
            <a:ext cx="12791" cy="1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7200" y="14401"/>
                </a:lnTo>
                <a:lnTo>
                  <a:pt x="0" y="14401"/>
                </a:lnTo>
                <a:lnTo>
                  <a:pt x="7200" y="7199"/>
                </a:lnTo>
                <a:lnTo>
                  <a:pt x="7200" y="0"/>
                </a:lnTo>
                <a:lnTo>
                  <a:pt x="14400" y="7199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9" name="object 84"/>
          <p:cNvSpPr/>
          <p:nvPr/>
        </p:nvSpPr>
        <p:spPr>
          <a:xfrm>
            <a:off x="11130065" y="3629679"/>
            <a:ext cx="12701" cy="12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10800" y="14401"/>
                </a:lnTo>
                <a:lnTo>
                  <a:pt x="0" y="7199"/>
                </a:lnTo>
                <a:lnTo>
                  <a:pt x="0" y="0"/>
                </a:lnTo>
                <a:lnTo>
                  <a:pt x="21600" y="0"/>
                </a:lnTo>
                <a:lnTo>
                  <a:pt x="21600" y="1440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0" name="object 85"/>
          <p:cNvSpPr/>
          <p:nvPr/>
        </p:nvSpPr>
        <p:spPr>
          <a:xfrm>
            <a:off x="14521465" y="2594181"/>
            <a:ext cx="1279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0" y="10799"/>
                </a:lnTo>
                <a:lnTo>
                  <a:pt x="1440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23" name="object 86"/>
          <p:cNvGrpSpPr/>
          <p:nvPr/>
        </p:nvGrpSpPr>
        <p:grpSpPr>
          <a:xfrm>
            <a:off x="17045369" y="3193813"/>
            <a:ext cx="14834" cy="31839"/>
            <a:chOff x="0" y="0"/>
            <a:chExt cx="14833" cy="31837"/>
          </a:xfrm>
        </p:grpSpPr>
        <p:sp>
          <p:nvSpPr>
            <p:cNvPr id="1721" name="Triangolo"/>
            <p:cNvSpPr/>
            <p:nvPr/>
          </p:nvSpPr>
          <p:spPr>
            <a:xfrm>
              <a:off x="0" y="19137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22" name="Forma"/>
            <p:cNvSpPr/>
            <p:nvPr/>
          </p:nvSpPr>
          <p:spPr>
            <a:xfrm>
              <a:off x="2133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15"/>
                  </a:moveTo>
                  <a:lnTo>
                    <a:pt x="10800" y="0"/>
                  </a:lnTo>
                  <a:lnTo>
                    <a:pt x="10800" y="1081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24" name="object 87"/>
          <p:cNvSpPr/>
          <p:nvPr/>
        </p:nvSpPr>
        <p:spPr>
          <a:xfrm>
            <a:off x="12110620" y="39741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21600" y="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27" name="object 88"/>
          <p:cNvGrpSpPr/>
          <p:nvPr/>
        </p:nvGrpSpPr>
        <p:grpSpPr>
          <a:xfrm>
            <a:off x="11247297" y="3744536"/>
            <a:ext cx="19096" cy="23337"/>
            <a:chOff x="0" y="0"/>
            <a:chExt cx="19094" cy="23336"/>
          </a:xfrm>
        </p:grpSpPr>
        <p:sp>
          <p:nvSpPr>
            <p:cNvPr id="1725" name="Triangolo"/>
            <p:cNvSpPr/>
            <p:nvPr/>
          </p:nvSpPr>
          <p:spPr>
            <a:xfrm>
              <a:off x="0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26" name="Forma"/>
            <p:cNvSpPr/>
            <p:nvPr/>
          </p:nvSpPr>
          <p:spPr>
            <a:xfrm>
              <a:off x="6394" y="1063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16" y="0"/>
                  </a:lnTo>
                  <a:lnTo>
                    <a:pt x="0" y="10799"/>
                  </a:lnTo>
                  <a:lnTo>
                    <a:pt x="10816" y="21600"/>
                  </a:lnTo>
                  <a:lnTo>
                    <a:pt x="21600" y="107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28" name="object 89"/>
          <p:cNvSpPr/>
          <p:nvPr/>
        </p:nvSpPr>
        <p:spPr>
          <a:xfrm>
            <a:off x="11880403" y="401032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10799"/>
                </a:lnTo>
                <a:lnTo>
                  <a:pt x="10800" y="107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9" name="object 90"/>
          <p:cNvSpPr/>
          <p:nvPr/>
        </p:nvSpPr>
        <p:spPr>
          <a:xfrm>
            <a:off x="15687518" y="268774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0" y="0"/>
                </a:lnTo>
                <a:lnTo>
                  <a:pt x="10800" y="10799"/>
                </a:lnTo>
                <a:lnTo>
                  <a:pt x="21600" y="1079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32" name="object 91"/>
          <p:cNvGrpSpPr/>
          <p:nvPr/>
        </p:nvGrpSpPr>
        <p:grpSpPr>
          <a:xfrm>
            <a:off x="16388821" y="2779184"/>
            <a:ext cx="19095" cy="16949"/>
            <a:chOff x="0" y="0"/>
            <a:chExt cx="19094" cy="16948"/>
          </a:xfrm>
        </p:grpSpPr>
        <p:sp>
          <p:nvSpPr>
            <p:cNvPr id="1730" name="Triangolo"/>
            <p:cNvSpPr/>
            <p:nvPr/>
          </p:nvSpPr>
          <p:spPr>
            <a:xfrm>
              <a:off x="0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1" name="Forma"/>
            <p:cNvSpPr/>
            <p:nvPr/>
          </p:nvSpPr>
          <p:spPr>
            <a:xfrm>
              <a:off x="6394" y="424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33" name="object 92"/>
          <p:cNvSpPr/>
          <p:nvPr/>
        </p:nvSpPr>
        <p:spPr>
          <a:xfrm>
            <a:off x="16335539" y="2762133"/>
            <a:ext cx="12701" cy="1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00" y="14399"/>
                </a:lnTo>
                <a:lnTo>
                  <a:pt x="0" y="14399"/>
                </a:lnTo>
                <a:lnTo>
                  <a:pt x="0" y="7199"/>
                </a:lnTo>
                <a:lnTo>
                  <a:pt x="10797" y="7199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4" name="object 93"/>
          <p:cNvSpPr/>
          <p:nvPr/>
        </p:nvSpPr>
        <p:spPr>
          <a:xfrm>
            <a:off x="11428495" y="399756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38" name="object 94"/>
          <p:cNvGrpSpPr/>
          <p:nvPr/>
        </p:nvGrpSpPr>
        <p:grpSpPr>
          <a:xfrm>
            <a:off x="16657417" y="3884868"/>
            <a:ext cx="12701" cy="12701"/>
            <a:chOff x="0" y="0"/>
            <a:chExt cx="12700" cy="12700"/>
          </a:xfrm>
        </p:grpSpPr>
        <p:sp>
          <p:nvSpPr>
            <p:cNvPr id="1735" name="Linea"/>
            <p:cNvSpPr/>
            <p:nvPr/>
          </p:nvSpPr>
          <p:spPr>
            <a:xfrm flipH="1" flipV="1">
              <a:off x="-1" y="17"/>
              <a:ext cx="12701" cy="12666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6" name="Forma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7" name="Linea"/>
            <p:cNvSpPr/>
            <p:nvPr/>
          </p:nvSpPr>
          <p:spPr>
            <a:xfrm>
              <a:off x="0" y="17"/>
              <a:ext cx="12700" cy="12666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39" name="object 95"/>
          <p:cNvSpPr/>
          <p:nvPr/>
        </p:nvSpPr>
        <p:spPr>
          <a:xfrm>
            <a:off x="14896633" y="3548879"/>
            <a:ext cx="21317" cy="1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0" y="21600"/>
                </a:moveTo>
                <a:lnTo>
                  <a:pt x="0" y="21600"/>
                </a:lnTo>
                <a:lnTo>
                  <a:pt x="0" y="14399"/>
                </a:lnTo>
                <a:lnTo>
                  <a:pt x="4320" y="7199"/>
                </a:lnTo>
                <a:lnTo>
                  <a:pt x="4320" y="0"/>
                </a:lnTo>
                <a:lnTo>
                  <a:pt x="8640" y="0"/>
                </a:lnTo>
                <a:lnTo>
                  <a:pt x="17279" y="7199"/>
                </a:lnTo>
                <a:lnTo>
                  <a:pt x="21600" y="14399"/>
                </a:lnTo>
                <a:lnTo>
                  <a:pt x="12959" y="14399"/>
                </a:lnTo>
                <a:lnTo>
                  <a:pt x="864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42" name="object 96"/>
          <p:cNvGrpSpPr/>
          <p:nvPr/>
        </p:nvGrpSpPr>
        <p:grpSpPr>
          <a:xfrm>
            <a:off x="11950703" y="3650943"/>
            <a:ext cx="25580" cy="25488"/>
            <a:chOff x="0" y="0"/>
            <a:chExt cx="25579" cy="25487"/>
          </a:xfrm>
        </p:grpSpPr>
        <p:sp>
          <p:nvSpPr>
            <p:cNvPr id="1740" name="Forma"/>
            <p:cNvSpPr/>
            <p:nvPr/>
          </p:nvSpPr>
          <p:spPr>
            <a:xfrm>
              <a:off x="0" y="0"/>
              <a:ext cx="25580" cy="1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21600"/>
                  </a:moveTo>
                  <a:lnTo>
                    <a:pt x="0" y="21600"/>
                  </a:lnTo>
                  <a:lnTo>
                    <a:pt x="3600" y="10800"/>
                  </a:lnTo>
                  <a:lnTo>
                    <a:pt x="3600" y="0"/>
                  </a:lnTo>
                  <a:lnTo>
                    <a:pt x="10800" y="0"/>
                  </a:lnTo>
                  <a:lnTo>
                    <a:pt x="14400" y="5399"/>
                  </a:lnTo>
                  <a:lnTo>
                    <a:pt x="21600" y="5399"/>
                  </a:lnTo>
                  <a:lnTo>
                    <a:pt x="18000" y="10800"/>
                  </a:lnTo>
                  <a:lnTo>
                    <a:pt x="18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41" name="Forma"/>
            <p:cNvSpPr/>
            <p:nvPr/>
          </p:nvSpPr>
          <p:spPr>
            <a:xfrm>
              <a:off x="4263" y="12787"/>
              <a:ext cx="1279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9" y="21600"/>
                  </a:moveTo>
                  <a:lnTo>
                    <a:pt x="7199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439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43" name="object 97"/>
          <p:cNvSpPr/>
          <p:nvPr/>
        </p:nvSpPr>
        <p:spPr>
          <a:xfrm>
            <a:off x="11594763" y="285359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00" y="21600"/>
                </a:lnTo>
                <a:lnTo>
                  <a:pt x="0" y="10799"/>
                </a:lnTo>
                <a:lnTo>
                  <a:pt x="0" y="0"/>
                </a:lnTo>
                <a:lnTo>
                  <a:pt x="10800" y="10799"/>
                </a:lnTo>
                <a:lnTo>
                  <a:pt x="21600" y="107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926" name="object 98"/>
          <p:cNvGrpSpPr/>
          <p:nvPr/>
        </p:nvGrpSpPr>
        <p:grpSpPr>
          <a:xfrm>
            <a:off x="10850764" y="2577209"/>
            <a:ext cx="6220145" cy="1567055"/>
            <a:chOff x="0" y="0"/>
            <a:chExt cx="6220143" cy="1567053"/>
          </a:xfrm>
        </p:grpSpPr>
        <p:grpSp>
          <p:nvGrpSpPr>
            <p:cNvPr id="1756" name="object 99"/>
            <p:cNvGrpSpPr/>
            <p:nvPr/>
          </p:nvGrpSpPr>
          <p:grpSpPr>
            <a:xfrm>
              <a:off x="-1" y="-1"/>
              <a:ext cx="6220145" cy="1567055"/>
              <a:chOff x="0" y="0"/>
              <a:chExt cx="6220143" cy="1567053"/>
            </a:xfrm>
          </p:grpSpPr>
          <p:sp>
            <p:nvSpPr>
              <p:cNvPr id="1744" name="Forma"/>
              <p:cNvSpPr/>
              <p:nvPr/>
            </p:nvSpPr>
            <p:spPr>
              <a:xfrm>
                <a:off x="2123122" y="25400"/>
                <a:ext cx="503061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54" y="16200"/>
                    </a:lnTo>
                    <a:lnTo>
                      <a:pt x="21143" y="10800"/>
                    </a:lnTo>
                    <a:lnTo>
                      <a:pt x="20931" y="10800"/>
                    </a:lnTo>
                    <a:lnTo>
                      <a:pt x="20685" y="5400"/>
                    </a:lnTo>
                    <a:lnTo>
                      <a:pt x="19770" y="5400"/>
                    </a:lnTo>
                    <a:lnTo>
                      <a:pt x="19295" y="0"/>
                    </a:lnTo>
                    <a:lnTo>
                      <a:pt x="17939" y="0"/>
                    </a:lnTo>
                    <a:lnTo>
                      <a:pt x="17939" y="10800"/>
                    </a:lnTo>
                    <a:lnTo>
                      <a:pt x="17756" y="10800"/>
                    </a:lnTo>
                    <a:lnTo>
                      <a:pt x="17573" y="5400"/>
                    </a:lnTo>
                    <a:lnTo>
                      <a:pt x="16291" y="5400"/>
                    </a:lnTo>
                    <a:lnTo>
                      <a:pt x="15742" y="0"/>
                    </a:lnTo>
                    <a:lnTo>
                      <a:pt x="15011" y="0"/>
                    </a:lnTo>
                    <a:lnTo>
                      <a:pt x="15788" y="5400"/>
                    </a:lnTo>
                    <a:lnTo>
                      <a:pt x="16246" y="10800"/>
                    </a:lnTo>
                    <a:lnTo>
                      <a:pt x="16841" y="16200"/>
                    </a:lnTo>
                    <a:lnTo>
                      <a:pt x="14278" y="16200"/>
                    </a:lnTo>
                    <a:lnTo>
                      <a:pt x="13472" y="5400"/>
                    </a:lnTo>
                    <a:lnTo>
                      <a:pt x="11446" y="5400"/>
                    </a:lnTo>
                    <a:lnTo>
                      <a:pt x="10434" y="10800"/>
                    </a:lnTo>
                    <a:lnTo>
                      <a:pt x="8443" y="10800"/>
                    </a:lnTo>
                    <a:lnTo>
                      <a:pt x="7268" y="16200"/>
                    </a:lnTo>
                    <a:lnTo>
                      <a:pt x="5658" y="16200"/>
                    </a:lnTo>
                    <a:lnTo>
                      <a:pt x="4960" y="10800"/>
                    </a:lnTo>
                    <a:lnTo>
                      <a:pt x="4576" y="5400"/>
                    </a:lnTo>
                    <a:lnTo>
                      <a:pt x="3844" y="5400"/>
                    </a:lnTo>
                    <a:lnTo>
                      <a:pt x="3435" y="10800"/>
                    </a:lnTo>
                    <a:lnTo>
                      <a:pt x="3180" y="10800"/>
                    </a:lnTo>
                    <a:lnTo>
                      <a:pt x="3538" y="5400"/>
                    </a:lnTo>
                    <a:lnTo>
                      <a:pt x="2380" y="5400"/>
                    </a:lnTo>
                    <a:lnTo>
                      <a:pt x="2380" y="10800"/>
                    </a:lnTo>
                    <a:lnTo>
                      <a:pt x="2196" y="10800"/>
                    </a:lnTo>
                    <a:lnTo>
                      <a:pt x="2196" y="16200"/>
                    </a:lnTo>
                    <a:lnTo>
                      <a:pt x="1919" y="10800"/>
                    </a:lnTo>
                    <a:lnTo>
                      <a:pt x="915" y="10800"/>
                    </a:lnTo>
                    <a:lnTo>
                      <a:pt x="915" y="5400"/>
                    </a:lnTo>
                    <a:lnTo>
                      <a:pt x="549" y="5400"/>
                    </a:lnTo>
                    <a:lnTo>
                      <a:pt x="366" y="10800"/>
                    </a:lnTo>
                    <a:lnTo>
                      <a:pt x="549" y="10800"/>
                    </a:lnTo>
                    <a:lnTo>
                      <a:pt x="366" y="16200"/>
                    </a:lnTo>
                    <a:lnTo>
                      <a:pt x="0" y="16200"/>
                    </a:lnTo>
                    <a:lnTo>
                      <a:pt x="366" y="21600"/>
                    </a:lnTo>
                    <a:lnTo>
                      <a:pt x="1281" y="21600"/>
                    </a:lnTo>
                    <a:lnTo>
                      <a:pt x="1464" y="16200"/>
                    </a:lnTo>
                    <a:lnTo>
                      <a:pt x="1831" y="16200"/>
                    </a:lnTo>
                    <a:lnTo>
                      <a:pt x="201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45" name="Forma"/>
              <p:cNvSpPr/>
              <p:nvPr/>
            </p:nvSpPr>
            <p:spPr>
              <a:xfrm>
                <a:off x="2664561" y="0"/>
                <a:ext cx="1428193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0"/>
                    </a:moveTo>
                    <a:lnTo>
                      <a:pt x="20182" y="14400"/>
                    </a:lnTo>
                    <a:lnTo>
                      <a:pt x="19920" y="10800"/>
                    </a:lnTo>
                    <a:lnTo>
                      <a:pt x="19730" y="7200"/>
                    </a:lnTo>
                    <a:lnTo>
                      <a:pt x="18951" y="7200"/>
                    </a:lnTo>
                    <a:lnTo>
                      <a:pt x="18699" y="10800"/>
                    </a:lnTo>
                    <a:lnTo>
                      <a:pt x="18312" y="14400"/>
                    </a:lnTo>
                    <a:lnTo>
                      <a:pt x="17994" y="14400"/>
                    </a:lnTo>
                    <a:lnTo>
                      <a:pt x="17860" y="18000"/>
                    </a:lnTo>
                    <a:lnTo>
                      <a:pt x="17764" y="18000"/>
                    </a:lnTo>
                    <a:lnTo>
                      <a:pt x="17570" y="14400"/>
                    </a:lnTo>
                    <a:lnTo>
                      <a:pt x="17473" y="14400"/>
                    </a:lnTo>
                    <a:lnTo>
                      <a:pt x="17133" y="10800"/>
                    </a:lnTo>
                    <a:lnTo>
                      <a:pt x="16780" y="7200"/>
                    </a:lnTo>
                    <a:lnTo>
                      <a:pt x="15926" y="7200"/>
                    </a:lnTo>
                    <a:lnTo>
                      <a:pt x="15926" y="10800"/>
                    </a:lnTo>
                    <a:lnTo>
                      <a:pt x="15862" y="7200"/>
                    </a:lnTo>
                    <a:lnTo>
                      <a:pt x="15217" y="7200"/>
                    </a:lnTo>
                    <a:lnTo>
                      <a:pt x="15013" y="3600"/>
                    </a:lnTo>
                    <a:lnTo>
                      <a:pt x="14798" y="3600"/>
                    </a:lnTo>
                    <a:lnTo>
                      <a:pt x="14582" y="0"/>
                    </a:lnTo>
                    <a:lnTo>
                      <a:pt x="13734" y="0"/>
                    </a:lnTo>
                    <a:lnTo>
                      <a:pt x="13724" y="3600"/>
                    </a:lnTo>
                    <a:lnTo>
                      <a:pt x="13701" y="3600"/>
                    </a:lnTo>
                    <a:lnTo>
                      <a:pt x="13679" y="7200"/>
                    </a:lnTo>
                    <a:lnTo>
                      <a:pt x="13669" y="10800"/>
                    </a:lnTo>
                    <a:lnTo>
                      <a:pt x="13525" y="7200"/>
                    </a:lnTo>
                    <a:lnTo>
                      <a:pt x="13261" y="7200"/>
                    </a:lnTo>
                    <a:lnTo>
                      <a:pt x="13154" y="3600"/>
                    </a:lnTo>
                    <a:lnTo>
                      <a:pt x="13154" y="7200"/>
                    </a:lnTo>
                    <a:lnTo>
                      <a:pt x="13282" y="10800"/>
                    </a:lnTo>
                    <a:lnTo>
                      <a:pt x="13089" y="10800"/>
                    </a:lnTo>
                    <a:lnTo>
                      <a:pt x="13089" y="7200"/>
                    </a:lnTo>
                    <a:lnTo>
                      <a:pt x="12960" y="7200"/>
                    </a:lnTo>
                    <a:lnTo>
                      <a:pt x="12960" y="10800"/>
                    </a:lnTo>
                    <a:lnTo>
                      <a:pt x="12890" y="10800"/>
                    </a:lnTo>
                    <a:lnTo>
                      <a:pt x="12644" y="14400"/>
                    </a:lnTo>
                    <a:lnTo>
                      <a:pt x="12444" y="14400"/>
                    </a:lnTo>
                    <a:lnTo>
                      <a:pt x="12444" y="10800"/>
                    </a:lnTo>
                    <a:lnTo>
                      <a:pt x="12315" y="10800"/>
                    </a:lnTo>
                    <a:lnTo>
                      <a:pt x="12315" y="14400"/>
                    </a:lnTo>
                    <a:lnTo>
                      <a:pt x="12186" y="7200"/>
                    </a:lnTo>
                    <a:lnTo>
                      <a:pt x="11928" y="7200"/>
                    </a:lnTo>
                    <a:lnTo>
                      <a:pt x="12057" y="0"/>
                    </a:lnTo>
                    <a:lnTo>
                      <a:pt x="11670" y="0"/>
                    </a:lnTo>
                    <a:lnTo>
                      <a:pt x="11670" y="3600"/>
                    </a:lnTo>
                    <a:lnTo>
                      <a:pt x="11606" y="3600"/>
                    </a:lnTo>
                    <a:lnTo>
                      <a:pt x="11606" y="7200"/>
                    </a:lnTo>
                    <a:lnTo>
                      <a:pt x="11735" y="7200"/>
                    </a:lnTo>
                    <a:lnTo>
                      <a:pt x="11735" y="10800"/>
                    </a:lnTo>
                    <a:lnTo>
                      <a:pt x="11606" y="10800"/>
                    </a:lnTo>
                    <a:lnTo>
                      <a:pt x="11541" y="7200"/>
                    </a:lnTo>
                    <a:lnTo>
                      <a:pt x="11541" y="3600"/>
                    </a:lnTo>
                    <a:lnTo>
                      <a:pt x="11108" y="0"/>
                    </a:lnTo>
                    <a:lnTo>
                      <a:pt x="10290" y="0"/>
                    </a:lnTo>
                    <a:lnTo>
                      <a:pt x="9930" y="3600"/>
                    </a:lnTo>
                    <a:lnTo>
                      <a:pt x="9156" y="3600"/>
                    </a:lnTo>
                    <a:lnTo>
                      <a:pt x="9156" y="7200"/>
                    </a:lnTo>
                    <a:lnTo>
                      <a:pt x="9091" y="7200"/>
                    </a:lnTo>
                    <a:lnTo>
                      <a:pt x="9091" y="10800"/>
                    </a:lnTo>
                    <a:lnTo>
                      <a:pt x="8995" y="10800"/>
                    </a:lnTo>
                    <a:lnTo>
                      <a:pt x="8801" y="7200"/>
                    </a:lnTo>
                    <a:lnTo>
                      <a:pt x="8704" y="3600"/>
                    </a:lnTo>
                    <a:lnTo>
                      <a:pt x="8489" y="3600"/>
                    </a:lnTo>
                    <a:lnTo>
                      <a:pt x="8489" y="10800"/>
                    </a:lnTo>
                    <a:lnTo>
                      <a:pt x="8211" y="10800"/>
                    </a:lnTo>
                    <a:lnTo>
                      <a:pt x="7973" y="7200"/>
                    </a:lnTo>
                    <a:lnTo>
                      <a:pt x="8382" y="7200"/>
                    </a:lnTo>
                    <a:lnTo>
                      <a:pt x="8489" y="10800"/>
                    </a:lnTo>
                    <a:lnTo>
                      <a:pt x="8489" y="3600"/>
                    </a:lnTo>
                    <a:lnTo>
                      <a:pt x="8253" y="3600"/>
                    </a:lnTo>
                    <a:lnTo>
                      <a:pt x="8124" y="0"/>
                    </a:lnTo>
                    <a:lnTo>
                      <a:pt x="8026" y="3600"/>
                    </a:lnTo>
                    <a:lnTo>
                      <a:pt x="7923" y="3600"/>
                    </a:lnTo>
                    <a:lnTo>
                      <a:pt x="7807" y="7200"/>
                    </a:lnTo>
                    <a:lnTo>
                      <a:pt x="7286" y="7200"/>
                    </a:lnTo>
                    <a:lnTo>
                      <a:pt x="7286" y="10800"/>
                    </a:lnTo>
                    <a:lnTo>
                      <a:pt x="7157" y="10800"/>
                    </a:lnTo>
                    <a:lnTo>
                      <a:pt x="7157" y="14400"/>
                    </a:lnTo>
                    <a:lnTo>
                      <a:pt x="7043" y="14400"/>
                    </a:lnTo>
                    <a:lnTo>
                      <a:pt x="7093" y="10800"/>
                    </a:lnTo>
                    <a:lnTo>
                      <a:pt x="7157" y="10800"/>
                    </a:lnTo>
                    <a:lnTo>
                      <a:pt x="7286" y="7200"/>
                    </a:lnTo>
                    <a:lnTo>
                      <a:pt x="7028" y="7200"/>
                    </a:lnTo>
                    <a:lnTo>
                      <a:pt x="7028" y="14400"/>
                    </a:lnTo>
                    <a:lnTo>
                      <a:pt x="6963" y="18000"/>
                    </a:lnTo>
                    <a:lnTo>
                      <a:pt x="6920" y="18000"/>
                    </a:lnTo>
                    <a:lnTo>
                      <a:pt x="6988" y="14400"/>
                    </a:lnTo>
                    <a:lnTo>
                      <a:pt x="7028" y="14400"/>
                    </a:lnTo>
                    <a:lnTo>
                      <a:pt x="7028" y="7200"/>
                    </a:lnTo>
                    <a:lnTo>
                      <a:pt x="6254" y="7200"/>
                    </a:lnTo>
                    <a:lnTo>
                      <a:pt x="5868" y="3600"/>
                    </a:lnTo>
                    <a:lnTo>
                      <a:pt x="5545" y="3600"/>
                    </a:lnTo>
                    <a:lnTo>
                      <a:pt x="5353" y="7200"/>
                    </a:lnTo>
                    <a:lnTo>
                      <a:pt x="5166" y="7200"/>
                    </a:lnTo>
                    <a:lnTo>
                      <a:pt x="4992" y="10800"/>
                    </a:lnTo>
                    <a:lnTo>
                      <a:pt x="4385" y="10800"/>
                    </a:lnTo>
                    <a:lnTo>
                      <a:pt x="4320" y="7200"/>
                    </a:lnTo>
                    <a:lnTo>
                      <a:pt x="4255" y="7200"/>
                    </a:lnTo>
                    <a:lnTo>
                      <a:pt x="3975" y="3600"/>
                    </a:lnTo>
                    <a:lnTo>
                      <a:pt x="3246" y="3600"/>
                    </a:lnTo>
                    <a:lnTo>
                      <a:pt x="3395" y="7200"/>
                    </a:lnTo>
                    <a:lnTo>
                      <a:pt x="3482" y="10800"/>
                    </a:lnTo>
                    <a:lnTo>
                      <a:pt x="3063" y="10800"/>
                    </a:lnTo>
                    <a:lnTo>
                      <a:pt x="2847" y="7200"/>
                    </a:lnTo>
                    <a:lnTo>
                      <a:pt x="2579" y="7200"/>
                    </a:lnTo>
                    <a:lnTo>
                      <a:pt x="2515" y="3600"/>
                    </a:lnTo>
                    <a:lnTo>
                      <a:pt x="2517" y="0"/>
                    </a:lnTo>
                    <a:lnTo>
                      <a:pt x="1956" y="0"/>
                    </a:lnTo>
                    <a:lnTo>
                      <a:pt x="1838" y="3600"/>
                    </a:lnTo>
                    <a:lnTo>
                      <a:pt x="1612" y="3600"/>
                    </a:lnTo>
                    <a:lnTo>
                      <a:pt x="1025" y="0"/>
                    </a:lnTo>
                    <a:lnTo>
                      <a:pt x="540" y="3600"/>
                    </a:lnTo>
                    <a:lnTo>
                      <a:pt x="188" y="7200"/>
                    </a:lnTo>
                    <a:lnTo>
                      <a:pt x="0" y="18000"/>
                    </a:lnTo>
                    <a:lnTo>
                      <a:pt x="0" y="21600"/>
                    </a:lnTo>
                    <a:lnTo>
                      <a:pt x="21471" y="21600"/>
                    </a:lnTo>
                    <a:lnTo>
                      <a:pt x="21407" y="18000"/>
                    </a:lnTo>
                    <a:lnTo>
                      <a:pt x="21536" y="18000"/>
                    </a:lnTo>
                    <a:lnTo>
                      <a:pt x="21600" y="14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46" name="Forma"/>
              <p:cNvSpPr/>
              <p:nvPr/>
            </p:nvSpPr>
            <p:spPr>
              <a:xfrm>
                <a:off x="5303533" y="1520266"/>
                <a:ext cx="21312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7288" y="0"/>
                    </a:lnTo>
                    <a:lnTo>
                      <a:pt x="12962" y="0"/>
                    </a:lnTo>
                    <a:lnTo>
                      <a:pt x="4326" y="7199"/>
                    </a:lnTo>
                    <a:lnTo>
                      <a:pt x="0" y="21600"/>
                    </a:lnTo>
                    <a:lnTo>
                      <a:pt x="8638" y="21600"/>
                    </a:lnTo>
                    <a:lnTo>
                      <a:pt x="17288" y="14401"/>
                    </a:lnTo>
                    <a:lnTo>
                      <a:pt x="21600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47" name="Forma"/>
              <p:cNvSpPr/>
              <p:nvPr/>
            </p:nvSpPr>
            <p:spPr>
              <a:xfrm>
                <a:off x="5333378" y="151391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4393" y="0"/>
                    </a:lnTo>
                    <a:lnTo>
                      <a:pt x="10791" y="5417"/>
                    </a:lnTo>
                    <a:lnTo>
                      <a:pt x="718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6" y="10801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48" name="Forma"/>
              <p:cNvSpPr/>
              <p:nvPr/>
            </p:nvSpPr>
            <p:spPr>
              <a:xfrm>
                <a:off x="5371745" y="1482001"/>
                <a:ext cx="38368" cy="51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8"/>
                    </a:moveTo>
                    <a:lnTo>
                      <a:pt x="14400" y="1795"/>
                    </a:lnTo>
                    <a:lnTo>
                      <a:pt x="9602" y="1795"/>
                    </a:lnTo>
                    <a:lnTo>
                      <a:pt x="9602" y="0"/>
                    </a:lnTo>
                    <a:lnTo>
                      <a:pt x="2402" y="0"/>
                    </a:lnTo>
                    <a:lnTo>
                      <a:pt x="0" y="1795"/>
                    </a:lnTo>
                    <a:lnTo>
                      <a:pt x="1423" y="6919"/>
                    </a:lnTo>
                    <a:lnTo>
                      <a:pt x="3375" y="16482"/>
                    </a:lnTo>
                    <a:lnTo>
                      <a:pt x="4798" y="21600"/>
                    </a:lnTo>
                    <a:lnTo>
                      <a:pt x="8773" y="17579"/>
                    </a:lnTo>
                    <a:lnTo>
                      <a:pt x="13199" y="13725"/>
                    </a:lnTo>
                    <a:lnTo>
                      <a:pt x="17625" y="10209"/>
                    </a:lnTo>
                    <a:lnTo>
                      <a:pt x="21600" y="71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49" name="Triangolo"/>
              <p:cNvSpPr/>
              <p:nvPr/>
            </p:nvSpPr>
            <p:spPr>
              <a:xfrm>
                <a:off x="5629720" y="15394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0" name="Forma"/>
              <p:cNvSpPr/>
              <p:nvPr/>
            </p:nvSpPr>
            <p:spPr>
              <a:xfrm>
                <a:off x="5636070" y="1545780"/>
                <a:ext cx="17057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6" y="0"/>
                    </a:lnTo>
                    <a:lnTo>
                      <a:pt x="10792" y="7201"/>
                    </a:lnTo>
                    <a:lnTo>
                      <a:pt x="5404" y="7201"/>
                    </a:lnTo>
                    <a:lnTo>
                      <a:pt x="5404" y="14399"/>
                    </a:lnTo>
                    <a:lnTo>
                      <a:pt x="0" y="21600"/>
                    </a:lnTo>
                    <a:lnTo>
                      <a:pt x="10792" y="14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1" name="Forma"/>
              <p:cNvSpPr/>
              <p:nvPr/>
            </p:nvSpPr>
            <p:spPr>
              <a:xfrm>
                <a:off x="5668087" y="1541538"/>
                <a:ext cx="12701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5388"/>
                    </a:lnTo>
                    <a:lnTo>
                      <a:pt x="0" y="5388"/>
                    </a:lnTo>
                    <a:lnTo>
                      <a:pt x="10800" y="10792"/>
                    </a:lnTo>
                    <a:lnTo>
                      <a:pt x="10800" y="16196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2" name="Forma"/>
              <p:cNvSpPr/>
              <p:nvPr/>
            </p:nvSpPr>
            <p:spPr>
              <a:xfrm>
                <a:off x="5678704" y="1511769"/>
                <a:ext cx="298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6967" y="5053"/>
                    </a:lnTo>
                    <a:lnTo>
                      <a:pt x="7711" y="2129"/>
                    </a:lnTo>
                    <a:lnTo>
                      <a:pt x="3088" y="0"/>
                    </a:lnTo>
                    <a:lnTo>
                      <a:pt x="3088" y="3591"/>
                    </a:lnTo>
                    <a:lnTo>
                      <a:pt x="0" y="3591"/>
                    </a:lnTo>
                    <a:lnTo>
                      <a:pt x="0" y="7193"/>
                    </a:lnTo>
                    <a:lnTo>
                      <a:pt x="3088" y="10794"/>
                    </a:lnTo>
                    <a:lnTo>
                      <a:pt x="9256" y="14397"/>
                    </a:lnTo>
                    <a:lnTo>
                      <a:pt x="12344" y="21600"/>
                    </a:lnTo>
                    <a:lnTo>
                      <a:pt x="18512" y="14397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3" name="Forma"/>
              <p:cNvSpPr/>
              <p:nvPr/>
            </p:nvSpPr>
            <p:spPr>
              <a:xfrm>
                <a:off x="5695760" y="1537284"/>
                <a:ext cx="34101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1" y="5105"/>
                    </a:lnTo>
                    <a:lnTo>
                      <a:pt x="2357" y="10800"/>
                    </a:lnTo>
                    <a:lnTo>
                      <a:pt x="2655" y="16485"/>
                    </a:lnTo>
                    <a:lnTo>
                      <a:pt x="26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4" name="Forma"/>
              <p:cNvSpPr/>
              <p:nvPr/>
            </p:nvSpPr>
            <p:spPr>
              <a:xfrm>
                <a:off x="0" y="38100"/>
                <a:ext cx="6220144" cy="1485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77"/>
                    </a:moveTo>
                    <a:lnTo>
                      <a:pt x="21556" y="10892"/>
                    </a:lnTo>
                    <a:lnTo>
                      <a:pt x="21534" y="10708"/>
                    </a:lnTo>
                    <a:lnTo>
                      <a:pt x="21513" y="10523"/>
                    </a:lnTo>
                    <a:lnTo>
                      <a:pt x="21473" y="10338"/>
                    </a:lnTo>
                    <a:lnTo>
                      <a:pt x="21437" y="10154"/>
                    </a:lnTo>
                    <a:lnTo>
                      <a:pt x="21363" y="10154"/>
                    </a:lnTo>
                    <a:lnTo>
                      <a:pt x="21363" y="12923"/>
                    </a:lnTo>
                    <a:lnTo>
                      <a:pt x="21274" y="12923"/>
                    </a:lnTo>
                    <a:lnTo>
                      <a:pt x="21289" y="12738"/>
                    </a:lnTo>
                    <a:lnTo>
                      <a:pt x="21333" y="12738"/>
                    </a:lnTo>
                    <a:lnTo>
                      <a:pt x="21348" y="12923"/>
                    </a:lnTo>
                    <a:lnTo>
                      <a:pt x="21348" y="12738"/>
                    </a:lnTo>
                    <a:lnTo>
                      <a:pt x="21363" y="12923"/>
                    </a:lnTo>
                    <a:lnTo>
                      <a:pt x="21363" y="10154"/>
                    </a:lnTo>
                    <a:lnTo>
                      <a:pt x="21319" y="10154"/>
                    </a:lnTo>
                    <a:lnTo>
                      <a:pt x="21319" y="9969"/>
                    </a:lnTo>
                    <a:lnTo>
                      <a:pt x="21304" y="9969"/>
                    </a:lnTo>
                    <a:lnTo>
                      <a:pt x="21304" y="10154"/>
                    </a:lnTo>
                    <a:lnTo>
                      <a:pt x="21289" y="10154"/>
                    </a:lnTo>
                    <a:lnTo>
                      <a:pt x="21274" y="9969"/>
                    </a:lnTo>
                    <a:lnTo>
                      <a:pt x="21259" y="9969"/>
                    </a:lnTo>
                    <a:lnTo>
                      <a:pt x="21259" y="12554"/>
                    </a:lnTo>
                    <a:lnTo>
                      <a:pt x="21245" y="12462"/>
                    </a:lnTo>
                    <a:lnTo>
                      <a:pt x="21245" y="12923"/>
                    </a:lnTo>
                    <a:lnTo>
                      <a:pt x="21230" y="13108"/>
                    </a:lnTo>
                    <a:lnTo>
                      <a:pt x="21230" y="12923"/>
                    </a:lnTo>
                    <a:lnTo>
                      <a:pt x="21245" y="12923"/>
                    </a:lnTo>
                    <a:lnTo>
                      <a:pt x="21245" y="12462"/>
                    </a:lnTo>
                    <a:lnTo>
                      <a:pt x="21230" y="12369"/>
                    </a:lnTo>
                    <a:lnTo>
                      <a:pt x="21215" y="12369"/>
                    </a:lnTo>
                    <a:lnTo>
                      <a:pt x="21245" y="12185"/>
                    </a:lnTo>
                    <a:lnTo>
                      <a:pt x="21245" y="12369"/>
                    </a:lnTo>
                    <a:lnTo>
                      <a:pt x="21259" y="12369"/>
                    </a:lnTo>
                    <a:lnTo>
                      <a:pt x="21259" y="9969"/>
                    </a:lnTo>
                    <a:lnTo>
                      <a:pt x="21230" y="9969"/>
                    </a:lnTo>
                    <a:lnTo>
                      <a:pt x="21230" y="10154"/>
                    </a:lnTo>
                    <a:lnTo>
                      <a:pt x="21215" y="9969"/>
                    </a:lnTo>
                    <a:lnTo>
                      <a:pt x="21200" y="9969"/>
                    </a:lnTo>
                    <a:lnTo>
                      <a:pt x="21200" y="12554"/>
                    </a:lnTo>
                    <a:lnTo>
                      <a:pt x="21185" y="12554"/>
                    </a:lnTo>
                    <a:lnTo>
                      <a:pt x="21200" y="12738"/>
                    </a:lnTo>
                    <a:lnTo>
                      <a:pt x="21171" y="12738"/>
                    </a:lnTo>
                    <a:lnTo>
                      <a:pt x="21171" y="12554"/>
                    </a:lnTo>
                    <a:lnTo>
                      <a:pt x="21156" y="12554"/>
                    </a:lnTo>
                    <a:lnTo>
                      <a:pt x="21171" y="12369"/>
                    </a:lnTo>
                    <a:lnTo>
                      <a:pt x="21200" y="12369"/>
                    </a:lnTo>
                    <a:lnTo>
                      <a:pt x="21200" y="9969"/>
                    </a:lnTo>
                    <a:lnTo>
                      <a:pt x="21185" y="9969"/>
                    </a:lnTo>
                    <a:lnTo>
                      <a:pt x="21171" y="9785"/>
                    </a:lnTo>
                    <a:lnTo>
                      <a:pt x="21230" y="9785"/>
                    </a:lnTo>
                    <a:lnTo>
                      <a:pt x="21245" y="9600"/>
                    </a:lnTo>
                    <a:lnTo>
                      <a:pt x="21245" y="9415"/>
                    </a:lnTo>
                    <a:lnTo>
                      <a:pt x="21289" y="9415"/>
                    </a:lnTo>
                    <a:lnTo>
                      <a:pt x="21304" y="9231"/>
                    </a:lnTo>
                    <a:lnTo>
                      <a:pt x="21304" y="9415"/>
                    </a:lnTo>
                    <a:lnTo>
                      <a:pt x="21319" y="9415"/>
                    </a:lnTo>
                    <a:lnTo>
                      <a:pt x="21348" y="9600"/>
                    </a:lnTo>
                    <a:lnTo>
                      <a:pt x="21378" y="9600"/>
                    </a:lnTo>
                    <a:lnTo>
                      <a:pt x="21378" y="9415"/>
                    </a:lnTo>
                    <a:lnTo>
                      <a:pt x="21348" y="9231"/>
                    </a:lnTo>
                    <a:lnTo>
                      <a:pt x="21364" y="9231"/>
                    </a:lnTo>
                    <a:lnTo>
                      <a:pt x="21421" y="9046"/>
                    </a:lnTo>
                    <a:lnTo>
                      <a:pt x="21452" y="9046"/>
                    </a:lnTo>
                    <a:lnTo>
                      <a:pt x="21437" y="9231"/>
                    </a:lnTo>
                    <a:lnTo>
                      <a:pt x="21467" y="9231"/>
                    </a:lnTo>
                    <a:lnTo>
                      <a:pt x="21482" y="9415"/>
                    </a:lnTo>
                    <a:lnTo>
                      <a:pt x="21511" y="9415"/>
                    </a:lnTo>
                    <a:lnTo>
                      <a:pt x="21570" y="9046"/>
                    </a:lnTo>
                    <a:lnTo>
                      <a:pt x="21556" y="8862"/>
                    </a:lnTo>
                    <a:lnTo>
                      <a:pt x="21467" y="9046"/>
                    </a:lnTo>
                    <a:lnTo>
                      <a:pt x="21422" y="8677"/>
                    </a:lnTo>
                    <a:lnTo>
                      <a:pt x="21526" y="8677"/>
                    </a:lnTo>
                    <a:lnTo>
                      <a:pt x="21526" y="8308"/>
                    </a:lnTo>
                    <a:lnTo>
                      <a:pt x="21480" y="8308"/>
                    </a:lnTo>
                    <a:lnTo>
                      <a:pt x="21424" y="8492"/>
                    </a:lnTo>
                    <a:lnTo>
                      <a:pt x="21393" y="8492"/>
                    </a:lnTo>
                    <a:lnTo>
                      <a:pt x="21408" y="8677"/>
                    </a:lnTo>
                    <a:lnTo>
                      <a:pt x="21378" y="8677"/>
                    </a:lnTo>
                    <a:lnTo>
                      <a:pt x="21378" y="8492"/>
                    </a:lnTo>
                    <a:lnTo>
                      <a:pt x="21274" y="8492"/>
                    </a:lnTo>
                    <a:lnTo>
                      <a:pt x="21274" y="8677"/>
                    </a:lnTo>
                    <a:lnTo>
                      <a:pt x="21363" y="8677"/>
                    </a:lnTo>
                    <a:lnTo>
                      <a:pt x="21319" y="8862"/>
                    </a:lnTo>
                    <a:lnTo>
                      <a:pt x="21304" y="8862"/>
                    </a:lnTo>
                    <a:lnTo>
                      <a:pt x="21282" y="9046"/>
                    </a:lnTo>
                    <a:lnTo>
                      <a:pt x="21237" y="9046"/>
                    </a:lnTo>
                    <a:lnTo>
                      <a:pt x="21215" y="9231"/>
                    </a:lnTo>
                    <a:lnTo>
                      <a:pt x="21230" y="9231"/>
                    </a:lnTo>
                    <a:lnTo>
                      <a:pt x="21230" y="9415"/>
                    </a:lnTo>
                    <a:lnTo>
                      <a:pt x="21215" y="9415"/>
                    </a:lnTo>
                    <a:lnTo>
                      <a:pt x="21215" y="9231"/>
                    </a:lnTo>
                    <a:lnTo>
                      <a:pt x="21200" y="9231"/>
                    </a:lnTo>
                    <a:lnTo>
                      <a:pt x="21185" y="9138"/>
                    </a:lnTo>
                    <a:lnTo>
                      <a:pt x="21185" y="9415"/>
                    </a:lnTo>
                    <a:lnTo>
                      <a:pt x="21156" y="9415"/>
                    </a:lnTo>
                    <a:lnTo>
                      <a:pt x="21141" y="9231"/>
                    </a:lnTo>
                    <a:lnTo>
                      <a:pt x="21141" y="12738"/>
                    </a:lnTo>
                    <a:lnTo>
                      <a:pt x="21139" y="12738"/>
                    </a:lnTo>
                    <a:lnTo>
                      <a:pt x="21139" y="13108"/>
                    </a:lnTo>
                    <a:lnTo>
                      <a:pt x="21130" y="13108"/>
                    </a:lnTo>
                    <a:lnTo>
                      <a:pt x="21121" y="12923"/>
                    </a:lnTo>
                    <a:lnTo>
                      <a:pt x="21114" y="12923"/>
                    </a:lnTo>
                    <a:lnTo>
                      <a:pt x="21111" y="12738"/>
                    </a:lnTo>
                    <a:lnTo>
                      <a:pt x="21122" y="12923"/>
                    </a:lnTo>
                    <a:lnTo>
                      <a:pt x="21132" y="12923"/>
                    </a:lnTo>
                    <a:lnTo>
                      <a:pt x="21139" y="13108"/>
                    </a:lnTo>
                    <a:lnTo>
                      <a:pt x="21139" y="12738"/>
                    </a:lnTo>
                    <a:lnTo>
                      <a:pt x="21126" y="12738"/>
                    </a:lnTo>
                    <a:lnTo>
                      <a:pt x="21126" y="12554"/>
                    </a:lnTo>
                    <a:lnTo>
                      <a:pt x="21141" y="12738"/>
                    </a:lnTo>
                    <a:lnTo>
                      <a:pt x="21141" y="9231"/>
                    </a:lnTo>
                    <a:lnTo>
                      <a:pt x="21067" y="9231"/>
                    </a:lnTo>
                    <a:lnTo>
                      <a:pt x="21082" y="9046"/>
                    </a:lnTo>
                    <a:lnTo>
                      <a:pt x="21126" y="9046"/>
                    </a:lnTo>
                    <a:lnTo>
                      <a:pt x="21156" y="9231"/>
                    </a:lnTo>
                    <a:lnTo>
                      <a:pt x="21171" y="9231"/>
                    </a:lnTo>
                    <a:lnTo>
                      <a:pt x="21185" y="9415"/>
                    </a:lnTo>
                    <a:lnTo>
                      <a:pt x="21185" y="9138"/>
                    </a:lnTo>
                    <a:lnTo>
                      <a:pt x="21171" y="9046"/>
                    </a:lnTo>
                    <a:lnTo>
                      <a:pt x="21156" y="8862"/>
                    </a:lnTo>
                    <a:lnTo>
                      <a:pt x="21171" y="8862"/>
                    </a:lnTo>
                    <a:lnTo>
                      <a:pt x="21171" y="9046"/>
                    </a:lnTo>
                    <a:lnTo>
                      <a:pt x="21200" y="9046"/>
                    </a:lnTo>
                    <a:lnTo>
                      <a:pt x="21200" y="8862"/>
                    </a:lnTo>
                    <a:lnTo>
                      <a:pt x="21208" y="8862"/>
                    </a:lnTo>
                    <a:lnTo>
                      <a:pt x="21230" y="8677"/>
                    </a:lnTo>
                    <a:lnTo>
                      <a:pt x="21274" y="8677"/>
                    </a:lnTo>
                    <a:lnTo>
                      <a:pt x="21245" y="8492"/>
                    </a:lnTo>
                    <a:lnTo>
                      <a:pt x="21215" y="8492"/>
                    </a:lnTo>
                    <a:lnTo>
                      <a:pt x="21087" y="8360"/>
                    </a:lnTo>
                    <a:lnTo>
                      <a:pt x="21101" y="8492"/>
                    </a:lnTo>
                    <a:lnTo>
                      <a:pt x="21117" y="8677"/>
                    </a:lnTo>
                    <a:lnTo>
                      <a:pt x="21130" y="8677"/>
                    </a:lnTo>
                    <a:lnTo>
                      <a:pt x="21141" y="8862"/>
                    </a:lnTo>
                    <a:lnTo>
                      <a:pt x="21126" y="8862"/>
                    </a:lnTo>
                    <a:lnTo>
                      <a:pt x="21097" y="8677"/>
                    </a:lnTo>
                    <a:lnTo>
                      <a:pt x="21082" y="8677"/>
                    </a:lnTo>
                    <a:lnTo>
                      <a:pt x="21082" y="8354"/>
                    </a:lnTo>
                    <a:lnTo>
                      <a:pt x="21037" y="8308"/>
                    </a:lnTo>
                    <a:lnTo>
                      <a:pt x="21215" y="8308"/>
                    </a:lnTo>
                    <a:lnTo>
                      <a:pt x="21257" y="8123"/>
                    </a:lnTo>
                    <a:lnTo>
                      <a:pt x="21336" y="7938"/>
                    </a:lnTo>
                    <a:lnTo>
                      <a:pt x="21378" y="7754"/>
                    </a:lnTo>
                    <a:lnTo>
                      <a:pt x="21265" y="7754"/>
                    </a:lnTo>
                    <a:lnTo>
                      <a:pt x="21234" y="7569"/>
                    </a:lnTo>
                    <a:lnTo>
                      <a:pt x="21274" y="7385"/>
                    </a:lnTo>
                    <a:lnTo>
                      <a:pt x="21215" y="7015"/>
                    </a:lnTo>
                    <a:lnTo>
                      <a:pt x="21200" y="6831"/>
                    </a:lnTo>
                    <a:lnTo>
                      <a:pt x="21259" y="6831"/>
                    </a:lnTo>
                    <a:lnTo>
                      <a:pt x="21245" y="7015"/>
                    </a:lnTo>
                    <a:lnTo>
                      <a:pt x="21319" y="7015"/>
                    </a:lnTo>
                    <a:lnTo>
                      <a:pt x="21343" y="6831"/>
                    </a:lnTo>
                    <a:lnTo>
                      <a:pt x="21398" y="6646"/>
                    </a:lnTo>
                    <a:lnTo>
                      <a:pt x="21422" y="6462"/>
                    </a:lnTo>
                    <a:lnTo>
                      <a:pt x="21422" y="6092"/>
                    </a:lnTo>
                    <a:lnTo>
                      <a:pt x="21425" y="5908"/>
                    </a:lnTo>
                    <a:lnTo>
                      <a:pt x="21435" y="5723"/>
                    </a:lnTo>
                    <a:lnTo>
                      <a:pt x="21437" y="5538"/>
                    </a:lnTo>
                    <a:lnTo>
                      <a:pt x="21408" y="5538"/>
                    </a:lnTo>
                    <a:lnTo>
                      <a:pt x="21408" y="5723"/>
                    </a:lnTo>
                    <a:lnTo>
                      <a:pt x="21378" y="5723"/>
                    </a:lnTo>
                    <a:lnTo>
                      <a:pt x="21378" y="5538"/>
                    </a:lnTo>
                    <a:lnTo>
                      <a:pt x="21348" y="5538"/>
                    </a:lnTo>
                    <a:lnTo>
                      <a:pt x="21333" y="5723"/>
                    </a:lnTo>
                    <a:lnTo>
                      <a:pt x="21259" y="5723"/>
                    </a:lnTo>
                    <a:lnTo>
                      <a:pt x="21230" y="5354"/>
                    </a:lnTo>
                    <a:lnTo>
                      <a:pt x="21215" y="5354"/>
                    </a:lnTo>
                    <a:lnTo>
                      <a:pt x="21215" y="5169"/>
                    </a:lnTo>
                    <a:lnTo>
                      <a:pt x="21200" y="5169"/>
                    </a:lnTo>
                    <a:lnTo>
                      <a:pt x="21200" y="4985"/>
                    </a:lnTo>
                    <a:lnTo>
                      <a:pt x="21215" y="4985"/>
                    </a:lnTo>
                    <a:lnTo>
                      <a:pt x="21215" y="4800"/>
                    </a:lnTo>
                    <a:lnTo>
                      <a:pt x="21200" y="4800"/>
                    </a:lnTo>
                    <a:lnTo>
                      <a:pt x="21200" y="4615"/>
                    </a:lnTo>
                    <a:lnTo>
                      <a:pt x="21185" y="4615"/>
                    </a:lnTo>
                    <a:lnTo>
                      <a:pt x="21215" y="4431"/>
                    </a:lnTo>
                    <a:lnTo>
                      <a:pt x="21230" y="4431"/>
                    </a:lnTo>
                    <a:lnTo>
                      <a:pt x="21230" y="4246"/>
                    </a:lnTo>
                    <a:lnTo>
                      <a:pt x="21199" y="4246"/>
                    </a:lnTo>
                    <a:lnTo>
                      <a:pt x="21142" y="3877"/>
                    </a:lnTo>
                    <a:lnTo>
                      <a:pt x="21111" y="3692"/>
                    </a:lnTo>
                    <a:lnTo>
                      <a:pt x="21058" y="3877"/>
                    </a:lnTo>
                    <a:lnTo>
                      <a:pt x="21010" y="3877"/>
                    </a:lnTo>
                    <a:lnTo>
                      <a:pt x="20964" y="3692"/>
                    </a:lnTo>
                    <a:lnTo>
                      <a:pt x="20963" y="16246"/>
                    </a:lnTo>
                    <a:lnTo>
                      <a:pt x="20934" y="16246"/>
                    </a:lnTo>
                    <a:lnTo>
                      <a:pt x="20934" y="16062"/>
                    </a:lnTo>
                    <a:lnTo>
                      <a:pt x="20949" y="16062"/>
                    </a:lnTo>
                    <a:lnTo>
                      <a:pt x="20963" y="16246"/>
                    </a:lnTo>
                    <a:lnTo>
                      <a:pt x="20963" y="3692"/>
                    </a:lnTo>
                    <a:lnTo>
                      <a:pt x="20934" y="3692"/>
                    </a:lnTo>
                    <a:lnTo>
                      <a:pt x="20934" y="7200"/>
                    </a:lnTo>
                    <a:lnTo>
                      <a:pt x="20919" y="7385"/>
                    </a:lnTo>
                    <a:lnTo>
                      <a:pt x="20919" y="8492"/>
                    </a:lnTo>
                    <a:lnTo>
                      <a:pt x="20889" y="8308"/>
                    </a:lnTo>
                    <a:lnTo>
                      <a:pt x="20875" y="8492"/>
                    </a:lnTo>
                    <a:lnTo>
                      <a:pt x="20845" y="8492"/>
                    </a:lnTo>
                    <a:lnTo>
                      <a:pt x="20860" y="8308"/>
                    </a:lnTo>
                    <a:lnTo>
                      <a:pt x="20875" y="8308"/>
                    </a:lnTo>
                    <a:lnTo>
                      <a:pt x="20889" y="8123"/>
                    </a:lnTo>
                    <a:lnTo>
                      <a:pt x="20919" y="8492"/>
                    </a:lnTo>
                    <a:lnTo>
                      <a:pt x="20919" y="7200"/>
                    </a:lnTo>
                    <a:lnTo>
                      <a:pt x="20904" y="7015"/>
                    </a:lnTo>
                    <a:lnTo>
                      <a:pt x="20919" y="7015"/>
                    </a:lnTo>
                    <a:lnTo>
                      <a:pt x="20919" y="7200"/>
                    </a:lnTo>
                    <a:lnTo>
                      <a:pt x="20934" y="7200"/>
                    </a:lnTo>
                    <a:lnTo>
                      <a:pt x="20934" y="3692"/>
                    </a:lnTo>
                    <a:lnTo>
                      <a:pt x="20919" y="3692"/>
                    </a:lnTo>
                    <a:lnTo>
                      <a:pt x="20848" y="3508"/>
                    </a:lnTo>
                    <a:lnTo>
                      <a:pt x="20773" y="3323"/>
                    </a:lnTo>
                    <a:lnTo>
                      <a:pt x="20756" y="3366"/>
                    </a:lnTo>
                    <a:lnTo>
                      <a:pt x="20756" y="15138"/>
                    </a:lnTo>
                    <a:lnTo>
                      <a:pt x="20727" y="15323"/>
                    </a:lnTo>
                    <a:lnTo>
                      <a:pt x="20708" y="15323"/>
                    </a:lnTo>
                    <a:lnTo>
                      <a:pt x="20717" y="15505"/>
                    </a:lnTo>
                    <a:lnTo>
                      <a:pt x="20724" y="15692"/>
                    </a:lnTo>
                    <a:lnTo>
                      <a:pt x="20716" y="15692"/>
                    </a:lnTo>
                    <a:lnTo>
                      <a:pt x="20706" y="15508"/>
                    </a:lnTo>
                    <a:lnTo>
                      <a:pt x="20699" y="15323"/>
                    </a:lnTo>
                    <a:lnTo>
                      <a:pt x="20697" y="15323"/>
                    </a:lnTo>
                    <a:lnTo>
                      <a:pt x="20697" y="15138"/>
                    </a:lnTo>
                    <a:lnTo>
                      <a:pt x="20756" y="15138"/>
                    </a:lnTo>
                    <a:lnTo>
                      <a:pt x="20756" y="3366"/>
                    </a:lnTo>
                    <a:lnTo>
                      <a:pt x="20700" y="3508"/>
                    </a:lnTo>
                    <a:lnTo>
                      <a:pt x="20693" y="3529"/>
                    </a:lnTo>
                    <a:lnTo>
                      <a:pt x="20693" y="15692"/>
                    </a:lnTo>
                    <a:lnTo>
                      <a:pt x="20660" y="15877"/>
                    </a:lnTo>
                    <a:lnTo>
                      <a:pt x="20593" y="15877"/>
                    </a:lnTo>
                    <a:lnTo>
                      <a:pt x="20593" y="16246"/>
                    </a:lnTo>
                    <a:lnTo>
                      <a:pt x="20564" y="16246"/>
                    </a:lnTo>
                    <a:lnTo>
                      <a:pt x="20564" y="16062"/>
                    </a:lnTo>
                    <a:lnTo>
                      <a:pt x="20460" y="16062"/>
                    </a:lnTo>
                    <a:lnTo>
                      <a:pt x="20460" y="15877"/>
                    </a:lnTo>
                    <a:lnTo>
                      <a:pt x="20490" y="15877"/>
                    </a:lnTo>
                    <a:lnTo>
                      <a:pt x="20504" y="15692"/>
                    </a:lnTo>
                    <a:lnTo>
                      <a:pt x="20534" y="15692"/>
                    </a:lnTo>
                    <a:lnTo>
                      <a:pt x="20564" y="15877"/>
                    </a:lnTo>
                    <a:lnTo>
                      <a:pt x="20593" y="15877"/>
                    </a:lnTo>
                    <a:lnTo>
                      <a:pt x="20627" y="15692"/>
                    </a:lnTo>
                    <a:lnTo>
                      <a:pt x="20693" y="15692"/>
                    </a:lnTo>
                    <a:lnTo>
                      <a:pt x="20693" y="3529"/>
                    </a:lnTo>
                    <a:lnTo>
                      <a:pt x="20638" y="3692"/>
                    </a:lnTo>
                    <a:lnTo>
                      <a:pt x="20628" y="3877"/>
                    </a:lnTo>
                    <a:lnTo>
                      <a:pt x="20623" y="3877"/>
                    </a:lnTo>
                    <a:lnTo>
                      <a:pt x="20623" y="4800"/>
                    </a:lnTo>
                    <a:lnTo>
                      <a:pt x="20608" y="4615"/>
                    </a:lnTo>
                    <a:lnTo>
                      <a:pt x="20623" y="4615"/>
                    </a:lnTo>
                    <a:lnTo>
                      <a:pt x="20623" y="3877"/>
                    </a:lnTo>
                    <a:lnTo>
                      <a:pt x="20604" y="3877"/>
                    </a:lnTo>
                    <a:lnTo>
                      <a:pt x="20575" y="3692"/>
                    </a:lnTo>
                    <a:lnTo>
                      <a:pt x="20549" y="3692"/>
                    </a:lnTo>
                    <a:lnTo>
                      <a:pt x="20299" y="3323"/>
                    </a:lnTo>
                    <a:lnTo>
                      <a:pt x="20173" y="2954"/>
                    </a:lnTo>
                    <a:lnTo>
                      <a:pt x="20105" y="2954"/>
                    </a:lnTo>
                    <a:lnTo>
                      <a:pt x="20105" y="16615"/>
                    </a:lnTo>
                    <a:lnTo>
                      <a:pt x="20090" y="16615"/>
                    </a:lnTo>
                    <a:lnTo>
                      <a:pt x="20105" y="16800"/>
                    </a:lnTo>
                    <a:lnTo>
                      <a:pt x="20090" y="16800"/>
                    </a:lnTo>
                    <a:lnTo>
                      <a:pt x="20105" y="16985"/>
                    </a:lnTo>
                    <a:lnTo>
                      <a:pt x="20031" y="17354"/>
                    </a:lnTo>
                    <a:lnTo>
                      <a:pt x="20033" y="17169"/>
                    </a:lnTo>
                    <a:lnTo>
                      <a:pt x="20043" y="16800"/>
                    </a:lnTo>
                    <a:lnTo>
                      <a:pt x="20045" y="16615"/>
                    </a:lnTo>
                    <a:lnTo>
                      <a:pt x="20016" y="16615"/>
                    </a:lnTo>
                    <a:lnTo>
                      <a:pt x="20031" y="16431"/>
                    </a:lnTo>
                    <a:lnTo>
                      <a:pt x="20060" y="16431"/>
                    </a:lnTo>
                    <a:lnTo>
                      <a:pt x="20060" y="16615"/>
                    </a:lnTo>
                    <a:lnTo>
                      <a:pt x="20090" y="16615"/>
                    </a:lnTo>
                    <a:lnTo>
                      <a:pt x="20105" y="16431"/>
                    </a:lnTo>
                    <a:lnTo>
                      <a:pt x="20105" y="2954"/>
                    </a:lnTo>
                    <a:lnTo>
                      <a:pt x="20001" y="2954"/>
                    </a:lnTo>
                    <a:lnTo>
                      <a:pt x="20001" y="19200"/>
                    </a:lnTo>
                    <a:lnTo>
                      <a:pt x="19901" y="19200"/>
                    </a:lnTo>
                    <a:lnTo>
                      <a:pt x="19868" y="19139"/>
                    </a:lnTo>
                    <a:lnTo>
                      <a:pt x="20001" y="19200"/>
                    </a:lnTo>
                    <a:lnTo>
                      <a:pt x="20001" y="2954"/>
                    </a:lnTo>
                    <a:lnTo>
                      <a:pt x="19908" y="2954"/>
                    </a:lnTo>
                    <a:lnTo>
                      <a:pt x="19868" y="3056"/>
                    </a:lnTo>
                    <a:lnTo>
                      <a:pt x="19868" y="17169"/>
                    </a:lnTo>
                    <a:lnTo>
                      <a:pt x="19837" y="17169"/>
                    </a:lnTo>
                    <a:lnTo>
                      <a:pt x="19809" y="17354"/>
                    </a:lnTo>
                    <a:lnTo>
                      <a:pt x="19720" y="17354"/>
                    </a:lnTo>
                    <a:lnTo>
                      <a:pt x="19705" y="17169"/>
                    </a:lnTo>
                    <a:lnTo>
                      <a:pt x="19720" y="17169"/>
                    </a:lnTo>
                    <a:lnTo>
                      <a:pt x="19720" y="16985"/>
                    </a:lnTo>
                    <a:lnTo>
                      <a:pt x="19735" y="16985"/>
                    </a:lnTo>
                    <a:lnTo>
                      <a:pt x="19720" y="16800"/>
                    </a:lnTo>
                    <a:lnTo>
                      <a:pt x="19661" y="16800"/>
                    </a:lnTo>
                    <a:lnTo>
                      <a:pt x="19661" y="17169"/>
                    </a:lnTo>
                    <a:lnTo>
                      <a:pt x="19646" y="17354"/>
                    </a:lnTo>
                    <a:lnTo>
                      <a:pt x="19646" y="17169"/>
                    </a:lnTo>
                    <a:lnTo>
                      <a:pt x="19661" y="17169"/>
                    </a:lnTo>
                    <a:lnTo>
                      <a:pt x="19661" y="16800"/>
                    </a:lnTo>
                    <a:lnTo>
                      <a:pt x="19631" y="16800"/>
                    </a:lnTo>
                    <a:lnTo>
                      <a:pt x="19631" y="16431"/>
                    </a:lnTo>
                    <a:lnTo>
                      <a:pt x="19653" y="16615"/>
                    </a:lnTo>
                    <a:lnTo>
                      <a:pt x="19720" y="16615"/>
                    </a:lnTo>
                    <a:lnTo>
                      <a:pt x="19735" y="16431"/>
                    </a:lnTo>
                    <a:lnTo>
                      <a:pt x="19764" y="16431"/>
                    </a:lnTo>
                    <a:lnTo>
                      <a:pt x="19764" y="16615"/>
                    </a:lnTo>
                    <a:lnTo>
                      <a:pt x="19720" y="16615"/>
                    </a:lnTo>
                    <a:lnTo>
                      <a:pt x="19720" y="16800"/>
                    </a:lnTo>
                    <a:lnTo>
                      <a:pt x="19749" y="16800"/>
                    </a:lnTo>
                    <a:lnTo>
                      <a:pt x="19749" y="16985"/>
                    </a:lnTo>
                    <a:lnTo>
                      <a:pt x="19809" y="16985"/>
                    </a:lnTo>
                    <a:lnTo>
                      <a:pt x="19868" y="17169"/>
                    </a:lnTo>
                    <a:lnTo>
                      <a:pt x="19868" y="3056"/>
                    </a:lnTo>
                    <a:lnTo>
                      <a:pt x="19764" y="3323"/>
                    </a:lnTo>
                    <a:lnTo>
                      <a:pt x="19735" y="3323"/>
                    </a:lnTo>
                    <a:lnTo>
                      <a:pt x="19720" y="3138"/>
                    </a:lnTo>
                    <a:lnTo>
                      <a:pt x="19632" y="2954"/>
                    </a:lnTo>
                    <a:lnTo>
                      <a:pt x="19616" y="2908"/>
                    </a:lnTo>
                    <a:lnTo>
                      <a:pt x="19616" y="18277"/>
                    </a:lnTo>
                    <a:lnTo>
                      <a:pt x="19601" y="18277"/>
                    </a:lnTo>
                    <a:lnTo>
                      <a:pt x="19601" y="18092"/>
                    </a:lnTo>
                    <a:lnTo>
                      <a:pt x="19616" y="18092"/>
                    </a:lnTo>
                    <a:lnTo>
                      <a:pt x="19616" y="2908"/>
                    </a:lnTo>
                    <a:lnTo>
                      <a:pt x="19587" y="2819"/>
                    </a:lnTo>
                    <a:lnTo>
                      <a:pt x="19587" y="19015"/>
                    </a:lnTo>
                    <a:lnTo>
                      <a:pt x="19572" y="19015"/>
                    </a:lnTo>
                    <a:lnTo>
                      <a:pt x="19572" y="18831"/>
                    </a:lnTo>
                    <a:lnTo>
                      <a:pt x="19542" y="18831"/>
                    </a:lnTo>
                    <a:lnTo>
                      <a:pt x="19557" y="19015"/>
                    </a:lnTo>
                    <a:lnTo>
                      <a:pt x="19483" y="19015"/>
                    </a:lnTo>
                    <a:lnTo>
                      <a:pt x="19468" y="18831"/>
                    </a:lnTo>
                    <a:lnTo>
                      <a:pt x="19453" y="18831"/>
                    </a:lnTo>
                    <a:lnTo>
                      <a:pt x="19424" y="18646"/>
                    </a:lnTo>
                    <a:lnTo>
                      <a:pt x="19335" y="18646"/>
                    </a:lnTo>
                    <a:lnTo>
                      <a:pt x="19364" y="18462"/>
                    </a:lnTo>
                    <a:lnTo>
                      <a:pt x="19379" y="18462"/>
                    </a:lnTo>
                    <a:lnTo>
                      <a:pt x="19394" y="18277"/>
                    </a:lnTo>
                    <a:lnTo>
                      <a:pt x="19320" y="18174"/>
                    </a:lnTo>
                    <a:lnTo>
                      <a:pt x="19320" y="18646"/>
                    </a:lnTo>
                    <a:lnTo>
                      <a:pt x="19305" y="18646"/>
                    </a:lnTo>
                    <a:lnTo>
                      <a:pt x="19290" y="18462"/>
                    </a:lnTo>
                    <a:lnTo>
                      <a:pt x="19320" y="18646"/>
                    </a:lnTo>
                    <a:lnTo>
                      <a:pt x="19320" y="18174"/>
                    </a:lnTo>
                    <a:lnTo>
                      <a:pt x="19261" y="18092"/>
                    </a:lnTo>
                    <a:lnTo>
                      <a:pt x="19292" y="18092"/>
                    </a:lnTo>
                    <a:lnTo>
                      <a:pt x="19348" y="17908"/>
                    </a:lnTo>
                    <a:lnTo>
                      <a:pt x="19379" y="17908"/>
                    </a:lnTo>
                    <a:lnTo>
                      <a:pt x="19320" y="17723"/>
                    </a:lnTo>
                    <a:lnTo>
                      <a:pt x="19290" y="17723"/>
                    </a:lnTo>
                    <a:lnTo>
                      <a:pt x="19276" y="17908"/>
                    </a:lnTo>
                    <a:lnTo>
                      <a:pt x="19246" y="17908"/>
                    </a:lnTo>
                    <a:lnTo>
                      <a:pt x="19231" y="17723"/>
                    </a:lnTo>
                    <a:lnTo>
                      <a:pt x="19216" y="17908"/>
                    </a:lnTo>
                    <a:lnTo>
                      <a:pt x="19187" y="17908"/>
                    </a:lnTo>
                    <a:lnTo>
                      <a:pt x="19187" y="17723"/>
                    </a:lnTo>
                    <a:lnTo>
                      <a:pt x="19172" y="17723"/>
                    </a:lnTo>
                    <a:lnTo>
                      <a:pt x="19157" y="17908"/>
                    </a:lnTo>
                    <a:lnTo>
                      <a:pt x="19172" y="17908"/>
                    </a:lnTo>
                    <a:lnTo>
                      <a:pt x="19142" y="17908"/>
                    </a:lnTo>
                    <a:lnTo>
                      <a:pt x="19142" y="19015"/>
                    </a:lnTo>
                    <a:lnTo>
                      <a:pt x="19118" y="19015"/>
                    </a:lnTo>
                    <a:lnTo>
                      <a:pt x="19089" y="18831"/>
                    </a:lnTo>
                    <a:lnTo>
                      <a:pt x="19024" y="18831"/>
                    </a:lnTo>
                    <a:lnTo>
                      <a:pt x="19054" y="18646"/>
                    </a:lnTo>
                    <a:lnTo>
                      <a:pt x="19098" y="18646"/>
                    </a:lnTo>
                    <a:lnTo>
                      <a:pt x="19113" y="18831"/>
                    </a:lnTo>
                    <a:lnTo>
                      <a:pt x="19128" y="18831"/>
                    </a:lnTo>
                    <a:lnTo>
                      <a:pt x="19142" y="19015"/>
                    </a:lnTo>
                    <a:lnTo>
                      <a:pt x="19142" y="17908"/>
                    </a:lnTo>
                    <a:lnTo>
                      <a:pt x="19118" y="17908"/>
                    </a:lnTo>
                    <a:lnTo>
                      <a:pt x="19063" y="17723"/>
                    </a:lnTo>
                    <a:lnTo>
                      <a:pt x="19039" y="17723"/>
                    </a:lnTo>
                    <a:lnTo>
                      <a:pt x="19068" y="17538"/>
                    </a:lnTo>
                    <a:lnTo>
                      <a:pt x="19083" y="17354"/>
                    </a:lnTo>
                    <a:lnTo>
                      <a:pt x="19171" y="17354"/>
                    </a:lnTo>
                    <a:lnTo>
                      <a:pt x="19192" y="17229"/>
                    </a:lnTo>
                    <a:lnTo>
                      <a:pt x="19187" y="17169"/>
                    </a:lnTo>
                    <a:lnTo>
                      <a:pt x="19231" y="17169"/>
                    </a:lnTo>
                    <a:lnTo>
                      <a:pt x="19231" y="16985"/>
                    </a:lnTo>
                    <a:lnTo>
                      <a:pt x="19216" y="16985"/>
                    </a:lnTo>
                    <a:lnTo>
                      <a:pt x="19202" y="16800"/>
                    </a:lnTo>
                    <a:lnTo>
                      <a:pt x="19231" y="16800"/>
                    </a:lnTo>
                    <a:lnTo>
                      <a:pt x="19231" y="16985"/>
                    </a:lnTo>
                    <a:lnTo>
                      <a:pt x="19261" y="16985"/>
                    </a:lnTo>
                    <a:lnTo>
                      <a:pt x="19261" y="17169"/>
                    </a:lnTo>
                    <a:lnTo>
                      <a:pt x="19246" y="17169"/>
                    </a:lnTo>
                    <a:lnTo>
                      <a:pt x="19246" y="17354"/>
                    </a:lnTo>
                    <a:lnTo>
                      <a:pt x="19231" y="17354"/>
                    </a:lnTo>
                    <a:lnTo>
                      <a:pt x="19231" y="17538"/>
                    </a:lnTo>
                    <a:lnTo>
                      <a:pt x="19314" y="17538"/>
                    </a:lnTo>
                    <a:lnTo>
                      <a:pt x="19326" y="17169"/>
                    </a:lnTo>
                    <a:lnTo>
                      <a:pt x="19320" y="17169"/>
                    </a:lnTo>
                    <a:lnTo>
                      <a:pt x="19290" y="16985"/>
                    </a:lnTo>
                    <a:lnTo>
                      <a:pt x="19364" y="16985"/>
                    </a:lnTo>
                    <a:lnTo>
                      <a:pt x="19350" y="17169"/>
                    </a:lnTo>
                    <a:lnTo>
                      <a:pt x="19364" y="17169"/>
                    </a:lnTo>
                    <a:lnTo>
                      <a:pt x="19379" y="16985"/>
                    </a:lnTo>
                    <a:lnTo>
                      <a:pt x="19439" y="17354"/>
                    </a:lnTo>
                    <a:lnTo>
                      <a:pt x="19409" y="17354"/>
                    </a:lnTo>
                    <a:lnTo>
                      <a:pt x="19424" y="17538"/>
                    </a:lnTo>
                    <a:lnTo>
                      <a:pt x="19379" y="17538"/>
                    </a:lnTo>
                    <a:lnTo>
                      <a:pt x="19347" y="17639"/>
                    </a:lnTo>
                    <a:lnTo>
                      <a:pt x="19357" y="17723"/>
                    </a:lnTo>
                    <a:lnTo>
                      <a:pt x="19424" y="17723"/>
                    </a:lnTo>
                    <a:lnTo>
                      <a:pt x="19409" y="17908"/>
                    </a:lnTo>
                    <a:lnTo>
                      <a:pt x="19413" y="17908"/>
                    </a:lnTo>
                    <a:lnTo>
                      <a:pt x="19446" y="18092"/>
                    </a:lnTo>
                    <a:lnTo>
                      <a:pt x="19498" y="18092"/>
                    </a:lnTo>
                    <a:lnTo>
                      <a:pt x="19483" y="18277"/>
                    </a:lnTo>
                    <a:lnTo>
                      <a:pt x="19468" y="18277"/>
                    </a:lnTo>
                    <a:lnTo>
                      <a:pt x="19453" y="18462"/>
                    </a:lnTo>
                    <a:lnTo>
                      <a:pt x="19468" y="18462"/>
                    </a:lnTo>
                    <a:lnTo>
                      <a:pt x="19498" y="18646"/>
                    </a:lnTo>
                    <a:lnTo>
                      <a:pt x="19542" y="18646"/>
                    </a:lnTo>
                    <a:lnTo>
                      <a:pt x="19557" y="18462"/>
                    </a:lnTo>
                    <a:lnTo>
                      <a:pt x="19557" y="18277"/>
                    </a:lnTo>
                    <a:lnTo>
                      <a:pt x="19542" y="18092"/>
                    </a:lnTo>
                    <a:lnTo>
                      <a:pt x="19557" y="17908"/>
                    </a:lnTo>
                    <a:lnTo>
                      <a:pt x="19557" y="18092"/>
                    </a:lnTo>
                    <a:lnTo>
                      <a:pt x="19587" y="18277"/>
                    </a:lnTo>
                    <a:lnTo>
                      <a:pt x="19587" y="18462"/>
                    </a:lnTo>
                    <a:lnTo>
                      <a:pt x="19557" y="18462"/>
                    </a:lnTo>
                    <a:lnTo>
                      <a:pt x="19572" y="18646"/>
                    </a:lnTo>
                    <a:lnTo>
                      <a:pt x="19572" y="18831"/>
                    </a:lnTo>
                    <a:lnTo>
                      <a:pt x="19587" y="18831"/>
                    </a:lnTo>
                    <a:lnTo>
                      <a:pt x="19587" y="2819"/>
                    </a:lnTo>
                    <a:lnTo>
                      <a:pt x="19570" y="2769"/>
                    </a:lnTo>
                    <a:lnTo>
                      <a:pt x="19498" y="2769"/>
                    </a:lnTo>
                    <a:lnTo>
                      <a:pt x="19498" y="17723"/>
                    </a:lnTo>
                    <a:lnTo>
                      <a:pt x="19468" y="17908"/>
                    </a:lnTo>
                    <a:lnTo>
                      <a:pt x="19453" y="17908"/>
                    </a:lnTo>
                    <a:lnTo>
                      <a:pt x="19468" y="17723"/>
                    </a:lnTo>
                    <a:lnTo>
                      <a:pt x="19498" y="17723"/>
                    </a:lnTo>
                    <a:lnTo>
                      <a:pt x="19498" y="2769"/>
                    </a:lnTo>
                    <a:lnTo>
                      <a:pt x="19409" y="2769"/>
                    </a:lnTo>
                    <a:lnTo>
                      <a:pt x="19384" y="2954"/>
                    </a:lnTo>
                    <a:lnTo>
                      <a:pt x="19355" y="2954"/>
                    </a:lnTo>
                    <a:lnTo>
                      <a:pt x="19350" y="2922"/>
                    </a:lnTo>
                    <a:lnTo>
                      <a:pt x="19350" y="16800"/>
                    </a:lnTo>
                    <a:lnTo>
                      <a:pt x="19276" y="16800"/>
                    </a:lnTo>
                    <a:lnTo>
                      <a:pt x="19276" y="16615"/>
                    </a:lnTo>
                    <a:lnTo>
                      <a:pt x="19290" y="16615"/>
                    </a:lnTo>
                    <a:lnTo>
                      <a:pt x="19320" y="16431"/>
                    </a:lnTo>
                    <a:lnTo>
                      <a:pt x="19350" y="16800"/>
                    </a:lnTo>
                    <a:lnTo>
                      <a:pt x="19350" y="2922"/>
                    </a:lnTo>
                    <a:lnTo>
                      <a:pt x="19324" y="2769"/>
                    </a:lnTo>
                    <a:lnTo>
                      <a:pt x="19290" y="2769"/>
                    </a:lnTo>
                    <a:lnTo>
                      <a:pt x="19290" y="16431"/>
                    </a:lnTo>
                    <a:lnTo>
                      <a:pt x="19276" y="16431"/>
                    </a:lnTo>
                    <a:lnTo>
                      <a:pt x="19276" y="16246"/>
                    </a:lnTo>
                    <a:lnTo>
                      <a:pt x="19256" y="16431"/>
                    </a:lnTo>
                    <a:lnTo>
                      <a:pt x="19222" y="16431"/>
                    </a:lnTo>
                    <a:lnTo>
                      <a:pt x="19202" y="16615"/>
                    </a:lnTo>
                    <a:lnTo>
                      <a:pt x="19142" y="16800"/>
                    </a:lnTo>
                    <a:lnTo>
                      <a:pt x="19128" y="16800"/>
                    </a:lnTo>
                    <a:lnTo>
                      <a:pt x="19128" y="16985"/>
                    </a:lnTo>
                    <a:lnTo>
                      <a:pt x="19113" y="17169"/>
                    </a:lnTo>
                    <a:lnTo>
                      <a:pt x="18980" y="17169"/>
                    </a:lnTo>
                    <a:lnTo>
                      <a:pt x="18980" y="16985"/>
                    </a:lnTo>
                    <a:lnTo>
                      <a:pt x="18994" y="16985"/>
                    </a:lnTo>
                    <a:lnTo>
                      <a:pt x="18994" y="16800"/>
                    </a:lnTo>
                    <a:lnTo>
                      <a:pt x="18965" y="16615"/>
                    </a:lnTo>
                    <a:lnTo>
                      <a:pt x="18950" y="16615"/>
                    </a:lnTo>
                    <a:lnTo>
                      <a:pt x="18950" y="17169"/>
                    </a:lnTo>
                    <a:lnTo>
                      <a:pt x="18906" y="17169"/>
                    </a:lnTo>
                    <a:lnTo>
                      <a:pt x="18906" y="16985"/>
                    </a:lnTo>
                    <a:lnTo>
                      <a:pt x="18935" y="16985"/>
                    </a:lnTo>
                    <a:lnTo>
                      <a:pt x="18950" y="17169"/>
                    </a:lnTo>
                    <a:lnTo>
                      <a:pt x="18950" y="16615"/>
                    </a:lnTo>
                    <a:lnTo>
                      <a:pt x="18935" y="16615"/>
                    </a:lnTo>
                    <a:lnTo>
                      <a:pt x="18920" y="16431"/>
                    </a:lnTo>
                    <a:lnTo>
                      <a:pt x="18876" y="16431"/>
                    </a:lnTo>
                    <a:lnTo>
                      <a:pt x="18906" y="16615"/>
                    </a:lnTo>
                    <a:lnTo>
                      <a:pt x="18906" y="16800"/>
                    </a:lnTo>
                    <a:lnTo>
                      <a:pt x="18861" y="16431"/>
                    </a:lnTo>
                    <a:lnTo>
                      <a:pt x="18846" y="16246"/>
                    </a:lnTo>
                    <a:lnTo>
                      <a:pt x="18817" y="16246"/>
                    </a:lnTo>
                    <a:lnTo>
                      <a:pt x="18817" y="18092"/>
                    </a:lnTo>
                    <a:lnTo>
                      <a:pt x="18802" y="18092"/>
                    </a:lnTo>
                    <a:lnTo>
                      <a:pt x="18802" y="18277"/>
                    </a:lnTo>
                    <a:lnTo>
                      <a:pt x="18769" y="18092"/>
                    </a:lnTo>
                    <a:lnTo>
                      <a:pt x="18702" y="18092"/>
                    </a:lnTo>
                    <a:lnTo>
                      <a:pt x="18669" y="17908"/>
                    </a:lnTo>
                    <a:lnTo>
                      <a:pt x="18683" y="17723"/>
                    </a:lnTo>
                    <a:lnTo>
                      <a:pt x="18817" y="17908"/>
                    </a:lnTo>
                    <a:lnTo>
                      <a:pt x="18817" y="16246"/>
                    </a:lnTo>
                    <a:lnTo>
                      <a:pt x="18787" y="16246"/>
                    </a:lnTo>
                    <a:lnTo>
                      <a:pt x="18759" y="16431"/>
                    </a:lnTo>
                    <a:lnTo>
                      <a:pt x="18728" y="16431"/>
                    </a:lnTo>
                    <a:lnTo>
                      <a:pt x="18713" y="16246"/>
                    </a:lnTo>
                    <a:lnTo>
                      <a:pt x="18713" y="16431"/>
                    </a:lnTo>
                    <a:lnTo>
                      <a:pt x="18624" y="16431"/>
                    </a:lnTo>
                    <a:lnTo>
                      <a:pt x="18624" y="18092"/>
                    </a:lnTo>
                    <a:lnTo>
                      <a:pt x="18595" y="18092"/>
                    </a:lnTo>
                    <a:lnTo>
                      <a:pt x="18595" y="17908"/>
                    </a:lnTo>
                    <a:lnTo>
                      <a:pt x="18565" y="17908"/>
                    </a:lnTo>
                    <a:lnTo>
                      <a:pt x="18580" y="17723"/>
                    </a:lnTo>
                    <a:lnTo>
                      <a:pt x="18595" y="17908"/>
                    </a:lnTo>
                    <a:lnTo>
                      <a:pt x="18624" y="17908"/>
                    </a:lnTo>
                    <a:lnTo>
                      <a:pt x="18624" y="16615"/>
                    </a:lnTo>
                    <a:lnTo>
                      <a:pt x="18600" y="16431"/>
                    </a:lnTo>
                    <a:lnTo>
                      <a:pt x="18550" y="16431"/>
                    </a:lnTo>
                    <a:lnTo>
                      <a:pt x="18550" y="18092"/>
                    </a:lnTo>
                    <a:lnTo>
                      <a:pt x="18535" y="17908"/>
                    </a:lnTo>
                    <a:lnTo>
                      <a:pt x="18343" y="17908"/>
                    </a:lnTo>
                    <a:lnTo>
                      <a:pt x="18328" y="18092"/>
                    </a:lnTo>
                    <a:lnTo>
                      <a:pt x="18299" y="18092"/>
                    </a:lnTo>
                    <a:lnTo>
                      <a:pt x="18284" y="17908"/>
                    </a:lnTo>
                    <a:lnTo>
                      <a:pt x="18254" y="17908"/>
                    </a:lnTo>
                    <a:lnTo>
                      <a:pt x="18225" y="18092"/>
                    </a:lnTo>
                    <a:lnTo>
                      <a:pt x="18210" y="18277"/>
                    </a:lnTo>
                    <a:lnTo>
                      <a:pt x="18239" y="18277"/>
                    </a:lnTo>
                    <a:lnTo>
                      <a:pt x="18225" y="18462"/>
                    </a:lnTo>
                    <a:lnTo>
                      <a:pt x="18180" y="18462"/>
                    </a:lnTo>
                    <a:lnTo>
                      <a:pt x="18165" y="18277"/>
                    </a:lnTo>
                    <a:lnTo>
                      <a:pt x="18106" y="18277"/>
                    </a:lnTo>
                    <a:lnTo>
                      <a:pt x="18091" y="18092"/>
                    </a:lnTo>
                    <a:lnTo>
                      <a:pt x="18091" y="18277"/>
                    </a:lnTo>
                    <a:lnTo>
                      <a:pt x="18047" y="18277"/>
                    </a:lnTo>
                    <a:lnTo>
                      <a:pt x="18062" y="18092"/>
                    </a:lnTo>
                    <a:lnTo>
                      <a:pt x="18121" y="18092"/>
                    </a:lnTo>
                    <a:lnTo>
                      <a:pt x="18136" y="18277"/>
                    </a:lnTo>
                    <a:lnTo>
                      <a:pt x="18136" y="18092"/>
                    </a:lnTo>
                    <a:lnTo>
                      <a:pt x="18151" y="18092"/>
                    </a:lnTo>
                    <a:lnTo>
                      <a:pt x="18151" y="17908"/>
                    </a:lnTo>
                    <a:lnTo>
                      <a:pt x="18180" y="17908"/>
                    </a:lnTo>
                    <a:lnTo>
                      <a:pt x="18195" y="18092"/>
                    </a:lnTo>
                    <a:lnTo>
                      <a:pt x="18210" y="18092"/>
                    </a:lnTo>
                    <a:lnTo>
                      <a:pt x="18210" y="17908"/>
                    </a:lnTo>
                    <a:lnTo>
                      <a:pt x="18225" y="17908"/>
                    </a:lnTo>
                    <a:lnTo>
                      <a:pt x="18225" y="17723"/>
                    </a:lnTo>
                    <a:lnTo>
                      <a:pt x="18210" y="17723"/>
                    </a:lnTo>
                    <a:lnTo>
                      <a:pt x="18210" y="17538"/>
                    </a:lnTo>
                    <a:lnTo>
                      <a:pt x="18225" y="17354"/>
                    </a:lnTo>
                    <a:lnTo>
                      <a:pt x="18239" y="17354"/>
                    </a:lnTo>
                    <a:lnTo>
                      <a:pt x="18239" y="17538"/>
                    </a:lnTo>
                    <a:lnTo>
                      <a:pt x="18284" y="17538"/>
                    </a:lnTo>
                    <a:lnTo>
                      <a:pt x="18328" y="17354"/>
                    </a:lnTo>
                    <a:lnTo>
                      <a:pt x="18373" y="17354"/>
                    </a:lnTo>
                    <a:lnTo>
                      <a:pt x="18373" y="17538"/>
                    </a:lnTo>
                    <a:lnTo>
                      <a:pt x="18330" y="17538"/>
                    </a:lnTo>
                    <a:lnTo>
                      <a:pt x="18297" y="17723"/>
                    </a:lnTo>
                    <a:lnTo>
                      <a:pt x="18284" y="17908"/>
                    </a:lnTo>
                    <a:lnTo>
                      <a:pt x="18550" y="17908"/>
                    </a:lnTo>
                    <a:lnTo>
                      <a:pt x="18550" y="16431"/>
                    </a:lnTo>
                    <a:lnTo>
                      <a:pt x="18432" y="16431"/>
                    </a:lnTo>
                    <a:lnTo>
                      <a:pt x="18432" y="16985"/>
                    </a:lnTo>
                    <a:lnTo>
                      <a:pt x="18417" y="16985"/>
                    </a:lnTo>
                    <a:lnTo>
                      <a:pt x="18417" y="16800"/>
                    </a:lnTo>
                    <a:lnTo>
                      <a:pt x="18402" y="16800"/>
                    </a:lnTo>
                    <a:lnTo>
                      <a:pt x="18402" y="16985"/>
                    </a:lnTo>
                    <a:lnTo>
                      <a:pt x="18371" y="16985"/>
                    </a:lnTo>
                    <a:lnTo>
                      <a:pt x="18315" y="17169"/>
                    </a:lnTo>
                    <a:lnTo>
                      <a:pt x="18284" y="17169"/>
                    </a:lnTo>
                    <a:lnTo>
                      <a:pt x="18304" y="16985"/>
                    </a:lnTo>
                    <a:lnTo>
                      <a:pt x="18321" y="16800"/>
                    </a:lnTo>
                    <a:lnTo>
                      <a:pt x="18338" y="16800"/>
                    </a:lnTo>
                    <a:lnTo>
                      <a:pt x="18358" y="16615"/>
                    </a:lnTo>
                    <a:lnTo>
                      <a:pt x="18417" y="16800"/>
                    </a:lnTo>
                    <a:lnTo>
                      <a:pt x="18432" y="16800"/>
                    </a:lnTo>
                    <a:lnTo>
                      <a:pt x="18432" y="16431"/>
                    </a:lnTo>
                    <a:lnTo>
                      <a:pt x="18228" y="16431"/>
                    </a:lnTo>
                    <a:lnTo>
                      <a:pt x="18572" y="16431"/>
                    </a:lnTo>
                    <a:lnTo>
                      <a:pt x="18545" y="16246"/>
                    </a:lnTo>
                    <a:lnTo>
                      <a:pt x="18521" y="16062"/>
                    </a:lnTo>
                    <a:lnTo>
                      <a:pt x="18506" y="16062"/>
                    </a:lnTo>
                    <a:lnTo>
                      <a:pt x="18506" y="15877"/>
                    </a:lnTo>
                    <a:lnTo>
                      <a:pt x="18461" y="15877"/>
                    </a:lnTo>
                    <a:lnTo>
                      <a:pt x="18461" y="15692"/>
                    </a:lnTo>
                    <a:lnTo>
                      <a:pt x="18521" y="15692"/>
                    </a:lnTo>
                    <a:lnTo>
                      <a:pt x="18521" y="15508"/>
                    </a:lnTo>
                    <a:lnTo>
                      <a:pt x="18535" y="15508"/>
                    </a:lnTo>
                    <a:lnTo>
                      <a:pt x="18565" y="15692"/>
                    </a:lnTo>
                    <a:lnTo>
                      <a:pt x="18595" y="15692"/>
                    </a:lnTo>
                    <a:lnTo>
                      <a:pt x="18609" y="15877"/>
                    </a:lnTo>
                    <a:lnTo>
                      <a:pt x="18640" y="15877"/>
                    </a:lnTo>
                    <a:lnTo>
                      <a:pt x="18669" y="16062"/>
                    </a:lnTo>
                    <a:lnTo>
                      <a:pt x="18697" y="16062"/>
                    </a:lnTo>
                    <a:lnTo>
                      <a:pt x="18728" y="16246"/>
                    </a:lnTo>
                    <a:lnTo>
                      <a:pt x="18729" y="16062"/>
                    </a:lnTo>
                    <a:lnTo>
                      <a:pt x="18741" y="15877"/>
                    </a:lnTo>
                    <a:lnTo>
                      <a:pt x="18832" y="15877"/>
                    </a:lnTo>
                    <a:lnTo>
                      <a:pt x="18861" y="16062"/>
                    </a:lnTo>
                    <a:lnTo>
                      <a:pt x="18861" y="15877"/>
                    </a:lnTo>
                    <a:lnTo>
                      <a:pt x="18846" y="15877"/>
                    </a:lnTo>
                    <a:lnTo>
                      <a:pt x="18846" y="15692"/>
                    </a:lnTo>
                    <a:lnTo>
                      <a:pt x="18861" y="15692"/>
                    </a:lnTo>
                    <a:lnTo>
                      <a:pt x="18886" y="15508"/>
                    </a:lnTo>
                    <a:lnTo>
                      <a:pt x="18953" y="15508"/>
                    </a:lnTo>
                    <a:lnTo>
                      <a:pt x="18994" y="15323"/>
                    </a:lnTo>
                    <a:lnTo>
                      <a:pt x="18964" y="15508"/>
                    </a:lnTo>
                    <a:lnTo>
                      <a:pt x="18939" y="15692"/>
                    </a:lnTo>
                    <a:lnTo>
                      <a:pt x="18919" y="15692"/>
                    </a:lnTo>
                    <a:lnTo>
                      <a:pt x="18906" y="15877"/>
                    </a:lnTo>
                    <a:lnTo>
                      <a:pt x="18891" y="15877"/>
                    </a:lnTo>
                    <a:lnTo>
                      <a:pt x="18906" y="16062"/>
                    </a:lnTo>
                    <a:lnTo>
                      <a:pt x="18994" y="16062"/>
                    </a:lnTo>
                    <a:lnTo>
                      <a:pt x="19009" y="16246"/>
                    </a:lnTo>
                    <a:lnTo>
                      <a:pt x="19039" y="16246"/>
                    </a:lnTo>
                    <a:lnTo>
                      <a:pt x="19024" y="16431"/>
                    </a:lnTo>
                    <a:lnTo>
                      <a:pt x="18994" y="16431"/>
                    </a:lnTo>
                    <a:lnTo>
                      <a:pt x="18994" y="16615"/>
                    </a:lnTo>
                    <a:lnTo>
                      <a:pt x="19024" y="16615"/>
                    </a:lnTo>
                    <a:lnTo>
                      <a:pt x="19068" y="16431"/>
                    </a:lnTo>
                    <a:lnTo>
                      <a:pt x="19083" y="16246"/>
                    </a:lnTo>
                    <a:lnTo>
                      <a:pt x="19098" y="16431"/>
                    </a:lnTo>
                    <a:lnTo>
                      <a:pt x="19157" y="16431"/>
                    </a:lnTo>
                    <a:lnTo>
                      <a:pt x="19187" y="16615"/>
                    </a:lnTo>
                    <a:lnTo>
                      <a:pt x="19202" y="16615"/>
                    </a:lnTo>
                    <a:lnTo>
                      <a:pt x="19202" y="16431"/>
                    </a:lnTo>
                    <a:lnTo>
                      <a:pt x="19216" y="16431"/>
                    </a:lnTo>
                    <a:lnTo>
                      <a:pt x="19216" y="16246"/>
                    </a:lnTo>
                    <a:lnTo>
                      <a:pt x="19276" y="16246"/>
                    </a:lnTo>
                    <a:lnTo>
                      <a:pt x="19290" y="16431"/>
                    </a:lnTo>
                    <a:lnTo>
                      <a:pt x="19290" y="2769"/>
                    </a:lnTo>
                    <a:lnTo>
                      <a:pt x="19257" y="2769"/>
                    </a:lnTo>
                    <a:lnTo>
                      <a:pt x="19191" y="2954"/>
                    </a:lnTo>
                    <a:lnTo>
                      <a:pt x="19142" y="2954"/>
                    </a:lnTo>
                    <a:lnTo>
                      <a:pt x="19113" y="2769"/>
                    </a:lnTo>
                    <a:lnTo>
                      <a:pt x="19054" y="2769"/>
                    </a:lnTo>
                    <a:lnTo>
                      <a:pt x="19054" y="16062"/>
                    </a:lnTo>
                    <a:lnTo>
                      <a:pt x="19039" y="16062"/>
                    </a:lnTo>
                    <a:lnTo>
                      <a:pt x="19054" y="15877"/>
                    </a:lnTo>
                    <a:lnTo>
                      <a:pt x="19054" y="2769"/>
                    </a:lnTo>
                    <a:lnTo>
                      <a:pt x="18991" y="2769"/>
                    </a:lnTo>
                    <a:lnTo>
                      <a:pt x="18835" y="2585"/>
                    </a:lnTo>
                    <a:lnTo>
                      <a:pt x="18758" y="2585"/>
                    </a:lnTo>
                    <a:lnTo>
                      <a:pt x="18724" y="2400"/>
                    </a:lnTo>
                    <a:lnTo>
                      <a:pt x="18687" y="2215"/>
                    </a:lnTo>
                    <a:lnTo>
                      <a:pt x="18645" y="2215"/>
                    </a:lnTo>
                    <a:lnTo>
                      <a:pt x="18595" y="2031"/>
                    </a:lnTo>
                    <a:lnTo>
                      <a:pt x="18500" y="2031"/>
                    </a:lnTo>
                    <a:lnTo>
                      <a:pt x="18439" y="2215"/>
                    </a:lnTo>
                    <a:lnTo>
                      <a:pt x="18417" y="2215"/>
                    </a:lnTo>
                    <a:lnTo>
                      <a:pt x="18417" y="15692"/>
                    </a:lnTo>
                    <a:lnTo>
                      <a:pt x="18373" y="15692"/>
                    </a:lnTo>
                    <a:lnTo>
                      <a:pt x="18387" y="15508"/>
                    </a:lnTo>
                    <a:lnTo>
                      <a:pt x="18150" y="15508"/>
                    </a:lnTo>
                    <a:lnTo>
                      <a:pt x="18136" y="15447"/>
                    </a:lnTo>
                    <a:lnTo>
                      <a:pt x="18136" y="15877"/>
                    </a:lnTo>
                    <a:lnTo>
                      <a:pt x="18121" y="16062"/>
                    </a:lnTo>
                    <a:lnTo>
                      <a:pt x="18121" y="15877"/>
                    </a:lnTo>
                    <a:lnTo>
                      <a:pt x="18136" y="15877"/>
                    </a:lnTo>
                    <a:lnTo>
                      <a:pt x="18136" y="15447"/>
                    </a:lnTo>
                    <a:lnTo>
                      <a:pt x="18106" y="15323"/>
                    </a:lnTo>
                    <a:lnTo>
                      <a:pt x="18076" y="15323"/>
                    </a:lnTo>
                    <a:lnTo>
                      <a:pt x="18091" y="15508"/>
                    </a:lnTo>
                    <a:lnTo>
                      <a:pt x="18078" y="15508"/>
                    </a:lnTo>
                    <a:lnTo>
                      <a:pt x="18076" y="15496"/>
                    </a:lnTo>
                    <a:lnTo>
                      <a:pt x="18076" y="16615"/>
                    </a:lnTo>
                    <a:lnTo>
                      <a:pt x="18062" y="16615"/>
                    </a:lnTo>
                    <a:lnTo>
                      <a:pt x="18062" y="16431"/>
                    </a:lnTo>
                    <a:lnTo>
                      <a:pt x="18076" y="16431"/>
                    </a:lnTo>
                    <a:lnTo>
                      <a:pt x="18076" y="15496"/>
                    </a:lnTo>
                    <a:lnTo>
                      <a:pt x="18060" y="15323"/>
                    </a:lnTo>
                    <a:lnTo>
                      <a:pt x="18062" y="15323"/>
                    </a:lnTo>
                    <a:lnTo>
                      <a:pt x="18032" y="15138"/>
                    </a:lnTo>
                    <a:lnTo>
                      <a:pt x="18032" y="17354"/>
                    </a:lnTo>
                    <a:lnTo>
                      <a:pt x="18002" y="17169"/>
                    </a:lnTo>
                    <a:lnTo>
                      <a:pt x="18017" y="17169"/>
                    </a:lnTo>
                    <a:lnTo>
                      <a:pt x="18032" y="17354"/>
                    </a:lnTo>
                    <a:lnTo>
                      <a:pt x="18032" y="15138"/>
                    </a:lnTo>
                    <a:lnTo>
                      <a:pt x="18323" y="15138"/>
                    </a:lnTo>
                    <a:lnTo>
                      <a:pt x="18417" y="15508"/>
                    </a:lnTo>
                    <a:lnTo>
                      <a:pt x="18417" y="2215"/>
                    </a:lnTo>
                    <a:lnTo>
                      <a:pt x="18343" y="2215"/>
                    </a:lnTo>
                    <a:lnTo>
                      <a:pt x="18313" y="1846"/>
                    </a:lnTo>
                    <a:lnTo>
                      <a:pt x="18299" y="1846"/>
                    </a:lnTo>
                    <a:lnTo>
                      <a:pt x="18299" y="1662"/>
                    </a:lnTo>
                    <a:lnTo>
                      <a:pt x="18284" y="1662"/>
                    </a:lnTo>
                    <a:lnTo>
                      <a:pt x="18231" y="1846"/>
                    </a:lnTo>
                    <a:lnTo>
                      <a:pt x="18130" y="2215"/>
                    </a:lnTo>
                    <a:lnTo>
                      <a:pt x="18076" y="2400"/>
                    </a:lnTo>
                    <a:lnTo>
                      <a:pt x="18055" y="2215"/>
                    </a:lnTo>
                    <a:lnTo>
                      <a:pt x="18034" y="2031"/>
                    </a:lnTo>
                    <a:lnTo>
                      <a:pt x="18017" y="1858"/>
                    </a:lnTo>
                    <a:lnTo>
                      <a:pt x="18017" y="16615"/>
                    </a:lnTo>
                    <a:lnTo>
                      <a:pt x="18008" y="16800"/>
                    </a:lnTo>
                    <a:lnTo>
                      <a:pt x="17996" y="16985"/>
                    </a:lnTo>
                    <a:lnTo>
                      <a:pt x="17971" y="16985"/>
                    </a:lnTo>
                    <a:lnTo>
                      <a:pt x="17988" y="16800"/>
                    </a:lnTo>
                    <a:lnTo>
                      <a:pt x="18004" y="16800"/>
                    </a:lnTo>
                    <a:lnTo>
                      <a:pt x="18017" y="16615"/>
                    </a:lnTo>
                    <a:lnTo>
                      <a:pt x="18017" y="15138"/>
                    </a:lnTo>
                    <a:lnTo>
                      <a:pt x="18002" y="15323"/>
                    </a:lnTo>
                    <a:lnTo>
                      <a:pt x="17995" y="15323"/>
                    </a:lnTo>
                    <a:lnTo>
                      <a:pt x="17995" y="15877"/>
                    </a:lnTo>
                    <a:lnTo>
                      <a:pt x="17958" y="15877"/>
                    </a:lnTo>
                    <a:lnTo>
                      <a:pt x="17958" y="17169"/>
                    </a:lnTo>
                    <a:lnTo>
                      <a:pt x="17914" y="17169"/>
                    </a:lnTo>
                    <a:lnTo>
                      <a:pt x="17914" y="16985"/>
                    </a:lnTo>
                    <a:lnTo>
                      <a:pt x="17847" y="16985"/>
                    </a:lnTo>
                    <a:lnTo>
                      <a:pt x="17825" y="16800"/>
                    </a:lnTo>
                    <a:lnTo>
                      <a:pt x="17823" y="16800"/>
                    </a:lnTo>
                    <a:lnTo>
                      <a:pt x="17823" y="17538"/>
                    </a:lnTo>
                    <a:lnTo>
                      <a:pt x="17810" y="17538"/>
                    </a:lnTo>
                    <a:lnTo>
                      <a:pt x="17810" y="19569"/>
                    </a:lnTo>
                    <a:lnTo>
                      <a:pt x="17780" y="19569"/>
                    </a:lnTo>
                    <a:lnTo>
                      <a:pt x="17780" y="19385"/>
                    </a:lnTo>
                    <a:lnTo>
                      <a:pt x="17810" y="19385"/>
                    </a:lnTo>
                    <a:lnTo>
                      <a:pt x="17810" y="17538"/>
                    </a:lnTo>
                    <a:lnTo>
                      <a:pt x="17748" y="17538"/>
                    </a:lnTo>
                    <a:lnTo>
                      <a:pt x="17743" y="17354"/>
                    </a:lnTo>
                    <a:lnTo>
                      <a:pt x="17738" y="17169"/>
                    </a:lnTo>
                    <a:lnTo>
                      <a:pt x="17767" y="17169"/>
                    </a:lnTo>
                    <a:lnTo>
                      <a:pt x="17823" y="17538"/>
                    </a:lnTo>
                    <a:lnTo>
                      <a:pt x="17823" y="16800"/>
                    </a:lnTo>
                    <a:lnTo>
                      <a:pt x="17803" y="16800"/>
                    </a:lnTo>
                    <a:lnTo>
                      <a:pt x="17780" y="16985"/>
                    </a:lnTo>
                    <a:lnTo>
                      <a:pt x="17736" y="16985"/>
                    </a:lnTo>
                    <a:lnTo>
                      <a:pt x="17716" y="17169"/>
                    </a:lnTo>
                    <a:lnTo>
                      <a:pt x="17682" y="17169"/>
                    </a:lnTo>
                    <a:lnTo>
                      <a:pt x="17677" y="17217"/>
                    </a:lnTo>
                    <a:lnTo>
                      <a:pt x="17677" y="19938"/>
                    </a:lnTo>
                    <a:lnTo>
                      <a:pt x="17662" y="20123"/>
                    </a:lnTo>
                    <a:lnTo>
                      <a:pt x="17648" y="20123"/>
                    </a:lnTo>
                    <a:lnTo>
                      <a:pt x="17630" y="19938"/>
                    </a:lnTo>
                    <a:lnTo>
                      <a:pt x="17610" y="19938"/>
                    </a:lnTo>
                    <a:lnTo>
                      <a:pt x="17588" y="19754"/>
                    </a:lnTo>
                    <a:lnTo>
                      <a:pt x="17538" y="19754"/>
                    </a:lnTo>
                    <a:lnTo>
                      <a:pt x="17593" y="19569"/>
                    </a:lnTo>
                    <a:lnTo>
                      <a:pt x="17618" y="19385"/>
                    </a:lnTo>
                    <a:lnTo>
                      <a:pt x="17618" y="19569"/>
                    </a:lnTo>
                    <a:lnTo>
                      <a:pt x="17632" y="19385"/>
                    </a:lnTo>
                    <a:lnTo>
                      <a:pt x="17647" y="19385"/>
                    </a:lnTo>
                    <a:lnTo>
                      <a:pt x="17662" y="19569"/>
                    </a:lnTo>
                    <a:lnTo>
                      <a:pt x="17662" y="19754"/>
                    </a:lnTo>
                    <a:lnTo>
                      <a:pt x="17677" y="19754"/>
                    </a:lnTo>
                    <a:lnTo>
                      <a:pt x="17677" y="17217"/>
                    </a:lnTo>
                    <a:lnTo>
                      <a:pt x="17662" y="17354"/>
                    </a:lnTo>
                    <a:lnTo>
                      <a:pt x="17647" y="17169"/>
                    </a:lnTo>
                    <a:lnTo>
                      <a:pt x="17638" y="17354"/>
                    </a:lnTo>
                    <a:lnTo>
                      <a:pt x="17626" y="17538"/>
                    </a:lnTo>
                    <a:lnTo>
                      <a:pt x="17618" y="17715"/>
                    </a:lnTo>
                    <a:lnTo>
                      <a:pt x="17618" y="17908"/>
                    </a:lnTo>
                    <a:lnTo>
                      <a:pt x="17551" y="17908"/>
                    </a:lnTo>
                    <a:lnTo>
                      <a:pt x="17507" y="18092"/>
                    </a:lnTo>
                    <a:lnTo>
                      <a:pt x="17455" y="18092"/>
                    </a:lnTo>
                    <a:lnTo>
                      <a:pt x="17477" y="17908"/>
                    </a:lnTo>
                    <a:lnTo>
                      <a:pt x="17464" y="17908"/>
                    </a:lnTo>
                    <a:lnTo>
                      <a:pt x="17440" y="17770"/>
                    </a:lnTo>
                    <a:lnTo>
                      <a:pt x="17440" y="18277"/>
                    </a:lnTo>
                    <a:lnTo>
                      <a:pt x="17410" y="18092"/>
                    </a:lnTo>
                    <a:lnTo>
                      <a:pt x="17440" y="18092"/>
                    </a:lnTo>
                    <a:lnTo>
                      <a:pt x="17440" y="17770"/>
                    </a:lnTo>
                    <a:lnTo>
                      <a:pt x="17432" y="17723"/>
                    </a:lnTo>
                    <a:lnTo>
                      <a:pt x="17395" y="17723"/>
                    </a:lnTo>
                    <a:lnTo>
                      <a:pt x="17395" y="17908"/>
                    </a:lnTo>
                    <a:lnTo>
                      <a:pt x="17349" y="17908"/>
                    </a:lnTo>
                    <a:lnTo>
                      <a:pt x="17339" y="18277"/>
                    </a:lnTo>
                    <a:lnTo>
                      <a:pt x="17327" y="18277"/>
                    </a:lnTo>
                    <a:lnTo>
                      <a:pt x="17315" y="18092"/>
                    </a:lnTo>
                    <a:lnTo>
                      <a:pt x="17307" y="17908"/>
                    </a:lnTo>
                    <a:lnTo>
                      <a:pt x="16700" y="17908"/>
                    </a:lnTo>
                    <a:lnTo>
                      <a:pt x="16700" y="18462"/>
                    </a:lnTo>
                    <a:lnTo>
                      <a:pt x="16685" y="18462"/>
                    </a:lnTo>
                    <a:lnTo>
                      <a:pt x="16700" y="18277"/>
                    </a:lnTo>
                    <a:lnTo>
                      <a:pt x="16700" y="17908"/>
                    </a:lnTo>
                    <a:lnTo>
                      <a:pt x="15930" y="17908"/>
                    </a:lnTo>
                    <a:lnTo>
                      <a:pt x="15930" y="18462"/>
                    </a:lnTo>
                    <a:lnTo>
                      <a:pt x="15900" y="18462"/>
                    </a:lnTo>
                    <a:lnTo>
                      <a:pt x="15900" y="18277"/>
                    </a:lnTo>
                    <a:lnTo>
                      <a:pt x="15930" y="18277"/>
                    </a:lnTo>
                    <a:lnTo>
                      <a:pt x="15930" y="17908"/>
                    </a:lnTo>
                    <a:lnTo>
                      <a:pt x="15777" y="17908"/>
                    </a:lnTo>
                    <a:lnTo>
                      <a:pt x="16640" y="17908"/>
                    </a:lnTo>
                    <a:lnTo>
                      <a:pt x="16640" y="17723"/>
                    </a:lnTo>
                    <a:lnTo>
                      <a:pt x="16670" y="17723"/>
                    </a:lnTo>
                    <a:lnTo>
                      <a:pt x="16670" y="17908"/>
                    </a:lnTo>
                    <a:lnTo>
                      <a:pt x="16729" y="17538"/>
                    </a:lnTo>
                    <a:lnTo>
                      <a:pt x="16670" y="17538"/>
                    </a:lnTo>
                    <a:lnTo>
                      <a:pt x="16700" y="17169"/>
                    </a:lnTo>
                    <a:lnTo>
                      <a:pt x="16700" y="16985"/>
                    </a:lnTo>
                    <a:lnTo>
                      <a:pt x="16714" y="16800"/>
                    </a:lnTo>
                    <a:lnTo>
                      <a:pt x="16737" y="16985"/>
                    </a:lnTo>
                    <a:lnTo>
                      <a:pt x="16781" y="17169"/>
                    </a:lnTo>
                    <a:lnTo>
                      <a:pt x="16803" y="17169"/>
                    </a:lnTo>
                    <a:lnTo>
                      <a:pt x="16804" y="17138"/>
                    </a:lnTo>
                    <a:lnTo>
                      <a:pt x="16803" y="17354"/>
                    </a:lnTo>
                    <a:lnTo>
                      <a:pt x="16818" y="17538"/>
                    </a:lnTo>
                    <a:lnTo>
                      <a:pt x="16729" y="17538"/>
                    </a:lnTo>
                    <a:lnTo>
                      <a:pt x="16744" y="17723"/>
                    </a:lnTo>
                    <a:lnTo>
                      <a:pt x="16759" y="17723"/>
                    </a:lnTo>
                    <a:lnTo>
                      <a:pt x="16744" y="17908"/>
                    </a:lnTo>
                    <a:lnTo>
                      <a:pt x="17277" y="17908"/>
                    </a:lnTo>
                    <a:lnTo>
                      <a:pt x="17277" y="17723"/>
                    </a:lnTo>
                    <a:lnTo>
                      <a:pt x="17262" y="17723"/>
                    </a:lnTo>
                    <a:lnTo>
                      <a:pt x="17262" y="17538"/>
                    </a:lnTo>
                    <a:lnTo>
                      <a:pt x="17260" y="17538"/>
                    </a:lnTo>
                    <a:lnTo>
                      <a:pt x="17256" y="17354"/>
                    </a:lnTo>
                    <a:lnTo>
                      <a:pt x="17247" y="17169"/>
                    </a:lnTo>
                    <a:lnTo>
                      <a:pt x="17279" y="16985"/>
                    </a:lnTo>
                    <a:lnTo>
                      <a:pt x="17308" y="16985"/>
                    </a:lnTo>
                    <a:lnTo>
                      <a:pt x="17341" y="16800"/>
                    </a:lnTo>
                    <a:lnTo>
                      <a:pt x="17381" y="16431"/>
                    </a:lnTo>
                    <a:lnTo>
                      <a:pt x="17399" y="16431"/>
                    </a:lnTo>
                    <a:lnTo>
                      <a:pt x="17429" y="16615"/>
                    </a:lnTo>
                    <a:lnTo>
                      <a:pt x="17588" y="16615"/>
                    </a:lnTo>
                    <a:lnTo>
                      <a:pt x="17603" y="16800"/>
                    </a:lnTo>
                    <a:lnTo>
                      <a:pt x="17603" y="16615"/>
                    </a:lnTo>
                    <a:lnTo>
                      <a:pt x="17647" y="16615"/>
                    </a:lnTo>
                    <a:lnTo>
                      <a:pt x="17647" y="16800"/>
                    </a:lnTo>
                    <a:lnTo>
                      <a:pt x="17689" y="16800"/>
                    </a:lnTo>
                    <a:lnTo>
                      <a:pt x="17768" y="16615"/>
                    </a:lnTo>
                    <a:lnTo>
                      <a:pt x="17795" y="16615"/>
                    </a:lnTo>
                    <a:lnTo>
                      <a:pt x="17795" y="16431"/>
                    </a:lnTo>
                    <a:lnTo>
                      <a:pt x="17810" y="16431"/>
                    </a:lnTo>
                    <a:lnTo>
                      <a:pt x="17825" y="16615"/>
                    </a:lnTo>
                    <a:lnTo>
                      <a:pt x="17810" y="16615"/>
                    </a:lnTo>
                    <a:lnTo>
                      <a:pt x="17825" y="16800"/>
                    </a:lnTo>
                    <a:lnTo>
                      <a:pt x="17840" y="16800"/>
                    </a:lnTo>
                    <a:lnTo>
                      <a:pt x="17854" y="16615"/>
                    </a:lnTo>
                    <a:lnTo>
                      <a:pt x="17869" y="16615"/>
                    </a:lnTo>
                    <a:lnTo>
                      <a:pt x="17914" y="16985"/>
                    </a:lnTo>
                    <a:lnTo>
                      <a:pt x="17958" y="16985"/>
                    </a:lnTo>
                    <a:lnTo>
                      <a:pt x="17958" y="15877"/>
                    </a:lnTo>
                    <a:lnTo>
                      <a:pt x="17957" y="15877"/>
                    </a:lnTo>
                    <a:lnTo>
                      <a:pt x="17995" y="15877"/>
                    </a:lnTo>
                    <a:lnTo>
                      <a:pt x="17995" y="15323"/>
                    </a:lnTo>
                    <a:lnTo>
                      <a:pt x="17943" y="15323"/>
                    </a:lnTo>
                    <a:lnTo>
                      <a:pt x="17943" y="14954"/>
                    </a:lnTo>
                    <a:lnTo>
                      <a:pt x="17973" y="15138"/>
                    </a:lnTo>
                    <a:lnTo>
                      <a:pt x="18017" y="15138"/>
                    </a:lnTo>
                    <a:lnTo>
                      <a:pt x="18017" y="1858"/>
                    </a:lnTo>
                    <a:lnTo>
                      <a:pt x="18016" y="1846"/>
                    </a:lnTo>
                    <a:lnTo>
                      <a:pt x="18002" y="1662"/>
                    </a:lnTo>
                    <a:lnTo>
                      <a:pt x="17928" y="1662"/>
                    </a:lnTo>
                    <a:lnTo>
                      <a:pt x="17928" y="14954"/>
                    </a:lnTo>
                    <a:lnTo>
                      <a:pt x="17909" y="15138"/>
                    </a:lnTo>
                    <a:lnTo>
                      <a:pt x="17874" y="15138"/>
                    </a:lnTo>
                    <a:lnTo>
                      <a:pt x="17854" y="15323"/>
                    </a:lnTo>
                    <a:lnTo>
                      <a:pt x="17854" y="15138"/>
                    </a:lnTo>
                    <a:lnTo>
                      <a:pt x="17884" y="14954"/>
                    </a:lnTo>
                    <a:lnTo>
                      <a:pt x="17928" y="14954"/>
                    </a:lnTo>
                    <a:lnTo>
                      <a:pt x="17928" y="1662"/>
                    </a:lnTo>
                    <a:lnTo>
                      <a:pt x="17882" y="1662"/>
                    </a:lnTo>
                    <a:lnTo>
                      <a:pt x="17859" y="1846"/>
                    </a:lnTo>
                    <a:lnTo>
                      <a:pt x="17840" y="2031"/>
                    </a:lnTo>
                    <a:lnTo>
                      <a:pt x="17604" y="2031"/>
                    </a:lnTo>
                    <a:lnTo>
                      <a:pt x="17529" y="1846"/>
                    </a:lnTo>
                    <a:lnTo>
                      <a:pt x="17440" y="1477"/>
                    </a:lnTo>
                    <a:lnTo>
                      <a:pt x="17425" y="1292"/>
                    </a:lnTo>
                    <a:lnTo>
                      <a:pt x="17410" y="1477"/>
                    </a:lnTo>
                    <a:lnTo>
                      <a:pt x="17336" y="1477"/>
                    </a:lnTo>
                    <a:lnTo>
                      <a:pt x="17336" y="16062"/>
                    </a:lnTo>
                    <a:lnTo>
                      <a:pt x="17303" y="16246"/>
                    </a:lnTo>
                    <a:lnTo>
                      <a:pt x="17268" y="16431"/>
                    </a:lnTo>
                    <a:lnTo>
                      <a:pt x="17230" y="16615"/>
                    </a:lnTo>
                    <a:lnTo>
                      <a:pt x="17188" y="16800"/>
                    </a:lnTo>
                    <a:lnTo>
                      <a:pt x="17224" y="16615"/>
                    </a:lnTo>
                    <a:lnTo>
                      <a:pt x="17262" y="16431"/>
                    </a:lnTo>
                    <a:lnTo>
                      <a:pt x="17301" y="16246"/>
                    </a:lnTo>
                    <a:lnTo>
                      <a:pt x="17336" y="16062"/>
                    </a:lnTo>
                    <a:lnTo>
                      <a:pt x="17336" y="1477"/>
                    </a:lnTo>
                    <a:lnTo>
                      <a:pt x="17277" y="1477"/>
                    </a:lnTo>
                    <a:lnTo>
                      <a:pt x="17262" y="1662"/>
                    </a:lnTo>
                    <a:lnTo>
                      <a:pt x="17218" y="1662"/>
                    </a:lnTo>
                    <a:lnTo>
                      <a:pt x="17233" y="1477"/>
                    </a:lnTo>
                    <a:lnTo>
                      <a:pt x="17173" y="1477"/>
                    </a:lnTo>
                    <a:lnTo>
                      <a:pt x="17173" y="15508"/>
                    </a:lnTo>
                    <a:lnTo>
                      <a:pt x="17159" y="15508"/>
                    </a:lnTo>
                    <a:lnTo>
                      <a:pt x="17159" y="15692"/>
                    </a:lnTo>
                    <a:lnTo>
                      <a:pt x="17144" y="15877"/>
                    </a:lnTo>
                    <a:lnTo>
                      <a:pt x="17144" y="16062"/>
                    </a:lnTo>
                    <a:lnTo>
                      <a:pt x="17129" y="16062"/>
                    </a:lnTo>
                    <a:lnTo>
                      <a:pt x="17144" y="15877"/>
                    </a:lnTo>
                    <a:lnTo>
                      <a:pt x="17099" y="15877"/>
                    </a:lnTo>
                    <a:lnTo>
                      <a:pt x="17099" y="15692"/>
                    </a:lnTo>
                    <a:lnTo>
                      <a:pt x="17159" y="15692"/>
                    </a:lnTo>
                    <a:lnTo>
                      <a:pt x="17159" y="15508"/>
                    </a:lnTo>
                    <a:lnTo>
                      <a:pt x="17099" y="15508"/>
                    </a:lnTo>
                    <a:lnTo>
                      <a:pt x="17070" y="15323"/>
                    </a:lnTo>
                    <a:lnTo>
                      <a:pt x="17025" y="15323"/>
                    </a:lnTo>
                    <a:lnTo>
                      <a:pt x="17055" y="15138"/>
                    </a:lnTo>
                    <a:lnTo>
                      <a:pt x="17099" y="15138"/>
                    </a:lnTo>
                    <a:lnTo>
                      <a:pt x="17085" y="15323"/>
                    </a:lnTo>
                    <a:lnTo>
                      <a:pt x="17159" y="15323"/>
                    </a:lnTo>
                    <a:lnTo>
                      <a:pt x="17173" y="15508"/>
                    </a:lnTo>
                    <a:lnTo>
                      <a:pt x="17173" y="1477"/>
                    </a:lnTo>
                    <a:lnTo>
                      <a:pt x="17107" y="1477"/>
                    </a:lnTo>
                    <a:lnTo>
                      <a:pt x="17045" y="1292"/>
                    </a:lnTo>
                    <a:lnTo>
                      <a:pt x="16981" y="1292"/>
                    </a:lnTo>
                    <a:lnTo>
                      <a:pt x="16981" y="14954"/>
                    </a:lnTo>
                    <a:lnTo>
                      <a:pt x="16966" y="14954"/>
                    </a:lnTo>
                    <a:lnTo>
                      <a:pt x="16966" y="14769"/>
                    </a:lnTo>
                    <a:lnTo>
                      <a:pt x="16981" y="14769"/>
                    </a:lnTo>
                    <a:lnTo>
                      <a:pt x="16981" y="1292"/>
                    </a:lnTo>
                    <a:lnTo>
                      <a:pt x="16956" y="1292"/>
                    </a:lnTo>
                    <a:lnTo>
                      <a:pt x="16902" y="1108"/>
                    </a:lnTo>
                    <a:lnTo>
                      <a:pt x="16877" y="923"/>
                    </a:lnTo>
                    <a:lnTo>
                      <a:pt x="16877" y="1108"/>
                    </a:lnTo>
                    <a:lnTo>
                      <a:pt x="16818" y="1108"/>
                    </a:lnTo>
                    <a:lnTo>
                      <a:pt x="16803" y="1292"/>
                    </a:lnTo>
                    <a:lnTo>
                      <a:pt x="16937" y="1292"/>
                    </a:lnTo>
                    <a:lnTo>
                      <a:pt x="16937" y="1477"/>
                    </a:lnTo>
                    <a:lnTo>
                      <a:pt x="16907" y="1477"/>
                    </a:lnTo>
                    <a:lnTo>
                      <a:pt x="16892" y="1292"/>
                    </a:lnTo>
                    <a:lnTo>
                      <a:pt x="16803" y="1477"/>
                    </a:lnTo>
                    <a:lnTo>
                      <a:pt x="16788" y="1477"/>
                    </a:lnTo>
                    <a:lnTo>
                      <a:pt x="16788" y="15508"/>
                    </a:lnTo>
                    <a:lnTo>
                      <a:pt x="16774" y="15508"/>
                    </a:lnTo>
                    <a:lnTo>
                      <a:pt x="16788" y="15692"/>
                    </a:lnTo>
                    <a:lnTo>
                      <a:pt x="16759" y="15692"/>
                    </a:lnTo>
                    <a:lnTo>
                      <a:pt x="16759" y="15508"/>
                    </a:lnTo>
                    <a:lnTo>
                      <a:pt x="16729" y="15508"/>
                    </a:lnTo>
                    <a:lnTo>
                      <a:pt x="16729" y="16615"/>
                    </a:lnTo>
                    <a:lnTo>
                      <a:pt x="16346" y="16615"/>
                    </a:lnTo>
                    <a:lnTo>
                      <a:pt x="16226" y="16431"/>
                    </a:lnTo>
                    <a:lnTo>
                      <a:pt x="16226" y="16246"/>
                    </a:lnTo>
                    <a:lnTo>
                      <a:pt x="16167" y="16246"/>
                    </a:lnTo>
                    <a:lnTo>
                      <a:pt x="16152" y="16431"/>
                    </a:lnTo>
                    <a:lnTo>
                      <a:pt x="16137" y="16431"/>
                    </a:lnTo>
                    <a:lnTo>
                      <a:pt x="16137" y="15877"/>
                    </a:lnTo>
                    <a:lnTo>
                      <a:pt x="16152" y="16062"/>
                    </a:lnTo>
                    <a:lnTo>
                      <a:pt x="16241" y="16062"/>
                    </a:lnTo>
                    <a:lnTo>
                      <a:pt x="16226" y="15877"/>
                    </a:lnTo>
                    <a:lnTo>
                      <a:pt x="16167" y="15877"/>
                    </a:lnTo>
                    <a:lnTo>
                      <a:pt x="16211" y="15877"/>
                    </a:lnTo>
                    <a:lnTo>
                      <a:pt x="16241" y="15508"/>
                    </a:lnTo>
                    <a:lnTo>
                      <a:pt x="16256" y="15508"/>
                    </a:lnTo>
                    <a:lnTo>
                      <a:pt x="16270" y="15692"/>
                    </a:lnTo>
                    <a:lnTo>
                      <a:pt x="16273" y="15508"/>
                    </a:lnTo>
                    <a:lnTo>
                      <a:pt x="16283" y="15323"/>
                    </a:lnTo>
                    <a:lnTo>
                      <a:pt x="16285" y="15138"/>
                    </a:lnTo>
                    <a:lnTo>
                      <a:pt x="16256" y="15138"/>
                    </a:lnTo>
                    <a:lnTo>
                      <a:pt x="16226" y="15323"/>
                    </a:lnTo>
                    <a:lnTo>
                      <a:pt x="16196" y="15323"/>
                    </a:lnTo>
                    <a:lnTo>
                      <a:pt x="16182" y="15138"/>
                    </a:lnTo>
                    <a:lnTo>
                      <a:pt x="16182" y="15323"/>
                    </a:lnTo>
                    <a:lnTo>
                      <a:pt x="16122" y="15323"/>
                    </a:lnTo>
                    <a:lnTo>
                      <a:pt x="16122" y="15138"/>
                    </a:lnTo>
                    <a:lnTo>
                      <a:pt x="16107" y="15138"/>
                    </a:lnTo>
                    <a:lnTo>
                      <a:pt x="16093" y="15323"/>
                    </a:lnTo>
                    <a:lnTo>
                      <a:pt x="16078" y="15323"/>
                    </a:lnTo>
                    <a:lnTo>
                      <a:pt x="16078" y="16062"/>
                    </a:lnTo>
                    <a:lnTo>
                      <a:pt x="16063" y="16062"/>
                    </a:lnTo>
                    <a:lnTo>
                      <a:pt x="16063" y="16246"/>
                    </a:lnTo>
                    <a:lnTo>
                      <a:pt x="16033" y="16246"/>
                    </a:lnTo>
                    <a:lnTo>
                      <a:pt x="16033" y="16615"/>
                    </a:lnTo>
                    <a:lnTo>
                      <a:pt x="15959" y="16615"/>
                    </a:lnTo>
                    <a:lnTo>
                      <a:pt x="15959" y="16431"/>
                    </a:lnTo>
                    <a:lnTo>
                      <a:pt x="15974" y="16431"/>
                    </a:lnTo>
                    <a:lnTo>
                      <a:pt x="15989" y="16615"/>
                    </a:lnTo>
                    <a:lnTo>
                      <a:pt x="15989" y="16431"/>
                    </a:lnTo>
                    <a:lnTo>
                      <a:pt x="15974" y="16246"/>
                    </a:lnTo>
                    <a:lnTo>
                      <a:pt x="15959" y="16246"/>
                    </a:lnTo>
                    <a:lnTo>
                      <a:pt x="15930" y="16062"/>
                    </a:lnTo>
                    <a:lnTo>
                      <a:pt x="15915" y="16062"/>
                    </a:lnTo>
                    <a:lnTo>
                      <a:pt x="15915" y="16431"/>
                    </a:lnTo>
                    <a:lnTo>
                      <a:pt x="15900" y="16615"/>
                    </a:lnTo>
                    <a:lnTo>
                      <a:pt x="15885" y="16615"/>
                    </a:lnTo>
                    <a:lnTo>
                      <a:pt x="15871" y="16800"/>
                    </a:lnTo>
                    <a:lnTo>
                      <a:pt x="15900" y="16800"/>
                    </a:lnTo>
                    <a:lnTo>
                      <a:pt x="15915" y="16985"/>
                    </a:lnTo>
                    <a:lnTo>
                      <a:pt x="15885" y="16985"/>
                    </a:lnTo>
                    <a:lnTo>
                      <a:pt x="15856" y="17169"/>
                    </a:lnTo>
                    <a:lnTo>
                      <a:pt x="15841" y="17169"/>
                    </a:lnTo>
                    <a:lnTo>
                      <a:pt x="15841" y="16985"/>
                    </a:lnTo>
                    <a:lnTo>
                      <a:pt x="15791" y="16985"/>
                    </a:lnTo>
                    <a:lnTo>
                      <a:pt x="15774" y="16800"/>
                    </a:lnTo>
                    <a:lnTo>
                      <a:pt x="15762" y="16800"/>
                    </a:lnTo>
                    <a:lnTo>
                      <a:pt x="15816" y="16615"/>
                    </a:lnTo>
                    <a:lnTo>
                      <a:pt x="15841" y="16615"/>
                    </a:lnTo>
                    <a:lnTo>
                      <a:pt x="15856" y="16431"/>
                    </a:lnTo>
                    <a:lnTo>
                      <a:pt x="15841" y="16431"/>
                    </a:lnTo>
                    <a:lnTo>
                      <a:pt x="15826" y="16246"/>
                    </a:lnTo>
                    <a:lnTo>
                      <a:pt x="15811" y="16246"/>
                    </a:lnTo>
                    <a:lnTo>
                      <a:pt x="15811" y="16431"/>
                    </a:lnTo>
                    <a:lnTo>
                      <a:pt x="15797" y="16431"/>
                    </a:lnTo>
                    <a:lnTo>
                      <a:pt x="15797" y="16246"/>
                    </a:lnTo>
                    <a:lnTo>
                      <a:pt x="15767" y="16246"/>
                    </a:lnTo>
                    <a:lnTo>
                      <a:pt x="15767" y="16431"/>
                    </a:lnTo>
                    <a:lnTo>
                      <a:pt x="15752" y="16615"/>
                    </a:lnTo>
                    <a:lnTo>
                      <a:pt x="15737" y="16615"/>
                    </a:lnTo>
                    <a:lnTo>
                      <a:pt x="15737" y="16431"/>
                    </a:lnTo>
                    <a:lnTo>
                      <a:pt x="15693" y="16431"/>
                    </a:lnTo>
                    <a:lnTo>
                      <a:pt x="15708" y="16615"/>
                    </a:lnTo>
                    <a:lnTo>
                      <a:pt x="15663" y="16615"/>
                    </a:lnTo>
                    <a:lnTo>
                      <a:pt x="15678" y="16431"/>
                    </a:lnTo>
                    <a:lnTo>
                      <a:pt x="15693" y="16431"/>
                    </a:lnTo>
                    <a:lnTo>
                      <a:pt x="15693" y="16246"/>
                    </a:lnTo>
                    <a:lnTo>
                      <a:pt x="15663" y="16246"/>
                    </a:lnTo>
                    <a:lnTo>
                      <a:pt x="15663" y="16431"/>
                    </a:lnTo>
                    <a:lnTo>
                      <a:pt x="15574" y="16431"/>
                    </a:lnTo>
                    <a:lnTo>
                      <a:pt x="15545" y="16615"/>
                    </a:lnTo>
                    <a:lnTo>
                      <a:pt x="15530" y="16615"/>
                    </a:lnTo>
                    <a:lnTo>
                      <a:pt x="15500" y="16431"/>
                    </a:lnTo>
                    <a:lnTo>
                      <a:pt x="15486" y="16431"/>
                    </a:lnTo>
                    <a:lnTo>
                      <a:pt x="15574" y="16246"/>
                    </a:lnTo>
                    <a:lnTo>
                      <a:pt x="15634" y="16246"/>
                    </a:lnTo>
                    <a:lnTo>
                      <a:pt x="15634" y="16062"/>
                    </a:lnTo>
                    <a:lnTo>
                      <a:pt x="15663" y="16062"/>
                    </a:lnTo>
                    <a:lnTo>
                      <a:pt x="15723" y="16246"/>
                    </a:lnTo>
                    <a:lnTo>
                      <a:pt x="15737" y="16246"/>
                    </a:lnTo>
                    <a:lnTo>
                      <a:pt x="15737" y="16062"/>
                    </a:lnTo>
                    <a:lnTo>
                      <a:pt x="15752" y="16062"/>
                    </a:lnTo>
                    <a:lnTo>
                      <a:pt x="15752" y="15877"/>
                    </a:lnTo>
                    <a:lnTo>
                      <a:pt x="15737" y="15877"/>
                    </a:lnTo>
                    <a:lnTo>
                      <a:pt x="15678" y="15692"/>
                    </a:lnTo>
                    <a:lnTo>
                      <a:pt x="15703" y="15692"/>
                    </a:lnTo>
                    <a:lnTo>
                      <a:pt x="15757" y="15877"/>
                    </a:lnTo>
                    <a:lnTo>
                      <a:pt x="15782" y="15877"/>
                    </a:lnTo>
                    <a:lnTo>
                      <a:pt x="15767" y="16062"/>
                    </a:lnTo>
                    <a:lnTo>
                      <a:pt x="15777" y="16062"/>
                    </a:lnTo>
                    <a:lnTo>
                      <a:pt x="15767" y="16106"/>
                    </a:lnTo>
                    <a:lnTo>
                      <a:pt x="15782" y="16106"/>
                    </a:lnTo>
                    <a:lnTo>
                      <a:pt x="15782" y="16062"/>
                    </a:lnTo>
                    <a:lnTo>
                      <a:pt x="15826" y="16062"/>
                    </a:lnTo>
                    <a:lnTo>
                      <a:pt x="15826" y="16246"/>
                    </a:lnTo>
                    <a:lnTo>
                      <a:pt x="15856" y="16246"/>
                    </a:lnTo>
                    <a:lnTo>
                      <a:pt x="15856" y="16431"/>
                    </a:lnTo>
                    <a:lnTo>
                      <a:pt x="15915" y="16431"/>
                    </a:lnTo>
                    <a:lnTo>
                      <a:pt x="15915" y="16062"/>
                    </a:lnTo>
                    <a:lnTo>
                      <a:pt x="16004" y="15692"/>
                    </a:lnTo>
                    <a:lnTo>
                      <a:pt x="16001" y="15877"/>
                    </a:lnTo>
                    <a:lnTo>
                      <a:pt x="15995" y="16062"/>
                    </a:lnTo>
                    <a:lnTo>
                      <a:pt x="15985" y="16062"/>
                    </a:lnTo>
                    <a:lnTo>
                      <a:pt x="15974" y="16246"/>
                    </a:lnTo>
                    <a:lnTo>
                      <a:pt x="16004" y="16246"/>
                    </a:lnTo>
                    <a:lnTo>
                      <a:pt x="16004" y="16431"/>
                    </a:lnTo>
                    <a:lnTo>
                      <a:pt x="16033" y="16431"/>
                    </a:lnTo>
                    <a:lnTo>
                      <a:pt x="16033" y="16246"/>
                    </a:lnTo>
                    <a:lnTo>
                      <a:pt x="16019" y="16246"/>
                    </a:lnTo>
                    <a:lnTo>
                      <a:pt x="16033" y="16062"/>
                    </a:lnTo>
                    <a:lnTo>
                      <a:pt x="16048" y="16062"/>
                    </a:lnTo>
                    <a:lnTo>
                      <a:pt x="16078" y="15877"/>
                    </a:lnTo>
                    <a:lnTo>
                      <a:pt x="16078" y="15323"/>
                    </a:lnTo>
                    <a:lnTo>
                      <a:pt x="16048" y="15323"/>
                    </a:lnTo>
                    <a:lnTo>
                      <a:pt x="16033" y="15138"/>
                    </a:lnTo>
                    <a:lnTo>
                      <a:pt x="16004" y="15138"/>
                    </a:lnTo>
                    <a:lnTo>
                      <a:pt x="16019" y="14954"/>
                    </a:lnTo>
                    <a:lnTo>
                      <a:pt x="16048" y="14954"/>
                    </a:lnTo>
                    <a:lnTo>
                      <a:pt x="16048" y="14769"/>
                    </a:lnTo>
                    <a:lnTo>
                      <a:pt x="15945" y="14769"/>
                    </a:lnTo>
                    <a:lnTo>
                      <a:pt x="15959" y="14585"/>
                    </a:lnTo>
                    <a:lnTo>
                      <a:pt x="15967" y="14585"/>
                    </a:lnTo>
                    <a:lnTo>
                      <a:pt x="15946" y="14400"/>
                    </a:lnTo>
                    <a:lnTo>
                      <a:pt x="15937" y="14400"/>
                    </a:lnTo>
                    <a:lnTo>
                      <a:pt x="15942" y="14577"/>
                    </a:lnTo>
                    <a:lnTo>
                      <a:pt x="15900" y="14446"/>
                    </a:lnTo>
                    <a:lnTo>
                      <a:pt x="15900" y="16246"/>
                    </a:lnTo>
                    <a:lnTo>
                      <a:pt x="15871" y="16246"/>
                    </a:lnTo>
                    <a:lnTo>
                      <a:pt x="15871" y="16062"/>
                    </a:lnTo>
                    <a:lnTo>
                      <a:pt x="15885" y="16062"/>
                    </a:lnTo>
                    <a:lnTo>
                      <a:pt x="15900" y="16246"/>
                    </a:lnTo>
                    <a:lnTo>
                      <a:pt x="15900" y="14446"/>
                    </a:lnTo>
                    <a:lnTo>
                      <a:pt x="15885" y="14400"/>
                    </a:lnTo>
                    <a:lnTo>
                      <a:pt x="15885" y="14215"/>
                    </a:lnTo>
                    <a:lnTo>
                      <a:pt x="15871" y="14215"/>
                    </a:lnTo>
                    <a:lnTo>
                      <a:pt x="15871" y="14585"/>
                    </a:lnTo>
                    <a:lnTo>
                      <a:pt x="15856" y="14400"/>
                    </a:lnTo>
                    <a:lnTo>
                      <a:pt x="15826" y="14400"/>
                    </a:lnTo>
                    <a:lnTo>
                      <a:pt x="15811" y="14215"/>
                    </a:lnTo>
                    <a:lnTo>
                      <a:pt x="15814" y="14215"/>
                    </a:lnTo>
                    <a:lnTo>
                      <a:pt x="15821" y="14031"/>
                    </a:lnTo>
                    <a:lnTo>
                      <a:pt x="15830" y="14031"/>
                    </a:lnTo>
                    <a:lnTo>
                      <a:pt x="15841" y="13846"/>
                    </a:lnTo>
                    <a:lnTo>
                      <a:pt x="15863" y="14031"/>
                    </a:lnTo>
                    <a:lnTo>
                      <a:pt x="15900" y="14031"/>
                    </a:lnTo>
                    <a:lnTo>
                      <a:pt x="15900" y="13846"/>
                    </a:lnTo>
                    <a:lnTo>
                      <a:pt x="15885" y="13846"/>
                    </a:lnTo>
                    <a:lnTo>
                      <a:pt x="15961" y="13662"/>
                    </a:lnTo>
                    <a:lnTo>
                      <a:pt x="16032" y="13662"/>
                    </a:lnTo>
                    <a:lnTo>
                      <a:pt x="16100" y="13846"/>
                    </a:lnTo>
                    <a:lnTo>
                      <a:pt x="16167" y="14031"/>
                    </a:lnTo>
                    <a:lnTo>
                      <a:pt x="16180" y="14031"/>
                    </a:lnTo>
                    <a:lnTo>
                      <a:pt x="16212" y="14400"/>
                    </a:lnTo>
                    <a:lnTo>
                      <a:pt x="16226" y="14585"/>
                    </a:lnTo>
                    <a:lnTo>
                      <a:pt x="16256" y="14585"/>
                    </a:lnTo>
                    <a:lnTo>
                      <a:pt x="16256" y="14769"/>
                    </a:lnTo>
                    <a:lnTo>
                      <a:pt x="16211" y="14769"/>
                    </a:lnTo>
                    <a:lnTo>
                      <a:pt x="16211" y="14954"/>
                    </a:lnTo>
                    <a:lnTo>
                      <a:pt x="16241" y="15138"/>
                    </a:lnTo>
                    <a:lnTo>
                      <a:pt x="16256" y="15138"/>
                    </a:lnTo>
                    <a:lnTo>
                      <a:pt x="16270" y="14954"/>
                    </a:lnTo>
                    <a:lnTo>
                      <a:pt x="16300" y="14954"/>
                    </a:lnTo>
                    <a:lnTo>
                      <a:pt x="16324" y="14769"/>
                    </a:lnTo>
                    <a:lnTo>
                      <a:pt x="16379" y="14585"/>
                    </a:lnTo>
                    <a:lnTo>
                      <a:pt x="16404" y="14400"/>
                    </a:lnTo>
                    <a:lnTo>
                      <a:pt x="16300" y="14400"/>
                    </a:lnTo>
                    <a:lnTo>
                      <a:pt x="16359" y="14215"/>
                    </a:lnTo>
                    <a:lnTo>
                      <a:pt x="16285" y="14215"/>
                    </a:lnTo>
                    <a:lnTo>
                      <a:pt x="16315" y="14031"/>
                    </a:lnTo>
                    <a:lnTo>
                      <a:pt x="16226" y="14031"/>
                    </a:lnTo>
                    <a:lnTo>
                      <a:pt x="16211" y="13846"/>
                    </a:lnTo>
                    <a:lnTo>
                      <a:pt x="16290" y="13846"/>
                    </a:lnTo>
                    <a:lnTo>
                      <a:pt x="16315" y="13662"/>
                    </a:lnTo>
                    <a:lnTo>
                      <a:pt x="16315" y="14031"/>
                    </a:lnTo>
                    <a:lnTo>
                      <a:pt x="16418" y="14031"/>
                    </a:lnTo>
                    <a:lnTo>
                      <a:pt x="16418" y="14215"/>
                    </a:lnTo>
                    <a:lnTo>
                      <a:pt x="16463" y="14215"/>
                    </a:lnTo>
                    <a:lnTo>
                      <a:pt x="16448" y="14400"/>
                    </a:lnTo>
                    <a:lnTo>
                      <a:pt x="16537" y="14400"/>
                    </a:lnTo>
                    <a:lnTo>
                      <a:pt x="16537" y="14585"/>
                    </a:lnTo>
                    <a:lnTo>
                      <a:pt x="16552" y="14769"/>
                    </a:lnTo>
                    <a:lnTo>
                      <a:pt x="16566" y="14769"/>
                    </a:lnTo>
                    <a:lnTo>
                      <a:pt x="16566" y="14954"/>
                    </a:lnTo>
                    <a:lnTo>
                      <a:pt x="16552" y="15138"/>
                    </a:lnTo>
                    <a:lnTo>
                      <a:pt x="16529" y="15138"/>
                    </a:lnTo>
                    <a:lnTo>
                      <a:pt x="16485" y="14954"/>
                    </a:lnTo>
                    <a:lnTo>
                      <a:pt x="16463" y="14769"/>
                    </a:lnTo>
                    <a:lnTo>
                      <a:pt x="16463" y="14954"/>
                    </a:lnTo>
                    <a:lnTo>
                      <a:pt x="16448" y="14954"/>
                    </a:lnTo>
                    <a:lnTo>
                      <a:pt x="16448" y="15138"/>
                    </a:lnTo>
                    <a:lnTo>
                      <a:pt x="16315" y="14954"/>
                    </a:lnTo>
                    <a:lnTo>
                      <a:pt x="16300" y="15138"/>
                    </a:lnTo>
                    <a:lnTo>
                      <a:pt x="16315" y="15138"/>
                    </a:lnTo>
                    <a:lnTo>
                      <a:pt x="16330" y="15323"/>
                    </a:lnTo>
                    <a:lnTo>
                      <a:pt x="16344" y="15323"/>
                    </a:lnTo>
                    <a:lnTo>
                      <a:pt x="16344" y="15138"/>
                    </a:lnTo>
                    <a:lnTo>
                      <a:pt x="16359" y="15138"/>
                    </a:lnTo>
                    <a:lnTo>
                      <a:pt x="16359" y="15323"/>
                    </a:lnTo>
                    <a:lnTo>
                      <a:pt x="16398" y="15323"/>
                    </a:lnTo>
                    <a:lnTo>
                      <a:pt x="16426" y="15508"/>
                    </a:lnTo>
                    <a:lnTo>
                      <a:pt x="16492" y="15508"/>
                    </a:lnTo>
                    <a:lnTo>
                      <a:pt x="16478" y="15323"/>
                    </a:lnTo>
                    <a:lnTo>
                      <a:pt x="16522" y="15323"/>
                    </a:lnTo>
                    <a:lnTo>
                      <a:pt x="16507" y="15508"/>
                    </a:lnTo>
                    <a:lnTo>
                      <a:pt x="16685" y="15877"/>
                    </a:lnTo>
                    <a:lnTo>
                      <a:pt x="16670" y="15877"/>
                    </a:lnTo>
                    <a:lnTo>
                      <a:pt x="16670" y="16062"/>
                    </a:lnTo>
                    <a:lnTo>
                      <a:pt x="16685" y="16246"/>
                    </a:lnTo>
                    <a:lnTo>
                      <a:pt x="16729" y="16615"/>
                    </a:lnTo>
                    <a:lnTo>
                      <a:pt x="16729" y="15508"/>
                    </a:lnTo>
                    <a:lnTo>
                      <a:pt x="16718" y="15508"/>
                    </a:lnTo>
                    <a:lnTo>
                      <a:pt x="16696" y="15138"/>
                    </a:lnTo>
                    <a:lnTo>
                      <a:pt x="16685" y="15138"/>
                    </a:lnTo>
                    <a:lnTo>
                      <a:pt x="16663" y="14954"/>
                    </a:lnTo>
                    <a:lnTo>
                      <a:pt x="16618" y="14769"/>
                    </a:lnTo>
                    <a:lnTo>
                      <a:pt x="16596" y="14769"/>
                    </a:lnTo>
                    <a:lnTo>
                      <a:pt x="16611" y="14585"/>
                    </a:lnTo>
                    <a:lnTo>
                      <a:pt x="16644" y="14769"/>
                    </a:lnTo>
                    <a:lnTo>
                      <a:pt x="16729" y="14769"/>
                    </a:lnTo>
                    <a:lnTo>
                      <a:pt x="16714" y="14954"/>
                    </a:lnTo>
                    <a:lnTo>
                      <a:pt x="16700" y="14954"/>
                    </a:lnTo>
                    <a:lnTo>
                      <a:pt x="16722" y="15138"/>
                    </a:lnTo>
                    <a:lnTo>
                      <a:pt x="16766" y="15323"/>
                    </a:lnTo>
                    <a:lnTo>
                      <a:pt x="16774" y="15323"/>
                    </a:lnTo>
                    <a:lnTo>
                      <a:pt x="16788" y="15508"/>
                    </a:lnTo>
                    <a:lnTo>
                      <a:pt x="16788" y="1477"/>
                    </a:lnTo>
                    <a:lnTo>
                      <a:pt x="16774" y="1477"/>
                    </a:lnTo>
                    <a:lnTo>
                      <a:pt x="16759" y="1292"/>
                    </a:lnTo>
                    <a:lnTo>
                      <a:pt x="16759" y="1477"/>
                    </a:lnTo>
                    <a:lnTo>
                      <a:pt x="16729" y="1292"/>
                    </a:lnTo>
                    <a:lnTo>
                      <a:pt x="16685" y="1292"/>
                    </a:lnTo>
                    <a:lnTo>
                      <a:pt x="16655" y="1108"/>
                    </a:lnTo>
                    <a:lnTo>
                      <a:pt x="16655" y="923"/>
                    </a:lnTo>
                    <a:lnTo>
                      <a:pt x="16633" y="1108"/>
                    </a:lnTo>
                    <a:lnTo>
                      <a:pt x="16581" y="1108"/>
                    </a:lnTo>
                    <a:lnTo>
                      <a:pt x="16581" y="14585"/>
                    </a:lnTo>
                    <a:lnTo>
                      <a:pt x="16566" y="14585"/>
                    </a:lnTo>
                    <a:lnTo>
                      <a:pt x="16566" y="14400"/>
                    </a:lnTo>
                    <a:lnTo>
                      <a:pt x="16581" y="14585"/>
                    </a:lnTo>
                    <a:lnTo>
                      <a:pt x="16581" y="1108"/>
                    </a:lnTo>
                    <a:lnTo>
                      <a:pt x="16552" y="1108"/>
                    </a:lnTo>
                    <a:lnTo>
                      <a:pt x="16502" y="923"/>
                    </a:lnTo>
                    <a:lnTo>
                      <a:pt x="16441" y="738"/>
                    </a:lnTo>
                    <a:lnTo>
                      <a:pt x="16368" y="738"/>
                    </a:lnTo>
                    <a:lnTo>
                      <a:pt x="16285" y="923"/>
                    </a:lnTo>
                    <a:lnTo>
                      <a:pt x="16358" y="1292"/>
                    </a:lnTo>
                    <a:lnTo>
                      <a:pt x="16400" y="1662"/>
                    </a:lnTo>
                    <a:lnTo>
                      <a:pt x="16414" y="2031"/>
                    </a:lnTo>
                    <a:lnTo>
                      <a:pt x="16404" y="2585"/>
                    </a:lnTo>
                    <a:lnTo>
                      <a:pt x="16348" y="2031"/>
                    </a:lnTo>
                    <a:lnTo>
                      <a:pt x="16294" y="1477"/>
                    </a:lnTo>
                    <a:lnTo>
                      <a:pt x="16243" y="1108"/>
                    </a:lnTo>
                    <a:lnTo>
                      <a:pt x="16241" y="1078"/>
                    </a:lnTo>
                    <a:lnTo>
                      <a:pt x="16241" y="5723"/>
                    </a:lnTo>
                    <a:lnTo>
                      <a:pt x="16219" y="5723"/>
                    </a:lnTo>
                    <a:lnTo>
                      <a:pt x="16241" y="5538"/>
                    </a:lnTo>
                    <a:lnTo>
                      <a:pt x="16241" y="1078"/>
                    </a:lnTo>
                    <a:lnTo>
                      <a:pt x="16196" y="554"/>
                    </a:lnTo>
                    <a:lnTo>
                      <a:pt x="16132" y="738"/>
                    </a:lnTo>
                    <a:lnTo>
                      <a:pt x="15915" y="738"/>
                    </a:lnTo>
                    <a:lnTo>
                      <a:pt x="15900" y="554"/>
                    </a:lnTo>
                    <a:lnTo>
                      <a:pt x="15885" y="554"/>
                    </a:lnTo>
                    <a:lnTo>
                      <a:pt x="15885" y="1108"/>
                    </a:lnTo>
                    <a:lnTo>
                      <a:pt x="15871" y="1108"/>
                    </a:lnTo>
                    <a:lnTo>
                      <a:pt x="15841" y="923"/>
                    </a:lnTo>
                    <a:lnTo>
                      <a:pt x="15885" y="923"/>
                    </a:lnTo>
                    <a:lnTo>
                      <a:pt x="15885" y="554"/>
                    </a:lnTo>
                    <a:lnTo>
                      <a:pt x="15752" y="554"/>
                    </a:lnTo>
                    <a:lnTo>
                      <a:pt x="15738" y="725"/>
                    </a:lnTo>
                    <a:lnTo>
                      <a:pt x="15741" y="738"/>
                    </a:lnTo>
                    <a:lnTo>
                      <a:pt x="15773" y="738"/>
                    </a:lnTo>
                    <a:lnTo>
                      <a:pt x="15801" y="923"/>
                    </a:lnTo>
                    <a:lnTo>
                      <a:pt x="15708" y="923"/>
                    </a:lnTo>
                    <a:lnTo>
                      <a:pt x="15708" y="738"/>
                    </a:lnTo>
                    <a:lnTo>
                      <a:pt x="15693" y="738"/>
                    </a:lnTo>
                    <a:lnTo>
                      <a:pt x="15693" y="923"/>
                    </a:lnTo>
                    <a:lnTo>
                      <a:pt x="15678" y="1108"/>
                    </a:lnTo>
                    <a:lnTo>
                      <a:pt x="15678" y="923"/>
                    </a:lnTo>
                    <a:lnTo>
                      <a:pt x="15693" y="923"/>
                    </a:lnTo>
                    <a:lnTo>
                      <a:pt x="15693" y="738"/>
                    </a:lnTo>
                    <a:lnTo>
                      <a:pt x="15663" y="738"/>
                    </a:lnTo>
                    <a:lnTo>
                      <a:pt x="15663" y="15877"/>
                    </a:lnTo>
                    <a:lnTo>
                      <a:pt x="15654" y="15803"/>
                    </a:lnTo>
                    <a:lnTo>
                      <a:pt x="15649" y="15877"/>
                    </a:lnTo>
                    <a:lnTo>
                      <a:pt x="15641" y="15877"/>
                    </a:lnTo>
                    <a:lnTo>
                      <a:pt x="15619" y="15692"/>
                    </a:lnTo>
                    <a:lnTo>
                      <a:pt x="15641" y="15692"/>
                    </a:lnTo>
                    <a:lnTo>
                      <a:pt x="15654" y="15803"/>
                    </a:lnTo>
                    <a:lnTo>
                      <a:pt x="15663" y="15877"/>
                    </a:lnTo>
                    <a:lnTo>
                      <a:pt x="15663" y="738"/>
                    </a:lnTo>
                    <a:lnTo>
                      <a:pt x="15678" y="554"/>
                    </a:lnTo>
                    <a:lnTo>
                      <a:pt x="15619" y="369"/>
                    </a:lnTo>
                    <a:lnTo>
                      <a:pt x="15619" y="554"/>
                    </a:lnTo>
                    <a:lnTo>
                      <a:pt x="15663" y="554"/>
                    </a:lnTo>
                    <a:lnTo>
                      <a:pt x="15649" y="738"/>
                    </a:lnTo>
                    <a:lnTo>
                      <a:pt x="15619" y="738"/>
                    </a:lnTo>
                    <a:lnTo>
                      <a:pt x="15619" y="14585"/>
                    </a:lnTo>
                    <a:lnTo>
                      <a:pt x="15604" y="14585"/>
                    </a:lnTo>
                    <a:lnTo>
                      <a:pt x="15604" y="14769"/>
                    </a:lnTo>
                    <a:lnTo>
                      <a:pt x="15589" y="14954"/>
                    </a:lnTo>
                    <a:lnTo>
                      <a:pt x="15589" y="14769"/>
                    </a:lnTo>
                    <a:lnTo>
                      <a:pt x="15604" y="14769"/>
                    </a:lnTo>
                    <a:lnTo>
                      <a:pt x="15604" y="14585"/>
                    </a:lnTo>
                    <a:lnTo>
                      <a:pt x="15589" y="14585"/>
                    </a:lnTo>
                    <a:lnTo>
                      <a:pt x="15574" y="14769"/>
                    </a:lnTo>
                    <a:lnTo>
                      <a:pt x="15561" y="14585"/>
                    </a:lnTo>
                    <a:lnTo>
                      <a:pt x="15529" y="14215"/>
                    </a:lnTo>
                    <a:lnTo>
                      <a:pt x="15604" y="14215"/>
                    </a:lnTo>
                    <a:lnTo>
                      <a:pt x="15604" y="14400"/>
                    </a:lnTo>
                    <a:lnTo>
                      <a:pt x="15619" y="14585"/>
                    </a:lnTo>
                    <a:lnTo>
                      <a:pt x="15619" y="738"/>
                    </a:lnTo>
                    <a:lnTo>
                      <a:pt x="15604" y="738"/>
                    </a:lnTo>
                    <a:lnTo>
                      <a:pt x="15604" y="554"/>
                    </a:lnTo>
                    <a:lnTo>
                      <a:pt x="15573" y="554"/>
                    </a:lnTo>
                    <a:lnTo>
                      <a:pt x="15604" y="738"/>
                    </a:lnTo>
                    <a:lnTo>
                      <a:pt x="15589" y="923"/>
                    </a:lnTo>
                    <a:lnTo>
                      <a:pt x="15559" y="923"/>
                    </a:lnTo>
                    <a:lnTo>
                      <a:pt x="15532" y="738"/>
                    </a:lnTo>
                    <a:lnTo>
                      <a:pt x="15426" y="738"/>
                    </a:lnTo>
                    <a:lnTo>
                      <a:pt x="15426" y="16431"/>
                    </a:lnTo>
                    <a:lnTo>
                      <a:pt x="15293" y="16246"/>
                    </a:lnTo>
                    <a:lnTo>
                      <a:pt x="15290" y="16246"/>
                    </a:lnTo>
                    <a:lnTo>
                      <a:pt x="15302" y="16062"/>
                    </a:lnTo>
                    <a:lnTo>
                      <a:pt x="15318" y="16062"/>
                    </a:lnTo>
                    <a:lnTo>
                      <a:pt x="15338" y="15877"/>
                    </a:lnTo>
                    <a:lnTo>
                      <a:pt x="15360" y="16062"/>
                    </a:lnTo>
                    <a:lnTo>
                      <a:pt x="15404" y="16246"/>
                    </a:lnTo>
                    <a:lnTo>
                      <a:pt x="15426" y="16431"/>
                    </a:lnTo>
                    <a:lnTo>
                      <a:pt x="15426" y="738"/>
                    </a:lnTo>
                    <a:lnTo>
                      <a:pt x="15412" y="923"/>
                    </a:lnTo>
                    <a:lnTo>
                      <a:pt x="15397" y="738"/>
                    </a:lnTo>
                    <a:lnTo>
                      <a:pt x="15382" y="738"/>
                    </a:lnTo>
                    <a:lnTo>
                      <a:pt x="15382" y="554"/>
                    </a:lnTo>
                    <a:lnTo>
                      <a:pt x="15367" y="466"/>
                    </a:lnTo>
                    <a:lnTo>
                      <a:pt x="15367" y="554"/>
                    </a:lnTo>
                    <a:lnTo>
                      <a:pt x="15352" y="554"/>
                    </a:lnTo>
                    <a:lnTo>
                      <a:pt x="15338" y="738"/>
                    </a:lnTo>
                    <a:lnTo>
                      <a:pt x="15367" y="738"/>
                    </a:lnTo>
                    <a:lnTo>
                      <a:pt x="15352" y="923"/>
                    </a:lnTo>
                    <a:lnTo>
                      <a:pt x="15323" y="923"/>
                    </a:lnTo>
                    <a:lnTo>
                      <a:pt x="15323" y="738"/>
                    </a:lnTo>
                    <a:lnTo>
                      <a:pt x="15293" y="554"/>
                    </a:lnTo>
                    <a:lnTo>
                      <a:pt x="15278" y="554"/>
                    </a:lnTo>
                    <a:lnTo>
                      <a:pt x="15278" y="16246"/>
                    </a:lnTo>
                    <a:lnTo>
                      <a:pt x="15264" y="16431"/>
                    </a:lnTo>
                    <a:lnTo>
                      <a:pt x="15234" y="16431"/>
                    </a:lnTo>
                    <a:lnTo>
                      <a:pt x="15219" y="16615"/>
                    </a:lnTo>
                    <a:lnTo>
                      <a:pt x="15219" y="16800"/>
                    </a:lnTo>
                    <a:lnTo>
                      <a:pt x="15204" y="16615"/>
                    </a:lnTo>
                    <a:lnTo>
                      <a:pt x="15219" y="16615"/>
                    </a:lnTo>
                    <a:lnTo>
                      <a:pt x="15219" y="16431"/>
                    </a:lnTo>
                    <a:lnTo>
                      <a:pt x="15160" y="16246"/>
                    </a:lnTo>
                    <a:lnTo>
                      <a:pt x="15130" y="16246"/>
                    </a:lnTo>
                    <a:lnTo>
                      <a:pt x="15116" y="16431"/>
                    </a:lnTo>
                    <a:lnTo>
                      <a:pt x="15101" y="16431"/>
                    </a:lnTo>
                    <a:lnTo>
                      <a:pt x="15110" y="16615"/>
                    </a:lnTo>
                    <a:lnTo>
                      <a:pt x="15120" y="16779"/>
                    </a:lnTo>
                    <a:lnTo>
                      <a:pt x="14953" y="16431"/>
                    </a:lnTo>
                    <a:lnTo>
                      <a:pt x="14908" y="16431"/>
                    </a:lnTo>
                    <a:lnTo>
                      <a:pt x="14893" y="16246"/>
                    </a:lnTo>
                    <a:lnTo>
                      <a:pt x="14893" y="16062"/>
                    </a:lnTo>
                    <a:lnTo>
                      <a:pt x="14908" y="16062"/>
                    </a:lnTo>
                    <a:lnTo>
                      <a:pt x="14933" y="16246"/>
                    </a:lnTo>
                    <a:lnTo>
                      <a:pt x="15012" y="16246"/>
                    </a:lnTo>
                    <a:lnTo>
                      <a:pt x="14968" y="15877"/>
                    </a:lnTo>
                    <a:lnTo>
                      <a:pt x="14849" y="15877"/>
                    </a:lnTo>
                    <a:lnTo>
                      <a:pt x="14849" y="16062"/>
                    </a:lnTo>
                    <a:lnTo>
                      <a:pt x="14879" y="16062"/>
                    </a:lnTo>
                    <a:lnTo>
                      <a:pt x="14879" y="16246"/>
                    </a:lnTo>
                    <a:lnTo>
                      <a:pt x="14834" y="16246"/>
                    </a:lnTo>
                    <a:lnTo>
                      <a:pt x="14834" y="16062"/>
                    </a:lnTo>
                    <a:lnTo>
                      <a:pt x="14790" y="16062"/>
                    </a:lnTo>
                    <a:lnTo>
                      <a:pt x="14790" y="15877"/>
                    </a:lnTo>
                    <a:lnTo>
                      <a:pt x="14805" y="15877"/>
                    </a:lnTo>
                    <a:lnTo>
                      <a:pt x="14805" y="15692"/>
                    </a:lnTo>
                    <a:lnTo>
                      <a:pt x="14834" y="15692"/>
                    </a:lnTo>
                    <a:lnTo>
                      <a:pt x="14849" y="15877"/>
                    </a:lnTo>
                    <a:lnTo>
                      <a:pt x="14849" y="15692"/>
                    </a:lnTo>
                    <a:lnTo>
                      <a:pt x="14864" y="15692"/>
                    </a:lnTo>
                    <a:lnTo>
                      <a:pt x="14879" y="15508"/>
                    </a:lnTo>
                    <a:lnTo>
                      <a:pt x="14908" y="15508"/>
                    </a:lnTo>
                    <a:lnTo>
                      <a:pt x="14908" y="15692"/>
                    </a:lnTo>
                    <a:lnTo>
                      <a:pt x="14893" y="15692"/>
                    </a:lnTo>
                    <a:lnTo>
                      <a:pt x="14893" y="15877"/>
                    </a:lnTo>
                    <a:lnTo>
                      <a:pt x="15014" y="15877"/>
                    </a:lnTo>
                    <a:lnTo>
                      <a:pt x="15027" y="15967"/>
                    </a:lnTo>
                    <a:lnTo>
                      <a:pt x="15027" y="16062"/>
                    </a:lnTo>
                    <a:lnTo>
                      <a:pt x="15012" y="16062"/>
                    </a:lnTo>
                    <a:lnTo>
                      <a:pt x="15012" y="16246"/>
                    </a:lnTo>
                    <a:lnTo>
                      <a:pt x="15071" y="16246"/>
                    </a:lnTo>
                    <a:lnTo>
                      <a:pt x="15086" y="16431"/>
                    </a:lnTo>
                    <a:lnTo>
                      <a:pt x="15086" y="16246"/>
                    </a:lnTo>
                    <a:lnTo>
                      <a:pt x="15101" y="16062"/>
                    </a:lnTo>
                    <a:lnTo>
                      <a:pt x="15116" y="16062"/>
                    </a:lnTo>
                    <a:lnTo>
                      <a:pt x="15116" y="16246"/>
                    </a:lnTo>
                    <a:lnTo>
                      <a:pt x="15130" y="16246"/>
                    </a:lnTo>
                    <a:lnTo>
                      <a:pt x="15145" y="16062"/>
                    </a:lnTo>
                    <a:lnTo>
                      <a:pt x="15160" y="16062"/>
                    </a:lnTo>
                    <a:lnTo>
                      <a:pt x="15167" y="16154"/>
                    </a:lnTo>
                    <a:lnTo>
                      <a:pt x="15175" y="16062"/>
                    </a:lnTo>
                    <a:lnTo>
                      <a:pt x="15190" y="16246"/>
                    </a:lnTo>
                    <a:lnTo>
                      <a:pt x="15278" y="16246"/>
                    </a:lnTo>
                    <a:lnTo>
                      <a:pt x="15278" y="738"/>
                    </a:lnTo>
                    <a:lnTo>
                      <a:pt x="15249" y="554"/>
                    </a:lnTo>
                    <a:lnTo>
                      <a:pt x="15249" y="14031"/>
                    </a:lnTo>
                    <a:lnTo>
                      <a:pt x="15204" y="14031"/>
                    </a:lnTo>
                    <a:lnTo>
                      <a:pt x="15190" y="13846"/>
                    </a:lnTo>
                    <a:lnTo>
                      <a:pt x="15249" y="14031"/>
                    </a:lnTo>
                    <a:lnTo>
                      <a:pt x="15249" y="554"/>
                    </a:lnTo>
                    <a:lnTo>
                      <a:pt x="15190" y="554"/>
                    </a:lnTo>
                    <a:lnTo>
                      <a:pt x="15175" y="738"/>
                    </a:lnTo>
                    <a:lnTo>
                      <a:pt x="15175" y="14215"/>
                    </a:lnTo>
                    <a:lnTo>
                      <a:pt x="15101" y="14215"/>
                    </a:lnTo>
                    <a:lnTo>
                      <a:pt x="15062" y="14400"/>
                    </a:lnTo>
                    <a:lnTo>
                      <a:pt x="15042" y="14400"/>
                    </a:lnTo>
                    <a:lnTo>
                      <a:pt x="15027" y="14215"/>
                    </a:lnTo>
                    <a:lnTo>
                      <a:pt x="15027" y="14400"/>
                    </a:lnTo>
                    <a:lnTo>
                      <a:pt x="14834" y="14400"/>
                    </a:lnTo>
                    <a:lnTo>
                      <a:pt x="14821" y="14585"/>
                    </a:lnTo>
                    <a:lnTo>
                      <a:pt x="14788" y="14769"/>
                    </a:lnTo>
                    <a:lnTo>
                      <a:pt x="14775" y="14769"/>
                    </a:lnTo>
                    <a:lnTo>
                      <a:pt x="14775" y="16246"/>
                    </a:lnTo>
                    <a:lnTo>
                      <a:pt x="14775" y="16431"/>
                    </a:lnTo>
                    <a:lnTo>
                      <a:pt x="14704" y="16579"/>
                    </a:lnTo>
                    <a:lnTo>
                      <a:pt x="14714" y="16431"/>
                    </a:lnTo>
                    <a:lnTo>
                      <a:pt x="14747" y="16246"/>
                    </a:lnTo>
                    <a:lnTo>
                      <a:pt x="14775" y="16246"/>
                    </a:lnTo>
                    <a:lnTo>
                      <a:pt x="14775" y="15877"/>
                    </a:lnTo>
                    <a:lnTo>
                      <a:pt x="14760" y="16062"/>
                    </a:lnTo>
                    <a:lnTo>
                      <a:pt x="14701" y="16062"/>
                    </a:lnTo>
                    <a:lnTo>
                      <a:pt x="14701" y="17723"/>
                    </a:lnTo>
                    <a:lnTo>
                      <a:pt x="14627" y="17723"/>
                    </a:lnTo>
                    <a:lnTo>
                      <a:pt x="14627" y="17538"/>
                    </a:lnTo>
                    <a:lnTo>
                      <a:pt x="14642" y="17538"/>
                    </a:lnTo>
                    <a:lnTo>
                      <a:pt x="14701" y="17723"/>
                    </a:lnTo>
                    <a:lnTo>
                      <a:pt x="14701" y="16062"/>
                    </a:lnTo>
                    <a:lnTo>
                      <a:pt x="14698" y="16101"/>
                    </a:lnTo>
                    <a:lnTo>
                      <a:pt x="14698" y="16591"/>
                    </a:lnTo>
                    <a:lnTo>
                      <a:pt x="14686" y="16615"/>
                    </a:lnTo>
                    <a:lnTo>
                      <a:pt x="14670" y="16431"/>
                    </a:lnTo>
                    <a:lnTo>
                      <a:pt x="14647" y="16246"/>
                    </a:lnTo>
                    <a:lnTo>
                      <a:pt x="14622" y="16062"/>
                    </a:lnTo>
                    <a:lnTo>
                      <a:pt x="14597" y="16062"/>
                    </a:lnTo>
                    <a:lnTo>
                      <a:pt x="14597" y="15877"/>
                    </a:lnTo>
                    <a:lnTo>
                      <a:pt x="14612" y="15877"/>
                    </a:lnTo>
                    <a:lnTo>
                      <a:pt x="14627" y="15877"/>
                    </a:lnTo>
                    <a:lnTo>
                      <a:pt x="14642" y="16062"/>
                    </a:lnTo>
                    <a:lnTo>
                      <a:pt x="14622" y="16062"/>
                    </a:lnTo>
                    <a:lnTo>
                      <a:pt x="14676" y="16431"/>
                    </a:lnTo>
                    <a:lnTo>
                      <a:pt x="14698" y="16591"/>
                    </a:lnTo>
                    <a:lnTo>
                      <a:pt x="14698" y="16101"/>
                    </a:lnTo>
                    <a:lnTo>
                      <a:pt x="14686" y="16246"/>
                    </a:lnTo>
                    <a:lnTo>
                      <a:pt x="14657" y="16246"/>
                    </a:lnTo>
                    <a:lnTo>
                      <a:pt x="14642" y="16062"/>
                    </a:lnTo>
                    <a:lnTo>
                      <a:pt x="14671" y="16062"/>
                    </a:lnTo>
                    <a:lnTo>
                      <a:pt x="14686" y="15877"/>
                    </a:lnTo>
                    <a:lnTo>
                      <a:pt x="14775" y="15877"/>
                    </a:lnTo>
                    <a:lnTo>
                      <a:pt x="14775" y="14769"/>
                    </a:lnTo>
                    <a:lnTo>
                      <a:pt x="14760" y="14954"/>
                    </a:lnTo>
                    <a:lnTo>
                      <a:pt x="14686" y="14954"/>
                    </a:lnTo>
                    <a:lnTo>
                      <a:pt x="14677" y="14769"/>
                    </a:lnTo>
                    <a:lnTo>
                      <a:pt x="14671" y="14769"/>
                    </a:lnTo>
                    <a:lnTo>
                      <a:pt x="14665" y="14585"/>
                    </a:lnTo>
                    <a:lnTo>
                      <a:pt x="14701" y="14585"/>
                    </a:lnTo>
                    <a:lnTo>
                      <a:pt x="14731" y="14769"/>
                    </a:lnTo>
                    <a:lnTo>
                      <a:pt x="14745" y="14769"/>
                    </a:lnTo>
                    <a:lnTo>
                      <a:pt x="14745" y="14585"/>
                    </a:lnTo>
                    <a:lnTo>
                      <a:pt x="14731" y="14585"/>
                    </a:lnTo>
                    <a:lnTo>
                      <a:pt x="14724" y="14400"/>
                    </a:lnTo>
                    <a:lnTo>
                      <a:pt x="14742" y="14400"/>
                    </a:lnTo>
                    <a:lnTo>
                      <a:pt x="14776" y="14215"/>
                    </a:lnTo>
                    <a:lnTo>
                      <a:pt x="14842" y="14215"/>
                    </a:lnTo>
                    <a:lnTo>
                      <a:pt x="14864" y="14031"/>
                    </a:lnTo>
                    <a:lnTo>
                      <a:pt x="14886" y="14031"/>
                    </a:lnTo>
                    <a:lnTo>
                      <a:pt x="14908" y="13846"/>
                    </a:lnTo>
                    <a:lnTo>
                      <a:pt x="14939" y="13846"/>
                    </a:lnTo>
                    <a:lnTo>
                      <a:pt x="14968" y="14031"/>
                    </a:lnTo>
                    <a:lnTo>
                      <a:pt x="15027" y="14031"/>
                    </a:lnTo>
                    <a:lnTo>
                      <a:pt x="15116" y="13662"/>
                    </a:lnTo>
                    <a:lnTo>
                      <a:pt x="15116" y="13846"/>
                    </a:lnTo>
                    <a:lnTo>
                      <a:pt x="15130" y="13846"/>
                    </a:lnTo>
                    <a:lnTo>
                      <a:pt x="15130" y="14031"/>
                    </a:lnTo>
                    <a:lnTo>
                      <a:pt x="15145" y="14031"/>
                    </a:lnTo>
                    <a:lnTo>
                      <a:pt x="15175" y="14215"/>
                    </a:lnTo>
                    <a:lnTo>
                      <a:pt x="15175" y="738"/>
                    </a:lnTo>
                    <a:lnTo>
                      <a:pt x="15101" y="738"/>
                    </a:lnTo>
                    <a:lnTo>
                      <a:pt x="15116" y="554"/>
                    </a:lnTo>
                    <a:lnTo>
                      <a:pt x="15043" y="369"/>
                    </a:lnTo>
                    <a:lnTo>
                      <a:pt x="14977" y="369"/>
                    </a:lnTo>
                    <a:lnTo>
                      <a:pt x="14914" y="554"/>
                    </a:lnTo>
                    <a:lnTo>
                      <a:pt x="14805" y="554"/>
                    </a:lnTo>
                    <a:lnTo>
                      <a:pt x="14738" y="369"/>
                    </a:lnTo>
                    <a:lnTo>
                      <a:pt x="14673" y="369"/>
                    </a:lnTo>
                    <a:lnTo>
                      <a:pt x="14611" y="185"/>
                    </a:lnTo>
                    <a:lnTo>
                      <a:pt x="14553" y="0"/>
                    </a:lnTo>
                    <a:lnTo>
                      <a:pt x="14517" y="185"/>
                    </a:lnTo>
                    <a:lnTo>
                      <a:pt x="14475" y="185"/>
                    </a:lnTo>
                    <a:lnTo>
                      <a:pt x="14428" y="369"/>
                    </a:lnTo>
                    <a:lnTo>
                      <a:pt x="14346" y="369"/>
                    </a:lnTo>
                    <a:lnTo>
                      <a:pt x="14346" y="554"/>
                    </a:lnTo>
                    <a:lnTo>
                      <a:pt x="14301" y="646"/>
                    </a:lnTo>
                    <a:lnTo>
                      <a:pt x="14301" y="16062"/>
                    </a:lnTo>
                    <a:lnTo>
                      <a:pt x="14286" y="16246"/>
                    </a:lnTo>
                    <a:lnTo>
                      <a:pt x="14272" y="16246"/>
                    </a:lnTo>
                    <a:lnTo>
                      <a:pt x="14257" y="16431"/>
                    </a:lnTo>
                    <a:lnTo>
                      <a:pt x="14242" y="16431"/>
                    </a:lnTo>
                    <a:lnTo>
                      <a:pt x="14242" y="16246"/>
                    </a:lnTo>
                    <a:lnTo>
                      <a:pt x="14244" y="16246"/>
                    </a:lnTo>
                    <a:lnTo>
                      <a:pt x="14255" y="16062"/>
                    </a:lnTo>
                    <a:lnTo>
                      <a:pt x="14257" y="15877"/>
                    </a:lnTo>
                    <a:lnTo>
                      <a:pt x="14301" y="15877"/>
                    </a:lnTo>
                    <a:lnTo>
                      <a:pt x="14301" y="646"/>
                    </a:lnTo>
                    <a:lnTo>
                      <a:pt x="14257" y="738"/>
                    </a:lnTo>
                    <a:lnTo>
                      <a:pt x="14242" y="738"/>
                    </a:lnTo>
                    <a:lnTo>
                      <a:pt x="14212" y="554"/>
                    </a:lnTo>
                    <a:lnTo>
                      <a:pt x="14212" y="13846"/>
                    </a:lnTo>
                    <a:lnTo>
                      <a:pt x="14198" y="14031"/>
                    </a:lnTo>
                    <a:lnTo>
                      <a:pt x="14168" y="14031"/>
                    </a:lnTo>
                    <a:lnTo>
                      <a:pt x="14168" y="14215"/>
                    </a:lnTo>
                    <a:lnTo>
                      <a:pt x="14079" y="14215"/>
                    </a:lnTo>
                    <a:lnTo>
                      <a:pt x="14079" y="18462"/>
                    </a:lnTo>
                    <a:lnTo>
                      <a:pt x="14050" y="18462"/>
                    </a:lnTo>
                    <a:lnTo>
                      <a:pt x="14050" y="18646"/>
                    </a:lnTo>
                    <a:lnTo>
                      <a:pt x="14020" y="18831"/>
                    </a:lnTo>
                    <a:lnTo>
                      <a:pt x="14020" y="18646"/>
                    </a:lnTo>
                    <a:lnTo>
                      <a:pt x="14050" y="18646"/>
                    </a:lnTo>
                    <a:lnTo>
                      <a:pt x="14050" y="18277"/>
                    </a:lnTo>
                    <a:lnTo>
                      <a:pt x="14064" y="18277"/>
                    </a:lnTo>
                    <a:lnTo>
                      <a:pt x="14079" y="18462"/>
                    </a:lnTo>
                    <a:lnTo>
                      <a:pt x="14079" y="17723"/>
                    </a:lnTo>
                    <a:lnTo>
                      <a:pt x="14050" y="18092"/>
                    </a:lnTo>
                    <a:lnTo>
                      <a:pt x="14035" y="18092"/>
                    </a:lnTo>
                    <a:lnTo>
                      <a:pt x="14033" y="18277"/>
                    </a:lnTo>
                    <a:lnTo>
                      <a:pt x="14005" y="18277"/>
                    </a:lnTo>
                    <a:lnTo>
                      <a:pt x="14005" y="18646"/>
                    </a:lnTo>
                    <a:lnTo>
                      <a:pt x="13990" y="18646"/>
                    </a:lnTo>
                    <a:lnTo>
                      <a:pt x="13976" y="18462"/>
                    </a:lnTo>
                    <a:lnTo>
                      <a:pt x="13990" y="18462"/>
                    </a:lnTo>
                    <a:lnTo>
                      <a:pt x="14005" y="18646"/>
                    </a:lnTo>
                    <a:lnTo>
                      <a:pt x="14005" y="18269"/>
                    </a:lnTo>
                    <a:lnTo>
                      <a:pt x="14003" y="18277"/>
                    </a:lnTo>
                    <a:lnTo>
                      <a:pt x="13990" y="18277"/>
                    </a:lnTo>
                    <a:lnTo>
                      <a:pt x="13976" y="18092"/>
                    </a:lnTo>
                    <a:lnTo>
                      <a:pt x="13976" y="18277"/>
                    </a:lnTo>
                    <a:lnTo>
                      <a:pt x="13961" y="18277"/>
                    </a:lnTo>
                    <a:lnTo>
                      <a:pt x="13952" y="18314"/>
                    </a:lnTo>
                    <a:lnTo>
                      <a:pt x="13907" y="18314"/>
                    </a:lnTo>
                    <a:lnTo>
                      <a:pt x="13872" y="18462"/>
                    </a:lnTo>
                    <a:lnTo>
                      <a:pt x="13666" y="18462"/>
                    </a:lnTo>
                    <a:lnTo>
                      <a:pt x="13634" y="18092"/>
                    </a:lnTo>
                    <a:lnTo>
                      <a:pt x="13620" y="17908"/>
                    </a:lnTo>
                    <a:lnTo>
                      <a:pt x="13531" y="17908"/>
                    </a:lnTo>
                    <a:lnTo>
                      <a:pt x="13531" y="18092"/>
                    </a:lnTo>
                    <a:lnTo>
                      <a:pt x="13443" y="18092"/>
                    </a:lnTo>
                    <a:lnTo>
                      <a:pt x="13457" y="18277"/>
                    </a:lnTo>
                    <a:lnTo>
                      <a:pt x="13517" y="18277"/>
                    </a:lnTo>
                    <a:lnTo>
                      <a:pt x="13561" y="18462"/>
                    </a:lnTo>
                    <a:lnTo>
                      <a:pt x="13531" y="18462"/>
                    </a:lnTo>
                    <a:lnTo>
                      <a:pt x="13502" y="18277"/>
                    </a:lnTo>
                    <a:lnTo>
                      <a:pt x="13502" y="18462"/>
                    </a:lnTo>
                    <a:lnTo>
                      <a:pt x="13517" y="18462"/>
                    </a:lnTo>
                    <a:lnTo>
                      <a:pt x="13517" y="18646"/>
                    </a:lnTo>
                    <a:lnTo>
                      <a:pt x="13635" y="18646"/>
                    </a:lnTo>
                    <a:lnTo>
                      <a:pt x="13613" y="18831"/>
                    </a:lnTo>
                    <a:lnTo>
                      <a:pt x="13589" y="18831"/>
                    </a:lnTo>
                    <a:lnTo>
                      <a:pt x="13562" y="19015"/>
                    </a:lnTo>
                    <a:lnTo>
                      <a:pt x="13531" y="19015"/>
                    </a:lnTo>
                    <a:lnTo>
                      <a:pt x="13531" y="18831"/>
                    </a:lnTo>
                    <a:lnTo>
                      <a:pt x="13517" y="18831"/>
                    </a:lnTo>
                    <a:lnTo>
                      <a:pt x="13517" y="18646"/>
                    </a:lnTo>
                    <a:lnTo>
                      <a:pt x="13428" y="18646"/>
                    </a:lnTo>
                    <a:lnTo>
                      <a:pt x="13428" y="18831"/>
                    </a:lnTo>
                    <a:lnTo>
                      <a:pt x="13398" y="18831"/>
                    </a:lnTo>
                    <a:lnTo>
                      <a:pt x="13383" y="19015"/>
                    </a:lnTo>
                    <a:lnTo>
                      <a:pt x="13369" y="18831"/>
                    </a:lnTo>
                    <a:lnTo>
                      <a:pt x="13354" y="18831"/>
                    </a:lnTo>
                    <a:lnTo>
                      <a:pt x="13221" y="18646"/>
                    </a:lnTo>
                    <a:lnTo>
                      <a:pt x="13221" y="18831"/>
                    </a:lnTo>
                    <a:lnTo>
                      <a:pt x="13058" y="18831"/>
                    </a:lnTo>
                    <a:lnTo>
                      <a:pt x="13015" y="18646"/>
                    </a:lnTo>
                    <a:lnTo>
                      <a:pt x="12939" y="18646"/>
                    </a:lnTo>
                    <a:lnTo>
                      <a:pt x="12939" y="18462"/>
                    </a:lnTo>
                    <a:lnTo>
                      <a:pt x="12924" y="18462"/>
                    </a:lnTo>
                    <a:lnTo>
                      <a:pt x="12924" y="17723"/>
                    </a:lnTo>
                    <a:lnTo>
                      <a:pt x="12939" y="17538"/>
                    </a:lnTo>
                    <a:lnTo>
                      <a:pt x="13028" y="17538"/>
                    </a:lnTo>
                    <a:lnTo>
                      <a:pt x="13043" y="17723"/>
                    </a:lnTo>
                    <a:lnTo>
                      <a:pt x="13045" y="17908"/>
                    </a:lnTo>
                    <a:lnTo>
                      <a:pt x="13055" y="18092"/>
                    </a:lnTo>
                    <a:lnTo>
                      <a:pt x="13058" y="18277"/>
                    </a:lnTo>
                    <a:lnTo>
                      <a:pt x="13117" y="18277"/>
                    </a:lnTo>
                    <a:lnTo>
                      <a:pt x="13206" y="18092"/>
                    </a:lnTo>
                    <a:lnTo>
                      <a:pt x="13235" y="18092"/>
                    </a:lnTo>
                    <a:lnTo>
                      <a:pt x="13235" y="18277"/>
                    </a:lnTo>
                    <a:lnTo>
                      <a:pt x="13283" y="18277"/>
                    </a:lnTo>
                    <a:lnTo>
                      <a:pt x="13315" y="18462"/>
                    </a:lnTo>
                    <a:lnTo>
                      <a:pt x="13369" y="18462"/>
                    </a:lnTo>
                    <a:lnTo>
                      <a:pt x="13370" y="18277"/>
                    </a:lnTo>
                    <a:lnTo>
                      <a:pt x="13375" y="18092"/>
                    </a:lnTo>
                    <a:lnTo>
                      <a:pt x="13383" y="17908"/>
                    </a:lnTo>
                    <a:lnTo>
                      <a:pt x="13250" y="17908"/>
                    </a:lnTo>
                    <a:lnTo>
                      <a:pt x="13264" y="17723"/>
                    </a:lnTo>
                    <a:lnTo>
                      <a:pt x="13296" y="17538"/>
                    </a:lnTo>
                    <a:lnTo>
                      <a:pt x="13413" y="17538"/>
                    </a:lnTo>
                    <a:lnTo>
                      <a:pt x="13398" y="17354"/>
                    </a:lnTo>
                    <a:lnTo>
                      <a:pt x="13369" y="17354"/>
                    </a:lnTo>
                    <a:lnTo>
                      <a:pt x="13369" y="17169"/>
                    </a:lnTo>
                    <a:lnTo>
                      <a:pt x="13398" y="17354"/>
                    </a:lnTo>
                    <a:lnTo>
                      <a:pt x="13428" y="17354"/>
                    </a:lnTo>
                    <a:lnTo>
                      <a:pt x="13487" y="17723"/>
                    </a:lnTo>
                    <a:lnTo>
                      <a:pt x="13487" y="17538"/>
                    </a:lnTo>
                    <a:lnTo>
                      <a:pt x="13509" y="17723"/>
                    </a:lnTo>
                    <a:lnTo>
                      <a:pt x="13560" y="17723"/>
                    </a:lnTo>
                    <a:lnTo>
                      <a:pt x="13591" y="17908"/>
                    </a:lnTo>
                    <a:lnTo>
                      <a:pt x="13605" y="17908"/>
                    </a:lnTo>
                    <a:lnTo>
                      <a:pt x="13620" y="17723"/>
                    </a:lnTo>
                    <a:lnTo>
                      <a:pt x="13723" y="17723"/>
                    </a:lnTo>
                    <a:lnTo>
                      <a:pt x="13754" y="17538"/>
                    </a:lnTo>
                    <a:lnTo>
                      <a:pt x="13739" y="17354"/>
                    </a:lnTo>
                    <a:lnTo>
                      <a:pt x="13709" y="17354"/>
                    </a:lnTo>
                    <a:lnTo>
                      <a:pt x="13709" y="17169"/>
                    </a:lnTo>
                    <a:lnTo>
                      <a:pt x="13650" y="17169"/>
                    </a:lnTo>
                    <a:lnTo>
                      <a:pt x="13641" y="17354"/>
                    </a:lnTo>
                    <a:lnTo>
                      <a:pt x="13629" y="17538"/>
                    </a:lnTo>
                    <a:lnTo>
                      <a:pt x="13574" y="17538"/>
                    </a:lnTo>
                    <a:lnTo>
                      <a:pt x="13563" y="17354"/>
                    </a:lnTo>
                    <a:lnTo>
                      <a:pt x="13561" y="17169"/>
                    </a:lnTo>
                    <a:lnTo>
                      <a:pt x="13576" y="17169"/>
                    </a:lnTo>
                    <a:lnTo>
                      <a:pt x="13576" y="16985"/>
                    </a:lnTo>
                    <a:lnTo>
                      <a:pt x="13605" y="16985"/>
                    </a:lnTo>
                    <a:lnTo>
                      <a:pt x="13620" y="17169"/>
                    </a:lnTo>
                    <a:lnTo>
                      <a:pt x="13650" y="17169"/>
                    </a:lnTo>
                    <a:lnTo>
                      <a:pt x="13680" y="16985"/>
                    </a:lnTo>
                    <a:lnTo>
                      <a:pt x="13724" y="16985"/>
                    </a:lnTo>
                    <a:lnTo>
                      <a:pt x="13724" y="17169"/>
                    </a:lnTo>
                    <a:lnTo>
                      <a:pt x="13816" y="17169"/>
                    </a:lnTo>
                    <a:lnTo>
                      <a:pt x="13883" y="17538"/>
                    </a:lnTo>
                    <a:lnTo>
                      <a:pt x="13916" y="17538"/>
                    </a:lnTo>
                    <a:lnTo>
                      <a:pt x="13902" y="17723"/>
                    </a:lnTo>
                    <a:lnTo>
                      <a:pt x="13976" y="17723"/>
                    </a:lnTo>
                    <a:lnTo>
                      <a:pt x="13976" y="17908"/>
                    </a:lnTo>
                    <a:lnTo>
                      <a:pt x="13990" y="17908"/>
                    </a:lnTo>
                    <a:lnTo>
                      <a:pt x="13990" y="17723"/>
                    </a:lnTo>
                    <a:lnTo>
                      <a:pt x="14079" y="17723"/>
                    </a:lnTo>
                    <a:lnTo>
                      <a:pt x="14079" y="14215"/>
                    </a:lnTo>
                    <a:lnTo>
                      <a:pt x="14070" y="14215"/>
                    </a:lnTo>
                    <a:lnTo>
                      <a:pt x="14039" y="14031"/>
                    </a:lnTo>
                    <a:lnTo>
                      <a:pt x="14035" y="13662"/>
                    </a:lnTo>
                    <a:lnTo>
                      <a:pt x="14050" y="13662"/>
                    </a:lnTo>
                    <a:lnTo>
                      <a:pt x="14064" y="13477"/>
                    </a:lnTo>
                    <a:lnTo>
                      <a:pt x="14109" y="13292"/>
                    </a:lnTo>
                    <a:lnTo>
                      <a:pt x="14124" y="13477"/>
                    </a:lnTo>
                    <a:lnTo>
                      <a:pt x="14124" y="13662"/>
                    </a:lnTo>
                    <a:lnTo>
                      <a:pt x="14146" y="13662"/>
                    </a:lnTo>
                    <a:lnTo>
                      <a:pt x="14190" y="13846"/>
                    </a:lnTo>
                    <a:lnTo>
                      <a:pt x="14212" y="13846"/>
                    </a:lnTo>
                    <a:lnTo>
                      <a:pt x="14212" y="554"/>
                    </a:lnTo>
                    <a:lnTo>
                      <a:pt x="13783" y="554"/>
                    </a:lnTo>
                    <a:lnTo>
                      <a:pt x="13783" y="14215"/>
                    </a:lnTo>
                    <a:lnTo>
                      <a:pt x="13657" y="14215"/>
                    </a:lnTo>
                    <a:lnTo>
                      <a:pt x="13591" y="14108"/>
                    </a:lnTo>
                    <a:lnTo>
                      <a:pt x="13591" y="15692"/>
                    </a:lnTo>
                    <a:lnTo>
                      <a:pt x="13546" y="16062"/>
                    </a:lnTo>
                    <a:lnTo>
                      <a:pt x="13546" y="17354"/>
                    </a:lnTo>
                    <a:lnTo>
                      <a:pt x="13531" y="17354"/>
                    </a:lnTo>
                    <a:lnTo>
                      <a:pt x="13531" y="17169"/>
                    </a:lnTo>
                    <a:lnTo>
                      <a:pt x="13517" y="17169"/>
                    </a:lnTo>
                    <a:lnTo>
                      <a:pt x="13517" y="16985"/>
                    </a:lnTo>
                    <a:lnTo>
                      <a:pt x="13531" y="16985"/>
                    </a:lnTo>
                    <a:lnTo>
                      <a:pt x="13531" y="17169"/>
                    </a:lnTo>
                    <a:lnTo>
                      <a:pt x="13546" y="17169"/>
                    </a:lnTo>
                    <a:lnTo>
                      <a:pt x="13546" y="16062"/>
                    </a:lnTo>
                    <a:lnTo>
                      <a:pt x="13502" y="15692"/>
                    </a:lnTo>
                    <a:lnTo>
                      <a:pt x="13502" y="15508"/>
                    </a:lnTo>
                    <a:lnTo>
                      <a:pt x="13524" y="15692"/>
                    </a:lnTo>
                    <a:lnTo>
                      <a:pt x="13591" y="15692"/>
                    </a:lnTo>
                    <a:lnTo>
                      <a:pt x="13591" y="14108"/>
                    </a:lnTo>
                    <a:lnTo>
                      <a:pt x="13543" y="14031"/>
                    </a:lnTo>
                    <a:lnTo>
                      <a:pt x="13457" y="13959"/>
                    </a:lnTo>
                    <a:lnTo>
                      <a:pt x="13457" y="15323"/>
                    </a:lnTo>
                    <a:lnTo>
                      <a:pt x="13443" y="15323"/>
                    </a:lnTo>
                    <a:lnTo>
                      <a:pt x="13428" y="15508"/>
                    </a:lnTo>
                    <a:lnTo>
                      <a:pt x="13457" y="15508"/>
                    </a:lnTo>
                    <a:lnTo>
                      <a:pt x="13457" y="15692"/>
                    </a:lnTo>
                    <a:lnTo>
                      <a:pt x="13452" y="15692"/>
                    </a:lnTo>
                    <a:lnTo>
                      <a:pt x="13433" y="15877"/>
                    </a:lnTo>
                    <a:lnTo>
                      <a:pt x="13413" y="15877"/>
                    </a:lnTo>
                    <a:lnTo>
                      <a:pt x="13413" y="15692"/>
                    </a:lnTo>
                    <a:lnTo>
                      <a:pt x="13428" y="15692"/>
                    </a:lnTo>
                    <a:lnTo>
                      <a:pt x="13428" y="15508"/>
                    </a:lnTo>
                    <a:lnTo>
                      <a:pt x="13398" y="15508"/>
                    </a:lnTo>
                    <a:lnTo>
                      <a:pt x="13383" y="15323"/>
                    </a:lnTo>
                    <a:lnTo>
                      <a:pt x="13324" y="15323"/>
                    </a:lnTo>
                    <a:lnTo>
                      <a:pt x="13324" y="15138"/>
                    </a:lnTo>
                    <a:lnTo>
                      <a:pt x="13339" y="15138"/>
                    </a:lnTo>
                    <a:lnTo>
                      <a:pt x="13354" y="15323"/>
                    </a:lnTo>
                    <a:lnTo>
                      <a:pt x="13369" y="15138"/>
                    </a:lnTo>
                    <a:lnTo>
                      <a:pt x="13383" y="15138"/>
                    </a:lnTo>
                    <a:lnTo>
                      <a:pt x="13383" y="15323"/>
                    </a:lnTo>
                    <a:lnTo>
                      <a:pt x="13428" y="15323"/>
                    </a:lnTo>
                    <a:lnTo>
                      <a:pt x="13428" y="15138"/>
                    </a:lnTo>
                    <a:lnTo>
                      <a:pt x="13457" y="15138"/>
                    </a:lnTo>
                    <a:lnTo>
                      <a:pt x="13457" y="13959"/>
                    </a:lnTo>
                    <a:lnTo>
                      <a:pt x="13324" y="13846"/>
                    </a:lnTo>
                    <a:lnTo>
                      <a:pt x="13221" y="13846"/>
                    </a:lnTo>
                    <a:lnTo>
                      <a:pt x="13222" y="13662"/>
                    </a:lnTo>
                    <a:lnTo>
                      <a:pt x="13227" y="13662"/>
                    </a:lnTo>
                    <a:lnTo>
                      <a:pt x="13235" y="13477"/>
                    </a:lnTo>
                    <a:lnTo>
                      <a:pt x="13191" y="13292"/>
                    </a:lnTo>
                    <a:lnTo>
                      <a:pt x="13358" y="13108"/>
                    </a:lnTo>
                    <a:lnTo>
                      <a:pt x="13498" y="13108"/>
                    </a:lnTo>
                    <a:lnTo>
                      <a:pt x="13632" y="13477"/>
                    </a:lnTo>
                    <a:lnTo>
                      <a:pt x="13783" y="14215"/>
                    </a:lnTo>
                    <a:lnTo>
                      <a:pt x="13783" y="554"/>
                    </a:lnTo>
                    <a:lnTo>
                      <a:pt x="13073" y="554"/>
                    </a:lnTo>
                    <a:lnTo>
                      <a:pt x="13073" y="15508"/>
                    </a:lnTo>
                    <a:lnTo>
                      <a:pt x="13043" y="15692"/>
                    </a:lnTo>
                    <a:lnTo>
                      <a:pt x="13043" y="15323"/>
                    </a:lnTo>
                    <a:lnTo>
                      <a:pt x="13073" y="15323"/>
                    </a:lnTo>
                    <a:lnTo>
                      <a:pt x="13073" y="554"/>
                    </a:lnTo>
                    <a:lnTo>
                      <a:pt x="13058" y="554"/>
                    </a:lnTo>
                    <a:lnTo>
                      <a:pt x="13058" y="13846"/>
                    </a:lnTo>
                    <a:lnTo>
                      <a:pt x="13034" y="13846"/>
                    </a:lnTo>
                    <a:lnTo>
                      <a:pt x="13034" y="15323"/>
                    </a:lnTo>
                    <a:lnTo>
                      <a:pt x="13032" y="15323"/>
                    </a:lnTo>
                    <a:lnTo>
                      <a:pt x="13028" y="15247"/>
                    </a:lnTo>
                    <a:lnTo>
                      <a:pt x="13028" y="15692"/>
                    </a:lnTo>
                    <a:lnTo>
                      <a:pt x="13013" y="15508"/>
                    </a:lnTo>
                    <a:lnTo>
                      <a:pt x="13028" y="15508"/>
                    </a:lnTo>
                    <a:lnTo>
                      <a:pt x="13028" y="15247"/>
                    </a:lnTo>
                    <a:lnTo>
                      <a:pt x="13024" y="15172"/>
                    </a:lnTo>
                    <a:lnTo>
                      <a:pt x="13034" y="15323"/>
                    </a:lnTo>
                    <a:lnTo>
                      <a:pt x="13034" y="13846"/>
                    </a:lnTo>
                    <a:lnTo>
                      <a:pt x="13028" y="13846"/>
                    </a:lnTo>
                    <a:lnTo>
                      <a:pt x="13043" y="13662"/>
                    </a:lnTo>
                    <a:lnTo>
                      <a:pt x="13058" y="13662"/>
                    </a:lnTo>
                    <a:lnTo>
                      <a:pt x="13058" y="554"/>
                    </a:lnTo>
                    <a:lnTo>
                      <a:pt x="13022" y="554"/>
                    </a:lnTo>
                    <a:lnTo>
                      <a:pt x="13022" y="15138"/>
                    </a:lnTo>
                    <a:lnTo>
                      <a:pt x="13016" y="15138"/>
                    </a:lnTo>
                    <a:lnTo>
                      <a:pt x="13013" y="14954"/>
                    </a:lnTo>
                    <a:lnTo>
                      <a:pt x="13022" y="15138"/>
                    </a:lnTo>
                    <a:lnTo>
                      <a:pt x="13022" y="554"/>
                    </a:lnTo>
                    <a:lnTo>
                      <a:pt x="12954" y="554"/>
                    </a:lnTo>
                    <a:lnTo>
                      <a:pt x="12954" y="16246"/>
                    </a:lnTo>
                    <a:lnTo>
                      <a:pt x="12910" y="16246"/>
                    </a:lnTo>
                    <a:lnTo>
                      <a:pt x="12910" y="18462"/>
                    </a:lnTo>
                    <a:lnTo>
                      <a:pt x="12895" y="18646"/>
                    </a:lnTo>
                    <a:lnTo>
                      <a:pt x="12895" y="18462"/>
                    </a:lnTo>
                    <a:lnTo>
                      <a:pt x="12910" y="18462"/>
                    </a:lnTo>
                    <a:lnTo>
                      <a:pt x="12910" y="17723"/>
                    </a:lnTo>
                    <a:lnTo>
                      <a:pt x="12896" y="17908"/>
                    </a:lnTo>
                    <a:lnTo>
                      <a:pt x="12880" y="18092"/>
                    </a:lnTo>
                    <a:lnTo>
                      <a:pt x="12864" y="18092"/>
                    </a:lnTo>
                    <a:lnTo>
                      <a:pt x="12850" y="18277"/>
                    </a:lnTo>
                    <a:lnTo>
                      <a:pt x="12821" y="18277"/>
                    </a:lnTo>
                    <a:lnTo>
                      <a:pt x="12821" y="18092"/>
                    </a:lnTo>
                    <a:lnTo>
                      <a:pt x="12779" y="18092"/>
                    </a:lnTo>
                    <a:lnTo>
                      <a:pt x="12700" y="17908"/>
                    </a:lnTo>
                    <a:lnTo>
                      <a:pt x="12658" y="17723"/>
                    </a:lnTo>
                    <a:lnTo>
                      <a:pt x="12683" y="17723"/>
                    </a:lnTo>
                    <a:lnTo>
                      <a:pt x="12737" y="17538"/>
                    </a:lnTo>
                    <a:lnTo>
                      <a:pt x="12797" y="17538"/>
                    </a:lnTo>
                    <a:lnTo>
                      <a:pt x="12874" y="17723"/>
                    </a:lnTo>
                    <a:lnTo>
                      <a:pt x="12910" y="17723"/>
                    </a:lnTo>
                    <a:lnTo>
                      <a:pt x="12910" y="16246"/>
                    </a:lnTo>
                    <a:lnTo>
                      <a:pt x="12895" y="16246"/>
                    </a:lnTo>
                    <a:lnTo>
                      <a:pt x="12865" y="16431"/>
                    </a:lnTo>
                    <a:lnTo>
                      <a:pt x="12850" y="16246"/>
                    </a:lnTo>
                    <a:lnTo>
                      <a:pt x="12836" y="16246"/>
                    </a:lnTo>
                    <a:lnTo>
                      <a:pt x="12836" y="16062"/>
                    </a:lnTo>
                    <a:lnTo>
                      <a:pt x="12850" y="15877"/>
                    </a:lnTo>
                    <a:lnTo>
                      <a:pt x="12850" y="16062"/>
                    </a:lnTo>
                    <a:lnTo>
                      <a:pt x="12880" y="16062"/>
                    </a:lnTo>
                    <a:lnTo>
                      <a:pt x="12895" y="15877"/>
                    </a:lnTo>
                    <a:lnTo>
                      <a:pt x="12865" y="15877"/>
                    </a:lnTo>
                    <a:lnTo>
                      <a:pt x="12880" y="15692"/>
                    </a:lnTo>
                    <a:lnTo>
                      <a:pt x="12821" y="15692"/>
                    </a:lnTo>
                    <a:lnTo>
                      <a:pt x="12821" y="16062"/>
                    </a:lnTo>
                    <a:lnTo>
                      <a:pt x="12806" y="16246"/>
                    </a:lnTo>
                    <a:lnTo>
                      <a:pt x="12791" y="16062"/>
                    </a:lnTo>
                    <a:lnTo>
                      <a:pt x="12821" y="16062"/>
                    </a:lnTo>
                    <a:lnTo>
                      <a:pt x="12821" y="15692"/>
                    </a:lnTo>
                    <a:lnTo>
                      <a:pt x="12806" y="15692"/>
                    </a:lnTo>
                    <a:lnTo>
                      <a:pt x="12806" y="15323"/>
                    </a:lnTo>
                    <a:lnTo>
                      <a:pt x="12821" y="15323"/>
                    </a:lnTo>
                    <a:lnTo>
                      <a:pt x="12836" y="15508"/>
                    </a:lnTo>
                    <a:lnTo>
                      <a:pt x="12910" y="15508"/>
                    </a:lnTo>
                    <a:lnTo>
                      <a:pt x="12910" y="15692"/>
                    </a:lnTo>
                    <a:lnTo>
                      <a:pt x="12924" y="15692"/>
                    </a:lnTo>
                    <a:lnTo>
                      <a:pt x="12924" y="15877"/>
                    </a:lnTo>
                    <a:lnTo>
                      <a:pt x="12895" y="15877"/>
                    </a:lnTo>
                    <a:lnTo>
                      <a:pt x="12910" y="16062"/>
                    </a:lnTo>
                    <a:lnTo>
                      <a:pt x="12939" y="16062"/>
                    </a:lnTo>
                    <a:lnTo>
                      <a:pt x="12954" y="16246"/>
                    </a:lnTo>
                    <a:lnTo>
                      <a:pt x="12954" y="554"/>
                    </a:lnTo>
                    <a:lnTo>
                      <a:pt x="12776" y="554"/>
                    </a:lnTo>
                    <a:lnTo>
                      <a:pt x="12776" y="13477"/>
                    </a:lnTo>
                    <a:lnTo>
                      <a:pt x="12729" y="13662"/>
                    </a:lnTo>
                    <a:lnTo>
                      <a:pt x="12624" y="13662"/>
                    </a:lnTo>
                    <a:lnTo>
                      <a:pt x="12569" y="13846"/>
                    </a:lnTo>
                    <a:lnTo>
                      <a:pt x="12532" y="13230"/>
                    </a:lnTo>
                    <a:lnTo>
                      <a:pt x="12532" y="18000"/>
                    </a:lnTo>
                    <a:lnTo>
                      <a:pt x="12510" y="17908"/>
                    </a:lnTo>
                    <a:lnTo>
                      <a:pt x="12525" y="17908"/>
                    </a:lnTo>
                    <a:lnTo>
                      <a:pt x="12532" y="18000"/>
                    </a:lnTo>
                    <a:lnTo>
                      <a:pt x="12532" y="13230"/>
                    </a:lnTo>
                    <a:lnTo>
                      <a:pt x="12525" y="13108"/>
                    </a:lnTo>
                    <a:lnTo>
                      <a:pt x="12702" y="12923"/>
                    </a:lnTo>
                    <a:lnTo>
                      <a:pt x="12745" y="13292"/>
                    </a:lnTo>
                    <a:lnTo>
                      <a:pt x="12763" y="13292"/>
                    </a:lnTo>
                    <a:lnTo>
                      <a:pt x="12776" y="13477"/>
                    </a:lnTo>
                    <a:lnTo>
                      <a:pt x="12776" y="554"/>
                    </a:lnTo>
                    <a:lnTo>
                      <a:pt x="12303" y="554"/>
                    </a:lnTo>
                    <a:lnTo>
                      <a:pt x="12303" y="17538"/>
                    </a:lnTo>
                    <a:lnTo>
                      <a:pt x="12288" y="17723"/>
                    </a:lnTo>
                    <a:lnTo>
                      <a:pt x="12258" y="17723"/>
                    </a:lnTo>
                    <a:lnTo>
                      <a:pt x="12258" y="17908"/>
                    </a:lnTo>
                    <a:lnTo>
                      <a:pt x="12169" y="17908"/>
                    </a:lnTo>
                    <a:lnTo>
                      <a:pt x="12169" y="17723"/>
                    </a:lnTo>
                    <a:lnTo>
                      <a:pt x="12155" y="17723"/>
                    </a:lnTo>
                    <a:lnTo>
                      <a:pt x="12140" y="17908"/>
                    </a:lnTo>
                    <a:lnTo>
                      <a:pt x="12095" y="17908"/>
                    </a:lnTo>
                    <a:lnTo>
                      <a:pt x="12110" y="17723"/>
                    </a:lnTo>
                    <a:lnTo>
                      <a:pt x="12140" y="17723"/>
                    </a:lnTo>
                    <a:lnTo>
                      <a:pt x="12155" y="17538"/>
                    </a:lnTo>
                    <a:lnTo>
                      <a:pt x="12169" y="17538"/>
                    </a:lnTo>
                    <a:lnTo>
                      <a:pt x="12169" y="17723"/>
                    </a:lnTo>
                    <a:lnTo>
                      <a:pt x="12229" y="17723"/>
                    </a:lnTo>
                    <a:lnTo>
                      <a:pt x="12229" y="17908"/>
                    </a:lnTo>
                    <a:lnTo>
                      <a:pt x="12258" y="17723"/>
                    </a:lnTo>
                    <a:lnTo>
                      <a:pt x="12258" y="17538"/>
                    </a:lnTo>
                    <a:lnTo>
                      <a:pt x="12303" y="17538"/>
                    </a:lnTo>
                    <a:lnTo>
                      <a:pt x="12303" y="554"/>
                    </a:lnTo>
                    <a:lnTo>
                      <a:pt x="11873" y="554"/>
                    </a:lnTo>
                    <a:lnTo>
                      <a:pt x="11873" y="14769"/>
                    </a:lnTo>
                    <a:lnTo>
                      <a:pt x="11859" y="14769"/>
                    </a:lnTo>
                    <a:lnTo>
                      <a:pt x="11859" y="14954"/>
                    </a:lnTo>
                    <a:lnTo>
                      <a:pt x="11850" y="15138"/>
                    </a:lnTo>
                    <a:lnTo>
                      <a:pt x="11838" y="15323"/>
                    </a:lnTo>
                    <a:lnTo>
                      <a:pt x="11829" y="15323"/>
                    </a:lnTo>
                    <a:lnTo>
                      <a:pt x="11829" y="15508"/>
                    </a:lnTo>
                    <a:lnTo>
                      <a:pt x="11814" y="15508"/>
                    </a:lnTo>
                    <a:lnTo>
                      <a:pt x="11814" y="15692"/>
                    </a:lnTo>
                    <a:lnTo>
                      <a:pt x="11829" y="15877"/>
                    </a:lnTo>
                    <a:lnTo>
                      <a:pt x="11762" y="15877"/>
                    </a:lnTo>
                    <a:lnTo>
                      <a:pt x="11807" y="16062"/>
                    </a:lnTo>
                    <a:lnTo>
                      <a:pt x="11711" y="16062"/>
                    </a:lnTo>
                    <a:lnTo>
                      <a:pt x="11666" y="15508"/>
                    </a:lnTo>
                    <a:lnTo>
                      <a:pt x="11770" y="15508"/>
                    </a:lnTo>
                    <a:lnTo>
                      <a:pt x="11688" y="15323"/>
                    </a:lnTo>
                    <a:lnTo>
                      <a:pt x="11649" y="15138"/>
                    </a:lnTo>
                    <a:lnTo>
                      <a:pt x="11680" y="15138"/>
                    </a:lnTo>
                    <a:lnTo>
                      <a:pt x="11801" y="14954"/>
                    </a:lnTo>
                    <a:lnTo>
                      <a:pt x="11859" y="14954"/>
                    </a:lnTo>
                    <a:lnTo>
                      <a:pt x="11859" y="14769"/>
                    </a:lnTo>
                    <a:lnTo>
                      <a:pt x="11786" y="14769"/>
                    </a:lnTo>
                    <a:lnTo>
                      <a:pt x="11755" y="14954"/>
                    </a:lnTo>
                    <a:lnTo>
                      <a:pt x="11740" y="14769"/>
                    </a:lnTo>
                    <a:lnTo>
                      <a:pt x="11696" y="14769"/>
                    </a:lnTo>
                    <a:lnTo>
                      <a:pt x="11725" y="14954"/>
                    </a:lnTo>
                    <a:lnTo>
                      <a:pt x="11651" y="14954"/>
                    </a:lnTo>
                    <a:lnTo>
                      <a:pt x="11651" y="14769"/>
                    </a:lnTo>
                    <a:lnTo>
                      <a:pt x="11666" y="14769"/>
                    </a:lnTo>
                    <a:lnTo>
                      <a:pt x="11666" y="14585"/>
                    </a:lnTo>
                    <a:lnTo>
                      <a:pt x="11681" y="14585"/>
                    </a:lnTo>
                    <a:lnTo>
                      <a:pt x="11740" y="14400"/>
                    </a:lnTo>
                    <a:lnTo>
                      <a:pt x="11799" y="14400"/>
                    </a:lnTo>
                    <a:lnTo>
                      <a:pt x="11844" y="14585"/>
                    </a:lnTo>
                    <a:lnTo>
                      <a:pt x="11873" y="14769"/>
                    </a:lnTo>
                    <a:lnTo>
                      <a:pt x="11873" y="554"/>
                    </a:lnTo>
                    <a:lnTo>
                      <a:pt x="11859" y="554"/>
                    </a:lnTo>
                    <a:lnTo>
                      <a:pt x="11859" y="13292"/>
                    </a:lnTo>
                    <a:lnTo>
                      <a:pt x="11814" y="13292"/>
                    </a:lnTo>
                    <a:lnTo>
                      <a:pt x="11799" y="13477"/>
                    </a:lnTo>
                    <a:lnTo>
                      <a:pt x="11770" y="13477"/>
                    </a:lnTo>
                    <a:lnTo>
                      <a:pt x="11755" y="13662"/>
                    </a:lnTo>
                    <a:lnTo>
                      <a:pt x="11770" y="13846"/>
                    </a:lnTo>
                    <a:lnTo>
                      <a:pt x="11747" y="14031"/>
                    </a:lnTo>
                    <a:lnTo>
                      <a:pt x="11755" y="14031"/>
                    </a:lnTo>
                    <a:lnTo>
                      <a:pt x="11785" y="14215"/>
                    </a:lnTo>
                    <a:lnTo>
                      <a:pt x="11755" y="14215"/>
                    </a:lnTo>
                    <a:lnTo>
                      <a:pt x="11740" y="14031"/>
                    </a:lnTo>
                    <a:lnTo>
                      <a:pt x="11723" y="14031"/>
                    </a:lnTo>
                    <a:lnTo>
                      <a:pt x="11697" y="14215"/>
                    </a:lnTo>
                    <a:lnTo>
                      <a:pt x="11666" y="14215"/>
                    </a:lnTo>
                    <a:lnTo>
                      <a:pt x="11666" y="14400"/>
                    </a:lnTo>
                    <a:lnTo>
                      <a:pt x="11651" y="14400"/>
                    </a:lnTo>
                    <a:lnTo>
                      <a:pt x="11651" y="14585"/>
                    </a:lnTo>
                    <a:lnTo>
                      <a:pt x="11636" y="14515"/>
                    </a:lnTo>
                    <a:lnTo>
                      <a:pt x="11636" y="14954"/>
                    </a:lnTo>
                    <a:lnTo>
                      <a:pt x="11622" y="15138"/>
                    </a:lnTo>
                    <a:lnTo>
                      <a:pt x="11607" y="15138"/>
                    </a:lnTo>
                    <a:lnTo>
                      <a:pt x="11607" y="14954"/>
                    </a:lnTo>
                    <a:lnTo>
                      <a:pt x="11622" y="14954"/>
                    </a:lnTo>
                    <a:lnTo>
                      <a:pt x="11622" y="14769"/>
                    </a:lnTo>
                    <a:lnTo>
                      <a:pt x="11636" y="14769"/>
                    </a:lnTo>
                    <a:lnTo>
                      <a:pt x="11636" y="14515"/>
                    </a:lnTo>
                    <a:lnTo>
                      <a:pt x="11612" y="14400"/>
                    </a:lnTo>
                    <a:lnTo>
                      <a:pt x="11555" y="14400"/>
                    </a:lnTo>
                    <a:lnTo>
                      <a:pt x="11533" y="14215"/>
                    </a:lnTo>
                    <a:lnTo>
                      <a:pt x="11533" y="15692"/>
                    </a:lnTo>
                    <a:lnTo>
                      <a:pt x="11518" y="15877"/>
                    </a:lnTo>
                    <a:lnTo>
                      <a:pt x="11488" y="16062"/>
                    </a:lnTo>
                    <a:lnTo>
                      <a:pt x="11474" y="15877"/>
                    </a:lnTo>
                    <a:lnTo>
                      <a:pt x="11503" y="15877"/>
                    </a:lnTo>
                    <a:lnTo>
                      <a:pt x="11518" y="15692"/>
                    </a:lnTo>
                    <a:lnTo>
                      <a:pt x="11533" y="15692"/>
                    </a:lnTo>
                    <a:lnTo>
                      <a:pt x="11533" y="14031"/>
                    </a:lnTo>
                    <a:lnTo>
                      <a:pt x="11518" y="14031"/>
                    </a:lnTo>
                    <a:lnTo>
                      <a:pt x="11518" y="13846"/>
                    </a:lnTo>
                    <a:lnTo>
                      <a:pt x="11438" y="13846"/>
                    </a:lnTo>
                    <a:lnTo>
                      <a:pt x="11361" y="14031"/>
                    </a:lnTo>
                    <a:lnTo>
                      <a:pt x="11326" y="14031"/>
                    </a:lnTo>
                    <a:lnTo>
                      <a:pt x="11326" y="13846"/>
                    </a:lnTo>
                    <a:lnTo>
                      <a:pt x="11311" y="13846"/>
                    </a:lnTo>
                    <a:lnTo>
                      <a:pt x="11311" y="15692"/>
                    </a:lnTo>
                    <a:lnTo>
                      <a:pt x="11281" y="15508"/>
                    </a:lnTo>
                    <a:lnTo>
                      <a:pt x="11296" y="15508"/>
                    </a:lnTo>
                    <a:lnTo>
                      <a:pt x="11311" y="15692"/>
                    </a:lnTo>
                    <a:lnTo>
                      <a:pt x="11311" y="13662"/>
                    </a:lnTo>
                    <a:lnTo>
                      <a:pt x="11296" y="13477"/>
                    </a:lnTo>
                    <a:lnTo>
                      <a:pt x="11326" y="13477"/>
                    </a:lnTo>
                    <a:lnTo>
                      <a:pt x="11326" y="13292"/>
                    </a:lnTo>
                    <a:lnTo>
                      <a:pt x="11311" y="13292"/>
                    </a:lnTo>
                    <a:lnTo>
                      <a:pt x="11311" y="13262"/>
                    </a:lnTo>
                    <a:lnTo>
                      <a:pt x="11326" y="13200"/>
                    </a:lnTo>
                    <a:lnTo>
                      <a:pt x="11311" y="13200"/>
                    </a:lnTo>
                    <a:lnTo>
                      <a:pt x="11311" y="13108"/>
                    </a:lnTo>
                    <a:lnTo>
                      <a:pt x="11266" y="12923"/>
                    </a:lnTo>
                    <a:lnTo>
                      <a:pt x="11266" y="15692"/>
                    </a:lnTo>
                    <a:lnTo>
                      <a:pt x="11222" y="15692"/>
                    </a:lnTo>
                    <a:lnTo>
                      <a:pt x="11237" y="15508"/>
                    </a:lnTo>
                    <a:lnTo>
                      <a:pt x="11266" y="15508"/>
                    </a:lnTo>
                    <a:lnTo>
                      <a:pt x="11266" y="13477"/>
                    </a:lnTo>
                    <a:lnTo>
                      <a:pt x="11252" y="13477"/>
                    </a:lnTo>
                    <a:lnTo>
                      <a:pt x="11252" y="15323"/>
                    </a:lnTo>
                    <a:lnTo>
                      <a:pt x="11192" y="15323"/>
                    </a:lnTo>
                    <a:lnTo>
                      <a:pt x="11178" y="15508"/>
                    </a:lnTo>
                    <a:lnTo>
                      <a:pt x="11178" y="18092"/>
                    </a:lnTo>
                    <a:lnTo>
                      <a:pt x="11163" y="18092"/>
                    </a:lnTo>
                    <a:lnTo>
                      <a:pt x="11178" y="17908"/>
                    </a:lnTo>
                    <a:lnTo>
                      <a:pt x="11133" y="17908"/>
                    </a:lnTo>
                    <a:lnTo>
                      <a:pt x="11148" y="18092"/>
                    </a:lnTo>
                    <a:lnTo>
                      <a:pt x="11118" y="17908"/>
                    </a:lnTo>
                    <a:lnTo>
                      <a:pt x="11103" y="17908"/>
                    </a:lnTo>
                    <a:lnTo>
                      <a:pt x="11103" y="18092"/>
                    </a:lnTo>
                    <a:lnTo>
                      <a:pt x="11133" y="18092"/>
                    </a:lnTo>
                    <a:lnTo>
                      <a:pt x="11148" y="18277"/>
                    </a:lnTo>
                    <a:lnTo>
                      <a:pt x="11103" y="18277"/>
                    </a:lnTo>
                    <a:lnTo>
                      <a:pt x="11074" y="18092"/>
                    </a:lnTo>
                    <a:lnTo>
                      <a:pt x="11074" y="18277"/>
                    </a:lnTo>
                    <a:lnTo>
                      <a:pt x="11049" y="18277"/>
                    </a:lnTo>
                    <a:lnTo>
                      <a:pt x="11014" y="18397"/>
                    </a:lnTo>
                    <a:lnTo>
                      <a:pt x="10985" y="18277"/>
                    </a:lnTo>
                    <a:lnTo>
                      <a:pt x="10941" y="18277"/>
                    </a:lnTo>
                    <a:lnTo>
                      <a:pt x="10896" y="18092"/>
                    </a:lnTo>
                    <a:lnTo>
                      <a:pt x="10896" y="17908"/>
                    </a:lnTo>
                    <a:lnTo>
                      <a:pt x="10881" y="17908"/>
                    </a:lnTo>
                    <a:lnTo>
                      <a:pt x="10881" y="17723"/>
                    </a:lnTo>
                    <a:lnTo>
                      <a:pt x="11087" y="17723"/>
                    </a:lnTo>
                    <a:lnTo>
                      <a:pt x="11120" y="17538"/>
                    </a:lnTo>
                    <a:lnTo>
                      <a:pt x="11133" y="17354"/>
                    </a:lnTo>
                    <a:lnTo>
                      <a:pt x="11178" y="17354"/>
                    </a:lnTo>
                    <a:lnTo>
                      <a:pt x="11178" y="15508"/>
                    </a:lnTo>
                    <a:lnTo>
                      <a:pt x="11151" y="15508"/>
                    </a:lnTo>
                    <a:lnTo>
                      <a:pt x="11148" y="15457"/>
                    </a:lnTo>
                    <a:lnTo>
                      <a:pt x="11148" y="16246"/>
                    </a:lnTo>
                    <a:lnTo>
                      <a:pt x="11029" y="16246"/>
                    </a:lnTo>
                    <a:lnTo>
                      <a:pt x="11029" y="16431"/>
                    </a:lnTo>
                    <a:lnTo>
                      <a:pt x="11000" y="16431"/>
                    </a:lnTo>
                    <a:lnTo>
                      <a:pt x="11000" y="16062"/>
                    </a:lnTo>
                    <a:lnTo>
                      <a:pt x="11015" y="15877"/>
                    </a:lnTo>
                    <a:lnTo>
                      <a:pt x="11148" y="16246"/>
                    </a:lnTo>
                    <a:lnTo>
                      <a:pt x="11148" y="16062"/>
                    </a:lnTo>
                    <a:lnTo>
                      <a:pt x="11133" y="16062"/>
                    </a:lnTo>
                    <a:lnTo>
                      <a:pt x="11133" y="15877"/>
                    </a:lnTo>
                    <a:lnTo>
                      <a:pt x="11148" y="15877"/>
                    </a:lnTo>
                    <a:lnTo>
                      <a:pt x="11148" y="15457"/>
                    </a:lnTo>
                    <a:lnTo>
                      <a:pt x="11139" y="15323"/>
                    </a:lnTo>
                    <a:lnTo>
                      <a:pt x="11123" y="15323"/>
                    </a:lnTo>
                    <a:lnTo>
                      <a:pt x="11103" y="15138"/>
                    </a:lnTo>
                    <a:lnTo>
                      <a:pt x="11178" y="15138"/>
                    </a:lnTo>
                    <a:lnTo>
                      <a:pt x="11207" y="15323"/>
                    </a:lnTo>
                    <a:lnTo>
                      <a:pt x="11207" y="15138"/>
                    </a:lnTo>
                    <a:lnTo>
                      <a:pt x="11252" y="15323"/>
                    </a:lnTo>
                    <a:lnTo>
                      <a:pt x="11252" y="13477"/>
                    </a:lnTo>
                    <a:lnTo>
                      <a:pt x="11237" y="13477"/>
                    </a:lnTo>
                    <a:lnTo>
                      <a:pt x="11222" y="13292"/>
                    </a:lnTo>
                    <a:lnTo>
                      <a:pt x="11207" y="13292"/>
                    </a:lnTo>
                    <a:lnTo>
                      <a:pt x="11207" y="13108"/>
                    </a:lnTo>
                    <a:lnTo>
                      <a:pt x="11222" y="13292"/>
                    </a:lnTo>
                    <a:lnTo>
                      <a:pt x="11237" y="13292"/>
                    </a:lnTo>
                    <a:lnTo>
                      <a:pt x="11266" y="13477"/>
                    </a:lnTo>
                    <a:lnTo>
                      <a:pt x="11266" y="12923"/>
                    </a:lnTo>
                    <a:lnTo>
                      <a:pt x="11281" y="12923"/>
                    </a:lnTo>
                    <a:lnTo>
                      <a:pt x="11311" y="13108"/>
                    </a:lnTo>
                    <a:lnTo>
                      <a:pt x="11326" y="13108"/>
                    </a:lnTo>
                    <a:lnTo>
                      <a:pt x="11326" y="13200"/>
                    </a:lnTo>
                    <a:lnTo>
                      <a:pt x="11340" y="13200"/>
                    </a:lnTo>
                    <a:lnTo>
                      <a:pt x="11355" y="13138"/>
                    </a:lnTo>
                    <a:lnTo>
                      <a:pt x="11340" y="13138"/>
                    </a:lnTo>
                    <a:lnTo>
                      <a:pt x="11333" y="13108"/>
                    </a:lnTo>
                    <a:lnTo>
                      <a:pt x="11355" y="13108"/>
                    </a:lnTo>
                    <a:lnTo>
                      <a:pt x="11355" y="13138"/>
                    </a:lnTo>
                    <a:lnTo>
                      <a:pt x="11383" y="13138"/>
                    </a:lnTo>
                    <a:lnTo>
                      <a:pt x="11376" y="13292"/>
                    </a:lnTo>
                    <a:lnTo>
                      <a:pt x="11364" y="13477"/>
                    </a:lnTo>
                    <a:lnTo>
                      <a:pt x="11326" y="13477"/>
                    </a:lnTo>
                    <a:lnTo>
                      <a:pt x="11326" y="13662"/>
                    </a:lnTo>
                    <a:lnTo>
                      <a:pt x="11488" y="13662"/>
                    </a:lnTo>
                    <a:lnTo>
                      <a:pt x="11474" y="13477"/>
                    </a:lnTo>
                    <a:lnTo>
                      <a:pt x="11444" y="13292"/>
                    </a:lnTo>
                    <a:lnTo>
                      <a:pt x="11400" y="13292"/>
                    </a:lnTo>
                    <a:lnTo>
                      <a:pt x="11385" y="13108"/>
                    </a:lnTo>
                    <a:lnTo>
                      <a:pt x="11385" y="13076"/>
                    </a:lnTo>
                    <a:lnTo>
                      <a:pt x="11370" y="13015"/>
                    </a:lnTo>
                    <a:lnTo>
                      <a:pt x="11355" y="13076"/>
                    </a:lnTo>
                    <a:lnTo>
                      <a:pt x="11355" y="12923"/>
                    </a:lnTo>
                    <a:lnTo>
                      <a:pt x="11577" y="12923"/>
                    </a:lnTo>
                    <a:lnTo>
                      <a:pt x="11636" y="13108"/>
                    </a:lnTo>
                    <a:lnTo>
                      <a:pt x="11651" y="13108"/>
                    </a:lnTo>
                    <a:lnTo>
                      <a:pt x="11651" y="13292"/>
                    </a:lnTo>
                    <a:lnTo>
                      <a:pt x="11681" y="13292"/>
                    </a:lnTo>
                    <a:lnTo>
                      <a:pt x="11666" y="13477"/>
                    </a:lnTo>
                    <a:lnTo>
                      <a:pt x="11681" y="13477"/>
                    </a:lnTo>
                    <a:lnTo>
                      <a:pt x="11696" y="13662"/>
                    </a:lnTo>
                    <a:lnTo>
                      <a:pt x="11696" y="13477"/>
                    </a:lnTo>
                    <a:lnTo>
                      <a:pt x="11740" y="13477"/>
                    </a:lnTo>
                    <a:lnTo>
                      <a:pt x="11725" y="13292"/>
                    </a:lnTo>
                    <a:lnTo>
                      <a:pt x="11725" y="13108"/>
                    </a:lnTo>
                    <a:lnTo>
                      <a:pt x="11804" y="13108"/>
                    </a:lnTo>
                    <a:lnTo>
                      <a:pt x="11829" y="13292"/>
                    </a:lnTo>
                    <a:lnTo>
                      <a:pt x="11829" y="13108"/>
                    </a:lnTo>
                    <a:lnTo>
                      <a:pt x="11859" y="13108"/>
                    </a:lnTo>
                    <a:lnTo>
                      <a:pt x="11859" y="554"/>
                    </a:lnTo>
                    <a:lnTo>
                      <a:pt x="11577" y="554"/>
                    </a:lnTo>
                    <a:lnTo>
                      <a:pt x="11577" y="11815"/>
                    </a:lnTo>
                    <a:lnTo>
                      <a:pt x="11562" y="11631"/>
                    </a:lnTo>
                    <a:lnTo>
                      <a:pt x="11577" y="11631"/>
                    </a:lnTo>
                    <a:lnTo>
                      <a:pt x="11577" y="554"/>
                    </a:lnTo>
                    <a:lnTo>
                      <a:pt x="11160" y="554"/>
                    </a:lnTo>
                    <a:lnTo>
                      <a:pt x="11160" y="13118"/>
                    </a:lnTo>
                    <a:lnTo>
                      <a:pt x="11120" y="13292"/>
                    </a:lnTo>
                    <a:lnTo>
                      <a:pt x="11089" y="13292"/>
                    </a:lnTo>
                    <a:lnTo>
                      <a:pt x="11089" y="15323"/>
                    </a:lnTo>
                    <a:lnTo>
                      <a:pt x="11015" y="15323"/>
                    </a:lnTo>
                    <a:lnTo>
                      <a:pt x="11015" y="15508"/>
                    </a:lnTo>
                    <a:lnTo>
                      <a:pt x="11000" y="15508"/>
                    </a:lnTo>
                    <a:lnTo>
                      <a:pt x="11000" y="15323"/>
                    </a:lnTo>
                    <a:lnTo>
                      <a:pt x="10911" y="15323"/>
                    </a:lnTo>
                    <a:lnTo>
                      <a:pt x="10911" y="15138"/>
                    </a:lnTo>
                    <a:lnTo>
                      <a:pt x="10941" y="15138"/>
                    </a:lnTo>
                    <a:lnTo>
                      <a:pt x="10941" y="15323"/>
                    </a:lnTo>
                    <a:lnTo>
                      <a:pt x="10970" y="15138"/>
                    </a:lnTo>
                    <a:lnTo>
                      <a:pt x="10985" y="14954"/>
                    </a:lnTo>
                    <a:lnTo>
                      <a:pt x="11000" y="14954"/>
                    </a:lnTo>
                    <a:lnTo>
                      <a:pt x="11015" y="15138"/>
                    </a:lnTo>
                    <a:lnTo>
                      <a:pt x="11044" y="15138"/>
                    </a:lnTo>
                    <a:lnTo>
                      <a:pt x="11089" y="15323"/>
                    </a:lnTo>
                    <a:lnTo>
                      <a:pt x="11089" y="13292"/>
                    </a:lnTo>
                    <a:lnTo>
                      <a:pt x="11086" y="13292"/>
                    </a:lnTo>
                    <a:lnTo>
                      <a:pt x="11160" y="13118"/>
                    </a:lnTo>
                    <a:lnTo>
                      <a:pt x="11160" y="554"/>
                    </a:lnTo>
                    <a:lnTo>
                      <a:pt x="10928" y="554"/>
                    </a:lnTo>
                    <a:lnTo>
                      <a:pt x="10928" y="13108"/>
                    </a:lnTo>
                    <a:lnTo>
                      <a:pt x="10881" y="13108"/>
                    </a:lnTo>
                    <a:lnTo>
                      <a:pt x="10881" y="15138"/>
                    </a:lnTo>
                    <a:lnTo>
                      <a:pt x="10867" y="15138"/>
                    </a:lnTo>
                    <a:lnTo>
                      <a:pt x="10867" y="17723"/>
                    </a:lnTo>
                    <a:lnTo>
                      <a:pt x="10837" y="17723"/>
                    </a:lnTo>
                    <a:lnTo>
                      <a:pt x="10807" y="17538"/>
                    </a:lnTo>
                    <a:lnTo>
                      <a:pt x="10793" y="17538"/>
                    </a:lnTo>
                    <a:lnTo>
                      <a:pt x="10822" y="17354"/>
                    </a:lnTo>
                    <a:lnTo>
                      <a:pt x="10852" y="17354"/>
                    </a:lnTo>
                    <a:lnTo>
                      <a:pt x="10852" y="17538"/>
                    </a:lnTo>
                    <a:lnTo>
                      <a:pt x="10867" y="17723"/>
                    </a:lnTo>
                    <a:lnTo>
                      <a:pt x="10867" y="15323"/>
                    </a:lnTo>
                    <a:lnTo>
                      <a:pt x="10852" y="15323"/>
                    </a:lnTo>
                    <a:lnTo>
                      <a:pt x="10852" y="16615"/>
                    </a:lnTo>
                    <a:lnTo>
                      <a:pt x="10837" y="16800"/>
                    </a:lnTo>
                    <a:lnTo>
                      <a:pt x="10807" y="16800"/>
                    </a:lnTo>
                    <a:lnTo>
                      <a:pt x="10837" y="16615"/>
                    </a:lnTo>
                    <a:lnTo>
                      <a:pt x="10852" y="16615"/>
                    </a:lnTo>
                    <a:lnTo>
                      <a:pt x="10852" y="15323"/>
                    </a:lnTo>
                    <a:lnTo>
                      <a:pt x="10807" y="15323"/>
                    </a:lnTo>
                    <a:lnTo>
                      <a:pt x="10807" y="15508"/>
                    </a:lnTo>
                    <a:lnTo>
                      <a:pt x="10793" y="15323"/>
                    </a:lnTo>
                    <a:lnTo>
                      <a:pt x="10778" y="15323"/>
                    </a:lnTo>
                    <a:lnTo>
                      <a:pt x="10763" y="15231"/>
                    </a:lnTo>
                    <a:lnTo>
                      <a:pt x="10763" y="17723"/>
                    </a:lnTo>
                    <a:lnTo>
                      <a:pt x="10748" y="17908"/>
                    </a:lnTo>
                    <a:lnTo>
                      <a:pt x="10748" y="17538"/>
                    </a:lnTo>
                    <a:lnTo>
                      <a:pt x="10763" y="17538"/>
                    </a:lnTo>
                    <a:lnTo>
                      <a:pt x="10763" y="15231"/>
                    </a:lnTo>
                    <a:lnTo>
                      <a:pt x="10748" y="15138"/>
                    </a:lnTo>
                    <a:lnTo>
                      <a:pt x="10733" y="15138"/>
                    </a:lnTo>
                    <a:lnTo>
                      <a:pt x="10733" y="15692"/>
                    </a:lnTo>
                    <a:lnTo>
                      <a:pt x="10709" y="15540"/>
                    </a:lnTo>
                    <a:lnTo>
                      <a:pt x="10709" y="17723"/>
                    </a:lnTo>
                    <a:lnTo>
                      <a:pt x="10654" y="17908"/>
                    </a:lnTo>
                    <a:lnTo>
                      <a:pt x="10630" y="17908"/>
                    </a:lnTo>
                    <a:lnTo>
                      <a:pt x="10630" y="17723"/>
                    </a:lnTo>
                    <a:lnTo>
                      <a:pt x="10709" y="17723"/>
                    </a:lnTo>
                    <a:lnTo>
                      <a:pt x="10709" y="15540"/>
                    </a:lnTo>
                    <a:lnTo>
                      <a:pt x="10704" y="15508"/>
                    </a:lnTo>
                    <a:lnTo>
                      <a:pt x="10704" y="16800"/>
                    </a:lnTo>
                    <a:lnTo>
                      <a:pt x="10659" y="16800"/>
                    </a:lnTo>
                    <a:lnTo>
                      <a:pt x="10659" y="16615"/>
                    </a:lnTo>
                    <a:lnTo>
                      <a:pt x="10689" y="16615"/>
                    </a:lnTo>
                    <a:lnTo>
                      <a:pt x="10704" y="16800"/>
                    </a:lnTo>
                    <a:lnTo>
                      <a:pt x="10704" y="15508"/>
                    </a:lnTo>
                    <a:lnTo>
                      <a:pt x="10733" y="15508"/>
                    </a:lnTo>
                    <a:lnTo>
                      <a:pt x="10733" y="15138"/>
                    </a:lnTo>
                    <a:lnTo>
                      <a:pt x="10719" y="15138"/>
                    </a:lnTo>
                    <a:lnTo>
                      <a:pt x="10719" y="15323"/>
                    </a:lnTo>
                    <a:lnTo>
                      <a:pt x="10689" y="15323"/>
                    </a:lnTo>
                    <a:lnTo>
                      <a:pt x="10704" y="15138"/>
                    </a:lnTo>
                    <a:lnTo>
                      <a:pt x="10704" y="14954"/>
                    </a:lnTo>
                    <a:lnTo>
                      <a:pt x="10754" y="14585"/>
                    </a:lnTo>
                    <a:lnTo>
                      <a:pt x="10798" y="14769"/>
                    </a:lnTo>
                    <a:lnTo>
                      <a:pt x="10839" y="14954"/>
                    </a:lnTo>
                    <a:lnTo>
                      <a:pt x="10881" y="15138"/>
                    </a:lnTo>
                    <a:lnTo>
                      <a:pt x="10881" y="13108"/>
                    </a:lnTo>
                    <a:lnTo>
                      <a:pt x="10852" y="13108"/>
                    </a:lnTo>
                    <a:lnTo>
                      <a:pt x="10867" y="13292"/>
                    </a:lnTo>
                    <a:lnTo>
                      <a:pt x="10852" y="13477"/>
                    </a:lnTo>
                    <a:lnTo>
                      <a:pt x="10822" y="13477"/>
                    </a:lnTo>
                    <a:lnTo>
                      <a:pt x="10646" y="13846"/>
                    </a:lnTo>
                    <a:lnTo>
                      <a:pt x="10562" y="13846"/>
                    </a:lnTo>
                    <a:lnTo>
                      <a:pt x="10482" y="14031"/>
                    </a:lnTo>
                    <a:lnTo>
                      <a:pt x="10562" y="13846"/>
                    </a:lnTo>
                    <a:lnTo>
                      <a:pt x="10727" y="13662"/>
                    </a:lnTo>
                    <a:lnTo>
                      <a:pt x="10807" y="13477"/>
                    </a:lnTo>
                    <a:lnTo>
                      <a:pt x="10837" y="13108"/>
                    </a:lnTo>
                    <a:lnTo>
                      <a:pt x="10852" y="13108"/>
                    </a:lnTo>
                    <a:lnTo>
                      <a:pt x="10867" y="12923"/>
                    </a:lnTo>
                    <a:lnTo>
                      <a:pt x="10904" y="12923"/>
                    </a:lnTo>
                    <a:lnTo>
                      <a:pt x="10928" y="13108"/>
                    </a:lnTo>
                    <a:lnTo>
                      <a:pt x="10928" y="554"/>
                    </a:lnTo>
                    <a:lnTo>
                      <a:pt x="10348" y="554"/>
                    </a:lnTo>
                    <a:lnTo>
                      <a:pt x="10348" y="14031"/>
                    </a:lnTo>
                    <a:lnTo>
                      <a:pt x="10186" y="14031"/>
                    </a:lnTo>
                    <a:lnTo>
                      <a:pt x="10186" y="14400"/>
                    </a:lnTo>
                    <a:lnTo>
                      <a:pt x="10166" y="14400"/>
                    </a:lnTo>
                    <a:lnTo>
                      <a:pt x="10131" y="14215"/>
                    </a:lnTo>
                    <a:lnTo>
                      <a:pt x="10141" y="14215"/>
                    </a:lnTo>
                    <a:lnTo>
                      <a:pt x="10156" y="14031"/>
                    </a:lnTo>
                    <a:lnTo>
                      <a:pt x="10038" y="14031"/>
                    </a:lnTo>
                    <a:lnTo>
                      <a:pt x="10038" y="14215"/>
                    </a:lnTo>
                    <a:lnTo>
                      <a:pt x="10052" y="14400"/>
                    </a:lnTo>
                    <a:lnTo>
                      <a:pt x="10083" y="14400"/>
                    </a:lnTo>
                    <a:lnTo>
                      <a:pt x="10140" y="14585"/>
                    </a:lnTo>
                    <a:lnTo>
                      <a:pt x="10171" y="14769"/>
                    </a:lnTo>
                    <a:lnTo>
                      <a:pt x="10067" y="14769"/>
                    </a:lnTo>
                    <a:lnTo>
                      <a:pt x="10052" y="14954"/>
                    </a:lnTo>
                    <a:lnTo>
                      <a:pt x="10038" y="14954"/>
                    </a:lnTo>
                    <a:lnTo>
                      <a:pt x="10038" y="14769"/>
                    </a:lnTo>
                    <a:lnTo>
                      <a:pt x="10052" y="14769"/>
                    </a:lnTo>
                    <a:lnTo>
                      <a:pt x="10052" y="14585"/>
                    </a:lnTo>
                    <a:lnTo>
                      <a:pt x="10038" y="14585"/>
                    </a:lnTo>
                    <a:lnTo>
                      <a:pt x="10038" y="14400"/>
                    </a:lnTo>
                    <a:lnTo>
                      <a:pt x="10023" y="14400"/>
                    </a:lnTo>
                    <a:lnTo>
                      <a:pt x="10023" y="14769"/>
                    </a:lnTo>
                    <a:lnTo>
                      <a:pt x="10008" y="14769"/>
                    </a:lnTo>
                    <a:lnTo>
                      <a:pt x="9993" y="14677"/>
                    </a:lnTo>
                    <a:lnTo>
                      <a:pt x="9993" y="15138"/>
                    </a:lnTo>
                    <a:lnTo>
                      <a:pt x="9970" y="15138"/>
                    </a:lnTo>
                    <a:lnTo>
                      <a:pt x="9970" y="16431"/>
                    </a:lnTo>
                    <a:lnTo>
                      <a:pt x="9958" y="16615"/>
                    </a:lnTo>
                    <a:lnTo>
                      <a:pt x="9949" y="16800"/>
                    </a:lnTo>
                    <a:lnTo>
                      <a:pt x="9934" y="16800"/>
                    </a:lnTo>
                    <a:lnTo>
                      <a:pt x="9934" y="16615"/>
                    </a:lnTo>
                    <a:lnTo>
                      <a:pt x="9936" y="16615"/>
                    </a:lnTo>
                    <a:lnTo>
                      <a:pt x="9940" y="16431"/>
                    </a:lnTo>
                    <a:lnTo>
                      <a:pt x="9970" y="16431"/>
                    </a:lnTo>
                    <a:lnTo>
                      <a:pt x="9970" y="15138"/>
                    </a:lnTo>
                    <a:lnTo>
                      <a:pt x="9934" y="15138"/>
                    </a:lnTo>
                    <a:lnTo>
                      <a:pt x="9934" y="17723"/>
                    </a:lnTo>
                    <a:lnTo>
                      <a:pt x="9889" y="17908"/>
                    </a:lnTo>
                    <a:lnTo>
                      <a:pt x="9889" y="17723"/>
                    </a:lnTo>
                    <a:lnTo>
                      <a:pt x="9904" y="17723"/>
                    </a:lnTo>
                    <a:lnTo>
                      <a:pt x="9904" y="17538"/>
                    </a:lnTo>
                    <a:lnTo>
                      <a:pt x="9919" y="17538"/>
                    </a:lnTo>
                    <a:lnTo>
                      <a:pt x="9919" y="17723"/>
                    </a:lnTo>
                    <a:lnTo>
                      <a:pt x="9934" y="17723"/>
                    </a:lnTo>
                    <a:lnTo>
                      <a:pt x="9934" y="15138"/>
                    </a:lnTo>
                    <a:lnTo>
                      <a:pt x="9870" y="15138"/>
                    </a:lnTo>
                    <a:lnTo>
                      <a:pt x="9924" y="14954"/>
                    </a:lnTo>
                    <a:lnTo>
                      <a:pt x="9949" y="14769"/>
                    </a:lnTo>
                    <a:lnTo>
                      <a:pt x="9993" y="15138"/>
                    </a:lnTo>
                    <a:lnTo>
                      <a:pt x="9993" y="14677"/>
                    </a:lnTo>
                    <a:lnTo>
                      <a:pt x="9978" y="14585"/>
                    </a:lnTo>
                    <a:lnTo>
                      <a:pt x="10023" y="14585"/>
                    </a:lnTo>
                    <a:lnTo>
                      <a:pt x="10023" y="14400"/>
                    </a:lnTo>
                    <a:lnTo>
                      <a:pt x="9993" y="14400"/>
                    </a:lnTo>
                    <a:lnTo>
                      <a:pt x="10008" y="14215"/>
                    </a:lnTo>
                    <a:lnTo>
                      <a:pt x="10023" y="14215"/>
                    </a:lnTo>
                    <a:lnTo>
                      <a:pt x="10038" y="14031"/>
                    </a:lnTo>
                    <a:lnTo>
                      <a:pt x="9958" y="14031"/>
                    </a:lnTo>
                    <a:lnTo>
                      <a:pt x="9949" y="14011"/>
                    </a:lnTo>
                    <a:lnTo>
                      <a:pt x="9949" y="14215"/>
                    </a:lnTo>
                    <a:lnTo>
                      <a:pt x="9916" y="14400"/>
                    </a:lnTo>
                    <a:lnTo>
                      <a:pt x="9884" y="14585"/>
                    </a:lnTo>
                    <a:lnTo>
                      <a:pt x="9861" y="14585"/>
                    </a:lnTo>
                    <a:lnTo>
                      <a:pt x="9888" y="14400"/>
                    </a:lnTo>
                    <a:lnTo>
                      <a:pt x="9911" y="14400"/>
                    </a:lnTo>
                    <a:lnTo>
                      <a:pt x="9934" y="14215"/>
                    </a:lnTo>
                    <a:lnTo>
                      <a:pt x="9949" y="14215"/>
                    </a:lnTo>
                    <a:lnTo>
                      <a:pt x="9949" y="14011"/>
                    </a:lnTo>
                    <a:lnTo>
                      <a:pt x="9813" y="13709"/>
                    </a:lnTo>
                    <a:lnTo>
                      <a:pt x="9813" y="15505"/>
                    </a:lnTo>
                    <a:lnTo>
                      <a:pt x="9778" y="15469"/>
                    </a:lnTo>
                    <a:lnTo>
                      <a:pt x="9778" y="15692"/>
                    </a:lnTo>
                    <a:lnTo>
                      <a:pt x="9754" y="15877"/>
                    </a:lnTo>
                    <a:lnTo>
                      <a:pt x="9728" y="16062"/>
                    </a:lnTo>
                    <a:lnTo>
                      <a:pt x="9697" y="16062"/>
                    </a:lnTo>
                    <a:lnTo>
                      <a:pt x="9697" y="16246"/>
                    </a:lnTo>
                    <a:lnTo>
                      <a:pt x="9682" y="16431"/>
                    </a:lnTo>
                    <a:lnTo>
                      <a:pt x="9667" y="16431"/>
                    </a:lnTo>
                    <a:lnTo>
                      <a:pt x="9667" y="16800"/>
                    </a:lnTo>
                    <a:lnTo>
                      <a:pt x="9653" y="16985"/>
                    </a:lnTo>
                    <a:lnTo>
                      <a:pt x="9638" y="16985"/>
                    </a:lnTo>
                    <a:lnTo>
                      <a:pt x="9638" y="17169"/>
                    </a:lnTo>
                    <a:lnTo>
                      <a:pt x="9534" y="17169"/>
                    </a:lnTo>
                    <a:lnTo>
                      <a:pt x="9460" y="17067"/>
                    </a:lnTo>
                    <a:lnTo>
                      <a:pt x="9460" y="18277"/>
                    </a:lnTo>
                    <a:lnTo>
                      <a:pt x="9445" y="18277"/>
                    </a:lnTo>
                    <a:lnTo>
                      <a:pt x="9445" y="18185"/>
                    </a:lnTo>
                    <a:lnTo>
                      <a:pt x="9460" y="18277"/>
                    </a:lnTo>
                    <a:lnTo>
                      <a:pt x="9460" y="17067"/>
                    </a:lnTo>
                    <a:lnTo>
                      <a:pt x="9401" y="16985"/>
                    </a:lnTo>
                    <a:lnTo>
                      <a:pt x="9392" y="16800"/>
                    </a:lnTo>
                    <a:lnTo>
                      <a:pt x="9380" y="16615"/>
                    </a:lnTo>
                    <a:lnTo>
                      <a:pt x="9375" y="16508"/>
                    </a:lnTo>
                    <a:lnTo>
                      <a:pt x="9375" y="18462"/>
                    </a:lnTo>
                    <a:lnTo>
                      <a:pt x="9355" y="18462"/>
                    </a:lnTo>
                    <a:lnTo>
                      <a:pt x="9299" y="18092"/>
                    </a:lnTo>
                    <a:lnTo>
                      <a:pt x="9268" y="17908"/>
                    </a:lnTo>
                    <a:lnTo>
                      <a:pt x="9342" y="17908"/>
                    </a:lnTo>
                    <a:lnTo>
                      <a:pt x="9375" y="18462"/>
                    </a:lnTo>
                    <a:lnTo>
                      <a:pt x="9375" y="16508"/>
                    </a:lnTo>
                    <a:lnTo>
                      <a:pt x="9371" y="16431"/>
                    </a:lnTo>
                    <a:lnTo>
                      <a:pt x="9133" y="16431"/>
                    </a:lnTo>
                    <a:lnTo>
                      <a:pt x="9133" y="17354"/>
                    </a:lnTo>
                    <a:lnTo>
                      <a:pt x="9077" y="17538"/>
                    </a:lnTo>
                    <a:lnTo>
                      <a:pt x="9046" y="17538"/>
                    </a:lnTo>
                    <a:lnTo>
                      <a:pt x="9090" y="17354"/>
                    </a:lnTo>
                    <a:lnTo>
                      <a:pt x="9133" y="17354"/>
                    </a:lnTo>
                    <a:lnTo>
                      <a:pt x="9133" y="16431"/>
                    </a:lnTo>
                    <a:lnTo>
                      <a:pt x="8883" y="16431"/>
                    </a:lnTo>
                    <a:lnTo>
                      <a:pt x="8883" y="16615"/>
                    </a:lnTo>
                    <a:lnTo>
                      <a:pt x="8952" y="16615"/>
                    </a:lnTo>
                    <a:lnTo>
                      <a:pt x="8979" y="16800"/>
                    </a:lnTo>
                    <a:lnTo>
                      <a:pt x="9060" y="16800"/>
                    </a:lnTo>
                    <a:lnTo>
                      <a:pt x="9001" y="16985"/>
                    </a:lnTo>
                    <a:lnTo>
                      <a:pt x="8972" y="16985"/>
                    </a:lnTo>
                    <a:lnTo>
                      <a:pt x="8972" y="17169"/>
                    </a:lnTo>
                    <a:lnTo>
                      <a:pt x="8927" y="17169"/>
                    </a:lnTo>
                    <a:lnTo>
                      <a:pt x="8885" y="16985"/>
                    </a:lnTo>
                    <a:lnTo>
                      <a:pt x="8809" y="16985"/>
                    </a:lnTo>
                    <a:lnTo>
                      <a:pt x="8824" y="16800"/>
                    </a:lnTo>
                    <a:lnTo>
                      <a:pt x="8838" y="16800"/>
                    </a:lnTo>
                    <a:lnTo>
                      <a:pt x="8868" y="16615"/>
                    </a:lnTo>
                    <a:lnTo>
                      <a:pt x="8720" y="16615"/>
                    </a:lnTo>
                    <a:lnTo>
                      <a:pt x="8720" y="16431"/>
                    </a:lnTo>
                    <a:lnTo>
                      <a:pt x="8705" y="16431"/>
                    </a:lnTo>
                    <a:lnTo>
                      <a:pt x="8705" y="16246"/>
                    </a:lnTo>
                    <a:lnTo>
                      <a:pt x="8868" y="16246"/>
                    </a:lnTo>
                    <a:lnTo>
                      <a:pt x="8868" y="16062"/>
                    </a:lnTo>
                    <a:lnTo>
                      <a:pt x="8883" y="16062"/>
                    </a:lnTo>
                    <a:lnTo>
                      <a:pt x="8883" y="16246"/>
                    </a:lnTo>
                    <a:lnTo>
                      <a:pt x="8868" y="16246"/>
                    </a:lnTo>
                    <a:lnTo>
                      <a:pt x="8868" y="16431"/>
                    </a:lnTo>
                    <a:lnTo>
                      <a:pt x="9431" y="16431"/>
                    </a:lnTo>
                    <a:lnTo>
                      <a:pt x="9431" y="16246"/>
                    </a:lnTo>
                    <a:lnTo>
                      <a:pt x="9445" y="16246"/>
                    </a:lnTo>
                    <a:lnTo>
                      <a:pt x="9445" y="16431"/>
                    </a:lnTo>
                    <a:lnTo>
                      <a:pt x="9475" y="16615"/>
                    </a:lnTo>
                    <a:lnTo>
                      <a:pt x="9513" y="16615"/>
                    </a:lnTo>
                    <a:lnTo>
                      <a:pt x="9614" y="16800"/>
                    </a:lnTo>
                    <a:lnTo>
                      <a:pt x="9667" y="16800"/>
                    </a:lnTo>
                    <a:lnTo>
                      <a:pt x="9667" y="16431"/>
                    </a:lnTo>
                    <a:lnTo>
                      <a:pt x="9653" y="16431"/>
                    </a:lnTo>
                    <a:lnTo>
                      <a:pt x="9653" y="16615"/>
                    </a:lnTo>
                    <a:lnTo>
                      <a:pt x="9579" y="16615"/>
                    </a:lnTo>
                    <a:lnTo>
                      <a:pt x="9623" y="16431"/>
                    </a:lnTo>
                    <a:lnTo>
                      <a:pt x="9653" y="16431"/>
                    </a:lnTo>
                    <a:lnTo>
                      <a:pt x="9697" y="16246"/>
                    </a:lnTo>
                    <a:lnTo>
                      <a:pt x="9697" y="16062"/>
                    </a:lnTo>
                    <a:lnTo>
                      <a:pt x="9593" y="16062"/>
                    </a:lnTo>
                    <a:lnTo>
                      <a:pt x="9593" y="16154"/>
                    </a:lnTo>
                    <a:lnTo>
                      <a:pt x="9579" y="16062"/>
                    </a:lnTo>
                    <a:lnTo>
                      <a:pt x="9593" y="16062"/>
                    </a:lnTo>
                    <a:lnTo>
                      <a:pt x="9579" y="15877"/>
                    </a:lnTo>
                    <a:lnTo>
                      <a:pt x="9564" y="16062"/>
                    </a:lnTo>
                    <a:lnTo>
                      <a:pt x="9534" y="16062"/>
                    </a:lnTo>
                    <a:lnTo>
                      <a:pt x="9534" y="15877"/>
                    </a:lnTo>
                    <a:lnTo>
                      <a:pt x="9519" y="15877"/>
                    </a:lnTo>
                    <a:lnTo>
                      <a:pt x="9505" y="15692"/>
                    </a:lnTo>
                    <a:lnTo>
                      <a:pt x="9505" y="15877"/>
                    </a:lnTo>
                    <a:lnTo>
                      <a:pt x="9519" y="16062"/>
                    </a:lnTo>
                    <a:lnTo>
                      <a:pt x="9490" y="16062"/>
                    </a:lnTo>
                    <a:lnTo>
                      <a:pt x="9490" y="15877"/>
                    </a:lnTo>
                    <a:lnTo>
                      <a:pt x="9431" y="15877"/>
                    </a:lnTo>
                    <a:lnTo>
                      <a:pt x="9416" y="16062"/>
                    </a:lnTo>
                    <a:lnTo>
                      <a:pt x="9386" y="16062"/>
                    </a:lnTo>
                    <a:lnTo>
                      <a:pt x="9401" y="15877"/>
                    </a:lnTo>
                    <a:lnTo>
                      <a:pt x="9386" y="15877"/>
                    </a:lnTo>
                    <a:lnTo>
                      <a:pt x="9386" y="15692"/>
                    </a:lnTo>
                    <a:lnTo>
                      <a:pt x="9401" y="15692"/>
                    </a:lnTo>
                    <a:lnTo>
                      <a:pt x="9401" y="15877"/>
                    </a:lnTo>
                    <a:lnTo>
                      <a:pt x="9431" y="15877"/>
                    </a:lnTo>
                    <a:lnTo>
                      <a:pt x="9431" y="15692"/>
                    </a:lnTo>
                    <a:lnTo>
                      <a:pt x="9534" y="15692"/>
                    </a:lnTo>
                    <a:lnTo>
                      <a:pt x="9549" y="15877"/>
                    </a:lnTo>
                    <a:lnTo>
                      <a:pt x="9564" y="15877"/>
                    </a:lnTo>
                    <a:lnTo>
                      <a:pt x="9622" y="15692"/>
                    </a:lnTo>
                    <a:lnTo>
                      <a:pt x="9778" y="15692"/>
                    </a:lnTo>
                    <a:lnTo>
                      <a:pt x="9778" y="15469"/>
                    </a:lnTo>
                    <a:lnTo>
                      <a:pt x="9638" y="15323"/>
                    </a:lnTo>
                    <a:lnTo>
                      <a:pt x="9765" y="15323"/>
                    </a:lnTo>
                    <a:lnTo>
                      <a:pt x="9801" y="15138"/>
                    </a:lnTo>
                    <a:lnTo>
                      <a:pt x="9803" y="15323"/>
                    </a:lnTo>
                    <a:lnTo>
                      <a:pt x="9813" y="15505"/>
                    </a:lnTo>
                    <a:lnTo>
                      <a:pt x="9813" y="13709"/>
                    </a:lnTo>
                    <a:lnTo>
                      <a:pt x="9792" y="13662"/>
                    </a:lnTo>
                    <a:lnTo>
                      <a:pt x="9712" y="13477"/>
                    </a:lnTo>
                    <a:lnTo>
                      <a:pt x="9682" y="13477"/>
                    </a:lnTo>
                    <a:lnTo>
                      <a:pt x="9648" y="13334"/>
                    </a:lnTo>
                    <a:lnTo>
                      <a:pt x="9648" y="13662"/>
                    </a:lnTo>
                    <a:lnTo>
                      <a:pt x="9632" y="13846"/>
                    </a:lnTo>
                    <a:lnTo>
                      <a:pt x="9620" y="14031"/>
                    </a:lnTo>
                    <a:lnTo>
                      <a:pt x="9608" y="14215"/>
                    </a:lnTo>
                    <a:lnTo>
                      <a:pt x="9593" y="14215"/>
                    </a:lnTo>
                    <a:lnTo>
                      <a:pt x="9593" y="15508"/>
                    </a:lnTo>
                    <a:lnTo>
                      <a:pt x="9579" y="15508"/>
                    </a:lnTo>
                    <a:lnTo>
                      <a:pt x="9579" y="15323"/>
                    </a:lnTo>
                    <a:lnTo>
                      <a:pt x="9593" y="15323"/>
                    </a:lnTo>
                    <a:lnTo>
                      <a:pt x="9593" y="14215"/>
                    </a:lnTo>
                    <a:lnTo>
                      <a:pt x="9579" y="14215"/>
                    </a:lnTo>
                    <a:lnTo>
                      <a:pt x="9579" y="14031"/>
                    </a:lnTo>
                    <a:lnTo>
                      <a:pt x="9564" y="13846"/>
                    </a:lnTo>
                    <a:lnTo>
                      <a:pt x="9593" y="13846"/>
                    </a:lnTo>
                    <a:lnTo>
                      <a:pt x="9579" y="13662"/>
                    </a:lnTo>
                    <a:lnTo>
                      <a:pt x="9648" y="13662"/>
                    </a:lnTo>
                    <a:lnTo>
                      <a:pt x="9648" y="13334"/>
                    </a:lnTo>
                    <a:lnTo>
                      <a:pt x="9638" y="13292"/>
                    </a:lnTo>
                    <a:lnTo>
                      <a:pt x="9623" y="13292"/>
                    </a:lnTo>
                    <a:lnTo>
                      <a:pt x="9645" y="13108"/>
                    </a:lnTo>
                    <a:lnTo>
                      <a:pt x="9845" y="13108"/>
                    </a:lnTo>
                    <a:lnTo>
                      <a:pt x="9845" y="12923"/>
                    </a:lnTo>
                    <a:lnTo>
                      <a:pt x="9875" y="12923"/>
                    </a:lnTo>
                    <a:lnTo>
                      <a:pt x="9875" y="13108"/>
                    </a:lnTo>
                    <a:lnTo>
                      <a:pt x="9968" y="13292"/>
                    </a:lnTo>
                    <a:lnTo>
                      <a:pt x="10056" y="13477"/>
                    </a:lnTo>
                    <a:lnTo>
                      <a:pt x="10150" y="13662"/>
                    </a:lnTo>
                    <a:lnTo>
                      <a:pt x="10304" y="13662"/>
                    </a:lnTo>
                    <a:lnTo>
                      <a:pt x="10348" y="14031"/>
                    </a:lnTo>
                    <a:lnTo>
                      <a:pt x="10348" y="554"/>
                    </a:lnTo>
                    <a:lnTo>
                      <a:pt x="9327" y="554"/>
                    </a:lnTo>
                    <a:lnTo>
                      <a:pt x="9327" y="14215"/>
                    </a:lnTo>
                    <a:lnTo>
                      <a:pt x="9297" y="14400"/>
                    </a:lnTo>
                    <a:lnTo>
                      <a:pt x="9265" y="14400"/>
                    </a:lnTo>
                    <a:lnTo>
                      <a:pt x="9260" y="14215"/>
                    </a:lnTo>
                    <a:lnTo>
                      <a:pt x="9255" y="14215"/>
                    </a:lnTo>
                    <a:lnTo>
                      <a:pt x="9253" y="14031"/>
                    </a:lnTo>
                    <a:lnTo>
                      <a:pt x="9275" y="14031"/>
                    </a:lnTo>
                    <a:lnTo>
                      <a:pt x="9295" y="14215"/>
                    </a:lnTo>
                    <a:lnTo>
                      <a:pt x="9327" y="14215"/>
                    </a:lnTo>
                    <a:lnTo>
                      <a:pt x="9327" y="554"/>
                    </a:lnTo>
                    <a:lnTo>
                      <a:pt x="9223" y="554"/>
                    </a:lnTo>
                    <a:lnTo>
                      <a:pt x="9194" y="738"/>
                    </a:lnTo>
                    <a:lnTo>
                      <a:pt x="9164" y="554"/>
                    </a:lnTo>
                    <a:lnTo>
                      <a:pt x="9046" y="554"/>
                    </a:lnTo>
                    <a:lnTo>
                      <a:pt x="9046" y="15508"/>
                    </a:lnTo>
                    <a:lnTo>
                      <a:pt x="9016" y="15692"/>
                    </a:lnTo>
                    <a:lnTo>
                      <a:pt x="8986" y="15692"/>
                    </a:lnTo>
                    <a:lnTo>
                      <a:pt x="8969" y="15840"/>
                    </a:lnTo>
                    <a:lnTo>
                      <a:pt x="8957" y="15692"/>
                    </a:lnTo>
                    <a:lnTo>
                      <a:pt x="8986" y="15692"/>
                    </a:lnTo>
                    <a:lnTo>
                      <a:pt x="8986" y="15508"/>
                    </a:lnTo>
                    <a:lnTo>
                      <a:pt x="9001" y="15508"/>
                    </a:lnTo>
                    <a:lnTo>
                      <a:pt x="9001" y="15323"/>
                    </a:lnTo>
                    <a:lnTo>
                      <a:pt x="9031" y="15508"/>
                    </a:lnTo>
                    <a:lnTo>
                      <a:pt x="9046" y="15508"/>
                    </a:lnTo>
                    <a:lnTo>
                      <a:pt x="9046" y="554"/>
                    </a:lnTo>
                    <a:lnTo>
                      <a:pt x="9038" y="554"/>
                    </a:lnTo>
                    <a:lnTo>
                      <a:pt x="9038" y="13292"/>
                    </a:lnTo>
                    <a:lnTo>
                      <a:pt x="8986" y="13292"/>
                    </a:lnTo>
                    <a:lnTo>
                      <a:pt x="8972" y="13108"/>
                    </a:lnTo>
                    <a:lnTo>
                      <a:pt x="8972" y="13292"/>
                    </a:lnTo>
                    <a:lnTo>
                      <a:pt x="8912" y="13477"/>
                    </a:lnTo>
                    <a:lnTo>
                      <a:pt x="8898" y="13514"/>
                    </a:lnTo>
                    <a:lnTo>
                      <a:pt x="8898" y="15508"/>
                    </a:lnTo>
                    <a:lnTo>
                      <a:pt x="8867" y="15692"/>
                    </a:lnTo>
                    <a:lnTo>
                      <a:pt x="8816" y="15692"/>
                    </a:lnTo>
                    <a:lnTo>
                      <a:pt x="8794" y="15877"/>
                    </a:lnTo>
                    <a:lnTo>
                      <a:pt x="8794" y="15508"/>
                    </a:lnTo>
                    <a:lnTo>
                      <a:pt x="8898" y="15508"/>
                    </a:lnTo>
                    <a:lnTo>
                      <a:pt x="8898" y="13514"/>
                    </a:lnTo>
                    <a:lnTo>
                      <a:pt x="8838" y="13662"/>
                    </a:lnTo>
                    <a:lnTo>
                      <a:pt x="8824" y="13662"/>
                    </a:lnTo>
                    <a:lnTo>
                      <a:pt x="8838" y="13846"/>
                    </a:lnTo>
                    <a:lnTo>
                      <a:pt x="8794" y="13846"/>
                    </a:lnTo>
                    <a:lnTo>
                      <a:pt x="8809" y="13662"/>
                    </a:lnTo>
                    <a:lnTo>
                      <a:pt x="8809" y="13477"/>
                    </a:lnTo>
                    <a:lnTo>
                      <a:pt x="8912" y="13477"/>
                    </a:lnTo>
                    <a:lnTo>
                      <a:pt x="8912" y="13292"/>
                    </a:lnTo>
                    <a:lnTo>
                      <a:pt x="8927" y="13292"/>
                    </a:lnTo>
                    <a:lnTo>
                      <a:pt x="8942" y="13108"/>
                    </a:lnTo>
                    <a:lnTo>
                      <a:pt x="8942" y="13292"/>
                    </a:lnTo>
                    <a:lnTo>
                      <a:pt x="8972" y="13292"/>
                    </a:lnTo>
                    <a:lnTo>
                      <a:pt x="8972" y="13108"/>
                    </a:lnTo>
                    <a:lnTo>
                      <a:pt x="8994" y="13108"/>
                    </a:lnTo>
                    <a:lnTo>
                      <a:pt x="9038" y="13292"/>
                    </a:lnTo>
                    <a:lnTo>
                      <a:pt x="9038" y="554"/>
                    </a:lnTo>
                    <a:lnTo>
                      <a:pt x="9016" y="554"/>
                    </a:lnTo>
                    <a:lnTo>
                      <a:pt x="9016" y="11631"/>
                    </a:lnTo>
                    <a:lnTo>
                      <a:pt x="9001" y="11631"/>
                    </a:lnTo>
                    <a:lnTo>
                      <a:pt x="8986" y="11446"/>
                    </a:lnTo>
                    <a:lnTo>
                      <a:pt x="8986" y="11631"/>
                    </a:lnTo>
                    <a:lnTo>
                      <a:pt x="8977" y="11631"/>
                    </a:lnTo>
                    <a:lnTo>
                      <a:pt x="8949" y="11446"/>
                    </a:lnTo>
                    <a:lnTo>
                      <a:pt x="8898" y="11446"/>
                    </a:lnTo>
                    <a:lnTo>
                      <a:pt x="8912" y="11262"/>
                    </a:lnTo>
                    <a:lnTo>
                      <a:pt x="8957" y="11262"/>
                    </a:lnTo>
                    <a:lnTo>
                      <a:pt x="8986" y="11446"/>
                    </a:lnTo>
                    <a:lnTo>
                      <a:pt x="9016" y="11446"/>
                    </a:lnTo>
                    <a:lnTo>
                      <a:pt x="9016" y="554"/>
                    </a:lnTo>
                    <a:lnTo>
                      <a:pt x="8794" y="554"/>
                    </a:lnTo>
                    <a:lnTo>
                      <a:pt x="8794" y="13662"/>
                    </a:lnTo>
                    <a:lnTo>
                      <a:pt x="8764" y="13662"/>
                    </a:lnTo>
                    <a:lnTo>
                      <a:pt x="8750" y="13477"/>
                    </a:lnTo>
                    <a:lnTo>
                      <a:pt x="8794" y="13477"/>
                    </a:lnTo>
                    <a:lnTo>
                      <a:pt x="8794" y="554"/>
                    </a:lnTo>
                    <a:lnTo>
                      <a:pt x="8735" y="554"/>
                    </a:lnTo>
                    <a:lnTo>
                      <a:pt x="8735" y="15508"/>
                    </a:lnTo>
                    <a:lnTo>
                      <a:pt x="8720" y="15692"/>
                    </a:lnTo>
                    <a:lnTo>
                      <a:pt x="8705" y="15692"/>
                    </a:lnTo>
                    <a:lnTo>
                      <a:pt x="8720" y="15508"/>
                    </a:lnTo>
                    <a:lnTo>
                      <a:pt x="8735" y="15508"/>
                    </a:lnTo>
                    <a:lnTo>
                      <a:pt x="8735" y="554"/>
                    </a:lnTo>
                    <a:lnTo>
                      <a:pt x="8409" y="554"/>
                    </a:lnTo>
                    <a:lnTo>
                      <a:pt x="8409" y="12738"/>
                    </a:lnTo>
                    <a:lnTo>
                      <a:pt x="8394" y="12923"/>
                    </a:lnTo>
                    <a:lnTo>
                      <a:pt x="8379" y="12923"/>
                    </a:lnTo>
                    <a:lnTo>
                      <a:pt x="8320" y="12738"/>
                    </a:lnTo>
                    <a:lnTo>
                      <a:pt x="8409" y="12738"/>
                    </a:lnTo>
                    <a:lnTo>
                      <a:pt x="8409" y="554"/>
                    </a:lnTo>
                    <a:lnTo>
                      <a:pt x="7693" y="554"/>
                    </a:lnTo>
                    <a:lnTo>
                      <a:pt x="7693" y="13662"/>
                    </a:lnTo>
                    <a:lnTo>
                      <a:pt x="7654" y="13662"/>
                    </a:lnTo>
                    <a:lnTo>
                      <a:pt x="7669" y="13477"/>
                    </a:lnTo>
                    <a:lnTo>
                      <a:pt x="7693" y="13662"/>
                    </a:lnTo>
                    <a:lnTo>
                      <a:pt x="7693" y="554"/>
                    </a:lnTo>
                    <a:lnTo>
                      <a:pt x="7447" y="554"/>
                    </a:lnTo>
                    <a:lnTo>
                      <a:pt x="7388" y="738"/>
                    </a:lnTo>
                    <a:lnTo>
                      <a:pt x="7388" y="923"/>
                    </a:lnTo>
                    <a:lnTo>
                      <a:pt x="7402" y="923"/>
                    </a:lnTo>
                    <a:lnTo>
                      <a:pt x="7402" y="1108"/>
                    </a:lnTo>
                    <a:lnTo>
                      <a:pt x="7506" y="1108"/>
                    </a:lnTo>
                    <a:lnTo>
                      <a:pt x="7506" y="1015"/>
                    </a:lnTo>
                    <a:lnTo>
                      <a:pt x="7521" y="1108"/>
                    </a:lnTo>
                    <a:lnTo>
                      <a:pt x="7550" y="1108"/>
                    </a:lnTo>
                    <a:lnTo>
                      <a:pt x="7565" y="1292"/>
                    </a:lnTo>
                    <a:lnTo>
                      <a:pt x="7624" y="1108"/>
                    </a:lnTo>
                    <a:lnTo>
                      <a:pt x="7639" y="1108"/>
                    </a:lnTo>
                    <a:lnTo>
                      <a:pt x="7580" y="1292"/>
                    </a:lnTo>
                    <a:lnTo>
                      <a:pt x="7476" y="1292"/>
                    </a:lnTo>
                    <a:lnTo>
                      <a:pt x="7476" y="13846"/>
                    </a:lnTo>
                    <a:lnTo>
                      <a:pt x="7462" y="13846"/>
                    </a:lnTo>
                    <a:lnTo>
                      <a:pt x="7462" y="13662"/>
                    </a:lnTo>
                    <a:lnTo>
                      <a:pt x="7476" y="13662"/>
                    </a:lnTo>
                    <a:lnTo>
                      <a:pt x="7476" y="1292"/>
                    </a:lnTo>
                    <a:lnTo>
                      <a:pt x="7462" y="1292"/>
                    </a:lnTo>
                    <a:lnTo>
                      <a:pt x="7447" y="1477"/>
                    </a:lnTo>
                    <a:lnTo>
                      <a:pt x="7417" y="1477"/>
                    </a:lnTo>
                    <a:lnTo>
                      <a:pt x="7417" y="1292"/>
                    </a:lnTo>
                    <a:lnTo>
                      <a:pt x="7402" y="1292"/>
                    </a:lnTo>
                    <a:lnTo>
                      <a:pt x="7402" y="1108"/>
                    </a:lnTo>
                    <a:lnTo>
                      <a:pt x="7388" y="1108"/>
                    </a:lnTo>
                    <a:lnTo>
                      <a:pt x="7358" y="923"/>
                    </a:lnTo>
                    <a:lnTo>
                      <a:pt x="7343" y="923"/>
                    </a:lnTo>
                    <a:lnTo>
                      <a:pt x="7358" y="738"/>
                    </a:lnTo>
                    <a:lnTo>
                      <a:pt x="7358" y="554"/>
                    </a:lnTo>
                    <a:lnTo>
                      <a:pt x="7373" y="554"/>
                    </a:lnTo>
                    <a:lnTo>
                      <a:pt x="7373" y="369"/>
                    </a:lnTo>
                    <a:lnTo>
                      <a:pt x="7299" y="369"/>
                    </a:lnTo>
                    <a:lnTo>
                      <a:pt x="7358" y="185"/>
                    </a:lnTo>
                    <a:lnTo>
                      <a:pt x="7343" y="185"/>
                    </a:lnTo>
                    <a:lnTo>
                      <a:pt x="7314" y="0"/>
                    </a:lnTo>
                    <a:lnTo>
                      <a:pt x="7269" y="0"/>
                    </a:lnTo>
                    <a:lnTo>
                      <a:pt x="7269" y="369"/>
                    </a:lnTo>
                    <a:lnTo>
                      <a:pt x="7238" y="554"/>
                    </a:lnTo>
                    <a:lnTo>
                      <a:pt x="7225" y="642"/>
                    </a:lnTo>
                    <a:lnTo>
                      <a:pt x="7225" y="1662"/>
                    </a:lnTo>
                    <a:lnTo>
                      <a:pt x="7195" y="1477"/>
                    </a:lnTo>
                    <a:lnTo>
                      <a:pt x="7225" y="1477"/>
                    </a:lnTo>
                    <a:lnTo>
                      <a:pt x="7225" y="642"/>
                    </a:lnTo>
                    <a:lnTo>
                      <a:pt x="7210" y="738"/>
                    </a:lnTo>
                    <a:lnTo>
                      <a:pt x="7182" y="554"/>
                    </a:lnTo>
                    <a:lnTo>
                      <a:pt x="7151" y="369"/>
                    </a:lnTo>
                    <a:lnTo>
                      <a:pt x="7269" y="369"/>
                    </a:lnTo>
                    <a:lnTo>
                      <a:pt x="7269" y="0"/>
                    </a:lnTo>
                    <a:lnTo>
                      <a:pt x="7225" y="0"/>
                    </a:lnTo>
                    <a:lnTo>
                      <a:pt x="7136" y="369"/>
                    </a:lnTo>
                    <a:lnTo>
                      <a:pt x="7091" y="369"/>
                    </a:lnTo>
                    <a:lnTo>
                      <a:pt x="7077" y="554"/>
                    </a:lnTo>
                    <a:lnTo>
                      <a:pt x="7047" y="554"/>
                    </a:lnTo>
                    <a:lnTo>
                      <a:pt x="7032" y="738"/>
                    </a:lnTo>
                    <a:lnTo>
                      <a:pt x="7017" y="738"/>
                    </a:lnTo>
                    <a:lnTo>
                      <a:pt x="7017" y="14031"/>
                    </a:lnTo>
                    <a:lnTo>
                      <a:pt x="7003" y="14031"/>
                    </a:lnTo>
                    <a:lnTo>
                      <a:pt x="6970" y="14215"/>
                    </a:lnTo>
                    <a:lnTo>
                      <a:pt x="6938" y="14400"/>
                    </a:lnTo>
                    <a:lnTo>
                      <a:pt x="6909" y="14585"/>
                    </a:lnTo>
                    <a:lnTo>
                      <a:pt x="6884" y="14769"/>
                    </a:lnTo>
                    <a:lnTo>
                      <a:pt x="6840" y="14769"/>
                    </a:lnTo>
                    <a:lnTo>
                      <a:pt x="6825" y="14585"/>
                    </a:lnTo>
                    <a:lnTo>
                      <a:pt x="6840" y="14400"/>
                    </a:lnTo>
                    <a:lnTo>
                      <a:pt x="6929" y="14215"/>
                    </a:lnTo>
                    <a:lnTo>
                      <a:pt x="6855" y="14215"/>
                    </a:lnTo>
                    <a:lnTo>
                      <a:pt x="6840" y="14031"/>
                    </a:lnTo>
                    <a:lnTo>
                      <a:pt x="6855" y="13846"/>
                    </a:lnTo>
                    <a:lnTo>
                      <a:pt x="6840" y="13846"/>
                    </a:lnTo>
                    <a:lnTo>
                      <a:pt x="6869" y="13662"/>
                    </a:lnTo>
                    <a:lnTo>
                      <a:pt x="6906" y="13662"/>
                    </a:lnTo>
                    <a:lnTo>
                      <a:pt x="6929" y="13846"/>
                    </a:lnTo>
                    <a:lnTo>
                      <a:pt x="6951" y="13846"/>
                    </a:lnTo>
                    <a:lnTo>
                      <a:pt x="6973" y="14031"/>
                    </a:lnTo>
                    <a:lnTo>
                      <a:pt x="7003" y="14031"/>
                    </a:lnTo>
                    <a:lnTo>
                      <a:pt x="7017" y="13846"/>
                    </a:lnTo>
                    <a:lnTo>
                      <a:pt x="7017" y="738"/>
                    </a:lnTo>
                    <a:lnTo>
                      <a:pt x="7013" y="738"/>
                    </a:lnTo>
                    <a:lnTo>
                      <a:pt x="6997" y="923"/>
                    </a:lnTo>
                    <a:lnTo>
                      <a:pt x="6984" y="923"/>
                    </a:lnTo>
                    <a:lnTo>
                      <a:pt x="6973" y="1108"/>
                    </a:lnTo>
                    <a:lnTo>
                      <a:pt x="6973" y="923"/>
                    </a:lnTo>
                    <a:lnTo>
                      <a:pt x="6958" y="923"/>
                    </a:lnTo>
                    <a:lnTo>
                      <a:pt x="6958" y="738"/>
                    </a:lnTo>
                    <a:lnTo>
                      <a:pt x="6973" y="554"/>
                    </a:lnTo>
                    <a:lnTo>
                      <a:pt x="6958" y="554"/>
                    </a:lnTo>
                    <a:lnTo>
                      <a:pt x="6958" y="369"/>
                    </a:lnTo>
                    <a:lnTo>
                      <a:pt x="6911" y="369"/>
                    </a:lnTo>
                    <a:lnTo>
                      <a:pt x="6812" y="554"/>
                    </a:lnTo>
                    <a:lnTo>
                      <a:pt x="6777" y="554"/>
                    </a:lnTo>
                    <a:lnTo>
                      <a:pt x="6790" y="738"/>
                    </a:lnTo>
                    <a:lnTo>
                      <a:pt x="6805" y="738"/>
                    </a:lnTo>
                    <a:lnTo>
                      <a:pt x="6825" y="923"/>
                    </a:lnTo>
                    <a:lnTo>
                      <a:pt x="6840" y="923"/>
                    </a:lnTo>
                    <a:lnTo>
                      <a:pt x="6840" y="738"/>
                    </a:lnTo>
                    <a:lnTo>
                      <a:pt x="6855" y="738"/>
                    </a:lnTo>
                    <a:lnTo>
                      <a:pt x="6855" y="923"/>
                    </a:lnTo>
                    <a:lnTo>
                      <a:pt x="6869" y="923"/>
                    </a:lnTo>
                    <a:lnTo>
                      <a:pt x="6855" y="1108"/>
                    </a:lnTo>
                    <a:lnTo>
                      <a:pt x="6840" y="1108"/>
                    </a:lnTo>
                    <a:lnTo>
                      <a:pt x="6840" y="1292"/>
                    </a:lnTo>
                    <a:lnTo>
                      <a:pt x="6825" y="1477"/>
                    </a:lnTo>
                    <a:lnTo>
                      <a:pt x="6810" y="1477"/>
                    </a:lnTo>
                    <a:lnTo>
                      <a:pt x="6810" y="14769"/>
                    </a:lnTo>
                    <a:lnTo>
                      <a:pt x="6766" y="14769"/>
                    </a:lnTo>
                    <a:lnTo>
                      <a:pt x="6744" y="14954"/>
                    </a:lnTo>
                    <a:lnTo>
                      <a:pt x="6721" y="14954"/>
                    </a:lnTo>
                    <a:lnTo>
                      <a:pt x="6710" y="14769"/>
                    </a:lnTo>
                    <a:lnTo>
                      <a:pt x="6688" y="14585"/>
                    </a:lnTo>
                    <a:lnTo>
                      <a:pt x="6677" y="14400"/>
                    </a:lnTo>
                    <a:lnTo>
                      <a:pt x="6795" y="14400"/>
                    </a:lnTo>
                    <a:lnTo>
                      <a:pt x="6795" y="14585"/>
                    </a:lnTo>
                    <a:lnTo>
                      <a:pt x="6810" y="14585"/>
                    </a:lnTo>
                    <a:lnTo>
                      <a:pt x="6810" y="6277"/>
                    </a:lnTo>
                    <a:lnTo>
                      <a:pt x="6795" y="6277"/>
                    </a:lnTo>
                    <a:lnTo>
                      <a:pt x="6795" y="6092"/>
                    </a:lnTo>
                    <a:lnTo>
                      <a:pt x="6810" y="6092"/>
                    </a:lnTo>
                    <a:lnTo>
                      <a:pt x="6810" y="1846"/>
                    </a:lnTo>
                    <a:lnTo>
                      <a:pt x="6790" y="1662"/>
                    </a:lnTo>
                    <a:lnTo>
                      <a:pt x="6795" y="1662"/>
                    </a:lnTo>
                    <a:lnTo>
                      <a:pt x="6810" y="1846"/>
                    </a:lnTo>
                    <a:lnTo>
                      <a:pt x="6810" y="1477"/>
                    </a:lnTo>
                    <a:lnTo>
                      <a:pt x="6795" y="1477"/>
                    </a:lnTo>
                    <a:lnTo>
                      <a:pt x="6810" y="1292"/>
                    </a:lnTo>
                    <a:lnTo>
                      <a:pt x="6840" y="1292"/>
                    </a:lnTo>
                    <a:lnTo>
                      <a:pt x="6840" y="1108"/>
                    </a:lnTo>
                    <a:lnTo>
                      <a:pt x="6810" y="1108"/>
                    </a:lnTo>
                    <a:lnTo>
                      <a:pt x="6808" y="1073"/>
                    </a:lnTo>
                    <a:lnTo>
                      <a:pt x="6810" y="1084"/>
                    </a:lnTo>
                    <a:lnTo>
                      <a:pt x="6825" y="1084"/>
                    </a:lnTo>
                    <a:lnTo>
                      <a:pt x="6825" y="960"/>
                    </a:lnTo>
                    <a:lnTo>
                      <a:pt x="6810" y="960"/>
                    </a:lnTo>
                    <a:lnTo>
                      <a:pt x="6795" y="898"/>
                    </a:lnTo>
                    <a:lnTo>
                      <a:pt x="6795" y="923"/>
                    </a:lnTo>
                    <a:lnTo>
                      <a:pt x="6781" y="923"/>
                    </a:lnTo>
                    <a:lnTo>
                      <a:pt x="6764" y="738"/>
                    </a:lnTo>
                    <a:lnTo>
                      <a:pt x="6751" y="738"/>
                    </a:lnTo>
                    <a:lnTo>
                      <a:pt x="6738" y="923"/>
                    </a:lnTo>
                    <a:lnTo>
                      <a:pt x="6705" y="1108"/>
                    </a:lnTo>
                    <a:lnTo>
                      <a:pt x="6692" y="1292"/>
                    </a:lnTo>
                    <a:lnTo>
                      <a:pt x="6707" y="1292"/>
                    </a:lnTo>
                    <a:lnTo>
                      <a:pt x="6707" y="1477"/>
                    </a:lnTo>
                    <a:lnTo>
                      <a:pt x="6721" y="1477"/>
                    </a:lnTo>
                    <a:lnTo>
                      <a:pt x="6736" y="1292"/>
                    </a:lnTo>
                    <a:lnTo>
                      <a:pt x="6751" y="1292"/>
                    </a:lnTo>
                    <a:lnTo>
                      <a:pt x="6766" y="1477"/>
                    </a:lnTo>
                    <a:lnTo>
                      <a:pt x="6751" y="1477"/>
                    </a:lnTo>
                    <a:lnTo>
                      <a:pt x="6766" y="1662"/>
                    </a:lnTo>
                    <a:lnTo>
                      <a:pt x="6756" y="1662"/>
                    </a:lnTo>
                    <a:lnTo>
                      <a:pt x="6736" y="1477"/>
                    </a:lnTo>
                    <a:lnTo>
                      <a:pt x="6721" y="1662"/>
                    </a:lnTo>
                    <a:lnTo>
                      <a:pt x="6707" y="1477"/>
                    </a:lnTo>
                    <a:lnTo>
                      <a:pt x="6692" y="1477"/>
                    </a:lnTo>
                    <a:lnTo>
                      <a:pt x="6677" y="1292"/>
                    </a:lnTo>
                    <a:lnTo>
                      <a:pt x="6662" y="1168"/>
                    </a:lnTo>
                    <a:lnTo>
                      <a:pt x="6662" y="14769"/>
                    </a:lnTo>
                    <a:lnTo>
                      <a:pt x="6632" y="14769"/>
                    </a:lnTo>
                    <a:lnTo>
                      <a:pt x="6647" y="14954"/>
                    </a:lnTo>
                    <a:lnTo>
                      <a:pt x="6627" y="15138"/>
                    </a:lnTo>
                    <a:lnTo>
                      <a:pt x="6603" y="15138"/>
                    </a:lnTo>
                    <a:lnTo>
                      <a:pt x="6603" y="16062"/>
                    </a:lnTo>
                    <a:lnTo>
                      <a:pt x="6588" y="16062"/>
                    </a:lnTo>
                    <a:lnTo>
                      <a:pt x="6588" y="15877"/>
                    </a:lnTo>
                    <a:lnTo>
                      <a:pt x="6603" y="16062"/>
                    </a:lnTo>
                    <a:lnTo>
                      <a:pt x="6603" y="15138"/>
                    </a:lnTo>
                    <a:lnTo>
                      <a:pt x="6593" y="15138"/>
                    </a:lnTo>
                    <a:lnTo>
                      <a:pt x="6573" y="14954"/>
                    </a:lnTo>
                    <a:lnTo>
                      <a:pt x="6553" y="15138"/>
                    </a:lnTo>
                    <a:lnTo>
                      <a:pt x="6519" y="15323"/>
                    </a:lnTo>
                    <a:lnTo>
                      <a:pt x="6499" y="15508"/>
                    </a:lnTo>
                    <a:lnTo>
                      <a:pt x="6514" y="15508"/>
                    </a:lnTo>
                    <a:lnTo>
                      <a:pt x="6514" y="15692"/>
                    </a:lnTo>
                    <a:lnTo>
                      <a:pt x="6588" y="15692"/>
                    </a:lnTo>
                    <a:lnTo>
                      <a:pt x="6573" y="15877"/>
                    </a:lnTo>
                    <a:lnTo>
                      <a:pt x="6529" y="15877"/>
                    </a:lnTo>
                    <a:lnTo>
                      <a:pt x="6499" y="15692"/>
                    </a:lnTo>
                    <a:lnTo>
                      <a:pt x="6455" y="15692"/>
                    </a:lnTo>
                    <a:lnTo>
                      <a:pt x="6470" y="15508"/>
                    </a:lnTo>
                    <a:lnTo>
                      <a:pt x="6455" y="15323"/>
                    </a:lnTo>
                    <a:lnTo>
                      <a:pt x="6455" y="15508"/>
                    </a:lnTo>
                    <a:lnTo>
                      <a:pt x="6440" y="15508"/>
                    </a:lnTo>
                    <a:lnTo>
                      <a:pt x="6455" y="15323"/>
                    </a:lnTo>
                    <a:lnTo>
                      <a:pt x="6396" y="15138"/>
                    </a:lnTo>
                    <a:lnTo>
                      <a:pt x="6366" y="15138"/>
                    </a:lnTo>
                    <a:lnTo>
                      <a:pt x="6351" y="14954"/>
                    </a:lnTo>
                    <a:lnTo>
                      <a:pt x="6307" y="14954"/>
                    </a:lnTo>
                    <a:lnTo>
                      <a:pt x="6307" y="14769"/>
                    </a:lnTo>
                    <a:lnTo>
                      <a:pt x="6277" y="14769"/>
                    </a:lnTo>
                    <a:lnTo>
                      <a:pt x="6277" y="14585"/>
                    </a:lnTo>
                    <a:lnTo>
                      <a:pt x="6322" y="14585"/>
                    </a:lnTo>
                    <a:lnTo>
                      <a:pt x="6336" y="14769"/>
                    </a:lnTo>
                    <a:lnTo>
                      <a:pt x="6337" y="14577"/>
                    </a:lnTo>
                    <a:lnTo>
                      <a:pt x="6338" y="14400"/>
                    </a:lnTo>
                    <a:lnTo>
                      <a:pt x="6343" y="14215"/>
                    </a:lnTo>
                    <a:lnTo>
                      <a:pt x="6351" y="14031"/>
                    </a:lnTo>
                    <a:lnTo>
                      <a:pt x="6376" y="13846"/>
                    </a:lnTo>
                    <a:lnTo>
                      <a:pt x="6403" y="13846"/>
                    </a:lnTo>
                    <a:lnTo>
                      <a:pt x="6430" y="13662"/>
                    </a:lnTo>
                    <a:lnTo>
                      <a:pt x="6470" y="13662"/>
                    </a:lnTo>
                    <a:lnTo>
                      <a:pt x="6647" y="14400"/>
                    </a:lnTo>
                    <a:lnTo>
                      <a:pt x="6647" y="14585"/>
                    </a:lnTo>
                    <a:lnTo>
                      <a:pt x="6662" y="14585"/>
                    </a:lnTo>
                    <a:lnTo>
                      <a:pt x="6662" y="1168"/>
                    </a:lnTo>
                    <a:lnTo>
                      <a:pt x="6655" y="1108"/>
                    </a:lnTo>
                    <a:lnTo>
                      <a:pt x="6634" y="1108"/>
                    </a:lnTo>
                    <a:lnTo>
                      <a:pt x="6617" y="923"/>
                    </a:lnTo>
                    <a:lnTo>
                      <a:pt x="6603" y="738"/>
                    </a:lnTo>
                    <a:lnTo>
                      <a:pt x="6535" y="554"/>
                    </a:lnTo>
                    <a:lnTo>
                      <a:pt x="6479" y="554"/>
                    </a:lnTo>
                    <a:lnTo>
                      <a:pt x="6426" y="738"/>
                    </a:lnTo>
                    <a:lnTo>
                      <a:pt x="6366" y="923"/>
                    </a:lnTo>
                    <a:lnTo>
                      <a:pt x="6341" y="1108"/>
                    </a:lnTo>
                    <a:lnTo>
                      <a:pt x="6307" y="1225"/>
                    </a:lnTo>
                    <a:lnTo>
                      <a:pt x="6307" y="14031"/>
                    </a:lnTo>
                    <a:lnTo>
                      <a:pt x="6292" y="14215"/>
                    </a:lnTo>
                    <a:lnTo>
                      <a:pt x="6277" y="14215"/>
                    </a:lnTo>
                    <a:lnTo>
                      <a:pt x="6268" y="14400"/>
                    </a:lnTo>
                    <a:lnTo>
                      <a:pt x="6256" y="14585"/>
                    </a:lnTo>
                    <a:lnTo>
                      <a:pt x="6262" y="14585"/>
                    </a:lnTo>
                    <a:lnTo>
                      <a:pt x="6233" y="14769"/>
                    </a:lnTo>
                    <a:lnTo>
                      <a:pt x="6218" y="14769"/>
                    </a:lnTo>
                    <a:lnTo>
                      <a:pt x="6218" y="14954"/>
                    </a:lnTo>
                    <a:lnTo>
                      <a:pt x="6203" y="14954"/>
                    </a:lnTo>
                    <a:lnTo>
                      <a:pt x="6233" y="15138"/>
                    </a:lnTo>
                    <a:lnTo>
                      <a:pt x="6218" y="15138"/>
                    </a:lnTo>
                    <a:lnTo>
                      <a:pt x="6218" y="16800"/>
                    </a:lnTo>
                    <a:lnTo>
                      <a:pt x="6188" y="16800"/>
                    </a:lnTo>
                    <a:lnTo>
                      <a:pt x="6188" y="16615"/>
                    </a:lnTo>
                    <a:lnTo>
                      <a:pt x="6085" y="16615"/>
                    </a:lnTo>
                    <a:lnTo>
                      <a:pt x="6070" y="16431"/>
                    </a:lnTo>
                    <a:lnTo>
                      <a:pt x="6088" y="16062"/>
                    </a:lnTo>
                    <a:lnTo>
                      <a:pt x="6116" y="16062"/>
                    </a:lnTo>
                    <a:lnTo>
                      <a:pt x="6147" y="16246"/>
                    </a:lnTo>
                    <a:lnTo>
                      <a:pt x="6174" y="16246"/>
                    </a:lnTo>
                    <a:lnTo>
                      <a:pt x="6203" y="16615"/>
                    </a:lnTo>
                    <a:lnTo>
                      <a:pt x="6218" y="16615"/>
                    </a:lnTo>
                    <a:lnTo>
                      <a:pt x="6218" y="15138"/>
                    </a:lnTo>
                    <a:lnTo>
                      <a:pt x="6188" y="15138"/>
                    </a:lnTo>
                    <a:lnTo>
                      <a:pt x="6188" y="15323"/>
                    </a:lnTo>
                    <a:lnTo>
                      <a:pt x="6159" y="15323"/>
                    </a:lnTo>
                    <a:lnTo>
                      <a:pt x="6159" y="15138"/>
                    </a:lnTo>
                    <a:lnTo>
                      <a:pt x="6174" y="15138"/>
                    </a:lnTo>
                    <a:lnTo>
                      <a:pt x="6188" y="15323"/>
                    </a:lnTo>
                    <a:lnTo>
                      <a:pt x="6188" y="15138"/>
                    </a:lnTo>
                    <a:lnTo>
                      <a:pt x="6203" y="14954"/>
                    </a:lnTo>
                    <a:lnTo>
                      <a:pt x="6174" y="14954"/>
                    </a:lnTo>
                    <a:lnTo>
                      <a:pt x="6174" y="14769"/>
                    </a:lnTo>
                    <a:lnTo>
                      <a:pt x="6159" y="14769"/>
                    </a:lnTo>
                    <a:lnTo>
                      <a:pt x="6159" y="14954"/>
                    </a:lnTo>
                    <a:lnTo>
                      <a:pt x="6144" y="15138"/>
                    </a:lnTo>
                    <a:lnTo>
                      <a:pt x="6085" y="15138"/>
                    </a:lnTo>
                    <a:lnTo>
                      <a:pt x="6100" y="14954"/>
                    </a:lnTo>
                    <a:lnTo>
                      <a:pt x="6144" y="14954"/>
                    </a:lnTo>
                    <a:lnTo>
                      <a:pt x="6114" y="14769"/>
                    </a:lnTo>
                    <a:lnTo>
                      <a:pt x="6144" y="14769"/>
                    </a:lnTo>
                    <a:lnTo>
                      <a:pt x="6144" y="14954"/>
                    </a:lnTo>
                    <a:lnTo>
                      <a:pt x="6159" y="14954"/>
                    </a:lnTo>
                    <a:lnTo>
                      <a:pt x="6159" y="14769"/>
                    </a:lnTo>
                    <a:lnTo>
                      <a:pt x="6144" y="14585"/>
                    </a:lnTo>
                    <a:lnTo>
                      <a:pt x="6155" y="14585"/>
                    </a:lnTo>
                    <a:lnTo>
                      <a:pt x="6168" y="14400"/>
                    </a:lnTo>
                    <a:lnTo>
                      <a:pt x="6183" y="14400"/>
                    </a:lnTo>
                    <a:lnTo>
                      <a:pt x="6203" y="14215"/>
                    </a:lnTo>
                    <a:lnTo>
                      <a:pt x="6188" y="14215"/>
                    </a:lnTo>
                    <a:lnTo>
                      <a:pt x="6188" y="14031"/>
                    </a:lnTo>
                    <a:lnTo>
                      <a:pt x="6307" y="14031"/>
                    </a:lnTo>
                    <a:lnTo>
                      <a:pt x="6307" y="1225"/>
                    </a:lnTo>
                    <a:lnTo>
                      <a:pt x="6287" y="1292"/>
                    </a:lnTo>
                    <a:lnTo>
                      <a:pt x="6262" y="1477"/>
                    </a:lnTo>
                    <a:lnTo>
                      <a:pt x="6248" y="1292"/>
                    </a:lnTo>
                    <a:lnTo>
                      <a:pt x="6233" y="1108"/>
                    </a:lnTo>
                    <a:lnTo>
                      <a:pt x="6233" y="923"/>
                    </a:lnTo>
                    <a:lnTo>
                      <a:pt x="6218" y="923"/>
                    </a:lnTo>
                    <a:lnTo>
                      <a:pt x="6218" y="1292"/>
                    </a:lnTo>
                    <a:lnTo>
                      <a:pt x="6203" y="1292"/>
                    </a:lnTo>
                    <a:lnTo>
                      <a:pt x="6188" y="1108"/>
                    </a:lnTo>
                    <a:lnTo>
                      <a:pt x="6174" y="1108"/>
                    </a:lnTo>
                    <a:lnTo>
                      <a:pt x="6174" y="14031"/>
                    </a:lnTo>
                    <a:lnTo>
                      <a:pt x="6100" y="14400"/>
                    </a:lnTo>
                    <a:lnTo>
                      <a:pt x="6076" y="14326"/>
                    </a:lnTo>
                    <a:lnTo>
                      <a:pt x="6085" y="14215"/>
                    </a:lnTo>
                    <a:lnTo>
                      <a:pt x="6100" y="14215"/>
                    </a:lnTo>
                    <a:lnTo>
                      <a:pt x="6114" y="14031"/>
                    </a:lnTo>
                    <a:lnTo>
                      <a:pt x="6174" y="14031"/>
                    </a:lnTo>
                    <a:lnTo>
                      <a:pt x="6174" y="1108"/>
                    </a:lnTo>
                    <a:lnTo>
                      <a:pt x="6159" y="923"/>
                    </a:lnTo>
                    <a:lnTo>
                      <a:pt x="6159" y="1108"/>
                    </a:lnTo>
                    <a:lnTo>
                      <a:pt x="6128" y="1108"/>
                    </a:lnTo>
                    <a:lnTo>
                      <a:pt x="6159" y="923"/>
                    </a:lnTo>
                    <a:lnTo>
                      <a:pt x="6188" y="923"/>
                    </a:lnTo>
                    <a:lnTo>
                      <a:pt x="6188" y="1108"/>
                    </a:lnTo>
                    <a:lnTo>
                      <a:pt x="6218" y="1108"/>
                    </a:lnTo>
                    <a:lnTo>
                      <a:pt x="6218" y="923"/>
                    </a:lnTo>
                    <a:lnTo>
                      <a:pt x="6203" y="923"/>
                    </a:lnTo>
                    <a:lnTo>
                      <a:pt x="6203" y="738"/>
                    </a:lnTo>
                    <a:lnTo>
                      <a:pt x="6218" y="738"/>
                    </a:lnTo>
                    <a:lnTo>
                      <a:pt x="6218" y="554"/>
                    </a:lnTo>
                    <a:lnTo>
                      <a:pt x="6203" y="369"/>
                    </a:lnTo>
                    <a:lnTo>
                      <a:pt x="6159" y="185"/>
                    </a:lnTo>
                    <a:lnTo>
                      <a:pt x="6144" y="185"/>
                    </a:lnTo>
                    <a:lnTo>
                      <a:pt x="6100" y="554"/>
                    </a:lnTo>
                    <a:lnTo>
                      <a:pt x="6055" y="554"/>
                    </a:lnTo>
                    <a:lnTo>
                      <a:pt x="6055" y="738"/>
                    </a:lnTo>
                    <a:lnTo>
                      <a:pt x="6040" y="738"/>
                    </a:lnTo>
                    <a:lnTo>
                      <a:pt x="6040" y="923"/>
                    </a:lnTo>
                    <a:lnTo>
                      <a:pt x="5954" y="1108"/>
                    </a:lnTo>
                    <a:lnTo>
                      <a:pt x="5874" y="923"/>
                    </a:lnTo>
                    <a:lnTo>
                      <a:pt x="5799" y="923"/>
                    </a:lnTo>
                    <a:lnTo>
                      <a:pt x="5729" y="738"/>
                    </a:lnTo>
                    <a:lnTo>
                      <a:pt x="5700" y="738"/>
                    </a:lnTo>
                    <a:lnTo>
                      <a:pt x="5685" y="923"/>
                    </a:lnTo>
                    <a:lnTo>
                      <a:pt x="5655" y="923"/>
                    </a:lnTo>
                    <a:lnTo>
                      <a:pt x="5641" y="738"/>
                    </a:lnTo>
                    <a:lnTo>
                      <a:pt x="5433" y="995"/>
                    </a:lnTo>
                    <a:lnTo>
                      <a:pt x="5433" y="14954"/>
                    </a:lnTo>
                    <a:lnTo>
                      <a:pt x="5404" y="14954"/>
                    </a:lnTo>
                    <a:lnTo>
                      <a:pt x="5404" y="14769"/>
                    </a:lnTo>
                    <a:lnTo>
                      <a:pt x="5389" y="14769"/>
                    </a:lnTo>
                    <a:lnTo>
                      <a:pt x="5389" y="15323"/>
                    </a:lnTo>
                    <a:lnTo>
                      <a:pt x="5359" y="15138"/>
                    </a:lnTo>
                    <a:lnTo>
                      <a:pt x="5315" y="15138"/>
                    </a:lnTo>
                    <a:lnTo>
                      <a:pt x="5315" y="14954"/>
                    </a:lnTo>
                    <a:lnTo>
                      <a:pt x="5330" y="14954"/>
                    </a:lnTo>
                    <a:lnTo>
                      <a:pt x="5330" y="14769"/>
                    </a:lnTo>
                    <a:lnTo>
                      <a:pt x="5344" y="14954"/>
                    </a:lnTo>
                    <a:lnTo>
                      <a:pt x="5389" y="15323"/>
                    </a:lnTo>
                    <a:lnTo>
                      <a:pt x="5389" y="14769"/>
                    </a:lnTo>
                    <a:lnTo>
                      <a:pt x="5374" y="14769"/>
                    </a:lnTo>
                    <a:lnTo>
                      <a:pt x="5374" y="14585"/>
                    </a:lnTo>
                    <a:lnTo>
                      <a:pt x="5433" y="14585"/>
                    </a:lnTo>
                    <a:lnTo>
                      <a:pt x="5433" y="995"/>
                    </a:lnTo>
                    <a:lnTo>
                      <a:pt x="5300" y="1160"/>
                    </a:lnTo>
                    <a:lnTo>
                      <a:pt x="5300" y="15138"/>
                    </a:lnTo>
                    <a:lnTo>
                      <a:pt x="5285" y="15323"/>
                    </a:lnTo>
                    <a:lnTo>
                      <a:pt x="5270" y="15323"/>
                    </a:lnTo>
                    <a:lnTo>
                      <a:pt x="5256" y="15138"/>
                    </a:lnTo>
                    <a:lnTo>
                      <a:pt x="5300" y="15138"/>
                    </a:lnTo>
                    <a:lnTo>
                      <a:pt x="5300" y="14769"/>
                    </a:lnTo>
                    <a:lnTo>
                      <a:pt x="5285" y="14954"/>
                    </a:lnTo>
                    <a:lnTo>
                      <a:pt x="5241" y="14954"/>
                    </a:lnTo>
                    <a:lnTo>
                      <a:pt x="5226" y="15138"/>
                    </a:lnTo>
                    <a:lnTo>
                      <a:pt x="5190" y="15138"/>
                    </a:lnTo>
                    <a:lnTo>
                      <a:pt x="5190" y="16800"/>
                    </a:lnTo>
                    <a:lnTo>
                      <a:pt x="5182" y="17169"/>
                    </a:lnTo>
                    <a:lnTo>
                      <a:pt x="5137" y="17169"/>
                    </a:lnTo>
                    <a:lnTo>
                      <a:pt x="5048" y="17354"/>
                    </a:lnTo>
                    <a:lnTo>
                      <a:pt x="5048" y="17169"/>
                    </a:lnTo>
                    <a:lnTo>
                      <a:pt x="5034" y="17169"/>
                    </a:lnTo>
                    <a:lnTo>
                      <a:pt x="5034" y="16985"/>
                    </a:lnTo>
                    <a:lnTo>
                      <a:pt x="4974" y="16800"/>
                    </a:lnTo>
                    <a:lnTo>
                      <a:pt x="4909" y="16800"/>
                    </a:lnTo>
                    <a:lnTo>
                      <a:pt x="4921" y="16615"/>
                    </a:lnTo>
                    <a:lnTo>
                      <a:pt x="4930" y="16431"/>
                    </a:lnTo>
                    <a:lnTo>
                      <a:pt x="4827" y="16431"/>
                    </a:lnTo>
                    <a:lnTo>
                      <a:pt x="4797" y="16246"/>
                    </a:lnTo>
                    <a:lnTo>
                      <a:pt x="4853" y="16062"/>
                    </a:lnTo>
                    <a:lnTo>
                      <a:pt x="5063" y="16062"/>
                    </a:lnTo>
                    <a:lnTo>
                      <a:pt x="5113" y="16246"/>
                    </a:lnTo>
                    <a:lnTo>
                      <a:pt x="5161" y="16615"/>
                    </a:lnTo>
                    <a:lnTo>
                      <a:pt x="5190" y="16800"/>
                    </a:lnTo>
                    <a:lnTo>
                      <a:pt x="5190" y="15138"/>
                    </a:lnTo>
                    <a:lnTo>
                      <a:pt x="5137" y="15138"/>
                    </a:lnTo>
                    <a:lnTo>
                      <a:pt x="5137" y="14954"/>
                    </a:lnTo>
                    <a:lnTo>
                      <a:pt x="5122" y="14954"/>
                    </a:lnTo>
                    <a:lnTo>
                      <a:pt x="5122" y="15323"/>
                    </a:lnTo>
                    <a:lnTo>
                      <a:pt x="5108" y="15138"/>
                    </a:lnTo>
                    <a:lnTo>
                      <a:pt x="5063" y="15138"/>
                    </a:lnTo>
                    <a:lnTo>
                      <a:pt x="5093" y="14954"/>
                    </a:lnTo>
                    <a:lnTo>
                      <a:pt x="5048" y="14954"/>
                    </a:lnTo>
                    <a:lnTo>
                      <a:pt x="5047" y="14937"/>
                    </a:lnTo>
                    <a:lnTo>
                      <a:pt x="5034" y="14769"/>
                    </a:lnTo>
                    <a:lnTo>
                      <a:pt x="5034" y="14585"/>
                    </a:lnTo>
                    <a:lnTo>
                      <a:pt x="5120" y="14585"/>
                    </a:lnTo>
                    <a:lnTo>
                      <a:pt x="5199" y="14400"/>
                    </a:lnTo>
                    <a:lnTo>
                      <a:pt x="5241" y="14400"/>
                    </a:lnTo>
                    <a:lnTo>
                      <a:pt x="5254" y="14585"/>
                    </a:lnTo>
                    <a:lnTo>
                      <a:pt x="5287" y="14769"/>
                    </a:lnTo>
                    <a:lnTo>
                      <a:pt x="5300" y="14769"/>
                    </a:lnTo>
                    <a:lnTo>
                      <a:pt x="5300" y="1160"/>
                    </a:lnTo>
                    <a:lnTo>
                      <a:pt x="5193" y="1292"/>
                    </a:lnTo>
                    <a:lnTo>
                      <a:pt x="5048" y="1108"/>
                    </a:lnTo>
                    <a:lnTo>
                      <a:pt x="5034" y="1108"/>
                    </a:lnTo>
                    <a:lnTo>
                      <a:pt x="5019" y="1292"/>
                    </a:lnTo>
                    <a:lnTo>
                      <a:pt x="5004" y="1292"/>
                    </a:lnTo>
                    <a:lnTo>
                      <a:pt x="5004" y="14585"/>
                    </a:lnTo>
                    <a:lnTo>
                      <a:pt x="4989" y="14585"/>
                    </a:lnTo>
                    <a:lnTo>
                      <a:pt x="4989" y="14769"/>
                    </a:lnTo>
                    <a:lnTo>
                      <a:pt x="4974" y="14769"/>
                    </a:lnTo>
                    <a:lnTo>
                      <a:pt x="4974" y="14954"/>
                    </a:lnTo>
                    <a:lnTo>
                      <a:pt x="4960" y="14954"/>
                    </a:lnTo>
                    <a:lnTo>
                      <a:pt x="4960" y="14769"/>
                    </a:lnTo>
                    <a:lnTo>
                      <a:pt x="4945" y="14769"/>
                    </a:lnTo>
                    <a:lnTo>
                      <a:pt x="4952" y="14723"/>
                    </a:lnTo>
                    <a:lnTo>
                      <a:pt x="4930" y="14585"/>
                    </a:lnTo>
                    <a:lnTo>
                      <a:pt x="4974" y="14585"/>
                    </a:lnTo>
                    <a:lnTo>
                      <a:pt x="4952" y="14723"/>
                    </a:lnTo>
                    <a:lnTo>
                      <a:pt x="4960" y="14769"/>
                    </a:lnTo>
                    <a:lnTo>
                      <a:pt x="4989" y="14585"/>
                    </a:lnTo>
                    <a:lnTo>
                      <a:pt x="4982" y="14585"/>
                    </a:lnTo>
                    <a:lnTo>
                      <a:pt x="5004" y="14400"/>
                    </a:lnTo>
                    <a:lnTo>
                      <a:pt x="5004" y="1292"/>
                    </a:lnTo>
                    <a:lnTo>
                      <a:pt x="4915" y="1292"/>
                    </a:lnTo>
                    <a:lnTo>
                      <a:pt x="4915" y="14769"/>
                    </a:lnTo>
                    <a:lnTo>
                      <a:pt x="4886" y="14769"/>
                    </a:lnTo>
                    <a:lnTo>
                      <a:pt x="4886" y="14585"/>
                    </a:lnTo>
                    <a:lnTo>
                      <a:pt x="4900" y="14585"/>
                    </a:lnTo>
                    <a:lnTo>
                      <a:pt x="4915" y="14769"/>
                    </a:lnTo>
                    <a:lnTo>
                      <a:pt x="4915" y="1292"/>
                    </a:lnTo>
                    <a:lnTo>
                      <a:pt x="4843" y="1292"/>
                    </a:lnTo>
                    <a:lnTo>
                      <a:pt x="4812" y="1108"/>
                    </a:lnTo>
                    <a:lnTo>
                      <a:pt x="4798" y="1292"/>
                    </a:lnTo>
                    <a:lnTo>
                      <a:pt x="4766" y="1662"/>
                    </a:lnTo>
                    <a:lnTo>
                      <a:pt x="4752" y="1846"/>
                    </a:lnTo>
                    <a:lnTo>
                      <a:pt x="4693" y="1846"/>
                    </a:lnTo>
                    <a:lnTo>
                      <a:pt x="4693" y="1477"/>
                    </a:lnTo>
                    <a:lnTo>
                      <a:pt x="4530" y="1477"/>
                    </a:lnTo>
                    <a:lnTo>
                      <a:pt x="4515" y="1662"/>
                    </a:lnTo>
                    <a:lnTo>
                      <a:pt x="4441" y="1662"/>
                    </a:lnTo>
                    <a:lnTo>
                      <a:pt x="4441" y="1846"/>
                    </a:lnTo>
                    <a:lnTo>
                      <a:pt x="4427" y="1662"/>
                    </a:lnTo>
                    <a:lnTo>
                      <a:pt x="4441" y="1662"/>
                    </a:lnTo>
                    <a:lnTo>
                      <a:pt x="4456" y="1477"/>
                    </a:lnTo>
                    <a:lnTo>
                      <a:pt x="4441" y="1477"/>
                    </a:lnTo>
                    <a:lnTo>
                      <a:pt x="4441" y="1292"/>
                    </a:lnTo>
                    <a:lnTo>
                      <a:pt x="4427" y="1292"/>
                    </a:lnTo>
                    <a:lnTo>
                      <a:pt x="4397" y="1317"/>
                    </a:lnTo>
                    <a:lnTo>
                      <a:pt x="4397" y="2215"/>
                    </a:lnTo>
                    <a:lnTo>
                      <a:pt x="4382" y="2400"/>
                    </a:lnTo>
                    <a:lnTo>
                      <a:pt x="4367" y="2215"/>
                    </a:lnTo>
                    <a:lnTo>
                      <a:pt x="4323" y="2031"/>
                    </a:lnTo>
                    <a:lnTo>
                      <a:pt x="4382" y="2031"/>
                    </a:lnTo>
                    <a:lnTo>
                      <a:pt x="4397" y="2215"/>
                    </a:lnTo>
                    <a:lnTo>
                      <a:pt x="4397" y="1317"/>
                    </a:lnTo>
                    <a:lnTo>
                      <a:pt x="4205" y="1477"/>
                    </a:lnTo>
                    <a:lnTo>
                      <a:pt x="4227" y="1477"/>
                    </a:lnTo>
                    <a:lnTo>
                      <a:pt x="4271" y="1662"/>
                    </a:lnTo>
                    <a:lnTo>
                      <a:pt x="4293" y="1662"/>
                    </a:lnTo>
                    <a:lnTo>
                      <a:pt x="4293" y="1846"/>
                    </a:lnTo>
                    <a:lnTo>
                      <a:pt x="4308" y="1662"/>
                    </a:lnTo>
                    <a:lnTo>
                      <a:pt x="4323" y="1662"/>
                    </a:lnTo>
                    <a:lnTo>
                      <a:pt x="4323" y="1846"/>
                    </a:lnTo>
                    <a:lnTo>
                      <a:pt x="4293" y="1846"/>
                    </a:lnTo>
                    <a:lnTo>
                      <a:pt x="4308" y="2031"/>
                    </a:lnTo>
                    <a:lnTo>
                      <a:pt x="4293" y="2031"/>
                    </a:lnTo>
                    <a:lnTo>
                      <a:pt x="4293" y="1846"/>
                    </a:lnTo>
                    <a:lnTo>
                      <a:pt x="4249" y="1846"/>
                    </a:lnTo>
                    <a:lnTo>
                      <a:pt x="4234" y="2031"/>
                    </a:lnTo>
                    <a:lnTo>
                      <a:pt x="4223" y="1846"/>
                    </a:lnTo>
                    <a:lnTo>
                      <a:pt x="4201" y="1662"/>
                    </a:lnTo>
                    <a:lnTo>
                      <a:pt x="4190" y="1477"/>
                    </a:lnTo>
                    <a:lnTo>
                      <a:pt x="4151" y="1477"/>
                    </a:lnTo>
                    <a:lnTo>
                      <a:pt x="4127" y="1662"/>
                    </a:lnTo>
                    <a:lnTo>
                      <a:pt x="4101" y="1662"/>
                    </a:lnTo>
                    <a:lnTo>
                      <a:pt x="4099" y="2031"/>
                    </a:lnTo>
                    <a:lnTo>
                      <a:pt x="4086" y="2215"/>
                    </a:lnTo>
                    <a:lnTo>
                      <a:pt x="4051" y="2215"/>
                    </a:lnTo>
                    <a:lnTo>
                      <a:pt x="3982" y="2400"/>
                    </a:lnTo>
                    <a:lnTo>
                      <a:pt x="3879" y="2400"/>
                    </a:lnTo>
                    <a:lnTo>
                      <a:pt x="3864" y="2585"/>
                    </a:lnTo>
                    <a:lnTo>
                      <a:pt x="3879" y="2769"/>
                    </a:lnTo>
                    <a:lnTo>
                      <a:pt x="3602" y="2769"/>
                    </a:lnTo>
                    <a:lnTo>
                      <a:pt x="3568" y="2936"/>
                    </a:lnTo>
                    <a:lnTo>
                      <a:pt x="3568" y="15138"/>
                    </a:lnTo>
                    <a:lnTo>
                      <a:pt x="3553" y="14954"/>
                    </a:lnTo>
                    <a:lnTo>
                      <a:pt x="3568" y="14954"/>
                    </a:lnTo>
                    <a:lnTo>
                      <a:pt x="3568" y="2936"/>
                    </a:lnTo>
                    <a:lnTo>
                      <a:pt x="3564" y="2954"/>
                    </a:lnTo>
                    <a:lnTo>
                      <a:pt x="3521" y="3138"/>
                    </a:lnTo>
                    <a:lnTo>
                      <a:pt x="3464" y="2954"/>
                    </a:lnTo>
                    <a:lnTo>
                      <a:pt x="3448" y="2954"/>
                    </a:lnTo>
                    <a:lnTo>
                      <a:pt x="3480" y="2769"/>
                    </a:lnTo>
                    <a:lnTo>
                      <a:pt x="3494" y="2585"/>
                    </a:lnTo>
                    <a:lnTo>
                      <a:pt x="3479" y="2585"/>
                    </a:lnTo>
                    <a:lnTo>
                      <a:pt x="3479" y="2400"/>
                    </a:lnTo>
                    <a:lnTo>
                      <a:pt x="3494" y="2400"/>
                    </a:lnTo>
                    <a:lnTo>
                      <a:pt x="3538" y="2215"/>
                    </a:lnTo>
                    <a:lnTo>
                      <a:pt x="3509" y="2031"/>
                    </a:lnTo>
                    <a:lnTo>
                      <a:pt x="3346" y="2031"/>
                    </a:lnTo>
                    <a:lnTo>
                      <a:pt x="3368" y="2215"/>
                    </a:lnTo>
                    <a:lnTo>
                      <a:pt x="3412" y="2215"/>
                    </a:lnTo>
                    <a:lnTo>
                      <a:pt x="3435" y="2400"/>
                    </a:lnTo>
                    <a:lnTo>
                      <a:pt x="3420" y="2400"/>
                    </a:lnTo>
                    <a:lnTo>
                      <a:pt x="3390" y="2339"/>
                    </a:lnTo>
                    <a:lnTo>
                      <a:pt x="3390" y="2769"/>
                    </a:lnTo>
                    <a:lnTo>
                      <a:pt x="3346" y="2769"/>
                    </a:lnTo>
                    <a:lnTo>
                      <a:pt x="3361" y="2585"/>
                    </a:lnTo>
                    <a:lnTo>
                      <a:pt x="3390" y="2769"/>
                    </a:lnTo>
                    <a:lnTo>
                      <a:pt x="3390" y="2339"/>
                    </a:lnTo>
                    <a:lnTo>
                      <a:pt x="3331" y="2215"/>
                    </a:lnTo>
                    <a:lnTo>
                      <a:pt x="3331" y="2400"/>
                    </a:lnTo>
                    <a:lnTo>
                      <a:pt x="3346" y="2400"/>
                    </a:lnTo>
                    <a:lnTo>
                      <a:pt x="3346" y="2585"/>
                    </a:lnTo>
                    <a:lnTo>
                      <a:pt x="3272" y="2585"/>
                    </a:lnTo>
                    <a:lnTo>
                      <a:pt x="3272" y="3138"/>
                    </a:lnTo>
                    <a:lnTo>
                      <a:pt x="3257" y="3138"/>
                    </a:lnTo>
                    <a:lnTo>
                      <a:pt x="3257" y="2954"/>
                    </a:lnTo>
                    <a:lnTo>
                      <a:pt x="3272" y="2954"/>
                    </a:lnTo>
                    <a:lnTo>
                      <a:pt x="3272" y="2585"/>
                    </a:lnTo>
                    <a:lnTo>
                      <a:pt x="3257" y="2585"/>
                    </a:lnTo>
                    <a:lnTo>
                      <a:pt x="3242" y="2769"/>
                    </a:lnTo>
                    <a:lnTo>
                      <a:pt x="3183" y="2769"/>
                    </a:lnTo>
                    <a:lnTo>
                      <a:pt x="3153" y="2954"/>
                    </a:lnTo>
                    <a:lnTo>
                      <a:pt x="3139" y="2954"/>
                    </a:lnTo>
                    <a:lnTo>
                      <a:pt x="3153" y="2769"/>
                    </a:lnTo>
                    <a:lnTo>
                      <a:pt x="3183" y="2769"/>
                    </a:lnTo>
                    <a:lnTo>
                      <a:pt x="3183" y="2585"/>
                    </a:lnTo>
                    <a:lnTo>
                      <a:pt x="3153" y="2585"/>
                    </a:lnTo>
                    <a:lnTo>
                      <a:pt x="3139" y="2769"/>
                    </a:lnTo>
                    <a:lnTo>
                      <a:pt x="3124" y="2769"/>
                    </a:lnTo>
                    <a:lnTo>
                      <a:pt x="3124" y="2585"/>
                    </a:lnTo>
                    <a:lnTo>
                      <a:pt x="3109" y="2585"/>
                    </a:lnTo>
                    <a:lnTo>
                      <a:pt x="3094" y="2769"/>
                    </a:lnTo>
                    <a:lnTo>
                      <a:pt x="3079" y="2769"/>
                    </a:lnTo>
                    <a:lnTo>
                      <a:pt x="2996" y="2400"/>
                    </a:lnTo>
                    <a:lnTo>
                      <a:pt x="2931" y="2400"/>
                    </a:lnTo>
                    <a:lnTo>
                      <a:pt x="2931" y="3323"/>
                    </a:lnTo>
                    <a:lnTo>
                      <a:pt x="2917" y="3323"/>
                    </a:lnTo>
                    <a:lnTo>
                      <a:pt x="2916" y="16800"/>
                    </a:lnTo>
                    <a:lnTo>
                      <a:pt x="2859" y="16985"/>
                    </a:lnTo>
                    <a:lnTo>
                      <a:pt x="2737" y="17354"/>
                    </a:lnTo>
                    <a:lnTo>
                      <a:pt x="2680" y="17538"/>
                    </a:lnTo>
                    <a:lnTo>
                      <a:pt x="2635" y="17538"/>
                    </a:lnTo>
                    <a:lnTo>
                      <a:pt x="2636" y="17354"/>
                    </a:lnTo>
                    <a:lnTo>
                      <a:pt x="2637" y="17169"/>
                    </a:lnTo>
                    <a:lnTo>
                      <a:pt x="2535" y="17169"/>
                    </a:lnTo>
                    <a:lnTo>
                      <a:pt x="2517" y="17098"/>
                    </a:lnTo>
                    <a:lnTo>
                      <a:pt x="2517" y="18462"/>
                    </a:lnTo>
                    <a:lnTo>
                      <a:pt x="2502" y="18462"/>
                    </a:lnTo>
                    <a:lnTo>
                      <a:pt x="2502" y="18277"/>
                    </a:lnTo>
                    <a:lnTo>
                      <a:pt x="2517" y="18277"/>
                    </a:lnTo>
                    <a:lnTo>
                      <a:pt x="2517" y="17098"/>
                    </a:lnTo>
                    <a:lnTo>
                      <a:pt x="2487" y="16985"/>
                    </a:lnTo>
                    <a:lnTo>
                      <a:pt x="2487" y="18277"/>
                    </a:lnTo>
                    <a:lnTo>
                      <a:pt x="2472" y="18277"/>
                    </a:lnTo>
                    <a:lnTo>
                      <a:pt x="2472" y="18462"/>
                    </a:lnTo>
                    <a:lnTo>
                      <a:pt x="2458" y="18462"/>
                    </a:lnTo>
                    <a:lnTo>
                      <a:pt x="2458" y="18646"/>
                    </a:lnTo>
                    <a:lnTo>
                      <a:pt x="2428" y="18646"/>
                    </a:lnTo>
                    <a:lnTo>
                      <a:pt x="2398" y="18831"/>
                    </a:lnTo>
                    <a:lnTo>
                      <a:pt x="2354" y="18462"/>
                    </a:lnTo>
                    <a:lnTo>
                      <a:pt x="2324" y="18277"/>
                    </a:lnTo>
                    <a:lnTo>
                      <a:pt x="2339" y="18277"/>
                    </a:lnTo>
                    <a:lnTo>
                      <a:pt x="2354" y="18462"/>
                    </a:lnTo>
                    <a:lnTo>
                      <a:pt x="2458" y="18462"/>
                    </a:lnTo>
                    <a:lnTo>
                      <a:pt x="2472" y="18277"/>
                    </a:lnTo>
                    <a:lnTo>
                      <a:pt x="2458" y="18277"/>
                    </a:lnTo>
                    <a:lnTo>
                      <a:pt x="2443" y="18092"/>
                    </a:lnTo>
                    <a:lnTo>
                      <a:pt x="2472" y="18092"/>
                    </a:lnTo>
                    <a:lnTo>
                      <a:pt x="2487" y="18277"/>
                    </a:lnTo>
                    <a:lnTo>
                      <a:pt x="2487" y="16985"/>
                    </a:lnTo>
                    <a:lnTo>
                      <a:pt x="2530" y="16615"/>
                    </a:lnTo>
                    <a:lnTo>
                      <a:pt x="2570" y="16431"/>
                    </a:lnTo>
                    <a:lnTo>
                      <a:pt x="2614" y="16062"/>
                    </a:lnTo>
                    <a:lnTo>
                      <a:pt x="2665" y="15877"/>
                    </a:lnTo>
                    <a:lnTo>
                      <a:pt x="2711" y="15692"/>
                    </a:lnTo>
                    <a:lnTo>
                      <a:pt x="2821" y="15692"/>
                    </a:lnTo>
                    <a:lnTo>
                      <a:pt x="2842" y="16062"/>
                    </a:lnTo>
                    <a:lnTo>
                      <a:pt x="2862" y="16246"/>
                    </a:lnTo>
                    <a:lnTo>
                      <a:pt x="2897" y="16615"/>
                    </a:lnTo>
                    <a:lnTo>
                      <a:pt x="2916" y="16800"/>
                    </a:lnTo>
                    <a:lnTo>
                      <a:pt x="2916" y="3323"/>
                    </a:lnTo>
                    <a:lnTo>
                      <a:pt x="2902" y="3138"/>
                    </a:lnTo>
                    <a:lnTo>
                      <a:pt x="2931" y="3138"/>
                    </a:lnTo>
                    <a:lnTo>
                      <a:pt x="2931" y="2400"/>
                    </a:lnTo>
                    <a:lnTo>
                      <a:pt x="2904" y="2400"/>
                    </a:lnTo>
                    <a:lnTo>
                      <a:pt x="2802" y="2585"/>
                    </a:lnTo>
                    <a:lnTo>
                      <a:pt x="2694" y="2769"/>
                    </a:lnTo>
                    <a:lnTo>
                      <a:pt x="2728" y="2954"/>
                    </a:lnTo>
                    <a:lnTo>
                      <a:pt x="2763" y="3138"/>
                    </a:lnTo>
                    <a:lnTo>
                      <a:pt x="2801" y="3138"/>
                    </a:lnTo>
                    <a:lnTo>
                      <a:pt x="2842" y="3323"/>
                    </a:lnTo>
                    <a:lnTo>
                      <a:pt x="2576" y="3323"/>
                    </a:lnTo>
                    <a:lnTo>
                      <a:pt x="2561" y="3508"/>
                    </a:lnTo>
                    <a:lnTo>
                      <a:pt x="2532" y="3508"/>
                    </a:lnTo>
                    <a:lnTo>
                      <a:pt x="2521" y="3323"/>
                    </a:lnTo>
                    <a:lnTo>
                      <a:pt x="2498" y="3138"/>
                    </a:lnTo>
                    <a:lnTo>
                      <a:pt x="2487" y="2954"/>
                    </a:lnTo>
                    <a:lnTo>
                      <a:pt x="2512" y="3138"/>
                    </a:lnTo>
                    <a:lnTo>
                      <a:pt x="2635" y="3138"/>
                    </a:lnTo>
                    <a:lnTo>
                      <a:pt x="2650" y="3323"/>
                    </a:lnTo>
                    <a:lnTo>
                      <a:pt x="2622" y="2954"/>
                    </a:lnTo>
                    <a:lnTo>
                      <a:pt x="2567" y="2769"/>
                    </a:lnTo>
                    <a:lnTo>
                      <a:pt x="2458" y="2769"/>
                    </a:lnTo>
                    <a:lnTo>
                      <a:pt x="2458" y="3508"/>
                    </a:lnTo>
                    <a:lnTo>
                      <a:pt x="2443" y="3692"/>
                    </a:lnTo>
                    <a:lnTo>
                      <a:pt x="2443" y="3508"/>
                    </a:lnTo>
                    <a:lnTo>
                      <a:pt x="2458" y="3508"/>
                    </a:lnTo>
                    <a:lnTo>
                      <a:pt x="2458" y="2769"/>
                    </a:lnTo>
                    <a:lnTo>
                      <a:pt x="2428" y="2769"/>
                    </a:lnTo>
                    <a:lnTo>
                      <a:pt x="2428" y="2954"/>
                    </a:lnTo>
                    <a:lnTo>
                      <a:pt x="2398" y="2954"/>
                    </a:lnTo>
                    <a:lnTo>
                      <a:pt x="2398" y="16800"/>
                    </a:lnTo>
                    <a:lnTo>
                      <a:pt x="2354" y="16800"/>
                    </a:lnTo>
                    <a:lnTo>
                      <a:pt x="2384" y="16615"/>
                    </a:lnTo>
                    <a:lnTo>
                      <a:pt x="2398" y="16800"/>
                    </a:lnTo>
                    <a:lnTo>
                      <a:pt x="2398" y="2954"/>
                    </a:lnTo>
                    <a:lnTo>
                      <a:pt x="2384" y="2954"/>
                    </a:lnTo>
                    <a:lnTo>
                      <a:pt x="2369" y="3138"/>
                    </a:lnTo>
                    <a:lnTo>
                      <a:pt x="2354" y="3138"/>
                    </a:lnTo>
                    <a:lnTo>
                      <a:pt x="2374" y="3323"/>
                    </a:lnTo>
                    <a:lnTo>
                      <a:pt x="2389" y="3508"/>
                    </a:lnTo>
                    <a:lnTo>
                      <a:pt x="2324" y="3508"/>
                    </a:lnTo>
                    <a:lnTo>
                      <a:pt x="2295" y="3692"/>
                    </a:lnTo>
                    <a:lnTo>
                      <a:pt x="2237" y="3508"/>
                    </a:lnTo>
                    <a:lnTo>
                      <a:pt x="2191" y="3508"/>
                    </a:lnTo>
                    <a:lnTo>
                      <a:pt x="2145" y="3692"/>
                    </a:lnTo>
                    <a:lnTo>
                      <a:pt x="2087" y="3877"/>
                    </a:lnTo>
                    <a:lnTo>
                      <a:pt x="1779" y="3877"/>
                    </a:lnTo>
                    <a:lnTo>
                      <a:pt x="1732" y="3959"/>
                    </a:lnTo>
                    <a:lnTo>
                      <a:pt x="1732" y="4800"/>
                    </a:lnTo>
                    <a:lnTo>
                      <a:pt x="1713" y="4615"/>
                    </a:lnTo>
                    <a:lnTo>
                      <a:pt x="1699" y="4431"/>
                    </a:lnTo>
                    <a:lnTo>
                      <a:pt x="1691" y="4431"/>
                    </a:lnTo>
                    <a:lnTo>
                      <a:pt x="1688" y="4246"/>
                    </a:lnTo>
                    <a:lnTo>
                      <a:pt x="1699" y="4431"/>
                    </a:lnTo>
                    <a:lnTo>
                      <a:pt x="1710" y="4431"/>
                    </a:lnTo>
                    <a:lnTo>
                      <a:pt x="1732" y="4800"/>
                    </a:lnTo>
                    <a:lnTo>
                      <a:pt x="1732" y="3959"/>
                    </a:lnTo>
                    <a:lnTo>
                      <a:pt x="1673" y="4062"/>
                    </a:lnTo>
                    <a:lnTo>
                      <a:pt x="1658" y="4062"/>
                    </a:lnTo>
                    <a:lnTo>
                      <a:pt x="1658" y="4246"/>
                    </a:lnTo>
                    <a:lnTo>
                      <a:pt x="1673" y="4246"/>
                    </a:lnTo>
                    <a:lnTo>
                      <a:pt x="1658" y="4431"/>
                    </a:lnTo>
                    <a:lnTo>
                      <a:pt x="1643" y="4431"/>
                    </a:lnTo>
                    <a:lnTo>
                      <a:pt x="1629" y="4615"/>
                    </a:lnTo>
                    <a:lnTo>
                      <a:pt x="1626" y="4615"/>
                    </a:lnTo>
                    <a:lnTo>
                      <a:pt x="1626" y="15508"/>
                    </a:lnTo>
                    <a:lnTo>
                      <a:pt x="1555" y="15508"/>
                    </a:lnTo>
                    <a:lnTo>
                      <a:pt x="1569" y="15323"/>
                    </a:lnTo>
                    <a:lnTo>
                      <a:pt x="1599" y="15323"/>
                    </a:lnTo>
                    <a:lnTo>
                      <a:pt x="1614" y="15138"/>
                    </a:lnTo>
                    <a:lnTo>
                      <a:pt x="1616" y="15323"/>
                    </a:lnTo>
                    <a:lnTo>
                      <a:pt x="1626" y="15508"/>
                    </a:lnTo>
                    <a:lnTo>
                      <a:pt x="1626" y="4615"/>
                    </a:lnTo>
                    <a:lnTo>
                      <a:pt x="1599" y="4615"/>
                    </a:lnTo>
                    <a:lnTo>
                      <a:pt x="1614" y="4431"/>
                    </a:lnTo>
                    <a:lnTo>
                      <a:pt x="1569" y="4431"/>
                    </a:lnTo>
                    <a:lnTo>
                      <a:pt x="1547" y="4246"/>
                    </a:lnTo>
                    <a:lnTo>
                      <a:pt x="1525" y="4062"/>
                    </a:lnTo>
                    <a:lnTo>
                      <a:pt x="1480" y="4062"/>
                    </a:lnTo>
                    <a:lnTo>
                      <a:pt x="1480" y="4246"/>
                    </a:lnTo>
                    <a:lnTo>
                      <a:pt x="1466" y="4431"/>
                    </a:lnTo>
                    <a:lnTo>
                      <a:pt x="1466" y="14585"/>
                    </a:lnTo>
                    <a:lnTo>
                      <a:pt x="1392" y="14585"/>
                    </a:lnTo>
                    <a:lnTo>
                      <a:pt x="1392" y="14769"/>
                    </a:lnTo>
                    <a:lnTo>
                      <a:pt x="1399" y="14769"/>
                    </a:lnTo>
                    <a:lnTo>
                      <a:pt x="1443" y="14954"/>
                    </a:lnTo>
                    <a:lnTo>
                      <a:pt x="1466" y="14954"/>
                    </a:lnTo>
                    <a:lnTo>
                      <a:pt x="1466" y="15138"/>
                    </a:lnTo>
                    <a:lnTo>
                      <a:pt x="1451" y="15138"/>
                    </a:lnTo>
                    <a:lnTo>
                      <a:pt x="1466" y="15323"/>
                    </a:lnTo>
                    <a:lnTo>
                      <a:pt x="1451" y="15323"/>
                    </a:lnTo>
                    <a:lnTo>
                      <a:pt x="1451" y="15138"/>
                    </a:lnTo>
                    <a:lnTo>
                      <a:pt x="1444" y="15138"/>
                    </a:lnTo>
                    <a:lnTo>
                      <a:pt x="1423" y="14954"/>
                    </a:lnTo>
                    <a:lnTo>
                      <a:pt x="1405" y="14954"/>
                    </a:lnTo>
                    <a:lnTo>
                      <a:pt x="1392" y="14769"/>
                    </a:lnTo>
                    <a:lnTo>
                      <a:pt x="1362" y="14769"/>
                    </a:lnTo>
                    <a:lnTo>
                      <a:pt x="1362" y="14585"/>
                    </a:lnTo>
                    <a:lnTo>
                      <a:pt x="1377" y="14585"/>
                    </a:lnTo>
                    <a:lnTo>
                      <a:pt x="1392" y="14400"/>
                    </a:lnTo>
                    <a:lnTo>
                      <a:pt x="1436" y="14400"/>
                    </a:lnTo>
                    <a:lnTo>
                      <a:pt x="1466" y="14585"/>
                    </a:lnTo>
                    <a:lnTo>
                      <a:pt x="1466" y="4431"/>
                    </a:lnTo>
                    <a:lnTo>
                      <a:pt x="1451" y="4246"/>
                    </a:lnTo>
                    <a:lnTo>
                      <a:pt x="1451" y="4431"/>
                    </a:lnTo>
                    <a:lnTo>
                      <a:pt x="1436" y="4431"/>
                    </a:lnTo>
                    <a:lnTo>
                      <a:pt x="1436" y="4246"/>
                    </a:lnTo>
                    <a:lnTo>
                      <a:pt x="1480" y="4246"/>
                    </a:lnTo>
                    <a:lnTo>
                      <a:pt x="1480" y="4062"/>
                    </a:lnTo>
                    <a:lnTo>
                      <a:pt x="1469" y="4062"/>
                    </a:lnTo>
                    <a:lnTo>
                      <a:pt x="1358" y="4431"/>
                    </a:lnTo>
                    <a:lnTo>
                      <a:pt x="1288" y="4431"/>
                    </a:lnTo>
                    <a:lnTo>
                      <a:pt x="1288" y="4615"/>
                    </a:lnTo>
                    <a:lnTo>
                      <a:pt x="1219" y="4615"/>
                    </a:lnTo>
                    <a:lnTo>
                      <a:pt x="1199" y="4699"/>
                    </a:lnTo>
                    <a:lnTo>
                      <a:pt x="1199" y="14031"/>
                    </a:lnTo>
                    <a:lnTo>
                      <a:pt x="1195" y="14031"/>
                    </a:lnTo>
                    <a:lnTo>
                      <a:pt x="1191" y="13967"/>
                    </a:lnTo>
                    <a:lnTo>
                      <a:pt x="1199" y="14031"/>
                    </a:lnTo>
                    <a:lnTo>
                      <a:pt x="1199" y="4699"/>
                    </a:lnTo>
                    <a:lnTo>
                      <a:pt x="1184" y="4761"/>
                    </a:lnTo>
                    <a:lnTo>
                      <a:pt x="1184" y="13108"/>
                    </a:lnTo>
                    <a:lnTo>
                      <a:pt x="1155" y="13292"/>
                    </a:lnTo>
                    <a:lnTo>
                      <a:pt x="1125" y="13292"/>
                    </a:lnTo>
                    <a:lnTo>
                      <a:pt x="1125" y="13108"/>
                    </a:lnTo>
                    <a:lnTo>
                      <a:pt x="1184" y="13108"/>
                    </a:lnTo>
                    <a:lnTo>
                      <a:pt x="1184" y="4761"/>
                    </a:lnTo>
                    <a:lnTo>
                      <a:pt x="1175" y="4800"/>
                    </a:lnTo>
                    <a:lnTo>
                      <a:pt x="1125" y="4800"/>
                    </a:lnTo>
                    <a:lnTo>
                      <a:pt x="1114" y="5169"/>
                    </a:lnTo>
                    <a:lnTo>
                      <a:pt x="962" y="5169"/>
                    </a:lnTo>
                    <a:lnTo>
                      <a:pt x="904" y="5354"/>
                    </a:lnTo>
                    <a:lnTo>
                      <a:pt x="881" y="5354"/>
                    </a:lnTo>
                    <a:lnTo>
                      <a:pt x="881" y="13108"/>
                    </a:lnTo>
                    <a:lnTo>
                      <a:pt x="873" y="13108"/>
                    </a:lnTo>
                    <a:lnTo>
                      <a:pt x="859" y="13292"/>
                    </a:lnTo>
                    <a:lnTo>
                      <a:pt x="844" y="13108"/>
                    </a:lnTo>
                    <a:lnTo>
                      <a:pt x="814" y="13108"/>
                    </a:lnTo>
                    <a:lnTo>
                      <a:pt x="799" y="12923"/>
                    </a:lnTo>
                    <a:lnTo>
                      <a:pt x="836" y="12923"/>
                    </a:lnTo>
                    <a:lnTo>
                      <a:pt x="881" y="13108"/>
                    </a:lnTo>
                    <a:lnTo>
                      <a:pt x="881" y="5354"/>
                    </a:lnTo>
                    <a:lnTo>
                      <a:pt x="842" y="5354"/>
                    </a:lnTo>
                    <a:lnTo>
                      <a:pt x="777" y="5538"/>
                    </a:lnTo>
                    <a:lnTo>
                      <a:pt x="711" y="5538"/>
                    </a:lnTo>
                    <a:lnTo>
                      <a:pt x="724" y="5908"/>
                    </a:lnTo>
                    <a:lnTo>
                      <a:pt x="696" y="6277"/>
                    </a:lnTo>
                    <a:lnTo>
                      <a:pt x="623" y="6462"/>
                    </a:lnTo>
                    <a:lnTo>
                      <a:pt x="577" y="6462"/>
                    </a:lnTo>
                    <a:lnTo>
                      <a:pt x="577" y="12369"/>
                    </a:lnTo>
                    <a:lnTo>
                      <a:pt x="563" y="12554"/>
                    </a:lnTo>
                    <a:lnTo>
                      <a:pt x="548" y="12554"/>
                    </a:lnTo>
                    <a:lnTo>
                      <a:pt x="518" y="12369"/>
                    </a:lnTo>
                    <a:lnTo>
                      <a:pt x="577" y="12369"/>
                    </a:lnTo>
                    <a:lnTo>
                      <a:pt x="577" y="6462"/>
                    </a:lnTo>
                    <a:lnTo>
                      <a:pt x="518" y="6462"/>
                    </a:lnTo>
                    <a:lnTo>
                      <a:pt x="518" y="8123"/>
                    </a:lnTo>
                    <a:lnTo>
                      <a:pt x="489" y="8123"/>
                    </a:lnTo>
                    <a:lnTo>
                      <a:pt x="489" y="7938"/>
                    </a:lnTo>
                    <a:lnTo>
                      <a:pt x="518" y="8123"/>
                    </a:lnTo>
                    <a:lnTo>
                      <a:pt x="518" y="6462"/>
                    </a:lnTo>
                    <a:lnTo>
                      <a:pt x="447" y="6462"/>
                    </a:lnTo>
                    <a:lnTo>
                      <a:pt x="409" y="6646"/>
                    </a:lnTo>
                    <a:lnTo>
                      <a:pt x="385" y="6646"/>
                    </a:lnTo>
                    <a:lnTo>
                      <a:pt x="370" y="6831"/>
                    </a:lnTo>
                    <a:lnTo>
                      <a:pt x="370" y="7015"/>
                    </a:lnTo>
                    <a:lnTo>
                      <a:pt x="385" y="7015"/>
                    </a:lnTo>
                    <a:lnTo>
                      <a:pt x="407" y="7200"/>
                    </a:lnTo>
                    <a:lnTo>
                      <a:pt x="429" y="7200"/>
                    </a:lnTo>
                    <a:lnTo>
                      <a:pt x="452" y="7385"/>
                    </a:lnTo>
                    <a:lnTo>
                      <a:pt x="459" y="7385"/>
                    </a:lnTo>
                    <a:lnTo>
                      <a:pt x="444" y="7477"/>
                    </a:lnTo>
                    <a:lnTo>
                      <a:pt x="474" y="7385"/>
                    </a:lnTo>
                    <a:lnTo>
                      <a:pt x="474" y="7569"/>
                    </a:lnTo>
                    <a:lnTo>
                      <a:pt x="444" y="7569"/>
                    </a:lnTo>
                    <a:lnTo>
                      <a:pt x="444" y="9046"/>
                    </a:lnTo>
                    <a:lnTo>
                      <a:pt x="429" y="9231"/>
                    </a:lnTo>
                    <a:lnTo>
                      <a:pt x="444" y="9415"/>
                    </a:lnTo>
                    <a:lnTo>
                      <a:pt x="415" y="9415"/>
                    </a:lnTo>
                    <a:lnTo>
                      <a:pt x="400" y="9231"/>
                    </a:lnTo>
                    <a:lnTo>
                      <a:pt x="355" y="9231"/>
                    </a:lnTo>
                    <a:lnTo>
                      <a:pt x="370" y="9046"/>
                    </a:lnTo>
                    <a:lnTo>
                      <a:pt x="444" y="9046"/>
                    </a:lnTo>
                    <a:lnTo>
                      <a:pt x="444" y="8677"/>
                    </a:lnTo>
                    <a:lnTo>
                      <a:pt x="400" y="8677"/>
                    </a:lnTo>
                    <a:lnTo>
                      <a:pt x="400" y="8492"/>
                    </a:lnTo>
                    <a:lnTo>
                      <a:pt x="429" y="8492"/>
                    </a:lnTo>
                    <a:lnTo>
                      <a:pt x="444" y="8677"/>
                    </a:lnTo>
                    <a:lnTo>
                      <a:pt x="444" y="7569"/>
                    </a:lnTo>
                    <a:lnTo>
                      <a:pt x="429" y="7569"/>
                    </a:lnTo>
                    <a:lnTo>
                      <a:pt x="370" y="7754"/>
                    </a:lnTo>
                    <a:lnTo>
                      <a:pt x="348" y="7938"/>
                    </a:lnTo>
                    <a:lnTo>
                      <a:pt x="324" y="7938"/>
                    </a:lnTo>
                    <a:lnTo>
                      <a:pt x="297" y="8123"/>
                    </a:lnTo>
                    <a:lnTo>
                      <a:pt x="267" y="8123"/>
                    </a:lnTo>
                    <a:lnTo>
                      <a:pt x="267" y="8308"/>
                    </a:lnTo>
                    <a:lnTo>
                      <a:pt x="252" y="8308"/>
                    </a:lnTo>
                    <a:lnTo>
                      <a:pt x="252" y="8492"/>
                    </a:lnTo>
                    <a:lnTo>
                      <a:pt x="237" y="8308"/>
                    </a:lnTo>
                    <a:lnTo>
                      <a:pt x="167" y="8308"/>
                    </a:lnTo>
                    <a:lnTo>
                      <a:pt x="0" y="8862"/>
                    </a:lnTo>
                    <a:lnTo>
                      <a:pt x="118" y="8862"/>
                    </a:lnTo>
                    <a:lnTo>
                      <a:pt x="118" y="8677"/>
                    </a:lnTo>
                    <a:lnTo>
                      <a:pt x="155" y="8677"/>
                    </a:lnTo>
                    <a:lnTo>
                      <a:pt x="176" y="8862"/>
                    </a:lnTo>
                    <a:lnTo>
                      <a:pt x="194" y="8862"/>
                    </a:lnTo>
                    <a:lnTo>
                      <a:pt x="207" y="9046"/>
                    </a:lnTo>
                    <a:lnTo>
                      <a:pt x="221" y="8862"/>
                    </a:lnTo>
                    <a:lnTo>
                      <a:pt x="253" y="8677"/>
                    </a:lnTo>
                    <a:lnTo>
                      <a:pt x="267" y="8677"/>
                    </a:lnTo>
                    <a:lnTo>
                      <a:pt x="267" y="8492"/>
                    </a:lnTo>
                    <a:lnTo>
                      <a:pt x="297" y="8677"/>
                    </a:lnTo>
                    <a:lnTo>
                      <a:pt x="322" y="8862"/>
                    </a:lnTo>
                    <a:lnTo>
                      <a:pt x="341" y="8862"/>
                    </a:lnTo>
                    <a:lnTo>
                      <a:pt x="355" y="9046"/>
                    </a:lnTo>
                    <a:lnTo>
                      <a:pt x="326" y="9046"/>
                    </a:lnTo>
                    <a:lnTo>
                      <a:pt x="311" y="9231"/>
                    </a:lnTo>
                    <a:lnTo>
                      <a:pt x="347" y="9231"/>
                    </a:lnTo>
                    <a:lnTo>
                      <a:pt x="335" y="9600"/>
                    </a:lnTo>
                    <a:lnTo>
                      <a:pt x="326" y="9600"/>
                    </a:lnTo>
                    <a:lnTo>
                      <a:pt x="326" y="9969"/>
                    </a:lnTo>
                    <a:lnTo>
                      <a:pt x="341" y="9969"/>
                    </a:lnTo>
                    <a:lnTo>
                      <a:pt x="341" y="10154"/>
                    </a:lnTo>
                    <a:lnTo>
                      <a:pt x="385" y="10154"/>
                    </a:lnTo>
                    <a:lnTo>
                      <a:pt x="400" y="9969"/>
                    </a:lnTo>
                    <a:lnTo>
                      <a:pt x="503" y="9969"/>
                    </a:lnTo>
                    <a:lnTo>
                      <a:pt x="518" y="10154"/>
                    </a:lnTo>
                    <a:lnTo>
                      <a:pt x="511" y="10154"/>
                    </a:lnTo>
                    <a:lnTo>
                      <a:pt x="511" y="10708"/>
                    </a:lnTo>
                    <a:lnTo>
                      <a:pt x="508" y="10708"/>
                    </a:lnTo>
                    <a:lnTo>
                      <a:pt x="454" y="10523"/>
                    </a:lnTo>
                    <a:lnTo>
                      <a:pt x="466" y="10523"/>
                    </a:lnTo>
                    <a:lnTo>
                      <a:pt x="511" y="10708"/>
                    </a:lnTo>
                    <a:lnTo>
                      <a:pt x="511" y="10154"/>
                    </a:lnTo>
                    <a:lnTo>
                      <a:pt x="474" y="10154"/>
                    </a:lnTo>
                    <a:lnTo>
                      <a:pt x="474" y="10338"/>
                    </a:lnTo>
                    <a:lnTo>
                      <a:pt x="459" y="10338"/>
                    </a:lnTo>
                    <a:lnTo>
                      <a:pt x="444" y="10523"/>
                    </a:lnTo>
                    <a:lnTo>
                      <a:pt x="429" y="10523"/>
                    </a:lnTo>
                    <a:lnTo>
                      <a:pt x="416" y="10708"/>
                    </a:lnTo>
                    <a:lnTo>
                      <a:pt x="384" y="11077"/>
                    </a:lnTo>
                    <a:lnTo>
                      <a:pt x="370" y="11262"/>
                    </a:lnTo>
                    <a:lnTo>
                      <a:pt x="406" y="11446"/>
                    </a:lnTo>
                    <a:lnTo>
                      <a:pt x="518" y="11446"/>
                    </a:lnTo>
                    <a:lnTo>
                      <a:pt x="507" y="11631"/>
                    </a:lnTo>
                    <a:lnTo>
                      <a:pt x="498" y="11815"/>
                    </a:lnTo>
                    <a:lnTo>
                      <a:pt x="491" y="12000"/>
                    </a:lnTo>
                    <a:lnTo>
                      <a:pt x="489" y="12000"/>
                    </a:lnTo>
                    <a:lnTo>
                      <a:pt x="489" y="12185"/>
                    </a:lnTo>
                    <a:lnTo>
                      <a:pt x="503" y="12185"/>
                    </a:lnTo>
                    <a:lnTo>
                      <a:pt x="503" y="12738"/>
                    </a:lnTo>
                    <a:lnTo>
                      <a:pt x="529" y="12738"/>
                    </a:lnTo>
                    <a:lnTo>
                      <a:pt x="542" y="12923"/>
                    </a:lnTo>
                    <a:lnTo>
                      <a:pt x="558" y="12923"/>
                    </a:lnTo>
                    <a:lnTo>
                      <a:pt x="577" y="13108"/>
                    </a:lnTo>
                    <a:lnTo>
                      <a:pt x="681" y="13108"/>
                    </a:lnTo>
                    <a:lnTo>
                      <a:pt x="666" y="12923"/>
                    </a:lnTo>
                    <a:lnTo>
                      <a:pt x="681" y="12738"/>
                    </a:lnTo>
                    <a:lnTo>
                      <a:pt x="607" y="12738"/>
                    </a:lnTo>
                    <a:lnTo>
                      <a:pt x="592" y="12554"/>
                    </a:lnTo>
                    <a:lnTo>
                      <a:pt x="592" y="12369"/>
                    </a:lnTo>
                    <a:lnTo>
                      <a:pt x="770" y="12369"/>
                    </a:lnTo>
                    <a:lnTo>
                      <a:pt x="681" y="12738"/>
                    </a:lnTo>
                    <a:lnTo>
                      <a:pt x="785" y="12738"/>
                    </a:lnTo>
                    <a:lnTo>
                      <a:pt x="785" y="12923"/>
                    </a:lnTo>
                    <a:lnTo>
                      <a:pt x="740" y="12923"/>
                    </a:lnTo>
                    <a:lnTo>
                      <a:pt x="755" y="13108"/>
                    </a:lnTo>
                    <a:lnTo>
                      <a:pt x="775" y="13108"/>
                    </a:lnTo>
                    <a:lnTo>
                      <a:pt x="809" y="13477"/>
                    </a:lnTo>
                    <a:lnTo>
                      <a:pt x="829" y="13662"/>
                    </a:lnTo>
                    <a:lnTo>
                      <a:pt x="844" y="13662"/>
                    </a:lnTo>
                    <a:lnTo>
                      <a:pt x="844" y="13846"/>
                    </a:lnTo>
                    <a:lnTo>
                      <a:pt x="814" y="13846"/>
                    </a:lnTo>
                    <a:lnTo>
                      <a:pt x="836" y="14215"/>
                    </a:lnTo>
                    <a:lnTo>
                      <a:pt x="848" y="14215"/>
                    </a:lnTo>
                    <a:lnTo>
                      <a:pt x="859" y="14400"/>
                    </a:lnTo>
                    <a:lnTo>
                      <a:pt x="873" y="14215"/>
                    </a:lnTo>
                    <a:lnTo>
                      <a:pt x="888" y="14215"/>
                    </a:lnTo>
                    <a:lnTo>
                      <a:pt x="903" y="14031"/>
                    </a:lnTo>
                    <a:lnTo>
                      <a:pt x="912" y="14031"/>
                    </a:lnTo>
                    <a:lnTo>
                      <a:pt x="901" y="13846"/>
                    </a:lnTo>
                    <a:lnTo>
                      <a:pt x="903" y="13846"/>
                    </a:lnTo>
                    <a:lnTo>
                      <a:pt x="903" y="13662"/>
                    </a:lnTo>
                    <a:lnTo>
                      <a:pt x="888" y="13662"/>
                    </a:lnTo>
                    <a:lnTo>
                      <a:pt x="873" y="13477"/>
                    </a:lnTo>
                    <a:lnTo>
                      <a:pt x="1051" y="13477"/>
                    </a:lnTo>
                    <a:lnTo>
                      <a:pt x="1051" y="13662"/>
                    </a:lnTo>
                    <a:lnTo>
                      <a:pt x="1081" y="13662"/>
                    </a:lnTo>
                    <a:lnTo>
                      <a:pt x="1081" y="13846"/>
                    </a:lnTo>
                    <a:lnTo>
                      <a:pt x="1096" y="13846"/>
                    </a:lnTo>
                    <a:lnTo>
                      <a:pt x="1096" y="13477"/>
                    </a:lnTo>
                    <a:lnTo>
                      <a:pt x="1110" y="13477"/>
                    </a:lnTo>
                    <a:lnTo>
                      <a:pt x="1133" y="13662"/>
                    </a:lnTo>
                    <a:lnTo>
                      <a:pt x="1177" y="13846"/>
                    </a:lnTo>
                    <a:lnTo>
                      <a:pt x="1181" y="13877"/>
                    </a:lnTo>
                    <a:lnTo>
                      <a:pt x="1162" y="14031"/>
                    </a:lnTo>
                    <a:lnTo>
                      <a:pt x="1096" y="14031"/>
                    </a:lnTo>
                    <a:lnTo>
                      <a:pt x="1096" y="14400"/>
                    </a:lnTo>
                    <a:lnTo>
                      <a:pt x="1081" y="14400"/>
                    </a:lnTo>
                    <a:lnTo>
                      <a:pt x="1096" y="14215"/>
                    </a:lnTo>
                    <a:lnTo>
                      <a:pt x="1096" y="14031"/>
                    </a:lnTo>
                    <a:lnTo>
                      <a:pt x="1081" y="14031"/>
                    </a:lnTo>
                    <a:lnTo>
                      <a:pt x="1081" y="13846"/>
                    </a:lnTo>
                    <a:lnTo>
                      <a:pt x="997" y="13846"/>
                    </a:lnTo>
                    <a:lnTo>
                      <a:pt x="1007" y="14031"/>
                    </a:lnTo>
                    <a:lnTo>
                      <a:pt x="992" y="14031"/>
                    </a:lnTo>
                    <a:lnTo>
                      <a:pt x="977" y="14215"/>
                    </a:lnTo>
                    <a:lnTo>
                      <a:pt x="965" y="14215"/>
                    </a:lnTo>
                    <a:lnTo>
                      <a:pt x="975" y="14400"/>
                    </a:lnTo>
                    <a:lnTo>
                      <a:pt x="977" y="14585"/>
                    </a:lnTo>
                    <a:lnTo>
                      <a:pt x="992" y="14585"/>
                    </a:lnTo>
                    <a:lnTo>
                      <a:pt x="992" y="14769"/>
                    </a:lnTo>
                    <a:lnTo>
                      <a:pt x="1081" y="14585"/>
                    </a:lnTo>
                    <a:lnTo>
                      <a:pt x="1229" y="14585"/>
                    </a:lnTo>
                    <a:lnTo>
                      <a:pt x="1229" y="14400"/>
                    </a:lnTo>
                    <a:lnTo>
                      <a:pt x="1214" y="14400"/>
                    </a:lnTo>
                    <a:lnTo>
                      <a:pt x="1211" y="14215"/>
                    </a:lnTo>
                    <a:lnTo>
                      <a:pt x="1206" y="14076"/>
                    </a:lnTo>
                    <a:lnTo>
                      <a:pt x="1229" y="14215"/>
                    </a:lnTo>
                    <a:lnTo>
                      <a:pt x="1229" y="14400"/>
                    </a:lnTo>
                    <a:lnTo>
                      <a:pt x="1258" y="14400"/>
                    </a:lnTo>
                    <a:lnTo>
                      <a:pt x="1288" y="14585"/>
                    </a:lnTo>
                    <a:lnTo>
                      <a:pt x="1303" y="14585"/>
                    </a:lnTo>
                    <a:lnTo>
                      <a:pt x="1261" y="14769"/>
                    </a:lnTo>
                    <a:lnTo>
                      <a:pt x="1096" y="14769"/>
                    </a:lnTo>
                    <a:lnTo>
                      <a:pt x="1081" y="14954"/>
                    </a:lnTo>
                    <a:lnTo>
                      <a:pt x="1066" y="14954"/>
                    </a:lnTo>
                    <a:lnTo>
                      <a:pt x="1040" y="15323"/>
                    </a:lnTo>
                    <a:lnTo>
                      <a:pt x="1033" y="15508"/>
                    </a:lnTo>
                    <a:lnTo>
                      <a:pt x="1036" y="15508"/>
                    </a:lnTo>
                    <a:lnTo>
                      <a:pt x="1081" y="15692"/>
                    </a:lnTo>
                    <a:lnTo>
                      <a:pt x="1214" y="15692"/>
                    </a:lnTo>
                    <a:lnTo>
                      <a:pt x="1250" y="15877"/>
                    </a:lnTo>
                    <a:lnTo>
                      <a:pt x="1362" y="15877"/>
                    </a:lnTo>
                    <a:lnTo>
                      <a:pt x="1362" y="15692"/>
                    </a:lnTo>
                    <a:lnTo>
                      <a:pt x="1377" y="15692"/>
                    </a:lnTo>
                    <a:lnTo>
                      <a:pt x="1377" y="15508"/>
                    </a:lnTo>
                    <a:lnTo>
                      <a:pt x="1392" y="15692"/>
                    </a:lnTo>
                    <a:lnTo>
                      <a:pt x="1436" y="15692"/>
                    </a:lnTo>
                    <a:lnTo>
                      <a:pt x="1445" y="15877"/>
                    </a:lnTo>
                    <a:lnTo>
                      <a:pt x="1457" y="16062"/>
                    </a:lnTo>
                    <a:lnTo>
                      <a:pt x="1466" y="16062"/>
                    </a:lnTo>
                    <a:lnTo>
                      <a:pt x="1540" y="16431"/>
                    </a:lnTo>
                    <a:lnTo>
                      <a:pt x="1540" y="16246"/>
                    </a:lnTo>
                    <a:lnTo>
                      <a:pt x="1542" y="16062"/>
                    </a:lnTo>
                    <a:lnTo>
                      <a:pt x="1546" y="15877"/>
                    </a:lnTo>
                    <a:lnTo>
                      <a:pt x="1555" y="15692"/>
                    </a:lnTo>
                    <a:lnTo>
                      <a:pt x="1646" y="15877"/>
                    </a:lnTo>
                    <a:lnTo>
                      <a:pt x="1740" y="15877"/>
                    </a:lnTo>
                    <a:lnTo>
                      <a:pt x="1833" y="15692"/>
                    </a:lnTo>
                    <a:lnTo>
                      <a:pt x="1925" y="15692"/>
                    </a:lnTo>
                    <a:lnTo>
                      <a:pt x="1927" y="15877"/>
                    </a:lnTo>
                    <a:lnTo>
                      <a:pt x="1937" y="16062"/>
                    </a:lnTo>
                    <a:lnTo>
                      <a:pt x="1939" y="16062"/>
                    </a:lnTo>
                    <a:lnTo>
                      <a:pt x="1925" y="16246"/>
                    </a:lnTo>
                    <a:lnTo>
                      <a:pt x="1954" y="16431"/>
                    </a:lnTo>
                    <a:lnTo>
                      <a:pt x="1984" y="16431"/>
                    </a:lnTo>
                    <a:lnTo>
                      <a:pt x="2008" y="16246"/>
                    </a:lnTo>
                    <a:lnTo>
                      <a:pt x="2036" y="16246"/>
                    </a:lnTo>
                    <a:lnTo>
                      <a:pt x="2063" y="16062"/>
                    </a:lnTo>
                    <a:lnTo>
                      <a:pt x="2087" y="15877"/>
                    </a:lnTo>
                    <a:lnTo>
                      <a:pt x="2119" y="16062"/>
                    </a:lnTo>
                    <a:lnTo>
                      <a:pt x="2150" y="16062"/>
                    </a:lnTo>
                    <a:lnTo>
                      <a:pt x="2187" y="16246"/>
                    </a:lnTo>
                    <a:lnTo>
                      <a:pt x="2236" y="16062"/>
                    </a:lnTo>
                    <a:lnTo>
                      <a:pt x="2250" y="15877"/>
                    </a:lnTo>
                    <a:lnTo>
                      <a:pt x="2221" y="15877"/>
                    </a:lnTo>
                    <a:lnTo>
                      <a:pt x="2221" y="15692"/>
                    </a:lnTo>
                    <a:lnTo>
                      <a:pt x="2182" y="15692"/>
                    </a:lnTo>
                    <a:lnTo>
                      <a:pt x="2081" y="15508"/>
                    </a:lnTo>
                    <a:lnTo>
                      <a:pt x="1925" y="15508"/>
                    </a:lnTo>
                    <a:lnTo>
                      <a:pt x="1925" y="15323"/>
                    </a:lnTo>
                    <a:lnTo>
                      <a:pt x="2028" y="15323"/>
                    </a:lnTo>
                    <a:lnTo>
                      <a:pt x="2028" y="15508"/>
                    </a:lnTo>
                    <a:lnTo>
                      <a:pt x="2043" y="15323"/>
                    </a:lnTo>
                    <a:lnTo>
                      <a:pt x="2161" y="15323"/>
                    </a:lnTo>
                    <a:lnTo>
                      <a:pt x="2183" y="15508"/>
                    </a:lnTo>
                    <a:lnTo>
                      <a:pt x="2204" y="15508"/>
                    </a:lnTo>
                    <a:lnTo>
                      <a:pt x="2222" y="15692"/>
                    </a:lnTo>
                    <a:lnTo>
                      <a:pt x="2236" y="15692"/>
                    </a:lnTo>
                    <a:lnTo>
                      <a:pt x="2250" y="15508"/>
                    </a:lnTo>
                    <a:lnTo>
                      <a:pt x="2250" y="15692"/>
                    </a:lnTo>
                    <a:lnTo>
                      <a:pt x="2265" y="15692"/>
                    </a:lnTo>
                    <a:lnTo>
                      <a:pt x="2265" y="15877"/>
                    </a:lnTo>
                    <a:lnTo>
                      <a:pt x="2285" y="15877"/>
                    </a:lnTo>
                    <a:lnTo>
                      <a:pt x="2319" y="16246"/>
                    </a:lnTo>
                    <a:lnTo>
                      <a:pt x="2339" y="16431"/>
                    </a:lnTo>
                    <a:lnTo>
                      <a:pt x="2317" y="16246"/>
                    </a:lnTo>
                    <a:lnTo>
                      <a:pt x="2273" y="16246"/>
                    </a:lnTo>
                    <a:lnTo>
                      <a:pt x="2250" y="16062"/>
                    </a:lnTo>
                    <a:lnTo>
                      <a:pt x="2250" y="16615"/>
                    </a:lnTo>
                    <a:lnTo>
                      <a:pt x="2310" y="16615"/>
                    </a:lnTo>
                    <a:lnTo>
                      <a:pt x="2324" y="16431"/>
                    </a:lnTo>
                    <a:lnTo>
                      <a:pt x="2324" y="16615"/>
                    </a:lnTo>
                    <a:lnTo>
                      <a:pt x="2310" y="16615"/>
                    </a:lnTo>
                    <a:lnTo>
                      <a:pt x="2310" y="16800"/>
                    </a:lnTo>
                    <a:lnTo>
                      <a:pt x="2295" y="16985"/>
                    </a:lnTo>
                    <a:lnTo>
                      <a:pt x="2265" y="16985"/>
                    </a:lnTo>
                    <a:lnTo>
                      <a:pt x="2206" y="17354"/>
                    </a:lnTo>
                    <a:lnTo>
                      <a:pt x="2184" y="17169"/>
                    </a:lnTo>
                    <a:lnTo>
                      <a:pt x="2161" y="17169"/>
                    </a:lnTo>
                    <a:lnTo>
                      <a:pt x="2117" y="16800"/>
                    </a:lnTo>
                    <a:lnTo>
                      <a:pt x="2117" y="18092"/>
                    </a:lnTo>
                    <a:lnTo>
                      <a:pt x="2102" y="18092"/>
                    </a:lnTo>
                    <a:lnTo>
                      <a:pt x="2102" y="17908"/>
                    </a:lnTo>
                    <a:lnTo>
                      <a:pt x="2117" y="17908"/>
                    </a:lnTo>
                    <a:lnTo>
                      <a:pt x="2117" y="16800"/>
                    </a:lnTo>
                    <a:lnTo>
                      <a:pt x="2106" y="16985"/>
                    </a:lnTo>
                    <a:lnTo>
                      <a:pt x="2084" y="17538"/>
                    </a:lnTo>
                    <a:lnTo>
                      <a:pt x="2073" y="17723"/>
                    </a:lnTo>
                    <a:lnTo>
                      <a:pt x="2087" y="17723"/>
                    </a:lnTo>
                    <a:lnTo>
                      <a:pt x="2087" y="17908"/>
                    </a:lnTo>
                    <a:lnTo>
                      <a:pt x="1758" y="17908"/>
                    </a:lnTo>
                    <a:lnTo>
                      <a:pt x="1658" y="17723"/>
                    </a:lnTo>
                    <a:lnTo>
                      <a:pt x="1643" y="17723"/>
                    </a:lnTo>
                    <a:lnTo>
                      <a:pt x="1629" y="17538"/>
                    </a:lnTo>
                    <a:lnTo>
                      <a:pt x="1568" y="17538"/>
                    </a:lnTo>
                    <a:lnTo>
                      <a:pt x="1511" y="17723"/>
                    </a:lnTo>
                    <a:lnTo>
                      <a:pt x="1480" y="17723"/>
                    </a:lnTo>
                    <a:lnTo>
                      <a:pt x="1480" y="17908"/>
                    </a:lnTo>
                    <a:lnTo>
                      <a:pt x="1555" y="17908"/>
                    </a:lnTo>
                    <a:lnTo>
                      <a:pt x="1569" y="18092"/>
                    </a:lnTo>
                    <a:lnTo>
                      <a:pt x="1629" y="18092"/>
                    </a:lnTo>
                    <a:lnTo>
                      <a:pt x="1658" y="17908"/>
                    </a:lnTo>
                    <a:lnTo>
                      <a:pt x="1673" y="17908"/>
                    </a:lnTo>
                    <a:lnTo>
                      <a:pt x="1673" y="18092"/>
                    </a:lnTo>
                    <a:lnTo>
                      <a:pt x="1658" y="18092"/>
                    </a:lnTo>
                    <a:lnTo>
                      <a:pt x="1704" y="18462"/>
                    </a:lnTo>
                    <a:lnTo>
                      <a:pt x="1773" y="18646"/>
                    </a:lnTo>
                    <a:lnTo>
                      <a:pt x="1858" y="18831"/>
                    </a:lnTo>
                    <a:lnTo>
                      <a:pt x="2013" y="18831"/>
                    </a:lnTo>
                    <a:lnTo>
                      <a:pt x="2013" y="18462"/>
                    </a:lnTo>
                    <a:lnTo>
                      <a:pt x="2028" y="18462"/>
                    </a:lnTo>
                    <a:lnTo>
                      <a:pt x="2028" y="18277"/>
                    </a:lnTo>
                    <a:lnTo>
                      <a:pt x="2058" y="18277"/>
                    </a:lnTo>
                    <a:lnTo>
                      <a:pt x="2058" y="18331"/>
                    </a:lnTo>
                    <a:lnTo>
                      <a:pt x="2071" y="18277"/>
                    </a:lnTo>
                    <a:lnTo>
                      <a:pt x="2117" y="18277"/>
                    </a:lnTo>
                    <a:lnTo>
                      <a:pt x="2117" y="18462"/>
                    </a:lnTo>
                    <a:lnTo>
                      <a:pt x="2102" y="18462"/>
                    </a:lnTo>
                    <a:lnTo>
                      <a:pt x="2100" y="18646"/>
                    </a:lnTo>
                    <a:lnTo>
                      <a:pt x="2090" y="19015"/>
                    </a:lnTo>
                    <a:lnTo>
                      <a:pt x="2087" y="19200"/>
                    </a:lnTo>
                    <a:lnTo>
                      <a:pt x="2128" y="19200"/>
                    </a:lnTo>
                    <a:lnTo>
                      <a:pt x="2117" y="19015"/>
                    </a:lnTo>
                    <a:lnTo>
                      <a:pt x="2148" y="19015"/>
                    </a:lnTo>
                    <a:lnTo>
                      <a:pt x="2205" y="18831"/>
                    </a:lnTo>
                    <a:lnTo>
                      <a:pt x="2236" y="18831"/>
                    </a:lnTo>
                    <a:lnTo>
                      <a:pt x="2221" y="18646"/>
                    </a:lnTo>
                    <a:lnTo>
                      <a:pt x="2161" y="18646"/>
                    </a:lnTo>
                    <a:lnTo>
                      <a:pt x="2161" y="18462"/>
                    </a:lnTo>
                    <a:lnTo>
                      <a:pt x="2147" y="18462"/>
                    </a:lnTo>
                    <a:lnTo>
                      <a:pt x="2147" y="18277"/>
                    </a:lnTo>
                    <a:lnTo>
                      <a:pt x="2161" y="18277"/>
                    </a:lnTo>
                    <a:lnTo>
                      <a:pt x="2176" y="18456"/>
                    </a:lnTo>
                    <a:lnTo>
                      <a:pt x="2207" y="18277"/>
                    </a:lnTo>
                    <a:lnTo>
                      <a:pt x="2221" y="18092"/>
                    </a:lnTo>
                    <a:lnTo>
                      <a:pt x="2206" y="18277"/>
                    </a:lnTo>
                    <a:lnTo>
                      <a:pt x="2176" y="18277"/>
                    </a:lnTo>
                    <a:lnTo>
                      <a:pt x="2206" y="18092"/>
                    </a:lnTo>
                    <a:lnTo>
                      <a:pt x="2221" y="18092"/>
                    </a:lnTo>
                    <a:lnTo>
                      <a:pt x="2221" y="17723"/>
                    </a:lnTo>
                    <a:lnTo>
                      <a:pt x="2254" y="17908"/>
                    </a:lnTo>
                    <a:lnTo>
                      <a:pt x="2339" y="17908"/>
                    </a:lnTo>
                    <a:lnTo>
                      <a:pt x="2310" y="18092"/>
                    </a:lnTo>
                    <a:lnTo>
                      <a:pt x="2295" y="18092"/>
                    </a:lnTo>
                    <a:lnTo>
                      <a:pt x="2310" y="18277"/>
                    </a:lnTo>
                    <a:lnTo>
                      <a:pt x="2280" y="18277"/>
                    </a:lnTo>
                    <a:lnTo>
                      <a:pt x="2295" y="18092"/>
                    </a:lnTo>
                    <a:lnTo>
                      <a:pt x="2236" y="18092"/>
                    </a:lnTo>
                    <a:lnTo>
                      <a:pt x="2265" y="18277"/>
                    </a:lnTo>
                    <a:lnTo>
                      <a:pt x="2269" y="18277"/>
                    </a:lnTo>
                    <a:lnTo>
                      <a:pt x="2256" y="18462"/>
                    </a:lnTo>
                    <a:lnTo>
                      <a:pt x="2240" y="18462"/>
                    </a:lnTo>
                    <a:lnTo>
                      <a:pt x="2221" y="18646"/>
                    </a:lnTo>
                    <a:lnTo>
                      <a:pt x="2250" y="18646"/>
                    </a:lnTo>
                    <a:lnTo>
                      <a:pt x="2280" y="18462"/>
                    </a:lnTo>
                    <a:lnTo>
                      <a:pt x="2280" y="18646"/>
                    </a:lnTo>
                    <a:lnTo>
                      <a:pt x="2265" y="18646"/>
                    </a:lnTo>
                    <a:lnTo>
                      <a:pt x="2250" y="18831"/>
                    </a:lnTo>
                    <a:lnTo>
                      <a:pt x="2295" y="18831"/>
                    </a:lnTo>
                    <a:lnTo>
                      <a:pt x="2295" y="18646"/>
                    </a:lnTo>
                    <a:lnTo>
                      <a:pt x="2324" y="18646"/>
                    </a:lnTo>
                    <a:lnTo>
                      <a:pt x="2310" y="18831"/>
                    </a:lnTo>
                    <a:lnTo>
                      <a:pt x="2295" y="18831"/>
                    </a:lnTo>
                    <a:lnTo>
                      <a:pt x="2295" y="19015"/>
                    </a:lnTo>
                    <a:lnTo>
                      <a:pt x="2310" y="19015"/>
                    </a:lnTo>
                    <a:lnTo>
                      <a:pt x="2268" y="19200"/>
                    </a:lnTo>
                    <a:lnTo>
                      <a:pt x="2230" y="19200"/>
                    </a:lnTo>
                    <a:lnTo>
                      <a:pt x="2200" y="19356"/>
                    </a:lnTo>
                    <a:lnTo>
                      <a:pt x="2202" y="19385"/>
                    </a:lnTo>
                    <a:lnTo>
                      <a:pt x="2224" y="19569"/>
                    </a:lnTo>
                    <a:lnTo>
                      <a:pt x="2236" y="19569"/>
                    </a:lnTo>
                    <a:lnTo>
                      <a:pt x="2250" y="19754"/>
                    </a:lnTo>
                    <a:lnTo>
                      <a:pt x="2250" y="19938"/>
                    </a:lnTo>
                    <a:lnTo>
                      <a:pt x="2558" y="19938"/>
                    </a:lnTo>
                    <a:lnTo>
                      <a:pt x="2650" y="20123"/>
                    </a:lnTo>
                    <a:lnTo>
                      <a:pt x="2680" y="20123"/>
                    </a:lnTo>
                    <a:lnTo>
                      <a:pt x="2671" y="19938"/>
                    </a:lnTo>
                    <a:lnTo>
                      <a:pt x="2659" y="19569"/>
                    </a:lnTo>
                    <a:lnTo>
                      <a:pt x="2650" y="19385"/>
                    </a:lnTo>
                    <a:lnTo>
                      <a:pt x="2709" y="19569"/>
                    </a:lnTo>
                    <a:lnTo>
                      <a:pt x="2709" y="19385"/>
                    </a:lnTo>
                    <a:lnTo>
                      <a:pt x="2724" y="19385"/>
                    </a:lnTo>
                    <a:lnTo>
                      <a:pt x="2724" y="19200"/>
                    </a:lnTo>
                    <a:lnTo>
                      <a:pt x="2739" y="19200"/>
                    </a:lnTo>
                    <a:lnTo>
                      <a:pt x="2768" y="19385"/>
                    </a:lnTo>
                    <a:lnTo>
                      <a:pt x="2754" y="19385"/>
                    </a:lnTo>
                    <a:lnTo>
                      <a:pt x="2773" y="19508"/>
                    </a:lnTo>
                    <a:lnTo>
                      <a:pt x="2783" y="19385"/>
                    </a:lnTo>
                    <a:lnTo>
                      <a:pt x="2902" y="19385"/>
                    </a:lnTo>
                    <a:lnTo>
                      <a:pt x="2842" y="19569"/>
                    </a:lnTo>
                    <a:lnTo>
                      <a:pt x="2828" y="19569"/>
                    </a:lnTo>
                    <a:lnTo>
                      <a:pt x="2850" y="19754"/>
                    </a:lnTo>
                    <a:lnTo>
                      <a:pt x="2887" y="19754"/>
                    </a:lnTo>
                    <a:lnTo>
                      <a:pt x="2887" y="19569"/>
                    </a:lnTo>
                    <a:lnTo>
                      <a:pt x="2902" y="19569"/>
                    </a:lnTo>
                    <a:lnTo>
                      <a:pt x="2935" y="19385"/>
                    </a:lnTo>
                    <a:lnTo>
                      <a:pt x="2966" y="19200"/>
                    </a:lnTo>
                    <a:lnTo>
                      <a:pt x="2995" y="19015"/>
                    </a:lnTo>
                    <a:lnTo>
                      <a:pt x="3020" y="18831"/>
                    </a:lnTo>
                    <a:lnTo>
                      <a:pt x="3168" y="19569"/>
                    </a:lnTo>
                    <a:lnTo>
                      <a:pt x="3180" y="19569"/>
                    </a:lnTo>
                    <a:lnTo>
                      <a:pt x="3192" y="19754"/>
                    </a:lnTo>
                    <a:lnTo>
                      <a:pt x="3227" y="19754"/>
                    </a:lnTo>
                    <a:lnTo>
                      <a:pt x="3242" y="19938"/>
                    </a:lnTo>
                    <a:lnTo>
                      <a:pt x="3301" y="19938"/>
                    </a:lnTo>
                    <a:lnTo>
                      <a:pt x="3316" y="20123"/>
                    </a:lnTo>
                    <a:lnTo>
                      <a:pt x="3316" y="19938"/>
                    </a:lnTo>
                    <a:lnTo>
                      <a:pt x="3332" y="19938"/>
                    </a:lnTo>
                    <a:lnTo>
                      <a:pt x="3389" y="19754"/>
                    </a:lnTo>
                    <a:lnTo>
                      <a:pt x="3440" y="19754"/>
                    </a:lnTo>
                    <a:lnTo>
                      <a:pt x="3474" y="19569"/>
                    </a:lnTo>
                    <a:lnTo>
                      <a:pt x="3494" y="19385"/>
                    </a:lnTo>
                    <a:lnTo>
                      <a:pt x="3494" y="19569"/>
                    </a:lnTo>
                    <a:lnTo>
                      <a:pt x="3509" y="19569"/>
                    </a:lnTo>
                    <a:lnTo>
                      <a:pt x="3524" y="19385"/>
                    </a:lnTo>
                    <a:lnTo>
                      <a:pt x="3553" y="19385"/>
                    </a:lnTo>
                    <a:lnTo>
                      <a:pt x="3568" y="19569"/>
                    </a:lnTo>
                    <a:lnTo>
                      <a:pt x="3582" y="19569"/>
                    </a:lnTo>
                    <a:lnTo>
                      <a:pt x="3599" y="19385"/>
                    </a:lnTo>
                    <a:lnTo>
                      <a:pt x="3620" y="19385"/>
                    </a:lnTo>
                    <a:lnTo>
                      <a:pt x="3642" y="19200"/>
                    </a:lnTo>
                    <a:lnTo>
                      <a:pt x="3553" y="19200"/>
                    </a:lnTo>
                    <a:lnTo>
                      <a:pt x="3686" y="19015"/>
                    </a:lnTo>
                    <a:lnTo>
                      <a:pt x="3701" y="19015"/>
                    </a:lnTo>
                    <a:lnTo>
                      <a:pt x="3701" y="19200"/>
                    </a:lnTo>
                    <a:lnTo>
                      <a:pt x="3716" y="19200"/>
                    </a:lnTo>
                    <a:lnTo>
                      <a:pt x="3716" y="19015"/>
                    </a:lnTo>
                    <a:lnTo>
                      <a:pt x="3805" y="18462"/>
                    </a:lnTo>
                    <a:lnTo>
                      <a:pt x="3804" y="18646"/>
                    </a:lnTo>
                    <a:lnTo>
                      <a:pt x="3812" y="18831"/>
                    </a:lnTo>
                    <a:lnTo>
                      <a:pt x="3842" y="19015"/>
                    </a:lnTo>
                    <a:lnTo>
                      <a:pt x="3933" y="19015"/>
                    </a:lnTo>
                    <a:lnTo>
                      <a:pt x="3962" y="19200"/>
                    </a:lnTo>
                    <a:lnTo>
                      <a:pt x="4027" y="19385"/>
                    </a:lnTo>
                    <a:lnTo>
                      <a:pt x="4071" y="19385"/>
                    </a:lnTo>
                    <a:lnTo>
                      <a:pt x="4071" y="19200"/>
                    </a:lnTo>
                    <a:lnTo>
                      <a:pt x="4086" y="19200"/>
                    </a:lnTo>
                    <a:lnTo>
                      <a:pt x="4097" y="19015"/>
                    </a:lnTo>
                    <a:lnTo>
                      <a:pt x="4103" y="18939"/>
                    </a:lnTo>
                    <a:lnTo>
                      <a:pt x="4103" y="18942"/>
                    </a:lnTo>
                    <a:lnTo>
                      <a:pt x="4107" y="19041"/>
                    </a:lnTo>
                    <a:lnTo>
                      <a:pt x="4116" y="19135"/>
                    </a:lnTo>
                    <a:lnTo>
                      <a:pt x="4160" y="18949"/>
                    </a:lnTo>
                    <a:lnTo>
                      <a:pt x="4145" y="18887"/>
                    </a:lnTo>
                    <a:lnTo>
                      <a:pt x="4145" y="18826"/>
                    </a:lnTo>
                    <a:lnTo>
                      <a:pt x="4120" y="18718"/>
                    </a:lnTo>
                    <a:lnTo>
                      <a:pt x="4126" y="18646"/>
                    </a:lnTo>
                    <a:lnTo>
                      <a:pt x="4145" y="18462"/>
                    </a:lnTo>
                    <a:lnTo>
                      <a:pt x="4123" y="18092"/>
                    </a:lnTo>
                    <a:lnTo>
                      <a:pt x="4112" y="18092"/>
                    </a:lnTo>
                    <a:lnTo>
                      <a:pt x="4101" y="17908"/>
                    </a:lnTo>
                    <a:lnTo>
                      <a:pt x="3504" y="17908"/>
                    </a:lnTo>
                    <a:lnTo>
                      <a:pt x="3504" y="18092"/>
                    </a:lnTo>
                    <a:lnTo>
                      <a:pt x="3487" y="18277"/>
                    </a:lnTo>
                    <a:lnTo>
                      <a:pt x="3449" y="18462"/>
                    </a:lnTo>
                    <a:lnTo>
                      <a:pt x="3435" y="18277"/>
                    </a:lnTo>
                    <a:lnTo>
                      <a:pt x="3435" y="18646"/>
                    </a:lnTo>
                    <a:lnTo>
                      <a:pt x="3420" y="18831"/>
                    </a:lnTo>
                    <a:lnTo>
                      <a:pt x="3390" y="18831"/>
                    </a:lnTo>
                    <a:lnTo>
                      <a:pt x="3390" y="19015"/>
                    </a:lnTo>
                    <a:lnTo>
                      <a:pt x="3357" y="19015"/>
                    </a:lnTo>
                    <a:lnTo>
                      <a:pt x="3290" y="19200"/>
                    </a:lnTo>
                    <a:lnTo>
                      <a:pt x="3242" y="19200"/>
                    </a:lnTo>
                    <a:lnTo>
                      <a:pt x="3227" y="19015"/>
                    </a:lnTo>
                    <a:lnTo>
                      <a:pt x="3241" y="19015"/>
                    </a:lnTo>
                    <a:lnTo>
                      <a:pt x="3273" y="18831"/>
                    </a:lnTo>
                    <a:lnTo>
                      <a:pt x="3287" y="18646"/>
                    </a:lnTo>
                    <a:lnTo>
                      <a:pt x="3309" y="18831"/>
                    </a:lnTo>
                    <a:lnTo>
                      <a:pt x="3353" y="18831"/>
                    </a:lnTo>
                    <a:lnTo>
                      <a:pt x="3375" y="19015"/>
                    </a:lnTo>
                    <a:lnTo>
                      <a:pt x="3375" y="18831"/>
                    </a:lnTo>
                    <a:lnTo>
                      <a:pt x="3361" y="18831"/>
                    </a:lnTo>
                    <a:lnTo>
                      <a:pt x="3361" y="18646"/>
                    </a:lnTo>
                    <a:lnTo>
                      <a:pt x="3316" y="18646"/>
                    </a:lnTo>
                    <a:lnTo>
                      <a:pt x="3301" y="18462"/>
                    </a:lnTo>
                    <a:lnTo>
                      <a:pt x="3312" y="18330"/>
                    </a:lnTo>
                    <a:lnTo>
                      <a:pt x="3375" y="18646"/>
                    </a:lnTo>
                    <a:lnTo>
                      <a:pt x="3435" y="18646"/>
                    </a:lnTo>
                    <a:lnTo>
                      <a:pt x="3435" y="18277"/>
                    </a:lnTo>
                    <a:lnTo>
                      <a:pt x="3457" y="18277"/>
                    </a:lnTo>
                    <a:lnTo>
                      <a:pt x="3501" y="18092"/>
                    </a:lnTo>
                    <a:lnTo>
                      <a:pt x="3504" y="18092"/>
                    </a:lnTo>
                    <a:lnTo>
                      <a:pt x="3504" y="17908"/>
                    </a:lnTo>
                    <a:lnTo>
                      <a:pt x="3420" y="17908"/>
                    </a:lnTo>
                    <a:lnTo>
                      <a:pt x="3420" y="18277"/>
                    </a:lnTo>
                    <a:lnTo>
                      <a:pt x="3405" y="18462"/>
                    </a:lnTo>
                    <a:lnTo>
                      <a:pt x="3390" y="18277"/>
                    </a:lnTo>
                    <a:lnTo>
                      <a:pt x="3420" y="18277"/>
                    </a:lnTo>
                    <a:lnTo>
                      <a:pt x="3420" y="17908"/>
                    </a:lnTo>
                    <a:lnTo>
                      <a:pt x="3316" y="17908"/>
                    </a:lnTo>
                    <a:lnTo>
                      <a:pt x="3316" y="18092"/>
                    </a:lnTo>
                    <a:lnTo>
                      <a:pt x="3287" y="18092"/>
                    </a:lnTo>
                    <a:lnTo>
                      <a:pt x="3287" y="17908"/>
                    </a:lnTo>
                    <a:lnTo>
                      <a:pt x="3716" y="17908"/>
                    </a:lnTo>
                    <a:lnTo>
                      <a:pt x="3701" y="17723"/>
                    </a:lnTo>
                    <a:lnTo>
                      <a:pt x="3672" y="17723"/>
                    </a:lnTo>
                    <a:lnTo>
                      <a:pt x="3672" y="17538"/>
                    </a:lnTo>
                    <a:lnTo>
                      <a:pt x="3764" y="17538"/>
                    </a:lnTo>
                    <a:lnTo>
                      <a:pt x="3755" y="17723"/>
                    </a:lnTo>
                    <a:lnTo>
                      <a:pt x="3748" y="17723"/>
                    </a:lnTo>
                    <a:lnTo>
                      <a:pt x="3746" y="17908"/>
                    </a:lnTo>
                    <a:lnTo>
                      <a:pt x="4059" y="17908"/>
                    </a:lnTo>
                    <a:lnTo>
                      <a:pt x="3980" y="17723"/>
                    </a:lnTo>
                    <a:lnTo>
                      <a:pt x="3908" y="17723"/>
                    </a:lnTo>
                    <a:lnTo>
                      <a:pt x="3923" y="17538"/>
                    </a:lnTo>
                    <a:lnTo>
                      <a:pt x="3953" y="17538"/>
                    </a:lnTo>
                    <a:lnTo>
                      <a:pt x="3968" y="17354"/>
                    </a:lnTo>
                    <a:lnTo>
                      <a:pt x="3838" y="17354"/>
                    </a:lnTo>
                    <a:lnTo>
                      <a:pt x="3827" y="17169"/>
                    </a:lnTo>
                    <a:lnTo>
                      <a:pt x="3816" y="16985"/>
                    </a:lnTo>
                    <a:lnTo>
                      <a:pt x="3896" y="16985"/>
                    </a:lnTo>
                    <a:lnTo>
                      <a:pt x="3894" y="16800"/>
                    </a:lnTo>
                    <a:lnTo>
                      <a:pt x="3820" y="16800"/>
                    </a:lnTo>
                    <a:lnTo>
                      <a:pt x="3834" y="16615"/>
                    </a:lnTo>
                    <a:lnTo>
                      <a:pt x="3805" y="16615"/>
                    </a:lnTo>
                    <a:lnTo>
                      <a:pt x="3811" y="16542"/>
                    </a:lnTo>
                    <a:lnTo>
                      <a:pt x="3775" y="16431"/>
                    </a:lnTo>
                    <a:lnTo>
                      <a:pt x="3760" y="16615"/>
                    </a:lnTo>
                    <a:lnTo>
                      <a:pt x="3746" y="16615"/>
                    </a:lnTo>
                    <a:lnTo>
                      <a:pt x="3746" y="16800"/>
                    </a:lnTo>
                    <a:lnTo>
                      <a:pt x="3731" y="16985"/>
                    </a:lnTo>
                    <a:lnTo>
                      <a:pt x="3731" y="16800"/>
                    </a:lnTo>
                    <a:lnTo>
                      <a:pt x="3746" y="16800"/>
                    </a:lnTo>
                    <a:lnTo>
                      <a:pt x="3746" y="16615"/>
                    </a:lnTo>
                    <a:lnTo>
                      <a:pt x="3716" y="16615"/>
                    </a:lnTo>
                    <a:lnTo>
                      <a:pt x="3751" y="16431"/>
                    </a:lnTo>
                    <a:lnTo>
                      <a:pt x="3820" y="16062"/>
                    </a:lnTo>
                    <a:lnTo>
                      <a:pt x="3716" y="16062"/>
                    </a:lnTo>
                    <a:lnTo>
                      <a:pt x="3731" y="15877"/>
                    </a:lnTo>
                    <a:lnTo>
                      <a:pt x="3716" y="15877"/>
                    </a:lnTo>
                    <a:lnTo>
                      <a:pt x="3701" y="16062"/>
                    </a:lnTo>
                    <a:lnTo>
                      <a:pt x="3686" y="16062"/>
                    </a:lnTo>
                    <a:lnTo>
                      <a:pt x="3686" y="16985"/>
                    </a:lnTo>
                    <a:lnTo>
                      <a:pt x="3672" y="17169"/>
                    </a:lnTo>
                    <a:lnTo>
                      <a:pt x="3672" y="16985"/>
                    </a:lnTo>
                    <a:lnTo>
                      <a:pt x="3663" y="17169"/>
                    </a:lnTo>
                    <a:lnTo>
                      <a:pt x="3657" y="17262"/>
                    </a:lnTo>
                    <a:lnTo>
                      <a:pt x="3657" y="17723"/>
                    </a:lnTo>
                    <a:lnTo>
                      <a:pt x="3627" y="17723"/>
                    </a:lnTo>
                    <a:lnTo>
                      <a:pt x="3627" y="17538"/>
                    </a:lnTo>
                    <a:lnTo>
                      <a:pt x="3657" y="17538"/>
                    </a:lnTo>
                    <a:lnTo>
                      <a:pt x="3657" y="17262"/>
                    </a:lnTo>
                    <a:lnTo>
                      <a:pt x="3651" y="17354"/>
                    </a:lnTo>
                    <a:lnTo>
                      <a:pt x="3620" y="17354"/>
                    </a:lnTo>
                    <a:lnTo>
                      <a:pt x="3599" y="17169"/>
                    </a:lnTo>
                    <a:lnTo>
                      <a:pt x="3582" y="17169"/>
                    </a:lnTo>
                    <a:lnTo>
                      <a:pt x="3568" y="16985"/>
                    </a:lnTo>
                    <a:lnTo>
                      <a:pt x="3553" y="16985"/>
                    </a:lnTo>
                    <a:lnTo>
                      <a:pt x="3544" y="17169"/>
                    </a:lnTo>
                    <a:lnTo>
                      <a:pt x="3538" y="17169"/>
                    </a:lnTo>
                    <a:lnTo>
                      <a:pt x="3532" y="17354"/>
                    </a:lnTo>
                    <a:lnTo>
                      <a:pt x="3509" y="17354"/>
                    </a:lnTo>
                    <a:lnTo>
                      <a:pt x="3531" y="17538"/>
                    </a:lnTo>
                    <a:lnTo>
                      <a:pt x="3509" y="17538"/>
                    </a:lnTo>
                    <a:lnTo>
                      <a:pt x="3509" y="17723"/>
                    </a:lnTo>
                    <a:lnTo>
                      <a:pt x="3494" y="17723"/>
                    </a:lnTo>
                    <a:lnTo>
                      <a:pt x="3494" y="17538"/>
                    </a:lnTo>
                    <a:lnTo>
                      <a:pt x="3449" y="17538"/>
                    </a:lnTo>
                    <a:lnTo>
                      <a:pt x="3464" y="17354"/>
                    </a:lnTo>
                    <a:lnTo>
                      <a:pt x="3479" y="17354"/>
                    </a:lnTo>
                    <a:lnTo>
                      <a:pt x="3494" y="17538"/>
                    </a:lnTo>
                    <a:lnTo>
                      <a:pt x="3509" y="17538"/>
                    </a:lnTo>
                    <a:lnTo>
                      <a:pt x="3509" y="17354"/>
                    </a:lnTo>
                    <a:lnTo>
                      <a:pt x="3503" y="17354"/>
                    </a:lnTo>
                    <a:lnTo>
                      <a:pt x="3509" y="17169"/>
                    </a:lnTo>
                    <a:lnTo>
                      <a:pt x="3515" y="17169"/>
                    </a:lnTo>
                    <a:lnTo>
                      <a:pt x="3524" y="16985"/>
                    </a:lnTo>
                    <a:lnTo>
                      <a:pt x="3495" y="16985"/>
                    </a:lnTo>
                    <a:lnTo>
                      <a:pt x="3463" y="17169"/>
                    </a:lnTo>
                    <a:lnTo>
                      <a:pt x="3449" y="17354"/>
                    </a:lnTo>
                    <a:lnTo>
                      <a:pt x="3441" y="17169"/>
                    </a:lnTo>
                    <a:lnTo>
                      <a:pt x="3429" y="16800"/>
                    </a:lnTo>
                    <a:lnTo>
                      <a:pt x="3420" y="16615"/>
                    </a:lnTo>
                    <a:lnTo>
                      <a:pt x="3456" y="16800"/>
                    </a:lnTo>
                    <a:lnTo>
                      <a:pt x="3538" y="16800"/>
                    </a:lnTo>
                    <a:lnTo>
                      <a:pt x="3524" y="16985"/>
                    </a:lnTo>
                    <a:lnTo>
                      <a:pt x="3553" y="16985"/>
                    </a:lnTo>
                    <a:lnTo>
                      <a:pt x="3568" y="16800"/>
                    </a:lnTo>
                    <a:lnTo>
                      <a:pt x="3627" y="16800"/>
                    </a:lnTo>
                    <a:lnTo>
                      <a:pt x="3642" y="16615"/>
                    </a:lnTo>
                    <a:lnTo>
                      <a:pt x="3672" y="16615"/>
                    </a:lnTo>
                    <a:lnTo>
                      <a:pt x="3672" y="16800"/>
                    </a:lnTo>
                    <a:lnTo>
                      <a:pt x="3627" y="16800"/>
                    </a:lnTo>
                    <a:lnTo>
                      <a:pt x="3657" y="16985"/>
                    </a:lnTo>
                    <a:lnTo>
                      <a:pt x="3686" y="16985"/>
                    </a:lnTo>
                    <a:lnTo>
                      <a:pt x="3686" y="16062"/>
                    </a:lnTo>
                    <a:lnTo>
                      <a:pt x="3672" y="16062"/>
                    </a:lnTo>
                    <a:lnTo>
                      <a:pt x="3657" y="15877"/>
                    </a:lnTo>
                    <a:lnTo>
                      <a:pt x="3627" y="15877"/>
                    </a:lnTo>
                    <a:lnTo>
                      <a:pt x="3627" y="16062"/>
                    </a:lnTo>
                    <a:lnTo>
                      <a:pt x="3612" y="16062"/>
                    </a:lnTo>
                    <a:lnTo>
                      <a:pt x="3642" y="16246"/>
                    </a:lnTo>
                    <a:lnTo>
                      <a:pt x="3568" y="16246"/>
                    </a:lnTo>
                    <a:lnTo>
                      <a:pt x="3553" y="16431"/>
                    </a:lnTo>
                    <a:lnTo>
                      <a:pt x="3464" y="16431"/>
                    </a:lnTo>
                    <a:lnTo>
                      <a:pt x="3464" y="16246"/>
                    </a:lnTo>
                    <a:lnTo>
                      <a:pt x="3198" y="16246"/>
                    </a:lnTo>
                    <a:lnTo>
                      <a:pt x="3198" y="17908"/>
                    </a:lnTo>
                    <a:lnTo>
                      <a:pt x="3183" y="17908"/>
                    </a:lnTo>
                    <a:lnTo>
                      <a:pt x="3183" y="17723"/>
                    </a:lnTo>
                    <a:lnTo>
                      <a:pt x="3198" y="17908"/>
                    </a:lnTo>
                    <a:lnTo>
                      <a:pt x="3198" y="16246"/>
                    </a:lnTo>
                    <a:lnTo>
                      <a:pt x="3153" y="16246"/>
                    </a:lnTo>
                    <a:lnTo>
                      <a:pt x="3153" y="17538"/>
                    </a:lnTo>
                    <a:lnTo>
                      <a:pt x="3139" y="17723"/>
                    </a:lnTo>
                    <a:lnTo>
                      <a:pt x="3094" y="17723"/>
                    </a:lnTo>
                    <a:lnTo>
                      <a:pt x="3109" y="17538"/>
                    </a:lnTo>
                    <a:lnTo>
                      <a:pt x="3094" y="17538"/>
                    </a:lnTo>
                    <a:lnTo>
                      <a:pt x="3094" y="17354"/>
                    </a:lnTo>
                    <a:lnTo>
                      <a:pt x="3057" y="17354"/>
                    </a:lnTo>
                    <a:lnTo>
                      <a:pt x="3013" y="17169"/>
                    </a:lnTo>
                    <a:lnTo>
                      <a:pt x="2991" y="16985"/>
                    </a:lnTo>
                    <a:lnTo>
                      <a:pt x="3065" y="16985"/>
                    </a:lnTo>
                    <a:lnTo>
                      <a:pt x="3079" y="16800"/>
                    </a:lnTo>
                    <a:lnTo>
                      <a:pt x="3109" y="16800"/>
                    </a:lnTo>
                    <a:lnTo>
                      <a:pt x="3147" y="17433"/>
                    </a:lnTo>
                    <a:lnTo>
                      <a:pt x="3153" y="17354"/>
                    </a:lnTo>
                    <a:lnTo>
                      <a:pt x="3153" y="16246"/>
                    </a:lnTo>
                    <a:lnTo>
                      <a:pt x="3124" y="16246"/>
                    </a:lnTo>
                    <a:lnTo>
                      <a:pt x="3137" y="16062"/>
                    </a:lnTo>
                    <a:lnTo>
                      <a:pt x="3170" y="15692"/>
                    </a:lnTo>
                    <a:lnTo>
                      <a:pt x="3183" y="15508"/>
                    </a:lnTo>
                    <a:lnTo>
                      <a:pt x="3198" y="15508"/>
                    </a:lnTo>
                    <a:lnTo>
                      <a:pt x="3213" y="15323"/>
                    </a:lnTo>
                    <a:lnTo>
                      <a:pt x="3227" y="15323"/>
                    </a:lnTo>
                    <a:lnTo>
                      <a:pt x="3205" y="15138"/>
                    </a:lnTo>
                    <a:lnTo>
                      <a:pt x="3161" y="15138"/>
                    </a:lnTo>
                    <a:lnTo>
                      <a:pt x="3139" y="14954"/>
                    </a:lnTo>
                    <a:lnTo>
                      <a:pt x="3176" y="14954"/>
                    </a:lnTo>
                    <a:lnTo>
                      <a:pt x="3220" y="15138"/>
                    </a:lnTo>
                    <a:lnTo>
                      <a:pt x="3242" y="15138"/>
                    </a:lnTo>
                    <a:lnTo>
                      <a:pt x="3242" y="14954"/>
                    </a:lnTo>
                    <a:lnTo>
                      <a:pt x="3257" y="14954"/>
                    </a:lnTo>
                    <a:lnTo>
                      <a:pt x="3257" y="14769"/>
                    </a:lnTo>
                    <a:lnTo>
                      <a:pt x="3272" y="14769"/>
                    </a:lnTo>
                    <a:lnTo>
                      <a:pt x="3272" y="14585"/>
                    </a:lnTo>
                    <a:lnTo>
                      <a:pt x="3319" y="14954"/>
                    </a:lnTo>
                    <a:lnTo>
                      <a:pt x="3418" y="15323"/>
                    </a:lnTo>
                    <a:lnTo>
                      <a:pt x="3464" y="15692"/>
                    </a:lnTo>
                    <a:lnTo>
                      <a:pt x="3479" y="15692"/>
                    </a:lnTo>
                    <a:lnTo>
                      <a:pt x="3509" y="15508"/>
                    </a:lnTo>
                    <a:lnTo>
                      <a:pt x="3494" y="15508"/>
                    </a:lnTo>
                    <a:lnTo>
                      <a:pt x="3464" y="15323"/>
                    </a:lnTo>
                    <a:lnTo>
                      <a:pt x="3449" y="15323"/>
                    </a:lnTo>
                    <a:lnTo>
                      <a:pt x="3479" y="15138"/>
                    </a:lnTo>
                    <a:lnTo>
                      <a:pt x="3464" y="15323"/>
                    </a:lnTo>
                    <a:lnTo>
                      <a:pt x="3524" y="15323"/>
                    </a:lnTo>
                    <a:lnTo>
                      <a:pt x="3524" y="15138"/>
                    </a:lnTo>
                    <a:lnTo>
                      <a:pt x="3509" y="14954"/>
                    </a:lnTo>
                    <a:lnTo>
                      <a:pt x="3524" y="14954"/>
                    </a:lnTo>
                    <a:lnTo>
                      <a:pt x="3538" y="15138"/>
                    </a:lnTo>
                    <a:lnTo>
                      <a:pt x="3538" y="15323"/>
                    </a:lnTo>
                    <a:lnTo>
                      <a:pt x="3599" y="15323"/>
                    </a:lnTo>
                    <a:lnTo>
                      <a:pt x="3626" y="15508"/>
                    </a:lnTo>
                    <a:lnTo>
                      <a:pt x="3672" y="15508"/>
                    </a:lnTo>
                    <a:lnTo>
                      <a:pt x="3672" y="15323"/>
                    </a:lnTo>
                    <a:lnTo>
                      <a:pt x="3705" y="15323"/>
                    </a:lnTo>
                    <a:lnTo>
                      <a:pt x="3772" y="15138"/>
                    </a:lnTo>
                    <a:lnTo>
                      <a:pt x="3805" y="14954"/>
                    </a:lnTo>
                    <a:lnTo>
                      <a:pt x="3849" y="14954"/>
                    </a:lnTo>
                    <a:lnTo>
                      <a:pt x="3864" y="14769"/>
                    </a:lnTo>
                    <a:lnTo>
                      <a:pt x="3923" y="14769"/>
                    </a:lnTo>
                    <a:lnTo>
                      <a:pt x="3938" y="14954"/>
                    </a:lnTo>
                    <a:lnTo>
                      <a:pt x="3997" y="14954"/>
                    </a:lnTo>
                    <a:lnTo>
                      <a:pt x="4012" y="14769"/>
                    </a:lnTo>
                    <a:lnTo>
                      <a:pt x="4027" y="14769"/>
                    </a:lnTo>
                    <a:lnTo>
                      <a:pt x="4042" y="14585"/>
                    </a:lnTo>
                    <a:lnTo>
                      <a:pt x="4042" y="14769"/>
                    </a:lnTo>
                    <a:lnTo>
                      <a:pt x="4027" y="14954"/>
                    </a:lnTo>
                    <a:lnTo>
                      <a:pt x="4034" y="14954"/>
                    </a:lnTo>
                    <a:lnTo>
                      <a:pt x="4056" y="14769"/>
                    </a:lnTo>
                    <a:lnTo>
                      <a:pt x="4056" y="14954"/>
                    </a:lnTo>
                    <a:lnTo>
                      <a:pt x="4071" y="14954"/>
                    </a:lnTo>
                    <a:lnTo>
                      <a:pt x="4071" y="15138"/>
                    </a:lnTo>
                    <a:lnTo>
                      <a:pt x="4101" y="15138"/>
                    </a:lnTo>
                    <a:lnTo>
                      <a:pt x="4116" y="14954"/>
                    </a:lnTo>
                    <a:lnTo>
                      <a:pt x="4130" y="14954"/>
                    </a:lnTo>
                    <a:lnTo>
                      <a:pt x="4130" y="14400"/>
                    </a:lnTo>
                    <a:lnTo>
                      <a:pt x="4153" y="14400"/>
                    </a:lnTo>
                    <a:lnTo>
                      <a:pt x="4197" y="14585"/>
                    </a:lnTo>
                    <a:lnTo>
                      <a:pt x="4219" y="14585"/>
                    </a:lnTo>
                    <a:lnTo>
                      <a:pt x="4219" y="14769"/>
                    </a:lnTo>
                    <a:lnTo>
                      <a:pt x="4234" y="14585"/>
                    </a:lnTo>
                    <a:lnTo>
                      <a:pt x="4249" y="14585"/>
                    </a:lnTo>
                    <a:lnTo>
                      <a:pt x="4271" y="14954"/>
                    </a:lnTo>
                    <a:lnTo>
                      <a:pt x="4282" y="14954"/>
                    </a:lnTo>
                    <a:lnTo>
                      <a:pt x="4293" y="15138"/>
                    </a:lnTo>
                    <a:lnTo>
                      <a:pt x="4273" y="15138"/>
                    </a:lnTo>
                    <a:lnTo>
                      <a:pt x="4328" y="15323"/>
                    </a:lnTo>
                    <a:lnTo>
                      <a:pt x="4338" y="15323"/>
                    </a:lnTo>
                    <a:lnTo>
                      <a:pt x="4323" y="15508"/>
                    </a:lnTo>
                    <a:lnTo>
                      <a:pt x="4367" y="15508"/>
                    </a:lnTo>
                    <a:lnTo>
                      <a:pt x="4353" y="15323"/>
                    </a:lnTo>
                    <a:lnTo>
                      <a:pt x="4353" y="14954"/>
                    </a:lnTo>
                    <a:lnTo>
                      <a:pt x="4367" y="14954"/>
                    </a:lnTo>
                    <a:lnTo>
                      <a:pt x="4367" y="15138"/>
                    </a:lnTo>
                    <a:lnTo>
                      <a:pt x="4397" y="15138"/>
                    </a:lnTo>
                    <a:lnTo>
                      <a:pt x="4412" y="14954"/>
                    </a:lnTo>
                    <a:lnTo>
                      <a:pt x="4441" y="14954"/>
                    </a:lnTo>
                    <a:lnTo>
                      <a:pt x="4486" y="15323"/>
                    </a:lnTo>
                    <a:lnTo>
                      <a:pt x="4515" y="14954"/>
                    </a:lnTo>
                    <a:lnTo>
                      <a:pt x="4471" y="14954"/>
                    </a:lnTo>
                    <a:lnTo>
                      <a:pt x="4486" y="14769"/>
                    </a:lnTo>
                    <a:lnTo>
                      <a:pt x="4519" y="14908"/>
                    </a:lnTo>
                    <a:lnTo>
                      <a:pt x="4530" y="14769"/>
                    </a:lnTo>
                    <a:lnTo>
                      <a:pt x="4552" y="14954"/>
                    </a:lnTo>
                    <a:lnTo>
                      <a:pt x="4589" y="14954"/>
                    </a:lnTo>
                    <a:lnTo>
                      <a:pt x="4589" y="14769"/>
                    </a:lnTo>
                    <a:lnTo>
                      <a:pt x="4649" y="14769"/>
                    </a:lnTo>
                    <a:lnTo>
                      <a:pt x="4649" y="14954"/>
                    </a:lnTo>
                    <a:lnTo>
                      <a:pt x="4752" y="14954"/>
                    </a:lnTo>
                    <a:lnTo>
                      <a:pt x="4752" y="14585"/>
                    </a:lnTo>
                    <a:lnTo>
                      <a:pt x="4767" y="14585"/>
                    </a:lnTo>
                    <a:lnTo>
                      <a:pt x="4797" y="14769"/>
                    </a:lnTo>
                    <a:lnTo>
                      <a:pt x="4782" y="14954"/>
                    </a:lnTo>
                    <a:lnTo>
                      <a:pt x="4767" y="14954"/>
                    </a:lnTo>
                    <a:lnTo>
                      <a:pt x="4756" y="15138"/>
                    </a:lnTo>
                    <a:lnTo>
                      <a:pt x="4747" y="15323"/>
                    </a:lnTo>
                    <a:lnTo>
                      <a:pt x="4740" y="15323"/>
                    </a:lnTo>
                    <a:lnTo>
                      <a:pt x="4738" y="15508"/>
                    </a:lnTo>
                    <a:lnTo>
                      <a:pt x="4723" y="15508"/>
                    </a:lnTo>
                    <a:lnTo>
                      <a:pt x="4693" y="15323"/>
                    </a:lnTo>
                    <a:lnTo>
                      <a:pt x="4678" y="15323"/>
                    </a:lnTo>
                    <a:lnTo>
                      <a:pt x="4708" y="15508"/>
                    </a:lnTo>
                    <a:lnTo>
                      <a:pt x="4604" y="15508"/>
                    </a:lnTo>
                    <a:lnTo>
                      <a:pt x="4619" y="15323"/>
                    </a:lnTo>
                    <a:lnTo>
                      <a:pt x="4588" y="15323"/>
                    </a:lnTo>
                    <a:lnTo>
                      <a:pt x="4560" y="15508"/>
                    </a:lnTo>
                    <a:lnTo>
                      <a:pt x="4501" y="15508"/>
                    </a:lnTo>
                    <a:lnTo>
                      <a:pt x="4486" y="15692"/>
                    </a:lnTo>
                    <a:lnTo>
                      <a:pt x="4540" y="15692"/>
                    </a:lnTo>
                    <a:lnTo>
                      <a:pt x="4506" y="15877"/>
                    </a:lnTo>
                    <a:lnTo>
                      <a:pt x="4486" y="16062"/>
                    </a:lnTo>
                    <a:lnTo>
                      <a:pt x="4575" y="16985"/>
                    </a:lnTo>
                    <a:lnTo>
                      <a:pt x="4589" y="16800"/>
                    </a:lnTo>
                    <a:lnTo>
                      <a:pt x="4604" y="16800"/>
                    </a:lnTo>
                    <a:lnTo>
                      <a:pt x="4649" y="17169"/>
                    </a:lnTo>
                    <a:lnTo>
                      <a:pt x="4738" y="17169"/>
                    </a:lnTo>
                    <a:lnTo>
                      <a:pt x="4752" y="16985"/>
                    </a:lnTo>
                    <a:lnTo>
                      <a:pt x="4767" y="16985"/>
                    </a:lnTo>
                    <a:lnTo>
                      <a:pt x="4797" y="16800"/>
                    </a:lnTo>
                    <a:lnTo>
                      <a:pt x="4738" y="16800"/>
                    </a:lnTo>
                    <a:lnTo>
                      <a:pt x="4738" y="16615"/>
                    </a:lnTo>
                    <a:lnTo>
                      <a:pt x="4723" y="16615"/>
                    </a:lnTo>
                    <a:lnTo>
                      <a:pt x="4708" y="16800"/>
                    </a:lnTo>
                    <a:lnTo>
                      <a:pt x="4619" y="16800"/>
                    </a:lnTo>
                    <a:lnTo>
                      <a:pt x="4634" y="16615"/>
                    </a:lnTo>
                    <a:lnTo>
                      <a:pt x="4670" y="16615"/>
                    </a:lnTo>
                    <a:lnTo>
                      <a:pt x="4746" y="16431"/>
                    </a:lnTo>
                    <a:lnTo>
                      <a:pt x="4782" y="16431"/>
                    </a:lnTo>
                    <a:lnTo>
                      <a:pt x="4752" y="16615"/>
                    </a:lnTo>
                    <a:lnTo>
                      <a:pt x="4812" y="16615"/>
                    </a:lnTo>
                    <a:lnTo>
                      <a:pt x="4812" y="16800"/>
                    </a:lnTo>
                    <a:lnTo>
                      <a:pt x="4843" y="16800"/>
                    </a:lnTo>
                    <a:lnTo>
                      <a:pt x="4870" y="16985"/>
                    </a:lnTo>
                    <a:lnTo>
                      <a:pt x="4900" y="16985"/>
                    </a:lnTo>
                    <a:lnTo>
                      <a:pt x="4906" y="16857"/>
                    </a:lnTo>
                    <a:lnTo>
                      <a:pt x="4920" y="16985"/>
                    </a:lnTo>
                    <a:lnTo>
                      <a:pt x="4936" y="16985"/>
                    </a:lnTo>
                    <a:lnTo>
                      <a:pt x="4948" y="17169"/>
                    </a:lnTo>
                    <a:lnTo>
                      <a:pt x="4767" y="17169"/>
                    </a:lnTo>
                    <a:lnTo>
                      <a:pt x="4752" y="17354"/>
                    </a:lnTo>
                    <a:lnTo>
                      <a:pt x="4945" y="17354"/>
                    </a:lnTo>
                    <a:lnTo>
                      <a:pt x="4960" y="17538"/>
                    </a:lnTo>
                    <a:lnTo>
                      <a:pt x="4886" y="17538"/>
                    </a:lnTo>
                    <a:lnTo>
                      <a:pt x="4871" y="17723"/>
                    </a:lnTo>
                    <a:lnTo>
                      <a:pt x="4871" y="17538"/>
                    </a:lnTo>
                    <a:lnTo>
                      <a:pt x="4826" y="17538"/>
                    </a:lnTo>
                    <a:lnTo>
                      <a:pt x="4807" y="17723"/>
                    </a:lnTo>
                    <a:lnTo>
                      <a:pt x="4791" y="17723"/>
                    </a:lnTo>
                    <a:lnTo>
                      <a:pt x="4778" y="17908"/>
                    </a:lnTo>
                    <a:lnTo>
                      <a:pt x="4767" y="17908"/>
                    </a:lnTo>
                    <a:lnTo>
                      <a:pt x="4767" y="17715"/>
                    </a:lnTo>
                    <a:lnTo>
                      <a:pt x="4766" y="17723"/>
                    </a:lnTo>
                    <a:lnTo>
                      <a:pt x="4752" y="17908"/>
                    </a:lnTo>
                    <a:lnTo>
                      <a:pt x="4752" y="17723"/>
                    </a:lnTo>
                    <a:lnTo>
                      <a:pt x="4678" y="17723"/>
                    </a:lnTo>
                    <a:lnTo>
                      <a:pt x="4678" y="17538"/>
                    </a:lnTo>
                    <a:lnTo>
                      <a:pt x="4708" y="17538"/>
                    </a:lnTo>
                    <a:lnTo>
                      <a:pt x="4708" y="17354"/>
                    </a:lnTo>
                    <a:lnTo>
                      <a:pt x="4693" y="17354"/>
                    </a:lnTo>
                    <a:lnTo>
                      <a:pt x="4634" y="17169"/>
                    </a:lnTo>
                    <a:lnTo>
                      <a:pt x="4456" y="16985"/>
                    </a:lnTo>
                    <a:lnTo>
                      <a:pt x="4441" y="17169"/>
                    </a:lnTo>
                    <a:lnTo>
                      <a:pt x="4397" y="17169"/>
                    </a:lnTo>
                    <a:lnTo>
                      <a:pt x="4397" y="17723"/>
                    </a:lnTo>
                    <a:lnTo>
                      <a:pt x="4450" y="17908"/>
                    </a:lnTo>
                    <a:lnTo>
                      <a:pt x="4551" y="18277"/>
                    </a:lnTo>
                    <a:lnTo>
                      <a:pt x="4604" y="18462"/>
                    </a:lnTo>
                    <a:lnTo>
                      <a:pt x="4649" y="18462"/>
                    </a:lnTo>
                    <a:lnTo>
                      <a:pt x="4649" y="18277"/>
                    </a:lnTo>
                    <a:lnTo>
                      <a:pt x="4678" y="18277"/>
                    </a:lnTo>
                    <a:lnTo>
                      <a:pt x="4678" y="18462"/>
                    </a:lnTo>
                    <a:lnTo>
                      <a:pt x="4693" y="18277"/>
                    </a:lnTo>
                    <a:lnTo>
                      <a:pt x="4708" y="18277"/>
                    </a:lnTo>
                    <a:lnTo>
                      <a:pt x="4708" y="18462"/>
                    </a:lnTo>
                    <a:lnTo>
                      <a:pt x="4723" y="18462"/>
                    </a:lnTo>
                    <a:lnTo>
                      <a:pt x="4723" y="18277"/>
                    </a:lnTo>
                    <a:lnTo>
                      <a:pt x="4738" y="18277"/>
                    </a:lnTo>
                    <a:lnTo>
                      <a:pt x="4836" y="17908"/>
                    </a:lnTo>
                    <a:lnTo>
                      <a:pt x="4886" y="17723"/>
                    </a:lnTo>
                    <a:lnTo>
                      <a:pt x="4974" y="17723"/>
                    </a:lnTo>
                    <a:lnTo>
                      <a:pt x="4983" y="17797"/>
                    </a:lnTo>
                    <a:lnTo>
                      <a:pt x="4989" y="17723"/>
                    </a:lnTo>
                    <a:lnTo>
                      <a:pt x="5004" y="17723"/>
                    </a:lnTo>
                    <a:lnTo>
                      <a:pt x="5019" y="17908"/>
                    </a:lnTo>
                    <a:lnTo>
                      <a:pt x="5017" y="17908"/>
                    </a:lnTo>
                    <a:lnTo>
                      <a:pt x="5035" y="18092"/>
                    </a:lnTo>
                    <a:lnTo>
                      <a:pt x="5108" y="18092"/>
                    </a:lnTo>
                    <a:lnTo>
                      <a:pt x="5108" y="17908"/>
                    </a:lnTo>
                    <a:lnTo>
                      <a:pt x="5048" y="17908"/>
                    </a:lnTo>
                    <a:lnTo>
                      <a:pt x="5057" y="17723"/>
                    </a:lnTo>
                    <a:lnTo>
                      <a:pt x="5069" y="17538"/>
                    </a:lnTo>
                    <a:lnTo>
                      <a:pt x="5078" y="17354"/>
                    </a:lnTo>
                    <a:lnTo>
                      <a:pt x="5145" y="17354"/>
                    </a:lnTo>
                    <a:lnTo>
                      <a:pt x="5189" y="17538"/>
                    </a:lnTo>
                    <a:lnTo>
                      <a:pt x="5152" y="17538"/>
                    </a:lnTo>
                    <a:lnTo>
                      <a:pt x="5177" y="17644"/>
                    </a:lnTo>
                    <a:lnTo>
                      <a:pt x="5196" y="17585"/>
                    </a:lnTo>
                    <a:lnTo>
                      <a:pt x="5196" y="17538"/>
                    </a:lnTo>
                    <a:lnTo>
                      <a:pt x="5211" y="17538"/>
                    </a:lnTo>
                    <a:lnTo>
                      <a:pt x="5211" y="17354"/>
                    </a:lnTo>
                    <a:lnTo>
                      <a:pt x="5196" y="17169"/>
                    </a:lnTo>
                    <a:lnTo>
                      <a:pt x="5211" y="16985"/>
                    </a:lnTo>
                    <a:lnTo>
                      <a:pt x="5226" y="16985"/>
                    </a:lnTo>
                    <a:lnTo>
                      <a:pt x="5256" y="17169"/>
                    </a:lnTo>
                    <a:lnTo>
                      <a:pt x="5270" y="17169"/>
                    </a:lnTo>
                    <a:lnTo>
                      <a:pt x="5270" y="17538"/>
                    </a:lnTo>
                    <a:lnTo>
                      <a:pt x="5211" y="17538"/>
                    </a:lnTo>
                    <a:lnTo>
                      <a:pt x="5196" y="17585"/>
                    </a:lnTo>
                    <a:lnTo>
                      <a:pt x="5196" y="17723"/>
                    </a:lnTo>
                    <a:lnTo>
                      <a:pt x="5177" y="17644"/>
                    </a:lnTo>
                    <a:lnTo>
                      <a:pt x="5152" y="17723"/>
                    </a:lnTo>
                    <a:lnTo>
                      <a:pt x="5122" y="17723"/>
                    </a:lnTo>
                    <a:lnTo>
                      <a:pt x="5108" y="17908"/>
                    </a:lnTo>
                    <a:lnTo>
                      <a:pt x="5167" y="17908"/>
                    </a:lnTo>
                    <a:lnTo>
                      <a:pt x="5182" y="17723"/>
                    </a:lnTo>
                    <a:lnTo>
                      <a:pt x="5196" y="17908"/>
                    </a:lnTo>
                    <a:lnTo>
                      <a:pt x="5315" y="17908"/>
                    </a:lnTo>
                    <a:lnTo>
                      <a:pt x="5344" y="17538"/>
                    </a:lnTo>
                    <a:lnTo>
                      <a:pt x="5367" y="17723"/>
                    </a:lnTo>
                    <a:lnTo>
                      <a:pt x="5389" y="17815"/>
                    </a:lnTo>
                    <a:lnTo>
                      <a:pt x="5389" y="17723"/>
                    </a:lnTo>
                    <a:lnTo>
                      <a:pt x="5400" y="17862"/>
                    </a:lnTo>
                    <a:lnTo>
                      <a:pt x="5411" y="17908"/>
                    </a:lnTo>
                    <a:lnTo>
                      <a:pt x="5418" y="17908"/>
                    </a:lnTo>
                    <a:lnTo>
                      <a:pt x="5404" y="18092"/>
                    </a:lnTo>
                    <a:lnTo>
                      <a:pt x="5404" y="18277"/>
                    </a:lnTo>
                    <a:lnTo>
                      <a:pt x="5419" y="18277"/>
                    </a:lnTo>
                    <a:lnTo>
                      <a:pt x="5419" y="18092"/>
                    </a:lnTo>
                    <a:lnTo>
                      <a:pt x="5448" y="18092"/>
                    </a:lnTo>
                    <a:lnTo>
                      <a:pt x="5478" y="18277"/>
                    </a:lnTo>
                    <a:lnTo>
                      <a:pt x="5507" y="18277"/>
                    </a:lnTo>
                    <a:lnTo>
                      <a:pt x="5522" y="18462"/>
                    </a:lnTo>
                    <a:lnTo>
                      <a:pt x="5522" y="18277"/>
                    </a:lnTo>
                    <a:lnTo>
                      <a:pt x="5537" y="18277"/>
                    </a:lnTo>
                    <a:lnTo>
                      <a:pt x="5567" y="18092"/>
                    </a:lnTo>
                    <a:lnTo>
                      <a:pt x="5581" y="18092"/>
                    </a:lnTo>
                    <a:lnTo>
                      <a:pt x="5552" y="18462"/>
                    </a:lnTo>
                    <a:lnTo>
                      <a:pt x="5626" y="18462"/>
                    </a:lnTo>
                    <a:lnTo>
                      <a:pt x="5734" y="18831"/>
                    </a:lnTo>
                    <a:lnTo>
                      <a:pt x="5744" y="18831"/>
                    </a:lnTo>
                    <a:lnTo>
                      <a:pt x="5759" y="18646"/>
                    </a:lnTo>
                    <a:lnTo>
                      <a:pt x="5784" y="18646"/>
                    </a:lnTo>
                    <a:lnTo>
                      <a:pt x="5838" y="18462"/>
                    </a:lnTo>
                    <a:lnTo>
                      <a:pt x="5863" y="18277"/>
                    </a:lnTo>
                    <a:lnTo>
                      <a:pt x="5937" y="18277"/>
                    </a:lnTo>
                    <a:lnTo>
                      <a:pt x="5922" y="18462"/>
                    </a:lnTo>
                    <a:lnTo>
                      <a:pt x="5863" y="18462"/>
                    </a:lnTo>
                    <a:lnTo>
                      <a:pt x="5858" y="18523"/>
                    </a:lnTo>
                    <a:lnTo>
                      <a:pt x="5877" y="18646"/>
                    </a:lnTo>
                    <a:lnTo>
                      <a:pt x="5907" y="18646"/>
                    </a:lnTo>
                    <a:lnTo>
                      <a:pt x="5907" y="18831"/>
                    </a:lnTo>
                    <a:lnTo>
                      <a:pt x="5921" y="18646"/>
                    </a:lnTo>
                    <a:lnTo>
                      <a:pt x="5953" y="18277"/>
                    </a:lnTo>
                    <a:lnTo>
                      <a:pt x="5966" y="18092"/>
                    </a:lnTo>
                    <a:lnTo>
                      <a:pt x="5877" y="18092"/>
                    </a:lnTo>
                    <a:lnTo>
                      <a:pt x="5899" y="17908"/>
                    </a:lnTo>
                    <a:lnTo>
                      <a:pt x="5920" y="17723"/>
                    </a:lnTo>
                    <a:lnTo>
                      <a:pt x="5938" y="17723"/>
                    </a:lnTo>
                    <a:lnTo>
                      <a:pt x="5951" y="17538"/>
                    </a:lnTo>
                    <a:lnTo>
                      <a:pt x="5863" y="17538"/>
                    </a:lnTo>
                    <a:lnTo>
                      <a:pt x="5848" y="17723"/>
                    </a:lnTo>
                    <a:lnTo>
                      <a:pt x="5833" y="17723"/>
                    </a:lnTo>
                    <a:lnTo>
                      <a:pt x="5803" y="17908"/>
                    </a:lnTo>
                    <a:lnTo>
                      <a:pt x="5803" y="17723"/>
                    </a:lnTo>
                    <a:lnTo>
                      <a:pt x="5818" y="17723"/>
                    </a:lnTo>
                    <a:lnTo>
                      <a:pt x="5818" y="17538"/>
                    </a:lnTo>
                    <a:lnTo>
                      <a:pt x="5833" y="17538"/>
                    </a:lnTo>
                    <a:lnTo>
                      <a:pt x="5729" y="16985"/>
                    </a:lnTo>
                    <a:lnTo>
                      <a:pt x="5721" y="17169"/>
                    </a:lnTo>
                    <a:lnTo>
                      <a:pt x="5709" y="17538"/>
                    </a:lnTo>
                    <a:lnTo>
                      <a:pt x="5611" y="17538"/>
                    </a:lnTo>
                    <a:lnTo>
                      <a:pt x="5611" y="17354"/>
                    </a:lnTo>
                    <a:lnTo>
                      <a:pt x="5626" y="17354"/>
                    </a:lnTo>
                    <a:lnTo>
                      <a:pt x="5626" y="17169"/>
                    </a:lnTo>
                    <a:lnTo>
                      <a:pt x="5663" y="16985"/>
                    </a:lnTo>
                    <a:lnTo>
                      <a:pt x="5654" y="16985"/>
                    </a:lnTo>
                    <a:lnTo>
                      <a:pt x="5620" y="16800"/>
                    </a:lnTo>
                    <a:lnTo>
                      <a:pt x="5552" y="16800"/>
                    </a:lnTo>
                    <a:lnTo>
                      <a:pt x="5552" y="16615"/>
                    </a:lnTo>
                    <a:lnTo>
                      <a:pt x="5522" y="16523"/>
                    </a:lnTo>
                    <a:lnTo>
                      <a:pt x="5522" y="17169"/>
                    </a:lnTo>
                    <a:lnTo>
                      <a:pt x="5493" y="17169"/>
                    </a:lnTo>
                    <a:lnTo>
                      <a:pt x="5478" y="16985"/>
                    </a:lnTo>
                    <a:lnTo>
                      <a:pt x="5448" y="16615"/>
                    </a:lnTo>
                    <a:lnTo>
                      <a:pt x="5470" y="16800"/>
                    </a:lnTo>
                    <a:lnTo>
                      <a:pt x="5491" y="16800"/>
                    </a:lnTo>
                    <a:lnTo>
                      <a:pt x="5508" y="16985"/>
                    </a:lnTo>
                    <a:lnTo>
                      <a:pt x="5522" y="17169"/>
                    </a:lnTo>
                    <a:lnTo>
                      <a:pt x="5522" y="16523"/>
                    </a:lnTo>
                    <a:lnTo>
                      <a:pt x="5493" y="16431"/>
                    </a:lnTo>
                    <a:lnTo>
                      <a:pt x="5537" y="16246"/>
                    </a:lnTo>
                    <a:lnTo>
                      <a:pt x="5580" y="16062"/>
                    </a:lnTo>
                    <a:lnTo>
                      <a:pt x="5600" y="15877"/>
                    </a:lnTo>
                    <a:lnTo>
                      <a:pt x="5620" y="15692"/>
                    </a:lnTo>
                    <a:lnTo>
                      <a:pt x="5655" y="15508"/>
                    </a:lnTo>
                    <a:lnTo>
                      <a:pt x="5685" y="15508"/>
                    </a:lnTo>
                    <a:lnTo>
                      <a:pt x="5685" y="15692"/>
                    </a:lnTo>
                    <a:lnTo>
                      <a:pt x="5698" y="15877"/>
                    </a:lnTo>
                    <a:lnTo>
                      <a:pt x="5731" y="16062"/>
                    </a:lnTo>
                    <a:lnTo>
                      <a:pt x="5744" y="16246"/>
                    </a:lnTo>
                    <a:lnTo>
                      <a:pt x="5747" y="16062"/>
                    </a:lnTo>
                    <a:lnTo>
                      <a:pt x="5757" y="15692"/>
                    </a:lnTo>
                    <a:lnTo>
                      <a:pt x="5759" y="15508"/>
                    </a:lnTo>
                    <a:lnTo>
                      <a:pt x="5700" y="15508"/>
                    </a:lnTo>
                    <a:lnTo>
                      <a:pt x="5720" y="15138"/>
                    </a:lnTo>
                    <a:lnTo>
                      <a:pt x="5754" y="14769"/>
                    </a:lnTo>
                    <a:lnTo>
                      <a:pt x="5774" y="14400"/>
                    </a:lnTo>
                    <a:lnTo>
                      <a:pt x="5774" y="14215"/>
                    </a:lnTo>
                    <a:lnTo>
                      <a:pt x="5789" y="14215"/>
                    </a:lnTo>
                    <a:lnTo>
                      <a:pt x="5789" y="14400"/>
                    </a:lnTo>
                    <a:lnTo>
                      <a:pt x="5803" y="14215"/>
                    </a:lnTo>
                    <a:lnTo>
                      <a:pt x="5789" y="14031"/>
                    </a:lnTo>
                    <a:lnTo>
                      <a:pt x="5848" y="14031"/>
                    </a:lnTo>
                    <a:lnTo>
                      <a:pt x="5848" y="14215"/>
                    </a:lnTo>
                    <a:lnTo>
                      <a:pt x="5840" y="14215"/>
                    </a:lnTo>
                    <a:lnTo>
                      <a:pt x="5796" y="14400"/>
                    </a:lnTo>
                    <a:lnTo>
                      <a:pt x="5774" y="14400"/>
                    </a:lnTo>
                    <a:lnTo>
                      <a:pt x="5796" y="14585"/>
                    </a:lnTo>
                    <a:lnTo>
                      <a:pt x="5840" y="14585"/>
                    </a:lnTo>
                    <a:lnTo>
                      <a:pt x="5863" y="14769"/>
                    </a:lnTo>
                    <a:lnTo>
                      <a:pt x="5887" y="14585"/>
                    </a:lnTo>
                    <a:lnTo>
                      <a:pt x="5942" y="14400"/>
                    </a:lnTo>
                    <a:lnTo>
                      <a:pt x="5966" y="14215"/>
                    </a:lnTo>
                    <a:lnTo>
                      <a:pt x="5900" y="14215"/>
                    </a:lnTo>
                    <a:lnTo>
                      <a:pt x="5877" y="14031"/>
                    </a:lnTo>
                    <a:lnTo>
                      <a:pt x="5892" y="13846"/>
                    </a:lnTo>
                    <a:lnTo>
                      <a:pt x="6026" y="13846"/>
                    </a:lnTo>
                    <a:lnTo>
                      <a:pt x="6070" y="14031"/>
                    </a:lnTo>
                    <a:lnTo>
                      <a:pt x="6070" y="14308"/>
                    </a:lnTo>
                    <a:lnTo>
                      <a:pt x="6040" y="14215"/>
                    </a:lnTo>
                    <a:lnTo>
                      <a:pt x="6017" y="14215"/>
                    </a:lnTo>
                    <a:lnTo>
                      <a:pt x="6005" y="14400"/>
                    </a:lnTo>
                    <a:lnTo>
                      <a:pt x="5996" y="14585"/>
                    </a:lnTo>
                    <a:lnTo>
                      <a:pt x="5937" y="14769"/>
                    </a:lnTo>
                    <a:lnTo>
                      <a:pt x="5907" y="14769"/>
                    </a:lnTo>
                    <a:lnTo>
                      <a:pt x="5889" y="14908"/>
                    </a:lnTo>
                    <a:lnTo>
                      <a:pt x="5883" y="14954"/>
                    </a:lnTo>
                    <a:lnTo>
                      <a:pt x="5803" y="14954"/>
                    </a:lnTo>
                    <a:lnTo>
                      <a:pt x="5818" y="15138"/>
                    </a:lnTo>
                    <a:lnTo>
                      <a:pt x="5789" y="15138"/>
                    </a:lnTo>
                    <a:lnTo>
                      <a:pt x="5774" y="15323"/>
                    </a:lnTo>
                    <a:lnTo>
                      <a:pt x="5789" y="15323"/>
                    </a:lnTo>
                    <a:lnTo>
                      <a:pt x="5789" y="15508"/>
                    </a:lnTo>
                    <a:lnTo>
                      <a:pt x="5774" y="15508"/>
                    </a:lnTo>
                    <a:lnTo>
                      <a:pt x="5805" y="15692"/>
                    </a:lnTo>
                    <a:lnTo>
                      <a:pt x="5861" y="15877"/>
                    </a:lnTo>
                    <a:lnTo>
                      <a:pt x="5892" y="15877"/>
                    </a:lnTo>
                    <a:lnTo>
                      <a:pt x="5892" y="16062"/>
                    </a:lnTo>
                    <a:lnTo>
                      <a:pt x="5907" y="16246"/>
                    </a:lnTo>
                    <a:lnTo>
                      <a:pt x="5863" y="16431"/>
                    </a:lnTo>
                    <a:lnTo>
                      <a:pt x="5966" y="16431"/>
                    </a:lnTo>
                    <a:lnTo>
                      <a:pt x="5966" y="16615"/>
                    </a:lnTo>
                    <a:lnTo>
                      <a:pt x="5913" y="16615"/>
                    </a:lnTo>
                    <a:lnTo>
                      <a:pt x="5901" y="16800"/>
                    </a:lnTo>
                    <a:lnTo>
                      <a:pt x="5892" y="16985"/>
                    </a:lnTo>
                    <a:lnTo>
                      <a:pt x="5922" y="16985"/>
                    </a:lnTo>
                    <a:lnTo>
                      <a:pt x="5951" y="16800"/>
                    </a:lnTo>
                    <a:lnTo>
                      <a:pt x="5966" y="16800"/>
                    </a:lnTo>
                    <a:lnTo>
                      <a:pt x="5989" y="16985"/>
                    </a:lnTo>
                    <a:lnTo>
                      <a:pt x="6070" y="16985"/>
                    </a:lnTo>
                    <a:lnTo>
                      <a:pt x="6011" y="17169"/>
                    </a:lnTo>
                    <a:lnTo>
                      <a:pt x="5932" y="17169"/>
                    </a:lnTo>
                    <a:lnTo>
                      <a:pt x="5907" y="16985"/>
                    </a:lnTo>
                    <a:lnTo>
                      <a:pt x="5907" y="17169"/>
                    </a:lnTo>
                    <a:lnTo>
                      <a:pt x="5922" y="17354"/>
                    </a:lnTo>
                    <a:lnTo>
                      <a:pt x="5951" y="17354"/>
                    </a:lnTo>
                    <a:lnTo>
                      <a:pt x="5951" y="17538"/>
                    </a:lnTo>
                    <a:lnTo>
                      <a:pt x="5966" y="17354"/>
                    </a:lnTo>
                    <a:lnTo>
                      <a:pt x="6011" y="17354"/>
                    </a:lnTo>
                    <a:lnTo>
                      <a:pt x="6011" y="17538"/>
                    </a:lnTo>
                    <a:lnTo>
                      <a:pt x="6026" y="17538"/>
                    </a:lnTo>
                    <a:lnTo>
                      <a:pt x="6026" y="17723"/>
                    </a:lnTo>
                    <a:lnTo>
                      <a:pt x="6011" y="17723"/>
                    </a:lnTo>
                    <a:lnTo>
                      <a:pt x="6011" y="17908"/>
                    </a:lnTo>
                    <a:lnTo>
                      <a:pt x="5996" y="18092"/>
                    </a:lnTo>
                    <a:lnTo>
                      <a:pt x="6174" y="18092"/>
                    </a:lnTo>
                    <a:lnTo>
                      <a:pt x="6174" y="17908"/>
                    </a:lnTo>
                    <a:lnTo>
                      <a:pt x="6159" y="17908"/>
                    </a:lnTo>
                    <a:lnTo>
                      <a:pt x="6174" y="17723"/>
                    </a:lnTo>
                    <a:lnTo>
                      <a:pt x="6188" y="17723"/>
                    </a:lnTo>
                    <a:lnTo>
                      <a:pt x="6188" y="17908"/>
                    </a:lnTo>
                    <a:lnTo>
                      <a:pt x="6174" y="17908"/>
                    </a:lnTo>
                    <a:lnTo>
                      <a:pt x="6203" y="18092"/>
                    </a:lnTo>
                    <a:lnTo>
                      <a:pt x="6174" y="18092"/>
                    </a:lnTo>
                    <a:lnTo>
                      <a:pt x="6188" y="18277"/>
                    </a:lnTo>
                    <a:lnTo>
                      <a:pt x="6203" y="18277"/>
                    </a:lnTo>
                    <a:lnTo>
                      <a:pt x="6218" y="18462"/>
                    </a:lnTo>
                    <a:lnTo>
                      <a:pt x="6218" y="18277"/>
                    </a:lnTo>
                    <a:lnTo>
                      <a:pt x="6233" y="18277"/>
                    </a:lnTo>
                    <a:lnTo>
                      <a:pt x="6233" y="18092"/>
                    </a:lnTo>
                    <a:lnTo>
                      <a:pt x="6307" y="18092"/>
                    </a:lnTo>
                    <a:lnTo>
                      <a:pt x="6307" y="18277"/>
                    </a:lnTo>
                    <a:lnTo>
                      <a:pt x="6351" y="18277"/>
                    </a:lnTo>
                    <a:lnTo>
                      <a:pt x="6366" y="18092"/>
                    </a:lnTo>
                    <a:lnTo>
                      <a:pt x="6396" y="18092"/>
                    </a:lnTo>
                    <a:lnTo>
                      <a:pt x="6396" y="17908"/>
                    </a:lnTo>
                    <a:lnTo>
                      <a:pt x="6410" y="17908"/>
                    </a:lnTo>
                    <a:lnTo>
                      <a:pt x="6410" y="17723"/>
                    </a:lnTo>
                    <a:lnTo>
                      <a:pt x="6433" y="17908"/>
                    </a:lnTo>
                    <a:lnTo>
                      <a:pt x="6751" y="17908"/>
                    </a:lnTo>
                    <a:lnTo>
                      <a:pt x="6781" y="17538"/>
                    </a:lnTo>
                    <a:lnTo>
                      <a:pt x="6862" y="17723"/>
                    </a:lnTo>
                    <a:lnTo>
                      <a:pt x="6943" y="17723"/>
                    </a:lnTo>
                    <a:lnTo>
                      <a:pt x="7014" y="17908"/>
                    </a:lnTo>
                    <a:lnTo>
                      <a:pt x="7062" y="18277"/>
                    </a:lnTo>
                    <a:lnTo>
                      <a:pt x="7084" y="18092"/>
                    </a:lnTo>
                    <a:lnTo>
                      <a:pt x="7122" y="18092"/>
                    </a:lnTo>
                    <a:lnTo>
                      <a:pt x="7136" y="17908"/>
                    </a:lnTo>
                    <a:lnTo>
                      <a:pt x="7149" y="18092"/>
                    </a:lnTo>
                    <a:lnTo>
                      <a:pt x="7182" y="18277"/>
                    </a:lnTo>
                    <a:lnTo>
                      <a:pt x="7195" y="18277"/>
                    </a:lnTo>
                    <a:lnTo>
                      <a:pt x="7195" y="18092"/>
                    </a:lnTo>
                    <a:lnTo>
                      <a:pt x="7238" y="18092"/>
                    </a:lnTo>
                    <a:lnTo>
                      <a:pt x="7255" y="18277"/>
                    </a:lnTo>
                    <a:lnTo>
                      <a:pt x="7328" y="18277"/>
                    </a:lnTo>
                    <a:lnTo>
                      <a:pt x="7328" y="18462"/>
                    </a:lnTo>
                    <a:lnTo>
                      <a:pt x="7358" y="18646"/>
                    </a:lnTo>
                    <a:lnTo>
                      <a:pt x="7417" y="18646"/>
                    </a:lnTo>
                    <a:lnTo>
                      <a:pt x="7432" y="18462"/>
                    </a:lnTo>
                    <a:lnTo>
                      <a:pt x="7462" y="18462"/>
                    </a:lnTo>
                    <a:lnTo>
                      <a:pt x="7462" y="18646"/>
                    </a:lnTo>
                    <a:lnTo>
                      <a:pt x="7476" y="18462"/>
                    </a:lnTo>
                    <a:lnTo>
                      <a:pt x="7506" y="18092"/>
                    </a:lnTo>
                    <a:lnTo>
                      <a:pt x="7550" y="18092"/>
                    </a:lnTo>
                    <a:lnTo>
                      <a:pt x="7639" y="18462"/>
                    </a:lnTo>
                    <a:lnTo>
                      <a:pt x="7654" y="18462"/>
                    </a:lnTo>
                    <a:lnTo>
                      <a:pt x="7639" y="18646"/>
                    </a:lnTo>
                    <a:lnTo>
                      <a:pt x="7669" y="18646"/>
                    </a:lnTo>
                    <a:lnTo>
                      <a:pt x="7654" y="18831"/>
                    </a:lnTo>
                    <a:lnTo>
                      <a:pt x="7580" y="18831"/>
                    </a:lnTo>
                    <a:lnTo>
                      <a:pt x="7565" y="19015"/>
                    </a:lnTo>
                    <a:lnTo>
                      <a:pt x="7536" y="19015"/>
                    </a:lnTo>
                    <a:lnTo>
                      <a:pt x="7550" y="19200"/>
                    </a:lnTo>
                    <a:lnTo>
                      <a:pt x="7439" y="19200"/>
                    </a:lnTo>
                    <a:lnTo>
                      <a:pt x="7395" y="19015"/>
                    </a:lnTo>
                    <a:lnTo>
                      <a:pt x="7373" y="19015"/>
                    </a:lnTo>
                    <a:lnTo>
                      <a:pt x="7373" y="19200"/>
                    </a:lnTo>
                    <a:lnTo>
                      <a:pt x="7388" y="19200"/>
                    </a:lnTo>
                    <a:lnTo>
                      <a:pt x="7388" y="19385"/>
                    </a:lnTo>
                    <a:lnTo>
                      <a:pt x="7432" y="19385"/>
                    </a:lnTo>
                    <a:lnTo>
                      <a:pt x="7432" y="19569"/>
                    </a:lnTo>
                    <a:lnTo>
                      <a:pt x="7595" y="19569"/>
                    </a:lnTo>
                    <a:lnTo>
                      <a:pt x="7595" y="19385"/>
                    </a:lnTo>
                    <a:lnTo>
                      <a:pt x="7610" y="19385"/>
                    </a:lnTo>
                    <a:lnTo>
                      <a:pt x="7610" y="19569"/>
                    </a:lnTo>
                    <a:lnTo>
                      <a:pt x="7624" y="19569"/>
                    </a:lnTo>
                    <a:lnTo>
                      <a:pt x="7639" y="19385"/>
                    </a:lnTo>
                    <a:lnTo>
                      <a:pt x="7624" y="19385"/>
                    </a:lnTo>
                    <a:lnTo>
                      <a:pt x="7610" y="19200"/>
                    </a:lnTo>
                    <a:lnTo>
                      <a:pt x="7624" y="19015"/>
                    </a:lnTo>
                    <a:lnTo>
                      <a:pt x="7654" y="19015"/>
                    </a:lnTo>
                    <a:lnTo>
                      <a:pt x="7669" y="19200"/>
                    </a:lnTo>
                    <a:lnTo>
                      <a:pt x="7698" y="19200"/>
                    </a:lnTo>
                    <a:lnTo>
                      <a:pt x="7698" y="19015"/>
                    </a:lnTo>
                    <a:lnTo>
                      <a:pt x="7728" y="19015"/>
                    </a:lnTo>
                    <a:lnTo>
                      <a:pt x="7728" y="19200"/>
                    </a:lnTo>
                    <a:lnTo>
                      <a:pt x="7772" y="19200"/>
                    </a:lnTo>
                    <a:lnTo>
                      <a:pt x="7771" y="19015"/>
                    </a:lnTo>
                    <a:lnTo>
                      <a:pt x="7766" y="19015"/>
                    </a:lnTo>
                    <a:lnTo>
                      <a:pt x="7758" y="18831"/>
                    </a:lnTo>
                    <a:lnTo>
                      <a:pt x="7743" y="18831"/>
                    </a:lnTo>
                    <a:lnTo>
                      <a:pt x="7743" y="18646"/>
                    </a:lnTo>
                    <a:lnTo>
                      <a:pt x="7772" y="18646"/>
                    </a:lnTo>
                    <a:lnTo>
                      <a:pt x="7787" y="18462"/>
                    </a:lnTo>
                    <a:lnTo>
                      <a:pt x="7802" y="18462"/>
                    </a:lnTo>
                    <a:lnTo>
                      <a:pt x="7817" y="18277"/>
                    </a:lnTo>
                    <a:lnTo>
                      <a:pt x="7906" y="18092"/>
                    </a:lnTo>
                    <a:lnTo>
                      <a:pt x="7891" y="18092"/>
                    </a:lnTo>
                    <a:lnTo>
                      <a:pt x="7876" y="17908"/>
                    </a:lnTo>
                    <a:lnTo>
                      <a:pt x="7891" y="17908"/>
                    </a:lnTo>
                    <a:lnTo>
                      <a:pt x="7906" y="18092"/>
                    </a:lnTo>
                    <a:lnTo>
                      <a:pt x="7920" y="18092"/>
                    </a:lnTo>
                    <a:lnTo>
                      <a:pt x="7935" y="17908"/>
                    </a:lnTo>
                    <a:lnTo>
                      <a:pt x="7935" y="18092"/>
                    </a:lnTo>
                    <a:lnTo>
                      <a:pt x="7968" y="18277"/>
                    </a:lnTo>
                    <a:lnTo>
                      <a:pt x="8029" y="18277"/>
                    </a:lnTo>
                    <a:lnTo>
                      <a:pt x="8054" y="18462"/>
                    </a:lnTo>
                    <a:lnTo>
                      <a:pt x="8063" y="18277"/>
                    </a:lnTo>
                    <a:lnTo>
                      <a:pt x="8075" y="18092"/>
                    </a:lnTo>
                    <a:lnTo>
                      <a:pt x="8083" y="17908"/>
                    </a:lnTo>
                    <a:lnTo>
                      <a:pt x="8024" y="17908"/>
                    </a:lnTo>
                    <a:lnTo>
                      <a:pt x="8024" y="17723"/>
                    </a:lnTo>
                    <a:lnTo>
                      <a:pt x="8009" y="17723"/>
                    </a:lnTo>
                    <a:lnTo>
                      <a:pt x="8009" y="17538"/>
                    </a:lnTo>
                    <a:lnTo>
                      <a:pt x="8048" y="17538"/>
                    </a:lnTo>
                    <a:lnTo>
                      <a:pt x="8060" y="17354"/>
                    </a:lnTo>
                    <a:lnTo>
                      <a:pt x="8069" y="17169"/>
                    </a:lnTo>
                    <a:lnTo>
                      <a:pt x="8009" y="17169"/>
                    </a:lnTo>
                    <a:lnTo>
                      <a:pt x="8009" y="16985"/>
                    </a:lnTo>
                    <a:lnTo>
                      <a:pt x="7950" y="16985"/>
                    </a:lnTo>
                    <a:lnTo>
                      <a:pt x="7950" y="17169"/>
                    </a:lnTo>
                    <a:lnTo>
                      <a:pt x="7935" y="17169"/>
                    </a:lnTo>
                    <a:lnTo>
                      <a:pt x="7950" y="16985"/>
                    </a:lnTo>
                    <a:lnTo>
                      <a:pt x="7935" y="16800"/>
                    </a:lnTo>
                    <a:lnTo>
                      <a:pt x="7920" y="16800"/>
                    </a:lnTo>
                    <a:lnTo>
                      <a:pt x="7920" y="16985"/>
                    </a:lnTo>
                    <a:lnTo>
                      <a:pt x="7913" y="16985"/>
                    </a:lnTo>
                    <a:lnTo>
                      <a:pt x="7906" y="17035"/>
                    </a:lnTo>
                    <a:lnTo>
                      <a:pt x="7906" y="17169"/>
                    </a:lnTo>
                    <a:lnTo>
                      <a:pt x="7891" y="17169"/>
                    </a:lnTo>
                    <a:lnTo>
                      <a:pt x="7891" y="17135"/>
                    </a:lnTo>
                    <a:lnTo>
                      <a:pt x="7886" y="17169"/>
                    </a:lnTo>
                    <a:lnTo>
                      <a:pt x="7861" y="17169"/>
                    </a:lnTo>
                    <a:lnTo>
                      <a:pt x="7846" y="16985"/>
                    </a:lnTo>
                    <a:lnTo>
                      <a:pt x="7802" y="16985"/>
                    </a:lnTo>
                    <a:lnTo>
                      <a:pt x="7891" y="16615"/>
                    </a:lnTo>
                    <a:lnTo>
                      <a:pt x="7876" y="16615"/>
                    </a:lnTo>
                    <a:lnTo>
                      <a:pt x="7861" y="16431"/>
                    </a:lnTo>
                    <a:lnTo>
                      <a:pt x="7491" y="16431"/>
                    </a:lnTo>
                    <a:lnTo>
                      <a:pt x="7491" y="16615"/>
                    </a:lnTo>
                    <a:lnTo>
                      <a:pt x="7424" y="16800"/>
                    </a:lnTo>
                    <a:lnTo>
                      <a:pt x="7356" y="17169"/>
                    </a:lnTo>
                    <a:lnTo>
                      <a:pt x="7285" y="17354"/>
                    </a:lnTo>
                    <a:lnTo>
                      <a:pt x="7210" y="17538"/>
                    </a:lnTo>
                    <a:lnTo>
                      <a:pt x="7277" y="17354"/>
                    </a:lnTo>
                    <a:lnTo>
                      <a:pt x="7345" y="17169"/>
                    </a:lnTo>
                    <a:lnTo>
                      <a:pt x="7416" y="16800"/>
                    </a:lnTo>
                    <a:lnTo>
                      <a:pt x="7491" y="16615"/>
                    </a:lnTo>
                    <a:lnTo>
                      <a:pt x="7476" y="16615"/>
                    </a:lnTo>
                    <a:lnTo>
                      <a:pt x="7476" y="16431"/>
                    </a:lnTo>
                    <a:lnTo>
                      <a:pt x="7506" y="16431"/>
                    </a:lnTo>
                    <a:lnTo>
                      <a:pt x="7521" y="16246"/>
                    </a:lnTo>
                    <a:lnTo>
                      <a:pt x="7491" y="16246"/>
                    </a:lnTo>
                    <a:lnTo>
                      <a:pt x="7476" y="16062"/>
                    </a:lnTo>
                    <a:lnTo>
                      <a:pt x="7432" y="16062"/>
                    </a:lnTo>
                    <a:lnTo>
                      <a:pt x="7432" y="15877"/>
                    </a:lnTo>
                    <a:lnTo>
                      <a:pt x="7469" y="15877"/>
                    </a:lnTo>
                    <a:lnTo>
                      <a:pt x="7513" y="16062"/>
                    </a:lnTo>
                    <a:lnTo>
                      <a:pt x="7536" y="16062"/>
                    </a:lnTo>
                    <a:lnTo>
                      <a:pt x="7521" y="16246"/>
                    </a:lnTo>
                    <a:lnTo>
                      <a:pt x="7536" y="16246"/>
                    </a:lnTo>
                    <a:lnTo>
                      <a:pt x="7550" y="16062"/>
                    </a:lnTo>
                    <a:lnTo>
                      <a:pt x="7580" y="16062"/>
                    </a:lnTo>
                    <a:lnTo>
                      <a:pt x="7624" y="16246"/>
                    </a:lnTo>
                    <a:lnTo>
                      <a:pt x="7593" y="16431"/>
                    </a:lnTo>
                    <a:lnTo>
                      <a:pt x="7876" y="16431"/>
                    </a:lnTo>
                    <a:lnTo>
                      <a:pt x="7876" y="16246"/>
                    </a:lnTo>
                    <a:lnTo>
                      <a:pt x="7891" y="16246"/>
                    </a:lnTo>
                    <a:lnTo>
                      <a:pt x="7876" y="16431"/>
                    </a:lnTo>
                    <a:lnTo>
                      <a:pt x="7891" y="16431"/>
                    </a:lnTo>
                    <a:lnTo>
                      <a:pt x="7906" y="16615"/>
                    </a:lnTo>
                    <a:lnTo>
                      <a:pt x="7920" y="16615"/>
                    </a:lnTo>
                    <a:lnTo>
                      <a:pt x="7920" y="16431"/>
                    </a:lnTo>
                    <a:lnTo>
                      <a:pt x="7995" y="16431"/>
                    </a:lnTo>
                    <a:lnTo>
                      <a:pt x="8024" y="16246"/>
                    </a:lnTo>
                    <a:lnTo>
                      <a:pt x="8039" y="16431"/>
                    </a:lnTo>
                    <a:lnTo>
                      <a:pt x="8069" y="16431"/>
                    </a:lnTo>
                    <a:lnTo>
                      <a:pt x="8069" y="16246"/>
                    </a:lnTo>
                    <a:lnTo>
                      <a:pt x="8054" y="16246"/>
                    </a:lnTo>
                    <a:lnTo>
                      <a:pt x="8054" y="16062"/>
                    </a:lnTo>
                    <a:lnTo>
                      <a:pt x="8024" y="16062"/>
                    </a:lnTo>
                    <a:lnTo>
                      <a:pt x="8024" y="15877"/>
                    </a:lnTo>
                    <a:lnTo>
                      <a:pt x="8054" y="15877"/>
                    </a:lnTo>
                    <a:lnTo>
                      <a:pt x="8054" y="16062"/>
                    </a:lnTo>
                    <a:lnTo>
                      <a:pt x="8098" y="16062"/>
                    </a:lnTo>
                    <a:lnTo>
                      <a:pt x="8069" y="15877"/>
                    </a:lnTo>
                    <a:lnTo>
                      <a:pt x="8069" y="15692"/>
                    </a:lnTo>
                    <a:lnTo>
                      <a:pt x="8054" y="15508"/>
                    </a:lnTo>
                    <a:lnTo>
                      <a:pt x="8039" y="15508"/>
                    </a:lnTo>
                    <a:lnTo>
                      <a:pt x="8024" y="15323"/>
                    </a:lnTo>
                    <a:lnTo>
                      <a:pt x="8024" y="15508"/>
                    </a:lnTo>
                    <a:lnTo>
                      <a:pt x="7950" y="15508"/>
                    </a:lnTo>
                    <a:lnTo>
                      <a:pt x="7950" y="15138"/>
                    </a:lnTo>
                    <a:lnTo>
                      <a:pt x="7980" y="15138"/>
                    </a:lnTo>
                    <a:lnTo>
                      <a:pt x="7950" y="14954"/>
                    </a:lnTo>
                    <a:lnTo>
                      <a:pt x="7935" y="14862"/>
                    </a:lnTo>
                    <a:lnTo>
                      <a:pt x="7935" y="15692"/>
                    </a:lnTo>
                    <a:lnTo>
                      <a:pt x="7920" y="15692"/>
                    </a:lnTo>
                    <a:lnTo>
                      <a:pt x="7920" y="15877"/>
                    </a:lnTo>
                    <a:lnTo>
                      <a:pt x="7876" y="15692"/>
                    </a:lnTo>
                    <a:lnTo>
                      <a:pt x="7891" y="15692"/>
                    </a:lnTo>
                    <a:lnTo>
                      <a:pt x="7920" y="15508"/>
                    </a:lnTo>
                    <a:lnTo>
                      <a:pt x="7935" y="15508"/>
                    </a:lnTo>
                    <a:lnTo>
                      <a:pt x="7935" y="14862"/>
                    </a:lnTo>
                    <a:lnTo>
                      <a:pt x="7920" y="14769"/>
                    </a:lnTo>
                    <a:lnTo>
                      <a:pt x="7861" y="14769"/>
                    </a:lnTo>
                    <a:lnTo>
                      <a:pt x="7861" y="15508"/>
                    </a:lnTo>
                    <a:lnTo>
                      <a:pt x="7817" y="15508"/>
                    </a:lnTo>
                    <a:lnTo>
                      <a:pt x="7806" y="15692"/>
                    </a:lnTo>
                    <a:lnTo>
                      <a:pt x="7793" y="15692"/>
                    </a:lnTo>
                    <a:lnTo>
                      <a:pt x="7777" y="15877"/>
                    </a:lnTo>
                    <a:lnTo>
                      <a:pt x="7758" y="15877"/>
                    </a:lnTo>
                    <a:lnTo>
                      <a:pt x="7713" y="15508"/>
                    </a:lnTo>
                    <a:lnTo>
                      <a:pt x="7713" y="15323"/>
                    </a:lnTo>
                    <a:lnTo>
                      <a:pt x="7684" y="15323"/>
                    </a:lnTo>
                    <a:lnTo>
                      <a:pt x="7669" y="15508"/>
                    </a:lnTo>
                    <a:lnTo>
                      <a:pt x="7654" y="15323"/>
                    </a:lnTo>
                    <a:lnTo>
                      <a:pt x="7626" y="15323"/>
                    </a:lnTo>
                    <a:lnTo>
                      <a:pt x="7593" y="15138"/>
                    </a:lnTo>
                    <a:lnTo>
                      <a:pt x="7580" y="14954"/>
                    </a:lnTo>
                    <a:lnTo>
                      <a:pt x="7715" y="14954"/>
                    </a:lnTo>
                    <a:lnTo>
                      <a:pt x="7732" y="15138"/>
                    </a:lnTo>
                    <a:lnTo>
                      <a:pt x="7728" y="15323"/>
                    </a:lnTo>
                    <a:lnTo>
                      <a:pt x="7713" y="15323"/>
                    </a:lnTo>
                    <a:lnTo>
                      <a:pt x="7736" y="15508"/>
                    </a:lnTo>
                    <a:lnTo>
                      <a:pt x="7802" y="15508"/>
                    </a:lnTo>
                    <a:lnTo>
                      <a:pt x="7802" y="15323"/>
                    </a:lnTo>
                    <a:lnTo>
                      <a:pt x="7846" y="15323"/>
                    </a:lnTo>
                    <a:lnTo>
                      <a:pt x="7861" y="15508"/>
                    </a:lnTo>
                    <a:lnTo>
                      <a:pt x="7861" y="14769"/>
                    </a:lnTo>
                    <a:lnTo>
                      <a:pt x="7832" y="14769"/>
                    </a:lnTo>
                    <a:lnTo>
                      <a:pt x="7817" y="14954"/>
                    </a:lnTo>
                    <a:lnTo>
                      <a:pt x="7787" y="14954"/>
                    </a:lnTo>
                    <a:lnTo>
                      <a:pt x="7787" y="15015"/>
                    </a:lnTo>
                    <a:lnTo>
                      <a:pt x="7780" y="14954"/>
                    </a:lnTo>
                    <a:lnTo>
                      <a:pt x="7735" y="14769"/>
                    </a:lnTo>
                    <a:lnTo>
                      <a:pt x="7780" y="14769"/>
                    </a:lnTo>
                    <a:lnTo>
                      <a:pt x="7802" y="14954"/>
                    </a:lnTo>
                    <a:lnTo>
                      <a:pt x="7802" y="14769"/>
                    </a:lnTo>
                    <a:lnTo>
                      <a:pt x="7817" y="14769"/>
                    </a:lnTo>
                    <a:lnTo>
                      <a:pt x="7803" y="14585"/>
                    </a:lnTo>
                    <a:lnTo>
                      <a:pt x="7785" y="14585"/>
                    </a:lnTo>
                    <a:lnTo>
                      <a:pt x="7765" y="14400"/>
                    </a:lnTo>
                    <a:lnTo>
                      <a:pt x="7743" y="14215"/>
                    </a:lnTo>
                    <a:lnTo>
                      <a:pt x="7713" y="14400"/>
                    </a:lnTo>
                    <a:lnTo>
                      <a:pt x="7684" y="14400"/>
                    </a:lnTo>
                    <a:lnTo>
                      <a:pt x="7684" y="14585"/>
                    </a:lnTo>
                    <a:lnTo>
                      <a:pt x="7654" y="14585"/>
                    </a:lnTo>
                    <a:lnTo>
                      <a:pt x="7654" y="14400"/>
                    </a:lnTo>
                    <a:lnTo>
                      <a:pt x="7621" y="14585"/>
                    </a:lnTo>
                    <a:lnTo>
                      <a:pt x="7554" y="14769"/>
                    </a:lnTo>
                    <a:lnTo>
                      <a:pt x="7521" y="14769"/>
                    </a:lnTo>
                    <a:lnTo>
                      <a:pt x="7491" y="15138"/>
                    </a:lnTo>
                    <a:lnTo>
                      <a:pt x="7417" y="15138"/>
                    </a:lnTo>
                    <a:lnTo>
                      <a:pt x="7417" y="16062"/>
                    </a:lnTo>
                    <a:lnTo>
                      <a:pt x="7328" y="16062"/>
                    </a:lnTo>
                    <a:lnTo>
                      <a:pt x="7343" y="15877"/>
                    </a:lnTo>
                    <a:lnTo>
                      <a:pt x="7328" y="15877"/>
                    </a:lnTo>
                    <a:lnTo>
                      <a:pt x="7314" y="16062"/>
                    </a:lnTo>
                    <a:lnTo>
                      <a:pt x="7302" y="15877"/>
                    </a:lnTo>
                    <a:lnTo>
                      <a:pt x="7195" y="15877"/>
                    </a:lnTo>
                    <a:lnTo>
                      <a:pt x="7195" y="17354"/>
                    </a:lnTo>
                    <a:lnTo>
                      <a:pt x="7165" y="17169"/>
                    </a:lnTo>
                    <a:lnTo>
                      <a:pt x="7195" y="17169"/>
                    </a:lnTo>
                    <a:lnTo>
                      <a:pt x="7195" y="15877"/>
                    </a:lnTo>
                    <a:lnTo>
                      <a:pt x="6988" y="15877"/>
                    </a:lnTo>
                    <a:lnTo>
                      <a:pt x="6979" y="16062"/>
                    </a:lnTo>
                    <a:lnTo>
                      <a:pt x="6967" y="16246"/>
                    </a:lnTo>
                    <a:lnTo>
                      <a:pt x="6929" y="16246"/>
                    </a:lnTo>
                    <a:lnTo>
                      <a:pt x="6929" y="16062"/>
                    </a:lnTo>
                    <a:lnTo>
                      <a:pt x="6914" y="16062"/>
                    </a:lnTo>
                    <a:lnTo>
                      <a:pt x="6914" y="16246"/>
                    </a:lnTo>
                    <a:lnTo>
                      <a:pt x="6899" y="16246"/>
                    </a:lnTo>
                    <a:lnTo>
                      <a:pt x="6884" y="16062"/>
                    </a:lnTo>
                    <a:lnTo>
                      <a:pt x="6884" y="16246"/>
                    </a:lnTo>
                    <a:lnTo>
                      <a:pt x="6869" y="16431"/>
                    </a:lnTo>
                    <a:lnTo>
                      <a:pt x="6758" y="16431"/>
                    </a:lnTo>
                    <a:lnTo>
                      <a:pt x="6751" y="16400"/>
                    </a:lnTo>
                    <a:lnTo>
                      <a:pt x="6751" y="16615"/>
                    </a:lnTo>
                    <a:lnTo>
                      <a:pt x="6692" y="16615"/>
                    </a:lnTo>
                    <a:lnTo>
                      <a:pt x="6721" y="16800"/>
                    </a:lnTo>
                    <a:lnTo>
                      <a:pt x="6736" y="16800"/>
                    </a:lnTo>
                    <a:lnTo>
                      <a:pt x="6721" y="16985"/>
                    </a:lnTo>
                    <a:lnTo>
                      <a:pt x="6688" y="16800"/>
                    </a:lnTo>
                    <a:lnTo>
                      <a:pt x="6621" y="16800"/>
                    </a:lnTo>
                    <a:lnTo>
                      <a:pt x="6588" y="16615"/>
                    </a:lnTo>
                    <a:lnTo>
                      <a:pt x="6632" y="16615"/>
                    </a:lnTo>
                    <a:lnTo>
                      <a:pt x="6618" y="16431"/>
                    </a:lnTo>
                    <a:lnTo>
                      <a:pt x="6486" y="16431"/>
                    </a:lnTo>
                    <a:lnTo>
                      <a:pt x="6468" y="16615"/>
                    </a:lnTo>
                    <a:lnTo>
                      <a:pt x="6425" y="16615"/>
                    </a:lnTo>
                    <a:lnTo>
                      <a:pt x="6292" y="16431"/>
                    </a:lnTo>
                    <a:lnTo>
                      <a:pt x="6307" y="16246"/>
                    </a:lnTo>
                    <a:lnTo>
                      <a:pt x="6248" y="16246"/>
                    </a:lnTo>
                    <a:lnTo>
                      <a:pt x="6248" y="16062"/>
                    </a:lnTo>
                    <a:lnTo>
                      <a:pt x="6233" y="16062"/>
                    </a:lnTo>
                    <a:lnTo>
                      <a:pt x="6233" y="15877"/>
                    </a:lnTo>
                    <a:lnTo>
                      <a:pt x="6248" y="15877"/>
                    </a:lnTo>
                    <a:lnTo>
                      <a:pt x="6248" y="15692"/>
                    </a:lnTo>
                    <a:lnTo>
                      <a:pt x="6262" y="15692"/>
                    </a:lnTo>
                    <a:lnTo>
                      <a:pt x="6262" y="15508"/>
                    </a:lnTo>
                    <a:lnTo>
                      <a:pt x="6396" y="15508"/>
                    </a:lnTo>
                    <a:lnTo>
                      <a:pt x="6396" y="15692"/>
                    </a:lnTo>
                    <a:lnTo>
                      <a:pt x="6425" y="15692"/>
                    </a:lnTo>
                    <a:lnTo>
                      <a:pt x="6410" y="15877"/>
                    </a:lnTo>
                    <a:lnTo>
                      <a:pt x="6396" y="15877"/>
                    </a:lnTo>
                    <a:lnTo>
                      <a:pt x="6420" y="16062"/>
                    </a:lnTo>
                    <a:lnTo>
                      <a:pt x="6447" y="16246"/>
                    </a:lnTo>
                    <a:lnTo>
                      <a:pt x="6475" y="16246"/>
                    </a:lnTo>
                    <a:lnTo>
                      <a:pt x="6499" y="16431"/>
                    </a:lnTo>
                    <a:lnTo>
                      <a:pt x="6662" y="16431"/>
                    </a:lnTo>
                    <a:lnTo>
                      <a:pt x="6662" y="16615"/>
                    </a:lnTo>
                    <a:lnTo>
                      <a:pt x="6692" y="16615"/>
                    </a:lnTo>
                    <a:lnTo>
                      <a:pt x="6692" y="16431"/>
                    </a:lnTo>
                    <a:lnTo>
                      <a:pt x="6751" y="16431"/>
                    </a:lnTo>
                    <a:lnTo>
                      <a:pt x="6751" y="16400"/>
                    </a:lnTo>
                    <a:lnTo>
                      <a:pt x="6714" y="16246"/>
                    </a:lnTo>
                    <a:lnTo>
                      <a:pt x="6692" y="16246"/>
                    </a:lnTo>
                    <a:lnTo>
                      <a:pt x="6677" y="16062"/>
                    </a:lnTo>
                    <a:lnTo>
                      <a:pt x="6662" y="16062"/>
                    </a:lnTo>
                    <a:lnTo>
                      <a:pt x="6632" y="15877"/>
                    </a:lnTo>
                    <a:lnTo>
                      <a:pt x="6692" y="15692"/>
                    </a:lnTo>
                    <a:lnTo>
                      <a:pt x="6677" y="15692"/>
                    </a:lnTo>
                    <a:lnTo>
                      <a:pt x="6647" y="15508"/>
                    </a:lnTo>
                    <a:lnTo>
                      <a:pt x="6707" y="15508"/>
                    </a:lnTo>
                    <a:lnTo>
                      <a:pt x="6692" y="15692"/>
                    </a:lnTo>
                    <a:lnTo>
                      <a:pt x="6721" y="15692"/>
                    </a:lnTo>
                    <a:lnTo>
                      <a:pt x="6721" y="15508"/>
                    </a:lnTo>
                    <a:lnTo>
                      <a:pt x="6720" y="15508"/>
                    </a:lnTo>
                    <a:lnTo>
                      <a:pt x="6751" y="15323"/>
                    </a:lnTo>
                    <a:lnTo>
                      <a:pt x="6766" y="15138"/>
                    </a:lnTo>
                    <a:lnTo>
                      <a:pt x="6751" y="15138"/>
                    </a:lnTo>
                    <a:lnTo>
                      <a:pt x="6751" y="14954"/>
                    </a:lnTo>
                    <a:lnTo>
                      <a:pt x="6781" y="14954"/>
                    </a:lnTo>
                    <a:lnTo>
                      <a:pt x="6781" y="15138"/>
                    </a:lnTo>
                    <a:lnTo>
                      <a:pt x="6795" y="15138"/>
                    </a:lnTo>
                    <a:lnTo>
                      <a:pt x="6880" y="14785"/>
                    </a:lnTo>
                    <a:lnTo>
                      <a:pt x="7003" y="14954"/>
                    </a:lnTo>
                    <a:lnTo>
                      <a:pt x="7025" y="15138"/>
                    </a:lnTo>
                    <a:lnTo>
                      <a:pt x="7069" y="15138"/>
                    </a:lnTo>
                    <a:lnTo>
                      <a:pt x="7091" y="15323"/>
                    </a:lnTo>
                    <a:lnTo>
                      <a:pt x="7055" y="15508"/>
                    </a:lnTo>
                    <a:lnTo>
                      <a:pt x="7030" y="15692"/>
                    </a:lnTo>
                    <a:lnTo>
                      <a:pt x="7003" y="15692"/>
                    </a:lnTo>
                    <a:lnTo>
                      <a:pt x="7003" y="15877"/>
                    </a:lnTo>
                    <a:lnTo>
                      <a:pt x="7291" y="15877"/>
                    </a:lnTo>
                    <a:lnTo>
                      <a:pt x="7269" y="15508"/>
                    </a:lnTo>
                    <a:lnTo>
                      <a:pt x="7388" y="15692"/>
                    </a:lnTo>
                    <a:lnTo>
                      <a:pt x="7402" y="15877"/>
                    </a:lnTo>
                    <a:lnTo>
                      <a:pt x="7417" y="15877"/>
                    </a:lnTo>
                    <a:lnTo>
                      <a:pt x="7417" y="15138"/>
                    </a:lnTo>
                    <a:lnTo>
                      <a:pt x="7388" y="15138"/>
                    </a:lnTo>
                    <a:lnTo>
                      <a:pt x="7396" y="14954"/>
                    </a:lnTo>
                    <a:lnTo>
                      <a:pt x="7408" y="14769"/>
                    </a:lnTo>
                    <a:lnTo>
                      <a:pt x="7417" y="14585"/>
                    </a:lnTo>
                    <a:lnTo>
                      <a:pt x="7373" y="14585"/>
                    </a:lnTo>
                    <a:lnTo>
                      <a:pt x="7359" y="14769"/>
                    </a:lnTo>
                    <a:lnTo>
                      <a:pt x="7327" y="14954"/>
                    </a:lnTo>
                    <a:lnTo>
                      <a:pt x="7314" y="14954"/>
                    </a:lnTo>
                    <a:lnTo>
                      <a:pt x="7311" y="14769"/>
                    </a:lnTo>
                    <a:lnTo>
                      <a:pt x="7301" y="14585"/>
                    </a:lnTo>
                    <a:lnTo>
                      <a:pt x="7299" y="14400"/>
                    </a:lnTo>
                    <a:lnTo>
                      <a:pt x="7314" y="14400"/>
                    </a:lnTo>
                    <a:lnTo>
                      <a:pt x="7343" y="14585"/>
                    </a:lnTo>
                    <a:lnTo>
                      <a:pt x="7358" y="14585"/>
                    </a:lnTo>
                    <a:lnTo>
                      <a:pt x="7347" y="14400"/>
                    </a:lnTo>
                    <a:lnTo>
                      <a:pt x="7325" y="14215"/>
                    </a:lnTo>
                    <a:lnTo>
                      <a:pt x="7314" y="14031"/>
                    </a:lnTo>
                    <a:lnTo>
                      <a:pt x="7306" y="14031"/>
                    </a:lnTo>
                    <a:lnTo>
                      <a:pt x="7284" y="13846"/>
                    </a:lnTo>
                    <a:lnTo>
                      <a:pt x="7254" y="13846"/>
                    </a:lnTo>
                    <a:lnTo>
                      <a:pt x="7269" y="14031"/>
                    </a:lnTo>
                    <a:lnTo>
                      <a:pt x="7260" y="14215"/>
                    </a:lnTo>
                    <a:lnTo>
                      <a:pt x="7248" y="14400"/>
                    </a:lnTo>
                    <a:lnTo>
                      <a:pt x="7175" y="14400"/>
                    </a:lnTo>
                    <a:lnTo>
                      <a:pt x="7146" y="14215"/>
                    </a:lnTo>
                    <a:lnTo>
                      <a:pt x="7054" y="14215"/>
                    </a:lnTo>
                    <a:lnTo>
                      <a:pt x="7032" y="14031"/>
                    </a:lnTo>
                    <a:lnTo>
                      <a:pt x="7062" y="14031"/>
                    </a:lnTo>
                    <a:lnTo>
                      <a:pt x="7077" y="13846"/>
                    </a:lnTo>
                    <a:lnTo>
                      <a:pt x="7125" y="13846"/>
                    </a:lnTo>
                    <a:lnTo>
                      <a:pt x="7156" y="13662"/>
                    </a:lnTo>
                    <a:lnTo>
                      <a:pt x="7185" y="13662"/>
                    </a:lnTo>
                    <a:lnTo>
                      <a:pt x="7210" y="13477"/>
                    </a:lnTo>
                    <a:lnTo>
                      <a:pt x="7219" y="13662"/>
                    </a:lnTo>
                    <a:lnTo>
                      <a:pt x="7231" y="13846"/>
                    </a:lnTo>
                    <a:lnTo>
                      <a:pt x="7254" y="13846"/>
                    </a:lnTo>
                    <a:lnTo>
                      <a:pt x="7269" y="13662"/>
                    </a:lnTo>
                    <a:lnTo>
                      <a:pt x="7314" y="13662"/>
                    </a:lnTo>
                    <a:lnTo>
                      <a:pt x="7328" y="13477"/>
                    </a:lnTo>
                    <a:lnTo>
                      <a:pt x="7402" y="13477"/>
                    </a:lnTo>
                    <a:lnTo>
                      <a:pt x="7417" y="13662"/>
                    </a:lnTo>
                    <a:lnTo>
                      <a:pt x="7432" y="13662"/>
                    </a:lnTo>
                    <a:lnTo>
                      <a:pt x="7417" y="13846"/>
                    </a:lnTo>
                    <a:lnTo>
                      <a:pt x="7417" y="14031"/>
                    </a:lnTo>
                    <a:lnTo>
                      <a:pt x="7432" y="14031"/>
                    </a:lnTo>
                    <a:lnTo>
                      <a:pt x="7432" y="14215"/>
                    </a:lnTo>
                    <a:lnTo>
                      <a:pt x="7462" y="14215"/>
                    </a:lnTo>
                    <a:lnTo>
                      <a:pt x="7462" y="14400"/>
                    </a:lnTo>
                    <a:lnTo>
                      <a:pt x="7476" y="14400"/>
                    </a:lnTo>
                    <a:lnTo>
                      <a:pt x="7476" y="14585"/>
                    </a:lnTo>
                    <a:lnTo>
                      <a:pt x="7515" y="14585"/>
                    </a:lnTo>
                    <a:lnTo>
                      <a:pt x="7527" y="14400"/>
                    </a:lnTo>
                    <a:lnTo>
                      <a:pt x="7536" y="14215"/>
                    </a:lnTo>
                    <a:lnTo>
                      <a:pt x="7534" y="14031"/>
                    </a:lnTo>
                    <a:lnTo>
                      <a:pt x="7529" y="13846"/>
                    </a:lnTo>
                    <a:lnTo>
                      <a:pt x="7506" y="13846"/>
                    </a:lnTo>
                    <a:lnTo>
                      <a:pt x="7491" y="13662"/>
                    </a:lnTo>
                    <a:lnTo>
                      <a:pt x="7536" y="13662"/>
                    </a:lnTo>
                    <a:lnTo>
                      <a:pt x="7536" y="13846"/>
                    </a:lnTo>
                    <a:lnTo>
                      <a:pt x="7595" y="13846"/>
                    </a:lnTo>
                    <a:lnTo>
                      <a:pt x="7610" y="13662"/>
                    </a:lnTo>
                    <a:lnTo>
                      <a:pt x="7595" y="13662"/>
                    </a:lnTo>
                    <a:lnTo>
                      <a:pt x="7595" y="13477"/>
                    </a:lnTo>
                    <a:lnTo>
                      <a:pt x="7580" y="13662"/>
                    </a:lnTo>
                    <a:lnTo>
                      <a:pt x="7550" y="13662"/>
                    </a:lnTo>
                    <a:lnTo>
                      <a:pt x="7565" y="13477"/>
                    </a:lnTo>
                    <a:lnTo>
                      <a:pt x="7565" y="13292"/>
                    </a:lnTo>
                    <a:lnTo>
                      <a:pt x="7580" y="13292"/>
                    </a:lnTo>
                    <a:lnTo>
                      <a:pt x="7595" y="13477"/>
                    </a:lnTo>
                    <a:lnTo>
                      <a:pt x="7624" y="13477"/>
                    </a:lnTo>
                    <a:lnTo>
                      <a:pt x="7624" y="13662"/>
                    </a:lnTo>
                    <a:lnTo>
                      <a:pt x="7639" y="13662"/>
                    </a:lnTo>
                    <a:lnTo>
                      <a:pt x="7639" y="13846"/>
                    </a:lnTo>
                    <a:lnTo>
                      <a:pt x="7595" y="13846"/>
                    </a:lnTo>
                    <a:lnTo>
                      <a:pt x="7583" y="14031"/>
                    </a:lnTo>
                    <a:lnTo>
                      <a:pt x="7571" y="14031"/>
                    </a:lnTo>
                    <a:lnTo>
                      <a:pt x="7555" y="14215"/>
                    </a:lnTo>
                    <a:lnTo>
                      <a:pt x="7536" y="14215"/>
                    </a:lnTo>
                    <a:lnTo>
                      <a:pt x="7558" y="14400"/>
                    </a:lnTo>
                    <a:lnTo>
                      <a:pt x="7624" y="14400"/>
                    </a:lnTo>
                    <a:lnTo>
                      <a:pt x="7654" y="14031"/>
                    </a:lnTo>
                    <a:lnTo>
                      <a:pt x="7772" y="14031"/>
                    </a:lnTo>
                    <a:lnTo>
                      <a:pt x="7772" y="13846"/>
                    </a:lnTo>
                    <a:lnTo>
                      <a:pt x="7758" y="13846"/>
                    </a:lnTo>
                    <a:lnTo>
                      <a:pt x="7733" y="13662"/>
                    </a:lnTo>
                    <a:lnTo>
                      <a:pt x="7772" y="13662"/>
                    </a:lnTo>
                    <a:lnTo>
                      <a:pt x="7772" y="13846"/>
                    </a:lnTo>
                    <a:lnTo>
                      <a:pt x="7802" y="13846"/>
                    </a:lnTo>
                    <a:lnTo>
                      <a:pt x="7817" y="13662"/>
                    </a:lnTo>
                    <a:lnTo>
                      <a:pt x="7832" y="13846"/>
                    </a:lnTo>
                    <a:lnTo>
                      <a:pt x="7845" y="13662"/>
                    </a:lnTo>
                    <a:lnTo>
                      <a:pt x="7877" y="13477"/>
                    </a:lnTo>
                    <a:lnTo>
                      <a:pt x="7945" y="13477"/>
                    </a:lnTo>
                    <a:lnTo>
                      <a:pt x="8000" y="13292"/>
                    </a:lnTo>
                    <a:lnTo>
                      <a:pt x="8024" y="13292"/>
                    </a:lnTo>
                    <a:lnTo>
                      <a:pt x="8049" y="13477"/>
                    </a:lnTo>
                    <a:lnTo>
                      <a:pt x="8128" y="13477"/>
                    </a:lnTo>
                    <a:lnTo>
                      <a:pt x="8161" y="13292"/>
                    </a:lnTo>
                    <a:lnTo>
                      <a:pt x="8193" y="13108"/>
                    </a:lnTo>
                    <a:lnTo>
                      <a:pt x="8221" y="12923"/>
                    </a:lnTo>
                    <a:lnTo>
                      <a:pt x="8246" y="12738"/>
                    </a:lnTo>
                    <a:lnTo>
                      <a:pt x="8242" y="12923"/>
                    </a:lnTo>
                    <a:lnTo>
                      <a:pt x="8211" y="13108"/>
                    </a:lnTo>
                    <a:lnTo>
                      <a:pt x="8194" y="13292"/>
                    </a:lnTo>
                    <a:lnTo>
                      <a:pt x="8231" y="13477"/>
                    </a:lnTo>
                    <a:lnTo>
                      <a:pt x="8246" y="13292"/>
                    </a:lnTo>
                    <a:lnTo>
                      <a:pt x="8261" y="13292"/>
                    </a:lnTo>
                    <a:lnTo>
                      <a:pt x="8276" y="13108"/>
                    </a:lnTo>
                    <a:lnTo>
                      <a:pt x="8291" y="13108"/>
                    </a:lnTo>
                    <a:lnTo>
                      <a:pt x="8291" y="13292"/>
                    </a:lnTo>
                    <a:lnTo>
                      <a:pt x="8305" y="13292"/>
                    </a:lnTo>
                    <a:lnTo>
                      <a:pt x="8365" y="13477"/>
                    </a:lnTo>
                    <a:lnTo>
                      <a:pt x="8365" y="13292"/>
                    </a:lnTo>
                    <a:lnTo>
                      <a:pt x="8379" y="13292"/>
                    </a:lnTo>
                    <a:lnTo>
                      <a:pt x="8407" y="13108"/>
                    </a:lnTo>
                    <a:lnTo>
                      <a:pt x="8498" y="13108"/>
                    </a:lnTo>
                    <a:lnTo>
                      <a:pt x="8498" y="13292"/>
                    </a:lnTo>
                    <a:lnTo>
                      <a:pt x="8542" y="13292"/>
                    </a:lnTo>
                    <a:lnTo>
                      <a:pt x="8513" y="13108"/>
                    </a:lnTo>
                    <a:lnTo>
                      <a:pt x="8542" y="13108"/>
                    </a:lnTo>
                    <a:lnTo>
                      <a:pt x="8518" y="12923"/>
                    </a:lnTo>
                    <a:lnTo>
                      <a:pt x="8513" y="12893"/>
                    </a:lnTo>
                    <a:lnTo>
                      <a:pt x="8524" y="12923"/>
                    </a:lnTo>
                    <a:lnTo>
                      <a:pt x="8557" y="12923"/>
                    </a:lnTo>
                    <a:lnTo>
                      <a:pt x="8557" y="13108"/>
                    </a:lnTo>
                    <a:lnTo>
                      <a:pt x="8542" y="13108"/>
                    </a:lnTo>
                    <a:lnTo>
                      <a:pt x="8542" y="13292"/>
                    </a:lnTo>
                    <a:lnTo>
                      <a:pt x="8557" y="13292"/>
                    </a:lnTo>
                    <a:lnTo>
                      <a:pt x="8577" y="13477"/>
                    </a:lnTo>
                    <a:lnTo>
                      <a:pt x="8611" y="13662"/>
                    </a:lnTo>
                    <a:lnTo>
                      <a:pt x="8631" y="13846"/>
                    </a:lnTo>
                    <a:lnTo>
                      <a:pt x="8661" y="13846"/>
                    </a:lnTo>
                    <a:lnTo>
                      <a:pt x="8676" y="14031"/>
                    </a:lnTo>
                    <a:lnTo>
                      <a:pt x="8705" y="14031"/>
                    </a:lnTo>
                    <a:lnTo>
                      <a:pt x="8705" y="14215"/>
                    </a:lnTo>
                    <a:lnTo>
                      <a:pt x="8661" y="14215"/>
                    </a:lnTo>
                    <a:lnTo>
                      <a:pt x="8661" y="14031"/>
                    </a:lnTo>
                    <a:lnTo>
                      <a:pt x="8619" y="14031"/>
                    </a:lnTo>
                    <a:lnTo>
                      <a:pt x="8540" y="13846"/>
                    </a:lnTo>
                    <a:lnTo>
                      <a:pt x="8498" y="13846"/>
                    </a:lnTo>
                    <a:lnTo>
                      <a:pt x="8453" y="14400"/>
                    </a:lnTo>
                    <a:lnTo>
                      <a:pt x="8431" y="14215"/>
                    </a:lnTo>
                    <a:lnTo>
                      <a:pt x="8424" y="14215"/>
                    </a:lnTo>
                    <a:lnTo>
                      <a:pt x="8424" y="15692"/>
                    </a:lnTo>
                    <a:lnTo>
                      <a:pt x="8404" y="15877"/>
                    </a:lnTo>
                    <a:lnTo>
                      <a:pt x="8391" y="15877"/>
                    </a:lnTo>
                    <a:lnTo>
                      <a:pt x="8372" y="16062"/>
                    </a:lnTo>
                    <a:lnTo>
                      <a:pt x="8409" y="15692"/>
                    </a:lnTo>
                    <a:lnTo>
                      <a:pt x="8368" y="15692"/>
                    </a:lnTo>
                    <a:lnTo>
                      <a:pt x="8368" y="16062"/>
                    </a:lnTo>
                    <a:lnTo>
                      <a:pt x="8350" y="16246"/>
                    </a:lnTo>
                    <a:lnTo>
                      <a:pt x="8335" y="16431"/>
                    </a:lnTo>
                    <a:lnTo>
                      <a:pt x="8335" y="17723"/>
                    </a:lnTo>
                    <a:lnTo>
                      <a:pt x="8320" y="17723"/>
                    </a:lnTo>
                    <a:lnTo>
                      <a:pt x="8320" y="17908"/>
                    </a:lnTo>
                    <a:lnTo>
                      <a:pt x="8305" y="17908"/>
                    </a:lnTo>
                    <a:lnTo>
                      <a:pt x="8305" y="17723"/>
                    </a:lnTo>
                    <a:lnTo>
                      <a:pt x="8320" y="17723"/>
                    </a:lnTo>
                    <a:lnTo>
                      <a:pt x="8313" y="17631"/>
                    </a:lnTo>
                    <a:lnTo>
                      <a:pt x="8305" y="17538"/>
                    </a:lnTo>
                    <a:lnTo>
                      <a:pt x="8320" y="17538"/>
                    </a:lnTo>
                    <a:lnTo>
                      <a:pt x="8335" y="17723"/>
                    </a:lnTo>
                    <a:lnTo>
                      <a:pt x="8335" y="16431"/>
                    </a:lnTo>
                    <a:lnTo>
                      <a:pt x="8320" y="16615"/>
                    </a:lnTo>
                    <a:lnTo>
                      <a:pt x="8291" y="16800"/>
                    </a:lnTo>
                    <a:lnTo>
                      <a:pt x="8291" y="16985"/>
                    </a:lnTo>
                    <a:lnTo>
                      <a:pt x="8261" y="16985"/>
                    </a:lnTo>
                    <a:lnTo>
                      <a:pt x="8231" y="16800"/>
                    </a:lnTo>
                    <a:lnTo>
                      <a:pt x="8225" y="16800"/>
                    </a:lnTo>
                    <a:lnTo>
                      <a:pt x="8237" y="16615"/>
                    </a:lnTo>
                    <a:lnTo>
                      <a:pt x="8246" y="16431"/>
                    </a:lnTo>
                    <a:lnTo>
                      <a:pt x="8217" y="16431"/>
                    </a:lnTo>
                    <a:lnTo>
                      <a:pt x="8217" y="16800"/>
                    </a:lnTo>
                    <a:lnTo>
                      <a:pt x="8187" y="16985"/>
                    </a:lnTo>
                    <a:lnTo>
                      <a:pt x="8187" y="16800"/>
                    </a:lnTo>
                    <a:lnTo>
                      <a:pt x="8217" y="16800"/>
                    </a:lnTo>
                    <a:lnTo>
                      <a:pt x="8217" y="16246"/>
                    </a:lnTo>
                    <a:lnTo>
                      <a:pt x="8261" y="16246"/>
                    </a:lnTo>
                    <a:lnTo>
                      <a:pt x="8246" y="16431"/>
                    </a:lnTo>
                    <a:lnTo>
                      <a:pt x="8320" y="16431"/>
                    </a:lnTo>
                    <a:lnTo>
                      <a:pt x="8335" y="16246"/>
                    </a:lnTo>
                    <a:lnTo>
                      <a:pt x="8305" y="16246"/>
                    </a:lnTo>
                    <a:lnTo>
                      <a:pt x="8305" y="16062"/>
                    </a:lnTo>
                    <a:lnTo>
                      <a:pt x="8335" y="16062"/>
                    </a:lnTo>
                    <a:lnTo>
                      <a:pt x="8335" y="16246"/>
                    </a:lnTo>
                    <a:lnTo>
                      <a:pt x="8355" y="16062"/>
                    </a:lnTo>
                    <a:lnTo>
                      <a:pt x="8368" y="16062"/>
                    </a:lnTo>
                    <a:lnTo>
                      <a:pt x="8368" y="15692"/>
                    </a:lnTo>
                    <a:lnTo>
                      <a:pt x="8305" y="15692"/>
                    </a:lnTo>
                    <a:lnTo>
                      <a:pt x="8314" y="15508"/>
                    </a:lnTo>
                    <a:lnTo>
                      <a:pt x="8326" y="15323"/>
                    </a:lnTo>
                    <a:lnTo>
                      <a:pt x="8335" y="15138"/>
                    </a:lnTo>
                    <a:lnTo>
                      <a:pt x="8291" y="14954"/>
                    </a:lnTo>
                    <a:lnTo>
                      <a:pt x="8305" y="14954"/>
                    </a:lnTo>
                    <a:lnTo>
                      <a:pt x="8335" y="15138"/>
                    </a:lnTo>
                    <a:lnTo>
                      <a:pt x="8350" y="15138"/>
                    </a:lnTo>
                    <a:lnTo>
                      <a:pt x="8372" y="15323"/>
                    </a:lnTo>
                    <a:lnTo>
                      <a:pt x="8392" y="15505"/>
                    </a:lnTo>
                    <a:lnTo>
                      <a:pt x="8410" y="15692"/>
                    </a:lnTo>
                    <a:lnTo>
                      <a:pt x="8424" y="15692"/>
                    </a:lnTo>
                    <a:lnTo>
                      <a:pt x="8424" y="14215"/>
                    </a:lnTo>
                    <a:lnTo>
                      <a:pt x="8365" y="14215"/>
                    </a:lnTo>
                    <a:lnTo>
                      <a:pt x="8365" y="14585"/>
                    </a:lnTo>
                    <a:lnTo>
                      <a:pt x="8320" y="14585"/>
                    </a:lnTo>
                    <a:lnTo>
                      <a:pt x="8320" y="14769"/>
                    </a:lnTo>
                    <a:lnTo>
                      <a:pt x="8291" y="14769"/>
                    </a:lnTo>
                    <a:lnTo>
                      <a:pt x="8276" y="14954"/>
                    </a:lnTo>
                    <a:lnTo>
                      <a:pt x="8261" y="14954"/>
                    </a:lnTo>
                    <a:lnTo>
                      <a:pt x="8261" y="15692"/>
                    </a:lnTo>
                    <a:lnTo>
                      <a:pt x="8246" y="15877"/>
                    </a:lnTo>
                    <a:lnTo>
                      <a:pt x="8143" y="15877"/>
                    </a:lnTo>
                    <a:lnTo>
                      <a:pt x="8143" y="15692"/>
                    </a:lnTo>
                    <a:lnTo>
                      <a:pt x="8261" y="15692"/>
                    </a:lnTo>
                    <a:lnTo>
                      <a:pt x="8261" y="14954"/>
                    </a:lnTo>
                    <a:lnTo>
                      <a:pt x="8246" y="14954"/>
                    </a:lnTo>
                    <a:lnTo>
                      <a:pt x="8231" y="14769"/>
                    </a:lnTo>
                    <a:lnTo>
                      <a:pt x="8246" y="14769"/>
                    </a:lnTo>
                    <a:lnTo>
                      <a:pt x="8246" y="14585"/>
                    </a:lnTo>
                    <a:lnTo>
                      <a:pt x="8320" y="14585"/>
                    </a:lnTo>
                    <a:lnTo>
                      <a:pt x="8335" y="14400"/>
                    </a:lnTo>
                    <a:lnTo>
                      <a:pt x="8365" y="14585"/>
                    </a:lnTo>
                    <a:lnTo>
                      <a:pt x="8365" y="14215"/>
                    </a:lnTo>
                    <a:lnTo>
                      <a:pt x="8350" y="14215"/>
                    </a:lnTo>
                    <a:lnTo>
                      <a:pt x="8352" y="14031"/>
                    </a:lnTo>
                    <a:lnTo>
                      <a:pt x="8362" y="13846"/>
                    </a:lnTo>
                    <a:lnTo>
                      <a:pt x="8365" y="13846"/>
                    </a:lnTo>
                    <a:lnTo>
                      <a:pt x="8343" y="13662"/>
                    </a:lnTo>
                    <a:lnTo>
                      <a:pt x="8335" y="13662"/>
                    </a:lnTo>
                    <a:lnTo>
                      <a:pt x="8335" y="14215"/>
                    </a:lnTo>
                    <a:lnTo>
                      <a:pt x="8320" y="14400"/>
                    </a:lnTo>
                    <a:lnTo>
                      <a:pt x="8298" y="14215"/>
                    </a:lnTo>
                    <a:lnTo>
                      <a:pt x="8335" y="14215"/>
                    </a:lnTo>
                    <a:lnTo>
                      <a:pt x="8335" y="13662"/>
                    </a:lnTo>
                    <a:lnTo>
                      <a:pt x="8322" y="13662"/>
                    </a:lnTo>
                    <a:lnTo>
                      <a:pt x="8304" y="13477"/>
                    </a:lnTo>
                    <a:lnTo>
                      <a:pt x="8291" y="13477"/>
                    </a:lnTo>
                    <a:lnTo>
                      <a:pt x="8281" y="13662"/>
                    </a:lnTo>
                    <a:lnTo>
                      <a:pt x="8292" y="13846"/>
                    </a:lnTo>
                    <a:lnTo>
                      <a:pt x="8217" y="13846"/>
                    </a:lnTo>
                    <a:lnTo>
                      <a:pt x="8217" y="14031"/>
                    </a:lnTo>
                    <a:lnTo>
                      <a:pt x="8231" y="14031"/>
                    </a:lnTo>
                    <a:lnTo>
                      <a:pt x="8231" y="14215"/>
                    </a:lnTo>
                    <a:lnTo>
                      <a:pt x="8217" y="14215"/>
                    </a:lnTo>
                    <a:lnTo>
                      <a:pt x="8217" y="14400"/>
                    </a:lnTo>
                    <a:lnTo>
                      <a:pt x="8202" y="14400"/>
                    </a:lnTo>
                    <a:lnTo>
                      <a:pt x="8217" y="14585"/>
                    </a:lnTo>
                    <a:lnTo>
                      <a:pt x="8202" y="14585"/>
                    </a:lnTo>
                    <a:lnTo>
                      <a:pt x="8187" y="14400"/>
                    </a:lnTo>
                    <a:lnTo>
                      <a:pt x="8187" y="14585"/>
                    </a:lnTo>
                    <a:lnTo>
                      <a:pt x="8172" y="14585"/>
                    </a:lnTo>
                    <a:lnTo>
                      <a:pt x="8157" y="14400"/>
                    </a:lnTo>
                    <a:lnTo>
                      <a:pt x="8113" y="14400"/>
                    </a:lnTo>
                    <a:lnTo>
                      <a:pt x="8098" y="14585"/>
                    </a:lnTo>
                    <a:lnTo>
                      <a:pt x="8024" y="14585"/>
                    </a:lnTo>
                    <a:lnTo>
                      <a:pt x="8015" y="14769"/>
                    </a:lnTo>
                    <a:lnTo>
                      <a:pt x="8009" y="14769"/>
                    </a:lnTo>
                    <a:lnTo>
                      <a:pt x="8003" y="14954"/>
                    </a:lnTo>
                    <a:lnTo>
                      <a:pt x="7995" y="15138"/>
                    </a:lnTo>
                    <a:lnTo>
                      <a:pt x="8054" y="15138"/>
                    </a:lnTo>
                    <a:lnTo>
                      <a:pt x="8069" y="14954"/>
                    </a:lnTo>
                    <a:lnTo>
                      <a:pt x="8091" y="15138"/>
                    </a:lnTo>
                    <a:lnTo>
                      <a:pt x="8115" y="15138"/>
                    </a:lnTo>
                    <a:lnTo>
                      <a:pt x="8141" y="15323"/>
                    </a:lnTo>
                    <a:lnTo>
                      <a:pt x="8172" y="15323"/>
                    </a:lnTo>
                    <a:lnTo>
                      <a:pt x="8157" y="15508"/>
                    </a:lnTo>
                    <a:lnTo>
                      <a:pt x="8098" y="15508"/>
                    </a:lnTo>
                    <a:lnTo>
                      <a:pt x="8083" y="15692"/>
                    </a:lnTo>
                    <a:lnTo>
                      <a:pt x="8113" y="15692"/>
                    </a:lnTo>
                    <a:lnTo>
                      <a:pt x="8128" y="15877"/>
                    </a:lnTo>
                    <a:lnTo>
                      <a:pt x="8128" y="16062"/>
                    </a:lnTo>
                    <a:lnTo>
                      <a:pt x="8150" y="16062"/>
                    </a:lnTo>
                    <a:lnTo>
                      <a:pt x="8194" y="16246"/>
                    </a:lnTo>
                    <a:lnTo>
                      <a:pt x="8202" y="16246"/>
                    </a:lnTo>
                    <a:lnTo>
                      <a:pt x="8202" y="16431"/>
                    </a:lnTo>
                    <a:lnTo>
                      <a:pt x="8076" y="16431"/>
                    </a:lnTo>
                    <a:lnTo>
                      <a:pt x="8093" y="16615"/>
                    </a:lnTo>
                    <a:lnTo>
                      <a:pt x="8009" y="16615"/>
                    </a:lnTo>
                    <a:lnTo>
                      <a:pt x="8009" y="16985"/>
                    </a:lnTo>
                    <a:lnTo>
                      <a:pt x="8069" y="16985"/>
                    </a:lnTo>
                    <a:lnTo>
                      <a:pt x="8083" y="17169"/>
                    </a:lnTo>
                    <a:lnTo>
                      <a:pt x="8098" y="17169"/>
                    </a:lnTo>
                    <a:lnTo>
                      <a:pt x="8098" y="17354"/>
                    </a:lnTo>
                    <a:lnTo>
                      <a:pt x="8113" y="17354"/>
                    </a:lnTo>
                    <a:lnTo>
                      <a:pt x="8128" y="17538"/>
                    </a:lnTo>
                    <a:lnTo>
                      <a:pt x="8128" y="17723"/>
                    </a:lnTo>
                    <a:lnTo>
                      <a:pt x="8113" y="17723"/>
                    </a:lnTo>
                    <a:lnTo>
                      <a:pt x="8113" y="18092"/>
                    </a:lnTo>
                    <a:lnTo>
                      <a:pt x="8220" y="18092"/>
                    </a:lnTo>
                    <a:lnTo>
                      <a:pt x="8198" y="18462"/>
                    </a:lnTo>
                    <a:lnTo>
                      <a:pt x="8217" y="18462"/>
                    </a:lnTo>
                    <a:lnTo>
                      <a:pt x="8261" y="18092"/>
                    </a:lnTo>
                    <a:lnTo>
                      <a:pt x="8291" y="18092"/>
                    </a:lnTo>
                    <a:lnTo>
                      <a:pt x="8282" y="18277"/>
                    </a:lnTo>
                    <a:lnTo>
                      <a:pt x="8270" y="18462"/>
                    </a:lnTo>
                    <a:lnTo>
                      <a:pt x="8449" y="18462"/>
                    </a:lnTo>
                    <a:lnTo>
                      <a:pt x="8446" y="18546"/>
                    </a:lnTo>
                    <a:lnTo>
                      <a:pt x="8448" y="18656"/>
                    </a:lnTo>
                    <a:lnTo>
                      <a:pt x="8464" y="18696"/>
                    </a:lnTo>
                    <a:lnTo>
                      <a:pt x="8498" y="18702"/>
                    </a:lnTo>
                    <a:lnTo>
                      <a:pt x="8498" y="18578"/>
                    </a:lnTo>
                    <a:lnTo>
                      <a:pt x="8483" y="18517"/>
                    </a:lnTo>
                    <a:lnTo>
                      <a:pt x="8483" y="18462"/>
                    </a:lnTo>
                    <a:lnTo>
                      <a:pt x="8513" y="18462"/>
                    </a:lnTo>
                    <a:lnTo>
                      <a:pt x="8527" y="18277"/>
                    </a:lnTo>
                    <a:lnTo>
                      <a:pt x="8498" y="18092"/>
                    </a:lnTo>
                    <a:lnTo>
                      <a:pt x="8468" y="18092"/>
                    </a:lnTo>
                    <a:lnTo>
                      <a:pt x="8483" y="17908"/>
                    </a:lnTo>
                    <a:lnTo>
                      <a:pt x="8513" y="17908"/>
                    </a:lnTo>
                    <a:lnTo>
                      <a:pt x="8513" y="18092"/>
                    </a:lnTo>
                    <a:lnTo>
                      <a:pt x="8527" y="18092"/>
                    </a:lnTo>
                    <a:lnTo>
                      <a:pt x="8527" y="18277"/>
                    </a:lnTo>
                    <a:lnTo>
                      <a:pt x="8557" y="18277"/>
                    </a:lnTo>
                    <a:lnTo>
                      <a:pt x="8587" y="18092"/>
                    </a:lnTo>
                    <a:lnTo>
                      <a:pt x="8602" y="18092"/>
                    </a:lnTo>
                    <a:lnTo>
                      <a:pt x="8602" y="18277"/>
                    </a:lnTo>
                    <a:lnTo>
                      <a:pt x="8587" y="18277"/>
                    </a:lnTo>
                    <a:lnTo>
                      <a:pt x="8587" y="18462"/>
                    </a:lnTo>
                    <a:lnTo>
                      <a:pt x="8557" y="18462"/>
                    </a:lnTo>
                    <a:lnTo>
                      <a:pt x="8572" y="18646"/>
                    </a:lnTo>
                    <a:lnTo>
                      <a:pt x="8602" y="18831"/>
                    </a:lnTo>
                    <a:lnTo>
                      <a:pt x="8616" y="18831"/>
                    </a:lnTo>
                    <a:lnTo>
                      <a:pt x="8616" y="19015"/>
                    </a:lnTo>
                    <a:lnTo>
                      <a:pt x="8694" y="19200"/>
                    </a:lnTo>
                    <a:lnTo>
                      <a:pt x="8770" y="19385"/>
                    </a:lnTo>
                    <a:lnTo>
                      <a:pt x="8843" y="19569"/>
                    </a:lnTo>
                    <a:lnTo>
                      <a:pt x="8912" y="19754"/>
                    </a:lnTo>
                    <a:lnTo>
                      <a:pt x="8935" y="19754"/>
                    </a:lnTo>
                    <a:lnTo>
                      <a:pt x="9001" y="19200"/>
                    </a:lnTo>
                    <a:lnTo>
                      <a:pt x="9046" y="19200"/>
                    </a:lnTo>
                    <a:lnTo>
                      <a:pt x="9046" y="19015"/>
                    </a:lnTo>
                    <a:lnTo>
                      <a:pt x="9016" y="19015"/>
                    </a:lnTo>
                    <a:lnTo>
                      <a:pt x="9031" y="18831"/>
                    </a:lnTo>
                    <a:lnTo>
                      <a:pt x="9060" y="18831"/>
                    </a:lnTo>
                    <a:lnTo>
                      <a:pt x="9046" y="18646"/>
                    </a:lnTo>
                    <a:lnTo>
                      <a:pt x="9077" y="18462"/>
                    </a:lnTo>
                    <a:lnTo>
                      <a:pt x="9105" y="18462"/>
                    </a:lnTo>
                    <a:lnTo>
                      <a:pt x="9118" y="18594"/>
                    </a:lnTo>
                    <a:lnTo>
                      <a:pt x="9151" y="18872"/>
                    </a:lnTo>
                    <a:lnTo>
                      <a:pt x="9164" y="19011"/>
                    </a:lnTo>
                    <a:lnTo>
                      <a:pt x="9194" y="19011"/>
                    </a:lnTo>
                    <a:lnTo>
                      <a:pt x="9223" y="19073"/>
                    </a:lnTo>
                    <a:lnTo>
                      <a:pt x="9238" y="19073"/>
                    </a:lnTo>
                    <a:lnTo>
                      <a:pt x="9238" y="18887"/>
                    </a:lnTo>
                    <a:lnTo>
                      <a:pt x="9205" y="18794"/>
                    </a:lnTo>
                    <a:lnTo>
                      <a:pt x="9171" y="18694"/>
                    </a:lnTo>
                    <a:lnTo>
                      <a:pt x="9138" y="18583"/>
                    </a:lnTo>
                    <a:lnTo>
                      <a:pt x="9107" y="18462"/>
                    </a:lnTo>
                    <a:lnTo>
                      <a:pt x="9110" y="18462"/>
                    </a:lnTo>
                    <a:lnTo>
                      <a:pt x="9152" y="18277"/>
                    </a:lnTo>
                    <a:lnTo>
                      <a:pt x="9209" y="18462"/>
                    </a:lnTo>
                    <a:lnTo>
                      <a:pt x="9253" y="18646"/>
                    </a:lnTo>
                    <a:lnTo>
                      <a:pt x="9342" y="18831"/>
                    </a:lnTo>
                    <a:lnTo>
                      <a:pt x="9386" y="19015"/>
                    </a:lnTo>
                    <a:lnTo>
                      <a:pt x="9386" y="18462"/>
                    </a:lnTo>
                    <a:lnTo>
                      <a:pt x="9475" y="18462"/>
                    </a:lnTo>
                    <a:lnTo>
                      <a:pt x="9475" y="18277"/>
                    </a:lnTo>
                    <a:lnTo>
                      <a:pt x="9623" y="18277"/>
                    </a:lnTo>
                    <a:lnTo>
                      <a:pt x="9638" y="18462"/>
                    </a:lnTo>
                    <a:lnTo>
                      <a:pt x="9638" y="18277"/>
                    </a:lnTo>
                    <a:lnTo>
                      <a:pt x="9653" y="18277"/>
                    </a:lnTo>
                    <a:lnTo>
                      <a:pt x="9653" y="18092"/>
                    </a:lnTo>
                    <a:lnTo>
                      <a:pt x="9638" y="18092"/>
                    </a:lnTo>
                    <a:lnTo>
                      <a:pt x="9623" y="17908"/>
                    </a:lnTo>
                    <a:lnTo>
                      <a:pt x="9579" y="17908"/>
                    </a:lnTo>
                    <a:lnTo>
                      <a:pt x="9579" y="18092"/>
                    </a:lnTo>
                    <a:lnTo>
                      <a:pt x="9519" y="18092"/>
                    </a:lnTo>
                    <a:lnTo>
                      <a:pt x="9534" y="17908"/>
                    </a:lnTo>
                    <a:lnTo>
                      <a:pt x="9667" y="17908"/>
                    </a:lnTo>
                    <a:lnTo>
                      <a:pt x="9682" y="17723"/>
                    </a:lnTo>
                    <a:lnTo>
                      <a:pt x="9712" y="17723"/>
                    </a:lnTo>
                    <a:lnTo>
                      <a:pt x="9712" y="18092"/>
                    </a:lnTo>
                    <a:lnTo>
                      <a:pt x="9682" y="18092"/>
                    </a:lnTo>
                    <a:lnTo>
                      <a:pt x="9682" y="18277"/>
                    </a:lnTo>
                    <a:lnTo>
                      <a:pt x="9697" y="18277"/>
                    </a:lnTo>
                    <a:lnTo>
                      <a:pt x="9697" y="18462"/>
                    </a:lnTo>
                    <a:lnTo>
                      <a:pt x="9712" y="18462"/>
                    </a:lnTo>
                    <a:lnTo>
                      <a:pt x="9712" y="18277"/>
                    </a:lnTo>
                    <a:lnTo>
                      <a:pt x="9741" y="18277"/>
                    </a:lnTo>
                    <a:lnTo>
                      <a:pt x="9727" y="18462"/>
                    </a:lnTo>
                    <a:lnTo>
                      <a:pt x="9712" y="18462"/>
                    </a:lnTo>
                    <a:lnTo>
                      <a:pt x="9741" y="18646"/>
                    </a:lnTo>
                    <a:lnTo>
                      <a:pt x="9756" y="18646"/>
                    </a:lnTo>
                    <a:lnTo>
                      <a:pt x="9786" y="18277"/>
                    </a:lnTo>
                    <a:lnTo>
                      <a:pt x="9801" y="18277"/>
                    </a:lnTo>
                    <a:lnTo>
                      <a:pt x="9801" y="18092"/>
                    </a:lnTo>
                    <a:lnTo>
                      <a:pt x="9815" y="18092"/>
                    </a:lnTo>
                    <a:lnTo>
                      <a:pt x="9815" y="17908"/>
                    </a:lnTo>
                    <a:lnTo>
                      <a:pt x="9801" y="17908"/>
                    </a:lnTo>
                    <a:lnTo>
                      <a:pt x="9801" y="17723"/>
                    </a:lnTo>
                    <a:lnTo>
                      <a:pt x="9815" y="17723"/>
                    </a:lnTo>
                    <a:lnTo>
                      <a:pt x="9815" y="17908"/>
                    </a:lnTo>
                    <a:lnTo>
                      <a:pt x="9860" y="17908"/>
                    </a:lnTo>
                    <a:lnTo>
                      <a:pt x="9875" y="18092"/>
                    </a:lnTo>
                    <a:lnTo>
                      <a:pt x="9860" y="18277"/>
                    </a:lnTo>
                    <a:lnTo>
                      <a:pt x="9934" y="18277"/>
                    </a:lnTo>
                    <a:lnTo>
                      <a:pt x="9943" y="18092"/>
                    </a:lnTo>
                    <a:lnTo>
                      <a:pt x="9949" y="18092"/>
                    </a:lnTo>
                    <a:lnTo>
                      <a:pt x="9955" y="17908"/>
                    </a:lnTo>
                    <a:lnTo>
                      <a:pt x="9964" y="17723"/>
                    </a:lnTo>
                    <a:lnTo>
                      <a:pt x="9949" y="17723"/>
                    </a:lnTo>
                    <a:lnTo>
                      <a:pt x="9964" y="17662"/>
                    </a:lnTo>
                    <a:lnTo>
                      <a:pt x="9964" y="17723"/>
                    </a:lnTo>
                    <a:lnTo>
                      <a:pt x="9993" y="17723"/>
                    </a:lnTo>
                    <a:lnTo>
                      <a:pt x="10008" y="17908"/>
                    </a:lnTo>
                    <a:lnTo>
                      <a:pt x="10038" y="17908"/>
                    </a:lnTo>
                    <a:lnTo>
                      <a:pt x="10097" y="17538"/>
                    </a:lnTo>
                    <a:lnTo>
                      <a:pt x="10126" y="17538"/>
                    </a:lnTo>
                    <a:lnTo>
                      <a:pt x="10126" y="17723"/>
                    </a:lnTo>
                    <a:lnTo>
                      <a:pt x="10140" y="17538"/>
                    </a:lnTo>
                    <a:lnTo>
                      <a:pt x="10156" y="17538"/>
                    </a:lnTo>
                    <a:lnTo>
                      <a:pt x="10172" y="17354"/>
                    </a:lnTo>
                    <a:lnTo>
                      <a:pt x="10186" y="17169"/>
                    </a:lnTo>
                    <a:lnTo>
                      <a:pt x="10208" y="17354"/>
                    </a:lnTo>
                    <a:lnTo>
                      <a:pt x="10232" y="17538"/>
                    </a:lnTo>
                    <a:lnTo>
                      <a:pt x="10289" y="17908"/>
                    </a:lnTo>
                    <a:lnTo>
                      <a:pt x="10292" y="17723"/>
                    </a:lnTo>
                    <a:lnTo>
                      <a:pt x="10302" y="17354"/>
                    </a:lnTo>
                    <a:lnTo>
                      <a:pt x="10304" y="17169"/>
                    </a:lnTo>
                    <a:lnTo>
                      <a:pt x="10354" y="17169"/>
                    </a:lnTo>
                    <a:lnTo>
                      <a:pt x="10374" y="17354"/>
                    </a:lnTo>
                    <a:lnTo>
                      <a:pt x="10366" y="17538"/>
                    </a:lnTo>
                    <a:lnTo>
                      <a:pt x="10334" y="17908"/>
                    </a:lnTo>
                    <a:lnTo>
                      <a:pt x="10452" y="17908"/>
                    </a:lnTo>
                    <a:lnTo>
                      <a:pt x="10497" y="17723"/>
                    </a:lnTo>
                    <a:lnTo>
                      <a:pt x="10511" y="17723"/>
                    </a:lnTo>
                    <a:lnTo>
                      <a:pt x="10511" y="17538"/>
                    </a:lnTo>
                    <a:lnTo>
                      <a:pt x="10571" y="17354"/>
                    </a:lnTo>
                    <a:lnTo>
                      <a:pt x="10630" y="17538"/>
                    </a:lnTo>
                    <a:lnTo>
                      <a:pt x="10615" y="17723"/>
                    </a:lnTo>
                    <a:lnTo>
                      <a:pt x="10584" y="18092"/>
                    </a:lnTo>
                    <a:lnTo>
                      <a:pt x="10556" y="18092"/>
                    </a:lnTo>
                    <a:lnTo>
                      <a:pt x="10528" y="17908"/>
                    </a:lnTo>
                    <a:lnTo>
                      <a:pt x="10497" y="17723"/>
                    </a:lnTo>
                    <a:lnTo>
                      <a:pt x="10497" y="18092"/>
                    </a:lnTo>
                    <a:lnTo>
                      <a:pt x="10530" y="18092"/>
                    </a:lnTo>
                    <a:lnTo>
                      <a:pt x="10596" y="18277"/>
                    </a:lnTo>
                    <a:lnTo>
                      <a:pt x="10793" y="18277"/>
                    </a:lnTo>
                    <a:lnTo>
                      <a:pt x="11015" y="18831"/>
                    </a:lnTo>
                    <a:lnTo>
                      <a:pt x="11074" y="18646"/>
                    </a:lnTo>
                    <a:lnTo>
                      <a:pt x="11133" y="18646"/>
                    </a:lnTo>
                    <a:lnTo>
                      <a:pt x="11133" y="18462"/>
                    </a:lnTo>
                    <a:lnTo>
                      <a:pt x="11237" y="18462"/>
                    </a:lnTo>
                    <a:lnTo>
                      <a:pt x="11266" y="18831"/>
                    </a:lnTo>
                    <a:lnTo>
                      <a:pt x="11266" y="19015"/>
                    </a:lnTo>
                    <a:lnTo>
                      <a:pt x="11313" y="19015"/>
                    </a:lnTo>
                    <a:lnTo>
                      <a:pt x="11339" y="19200"/>
                    </a:lnTo>
                    <a:lnTo>
                      <a:pt x="11385" y="19200"/>
                    </a:lnTo>
                    <a:lnTo>
                      <a:pt x="11400" y="19015"/>
                    </a:lnTo>
                    <a:lnTo>
                      <a:pt x="11488" y="19015"/>
                    </a:lnTo>
                    <a:lnTo>
                      <a:pt x="11459" y="19200"/>
                    </a:lnTo>
                    <a:lnTo>
                      <a:pt x="11429" y="19200"/>
                    </a:lnTo>
                    <a:lnTo>
                      <a:pt x="11429" y="19385"/>
                    </a:lnTo>
                    <a:lnTo>
                      <a:pt x="11474" y="19385"/>
                    </a:lnTo>
                    <a:lnTo>
                      <a:pt x="11503" y="19569"/>
                    </a:lnTo>
                    <a:lnTo>
                      <a:pt x="11533" y="19385"/>
                    </a:lnTo>
                    <a:lnTo>
                      <a:pt x="11548" y="19200"/>
                    </a:lnTo>
                    <a:lnTo>
                      <a:pt x="11518" y="19015"/>
                    </a:lnTo>
                    <a:lnTo>
                      <a:pt x="11517" y="19015"/>
                    </a:lnTo>
                    <a:lnTo>
                      <a:pt x="11549" y="18831"/>
                    </a:lnTo>
                    <a:lnTo>
                      <a:pt x="11562" y="18646"/>
                    </a:lnTo>
                    <a:lnTo>
                      <a:pt x="11562" y="18462"/>
                    </a:lnTo>
                    <a:lnTo>
                      <a:pt x="11511" y="18462"/>
                    </a:lnTo>
                    <a:lnTo>
                      <a:pt x="11488" y="18277"/>
                    </a:lnTo>
                    <a:lnTo>
                      <a:pt x="11466" y="18646"/>
                    </a:lnTo>
                    <a:lnTo>
                      <a:pt x="11455" y="18646"/>
                    </a:lnTo>
                    <a:lnTo>
                      <a:pt x="11444" y="18831"/>
                    </a:lnTo>
                    <a:lnTo>
                      <a:pt x="11326" y="18831"/>
                    </a:lnTo>
                    <a:lnTo>
                      <a:pt x="11311" y="18646"/>
                    </a:lnTo>
                    <a:lnTo>
                      <a:pt x="11266" y="18646"/>
                    </a:lnTo>
                    <a:lnTo>
                      <a:pt x="11281" y="18462"/>
                    </a:lnTo>
                    <a:lnTo>
                      <a:pt x="11296" y="18462"/>
                    </a:lnTo>
                    <a:lnTo>
                      <a:pt x="11311" y="18277"/>
                    </a:lnTo>
                    <a:lnTo>
                      <a:pt x="11207" y="18277"/>
                    </a:lnTo>
                    <a:lnTo>
                      <a:pt x="11207" y="18092"/>
                    </a:lnTo>
                    <a:lnTo>
                      <a:pt x="11222" y="18092"/>
                    </a:lnTo>
                    <a:lnTo>
                      <a:pt x="11237" y="17908"/>
                    </a:lnTo>
                    <a:lnTo>
                      <a:pt x="11266" y="17908"/>
                    </a:lnTo>
                    <a:lnTo>
                      <a:pt x="11281" y="17723"/>
                    </a:lnTo>
                    <a:lnTo>
                      <a:pt x="11429" y="17723"/>
                    </a:lnTo>
                    <a:lnTo>
                      <a:pt x="11459" y="17908"/>
                    </a:lnTo>
                    <a:lnTo>
                      <a:pt x="11739" y="17908"/>
                    </a:lnTo>
                    <a:lnTo>
                      <a:pt x="11860" y="18092"/>
                    </a:lnTo>
                    <a:lnTo>
                      <a:pt x="11953" y="18092"/>
                    </a:lnTo>
                    <a:lnTo>
                      <a:pt x="12030" y="17723"/>
                    </a:lnTo>
                    <a:lnTo>
                      <a:pt x="12066" y="17538"/>
                    </a:lnTo>
                    <a:lnTo>
                      <a:pt x="12110" y="18277"/>
                    </a:lnTo>
                    <a:lnTo>
                      <a:pt x="12133" y="18462"/>
                    </a:lnTo>
                    <a:lnTo>
                      <a:pt x="12156" y="18646"/>
                    </a:lnTo>
                    <a:lnTo>
                      <a:pt x="12183" y="18831"/>
                    </a:lnTo>
                    <a:lnTo>
                      <a:pt x="12214" y="19015"/>
                    </a:lnTo>
                    <a:lnTo>
                      <a:pt x="11693" y="19015"/>
                    </a:lnTo>
                    <a:lnTo>
                      <a:pt x="11594" y="19200"/>
                    </a:lnTo>
                    <a:lnTo>
                      <a:pt x="11548" y="19200"/>
                    </a:lnTo>
                    <a:lnTo>
                      <a:pt x="11577" y="19385"/>
                    </a:lnTo>
                    <a:lnTo>
                      <a:pt x="11765" y="19385"/>
                    </a:lnTo>
                    <a:lnTo>
                      <a:pt x="11829" y="19200"/>
                    </a:lnTo>
                    <a:lnTo>
                      <a:pt x="11973" y="19569"/>
                    </a:lnTo>
                    <a:lnTo>
                      <a:pt x="12268" y="19569"/>
                    </a:lnTo>
                    <a:lnTo>
                      <a:pt x="12421" y="19385"/>
                    </a:lnTo>
                    <a:lnTo>
                      <a:pt x="12554" y="19385"/>
                    </a:lnTo>
                    <a:lnTo>
                      <a:pt x="12569" y="19569"/>
                    </a:lnTo>
                    <a:lnTo>
                      <a:pt x="12626" y="19569"/>
                    </a:lnTo>
                    <a:lnTo>
                      <a:pt x="12705" y="19754"/>
                    </a:lnTo>
                    <a:lnTo>
                      <a:pt x="12711" y="19754"/>
                    </a:lnTo>
                    <a:lnTo>
                      <a:pt x="12634" y="19569"/>
                    </a:lnTo>
                    <a:lnTo>
                      <a:pt x="12599" y="19385"/>
                    </a:lnTo>
                    <a:lnTo>
                      <a:pt x="12599" y="19200"/>
                    </a:lnTo>
                    <a:lnTo>
                      <a:pt x="12584" y="19200"/>
                    </a:lnTo>
                    <a:lnTo>
                      <a:pt x="12584" y="19015"/>
                    </a:lnTo>
                    <a:lnTo>
                      <a:pt x="12562" y="19015"/>
                    </a:lnTo>
                    <a:lnTo>
                      <a:pt x="12540" y="18831"/>
                    </a:lnTo>
                    <a:lnTo>
                      <a:pt x="12517" y="18831"/>
                    </a:lnTo>
                    <a:lnTo>
                      <a:pt x="12495" y="18646"/>
                    </a:lnTo>
                    <a:lnTo>
                      <a:pt x="12599" y="18646"/>
                    </a:lnTo>
                    <a:lnTo>
                      <a:pt x="12599" y="18462"/>
                    </a:lnTo>
                    <a:lnTo>
                      <a:pt x="12584" y="18462"/>
                    </a:lnTo>
                    <a:lnTo>
                      <a:pt x="12614" y="18277"/>
                    </a:lnTo>
                    <a:lnTo>
                      <a:pt x="12643" y="18277"/>
                    </a:lnTo>
                    <a:lnTo>
                      <a:pt x="12665" y="18462"/>
                    </a:lnTo>
                    <a:lnTo>
                      <a:pt x="12710" y="18462"/>
                    </a:lnTo>
                    <a:lnTo>
                      <a:pt x="12727" y="18601"/>
                    </a:lnTo>
                    <a:lnTo>
                      <a:pt x="12717" y="18640"/>
                    </a:lnTo>
                    <a:lnTo>
                      <a:pt x="12731" y="18640"/>
                    </a:lnTo>
                    <a:lnTo>
                      <a:pt x="12732" y="18646"/>
                    </a:lnTo>
                    <a:lnTo>
                      <a:pt x="12748" y="18646"/>
                    </a:lnTo>
                    <a:lnTo>
                      <a:pt x="12762" y="18702"/>
                    </a:lnTo>
                    <a:lnTo>
                      <a:pt x="12791" y="18702"/>
                    </a:lnTo>
                    <a:lnTo>
                      <a:pt x="12791" y="18646"/>
                    </a:lnTo>
                    <a:lnTo>
                      <a:pt x="12821" y="18646"/>
                    </a:lnTo>
                    <a:lnTo>
                      <a:pt x="12806" y="18831"/>
                    </a:lnTo>
                    <a:lnTo>
                      <a:pt x="12806" y="19015"/>
                    </a:lnTo>
                    <a:lnTo>
                      <a:pt x="12791" y="19015"/>
                    </a:lnTo>
                    <a:lnTo>
                      <a:pt x="12791" y="19569"/>
                    </a:lnTo>
                    <a:lnTo>
                      <a:pt x="12836" y="19569"/>
                    </a:lnTo>
                    <a:lnTo>
                      <a:pt x="12836" y="19385"/>
                    </a:lnTo>
                    <a:lnTo>
                      <a:pt x="12850" y="19385"/>
                    </a:lnTo>
                    <a:lnTo>
                      <a:pt x="12865" y="19200"/>
                    </a:lnTo>
                    <a:lnTo>
                      <a:pt x="12910" y="19200"/>
                    </a:lnTo>
                    <a:lnTo>
                      <a:pt x="12924" y="19015"/>
                    </a:lnTo>
                    <a:lnTo>
                      <a:pt x="12939" y="19015"/>
                    </a:lnTo>
                    <a:lnTo>
                      <a:pt x="12954" y="19200"/>
                    </a:lnTo>
                    <a:lnTo>
                      <a:pt x="12984" y="19385"/>
                    </a:lnTo>
                    <a:lnTo>
                      <a:pt x="13013" y="19385"/>
                    </a:lnTo>
                    <a:lnTo>
                      <a:pt x="13073" y="19754"/>
                    </a:lnTo>
                    <a:lnTo>
                      <a:pt x="13139" y="19754"/>
                    </a:lnTo>
                    <a:lnTo>
                      <a:pt x="13161" y="19569"/>
                    </a:lnTo>
                    <a:lnTo>
                      <a:pt x="13265" y="19569"/>
                    </a:lnTo>
                    <a:lnTo>
                      <a:pt x="13265" y="19754"/>
                    </a:lnTo>
                    <a:lnTo>
                      <a:pt x="13369" y="19754"/>
                    </a:lnTo>
                    <a:lnTo>
                      <a:pt x="13383" y="19569"/>
                    </a:lnTo>
                    <a:lnTo>
                      <a:pt x="13428" y="19569"/>
                    </a:lnTo>
                    <a:lnTo>
                      <a:pt x="13428" y="19754"/>
                    </a:lnTo>
                    <a:lnTo>
                      <a:pt x="13457" y="19754"/>
                    </a:lnTo>
                    <a:lnTo>
                      <a:pt x="13457" y="19569"/>
                    </a:lnTo>
                    <a:lnTo>
                      <a:pt x="13472" y="19754"/>
                    </a:lnTo>
                    <a:lnTo>
                      <a:pt x="13487" y="19569"/>
                    </a:lnTo>
                    <a:lnTo>
                      <a:pt x="13502" y="19569"/>
                    </a:lnTo>
                    <a:lnTo>
                      <a:pt x="13531" y="19385"/>
                    </a:lnTo>
                    <a:lnTo>
                      <a:pt x="13540" y="19569"/>
                    </a:lnTo>
                    <a:lnTo>
                      <a:pt x="13552" y="19754"/>
                    </a:lnTo>
                    <a:lnTo>
                      <a:pt x="13561" y="19938"/>
                    </a:lnTo>
                    <a:lnTo>
                      <a:pt x="13561" y="19754"/>
                    </a:lnTo>
                    <a:lnTo>
                      <a:pt x="13576" y="19754"/>
                    </a:lnTo>
                    <a:lnTo>
                      <a:pt x="13576" y="19569"/>
                    </a:lnTo>
                    <a:lnTo>
                      <a:pt x="13855" y="19569"/>
                    </a:lnTo>
                    <a:lnTo>
                      <a:pt x="13946" y="19385"/>
                    </a:lnTo>
                    <a:lnTo>
                      <a:pt x="14087" y="19385"/>
                    </a:lnTo>
                    <a:lnTo>
                      <a:pt x="14109" y="19200"/>
                    </a:lnTo>
                    <a:lnTo>
                      <a:pt x="14131" y="19200"/>
                    </a:lnTo>
                    <a:lnTo>
                      <a:pt x="14153" y="19015"/>
                    </a:lnTo>
                    <a:lnTo>
                      <a:pt x="14142" y="19015"/>
                    </a:lnTo>
                    <a:lnTo>
                      <a:pt x="14133" y="18831"/>
                    </a:lnTo>
                    <a:lnTo>
                      <a:pt x="14126" y="18646"/>
                    </a:lnTo>
                    <a:lnTo>
                      <a:pt x="14124" y="18462"/>
                    </a:lnTo>
                    <a:lnTo>
                      <a:pt x="14094" y="18462"/>
                    </a:lnTo>
                    <a:lnTo>
                      <a:pt x="14109" y="18277"/>
                    </a:lnTo>
                    <a:lnTo>
                      <a:pt x="14138" y="18277"/>
                    </a:lnTo>
                    <a:lnTo>
                      <a:pt x="14124" y="18462"/>
                    </a:lnTo>
                    <a:lnTo>
                      <a:pt x="14212" y="18462"/>
                    </a:lnTo>
                    <a:lnTo>
                      <a:pt x="14235" y="18646"/>
                    </a:lnTo>
                    <a:lnTo>
                      <a:pt x="14279" y="18831"/>
                    </a:lnTo>
                    <a:lnTo>
                      <a:pt x="14346" y="18831"/>
                    </a:lnTo>
                    <a:lnTo>
                      <a:pt x="14390" y="18646"/>
                    </a:lnTo>
                    <a:lnTo>
                      <a:pt x="14473" y="18646"/>
                    </a:lnTo>
                    <a:lnTo>
                      <a:pt x="14509" y="18462"/>
                    </a:lnTo>
                    <a:lnTo>
                      <a:pt x="14575" y="18462"/>
                    </a:lnTo>
                    <a:lnTo>
                      <a:pt x="14620" y="18646"/>
                    </a:lnTo>
                    <a:lnTo>
                      <a:pt x="14642" y="18646"/>
                    </a:lnTo>
                    <a:lnTo>
                      <a:pt x="14642" y="18277"/>
                    </a:lnTo>
                    <a:lnTo>
                      <a:pt x="14583" y="18277"/>
                    </a:lnTo>
                    <a:lnTo>
                      <a:pt x="14597" y="18092"/>
                    </a:lnTo>
                    <a:lnTo>
                      <a:pt x="14612" y="18092"/>
                    </a:lnTo>
                    <a:lnTo>
                      <a:pt x="14627" y="17908"/>
                    </a:lnTo>
                    <a:lnTo>
                      <a:pt x="14642" y="18092"/>
                    </a:lnTo>
                    <a:lnTo>
                      <a:pt x="14657" y="18092"/>
                    </a:lnTo>
                    <a:lnTo>
                      <a:pt x="14657" y="18277"/>
                    </a:lnTo>
                    <a:lnTo>
                      <a:pt x="14731" y="18277"/>
                    </a:lnTo>
                    <a:lnTo>
                      <a:pt x="14731" y="18462"/>
                    </a:lnTo>
                    <a:lnTo>
                      <a:pt x="14745" y="18646"/>
                    </a:lnTo>
                    <a:lnTo>
                      <a:pt x="14805" y="18462"/>
                    </a:lnTo>
                    <a:lnTo>
                      <a:pt x="14855" y="18462"/>
                    </a:lnTo>
                    <a:lnTo>
                      <a:pt x="14932" y="18646"/>
                    </a:lnTo>
                    <a:lnTo>
                      <a:pt x="14939" y="18646"/>
                    </a:lnTo>
                    <a:lnTo>
                      <a:pt x="14953" y="18702"/>
                    </a:lnTo>
                    <a:lnTo>
                      <a:pt x="14953" y="18764"/>
                    </a:lnTo>
                    <a:lnTo>
                      <a:pt x="14968" y="18826"/>
                    </a:lnTo>
                    <a:lnTo>
                      <a:pt x="14968" y="18702"/>
                    </a:lnTo>
                    <a:lnTo>
                      <a:pt x="14954" y="18646"/>
                    </a:lnTo>
                    <a:lnTo>
                      <a:pt x="15101" y="18646"/>
                    </a:lnTo>
                    <a:lnTo>
                      <a:pt x="15323" y="18462"/>
                    </a:lnTo>
                    <a:lnTo>
                      <a:pt x="15323" y="18646"/>
                    </a:lnTo>
                    <a:lnTo>
                      <a:pt x="15338" y="18646"/>
                    </a:lnTo>
                    <a:lnTo>
                      <a:pt x="15338" y="18831"/>
                    </a:lnTo>
                    <a:lnTo>
                      <a:pt x="15293" y="18831"/>
                    </a:lnTo>
                    <a:lnTo>
                      <a:pt x="15260" y="19015"/>
                    </a:lnTo>
                    <a:lnTo>
                      <a:pt x="15219" y="19015"/>
                    </a:lnTo>
                    <a:lnTo>
                      <a:pt x="15219" y="19200"/>
                    </a:lnTo>
                    <a:lnTo>
                      <a:pt x="15175" y="19200"/>
                    </a:lnTo>
                    <a:lnTo>
                      <a:pt x="15186" y="19062"/>
                    </a:lnTo>
                    <a:lnTo>
                      <a:pt x="15219" y="19200"/>
                    </a:lnTo>
                    <a:lnTo>
                      <a:pt x="15219" y="19015"/>
                    </a:lnTo>
                    <a:lnTo>
                      <a:pt x="15012" y="19015"/>
                    </a:lnTo>
                    <a:lnTo>
                      <a:pt x="14997" y="19200"/>
                    </a:lnTo>
                    <a:lnTo>
                      <a:pt x="14982" y="19200"/>
                    </a:lnTo>
                    <a:lnTo>
                      <a:pt x="14982" y="19385"/>
                    </a:lnTo>
                    <a:lnTo>
                      <a:pt x="14997" y="19385"/>
                    </a:lnTo>
                    <a:lnTo>
                      <a:pt x="14997" y="19569"/>
                    </a:lnTo>
                    <a:lnTo>
                      <a:pt x="15027" y="19385"/>
                    </a:lnTo>
                    <a:lnTo>
                      <a:pt x="15071" y="19385"/>
                    </a:lnTo>
                    <a:lnTo>
                      <a:pt x="15071" y="19569"/>
                    </a:lnTo>
                    <a:lnTo>
                      <a:pt x="15056" y="19569"/>
                    </a:lnTo>
                    <a:lnTo>
                      <a:pt x="15056" y="19754"/>
                    </a:lnTo>
                    <a:lnTo>
                      <a:pt x="15042" y="19569"/>
                    </a:lnTo>
                    <a:lnTo>
                      <a:pt x="14982" y="19569"/>
                    </a:lnTo>
                    <a:lnTo>
                      <a:pt x="14982" y="19754"/>
                    </a:lnTo>
                    <a:lnTo>
                      <a:pt x="14968" y="19754"/>
                    </a:lnTo>
                    <a:lnTo>
                      <a:pt x="14997" y="19938"/>
                    </a:lnTo>
                    <a:lnTo>
                      <a:pt x="15042" y="19938"/>
                    </a:lnTo>
                    <a:lnTo>
                      <a:pt x="15042" y="20123"/>
                    </a:lnTo>
                    <a:lnTo>
                      <a:pt x="15027" y="20123"/>
                    </a:lnTo>
                    <a:lnTo>
                      <a:pt x="15029" y="20308"/>
                    </a:lnTo>
                    <a:lnTo>
                      <a:pt x="15039" y="20492"/>
                    </a:lnTo>
                    <a:lnTo>
                      <a:pt x="15134" y="20492"/>
                    </a:lnTo>
                    <a:lnTo>
                      <a:pt x="15214" y="20308"/>
                    </a:lnTo>
                    <a:lnTo>
                      <a:pt x="15285" y="20123"/>
                    </a:lnTo>
                    <a:lnTo>
                      <a:pt x="15352" y="19938"/>
                    </a:lnTo>
                    <a:lnTo>
                      <a:pt x="15338" y="19754"/>
                    </a:lnTo>
                    <a:lnTo>
                      <a:pt x="15367" y="19754"/>
                    </a:lnTo>
                    <a:lnTo>
                      <a:pt x="15382" y="19938"/>
                    </a:lnTo>
                    <a:lnTo>
                      <a:pt x="15382" y="20123"/>
                    </a:lnTo>
                    <a:lnTo>
                      <a:pt x="15397" y="20308"/>
                    </a:lnTo>
                    <a:lnTo>
                      <a:pt x="15430" y="20123"/>
                    </a:lnTo>
                    <a:lnTo>
                      <a:pt x="15515" y="20123"/>
                    </a:lnTo>
                    <a:lnTo>
                      <a:pt x="15515" y="19938"/>
                    </a:lnTo>
                    <a:lnTo>
                      <a:pt x="15500" y="19754"/>
                    </a:lnTo>
                    <a:lnTo>
                      <a:pt x="15486" y="19754"/>
                    </a:lnTo>
                    <a:lnTo>
                      <a:pt x="15486" y="19569"/>
                    </a:lnTo>
                    <a:lnTo>
                      <a:pt x="15250" y="19569"/>
                    </a:lnTo>
                    <a:lnTo>
                      <a:pt x="15219" y="19385"/>
                    </a:lnTo>
                    <a:lnTo>
                      <a:pt x="15239" y="19385"/>
                    </a:lnTo>
                    <a:lnTo>
                      <a:pt x="15273" y="19200"/>
                    </a:lnTo>
                    <a:lnTo>
                      <a:pt x="15293" y="19015"/>
                    </a:lnTo>
                    <a:lnTo>
                      <a:pt x="15323" y="19015"/>
                    </a:lnTo>
                    <a:lnTo>
                      <a:pt x="15352" y="19200"/>
                    </a:lnTo>
                    <a:lnTo>
                      <a:pt x="15367" y="19200"/>
                    </a:lnTo>
                    <a:lnTo>
                      <a:pt x="15382" y="19015"/>
                    </a:lnTo>
                    <a:lnTo>
                      <a:pt x="15426" y="19015"/>
                    </a:lnTo>
                    <a:lnTo>
                      <a:pt x="15367" y="19200"/>
                    </a:lnTo>
                    <a:lnTo>
                      <a:pt x="15441" y="19200"/>
                    </a:lnTo>
                    <a:lnTo>
                      <a:pt x="15484" y="19015"/>
                    </a:lnTo>
                    <a:lnTo>
                      <a:pt x="15574" y="19015"/>
                    </a:lnTo>
                    <a:lnTo>
                      <a:pt x="15574" y="19200"/>
                    </a:lnTo>
                    <a:lnTo>
                      <a:pt x="15560" y="19385"/>
                    </a:lnTo>
                    <a:lnTo>
                      <a:pt x="15589" y="19385"/>
                    </a:lnTo>
                    <a:lnTo>
                      <a:pt x="15619" y="19569"/>
                    </a:lnTo>
                    <a:lnTo>
                      <a:pt x="15619" y="19385"/>
                    </a:lnTo>
                    <a:lnTo>
                      <a:pt x="15604" y="19385"/>
                    </a:lnTo>
                    <a:lnTo>
                      <a:pt x="15589" y="19200"/>
                    </a:lnTo>
                    <a:lnTo>
                      <a:pt x="15589" y="19015"/>
                    </a:lnTo>
                    <a:lnTo>
                      <a:pt x="15663" y="19015"/>
                    </a:lnTo>
                    <a:lnTo>
                      <a:pt x="15678" y="19200"/>
                    </a:lnTo>
                    <a:lnTo>
                      <a:pt x="15693" y="19200"/>
                    </a:lnTo>
                    <a:lnTo>
                      <a:pt x="15708" y="19015"/>
                    </a:lnTo>
                    <a:lnTo>
                      <a:pt x="15741" y="19015"/>
                    </a:lnTo>
                    <a:lnTo>
                      <a:pt x="15776" y="18831"/>
                    </a:lnTo>
                    <a:lnTo>
                      <a:pt x="15814" y="18831"/>
                    </a:lnTo>
                    <a:lnTo>
                      <a:pt x="15856" y="18646"/>
                    </a:lnTo>
                    <a:lnTo>
                      <a:pt x="15900" y="18646"/>
                    </a:lnTo>
                    <a:lnTo>
                      <a:pt x="15930" y="18831"/>
                    </a:lnTo>
                    <a:lnTo>
                      <a:pt x="15930" y="18646"/>
                    </a:lnTo>
                    <a:lnTo>
                      <a:pt x="15945" y="18646"/>
                    </a:lnTo>
                    <a:lnTo>
                      <a:pt x="15945" y="18462"/>
                    </a:lnTo>
                    <a:lnTo>
                      <a:pt x="15959" y="18462"/>
                    </a:lnTo>
                    <a:lnTo>
                      <a:pt x="15959" y="18646"/>
                    </a:lnTo>
                    <a:lnTo>
                      <a:pt x="15945" y="18646"/>
                    </a:lnTo>
                    <a:lnTo>
                      <a:pt x="15993" y="19015"/>
                    </a:lnTo>
                    <a:lnTo>
                      <a:pt x="16063" y="19200"/>
                    </a:lnTo>
                    <a:lnTo>
                      <a:pt x="16144" y="19385"/>
                    </a:lnTo>
                    <a:lnTo>
                      <a:pt x="16293" y="19385"/>
                    </a:lnTo>
                    <a:lnTo>
                      <a:pt x="16315" y="19200"/>
                    </a:lnTo>
                    <a:lnTo>
                      <a:pt x="16330" y="19385"/>
                    </a:lnTo>
                    <a:lnTo>
                      <a:pt x="16330" y="19200"/>
                    </a:lnTo>
                    <a:lnTo>
                      <a:pt x="16385" y="19015"/>
                    </a:lnTo>
                    <a:lnTo>
                      <a:pt x="16439" y="19015"/>
                    </a:lnTo>
                    <a:lnTo>
                      <a:pt x="16490" y="18831"/>
                    </a:lnTo>
                    <a:lnTo>
                      <a:pt x="16537" y="18646"/>
                    </a:lnTo>
                    <a:lnTo>
                      <a:pt x="16581" y="18646"/>
                    </a:lnTo>
                    <a:lnTo>
                      <a:pt x="16670" y="18462"/>
                    </a:lnTo>
                    <a:lnTo>
                      <a:pt x="16670" y="18831"/>
                    </a:lnTo>
                    <a:lnTo>
                      <a:pt x="16700" y="18831"/>
                    </a:lnTo>
                    <a:lnTo>
                      <a:pt x="16700" y="19015"/>
                    </a:lnTo>
                    <a:lnTo>
                      <a:pt x="16714" y="19200"/>
                    </a:lnTo>
                    <a:lnTo>
                      <a:pt x="16759" y="19200"/>
                    </a:lnTo>
                    <a:lnTo>
                      <a:pt x="16783" y="19385"/>
                    </a:lnTo>
                    <a:lnTo>
                      <a:pt x="16838" y="19569"/>
                    </a:lnTo>
                    <a:lnTo>
                      <a:pt x="16862" y="19754"/>
                    </a:lnTo>
                    <a:lnTo>
                      <a:pt x="16981" y="19754"/>
                    </a:lnTo>
                    <a:lnTo>
                      <a:pt x="16996" y="19938"/>
                    </a:lnTo>
                    <a:lnTo>
                      <a:pt x="16981" y="20123"/>
                    </a:lnTo>
                    <a:lnTo>
                      <a:pt x="16996" y="20123"/>
                    </a:lnTo>
                    <a:lnTo>
                      <a:pt x="17011" y="20124"/>
                    </a:lnTo>
                    <a:lnTo>
                      <a:pt x="17055" y="20123"/>
                    </a:lnTo>
                    <a:lnTo>
                      <a:pt x="17011" y="19754"/>
                    </a:lnTo>
                    <a:lnTo>
                      <a:pt x="17055" y="19569"/>
                    </a:lnTo>
                    <a:lnTo>
                      <a:pt x="17070" y="19569"/>
                    </a:lnTo>
                    <a:lnTo>
                      <a:pt x="17137" y="19385"/>
                    </a:lnTo>
                    <a:lnTo>
                      <a:pt x="17205" y="19200"/>
                    </a:lnTo>
                    <a:lnTo>
                      <a:pt x="17276" y="19200"/>
                    </a:lnTo>
                    <a:lnTo>
                      <a:pt x="17351" y="19569"/>
                    </a:lnTo>
                    <a:lnTo>
                      <a:pt x="17367" y="19754"/>
                    </a:lnTo>
                    <a:lnTo>
                      <a:pt x="17455" y="19754"/>
                    </a:lnTo>
                    <a:lnTo>
                      <a:pt x="17477" y="20123"/>
                    </a:lnTo>
                    <a:lnTo>
                      <a:pt x="17488" y="20123"/>
                    </a:lnTo>
                    <a:lnTo>
                      <a:pt x="17499" y="20308"/>
                    </a:lnTo>
                    <a:lnTo>
                      <a:pt x="17484" y="20492"/>
                    </a:lnTo>
                    <a:lnTo>
                      <a:pt x="17498" y="20492"/>
                    </a:lnTo>
                    <a:lnTo>
                      <a:pt x="17530" y="20862"/>
                    </a:lnTo>
                    <a:lnTo>
                      <a:pt x="17544" y="21046"/>
                    </a:lnTo>
                    <a:lnTo>
                      <a:pt x="17477" y="21046"/>
                    </a:lnTo>
                    <a:lnTo>
                      <a:pt x="17455" y="20862"/>
                    </a:lnTo>
                    <a:lnTo>
                      <a:pt x="17366" y="20862"/>
                    </a:lnTo>
                    <a:lnTo>
                      <a:pt x="17410" y="21600"/>
                    </a:lnTo>
                    <a:lnTo>
                      <a:pt x="17491" y="21231"/>
                    </a:lnTo>
                    <a:lnTo>
                      <a:pt x="17780" y="21231"/>
                    </a:lnTo>
                    <a:lnTo>
                      <a:pt x="17766" y="21046"/>
                    </a:lnTo>
                    <a:lnTo>
                      <a:pt x="17751" y="20862"/>
                    </a:lnTo>
                    <a:lnTo>
                      <a:pt x="17677" y="20862"/>
                    </a:lnTo>
                    <a:lnTo>
                      <a:pt x="17692" y="20677"/>
                    </a:lnTo>
                    <a:lnTo>
                      <a:pt x="17706" y="20677"/>
                    </a:lnTo>
                    <a:lnTo>
                      <a:pt x="17731" y="20492"/>
                    </a:lnTo>
                    <a:lnTo>
                      <a:pt x="17810" y="20492"/>
                    </a:lnTo>
                    <a:lnTo>
                      <a:pt x="17788" y="20308"/>
                    </a:lnTo>
                    <a:lnTo>
                      <a:pt x="17736" y="20308"/>
                    </a:lnTo>
                    <a:lnTo>
                      <a:pt x="17751" y="20123"/>
                    </a:lnTo>
                    <a:lnTo>
                      <a:pt x="17810" y="20123"/>
                    </a:lnTo>
                    <a:lnTo>
                      <a:pt x="17825" y="20308"/>
                    </a:lnTo>
                    <a:lnTo>
                      <a:pt x="17825" y="20492"/>
                    </a:lnTo>
                    <a:lnTo>
                      <a:pt x="17854" y="20492"/>
                    </a:lnTo>
                    <a:lnTo>
                      <a:pt x="17869" y="20308"/>
                    </a:lnTo>
                    <a:lnTo>
                      <a:pt x="17899" y="20308"/>
                    </a:lnTo>
                    <a:lnTo>
                      <a:pt x="17914" y="20492"/>
                    </a:lnTo>
                    <a:lnTo>
                      <a:pt x="17943" y="20492"/>
                    </a:lnTo>
                    <a:lnTo>
                      <a:pt x="17958" y="20308"/>
                    </a:lnTo>
                    <a:lnTo>
                      <a:pt x="17988" y="20308"/>
                    </a:lnTo>
                    <a:lnTo>
                      <a:pt x="18047" y="20123"/>
                    </a:lnTo>
                    <a:lnTo>
                      <a:pt x="18210" y="20123"/>
                    </a:lnTo>
                    <a:lnTo>
                      <a:pt x="18264" y="20308"/>
                    </a:lnTo>
                    <a:lnTo>
                      <a:pt x="18299" y="20492"/>
                    </a:lnTo>
                    <a:lnTo>
                      <a:pt x="18310" y="20308"/>
                    </a:lnTo>
                    <a:lnTo>
                      <a:pt x="18323" y="20123"/>
                    </a:lnTo>
                    <a:lnTo>
                      <a:pt x="18338" y="19938"/>
                    </a:lnTo>
                    <a:lnTo>
                      <a:pt x="18358" y="19569"/>
                    </a:lnTo>
                    <a:lnTo>
                      <a:pt x="18396" y="19754"/>
                    </a:lnTo>
                    <a:lnTo>
                      <a:pt x="18441" y="19754"/>
                    </a:lnTo>
                    <a:lnTo>
                      <a:pt x="18489" y="19938"/>
                    </a:lnTo>
                    <a:lnTo>
                      <a:pt x="18535" y="20123"/>
                    </a:lnTo>
                    <a:lnTo>
                      <a:pt x="18547" y="20308"/>
                    </a:lnTo>
                    <a:lnTo>
                      <a:pt x="18559" y="20308"/>
                    </a:lnTo>
                    <a:lnTo>
                      <a:pt x="18575" y="20492"/>
                    </a:lnTo>
                    <a:lnTo>
                      <a:pt x="18595" y="20677"/>
                    </a:lnTo>
                    <a:lnTo>
                      <a:pt x="18659" y="20677"/>
                    </a:lnTo>
                    <a:lnTo>
                      <a:pt x="18782" y="20308"/>
                    </a:lnTo>
                    <a:lnTo>
                      <a:pt x="18846" y="20308"/>
                    </a:lnTo>
                    <a:lnTo>
                      <a:pt x="18846" y="20492"/>
                    </a:lnTo>
                    <a:lnTo>
                      <a:pt x="18832" y="20492"/>
                    </a:lnTo>
                    <a:lnTo>
                      <a:pt x="19098" y="21046"/>
                    </a:lnTo>
                    <a:lnTo>
                      <a:pt x="19153" y="21046"/>
                    </a:lnTo>
                    <a:lnTo>
                      <a:pt x="19265" y="20862"/>
                    </a:lnTo>
                    <a:lnTo>
                      <a:pt x="19350" y="20862"/>
                    </a:lnTo>
                    <a:lnTo>
                      <a:pt x="19379" y="20677"/>
                    </a:lnTo>
                    <a:lnTo>
                      <a:pt x="19379" y="20492"/>
                    </a:lnTo>
                    <a:lnTo>
                      <a:pt x="19377" y="20492"/>
                    </a:lnTo>
                    <a:lnTo>
                      <a:pt x="19373" y="20308"/>
                    </a:lnTo>
                    <a:lnTo>
                      <a:pt x="19364" y="20123"/>
                    </a:lnTo>
                    <a:lnTo>
                      <a:pt x="19373" y="20308"/>
                    </a:lnTo>
                    <a:lnTo>
                      <a:pt x="19385" y="20492"/>
                    </a:lnTo>
                    <a:lnTo>
                      <a:pt x="19394" y="20677"/>
                    </a:lnTo>
                    <a:lnTo>
                      <a:pt x="19447" y="20677"/>
                    </a:lnTo>
                    <a:lnTo>
                      <a:pt x="19548" y="20862"/>
                    </a:lnTo>
                    <a:lnTo>
                      <a:pt x="19601" y="21046"/>
                    </a:lnTo>
                    <a:lnTo>
                      <a:pt x="19616" y="21046"/>
                    </a:lnTo>
                    <a:lnTo>
                      <a:pt x="19631" y="21231"/>
                    </a:lnTo>
                    <a:lnTo>
                      <a:pt x="19661" y="21231"/>
                    </a:lnTo>
                    <a:lnTo>
                      <a:pt x="19675" y="21046"/>
                    </a:lnTo>
                    <a:lnTo>
                      <a:pt x="19675" y="21231"/>
                    </a:lnTo>
                    <a:lnTo>
                      <a:pt x="19690" y="21231"/>
                    </a:lnTo>
                    <a:lnTo>
                      <a:pt x="19690" y="21415"/>
                    </a:lnTo>
                    <a:lnTo>
                      <a:pt x="19835" y="21415"/>
                    </a:lnTo>
                    <a:lnTo>
                      <a:pt x="19918" y="21231"/>
                    </a:lnTo>
                    <a:lnTo>
                      <a:pt x="19986" y="20862"/>
                    </a:lnTo>
                    <a:lnTo>
                      <a:pt x="20045" y="20492"/>
                    </a:lnTo>
                    <a:lnTo>
                      <a:pt x="20037" y="20308"/>
                    </a:lnTo>
                    <a:lnTo>
                      <a:pt x="20031" y="20123"/>
                    </a:lnTo>
                    <a:lnTo>
                      <a:pt x="20025" y="19938"/>
                    </a:lnTo>
                    <a:lnTo>
                      <a:pt x="20016" y="19754"/>
                    </a:lnTo>
                    <a:lnTo>
                      <a:pt x="20045" y="19754"/>
                    </a:lnTo>
                    <a:lnTo>
                      <a:pt x="20060" y="19938"/>
                    </a:lnTo>
                    <a:lnTo>
                      <a:pt x="20075" y="19938"/>
                    </a:lnTo>
                    <a:lnTo>
                      <a:pt x="20090" y="19754"/>
                    </a:lnTo>
                    <a:lnTo>
                      <a:pt x="20060" y="19754"/>
                    </a:lnTo>
                    <a:lnTo>
                      <a:pt x="20060" y="19569"/>
                    </a:lnTo>
                    <a:lnTo>
                      <a:pt x="20031" y="19569"/>
                    </a:lnTo>
                    <a:lnTo>
                      <a:pt x="20031" y="19385"/>
                    </a:lnTo>
                    <a:lnTo>
                      <a:pt x="20045" y="19385"/>
                    </a:lnTo>
                    <a:lnTo>
                      <a:pt x="20045" y="19569"/>
                    </a:lnTo>
                    <a:lnTo>
                      <a:pt x="20060" y="19385"/>
                    </a:lnTo>
                    <a:lnTo>
                      <a:pt x="20060" y="19569"/>
                    </a:lnTo>
                    <a:lnTo>
                      <a:pt x="20119" y="19569"/>
                    </a:lnTo>
                    <a:lnTo>
                      <a:pt x="20119" y="19754"/>
                    </a:lnTo>
                    <a:lnTo>
                      <a:pt x="20164" y="19754"/>
                    </a:lnTo>
                    <a:lnTo>
                      <a:pt x="20164" y="19569"/>
                    </a:lnTo>
                    <a:lnTo>
                      <a:pt x="20166" y="19385"/>
                    </a:lnTo>
                    <a:lnTo>
                      <a:pt x="20176" y="19200"/>
                    </a:lnTo>
                    <a:lnTo>
                      <a:pt x="20179" y="19200"/>
                    </a:lnTo>
                    <a:lnTo>
                      <a:pt x="20179" y="19015"/>
                    </a:lnTo>
                    <a:lnTo>
                      <a:pt x="20194" y="19015"/>
                    </a:lnTo>
                    <a:lnTo>
                      <a:pt x="20179" y="18831"/>
                    </a:lnTo>
                    <a:lnTo>
                      <a:pt x="20194" y="18831"/>
                    </a:lnTo>
                    <a:lnTo>
                      <a:pt x="20194" y="19015"/>
                    </a:lnTo>
                    <a:lnTo>
                      <a:pt x="20267" y="19015"/>
                    </a:lnTo>
                    <a:lnTo>
                      <a:pt x="20256" y="19059"/>
                    </a:lnTo>
                    <a:lnTo>
                      <a:pt x="20253" y="19015"/>
                    </a:lnTo>
                    <a:lnTo>
                      <a:pt x="20253" y="19200"/>
                    </a:lnTo>
                    <a:lnTo>
                      <a:pt x="20268" y="19200"/>
                    </a:lnTo>
                    <a:lnTo>
                      <a:pt x="20262" y="19135"/>
                    </a:lnTo>
                    <a:lnTo>
                      <a:pt x="20268" y="19135"/>
                    </a:lnTo>
                    <a:lnTo>
                      <a:pt x="20260" y="19102"/>
                    </a:lnTo>
                    <a:lnTo>
                      <a:pt x="20257" y="19073"/>
                    </a:lnTo>
                    <a:lnTo>
                      <a:pt x="20268" y="19073"/>
                    </a:lnTo>
                    <a:lnTo>
                      <a:pt x="20268" y="19015"/>
                    </a:lnTo>
                    <a:lnTo>
                      <a:pt x="20282" y="19015"/>
                    </a:lnTo>
                    <a:lnTo>
                      <a:pt x="20297" y="18831"/>
                    </a:lnTo>
                    <a:lnTo>
                      <a:pt x="20342" y="18831"/>
                    </a:lnTo>
                    <a:lnTo>
                      <a:pt x="20364" y="18646"/>
                    </a:lnTo>
                    <a:lnTo>
                      <a:pt x="20384" y="18646"/>
                    </a:lnTo>
                    <a:lnTo>
                      <a:pt x="20402" y="18462"/>
                    </a:lnTo>
                    <a:lnTo>
                      <a:pt x="20416" y="18277"/>
                    </a:lnTo>
                    <a:lnTo>
                      <a:pt x="20393" y="18277"/>
                    </a:lnTo>
                    <a:lnTo>
                      <a:pt x="20349" y="18092"/>
                    </a:lnTo>
                    <a:lnTo>
                      <a:pt x="20238" y="18092"/>
                    </a:lnTo>
                    <a:lnTo>
                      <a:pt x="20223" y="18277"/>
                    </a:lnTo>
                    <a:lnTo>
                      <a:pt x="20297" y="18277"/>
                    </a:lnTo>
                    <a:lnTo>
                      <a:pt x="20300" y="18462"/>
                    </a:lnTo>
                    <a:lnTo>
                      <a:pt x="20284" y="18646"/>
                    </a:lnTo>
                    <a:lnTo>
                      <a:pt x="20194" y="18646"/>
                    </a:lnTo>
                    <a:lnTo>
                      <a:pt x="20179" y="18462"/>
                    </a:lnTo>
                    <a:lnTo>
                      <a:pt x="20164" y="18462"/>
                    </a:lnTo>
                    <a:lnTo>
                      <a:pt x="20223" y="18277"/>
                    </a:lnTo>
                    <a:lnTo>
                      <a:pt x="20223" y="18092"/>
                    </a:lnTo>
                    <a:lnTo>
                      <a:pt x="20238" y="18092"/>
                    </a:lnTo>
                    <a:lnTo>
                      <a:pt x="20238" y="17908"/>
                    </a:lnTo>
                    <a:lnTo>
                      <a:pt x="20297" y="17908"/>
                    </a:lnTo>
                    <a:lnTo>
                      <a:pt x="20297" y="17723"/>
                    </a:lnTo>
                    <a:lnTo>
                      <a:pt x="20312" y="17908"/>
                    </a:lnTo>
                    <a:lnTo>
                      <a:pt x="20327" y="17908"/>
                    </a:lnTo>
                    <a:lnTo>
                      <a:pt x="20325" y="17723"/>
                    </a:lnTo>
                    <a:lnTo>
                      <a:pt x="20321" y="17723"/>
                    </a:lnTo>
                    <a:lnTo>
                      <a:pt x="20312" y="17538"/>
                    </a:lnTo>
                    <a:lnTo>
                      <a:pt x="20281" y="17538"/>
                    </a:lnTo>
                    <a:lnTo>
                      <a:pt x="20225" y="17354"/>
                    </a:lnTo>
                    <a:lnTo>
                      <a:pt x="20194" y="17169"/>
                    </a:lnTo>
                    <a:lnTo>
                      <a:pt x="20312" y="17169"/>
                    </a:lnTo>
                    <a:lnTo>
                      <a:pt x="20327" y="16985"/>
                    </a:lnTo>
                    <a:lnTo>
                      <a:pt x="20356" y="16985"/>
                    </a:lnTo>
                    <a:lnTo>
                      <a:pt x="20356" y="16800"/>
                    </a:lnTo>
                    <a:lnTo>
                      <a:pt x="20469" y="16800"/>
                    </a:lnTo>
                    <a:lnTo>
                      <a:pt x="20504" y="16615"/>
                    </a:lnTo>
                    <a:lnTo>
                      <a:pt x="20534" y="16615"/>
                    </a:lnTo>
                    <a:lnTo>
                      <a:pt x="20556" y="16800"/>
                    </a:lnTo>
                    <a:lnTo>
                      <a:pt x="20577" y="16800"/>
                    </a:lnTo>
                    <a:lnTo>
                      <a:pt x="20594" y="16985"/>
                    </a:lnTo>
                    <a:lnTo>
                      <a:pt x="21141" y="16985"/>
                    </a:lnTo>
                    <a:lnTo>
                      <a:pt x="21156" y="16800"/>
                    </a:lnTo>
                    <a:lnTo>
                      <a:pt x="21148" y="16800"/>
                    </a:lnTo>
                    <a:lnTo>
                      <a:pt x="21123" y="16615"/>
                    </a:lnTo>
                    <a:lnTo>
                      <a:pt x="21052" y="16615"/>
                    </a:lnTo>
                    <a:lnTo>
                      <a:pt x="21083" y="16431"/>
                    </a:lnTo>
                    <a:lnTo>
                      <a:pt x="21127" y="16431"/>
                    </a:lnTo>
                    <a:lnTo>
                      <a:pt x="21141" y="16246"/>
                    </a:lnTo>
                    <a:lnTo>
                      <a:pt x="21274" y="16246"/>
                    </a:lnTo>
                    <a:lnTo>
                      <a:pt x="21289" y="16062"/>
                    </a:lnTo>
                    <a:lnTo>
                      <a:pt x="21111" y="16062"/>
                    </a:lnTo>
                    <a:lnTo>
                      <a:pt x="21147" y="15877"/>
                    </a:lnTo>
                    <a:lnTo>
                      <a:pt x="21185" y="15877"/>
                    </a:lnTo>
                    <a:lnTo>
                      <a:pt x="21224" y="15692"/>
                    </a:lnTo>
                    <a:lnTo>
                      <a:pt x="21259" y="15508"/>
                    </a:lnTo>
                    <a:lnTo>
                      <a:pt x="21274" y="15508"/>
                    </a:lnTo>
                    <a:lnTo>
                      <a:pt x="21296" y="15323"/>
                    </a:lnTo>
                    <a:lnTo>
                      <a:pt x="21317" y="15138"/>
                    </a:lnTo>
                    <a:lnTo>
                      <a:pt x="21335" y="14954"/>
                    </a:lnTo>
                    <a:lnTo>
                      <a:pt x="21348" y="14769"/>
                    </a:lnTo>
                    <a:lnTo>
                      <a:pt x="21378" y="14769"/>
                    </a:lnTo>
                    <a:lnTo>
                      <a:pt x="21378" y="14585"/>
                    </a:lnTo>
                    <a:lnTo>
                      <a:pt x="21393" y="14585"/>
                    </a:lnTo>
                    <a:lnTo>
                      <a:pt x="21408" y="14400"/>
                    </a:lnTo>
                    <a:lnTo>
                      <a:pt x="21393" y="14400"/>
                    </a:lnTo>
                    <a:lnTo>
                      <a:pt x="21382" y="14215"/>
                    </a:lnTo>
                    <a:lnTo>
                      <a:pt x="21372" y="14031"/>
                    </a:lnTo>
                    <a:lnTo>
                      <a:pt x="21366" y="14031"/>
                    </a:lnTo>
                    <a:lnTo>
                      <a:pt x="21363" y="13846"/>
                    </a:lnTo>
                    <a:lnTo>
                      <a:pt x="21365" y="13662"/>
                    </a:lnTo>
                    <a:lnTo>
                      <a:pt x="21376" y="13108"/>
                    </a:lnTo>
                    <a:lnTo>
                      <a:pt x="21378" y="12923"/>
                    </a:lnTo>
                    <a:lnTo>
                      <a:pt x="21538" y="12923"/>
                    </a:lnTo>
                    <a:lnTo>
                      <a:pt x="21528" y="12554"/>
                    </a:lnTo>
                    <a:lnTo>
                      <a:pt x="21526" y="12369"/>
                    </a:lnTo>
                    <a:lnTo>
                      <a:pt x="21504" y="12369"/>
                    </a:lnTo>
                    <a:lnTo>
                      <a:pt x="21480" y="12185"/>
                    </a:lnTo>
                    <a:lnTo>
                      <a:pt x="21453" y="12000"/>
                    </a:lnTo>
                    <a:lnTo>
                      <a:pt x="21422" y="11815"/>
                    </a:lnTo>
                    <a:lnTo>
                      <a:pt x="21496" y="11815"/>
                    </a:lnTo>
                    <a:lnTo>
                      <a:pt x="21529" y="11631"/>
                    </a:lnTo>
                    <a:lnTo>
                      <a:pt x="21559" y="11446"/>
                    </a:lnTo>
                    <a:lnTo>
                      <a:pt x="21584" y="11262"/>
                    </a:lnTo>
                    <a:lnTo>
                      <a:pt x="21600" y="110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5" name="Forma"/>
              <p:cNvSpPr/>
              <p:nvPr/>
            </p:nvSpPr>
            <p:spPr>
              <a:xfrm>
                <a:off x="42632" y="0"/>
                <a:ext cx="6151934" cy="1520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5" y="19460"/>
                    </a:moveTo>
                    <a:lnTo>
                      <a:pt x="2066" y="19307"/>
                    </a:lnTo>
                    <a:lnTo>
                      <a:pt x="2002" y="19307"/>
                    </a:lnTo>
                    <a:lnTo>
                      <a:pt x="2025" y="19488"/>
                    </a:lnTo>
                    <a:lnTo>
                      <a:pt x="2070" y="19488"/>
                    </a:lnTo>
                    <a:lnTo>
                      <a:pt x="2075" y="19460"/>
                    </a:lnTo>
                    <a:close/>
                    <a:moveTo>
                      <a:pt x="2694" y="19849"/>
                    </a:moveTo>
                    <a:lnTo>
                      <a:pt x="2654" y="19608"/>
                    </a:lnTo>
                    <a:lnTo>
                      <a:pt x="2650" y="19668"/>
                    </a:lnTo>
                    <a:lnTo>
                      <a:pt x="2590" y="19668"/>
                    </a:lnTo>
                    <a:lnTo>
                      <a:pt x="2605" y="19849"/>
                    </a:lnTo>
                    <a:lnTo>
                      <a:pt x="2590" y="19849"/>
                    </a:lnTo>
                    <a:lnTo>
                      <a:pt x="2560" y="20210"/>
                    </a:lnTo>
                    <a:lnTo>
                      <a:pt x="2590" y="20029"/>
                    </a:lnTo>
                    <a:lnTo>
                      <a:pt x="2635" y="20029"/>
                    </a:lnTo>
                    <a:lnTo>
                      <a:pt x="2650" y="19849"/>
                    </a:lnTo>
                    <a:lnTo>
                      <a:pt x="2694" y="19849"/>
                    </a:lnTo>
                    <a:close/>
                    <a:moveTo>
                      <a:pt x="2979" y="20390"/>
                    </a:moveTo>
                    <a:lnTo>
                      <a:pt x="2945" y="20210"/>
                    </a:lnTo>
                    <a:lnTo>
                      <a:pt x="2878" y="20029"/>
                    </a:lnTo>
                    <a:lnTo>
                      <a:pt x="2844" y="19849"/>
                    </a:lnTo>
                    <a:lnTo>
                      <a:pt x="2799" y="19849"/>
                    </a:lnTo>
                    <a:lnTo>
                      <a:pt x="2799" y="20029"/>
                    </a:lnTo>
                    <a:lnTo>
                      <a:pt x="2759" y="20210"/>
                    </a:lnTo>
                    <a:lnTo>
                      <a:pt x="2664" y="20210"/>
                    </a:lnTo>
                    <a:lnTo>
                      <a:pt x="2666" y="20570"/>
                    </a:lnTo>
                    <a:lnTo>
                      <a:pt x="2869" y="20570"/>
                    </a:lnTo>
                    <a:lnTo>
                      <a:pt x="2853" y="20751"/>
                    </a:lnTo>
                    <a:lnTo>
                      <a:pt x="2841" y="20751"/>
                    </a:lnTo>
                    <a:lnTo>
                      <a:pt x="2829" y="20931"/>
                    </a:lnTo>
                    <a:lnTo>
                      <a:pt x="2859" y="20931"/>
                    </a:lnTo>
                    <a:lnTo>
                      <a:pt x="2979" y="20390"/>
                    </a:lnTo>
                    <a:close/>
                    <a:moveTo>
                      <a:pt x="3039" y="17683"/>
                    </a:moveTo>
                    <a:lnTo>
                      <a:pt x="3032" y="17580"/>
                    </a:lnTo>
                    <a:lnTo>
                      <a:pt x="3024" y="17683"/>
                    </a:lnTo>
                    <a:lnTo>
                      <a:pt x="3039" y="17683"/>
                    </a:lnTo>
                    <a:close/>
                    <a:moveTo>
                      <a:pt x="3443" y="2930"/>
                    </a:moveTo>
                    <a:lnTo>
                      <a:pt x="3413" y="2930"/>
                    </a:lnTo>
                    <a:lnTo>
                      <a:pt x="3413" y="2990"/>
                    </a:lnTo>
                    <a:lnTo>
                      <a:pt x="3398" y="3050"/>
                    </a:lnTo>
                    <a:lnTo>
                      <a:pt x="3413" y="3111"/>
                    </a:lnTo>
                    <a:lnTo>
                      <a:pt x="3428" y="3111"/>
                    </a:lnTo>
                    <a:lnTo>
                      <a:pt x="3428" y="3050"/>
                    </a:lnTo>
                    <a:lnTo>
                      <a:pt x="3443" y="2990"/>
                    </a:lnTo>
                    <a:lnTo>
                      <a:pt x="3443" y="2930"/>
                    </a:lnTo>
                    <a:close/>
                    <a:moveTo>
                      <a:pt x="3458" y="16059"/>
                    </a:moveTo>
                    <a:lnTo>
                      <a:pt x="3428" y="16059"/>
                    </a:lnTo>
                    <a:lnTo>
                      <a:pt x="3398" y="15879"/>
                    </a:lnTo>
                    <a:lnTo>
                      <a:pt x="3368" y="15879"/>
                    </a:lnTo>
                    <a:lnTo>
                      <a:pt x="3368" y="16059"/>
                    </a:lnTo>
                    <a:lnTo>
                      <a:pt x="3383" y="16059"/>
                    </a:lnTo>
                    <a:lnTo>
                      <a:pt x="3383" y="16240"/>
                    </a:lnTo>
                    <a:lnTo>
                      <a:pt x="3458" y="16240"/>
                    </a:lnTo>
                    <a:lnTo>
                      <a:pt x="3458" y="16059"/>
                    </a:lnTo>
                    <a:close/>
                    <a:moveTo>
                      <a:pt x="3503" y="20150"/>
                    </a:moveTo>
                    <a:lnTo>
                      <a:pt x="3483" y="20050"/>
                    </a:lnTo>
                    <a:lnTo>
                      <a:pt x="3448" y="19827"/>
                    </a:lnTo>
                    <a:lnTo>
                      <a:pt x="3428" y="19727"/>
                    </a:lnTo>
                    <a:lnTo>
                      <a:pt x="3398" y="19727"/>
                    </a:lnTo>
                    <a:lnTo>
                      <a:pt x="3383" y="19787"/>
                    </a:lnTo>
                    <a:lnTo>
                      <a:pt x="3408" y="19923"/>
                    </a:lnTo>
                    <a:lnTo>
                      <a:pt x="3463" y="20195"/>
                    </a:lnTo>
                    <a:lnTo>
                      <a:pt x="3488" y="20331"/>
                    </a:lnTo>
                    <a:lnTo>
                      <a:pt x="3488" y="20210"/>
                    </a:lnTo>
                    <a:lnTo>
                      <a:pt x="3503" y="20150"/>
                    </a:lnTo>
                    <a:close/>
                    <a:moveTo>
                      <a:pt x="3607" y="15879"/>
                    </a:moveTo>
                    <a:lnTo>
                      <a:pt x="3563" y="15698"/>
                    </a:lnTo>
                    <a:lnTo>
                      <a:pt x="3593" y="15879"/>
                    </a:lnTo>
                    <a:lnTo>
                      <a:pt x="3607" y="15879"/>
                    </a:lnTo>
                    <a:close/>
                    <a:moveTo>
                      <a:pt x="3727" y="16601"/>
                    </a:moveTo>
                    <a:lnTo>
                      <a:pt x="3712" y="16601"/>
                    </a:lnTo>
                    <a:lnTo>
                      <a:pt x="3703" y="16709"/>
                    </a:lnTo>
                    <a:lnTo>
                      <a:pt x="3727" y="16781"/>
                    </a:lnTo>
                    <a:lnTo>
                      <a:pt x="3727" y="16601"/>
                    </a:lnTo>
                    <a:close/>
                    <a:moveTo>
                      <a:pt x="3742" y="16420"/>
                    </a:moveTo>
                    <a:lnTo>
                      <a:pt x="3727" y="16601"/>
                    </a:lnTo>
                    <a:lnTo>
                      <a:pt x="3742" y="16601"/>
                    </a:lnTo>
                    <a:lnTo>
                      <a:pt x="3742" y="16420"/>
                    </a:lnTo>
                    <a:close/>
                    <a:moveTo>
                      <a:pt x="3757" y="15338"/>
                    </a:moveTo>
                    <a:lnTo>
                      <a:pt x="3742" y="15338"/>
                    </a:lnTo>
                    <a:lnTo>
                      <a:pt x="3757" y="15518"/>
                    </a:lnTo>
                    <a:lnTo>
                      <a:pt x="3757" y="15338"/>
                    </a:lnTo>
                    <a:close/>
                    <a:moveTo>
                      <a:pt x="3862" y="16781"/>
                    </a:moveTo>
                    <a:lnTo>
                      <a:pt x="3847" y="16601"/>
                    </a:lnTo>
                    <a:lnTo>
                      <a:pt x="3832" y="16601"/>
                    </a:lnTo>
                    <a:lnTo>
                      <a:pt x="3832" y="16420"/>
                    </a:lnTo>
                    <a:lnTo>
                      <a:pt x="3802" y="16420"/>
                    </a:lnTo>
                    <a:lnTo>
                      <a:pt x="3787" y="16240"/>
                    </a:lnTo>
                    <a:lnTo>
                      <a:pt x="3761" y="16240"/>
                    </a:lnTo>
                    <a:lnTo>
                      <a:pt x="3752" y="16420"/>
                    </a:lnTo>
                    <a:lnTo>
                      <a:pt x="3745" y="16601"/>
                    </a:lnTo>
                    <a:lnTo>
                      <a:pt x="3742" y="16781"/>
                    </a:lnTo>
                    <a:lnTo>
                      <a:pt x="3772" y="16781"/>
                    </a:lnTo>
                    <a:lnTo>
                      <a:pt x="3787" y="16962"/>
                    </a:lnTo>
                    <a:lnTo>
                      <a:pt x="3787" y="16781"/>
                    </a:lnTo>
                    <a:lnTo>
                      <a:pt x="3862" y="16781"/>
                    </a:lnTo>
                    <a:close/>
                    <a:moveTo>
                      <a:pt x="3922" y="15157"/>
                    </a:moveTo>
                    <a:lnTo>
                      <a:pt x="3907" y="15157"/>
                    </a:lnTo>
                    <a:lnTo>
                      <a:pt x="3907" y="15338"/>
                    </a:lnTo>
                    <a:lnTo>
                      <a:pt x="3922" y="15338"/>
                    </a:lnTo>
                    <a:lnTo>
                      <a:pt x="3922" y="15157"/>
                    </a:lnTo>
                    <a:close/>
                    <a:moveTo>
                      <a:pt x="4052" y="15277"/>
                    </a:moveTo>
                    <a:lnTo>
                      <a:pt x="4042" y="15157"/>
                    </a:lnTo>
                    <a:lnTo>
                      <a:pt x="4027" y="15157"/>
                    </a:lnTo>
                    <a:lnTo>
                      <a:pt x="4027" y="15338"/>
                    </a:lnTo>
                    <a:lnTo>
                      <a:pt x="4042" y="15338"/>
                    </a:lnTo>
                    <a:lnTo>
                      <a:pt x="4052" y="15277"/>
                    </a:lnTo>
                    <a:close/>
                    <a:moveTo>
                      <a:pt x="4072" y="19667"/>
                    </a:moveTo>
                    <a:lnTo>
                      <a:pt x="4067" y="19646"/>
                    </a:lnTo>
                    <a:lnTo>
                      <a:pt x="4057" y="19727"/>
                    </a:lnTo>
                    <a:lnTo>
                      <a:pt x="4057" y="19787"/>
                    </a:lnTo>
                    <a:lnTo>
                      <a:pt x="4072" y="19809"/>
                    </a:lnTo>
                    <a:lnTo>
                      <a:pt x="4072" y="19667"/>
                    </a:lnTo>
                    <a:close/>
                    <a:moveTo>
                      <a:pt x="4072" y="18821"/>
                    </a:moveTo>
                    <a:lnTo>
                      <a:pt x="4057" y="18881"/>
                    </a:lnTo>
                    <a:lnTo>
                      <a:pt x="4072" y="18881"/>
                    </a:lnTo>
                    <a:lnTo>
                      <a:pt x="4072" y="18821"/>
                    </a:lnTo>
                    <a:close/>
                    <a:moveTo>
                      <a:pt x="4086" y="15157"/>
                    </a:moveTo>
                    <a:lnTo>
                      <a:pt x="4072" y="15157"/>
                    </a:lnTo>
                    <a:lnTo>
                      <a:pt x="4052" y="15277"/>
                    </a:lnTo>
                    <a:lnTo>
                      <a:pt x="4057" y="15338"/>
                    </a:lnTo>
                    <a:lnTo>
                      <a:pt x="4086" y="15338"/>
                    </a:lnTo>
                    <a:lnTo>
                      <a:pt x="4086" y="15157"/>
                    </a:lnTo>
                    <a:close/>
                    <a:moveTo>
                      <a:pt x="4161" y="15157"/>
                    </a:moveTo>
                    <a:lnTo>
                      <a:pt x="4101" y="15157"/>
                    </a:lnTo>
                    <a:lnTo>
                      <a:pt x="4086" y="15338"/>
                    </a:lnTo>
                    <a:lnTo>
                      <a:pt x="4161" y="15338"/>
                    </a:lnTo>
                    <a:lnTo>
                      <a:pt x="4161" y="15157"/>
                    </a:lnTo>
                    <a:close/>
                    <a:moveTo>
                      <a:pt x="4176" y="19848"/>
                    </a:moveTo>
                    <a:lnTo>
                      <a:pt x="4161" y="19908"/>
                    </a:lnTo>
                    <a:lnTo>
                      <a:pt x="4137" y="19872"/>
                    </a:lnTo>
                    <a:lnTo>
                      <a:pt x="4081" y="19823"/>
                    </a:lnTo>
                    <a:lnTo>
                      <a:pt x="4072" y="19809"/>
                    </a:lnTo>
                    <a:lnTo>
                      <a:pt x="4072" y="19908"/>
                    </a:lnTo>
                    <a:lnTo>
                      <a:pt x="4086" y="19969"/>
                    </a:lnTo>
                    <a:lnTo>
                      <a:pt x="4086" y="20090"/>
                    </a:lnTo>
                    <a:lnTo>
                      <a:pt x="4176" y="19908"/>
                    </a:lnTo>
                    <a:lnTo>
                      <a:pt x="4176" y="19848"/>
                    </a:lnTo>
                    <a:close/>
                    <a:moveTo>
                      <a:pt x="4176" y="18700"/>
                    </a:moveTo>
                    <a:lnTo>
                      <a:pt x="4146" y="18579"/>
                    </a:lnTo>
                    <a:lnTo>
                      <a:pt x="4101" y="18579"/>
                    </a:lnTo>
                    <a:lnTo>
                      <a:pt x="4086" y="18700"/>
                    </a:lnTo>
                    <a:lnTo>
                      <a:pt x="4086" y="18760"/>
                    </a:lnTo>
                    <a:lnTo>
                      <a:pt x="4109" y="18751"/>
                    </a:lnTo>
                    <a:lnTo>
                      <a:pt x="4154" y="18709"/>
                    </a:lnTo>
                    <a:lnTo>
                      <a:pt x="4176" y="18700"/>
                    </a:lnTo>
                    <a:close/>
                    <a:moveTo>
                      <a:pt x="4206" y="19908"/>
                    </a:moveTo>
                    <a:lnTo>
                      <a:pt x="4191" y="19908"/>
                    </a:lnTo>
                    <a:lnTo>
                      <a:pt x="4191" y="19969"/>
                    </a:lnTo>
                    <a:lnTo>
                      <a:pt x="4206" y="19969"/>
                    </a:lnTo>
                    <a:lnTo>
                      <a:pt x="4206" y="19908"/>
                    </a:lnTo>
                    <a:close/>
                    <a:moveTo>
                      <a:pt x="4236" y="20029"/>
                    </a:moveTo>
                    <a:lnTo>
                      <a:pt x="4221" y="20029"/>
                    </a:lnTo>
                    <a:lnTo>
                      <a:pt x="4206" y="19969"/>
                    </a:lnTo>
                    <a:lnTo>
                      <a:pt x="4206" y="20210"/>
                    </a:lnTo>
                    <a:lnTo>
                      <a:pt x="4236" y="20090"/>
                    </a:lnTo>
                    <a:lnTo>
                      <a:pt x="4236" y="20029"/>
                    </a:lnTo>
                    <a:close/>
                    <a:moveTo>
                      <a:pt x="4281" y="19606"/>
                    </a:moveTo>
                    <a:lnTo>
                      <a:pt x="4256" y="19570"/>
                    </a:lnTo>
                    <a:lnTo>
                      <a:pt x="4201" y="19521"/>
                    </a:lnTo>
                    <a:lnTo>
                      <a:pt x="4176" y="19485"/>
                    </a:lnTo>
                    <a:lnTo>
                      <a:pt x="4176" y="19546"/>
                    </a:lnTo>
                    <a:lnTo>
                      <a:pt x="4161" y="19546"/>
                    </a:lnTo>
                    <a:lnTo>
                      <a:pt x="4161" y="19606"/>
                    </a:lnTo>
                    <a:lnTo>
                      <a:pt x="4146" y="19606"/>
                    </a:lnTo>
                    <a:lnTo>
                      <a:pt x="4131" y="19546"/>
                    </a:lnTo>
                    <a:lnTo>
                      <a:pt x="4131" y="19425"/>
                    </a:lnTo>
                    <a:lnTo>
                      <a:pt x="4116" y="19425"/>
                    </a:lnTo>
                    <a:lnTo>
                      <a:pt x="4101" y="19364"/>
                    </a:lnTo>
                    <a:lnTo>
                      <a:pt x="4086" y="19364"/>
                    </a:lnTo>
                    <a:lnTo>
                      <a:pt x="4086" y="19485"/>
                    </a:lnTo>
                    <a:lnTo>
                      <a:pt x="4057" y="19485"/>
                    </a:lnTo>
                    <a:lnTo>
                      <a:pt x="4057" y="19607"/>
                    </a:lnTo>
                    <a:lnTo>
                      <a:pt x="4067" y="19646"/>
                    </a:lnTo>
                    <a:lnTo>
                      <a:pt x="4071" y="19607"/>
                    </a:lnTo>
                    <a:lnTo>
                      <a:pt x="4072" y="19546"/>
                    </a:lnTo>
                    <a:lnTo>
                      <a:pt x="4086" y="19546"/>
                    </a:lnTo>
                    <a:lnTo>
                      <a:pt x="4101" y="19606"/>
                    </a:lnTo>
                    <a:lnTo>
                      <a:pt x="4101" y="19727"/>
                    </a:lnTo>
                    <a:lnTo>
                      <a:pt x="4116" y="19727"/>
                    </a:lnTo>
                    <a:lnTo>
                      <a:pt x="4116" y="19667"/>
                    </a:lnTo>
                    <a:lnTo>
                      <a:pt x="4131" y="19667"/>
                    </a:lnTo>
                    <a:lnTo>
                      <a:pt x="4182" y="19632"/>
                    </a:lnTo>
                    <a:lnTo>
                      <a:pt x="4223" y="19614"/>
                    </a:lnTo>
                    <a:lnTo>
                      <a:pt x="4256" y="19607"/>
                    </a:lnTo>
                    <a:lnTo>
                      <a:pt x="4281" y="19606"/>
                    </a:lnTo>
                    <a:close/>
                    <a:moveTo>
                      <a:pt x="4296" y="17142"/>
                    </a:moveTo>
                    <a:lnTo>
                      <a:pt x="4266" y="16962"/>
                    </a:lnTo>
                    <a:lnTo>
                      <a:pt x="4221" y="16962"/>
                    </a:lnTo>
                    <a:lnTo>
                      <a:pt x="4206" y="17142"/>
                    </a:lnTo>
                    <a:lnTo>
                      <a:pt x="4191" y="17142"/>
                    </a:lnTo>
                    <a:lnTo>
                      <a:pt x="4206" y="17322"/>
                    </a:lnTo>
                    <a:lnTo>
                      <a:pt x="4206" y="17503"/>
                    </a:lnTo>
                    <a:lnTo>
                      <a:pt x="4191" y="17503"/>
                    </a:lnTo>
                    <a:lnTo>
                      <a:pt x="4206" y="17683"/>
                    </a:lnTo>
                    <a:lnTo>
                      <a:pt x="4250" y="17683"/>
                    </a:lnTo>
                    <a:lnTo>
                      <a:pt x="4283" y="17503"/>
                    </a:lnTo>
                    <a:lnTo>
                      <a:pt x="4296" y="17322"/>
                    </a:lnTo>
                    <a:lnTo>
                      <a:pt x="4266" y="17322"/>
                    </a:lnTo>
                    <a:lnTo>
                      <a:pt x="4281" y="17142"/>
                    </a:lnTo>
                    <a:lnTo>
                      <a:pt x="4296" y="17142"/>
                    </a:lnTo>
                    <a:close/>
                    <a:moveTo>
                      <a:pt x="4431" y="15157"/>
                    </a:moveTo>
                    <a:lnTo>
                      <a:pt x="4420" y="15112"/>
                    </a:lnTo>
                    <a:lnTo>
                      <a:pt x="4416" y="15157"/>
                    </a:lnTo>
                    <a:lnTo>
                      <a:pt x="4431" y="15157"/>
                    </a:lnTo>
                    <a:close/>
                    <a:moveTo>
                      <a:pt x="4521" y="15157"/>
                    </a:moveTo>
                    <a:lnTo>
                      <a:pt x="4498" y="15157"/>
                    </a:lnTo>
                    <a:lnTo>
                      <a:pt x="4521" y="15338"/>
                    </a:lnTo>
                    <a:lnTo>
                      <a:pt x="4521" y="15157"/>
                    </a:lnTo>
                    <a:close/>
                    <a:moveTo>
                      <a:pt x="4536" y="15157"/>
                    </a:moveTo>
                    <a:lnTo>
                      <a:pt x="4521" y="14977"/>
                    </a:lnTo>
                    <a:lnTo>
                      <a:pt x="4521" y="15157"/>
                    </a:lnTo>
                    <a:lnTo>
                      <a:pt x="4536" y="15157"/>
                    </a:lnTo>
                    <a:close/>
                    <a:moveTo>
                      <a:pt x="4580" y="18586"/>
                    </a:moveTo>
                    <a:lnTo>
                      <a:pt x="4565" y="18766"/>
                    </a:lnTo>
                    <a:lnTo>
                      <a:pt x="4580" y="18766"/>
                    </a:lnTo>
                    <a:lnTo>
                      <a:pt x="4580" y="18586"/>
                    </a:lnTo>
                    <a:close/>
                    <a:moveTo>
                      <a:pt x="4580" y="15338"/>
                    </a:moveTo>
                    <a:lnTo>
                      <a:pt x="4551" y="15338"/>
                    </a:lnTo>
                    <a:lnTo>
                      <a:pt x="4536" y="15518"/>
                    </a:lnTo>
                    <a:lnTo>
                      <a:pt x="4580" y="15518"/>
                    </a:lnTo>
                    <a:lnTo>
                      <a:pt x="4580" y="15338"/>
                    </a:lnTo>
                    <a:close/>
                    <a:moveTo>
                      <a:pt x="4670" y="18405"/>
                    </a:moveTo>
                    <a:lnTo>
                      <a:pt x="4655" y="18405"/>
                    </a:lnTo>
                    <a:lnTo>
                      <a:pt x="4655" y="18586"/>
                    </a:lnTo>
                    <a:lnTo>
                      <a:pt x="4670" y="18405"/>
                    </a:lnTo>
                    <a:close/>
                    <a:moveTo>
                      <a:pt x="4702" y="17683"/>
                    </a:moveTo>
                    <a:lnTo>
                      <a:pt x="4700" y="17683"/>
                    </a:lnTo>
                    <a:lnTo>
                      <a:pt x="4670" y="17503"/>
                    </a:lnTo>
                    <a:lnTo>
                      <a:pt x="4670" y="17856"/>
                    </a:lnTo>
                    <a:lnTo>
                      <a:pt x="4702" y="17683"/>
                    </a:lnTo>
                    <a:close/>
                    <a:moveTo>
                      <a:pt x="4902" y="18044"/>
                    </a:moveTo>
                    <a:lnTo>
                      <a:pt x="4889" y="17936"/>
                    </a:lnTo>
                    <a:lnTo>
                      <a:pt x="4880" y="18044"/>
                    </a:lnTo>
                    <a:lnTo>
                      <a:pt x="4902" y="18044"/>
                    </a:lnTo>
                    <a:close/>
                    <a:moveTo>
                      <a:pt x="4910" y="18225"/>
                    </a:moveTo>
                    <a:lnTo>
                      <a:pt x="4895" y="18405"/>
                    </a:lnTo>
                    <a:lnTo>
                      <a:pt x="4910" y="18405"/>
                    </a:lnTo>
                    <a:lnTo>
                      <a:pt x="4910" y="18225"/>
                    </a:lnTo>
                    <a:close/>
                    <a:moveTo>
                      <a:pt x="4940" y="18946"/>
                    </a:moveTo>
                    <a:lnTo>
                      <a:pt x="4908" y="18946"/>
                    </a:lnTo>
                    <a:lnTo>
                      <a:pt x="4851" y="18766"/>
                    </a:lnTo>
                    <a:lnTo>
                      <a:pt x="4820" y="18586"/>
                    </a:lnTo>
                    <a:lnTo>
                      <a:pt x="4640" y="18586"/>
                    </a:lnTo>
                    <a:lnTo>
                      <a:pt x="4640" y="18766"/>
                    </a:lnTo>
                    <a:lnTo>
                      <a:pt x="4672" y="18766"/>
                    </a:lnTo>
                    <a:lnTo>
                      <a:pt x="4729" y="18946"/>
                    </a:lnTo>
                    <a:lnTo>
                      <a:pt x="4760" y="18946"/>
                    </a:lnTo>
                    <a:lnTo>
                      <a:pt x="4760" y="19127"/>
                    </a:lnTo>
                    <a:lnTo>
                      <a:pt x="4790" y="19127"/>
                    </a:lnTo>
                    <a:lnTo>
                      <a:pt x="4805" y="18946"/>
                    </a:lnTo>
                    <a:lnTo>
                      <a:pt x="4880" y="18946"/>
                    </a:lnTo>
                    <a:lnTo>
                      <a:pt x="4925" y="19127"/>
                    </a:lnTo>
                    <a:lnTo>
                      <a:pt x="4940" y="18946"/>
                    </a:lnTo>
                    <a:close/>
                    <a:moveTo>
                      <a:pt x="5015" y="14977"/>
                    </a:moveTo>
                    <a:lnTo>
                      <a:pt x="5000" y="14977"/>
                    </a:lnTo>
                    <a:lnTo>
                      <a:pt x="5000" y="15157"/>
                    </a:lnTo>
                    <a:lnTo>
                      <a:pt x="5015" y="15157"/>
                    </a:lnTo>
                    <a:lnTo>
                      <a:pt x="5015" y="14977"/>
                    </a:lnTo>
                    <a:close/>
                    <a:moveTo>
                      <a:pt x="5299" y="18044"/>
                    </a:moveTo>
                    <a:lnTo>
                      <a:pt x="5284" y="18044"/>
                    </a:lnTo>
                    <a:lnTo>
                      <a:pt x="5294" y="18104"/>
                    </a:lnTo>
                    <a:lnTo>
                      <a:pt x="5299" y="18044"/>
                    </a:lnTo>
                    <a:close/>
                    <a:moveTo>
                      <a:pt x="5314" y="18225"/>
                    </a:moveTo>
                    <a:lnTo>
                      <a:pt x="5294" y="18104"/>
                    </a:lnTo>
                    <a:lnTo>
                      <a:pt x="5284" y="18225"/>
                    </a:lnTo>
                    <a:lnTo>
                      <a:pt x="5314" y="18225"/>
                    </a:lnTo>
                    <a:close/>
                    <a:moveTo>
                      <a:pt x="5314" y="18044"/>
                    </a:moveTo>
                    <a:lnTo>
                      <a:pt x="5310" y="17999"/>
                    </a:lnTo>
                    <a:lnTo>
                      <a:pt x="5299" y="17954"/>
                    </a:lnTo>
                    <a:lnTo>
                      <a:pt x="5299" y="18044"/>
                    </a:lnTo>
                    <a:lnTo>
                      <a:pt x="5314" y="18044"/>
                    </a:lnTo>
                    <a:close/>
                    <a:moveTo>
                      <a:pt x="5404" y="19488"/>
                    </a:moveTo>
                    <a:lnTo>
                      <a:pt x="5389" y="19488"/>
                    </a:lnTo>
                    <a:lnTo>
                      <a:pt x="5404" y="19668"/>
                    </a:lnTo>
                    <a:lnTo>
                      <a:pt x="5404" y="19488"/>
                    </a:lnTo>
                    <a:close/>
                    <a:moveTo>
                      <a:pt x="5419" y="19787"/>
                    </a:moveTo>
                    <a:lnTo>
                      <a:pt x="5404" y="19787"/>
                    </a:lnTo>
                    <a:lnTo>
                      <a:pt x="5389" y="19848"/>
                    </a:lnTo>
                    <a:lnTo>
                      <a:pt x="5419" y="19848"/>
                    </a:lnTo>
                    <a:lnTo>
                      <a:pt x="5419" y="19787"/>
                    </a:lnTo>
                    <a:close/>
                    <a:moveTo>
                      <a:pt x="5434" y="19848"/>
                    </a:moveTo>
                    <a:lnTo>
                      <a:pt x="5419" y="19908"/>
                    </a:lnTo>
                    <a:lnTo>
                      <a:pt x="5434" y="19908"/>
                    </a:lnTo>
                    <a:lnTo>
                      <a:pt x="5434" y="19848"/>
                    </a:lnTo>
                    <a:close/>
                    <a:moveTo>
                      <a:pt x="5449" y="19488"/>
                    </a:moveTo>
                    <a:lnTo>
                      <a:pt x="5434" y="19307"/>
                    </a:lnTo>
                    <a:lnTo>
                      <a:pt x="5434" y="19488"/>
                    </a:lnTo>
                    <a:lnTo>
                      <a:pt x="5449" y="19488"/>
                    </a:lnTo>
                    <a:close/>
                    <a:moveTo>
                      <a:pt x="5449" y="19127"/>
                    </a:moveTo>
                    <a:lnTo>
                      <a:pt x="5434" y="19127"/>
                    </a:lnTo>
                    <a:lnTo>
                      <a:pt x="5404" y="18946"/>
                    </a:lnTo>
                    <a:lnTo>
                      <a:pt x="5389" y="18946"/>
                    </a:lnTo>
                    <a:lnTo>
                      <a:pt x="5389" y="19127"/>
                    </a:lnTo>
                    <a:lnTo>
                      <a:pt x="5404" y="19127"/>
                    </a:lnTo>
                    <a:lnTo>
                      <a:pt x="5404" y="19307"/>
                    </a:lnTo>
                    <a:lnTo>
                      <a:pt x="5434" y="19307"/>
                    </a:lnTo>
                    <a:lnTo>
                      <a:pt x="5449" y="19127"/>
                    </a:lnTo>
                    <a:close/>
                    <a:moveTo>
                      <a:pt x="5449" y="18586"/>
                    </a:moveTo>
                    <a:lnTo>
                      <a:pt x="5434" y="18586"/>
                    </a:lnTo>
                    <a:lnTo>
                      <a:pt x="5449" y="18766"/>
                    </a:lnTo>
                    <a:lnTo>
                      <a:pt x="5449" y="18586"/>
                    </a:lnTo>
                    <a:close/>
                    <a:moveTo>
                      <a:pt x="5703" y="19127"/>
                    </a:moveTo>
                    <a:lnTo>
                      <a:pt x="5648" y="18946"/>
                    </a:lnTo>
                    <a:lnTo>
                      <a:pt x="5643" y="18946"/>
                    </a:lnTo>
                    <a:lnTo>
                      <a:pt x="5628" y="19127"/>
                    </a:lnTo>
                    <a:lnTo>
                      <a:pt x="5703" y="19127"/>
                    </a:lnTo>
                    <a:close/>
                    <a:moveTo>
                      <a:pt x="5773" y="18646"/>
                    </a:moveTo>
                    <a:lnTo>
                      <a:pt x="5763" y="18586"/>
                    </a:lnTo>
                    <a:lnTo>
                      <a:pt x="5748" y="18766"/>
                    </a:lnTo>
                    <a:lnTo>
                      <a:pt x="5763" y="18766"/>
                    </a:lnTo>
                    <a:lnTo>
                      <a:pt x="5773" y="18646"/>
                    </a:lnTo>
                    <a:close/>
                    <a:moveTo>
                      <a:pt x="5783" y="18886"/>
                    </a:moveTo>
                    <a:lnTo>
                      <a:pt x="5763" y="18766"/>
                    </a:lnTo>
                    <a:lnTo>
                      <a:pt x="5778" y="18946"/>
                    </a:lnTo>
                    <a:lnTo>
                      <a:pt x="5783" y="18886"/>
                    </a:lnTo>
                    <a:close/>
                    <a:moveTo>
                      <a:pt x="5823" y="18946"/>
                    </a:moveTo>
                    <a:lnTo>
                      <a:pt x="5793" y="18766"/>
                    </a:lnTo>
                    <a:lnTo>
                      <a:pt x="5783" y="18886"/>
                    </a:lnTo>
                    <a:lnTo>
                      <a:pt x="5793" y="18946"/>
                    </a:lnTo>
                    <a:lnTo>
                      <a:pt x="5778" y="18946"/>
                    </a:lnTo>
                    <a:lnTo>
                      <a:pt x="5763" y="19127"/>
                    </a:lnTo>
                    <a:lnTo>
                      <a:pt x="5703" y="19127"/>
                    </a:lnTo>
                    <a:lnTo>
                      <a:pt x="5688" y="19213"/>
                    </a:lnTo>
                    <a:lnTo>
                      <a:pt x="5672" y="19307"/>
                    </a:lnTo>
                    <a:lnTo>
                      <a:pt x="5583" y="19307"/>
                    </a:lnTo>
                    <a:lnTo>
                      <a:pt x="5550" y="19488"/>
                    </a:lnTo>
                    <a:lnTo>
                      <a:pt x="5449" y="19488"/>
                    </a:lnTo>
                    <a:lnTo>
                      <a:pt x="5449" y="19668"/>
                    </a:lnTo>
                    <a:lnTo>
                      <a:pt x="5464" y="19849"/>
                    </a:lnTo>
                    <a:lnTo>
                      <a:pt x="5613" y="19849"/>
                    </a:lnTo>
                    <a:lnTo>
                      <a:pt x="5622" y="19776"/>
                    </a:lnTo>
                    <a:lnTo>
                      <a:pt x="5613" y="19668"/>
                    </a:lnTo>
                    <a:lnTo>
                      <a:pt x="5598" y="19668"/>
                    </a:lnTo>
                    <a:lnTo>
                      <a:pt x="5598" y="19488"/>
                    </a:lnTo>
                    <a:lnTo>
                      <a:pt x="5628" y="19488"/>
                    </a:lnTo>
                    <a:lnTo>
                      <a:pt x="5628" y="19668"/>
                    </a:lnTo>
                    <a:lnTo>
                      <a:pt x="5636" y="19668"/>
                    </a:lnTo>
                    <a:lnTo>
                      <a:pt x="5622" y="19776"/>
                    </a:lnTo>
                    <a:lnTo>
                      <a:pt x="5628" y="19849"/>
                    </a:lnTo>
                    <a:lnTo>
                      <a:pt x="5643" y="19849"/>
                    </a:lnTo>
                    <a:lnTo>
                      <a:pt x="5643" y="19668"/>
                    </a:lnTo>
                    <a:lnTo>
                      <a:pt x="5673" y="19668"/>
                    </a:lnTo>
                    <a:lnTo>
                      <a:pt x="5673" y="19849"/>
                    </a:lnTo>
                    <a:lnTo>
                      <a:pt x="5688" y="19849"/>
                    </a:lnTo>
                    <a:lnTo>
                      <a:pt x="5688" y="19668"/>
                    </a:lnTo>
                    <a:lnTo>
                      <a:pt x="5681" y="19668"/>
                    </a:lnTo>
                    <a:lnTo>
                      <a:pt x="5703" y="19488"/>
                    </a:lnTo>
                    <a:lnTo>
                      <a:pt x="5673" y="19488"/>
                    </a:lnTo>
                    <a:lnTo>
                      <a:pt x="5673" y="19307"/>
                    </a:lnTo>
                    <a:lnTo>
                      <a:pt x="5703" y="19307"/>
                    </a:lnTo>
                    <a:lnTo>
                      <a:pt x="5703" y="19488"/>
                    </a:lnTo>
                    <a:lnTo>
                      <a:pt x="5763" y="19488"/>
                    </a:lnTo>
                    <a:lnTo>
                      <a:pt x="5778" y="19307"/>
                    </a:lnTo>
                    <a:lnTo>
                      <a:pt x="5793" y="19307"/>
                    </a:lnTo>
                    <a:lnTo>
                      <a:pt x="5793" y="19127"/>
                    </a:lnTo>
                    <a:lnTo>
                      <a:pt x="5808" y="18946"/>
                    </a:lnTo>
                    <a:lnTo>
                      <a:pt x="5823" y="18946"/>
                    </a:lnTo>
                    <a:close/>
                    <a:moveTo>
                      <a:pt x="6152" y="14796"/>
                    </a:moveTo>
                    <a:lnTo>
                      <a:pt x="6122" y="14796"/>
                    </a:lnTo>
                    <a:lnTo>
                      <a:pt x="6107" y="14977"/>
                    </a:lnTo>
                    <a:lnTo>
                      <a:pt x="6137" y="14977"/>
                    </a:lnTo>
                    <a:lnTo>
                      <a:pt x="6152" y="14796"/>
                    </a:lnTo>
                    <a:close/>
                    <a:moveTo>
                      <a:pt x="6227" y="18405"/>
                    </a:moveTo>
                    <a:lnTo>
                      <a:pt x="6212" y="18405"/>
                    </a:lnTo>
                    <a:lnTo>
                      <a:pt x="6227" y="18586"/>
                    </a:lnTo>
                    <a:lnTo>
                      <a:pt x="6227" y="18405"/>
                    </a:lnTo>
                    <a:close/>
                    <a:moveTo>
                      <a:pt x="6302" y="15879"/>
                    </a:moveTo>
                    <a:lnTo>
                      <a:pt x="6222" y="15879"/>
                    </a:lnTo>
                    <a:lnTo>
                      <a:pt x="6277" y="16059"/>
                    </a:lnTo>
                    <a:lnTo>
                      <a:pt x="6302" y="16059"/>
                    </a:lnTo>
                    <a:lnTo>
                      <a:pt x="6302" y="15879"/>
                    </a:lnTo>
                    <a:close/>
                    <a:moveTo>
                      <a:pt x="6452" y="18586"/>
                    </a:moveTo>
                    <a:lnTo>
                      <a:pt x="6418" y="18405"/>
                    </a:lnTo>
                    <a:lnTo>
                      <a:pt x="6350" y="18405"/>
                    </a:lnTo>
                    <a:lnTo>
                      <a:pt x="6317" y="18225"/>
                    </a:lnTo>
                    <a:lnTo>
                      <a:pt x="6302" y="18405"/>
                    </a:lnTo>
                    <a:lnTo>
                      <a:pt x="6332" y="18405"/>
                    </a:lnTo>
                    <a:lnTo>
                      <a:pt x="6362" y="18586"/>
                    </a:lnTo>
                    <a:lnTo>
                      <a:pt x="6347" y="18586"/>
                    </a:lnTo>
                    <a:lnTo>
                      <a:pt x="6362" y="18766"/>
                    </a:lnTo>
                    <a:lnTo>
                      <a:pt x="6392" y="18766"/>
                    </a:lnTo>
                    <a:lnTo>
                      <a:pt x="6392" y="18586"/>
                    </a:lnTo>
                    <a:lnTo>
                      <a:pt x="6407" y="18586"/>
                    </a:lnTo>
                    <a:lnTo>
                      <a:pt x="6422" y="18766"/>
                    </a:lnTo>
                    <a:lnTo>
                      <a:pt x="6452" y="18586"/>
                    </a:lnTo>
                    <a:close/>
                    <a:moveTo>
                      <a:pt x="6467" y="18405"/>
                    </a:moveTo>
                    <a:lnTo>
                      <a:pt x="6452" y="18586"/>
                    </a:lnTo>
                    <a:lnTo>
                      <a:pt x="6467" y="18586"/>
                    </a:lnTo>
                    <a:lnTo>
                      <a:pt x="6467" y="18405"/>
                    </a:lnTo>
                    <a:close/>
                    <a:moveTo>
                      <a:pt x="6631" y="1298"/>
                    </a:moveTo>
                    <a:lnTo>
                      <a:pt x="6601" y="1238"/>
                    </a:lnTo>
                    <a:lnTo>
                      <a:pt x="6586" y="1238"/>
                    </a:lnTo>
                    <a:lnTo>
                      <a:pt x="6601" y="1298"/>
                    </a:lnTo>
                    <a:lnTo>
                      <a:pt x="6631" y="1298"/>
                    </a:lnTo>
                    <a:close/>
                    <a:moveTo>
                      <a:pt x="6706" y="19307"/>
                    </a:moveTo>
                    <a:lnTo>
                      <a:pt x="6691" y="19127"/>
                    </a:lnTo>
                    <a:lnTo>
                      <a:pt x="6646" y="19127"/>
                    </a:lnTo>
                    <a:lnTo>
                      <a:pt x="6646" y="19307"/>
                    </a:lnTo>
                    <a:lnTo>
                      <a:pt x="6706" y="19307"/>
                    </a:lnTo>
                    <a:close/>
                    <a:moveTo>
                      <a:pt x="6796" y="19123"/>
                    </a:moveTo>
                    <a:lnTo>
                      <a:pt x="6766" y="19123"/>
                    </a:lnTo>
                    <a:lnTo>
                      <a:pt x="6796" y="19244"/>
                    </a:lnTo>
                    <a:lnTo>
                      <a:pt x="6796" y="19123"/>
                    </a:lnTo>
                    <a:close/>
                    <a:moveTo>
                      <a:pt x="6811" y="19364"/>
                    </a:moveTo>
                    <a:lnTo>
                      <a:pt x="6796" y="19304"/>
                    </a:lnTo>
                    <a:lnTo>
                      <a:pt x="6796" y="19425"/>
                    </a:lnTo>
                    <a:lnTo>
                      <a:pt x="6811" y="19364"/>
                    </a:lnTo>
                    <a:close/>
                    <a:moveTo>
                      <a:pt x="6826" y="18225"/>
                    </a:moveTo>
                    <a:lnTo>
                      <a:pt x="6797" y="18044"/>
                    </a:lnTo>
                    <a:lnTo>
                      <a:pt x="6467" y="18044"/>
                    </a:lnTo>
                    <a:lnTo>
                      <a:pt x="6472" y="18225"/>
                    </a:lnTo>
                    <a:lnTo>
                      <a:pt x="6485" y="18225"/>
                    </a:lnTo>
                    <a:lnTo>
                      <a:pt x="6504" y="18405"/>
                    </a:lnTo>
                    <a:lnTo>
                      <a:pt x="6496" y="18405"/>
                    </a:lnTo>
                    <a:lnTo>
                      <a:pt x="6482" y="18586"/>
                    </a:lnTo>
                    <a:lnTo>
                      <a:pt x="6511" y="18586"/>
                    </a:lnTo>
                    <a:lnTo>
                      <a:pt x="6511" y="18405"/>
                    </a:lnTo>
                    <a:lnTo>
                      <a:pt x="6526" y="18405"/>
                    </a:lnTo>
                    <a:lnTo>
                      <a:pt x="6526" y="18586"/>
                    </a:lnTo>
                    <a:lnTo>
                      <a:pt x="6541" y="18586"/>
                    </a:lnTo>
                    <a:lnTo>
                      <a:pt x="6541" y="18766"/>
                    </a:lnTo>
                    <a:lnTo>
                      <a:pt x="6511" y="18586"/>
                    </a:lnTo>
                    <a:lnTo>
                      <a:pt x="6332" y="18946"/>
                    </a:lnTo>
                    <a:lnTo>
                      <a:pt x="6347" y="18766"/>
                    </a:lnTo>
                    <a:lnTo>
                      <a:pt x="6317" y="18766"/>
                    </a:lnTo>
                    <a:lnTo>
                      <a:pt x="6332" y="18586"/>
                    </a:lnTo>
                    <a:lnTo>
                      <a:pt x="6287" y="18586"/>
                    </a:lnTo>
                    <a:lnTo>
                      <a:pt x="6302" y="18405"/>
                    </a:lnTo>
                    <a:lnTo>
                      <a:pt x="6272" y="18405"/>
                    </a:lnTo>
                    <a:lnTo>
                      <a:pt x="6272" y="18586"/>
                    </a:lnTo>
                    <a:lnTo>
                      <a:pt x="6227" y="18586"/>
                    </a:lnTo>
                    <a:lnTo>
                      <a:pt x="6227" y="18766"/>
                    </a:lnTo>
                    <a:lnTo>
                      <a:pt x="6257" y="19127"/>
                    </a:lnTo>
                    <a:lnTo>
                      <a:pt x="6268" y="19307"/>
                    </a:lnTo>
                    <a:lnTo>
                      <a:pt x="6291" y="19488"/>
                    </a:lnTo>
                    <a:lnTo>
                      <a:pt x="6302" y="19668"/>
                    </a:lnTo>
                    <a:lnTo>
                      <a:pt x="6336" y="19668"/>
                    </a:lnTo>
                    <a:lnTo>
                      <a:pt x="6371" y="19849"/>
                    </a:lnTo>
                    <a:lnTo>
                      <a:pt x="6541" y="19849"/>
                    </a:lnTo>
                    <a:lnTo>
                      <a:pt x="6526" y="19668"/>
                    </a:lnTo>
                    <a:lnTo>
                      <a:pt x="6496" y="19668"/>
                    </a:lnTo>
                    <a:lnTo>
                      <a:pt x="6571" y="19668"/>
                    </a:lnTo>
                    <a:lnTo>
                      <a:pt x="6541" y="19849"/>
                    </a:lnTo>
                    <a:lnTo>
                      <a:pt x="6646" y="19849"/>
                    </a:lnTo>
                    <a:lnTo>
                      <a:pt x="6661" y="20029"/>
                    </a:lnTo>
                    <a:lnTo>
                      <a:pt x="6721" y="19849"/>
                    </a:lnTo>
                    <a:lnTo>
                      <a:pt x="6736" y="19849"/>
                    </a:lnTo>
                    <a:lnTo>
                      <a:pt x="6736" y="19668"/>
                    </a:lnTo>
                    <a:lnTo>
                      <a:pt x="6728" y="19668"/>
                    </a:lnTo>
                    <a:lnTo>
                      <a:pt x="6704" y="19488"/>
                    </a:lnTo>
                    <a:lnTo>
                      <a:pt x="6646" y="19488"/>
                    </a:lnTo>
                    <a:lnTo>
                      <a:pt x="6646" y="19307"/>
                    </a:lnTo>
                    <a:lnTo>
                      <a:pt x="6601" y="19307"/>
                    </a:lnTo>
                    <a:lnTo>
                      <a:pt x="6631" y="19488"/>
                    </a:lnTo>
                    <a:lnTo>
                      <a:pt x="6616" y="19488"/>
                    </a:lnTo>
                    <a:lnTo>
                      <a:pt x="6601" y="19668"/>
                    </a:lnTo>
                    <a:lnTo>
                      <a:pt x="6580" y="19668"/>
                    </a:lnTo>
                    <a:lnTo>
                      <a:pt x="6592" y="19488"/>
                    </a:lnTo>
                    <a:lnTo>
                      <a:pt x="6601" y="19307"/>
                    </a:lnTo>
                    <a:lnTo>
                      <a:pt x="6569" y="19307"/>
                    </a:lnTo>
                    <a:lnTo>
                      <a:pt x="6559" y="18946"/>
                    </a:lnTo>
                    <a:lnTo>
                      <a:pt x="6556" y="18766"/>
                    </a:lnTo>
                    <a:lnTo>
                      <a:pt x="6579" y="18946"/>
                    </a:lnTo>
                    <a:lnTo>
                      <a:pt x="6646" y="18946"/>
                    </a:lnTo>
                    <a:lnTo>
                      <a:pt x="6646" y="18766"/>
                    </a:lnTo>
                    <a:lnTo>
                      <a:pt x="6691" y="18766"/>
                    </a:lnTo>
                    <a:lnTo>
                      <a:pt x="6725" y="18586"/>
                    </a:lnTo>
                    <a:lnTo>
                      <a:pt x="6758" y="18586"/>
                    </a:lnTo>
                    <a:lnTo>
                      <a:pt x="6826" y="18225"/>
                    </a:lnTo>
                    <a:close/>
                    <a:moveTo>
                      <a:pt x="6931" y="19062"/>
                    </a:moveTo>
                    <a:lnTo>
                      <a:pt x="6826" y="19062"/>
                    </a:lnTo>
                    <a:lnTo>
                      <a:pt x="6826" y="19183"/>
                    </a:lnTo>
                    <a:lnTo>
                      <a:pt x="6851" y="19139"/>
                    </a:lnTo>
                    <a:lnTo>
                      <a:pt x="6878" y="19100"/>
                    </a:lnTo>
                    <a:lnTo>
                      <a:pt x="6906" y="19073"/>
                    </a:lnTo>
                    <a:lnTo>
                      <a:pt x="6931" y="19062"/>
                    </a:lnTo>
                    <a:close/>
                    <a:moveTo>
                      <a:pt x="6946" y="19485"/>
                    </a:moveTo>
                    <a:lnTo>
                      <a:pt x="6901" y="19485"/>
                    </a:lnTo>
                    <a:lnTo>
                      <a:pt x="6916" y="19546"/>
                    </a:lnTo>
                    <a:lnTo>
                      <a:pt x="6946" y="19546"/>
                    </a:lnTo>
                    <a:lnTo>
                      <a:pt x="6946" y="19485"/>
                    </a:lnTo>
                    <a:close/>
                    <a:moveTo>
                      <a:pt x="6990" y="19606"/>
                    </a:moveTo>
                    <a:lnTo>
                      <a:pt x="6975" y="19546"/>
                    </a:lnTo>
                    <a:lnTo>
                      <a:pt x="6975" y="19667"/>
                    </a:lnTo>
                    <a:lnTo>
                      <a:pt x="6990" y="19667"/>
                    </a:lnTo>
                    <a:lnTo>
                      <a:pt x="6990" y="19606"/>
                    </a:lnTo>
                    <a:close/>
                    <a:moveTo>
                      <a:pt x="7009" y="19304"/>
                    </a:moveTo>
                    <a:lnTo>
                      <a:pt x="7001" y="19189"/>
                    </a:lnTo>
                    <a:lnTo>
                      <a:pt x="6975" y="19062"/>
                    </a:lnTo>
                    <a:lnTo>
                      <a:pt x="6967" y="19162"/>
                    </a:lnTo>
                    <a:lnTo>
                      <a:pt x="6954" y="19385"/>
                    </a:lnTo>
                    <a:lnTo>
                      <a:pt x="6946" y="19485"/>
                    </a:lnTo>
                    <a:lnTo>
                      <a:pt x="6961" y="19485"/>
                    </a:lnTo>
                    <a:lnTo>
                      <a:pt x="6975" y="19546"/>
                    </a:lnTo>
                    <a:lnTo>
                      <a:pt x="7001" y="19419"/>
                    </a:lnTo>
                    <a:lnTo>
                      <a:pt x="7009" y="19304"/>
                    </a:lnTo>
                    <a:close/>
                    <a:moveTo>
                      <a:pt x="7035" y="18760"/>
                    </a:moveTo>
                    <a:lnTo>
                      <a:pt x="7005" y="18760"/>
                    </a:lnTo>
                    <a:lnTo>
                      <a:pt x="6990" y="18821"/>
                    </a:lnTo>
                    <a:lnTo>
                      <a:pt x="6990" y="18881"/>
                    </a:lnTo>
                    <a:lnTo>
                      <a:pt x="7020" y="18821"/>
                    </a:lnTo>
                    <a:lnTo>
                      <a:pt x="7035" y="18760"/>
                    </a:lnTo>
                    <a:close/>
                    <a:moveTo>
                      <a:pt x="7155" y="18405"/>
                    </a:moveTo>
                    <a:lnTo>
                      <a:pt x="7125" y="18405"/>
                    </a:lnTo>
                    <a:lnTo>
                      <a:pt x="7125" y="18586"/>
                    </a:lnTo>
                    <a:lnTo>
                      <a:pt x="7155" y="18586"/>
                    </a:lnTo>
                    <a:lnTo>
                      <a:pt x="7155" y="18405"/>
                    </a:lnTo>
                    <a:close/>
                    <a:moveTo>
                      <a:pt x="7170" y="18766"/>
                    </a:moveTo>
                    <a:lnTo>
                      <a:pt x="7140" y="18766"/>
                    </a:lnTo>
                    <a:lnTo>
                      <a:pt x="7126" y="18942"/>
                    </a:lnTo>
                    <a:lnTo>
                      <a:pt x="7095" y="18942"/>
                    </a:lnTo>
                    <a:lnTo>
                      <a:pt x="7125" y="19062"/>
                    </a:lnTo>
                    <a:lnTo>
                      <a:pt x="7125" y="19002"/>
                    </a:lnTo>
                    <a:lnTo>
                      <a:pt x="7139" y="18946"/>
                    </a:lnTo>
                    <a:lnTo>
                      <a:pt x="7170" y="18946"/>
                    </a:lnTo>
                    <a:lnTo>
                      <a:pt x="7170" y="18766"/>
                    </a:lnTo>
                    <a:close/>
                    <a:moveTo>
                      <a:pt x="7185" y="18405"/>
                    </a:moveTo>
                    <a:lnTo>
                      <a:pt x="7170" y="18405"/>
                    </a:lnTo>
                    <a:lnTo>
                      <a:pt x="7185" y="18586"/>
                    </a:lnTo>
                    <a:lnTo>
                      <a:pt x="7185" y="18405"/>
                    </a:lnTo>
                    <a:close/>
                    <a:moveTo>
                      <a:pt x="7245" y="18586"/>
                    </a:moveTo>
                    <a:lnTo>
                      <a:pt x="7185" y="18586"/>
                    </a:lnTo>
                    <a:lnTo>
                      <a:pt x="7170" y="18766"/>
                    </a:lnTo>
                    <a:lnTo>
                      <a:pt x="7185" y="18766"/>
                    </a:lnTo>
                    <a:lnTo>
                      <a:pt x="7215" y="18946"/>
                    </a:lnTo>
                    <a:lnTo>
                      <a:pt x="7230" y="18946"/>
                    </a:lnTo>
                    <a:lnTo>
                      <a:pt x="7230" y="18766"/>
                    </a:lnTo>
                    <a:lnTo>
                      <a:pt x="7245" y="18766"/>
                    </a:lnTo>
                    <a:lnTo>
                      <a:pt x="7245" y="18586"/>
                    </a:lnTo>
                    <a:close/>
                    <a:moveTo>
                      <a:pt x="7320" y="19488"/>
                    </a:moveTo>
                    <a:lnTo>
                      <a:pt x="7305" y="19488"/>
                    </a:lnTo>
                    <a:lnTo>
                      <a:pt x="7305" y="19668"/>
                    </a:lnTo>
                    <a:lnTo>
                      <a:pt x="7320" y="19668"/>
                    </a:lnTo>
                    <a:lnTo>
                      <a:pt x="7320" y="19488"/>
                    </a:lnTo>
                    <a:close/>
                    <a:moveTo>
                      <a:pt x="7395" y="14616"/>
                    </a:moveTo>
                    <a:lnTo>
                      <a:pt x="7350" y="14616"/>
                    </a:lnTo>
                    <a:lnTo>
                      <a:pt x="7350" y="14796"/>
                    </a:lnTo>
                    <a:lnTo>
                      <a:pt x="7380" y="14796"/>
                    </a:lnTo>
                    <a:lnTo>
                      <a:pt x="7395" y="14616"/>
                    </a:lnTo>
                    <a:close/>
                    <a:moveTo>
                      <a:pt x="7454" y="19849"/>
                    </a:moveTo>
                    <a:lnTo>
                      <a:pt x="7439" y="19668"/>
                    </a:lnTo>
                    <a:lnTo>
                      <a:pt x="7384" y="19668"/>
                    </a:lnTo>
                    <a:lnTo>
                      <a:pt x="7419" y="19849"/>
                    </a:lnTo>
                    <a:lnTo>
                      <a:pt x="7454" y="19849"/>
                    </a:lnTo>
                    <a:close/>
                    <a:moveTo>
                      <a:pt x="7844" y="17142"/>
                    </a:moveTo>
                    <a:lnTo>
                      <a:pt x="7829" y="17142"/>
                    </a:lnTo>
                    <a:lnTo>
                      <a:pt x="7829" y="17289"/>
                    </a:lnTo>
                    <a:lnTo>
                      <a:pt x="7844" y="17191"/>
                    </a:lnTo>
                    <a:lnTo>
                      <a:pt x="7844" y="17142"/>
                    </a:lnTo>
                    <a:close/>
                    <a:moveTo>
                      <a:pt x="7874" y="18225"/>
                    </a:moveTo>
                    <a:lnTo>
                      <a:pt x="7859" y="18225"/>
                    </a:lnTo>
                    <a:lnTo>
                      <a:pt x="7859" y="18405"/>
                    </a:lnTo>
                    <a:lnTo>
                      <a:pt x="7874" y="18405"/>
                    </a:lnTo>
                    <a:lnTo>
                      <a:pt x="7874" y="18225"/>
                    </a:lnTo>
                    <a:close/>
                    <a:moveTo>
                      <a:pt x="7904" y="15157"/>
                    </a:moveTo>
                    <a:lnTo>
                      <a:pt x="7889" y="14977"/>
                    </a:lnTo>
                    <a:lnTo>
                      <a:pt x="7889" y="15157"/>
                    </a:lnTo>
                    <a:lnTo>
                      <a:pt x="7904" y="15157"/>
                    </a:lnTo>
                    <a:close/>
                    <a:moveTo>
                      <a:pt x="7933" y="16781"/>
                    </a:moveTo>
                    <a:lnTo>
                      <a:pt x="7918" y="16601"/>
                    </a:lnTo>
                    <a:lnTo>
                      <a:pt x="7904" y="16601"/>
                    </a:lnTo>
                    <a:lnTo>
                      <a:pt x="7904" y="16781"/>
                    </a:lnTo>
                    <a:lnTo>
                      <a:pt x="7933" y="16781"/>
                    </a:lnTo>
                    <a:close/>
                    <a:moveTo>
                      <a:pt x="7978" y="13714"/>
                    </a:moveTo>
                    <a:lnTo>
                      <a:pt x="7948" y="13714"/>
                    </a:lnTo>
                    <a:lnTo>
                      <a:pt x="7948" y="13894"/>
                    </a:lnTo>
                    <a:lnTo>
                      <a:pt x="7978" y="13894"/>
                    </a:lnTo>
                    <a:lnTo>
                      <a:pt x="7978" y="13714"/>
                    </a:lnTo>
                    <a:close/>
                    <a:moveTo>
                      <a:pt x="8038" y="15518"/>
                    </a:moveTo>
                    <a:lnTo>
                      <a:pt x="8023" y="15518"/>
                    </a:lnTo>
                    <a:lnTo>
                      <a:pt x="8008" y="15698"/>
                    </a:lnTo>
                    <a:lnTo>
                      <a:pt x="8038" y="15698"/>
                    </a:lnTo>
                    <a:lnTo>
                      <a:pt x="8038" y="15518"/>
                    </a:lnTo>
                    <a:close/>
                    <a:moveTo>
                      <a:pt x="8113" y="18586"/>
                    </a:moveTo>
                    <a:lnTo>
                      <a:pt x="8068" y="18586"/>
                    </a:lnTo>
                    <a:lnTo>
                      <a:pt x="8083" y="18766"/>
                    </a:lnTo>
                    <a:lnTo>
                      <a:pt x="8113" y="18766"/>
                    </a:lnTo>
                    <a:lnTo>
                      <a:pt x="8113" y="18586"/>
                    </a:lnTo>
                    <a:close/>
                    <a:moveTo>
                      <a:pt x="8412" y="13714"/>
                    </a:moveTo>
                    <a:lnTo>
                      <a:pt x="8383" y="13714"/>
                    </a:lnTo>
                    <a:lnTo>
                      <a:pt x="8383" y="13533"/>
                    </a:lnTo>
                    <a:lnTo>
                      <a:pt x="8338" y="13533"/>
                    </a:lnTo>
                    <a:lnTo>
                      <a:pt x="8368" y="13714"/>
                    </a:lnTo>
                    <a:lnTo>
                      <a:pt x="8368" y="13894"/>
                    </a:lnTo>
                    <a:lnTo>
                      <a:pt x="8412" y="13714"/>
                    </a:lnTo>
                    <a:close/>
                    <a:moveTo>
                      <a:pt x="8532" y="18881"/>
                    </a:moveTo>
                    <a:lnTo>
                      <a:pt x="8512" y="18790"/>
                    </a:lnTo>
                    <a:lnTo>
                      <a:pt x="8497" y="18700"/>
                    </a:lnTo>
                    <a:lnTo>
                      <a:pt x="8484" y="18609"/>
                    </a:lnTo>
                    <a:lnTo>
                      <a:pt x="8472" y="18519"/>
                    </a:lnTo>
                    <a:lnTo>
                      <a:pt x="8472" y="18639"/>
                    </a:lnTo>
                    <a:lnTo>
                      <a:pt x="8457" y="18700"/>
                    </a:lnTo>
                    <a:lnTo>
                      <a:pt x="8457" y="18821"/>
                    </a:lnTo>
                    <a:lnTo>
                      <a:pt x="8502" y="18821"/>
                    </a:lnTo>
                    <a:lnTo>
                      <a:pt x="8532" y="18881"/>
                    </a:lnTo>
                    <a:close/>
                    <a:moveTo>
                      <a:pt x="9011" y="19127"/>
                    </a:moveTo>
                    <a:lnTo>
                      <a:pt x="8996" y="19307"/>
                    </a:lnTo>
                    <a:lnTo>
                      <a:pt x="9011" y="19307"/>
                    </a:lnTo>
                    <a:lnTo>
                      <a:pt x="9011" y="19127"/>
                    </a:lnTo>
                    <a:close/>
                    <a:moveTo>
                      <a:pt x="135" y="9563"/>
                    </a:moveTo>
                    <a:lnTo>
                      <a:pt x="120" y="9383"/>
                    </a:lnTo>
                    <a:lnTo>
                      <a:pt x="0" y="9383"/>
                    </a:lnTo>
                    <a:lnTo>
                      <a:pt x="0" y="9744"/>
                    </a:lnTo>
                    <a:lnTo>
                      <a:pt x="46" y="9744"/>
                    </a:lnTo>
                    <a:lnTo>
                      <a:pt x="75" y="9563"/>
                    </a:lnTo>
                    <a:lnTo>
                      <a:pt x="135" y="9563"/>
                    </a:lnTo>
                    <a:close/>
                    <a:moveTo>
                      <a:pt x="9475" y="18586"/>
                    </a:moveTo>
                    <a:lnTo>
                      <a:pt x="9460" y="18405"/>
                    </a:lnTo>
                    <a:lnTo>
                      <a:pt x="9458" y="18586"/>
                    </a:lnTo>
                    <a:lnTo>
                      <a:pt x="9475" y="18586"/>
                    </a:lnTo>
                    <a:close/>
                    <a:moveTo>
                      <a:pt x="9625" y="18225"/>
                    </a:moveTo>
                    <a:lnTo>
                      <a:pt x="9610" y="18044"/>
                    </a:lnTo>
                    <a:lnTo>
                      <a:pt x="9610" y="18225"/>
                    </a:lnTo>
                    <a:lnTo>
                      <a:pt x="9625" y="18225"/>
                    </a:lnTo>
                    <a:close/>
                    <a:moveTo>
                      <a:pt x="9685" y="19127"/>
                    </a:moveTo>
                    <a:lnTo>
                      <a:pt x="9640" y="19127"/>
                    </a:lnTo>
                    <a:lnTo>
                      <a:pt x="9625" y="18946"/>
                    </a:lnTo>
                    <a:lnTo>
                      <a:pt x="9610" y="19127"/>
                    </a:lnTo>
                    <a:lnTo>
                      <a:pt x="9595" y="19127"/>
                    </a:lnTo>
                    <a:lnTo>
                      <a:pt x="9595" y="18946"/>
                    </a:lnTo>
                    <a:lnTo>
                      <a:pt x="9640" y="18946"/>
                    </a:lnTo>
                    <a:lnTo>
                      <a:pt x="9655" y="18766"/>
                    </a:lnTo>
                    <a:lnTo>
                      <a:pt x="9625" y="18586"/>
                    </a:lnTo>
                    <a:lnTo>
                      <a:pt x="9610" y="18586"/>
                    </a:lnTo>
                    <a:lnTo>
                      <a:pt x="9580" y="18946"/>
                    </a:lnTo>
                    <a:lnTo>
                      <a:pt x="9580" y="19127"/>
                    </a:lnTo>
                    <a:lnTo>
                      <a:pt x="9565" y="19307"/>
                    </a:lnTo>
                    <a:lnTo>
                      <a:pt x="9580" y="19307"/>
                    </a:lnTo>
                    <a:lnTo>
                      <a:pt x="9580" y="19428"/>
                    </a:lnTo>
                    <a:lnTo>
                      <a:pt x="9550" y="19307"/>
                    </a:lnTo>
                    <a:lnTo>
                      <a:pt x="9505" y="19307"/>
                    </a:lnTo>
                    <a:lnTo>
                      <a:pt x="9535" y="19127"/>
                    </a:lnTo>
                    <a:lnTo>
                      <a:pt x="9580" y="19127"/>
                    </a:lnTo>
                    <a:lnTo>
                      <a:pt x="9580" y="18946"/>
                    </a:lnTo>
                    <a:lnTo>
                      <a:pt x="9430" y="18946"/>
                    </a:lnTo>
                    <a:lnTo>
                      <a:pt x="9441" y="18766"/>
                    </a:lnTo>
                    <a:lnTo>
                      <a:pt x="9451" y="18586"/>
                    </a:lnTo>
                    <a:lnTo>
                      <a:pt x="9430" y="18586"/>
                    </a:lnTo>
                    <a:lnTo>
                      <a:pt x="9385" y="19307"/>
                    </a:lnTo>
                    <a:lnTo>
                      <a:pt x="9400" y="19307"/>
                    </a:lnTo>
                    <a:lnTo>
                      <a:pt x="9400" y="19488"/>
                    </a:lnTo>
                    <a:lnTo>
                      <a:pt x="9445" y="19488"/>
                    </a:lnTo>
                    <a:lnTo>
                      <a:pt x="9445" y="19668"/>
                    </a:lnTo>
                    <a:lnTo>
                      <a:pt x="9475" y="19668"/>
                    </a:lnTo>
                    <a:lnTo>
                      <a:pt x="9475" y="19488"/>
                    </a:lnTo>
                    <a:lnTo>
                      <a:pt x="9490" y="19307"/>
                    </a:lnTo>
                    <a:lnTo>
                      <a:pt x="9490" y="19488"/>
                    </a:lnTo>
                    <a:lnTo>
                      <a:pt x="9520" y="19668"/>
                    </a:lnTo>
                    <a:lnTo>
                      <a:pt x="9565" y="19668"/>
                    </a:lnTo>
                    <a:lnTo>
                      <a:pt x="9595" y="19488"/>
                    </a:lnTo>
                    <a:lnTo>
                      <a:pt x="9617" y="19307"/>
                    </a:lnTo>
                    <a:lnTo>
                      <a:pt x="9662" y="19307"/>
                    </a:lnTo>
                    <a:lnTo>
                      <a:pt x="9685" y="19127"/>
                    </a:lnTo>
                    <a:close/>
                    <a:moveTo>
                      <a:pt x="9715" y="19244"/>
                    </a:moveTo>
                    <a:lnTo>
                      <a:pt x="9685" y="19244"/>
                    </a:lnTo>
                    <a:lnTo>
                      <a:pt x="9685" y="19304"/>
                    </a:lnTo>
                    <a:lnTo>
                      <a:pt x="9670" y="19425"/>
                    </a:lnTo>
                    <a:lnTo>
                      <a:pt x="9670" y="19485"/>
                    </a:lnTo>
                    <a:lnTo>
                      <a:pt x="9700" y="19485"/>
                    </a:lnTo>
                    <a:lnTo>
                      <a:pt x="9700" y="19304"/>
                    </a:lnTo>
                    <a:lnTo>
                      <a:pt x="9715" y="19244"/>
                    </a:lnTo>
                    <a:close/>
                    <a:moveTo>
                      <a:pt x="9805" y="18405"/>
                    </a:moveTo>
                    <a:lnTo>
                      <a:pt x="9760" y="18405"/>
                    </a:lnTo>
                    <a:lnTo>
                      <a:pt x="9790" y="18586"/>
                    </a:lnTo>
                    <a:lnTo>
                      <a:pt x="9805" y="18586"/>
                    </a:lnTo>
                    <a:lnTo>
                      <a:pt x="9805" y="18405"/>
                    </a:lnTo>
                    <a:close/>
                    <a:moveTo>
                      <a:pt x="10059" y="18821"/>
                    </a:moveTo>
                    <a:lnTo>
                      <a:pt x="10044" y="18821"/>
                    </a:lnTo>
                    <a:lnTo>
                      <a:pt x="10059" y="18881"/>
                    </a:lnTo>
                    <a:lnTo>
                      <a:pt x="10059" y="18821"/>
                    </a:lnTo>
                    <a:close/>
                    <a:moveTo>
                      <a:pt x="10403" y="19002"/>
                    </a:moveTo>
                    <a:lnTo>
                      <a:pt x="10388" y="19002"/>
                    </a:lnTo>
                    <a:lnTo>
                      <a:pt x="10373" y="19062"/>
                    </a:lnTo>
                    <a:lnTo>
                      <a:pt x="10343" y="19062"/>
                    </a:lnTo>
                    <a:lnTo>
                      <a:pt x="10314" y="19123"/>
                    </a:lnTo>
                    <a:lnTo>
                      <a:pt x="10284" y="19244"/>
                    </a:lnTo>
                    <a:lnTo>
                      <a:pt x="10269" y="19364"/>
                    </a:lnTo>
                    <a:lnTo>
                      <a:pt x="10269" y="19425"/>
                    </a:lnTo>
                    <a:lnTo>
                      <a:pt x="10254" y="19546"/>
                    </a:lnTo>
                    <a:lnTo>
                      <a:pt x="10269" y="19546"/>
                    </a:lnTo>
                    <a:lnTo>
                      <a:pt x="10302" y="19464"/>
                    </a:lnTo>
                    <a:lnTo>
                      <a:pt x="10370" y="19325"/>
                    </a:lnTo>
                    <a:lnTo>
                      <a:pt x="10378" y="19304"/>
                    </a:lnTo>
                    <a:lnTo>
                      <a:pt x="10403" y="19244"/>
                    </a:lnTo>
                    <a:lnTo>
                      <a:pt x="10403" y="19002"/>
                    </a:lnTo>
                    <a:close/>
                    <a:moveTo>
                      <a:pt x="10553" y="17683"/>
                    </a:moveTo>
                    <a:lnTo>
                      <a:pt x="10538" y="17683"/>
                    </a:lnTo>
                    <a:lnTo>
                      <a:pt x="10538" y="17503"/>
                    </a:lnTo>
                    <a:lnTo>
                      <a:pt x="10478" y="17864"/>
                    </a:lnTo>
                    <a:lnTo>
                      <a:pt x="10553" y="17864"/>
                    </a:lnTo>
                    <a:lnTo>
                      <a:pt x="10553" y="17683"/>
                    </a:lnTo>
                    <a:close/>
                    <a:moveTo>
                      <a:pt x="10852" y="18942"/>
                    </a:moveTo>
                    <a:lnTo>
                      <a:pt x="10837" y="18942"/>
                    </a:lnTo>
                    <a:lnTo>
                      <a:pt x="10837" y="19002"/>
                    </a:lnTo>
                    <a:lnTo>
                      <a:pt x="10852" y="19002"/>
                    </a:lnTo>
                    <a:lnTo>
                      <a:pt x="10852" y="18942"/>
                    </a:lnTo>
                    <a:close/>
                    <a:moveTo>
                      <a:pt x="11092" y="18821"/>
                    </a:moveTo>
                    <a:lnTo>
                      <a:pt x="11062" y="18821"/>
                    </a:lnTo>
                    <a:lnTo>
                      <a:pt x="11077" y="18881"/>
                    </a:lnTo>
                    <a:lnTo>
                      <a:pt x="11092" y="18821"/>
                    </a:lnTo>
                    <a:close/>
                    <a:moveTo>
                      <a:pt x="11107" y="18821"/>
                    </a:moveTo>
                    <a:lnTo>
                      <a:pt x="11092" y="18821"/>
                    </a:lnTo>
                    <a:lnTo>
                      <a:pt x="11092" y="18881"/>
                    </a:lnTo>
                    <a:lnTo>
                      <a:pt x="11107" y="18881"/>
                    </a:lnTo>
                    <a:lnTo>
                      <a:pt x="11107" y="18821"/>
                    </a:lnTo>
                    <a:close/>
                    <a:moveTo>
                      <a:pt x="11167" y="18766"/>
                    </a:moveTo>
                    <a:lnTo>
                      <a:pt x="11152" y="18586"/>
                    </a:lnTo>
                    <a:lnTo>
                      <a:pt x="11152" y="18766"/>
                    </a:lnTo>
                    <a:lnTo>
                      <a:pt x="11167" y="18766"/>
                    </a:lnTo>
                    <a:close/>
                    <a:moveTo>
                      <a:pt x="11556" y="18766"/>
                    </a:moveTo>
                    <a:lnTo>
                      <a:pt x="11541" y="18766"/>
                    </a:lnTo>
                    <a:lnTo>
                      <a:pt x="11541" y="18946"/>
                    </a:lnTo>
                    <a:lnTo>
                      <a:pt x="11556" y="18946"/>
                    </a:lnTo>
                    <a:lnTo>
                      <a:pt x="11556" y="18766"/>
                    </a:lnTo>
                    <a:close/>
                    <a:moveTo>
                      <a:pt x="11616" y="18766"/>
                    </a:moveTo>
                    <a:lnTo>
                      <a:pt x="11586" y="18586"/>
                    </a:lnTo>
                    <a:lnTo>
                      <a:pt x="11571" y="18586"/>
                    </a:lnTo>
                    <a:lnTo>
                      <a:pt x="11571" y="18766"/>
                    </a:lnTo>
                    <a:lnTo>
                      <a:pt x="11616" y="18766"/>
                    </a:lnTo>
                    <a:close/>
                    <a:moveTo>
                      <a:pt x="11617" y="13546"/>
                    </a:moveTo>
                    <a:lnTo>
                      <a:pt x="11616" y="13533"/>
                    </a:lnTo>
                    <a:lnTo>
                      <a:pt x="11616" y="13353"/>
                    </a:lnTo>
                    <a:lnTo>
                      <a:pt x="11556" y="13533"/>
                    </a:lnTo>
                    <a:lnTo>
                      <a:pt x="11615" y="13533"/>
                    </a:lnTo>
                    <a:lnTo>
                      <a:pt x="11617" y="13546"/>
                    </a:lnTo>
                    <a:close/>
                    <a:moveTo>
                      <a:pt x="11646" y="13714"/>
                    </a:moveTo>
                    <a:lnTo>
                      <a:pt x="11617" y="13546"/>
                    </a:lnTo>
                    <a:lnTo>
                      <a:pt x="11631" y="13714"/>
                    </a:lnTo>
                    <a:lnTo>
                      <a:pt x="11646" y="13714"/>
                    </a:lnTo>
                    <a:close/>
                    <a:moveTo>
                      <a:pt x="11795" y="15518"/>
                    </a:moveTo>
                    <a:lnTo>
                      <a:pt x="11780" y="15518"/>
                    </a:lnTo>
                    <a:lnTo>
                      <a:pt x="11751" y="15698"/>
                    </a:lnTo>
                    <a:lnTo>
                      <a:pt x="11795" y="15698"/>
                    </a:lnTo>
                    <a:lnTo>
                      <a:pt x="11795" y="15518"/>
                    </a:lnTo>
                    <a:close/>
                    <a:moveTo>
                      <a:pt x="11810" y="15338"/>
                    </a:moveTo>
                    <a:lnTo>
                      <a:pt x="11795" y="15518"/>
                    </a:lnTo>
                    <a:lnTo>
                      <a:pt x="11810" y="15518"/>
                    </a:lnTo>
                    <a:lnTo>
                      <a:pt x="11810" y="15338"/>
                    </a:lnTo>
                    <a:close/>
                    <a:moveTo>
                      <a:pt x="12140" y="0"/>
                    </a:moveTo>
                    <a:lnTo>
                      <a:pt x="12035" y="0"/>
                    </a:lnTo>
                    <a:lnTo>
                      <a:pt x="12035" y="180"/>
                    </a:lnTo>
                    <a:lnTo>
                      <a:pt x="12020" y="180"/>
                    </a:lnTo>
                    <a:lnTo>
                      <a:pt x="12035" y="361"/>
                    </a:lnTo>
                    <a:lnTo>
                      <a:pt x="12110" y="361"/>
                    </a:lnTo>
                    <a:lnTo>
                      <a:pt x="12140" y="180"/>
                    </a:lnTo>
                    <a:lnTo>
                      <a:pt x="12140" y="0"/>
                    </a:lnTo>
                    <a:close/>
                    <a:moveTo>
                      <a:pt x="12215" y="180"/>
                    </a:moveTo>
                    <a:lnTo>
                      <a:pt x="12140" y="180"/>
                    </a:lnTo>
                    <a:lnTo>
                      <a:pt x="12140" y="361"/>
                    </a:lnTo>
                    <a:lnTo>
                      <a:pt x="12215" y="361"/>
                    </a:lnTo>
                    <a:lnTo>
                      <a:pt x="12215" y="180"/>
                    </a:lnTo>
                    <a:close/>
                    <a:moveTo>
                      <a:pt x="12709" y="19244"/>
                    </a:moveTo>
                    <a:lnTo>
                      <a:pt x="12694" y="19244"/>
                    </a:lnTo>
                    <a:lnTo>
                      <a:pt x="12694" y="19304"/>
                    </a:lnTo>
                    <a:lnTo>
                      <a:pt x="12709" y="19244"/>
                    </a:lnTo>
                    <a:close/>
                    <a:moveTo>
                      <a:pt x="12723" y="18766"/>
                    </a:moveTo>
                    <a:lnTo>
                      <a:pt x="12707" y="18766"/>
                    </a:lnTo>
                    <a:lnTo>
                      <a:pt x="12709" y="18760"/>
                    </a:lnTo>
                    <a:lnTo>
                      <a:pt x="12679" y="18760"/>
                    </a:lnTo>
                    <a:lnTo>
                      <a:pt x="12679" y="18766"/>
                    </a:lnTo>
                    <a:lnTo>
                      <a:pt x="12589" y="18766"/>
                    </a:lnTo>
                    <a:lnTo>
                      <a:pt x="12589" y="18946"/>
                    </a:lnTo>
                    <a:lnTo>
                      <a:pt x="12723" y="18946"/>
                    </a:lnTo>
                    <a:lnTo>
                      <a:pt x="12723" y="18766"/>
                    </a:lnTo>
                    <a:close/>
                    <a:moveTo>
                      <a:pt x="13158" y="18405"/>
                    </a:moveTo>
                    <a:lnTo>
                      <a:pt x="13128" y="18405"/>
                    </a:lnTo>
                    <a:lnTo>
                      <a:pt x="13143" y="18586"/>
                    </a:lnTo>
                    <a:lnTo>
                      <a:pt x="13158" y="18586"/>
                    </a:lnTo>
                    <a:lnTo>
                      <a:pt x="13158" y="18405"/>
                    </a:lnTo>
                    <a:close/>
                    <a:moveTo>
                      <a:pt x="13212" y="18525"/>
                    </a:moveTo>
                    <a:lnTo>
                      <a:pt x="13202" y="18405"/>
                    </a:lnTo>
                    <a:lnTo>
                      <a:pt x="13173" y="18405"/>
                    </a:lnTo>
                    <a:lnTo>
                      <a:pt x="13173" y="18586"/>
                    </a:lnTo>
                    <a:lnTo>
                      <a:pt x="13202" y="18586"/>
                    </a:lnTo>
                    <a:lnTo>
                      <a:pt x="13212" y="18525"/>
                    </a:lnTo>
                    <a:close/>
                    <a:moveTo>
                      <a:pt x="13232" y="18405"/>
                    </a:moveTo>
                    <a:lnTo>
                      <a:pt x="13212" y="18525"/>
                    </a:lnTo>
                    <a:lnTo>
                      <a:pt x="13217" y="18586"/>
                    </a:lnTo>
                    <a:lnTo>
                      <a:pt x="13232" y="18586"/>
                    </a:lnTo>
                    <a:lnTo>
                      <a:pt x="13232" y="18405"/>
                    </a:lnTo>
                    <a:close/>
                    <a:moveTo>
                      <a:pt x="13412" y="18766"/>
                    </a:moveTo>
                    <a:lnTo>
                      <a:pt x="13382" y="18766"/>
                    </a:lnTo>
                    <a:lnTo>
                      <a:pt x="13367" y="18946"/>
                    </a:lnTo>
                    <a:lnTo>
                      <a:pt x="13397" y="18946"/>
                    </a:lnTo>
                    <a:lnTo>
                      <a:pt x="13412" y="18766"/>
                    </a:lnTo>
                    <a:close/>
                    <a:moveTo>
                      <a:pt x="13457" y="17864"/>
                    </a:moveTo>
                    <a:lnTo>
                      <a:pt x="13427" y="17683"/>
                    </a:lnTo>
                    <a:lnTo>
                      <a:pt x="13412" y="17683"/>
                    </a:lnTo>
                    <a:lnTo>
                      <a:pt x="13382" y="18044"/>
                    </a:lnTo>
                    <a:lnTo>
                      <a:pt x="13457" y="18044"/>
                    </a:lnTo>
                    <a:lnTo>
                      <a:pt x="13457" y="17864"/>
                    </a:lnTo>
                    <a:close/>
                    <a:moveTo>
                      <a:pt x="13861" y="17864"/>
                    </a:moveTo>
                    <a:lnTo>
                      <a:pt x="13790" y="17864"/>
                    </a:lnTo>
                    <a:lnTo>
                      <a:pt x="13756" y="17683"/>
                    </a:lnTo>
                    <a:lnTo>
                      <a:pt x="13756" y="18044"/>
                    </a:lnTo>
                    <a:lnTo>
                      <a:pt x="13861" y="18044"/>
                    </a:lnTo>
                    <a:lnTo>
                      <a:pt x="13861" y="17864"/>
                    </a:lnTo>
                    <a:close/>
                    <a:moveTo>
                      <a:pt x="13966" y="18405"/>
                    </a:moveTo>
                    <a:lnTo>
                      <a:pt x="13951" y="18225"/>
                    </a:lnTo>
                    <a:lnTo>
                      <a:pt x="13936" y="18225"/>
                    </a:lnTo>
                    <a:lnTo>
                      <a:pt x="13906" y="18044"/>
                    </a:lnTo>
                    <a:lnTo>
                      <a:pt x="13876" y="18044"/>
                    </a:lnTo>
                    <a:lnTo>
                      <a:pt x="13887" y="18225"/>
                    </a:lnTo>
                    <a:lnTo>
                      <a:pt x="13910" y="18405"/>
                    </a:lnTo>
                    <a:lnTo>
                      <a:pt x="13966" y="18405"/>
                    </a:lnTo>
                    <a:close/>
                    <a:moveTo>
                      <a:pt x="299" y="7849"/>
                    </a:moveTo>
                    <a:lnTo>
                      <a:pt x="269" y="7939"/>
                    </a:lnTo>
                    <a:lnTo>
                      <a:pt x="284" y="7939"/>
                    </a:lnTo>
                    <a:lnTo>
                      <a:pt x="299" y="7849"/>
                    </a:lnTo>
                    <a:close/>
                    <a:moveTo>
                      <a:pt x="14235" y="18821"/>
                    </a:moveTo>
                    <a:lnTo>
                      <a:pt x="14220" y="18760"/>
                    </a:lnTo>
                    <a:lnTo>
                      <a:pt x="14220" y="18821"/>
                    </a:lnTo>
                    <a:lnTo>
                      <a:pt x="14235" y="18821"/>
                    </a:lnTo>
                    <a:close/>
                    <a:moveTo>
                      <a:pt x="14699" y="19425"/>
                    </a:moveTo>
                    <a:lnTo>
                      <a:pt x="14684" y="19364"/>
                    </a:lnTo>
                    <a:lnTo>
                      <a:pt x="14684" y="19425"/>
                    </a:lnTo>
                    <a:lnTo>
                      <a:pt x="14669" y="19485"/>
                    </a:lnTo>
                    <a:lnTo>
                      <a:pt x="14699" y="19425"/>
                    </a:lnTo>
                    <a:close/>
                    <a:moveTo>
                      <a:pt x="14729" y="19304"/>
                    </a:moveTo>
                    <a:lnTo>
                      <a:pt x="14714" y="19183"/>
                    </a:lnTo>
                    <a:lnTo>
                      <a:pt x="14714" y="19123"/>
                    </a:lnTo>
                    <a:lnTo>
                      <a:pt x="14699" y="19123"/>
                    </a:lnTo>
                    <a:lnTo>
                      <a:pt x="14699" y="19244"/>
                    </a:lnTo>
                    <a:lnTo>
                      <a:pt x="14714" y="19244"/>
                    </a:lnTo>
                    <a:lnTo>
                      <a:pt x="14729" y="19304"/>
                    </a:lnTo>
                    <a:close/>
                    <a:moveTo>
                      <a:pt x="15193" y="16420"/>
                    </a:moveTo>
                    <a:lnTo>
                      <a:pt x="15186" y="16330"/>
                    </a:lnTo>
                    <a:lnTo>
                      <a:pt x="15178" y="16420"/>
                    </a:lnTo>
                    <a:lnTo>
                      <a:pt x="15193" y="16420"/>
                    </a:lnTo>
                    <a:close/>
                    <a:moveTo>
                      <a:pt x="15253" y="1083"/>
                    </a:moveTo>
                    <a:lnTo>
                      <a:pt x="15238" y="902"/>
                    </a:lnTo>
                    <a:lnTo>
                      <a:pt x="15182" y="902"/>
                    </a:lnTo>
                    <a:lnTo>
                      <a:pt x="15148" y="1083"/>
                    </a:lnTo>
                    <a:lnTo>
                      <a:pt x="15253" y="1083"/>
                    </a:lnTo>
                    <a:close/>
                    <a:moveTo>
                      <a:pt x="15383" y="966"/>
                    </a:moveTo>
                    <a:lnTo>
                      <a:pt x="15372" y="902"/>
                    </a:lnTo>
                    <a:lnTo>
                      <a:pt x="15268" y="902"/>
                    </a:lnTo>
                    <a:lnTo>
                      <a:pt x="15268" y="1083"/>
                    </a:lnTo>
                    <a:lnTo>
                      <a:pt x="15373" y="1083"/>
                    </a:lnTo>
                    <a:lnTo>
                      <a:pt x="15383" y="966"/>
                    </a:lnTo>
                    <a:close/>
                    <a:moveTo>
                      <a:pt x="15388" y="902"/>
                    </a:moveTo>
                    <a:lnTo>
                      <a:pt x="15383" y="966"/>
                    </a:lnTo>
                    <a:lnTo>
                      <a:pt x="15388" y="997"/>
                    </a:lnTo>
                    <a:lnTo>
                      <a:pt x="15388" y="902"/>
                    </a:lnTo>
                    <a:close/>
                    <a:moveTo>
                      <a:pt x="15478" y="1083"/>
                    </a:moveTo>
                    <a:lnTo>
                      <a:pt x="15448" y="902"/>
                    </a:lnTo>
                    <a:lnTo>
                      <a:pt x="15418" y="902"/>
                    </a:lnTo>
                    <a:lnTo>
                      <a:pt x="15433" y="1083"/>
                    </a:lnTo>
                    <a:lnTo>
                      <a:pt x="15478" y="1083"/>
                    </a:lnTo>
                    <a:close/>
                    <a:moveTo>
                      <a:pt x="15493" y="902"/>
                    </a:moveTo>
                    <a:lnTo>
                      <a:pt x="15478" y="902"/>
                    </a:lnTo>
                    <a:lnTo>
                      <a:pt x="15493" y="962"/>
                    </a:lnTo>
                    <a:lnTo>
                      <a:pt x="15493" y="902"/>
                    </a:lnTo>
                    <a:close/>
                    <a:moveTo>
                      <a:pt x="15496" y="974"/>
                    </a:moveTo>
                    <a:lnTo>
                      <a:pt x="15493" y="962"/>
                    </a:lnTo>
                    <a:lnTo>
                      <a:pt x="15493" y="992"/>
                    </a:lnTo>
                    <a:lnTo>
                      <a:pt x="15496" y="974"/>
                    </a:lnTo>
                    <a:close/>
                    <a:moveTo>
                      <a:pt x="15508" y="1083"/>
                    </a:moveTo>
                    <a:lnTo>
                      <a:pt x="15493" y="1083"/>
                    </a:lnTo>
                    <a:lnTo>
                      <a:pt x="15493" y="992"/>
                    </a:lnTo>
                    <a:lnTo>
                      <a:pt x="15478" y="1083"/>
                    </a:lnTo>
                    <a:lnTo>
                      <a:pt x="15485" y="1083"/>
                    </a:lnTo>
                    <a:lnTo>
                      <a:pt x="15508" y="1263"/>
                    </a:lnTo>
                    <a:lnTo>
                      <a:pt x="15508" y="1083"/>
                    </a:lnTo>
                    <a:close/>
                    <a:moveTo>
                      <a:pt x="15538" y="722"/>
                    </a:moveTo>
                    <a:lnTo>
                      <a:pt x="15508" y="722"/>
                    </a:lnTo>
                    <a:lnTo>
                      <a:pt x="15508" y="902"/>
                    </a:lnTo>
                    <a:lnTo>
                      <a:pt x="15496" y="974"/>
                    </a:lnTo>
                    <a:lnTo>
                      <a:pt x="15523" y="1083"/>
                    </a:lnTo>
                    <a:lnTo>
                      <a:pt x="15523" y="902"/>
                    </a:lnTo>
                    <a:lnTo>
                      <a:pt x="15538" y="722"/>
                    </a:lnTo>
                    <a:close/>
                    <a:moveTo>
                      <a:pt x="15543" y="19608"/>
                    </a:moveTo>
                    <a:lnTo>
                      <a:pt x="15523" y="19668"/>
                    </a:lnTo>
                    <a:lnTo>
                      <a:pt x="15538" y="19668"/>
                    </a:lnTo>
                    <a:lnTo>
                      <a:pt x="15543" y="19608"/>
                    </a:lnTo>
                    <a:close/>
                    <a:moveTo>
                      <a:pt x="15583" y="19488"/>
                    </a:moveTo>
                    <a:lnTo>
                      <a:pt x="15553" y="19488"/>
                    </a:lnTo>
                    <a:lnTo>
                      <a:pt x="15543" y="19608"/>
                    </a:lnTo>
                    <a:lnTo>
                      <a:pt x="15583" y="19488"/>
                    </a:lnTo>
                    <a:close/>
                    <a:moveTo>
                      <a:pt x="15747" y="1263"/>
                    </a:moveTo>
                    <a:lnTo>
                      <a:pt x="15732" y="1263"/>
                    </a:lnTo>
                    <a:lnTo>
                      <a:pt x="15747" y="1444"/>
                    </a:lnTo>
                    <a:lnTo>
                      <a:pt x="15747" y="1263"/>
                    </a:lnTo>
                    <a:close/>
                    <a:moveTo>
                      <a:pt x="15763" y="1250"/>
                    </a:moveTo>
                    <a:lnTo>
                      <a:pt x="15732" y="1083"/>
                    </a:lnTo>
                    <a:lnTo>
                      <a:pt x="15747" y="1263"/>
                    </a:lnTo>
                    <a:lnTo>
                      <a:pt x="15762" y="1263"/>
                    </a:lnTo>
                    <a:lnTo>
                      <a:pt x="15763" y="1250"/>
                    </a:lnTo>
                    <a:close/>
                    <a:moveTo>
                      <a:pt x="15897" y="16962"/>
                    </a:moveTo>
                    <a:lnTo>
                      <a:pt x="15882" y="16781"/>
                    </a:lnTo>
                    <a:lnTo>
                      <a:pt x="15867" y="16781"/>
                    </a:lnTo>
                    <a:lnTo>
                      <a:pt x="15867" y="16962"/>
                    </a:lnTo>
                    <a:lnTo>
                      <a:pt x="15882" y="16962"/>
                    </a:lnTo>
                    <a:lnTo>
                      <a:pt x="15882" y="17142"/>
                    </a:lnTo>
                    <a:lnTo>
                      <a:pt x="15897" y="17142"/>
                    </a:lnTo>
                    <a:lnTo>
                      <a:pt x="15897" y="16962"/>
                    </a:lnTo>
                    <a:close/>
                    <a:moveTo>
                      <a:pt x="15942" y="14255"/>
                    </a:moveTo>
                    <a:lnTo>
                      <a:pt x="15934" y="14255"/>
                    </a:lnTo>
                    <a:lnTo>
                      <a:pt x="15942" y="14315"/>
                    </a:lnTo>
                    <a:lnTo>
                      <a:pt x="15942" y="14255"/>
                    </a:lnTo>
                    <a:close/>
                    <a:moveTo>
                      <a:pt x="15964" y="14616"/>
                    </a:moveTo>
                    <a:lnTo>
                      <a:pt x="15959" y="14435"/>
                    </a:lnTo>
                    <a:lnTo>
                      <a:pt x="15957" y="14435"/>
                    </a:lnTo>
                    <a:lnTo>
                      <a:pt x="15942" y="14315"/>
                    </a:lnTo>
                    <a:lnTo>
                      <a:pt x="15942" y="14435"/>
                    </a:lnTo>
                    <a:lnTo>
                      <a:pt x="15956" y="14616"/>
                    </a:lnTo>
                    <a:lnTo>
                      <a:pt x="15964" y="14616"/>
                    </a:lnTo>
                    <a:close/>
                    <a:moveTo>
                      <a:pt x="16645" y="18766"/>
                    </a:moveTo>
                    <a:lnTo>
                      <a:pt x="16615" y="18766"/>
                    </a:lnTo>
                    <a:lnTo>
                      <a:pt x="16600" y="18946"/>
                    </a:lnTo>
                    <a:lnTo>
                      <a:pt x="16630" y="18946"/>
                    </a:lnTo>
                    <a:lnTo>
                      <a:pt x="16645" y="18766"/>
                    </a:lnTo>
                    <a:close/>
                    <a:moveTo>
                      <a:pt x="16675" y="16240"/>
                    </a:moveTo>
                    <a:lnTo>
                      <a:pt x="16613" y="16240"/>
                    </a:lnTo>
                    <a:lnTo>
                      <a:pt x="16513" y="16060"/>
                    </a:lnTo>
                    <a:lnTo>
                      <a:pt x="16466" y="15879"/>
                    </a:lnTo>
                    <a:lnTo>
                      <a:pt x="16436" y="16240"/>
                    </a:lnTo>
                    <a:lnTo>
                      <a:pt x="16555" y="16240"/>
                    </a:lnTo>
                    <a:lnTo>
                      <a:pt x="16522" y="16420"/>
                    </a:lnTo>
                    <a:lnTo>
                      <a:pt x="16610" y="16420"/>
                    </a:lnTo>
                    <a:lnTo>
                      <a:pt x="16675" y="16240"/>
                    </a:lnTo>
                    <a:close/>
                    <a:moveTo>
                      <a:pt x="17020" y="20210"/>
                    </a:moveTo>
                    <a:lnTo>
                      <a:pt x="16987" y="20162"/>
                    </a:lnTo>
                    <a:lnTo>
                      <a:pt x="16958" y="20142"/>
                    </a:lnTo>
                    <a:lnTo>
                      <a:pt x="16937" y="20202"/>
                    </a:lnTo>
                    <a:lnTo>
                      <a:pt x="16930" y="20392"/>
                    </a:lnTo>
                    <a:lnTo>
                      <a:pt x="16960" y="20512"/>
                    </a:lnTo>
                    <a:lnTo>
                      <a:pt x="16990" y="20573"/>
                    </a:lnTo>
                    <a:lnTo>
                      <a:pt x="16992" y="20508"/>
                    </a:lnTo>
                    <a:lnTo>
                      <a:pt x="16999" y="20414"/>
                    </a:lnTo>
                    <a:lnTo>
                      <a:pt x="17009" y="20309"/>
                    </a:lnTo>
                    <a:lnTo>
                      <a:pt x="17020" y="20210"/>
                    </a:lnTo>
                    <a:close/>
                    <a:moveTo>
                      <a:pt x="17094" y="20271"/>
                    </a:moveTo>
                    <a:lnTo>
                      <a:pt x="17064" y="20271"/>
                    </a:lnTo>
                    <a:lnTo>
                      <a:pt x="17079" y="20331"/>
                    </a:lnTo>
                    <a:lnTo>
                      <a:pt x="17094" y="20271"/>
                    </a:lnTo>
                    <a:close/>
                    <a:moveTo>
                      <a:pt x="17124" y="20210"/>
                    </a:moveTo>
                    <a:lnTo>
                      <a:pt x="17109" y="20150"/>
                    </a:lnTo>
                    <a:lnTo>
                      <a:pt x="17094" y="20150"/>
                    </a:lnTo>
                    <a:lnTo>
                      <a:pt x="17094" y="20271"/>
                    </a:lnTo>
                    <a:lnTo>
                      <a:pt x="17109" y="20271"/>
                    </a:lnTo>
                    <a:lnTo>
                      <a:pt x="17124" y="20210"/>
                    </a:lnTo>
                    <a:close/>
                    <a:moveTo>
                      <a:pt x="17394" y="20931"/>
                    </a:moveTo>
                    <a:lnTo>
                      <a:pt x="17364" y="20751"/>
                    </a:lnTo>
                    <a:lnTo>
                      <a:pt x="17349" y="20751"/>
                    </a:lnTo>
                    <a:lnTo>
                      <a:pt x="17334" y="20931"/>
                    </a:lnTo>
                    <a:lnTo>
                      <a:pt x="17304" y="20931"/>
                    </a:lnTo>
                    <a:lnTo>
                      <a:pt x="17304" y="20751"/>
                    </a:lnTo>
                    <a:lnTo>
                      <a:pt x="17169" y="20570"/>
                    </a:lnTo>
                    <a:lnTo>
                      <a:pt x="17192" y="20751"/>
                    </a:lnTo>
                    <a:lnTo>
                      <a:pt x="17214" y="20751"/>
                    </a:lnTo>
                    <a:lnTo>
                      <a:pt x="17259" y="21112"/>
                    </a:lnTo>
                    <a:lnTo>
                      <a:pt x="17287" y="21112"/>
                    </a:lnTo>
                    <a:lnTo>
                      <a:pt x="17366" y="20931"/>
                    </a:lnTo>
                    <a:lnTo>
                      <a:pt x="17394" y="20931"/>
                    </a:lnTo>
                    <a:close/>
                    <a:moveTo>
                      <a:pt x="17648" y="16962"/>
                    </a:moveTo>
                    <a:lnTo>
                      <a:pt x="17603" y="16962"/>
                    </a:lnTo>
                    <a:lnTo>
                      <a:pt x="17588" y="17142"/>
                    </a:lnTo>
                    <a:lnTo>
                      <a:pt x="17581" y="17142"/>
                    </a:lnTo>
                    <a:lnTo>
                      <a:pt x="17626" y="17322"/>
                    </a:lnTo>
                    <a:lnTo>
                      <a:pt x="17648" y="17322"/>
                    </a:lnTo>
                    <a:lnTo>
                      <a:pt x="17648" y="16962"/>
                    </a:lnTo>
                    <a:close/>
                    <a:moveTo>
                      <a:pt x="344" y="12631"/>
                    </a:moveTo>
                    <a:lnTo>
                      <a:pt x="329" y="12451"/>
                    </a:lnTo>
                    <a:lnTo>
                      <a:pt x="329" y="12631"/>
                    </a:lnTo>
                    <a:lnTo>
                      <a:pt x="344" y="12631"/>
                    </a:lnTo>
                    <a:close/>
                    <a:moveTo>
                      <a:pt x="569" y="13504"/>
                    </a:moveTo>
                    <a:lnTo>
                      <a:pt x="539" y="13504"/>
                    </a:lnTo>
                    <a:lnTo>
                      <a:pt x="524" y="13564"/>
                    </a:lnTo>
                    <a:lnTo>
                      <a:pt x="524" y="13624"/>
                    </a:lnTo>
                    <a:lnTo>
                      <a:pt x="539" y="13564"/>
                    </a:lnTo>
                    <a:lnTo>
                      <a:pt x="554" y="13564"/>
                    </a:lnTo>
                    <a:lnTo>
                      <a:pt x="569" y="13504"/>
                    </a:lnTo>
                    <a:close/>
                    <a:moveTo>
                      <a:pt x="18621" y="21237"/>
                    </a:moveTo>
                    <a:lnTo>
                      <a:pt x="18561" y="21117"/>
                    </a:lnTo>
                    <a:lnTo>
                      <a:pt x="18546" y="21056"/>
                    </a:lnTo>
                    <a:lnTo>
                      <a:pt x="18546" y="21117"/>
                    </a:lnTo>
                    <a:lnTo>
                      <a:pt x="18531" y="21056"/>
                    </a:lnTo>
                    <a:lnTo>
                      <a:pt x="18546" y="21056"/>
                    </a:lnTo>
                    <a:lnTo>
                      <a:pt x="18516" y="20996"/>
                    </a:lnTo>
                    <a:lnTo>
                      <a:pt x="18501" y="20935"/>
                    </a:lnTo>
                    <a:lnTo>
                      <a:pt x="18472" y="20875"/>
                    </a:lnTo>
                    <a:lnTo>
                      <a:pt x="18501" y="20815"/>
                    </a:lnTo>
                    <a:lnTo>
                      <a:pt x="18516" y="20754"/>
                    </a:lnTo>
                    <a:lnTo>
                      <a:pt x="18546" y="20694"/>
                    </a:lnTo>
                    <a:lnTo>
                      <a:pt x="18522" y="20649"/>
                    </a:lnTo>
                    <a:lnTo>
                      <a:pt x="18494" y="20611"/>
                    </a:lnTo>
                    <a:lnTo>
                      <a:pt x="18466" y="20583"/>
                    </a:lnTo>
                    <a:lnTo>
                      <a:pt x="18442" y="20573"/>
                    </a:lnTo>
                    <a:lnTo>
                      <a:pt x="18450" y="20664"/>
                    </a:lnTo>
                    <a:lnTo>
                      <a:pt x="18463" y="20845"/>
                    </a:lnTo>
                    <a:lnTo>
                      <a:pt x="18472" y="20935"/>
                    </a:lnTo>
                    <a:lnTo>
                      <a:pt x="18472" y="21117"/>
                    </a:lnTo>
                    <a:lnTo>
                      <a:pt x="18457" y="21056"/>
                    </a:lnTo>
                    <a:lnTo>
                      <a:pt x="18472" y="21177"/>
                    </a:lnTo>
                    <a:lnTo>
                      <a:pt x="18472" y="21298"/>
                    </a:lnTo>
                    <a:lnTo>
                      <a:pt x="18531" y="21540"/>
                    </a:lnTo>
                    <a:lnTo>
                      <a:pt x="18561" y="21540"/>
                    </a:lnTo>
                    <a:lnTo>
                      <a:pt x="18561" y="21600"/>
                    </a:lnTo>
                    <a:lnTo>
                      <a:pt x="18575" y="21509"/>
                    </a:lnTo>
                    <a:lnTo>
                      <a:pt x="18608" y="21328"/>
                    </a:lnTo>
                    <a:lnTo>
                      <a:pt x="18621" y="21237"/>
                    </a:lnTo>
                    <a:close/>
                    <a:moveTo>
                      <a:pt x="18666" y="21117"/>
                    </a:moveTo>
                    <a:lnTo>
                      <a:pt x="18651" y="21117"/>
                    </a:lnTo>
                    <a:lnTo>
                      <a:pt x="18636" y="21056"/>
                    </a:lnTo>
                    <a:lnTo>
                      <a:pt x="18636" y="21177"/>
                    </a:lnTo>
                    <a:lnTo>
                      <a:pt x="18651" y="21177"/>
                    </a:lnTo>
                    <a:lnTo>
                      <a:pt x="18666" y="21117"/>
                    </a:lnTo>
                    <a:close/>
                    <a:moveTo>
                      <a:pt x="18726" y="21056"/>
                    </a:moveTo>
                    <a:lnTo>
                      <a:pt x="18711" y="21056"/>
                    </a:lnTo>
                    <a:lnTo>
                      <a:pt x="18681" y="21117"/>
                    </a:lnTo>
                    <a:lnTo>
                      <a:pt x="18711" y="21117"/>
                    </a:lnTo>
                    <a:lnTo>
                      <a:pt x="18726" y="21056"/>
                    </a:lnTo>
                    <a:close/>
                    <a:moveTo>
                      <a:pt x="569" y="13322"/>
                    </a:moveTo>
                    <a:lnTo>
                      <a:pt x="554" y="13262"/>
                    </a:lnTo>
                    <a:lnTo>
                      <a:pt x="554" y="13383"/>
                    </a:lnTo>
                    <a:lnTo>
                      <a:pt x="569" y="13383"/>
                    </a:lnTo>
                    <a:lnTo>
                      <a:pt x="569" y="13322"/>
                    </a:lnTo>
                    <a:close/>
                    <a:moveTo>
                      <a:pt x="19070" y="16420"/>
                    </a:moveTo>
                    <a:lnTo>
                      <a:pt x="19055" y="16420"/>
                    </a:lnTo>
                    <a:lnTo>
                      <a:pt x="19040" y="16240"/>
                    </a:lnTo>
                    <a:lnTo>
                      <a:pt x="19040" y="16420"/>
                    </a:lnTo>
                    <a:lnTo>
                      <a:pt x="19025" y="16420"/>
                    </a:lnTo>
                    <a:lnTo>
                      <a:pt x="19025" y="16601"/>
                    </a:lnTo>
                    <a:lnTo>
                      <a:pt x="19055" y="16601"/>
                    </a:lnTo>
                    <a:lnTo>
                      <a:pt x="19070" y="16420"/>
                    </a:lnTo>
                    <a:close/>
                    <a:moveTo>
                      <a:pt x="19160" y="16962"/>
                    </a:moveTo>
                    <a:lnTo>
                      <a:pt x="19100" y="16962"/>
                    </a:lnTo>
                    <a:lnTo>
                      <a:pt x="19085" y="17142"/>
                    </a:lnTo>
                    <a:lnTo>
                      <a:pt x="19130" y="17142"/>
                    </a:lnTo>
                    <a:lnTo>
                      <a:pt x="19160" y="16962"/>
                    </a:lnTo>
                    <a:close/>
                    <a:moveTo>
                      <a:pt x="19190" y="2990"/>
                    </a:moveTo>
                    <a:lnTo>
                      <a:pt x="19175" y="2869"/>
                    </a:lnTo>
                    <a:lnTo>
                      <a:pt x="19175" y="2809"/>
                    </a:lnTo>
                    <a:lnTo>
                      <a:pt x="19145" y="2809"/>
                    </a:lnTo>
                    <a:lnTo>
                      <a:pt x="19145" y="2748"/>
                    </a:lnTo>
                    <a:lnTo>
                      <a:pt x="19130" y="2809"/>
                    </a:lnTo>
                    <a:lnTo>
                      <a:pt x="19130" y="2748"/>
                    </a:lnTo>
                    <a:lnTo>
                      <a:pt x="19115" y="2748"/>
                    </a:lnTo>
                    <a:lnTo>
                      <a:pt x="19115" y="2688"/>
                    </a:lnTo>
                    <a:lnTo>
                      <a:pt x="19085" y="2688"/>
                    </a:lnTo>
                    <a:lnTo>
                      <a:pt x="19190" y="3111"/>
                    </a:lnTo>
                    <a:lnTo>
                      <a:pt x="19190" y="2990"/>
                    </a:lnTo>
                    <a:close/>
                    <a:moveTo>
                      <a:pt x="19205" y="3171"/>
                    </a:moveTo>
                    <a:lnTo>
                      <a:pt x="19190" y="3111"/>
                    </a:lnTo>
                    <a:lnTo>
                      <a:pt x="19190" y="3171"/>
                    </a:lnTo>
                    <a:lnTo>
                      <a:pt x="19175" y="3171"/>
                    </a:lnTo>
                    <a:lnTo>
                      <a:pt x="19175" y="3232"/>
                    </a:lnTo>
                    <a:lnTo>
                      <a:pt x="19190" y="3232"/>
                    </a:lnTo>
                    <a:lnTo>
                      <a:pt x="19205" y="3292"/>
                    </a:lnTo>
                    <a:lnTo>
                      <a:pt x="19205" y="3171"/>
                    </a:lnTo>
                    <a:close/>
                    <a:moveTo>
                      <a:pt x="19265" y="17322"/>
                    </a:moveTo>
                    <a:lnTo>
                      <a:pt x="19255" y="17381"/>
                    </a:lnTo>
                    <a:lnTo>
                      <a:pt x="19265" y="17503"/>
                    </a:lnTo>
                    <a:lnTo>
                      <a:pt x="19265" y="17322"/>
                    </a:lnTo>
                    <a:close/>
                    <a:moveTo>
                      <a:pt x="19412" y="17782"/>
                    </a:moveTo>
                    <a:lnTo>
                      <a:pt x="19400" y="17683"/>
                    </a:lnTo>
                    <a:lnTo>
                      <a:pt x="19385" y="17864"/>
                    </a:lnTo>
                    <a:lnTo>
                      <a:pt x="19412" y="17782"/>
                    </a:lnTo>
                    <a:close/>
                    <a:moveTo>
                      <a:pt x="19564" y="18766"/>
                    </a:moveTo>
                    <a:lnTo>
                      <a:pt x="19549" y="18766"/>
                    </a:lnTo>
                    <a:lnTo>
                      <a:pt x="19534" y="18946"/>
                    </a:lnTo>
                    <a:lnTo>
                      <a:pt x="19564" y="18946"/>
                    </a:lnTo>
                    <a:lnTo>
                      <a:pt x="19564" y="18766"/>
                    </a:lnTo>
                    <a:close/>
                    <a:moveTo>
                      <a:pt x="584" y="13383"/>
                    </a:moveTo>
                    <a:lnTo>
                      <a:pt x="569" y="13443"/>
                    </a:lnTo>
                    <a:lnTo>
                      <a:pt x="569" y="13504"/>
                    </a:lnTo>
                    <a:lnTo>
                      <a:pt x="584" y="13443"/>
                    </a:lnTo>
                    <a:lnTo>
                      <a:pt x="584" y="13383"/>
                    </a:lnTo>
                    <a:close/>
                    <a:moveTo>
                      <a:pt x="1527" y="4691"/>
                    </a:moveTo>
                    <a:lnTo>
                      <a:pt x="1512" y="4691"/>
                    </a:lnTo>
                    <a:lnTo>
                      <a:pt x="1497" y="4872"/>
                    </a:lnTo>
                    <a:lnTo>
                      <a:pt x="1512" y="4872"/>
                    </a:lnTo>
                    <a:lnTo>
                      <a:pt x="1527" y="4691"/>
                    </a:lnTo>
                    <a:close/>
                    <a:moveTo>
                      <a:pt x="1527" y="4331"/>
                    </a:moveTo>
                    <a:lnTo>
                      <a:pt x="1512" y="4331"/>
                    </a:lnTo>
                    <a:lnTo>
                      <a:pt x="1512" y="4511"/>
                    </a:lnTo>
                    <a:lnTo>
                      <a:pt x="1527" y="4511"/>
                    </a:lnTo>
                    <a:lnTo>
                      <a:pt x="1527" y="4331"/>
                    </a:lnTo>
                    <a:close/>
                    <a:moveTo>
                      <a:pt x="1946" y="19307"/>
                    </a:moveTo>
                    <a:lnTo>
                      <a:pt x="1886" y="19307"/>
                    </a:lnTo>
                    <a:lnTo>
                      <a:pt x="1871" y="19488"/>
                    </a:lnTo>
                    <a:lnTo>
                      <a:pt x="1946" y="19488"/>
                    </a:lnTo>
                    <a:lnTo>
                      <a:pt x="1946" y="19307"/>
                    </a:lnTo>
                    <a:close/>
                    <a:moveTo>
                      <a:pt x="1961" y="18586"/>
                    </a:moveTo>
                    <a:lnTo>
                      <a:pt x="1916" y="18586"/>
                    </a:lnTo>
                    <a:lnTo>
                      <a:pt x="1946" y="18766"/>
                    </a:lnTo>
                    <a:lnTo>
                      <a:pt x="1961" y="18766"/>
                    </a:lnTo>
                    <a:lnTo>
                      <a:pt x="1961" y="18586"/>
                    </a:lnTo>
                    <a:close/>
                    <a:moveTo>
                      <a:pt x="20178" y="19849"/>
                    </a:moveTo>
                    <a:lnTo>
                      <a:pt x="20163" y="19849"/>
                    </a:lnTo>
                    <a:lnTo>
                      <a:pt x="20178" y="20029"/>
                    </a:lnTo>
                    <a:lnTo>
                      <a:pt x="20178" y="19849"/>
                    </a:lnTo>
                    <a:close/>
                    <a:moveTo>
                      <a:pt x="20343" y="20150"/>
                    </a:moveTo>
                    <a:lnTo>
                      <a:pt x="20298" y="20150"/>
                    </a:lnTo>
                    <a:lnTo>
                      <a:pt x="20268" y="20210"/>
                    </a:lnTo>
                    <a:lnTo>
                      <a:pt x="20268" y="20271"/>
                    </a:lnTo>
                    <a:lnTo>
                      <a:pt x="20253" y="20392"/>
                    </a:lnTo>
                    <a:lnTo>
                      <a:pt x="20253" y="20452"/>
                    </a:lnTo>
                    <a:lnTo>
                      <a:pt x="20283" y="20452"/>
                    </a:lnTo>
                    <a:lnTo>
                      <a:pt x="20298" y="20392"/>
                    </a:lnTo>
                    <a:lnTo>
                      <a:pt x="20328" y="20392"/>
                    </a:lnTo>
                    <a:lnTo>
                      <a:pt x="20328" y="20331"/>
                    </a:lnTo>
                    <a:lnTo>
                      <a:pt x="20343" y="20210"/>
                    </a:lnTo>
                    <a:lnTo>
                      <a:pt x="20343" y="20150"/>
                    </a:lnTo>
                    <a:close/>
                    <a:moveTo>
                      <a:pt x="20343" y="19488"/>
                    </a:moveTo>
                    <a:lnTo>
                      <a:pt x="20313" y="19488"/>
                    </a:lnTo>
                    <a:lnTo>
                      <a:pt x="20328" y="19307"/>
                    </a:lnTo>
                    <a:lnTo>
                      <a:pt x="20253" y="19307"/>
                    </a:lnTo>
                    <a:lnTo>
                      <a:pt x="20298" y="19488"/>
                    </a:lnTo>
                    <a:lnTo>
                      <a:pt x="20328" y="19668"/>
                    </a:lnTo>
                    <a:lnTo>
                      <a:pt x="20343" y="19668"/>
                    </a:lnTo>
                    <a:lnTo>
                      <a:pt x="20343" y="19488"/>
                    </a:lnTo>
                    <a:close/>
                    <a:moveTo>
                      <a:pt x="20343" y="19425"/>
                    </a:moveTo>
                    <a:lnTo>
                      <a:pt x="20328" y="19425"/>
                    </a:lnTo>
                    <a:lnTo>
                      <a:pt x="20328" y="19485"/>
                    </a:lnTo>
                    <a:lnTo>
                      <a:pt x="20343" y="19485"/>
                    </a:lnTo>
                    <a:lnTo>
                      <a:pt x="20343" y="19425"/>
                    </a:lnTo>
                    <a:close/>
                    <a:moveTo>
                      <a:pt x="20373" y="20150"/>
                    </a:moveTo>
                    <a:lnTo>
                      <a:pt x="20358" y="20150"/>
                    </a:lnTo>
                    <a:lnTo>
                      <a:pt x="20373" y="20210"/>
                    </a:lnTo>
                    <a:lnTo>
                      <a:pt x="20373" y="20150"/>
                    </a:lnTo>
                    <a:close/>
                    <a:moveTo>
                      <a:pt x="20552" y="21117"/>
                    </a:moveTo>
                    <a:lnTo>
                      <a:pt x="20537" y="21056"/>
                    </a:lnTo>
                    <a:lnTo>
                      <a:pt x="20507" y="20996"/>
                    </a:lnTo>
                    <a:lnTo>
                      <a:pt x="20492" y="20935"/>
                    </a:lnTo>
                    <a:lnTo>
                      <a:pt x="20477" y="20935"/>
                    </a:lnTo>
                    <a:lnTo>
                      <a:pt x="20477" y="20815"/>
                    </a:lnTo>
                    <a:lnTo>
                      <a:pt x="20492" y="20754"/>
                    </a:lnTo>
                    <a:lnTo>
                      <a:pt x="20492" y="20694"/>
                    </a:lnTo>
                    <a:lnTo>
                      <a:pt x="20507" y="20633"/>
                    </a:lnTo>
                    <a:lnTo>
                      <a:pt x="20477" y="20512"/>
                    </a:lnTo>
                    <a:lnTo>
                      <a:pt x="20470" y="20452"/>
                    </a:lnTo>
                    <a:lnTo>
                      <a:pt x="20462" y="20392"/>
                    </a:lnTo>
                    <a:lnTo>
                      <a:pt x="20462" y="20271"/>
                    </a:lnTo>
                    <a:lnTo>
                      <a:pt x="20432" y="20271"/>
                    </a:lnTo>
                    <a:lnTo>
                      <a:pt x="20432" y="20452"/>
                    </a:lnTo>
                    <a:lnTo>
                      <a:pt x="20417" y="20452"/>
                    </a:lnTo>
                    <a:lnTo>
                      <a:pt x="20417" y="20392"/>
                    </a:lnTo>
                    <a:lnTo>
                      <a:pt x="20432" y="20452"/>
                    </a:lnTo>
                    <a:lnTo>
                      <a:pt x="20432" y="20271"/>
                    </a:lnTo>
                    <a:lnTo>
                      <a:pt x="20417" y="20210"/>
                    </a:lnTo>
                    <a:lnTo>
                      <a:pt x="20402" y="20210"/>
                    </a:lnTo>
                    <a:lnTo>
                      <a:pt x="20402" y="20694"/>
                    </a:lnTo>
                    <a:lnTo>
                      <a:pt x="20388" y="20754"/>
                    </a:lnTo>
                    <a:lnTo>
                      <a:pt x="20388" y="20875"/>
                    </a:lnTo>
                    <a:lnTo>
                      <a:pt x="20373" y="20996"/>
                    </a:lnTo>
                    <a:lnTo>
                      <a:pt x="20372" y="20905"/>
                    </a:lnTo>
                    <a:lnTo>
                      <a:pt x="20371" y="20815"/>
                    </a:lnTo>
                    <a:lnTo>
                      <a:pt x="20366" y="20724"/>
                    </a:lnTo>
                    <a:lnTo>
                      <a:pt x="20358" y="20633"/>
                    </a:lnTo>
                    <a:lnTo>
                      <a:pt x="20387" y="20633"/>
                    </a:lnTo>
                    <a:lnTo>
                      <a:pt x="20402" y="20694"/>
                    </a:lnTo>
                    <a:lnTo>
                      <a:pt x="20402" y="20210"/>
                    </a:lnTo>
                    <a:lnTo>
                      <a:pt x="20388" y="20210"/>
                    </a:lnTo>
                    <a:lnTo>
                      <a:pt x="20328" y="20452"/>
                    </a:lnTo>
                    <a:lnTo>
                      <a:pt x="20343" y="20452"/>
                    </a:lnTo>
                    <a:lnTo>
                      <a:pt x="20322" y="20543"/>
                    </a:lnTo>
                    <a:lnTo>
                      <a:pt x="20288" y="20724"/>
                    </a:lnTo>
                    <a:lnTo>
                      <a:pt x="20268" y="20815"/>
                    </a:lnTo>
                    <a:lnTo>
                      <a:pt x="20253" y="20815"/>
                    </a:lnTo>
                    <a:lnTo>
                      <a:pt x="20253" y="20935"/>
                    </a:lnTo>
                    <a:lnTo>
                      <a:pt x="20268" y="20935"/>
                    </a:lnTo>
                    <a:lnTo>
                      <a:pt x="20268" y="20875"/>
                    </a:lnTo>
                    <a:lnTo>
                      <a:pt x="20283" y="20815"/>
                    </a:lnTo>
                    <a:lnTo>
                      <a:pt x="20298" y="20875"/>
                    </a:lnTo>
                    <a:lnTo>
                      <a:pt x="20298" y="20935"/>
                    </a:lnTo>
                    <a:lnTo>
                      <a:pt x="20313" y="20996"/>
                    </a:lnTo>
                    <a:lnTo>
                      <a:pt x="20335" y="21051"/>
                    </a:lnTo>
                    <a:lnTo>
                      <a:pt x="20356" y="21117"/>
                    </a:lnTo>
                    <a:lnTo>
                      <a:pt x="20374" y="21183"/>
                    </a:lnTo>
                    <a:lnTo>
                      <a:pt x="20388" y="21237"/>
                    </a:lnTo>
                    <a:lnTo>
                      <a:pt x="20388" y="21056"/>
                    </a:lnTo>
                    <a:lnTo>
                      <a:pt x="20447" y="21056"/>
                    </a:lnTo>
                    <a:lnTo>
                      <a:pt x="20447" y="21177"/>
                    </a:lnTo>
                    <a:lnTo>
                      <a:pt x="20432" y="21237"/>
                    </a:lnTo>
                    <a:lnTo>
                      <a:pt x="20432" y="21358"/>
                    </a:lnTo>
                    <a:lnTo>
                      <a:pt x="20477" y="21358"/>
                    </a:lnTo>
                    <a:lnTo>
                      <a:pt x="20477" y="21298"/>
                    </a:lnTo>
                    <a:lnTo>
                      <a:pt x="20507" y="21237"/>
                    </a:lnTo>
                    <a:lnTo>
                      <a:pt x="20537" y="21237"/>
                    </a:lnTo>
                    <a:lnTo>
                      <a:pt x="20537" y="21177"/>
                    </a:lnTo>
                    <a:lnTo>
                      <a:pt x="20552" y="21177"/>
                    </a:lnTo>
                    <a:lnTo>
                      <a:pt x="20552" y="21117"/>
                    </a:lnTo>
                    <a:close/>
                    <a:moveTo>
                      <a:pt x="21171" y="8712"/>
                    </a:moveTo>
                    <a:lnTo>
                      <a:pt x="21166" y="8661"/>
                    </a:lnTo>
                    <a:lnTo>
                      <a:pt x="21166" y="8706"/>
                    </a:lnTo>
                    <a:lnTo>
                      <a:pt x="21171" y="8712"/>
                    </a:lnTo>
                    <a:close/>
                    <a:moveTo>
                      <a:pt x="21346" y="5774"/>
                    </a:moveTo>
                    <a:lnTo>
                      <a:pt x="21331" y="5774"/>
                    </a:lnTo>
                    <a:lnTo>
                      <a:pt x="21346" y="5955"/>
                    </a:lnTo>
                    <a:lnTo>
                      <a:pt x="21346" y="5774"/>
                    </a:lnTo>
                    <a:close/>
                    <a:moveTo>
                      <a:pt x="21480" y="16059"/>
                    </a:moveTo>
                    <a:lnTo>
                      <a:pt x="21449" y="16059"/>
                    </a:lnTo>
                    <a:lnTo>
                      <a:pt x="21392" y="16240"/>
                    </a:lnTo>
                    <a:lnTo>
                      <a:pt x="21390" y="16240"/>
                    </a:lnTo>
                    <a:lnTo>
                      <a:pt x="21420" y="16420"/>
                    </a:lnTo>
                    <a:lnTo>
                      <a:pt x="21435" y="16601"/>
                    </a:lnTo>
                    <a:lnTo>
                      <a:pt x="21450" y="16601"/>
                    </a:lnTo>
                    <a:lnTo>
                      <a:pt x="21450" y="16420"/>
                    </a:lnTo>
                    <a:lnTo>
                      <a:pt x="21435" y="16420"/>
                    </a:lnTo>
                    <a:lnTo>
                      <a:pt x="21450" y="16240"/>
                    </a:lnTo>
                    <a:lnTo>
                      <a:pt x="21465" y="16240"/>
                    </a:lnTo>
                    <a:lnTo>
                      <a:pt x="21480" y="16059"/>
                    </a:lnTo>
                    <a:close/>
                    <a:moveTo>
                      <a:pt x="21495" y="10180"/>
                    </a:moveTo>
                    <a:lnTo>
                      <a:pt x="21480" y="10180"/>
                    </a:lnTo>
                    <a:lnTo>
                      <a:pt x="21480" y="10241"/>
                    </a:lnTo>
                    <a:lnTo>
                      <a:pt x="21495" y="10180"/>
                    </a:lnTo>
                    <a:close/>
                    <a:moveTo>
                      <a:pt x="21495" y="5774"/>
                    </a:moveTo>
                    <a:lnTo>
                      <a:pt x="21465" y="5774"/>
                    </a:lnTo>
                    <a:lnTo>
                      <a:pt x="21465" y="5955"/>
                    </a:lnTo>
                    <a:lnTo>
                      <a:pt x="21480" y="5955"/>
                    </a:lnTo>
                    <a:lnTo>
                      <a:pt x="21495" y="5774"/>
                    </a:lnTo>
                    <a:close/>
                    <a:moveTo>
                      <a:pt x="21510" y="5413"/>
                    </a:moveTo>
                    <a:lnTo>
                      <a:pt x="21435" y="5413"/>
                    </a:lnTo>
                    <a:lnTo>
                      <a:pt x="21405" y="5594"/>
                    </a:lnTo>
                    <a:lnTo>
                      <a:pt x="21465" y="5774"/>
                    </a:lnTo>
                    <a:lnTo>
                      <a:pt x="21495" y="5594"/>
                    </a:lnTo>
                    <a:lnTo>
                      <a:pt x="21510" y="5594"/>
                    </a:lnTo>
                    <a:lnTo>
                      <a:pt x="21510" y="5413"/>
                    </a:lnTo>
                    <a:close/>
                    <a:moveTo>
                      <a:pt x="21525" y="5594"/>
                    </a:moveTo>
                    <a:lnTo>
                      <a:pt x="21510" y="5594"/>
                    </a:lnTo>
                    <a:lnTo>
                      <a:pt x="21510" y="5774"/>
                    </a:lnTo>
                    <a:lnTo>
                      <a:pt x="21525" y="5774"/>
                    </a:lnTo>
                    <a:lnTo>
                      <a:pt x="21525" y="5594"/>
                    </a:lnTo>
                    <a:close/>
                    <a:moveTo>
                      <a:pt x="21600" y="14591"/>
                    </a:moveTo>
                    <a:lnTo>
                      <a:pt x="21555" y="14410"/>
                    </a:lnTo>
                    <a:lnTo>
                      <a:pt x="21540" y="14531"/>
                    </a:lnTo>
                    <a:lnTo>
                      <a:pt x="21540" y="14591"/>
                    </a:lnTo>
                    <a:lnTo>
                      <a:pt x="21525" y="14712"/>
                    </a:lnTo>
                    <a:lnTo>
                      <a:pt x="21540" y="14712"/>
                    </a:lnTo>
                    <a:lnTo>
                      <a:pt x="21555" y="14772"/>
                    </a:lnTo>
                    <a:lnTo>
                      <a:pt x="21570" y="14652"/>
                    </a:lnTo>
                    <a:lnTo>
                      <a:pt x="21585" y="14652"/>
                    </a:lnTo>
                    <a:lnTo>
                      <a:pt x="21600" y="14591"/>
                    </a:lnTo>
                    <a:close/>
                    <a:moveTo>
                      <a:pt x="2051" y="18766"/>
                    </a:moveTo>
                    <a:lnTo>
                      <a:pt x="2050" y="18580"/>
                    </a:lnTo>
                    <a:lnTo>
                      <a:pt x="2049" y="18586"/>
                    </a:lnTo>
                    <a:lnTo>
                      <a:pt x="2036" y="18586"/>
                    </a:lnTo>
                    <a:lnTo>
                      <a:pt x="2051" y="18766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35" name="object 100"/>
            <p:cNvGrpSpPr/>
            <p:nvPr/>
          </p:nvGrpSpPr>
          <p:grpSpPr>
            <a:xfrm>
              <a:off x="76746" y="559193"/>
              <a:ext cx="5832171" cy="986569"/>
              <a:chOff x="0" y="0"/>
              <a:chExt cx="5832170" cy="986567"/>
            </a:xfrm>
          </p:grpSpPr>
          <p:sp>
            <p:nvSpPr>
              <p:cNvPr id="1757" name="Forma"/>
              <p:cNvSpPr/>
              <p:nvPr/>
            </p:nvSpPr>
            <p:spPr>
              <a:xfrm>
                <a:off x="0" y="14884"/>
                <a:ext cx="2131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2962" y="10801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8" name="Forma"/>
              <p:cNvSpPr/>
              <p:nvPr/>
            </p:nvSpPr>
            <p:spPr>
              <a:xfrm>
                <a:off x="17042" y="8470"/>
                <a:ext cx="17058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04" y="16201"/>
                    </a:lnTo>
                    <a:lnTo>
                      <a:pt x="0" y="21600"/>
                    </a:lnTo>
                    <a:lnTo>
                      <a:pt x="16213" y="21600"/>
                    </a:lnTo>
                    <a:lnTo>
                      <a:pt x="16213" y="16201"/>
                    </a:lnTo>
                    <a:lnTo>
                      <a:pt x="21600" y="5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9" name="Triangolo"/>
              <p:cNvSpPr/>
              <p:nvPr/>
            </p:nvSpPr>
            <p:spPr>
              <a:xfrm>
                <a:off x="29882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0" name="Forma"/>
              <p:cNvSpPr/>
              <p:nvPr/>
            </p:nvSpPr>
            <p:spPr>
              <a:xfrm>
                <a:off x="44805" y="1679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10800" y="10799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1" name="Triangolo"/>
              <p:cNvSpPr/>
              <p:nvPr/>
            </p:nvSpPr>
            <p:spPr>
              <a:xfrm>
                <a:off x="51199" y="1658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2" name="Quadrato"/>
              <p:cNvSpPr/>
              <p:nvPr/>
            </p:nvSpPr>
            <p:spPr>
              <a:xfrm>
                <a:off x="567054" y="66767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3" name="Quadrato"/>
              <p:cNvSpPr/>
              <p:nvPr/>
            </p:nvSpPr>
            <p:spPr>
              <a:xfrm>
                <a:off x="1067993" y="81226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4" name="Forma"/>
              <p:cNvSpPr/>
              <p:nvPr/>
            </p:nvSpPr>
            <p:spPr>
              <a:xfrm>
                <a:off x="1065822" y="629373"/>
                <a:ext cx="12790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88"/>
                    </a:moveTo>
                    <a:lnTo>
                      <a:pt x="14392" y="5388"/>
                    </a:lnTo>
                    <a:lnTo>
                      <a:pt x="14392" y="0"/>
                    </a:lnTo>
                    <a:lnTo>
                      <a:pt x="7185" y="0"/>
                    </a:lnTo>
                    <a:lnTo>
                      <a:pt x="7185" y="5388"/>
                    </a:lnTo>
                    <a:lnTo>
                      <a:pt x="0" y="16196"/>
                    </a:lnTo>
                    <a:lnTo>
                      <a:pt x="0" y="21600"/>
                    </a:lnTo>
                    <a:lnTo>
                      <a:pt x="21600" y="538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5" name="Forma"/>
              <p:cNvSpPr/>
              <p:nvPr/>
            </p:nvSpPr>
            <p:spPr>
              <a:xfrm>
                <a:off x="1078611" y="807973"/>
                <a:ext cx="17044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0" y="7201"/>
                    </a:lnTo>
                    <a:lnTo>
                      <a:pt x="0" y="14399"/>
                    </a:lnTo>
                    <a:lnTo>
                      <a:pt x="5391" y="14399"/>
                    </a:lnTo>
                    <a:lnTo>
                      <a:pt x="53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6" name="Forma"/>
              <p:cNvSpPr/>
              <p:nvPr/>
            </p:nvSpPr>
            <p:spPr>
              <a:xfrm>
                <a:off x="1095667" y="795223"/>
                <a:ext cx="21311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7275" y="7207"/>
                    </a:lnTo>
                    <a:lnTo>
                      <a:pt x="8637" y="0"/>
                    </a:lnTo>
                    <a:lnTo>
                      <a:pt x="4312" y="0"/>
                    </a:lnTo>
                    <a:lnTo>
                      <a:pt x="4312" y="7207"/>
                    </a:lnTo>
                    <a:lnTo>
                      <a:pt x="0" y="7207"/>
                    </a:lnTo>
                    <a:lnTo>
                      <a:pt x="0" y="21600"/>
                    </a:lnTo>
                    <a:lnTo>
                      <a:pt x="4312" y="14415"/>
                    </a:lnTo>
                    <a:lnTo>
                      <a:pt x="8637" y="14415"/>
                    </a:lnTo>
                    <a:lnTo>
                      <a:pt x="17275" y="21600"/>
                    </a:lnTo>
                    <a:lnTo>
                      <a:pt x="21600" y="21600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7" name="Forma"/>
              <p:cNvSpPr/>
              <p:nvPr/>
            </p:nvSpPr>
            <p:spPr>
              <a:xfrm>
                <a:off x="1123416" y="62727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0783"/>
                    </a:lnTo>
                    <a:lnTo>
                      <a:pt x="10800" y="1078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8" name="Forma"/>
              <p:cNvSpPr/>
              <p:nvPr/>
            </p:nvSpPr>
            <p:spPr>
              <a:xfrm>
                <a:off x="1018921" y="531558"/>
                <a:ext cx="119368" cy="97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47"/>
                    </a:moveTo>
                    <a:lnTo>
                      <a:pt x="20830" y="12208"/>
                    </a:lnTo>
                    <a:lnTo>
                      <a:pt x="19214" y="12766"/>
                    </a:lnTo>
                    <a:lnTo>
                      <a:pt x="16273" y="13529"/>
                    </a:lnTo>
                    <a:lnTo>
                      <a:pt x="15429" y="13821"/>
                    </a:lnTo>
                    <a:lnTo>
                      <a:pt x="15429" y="17842"/>
                    </a:lnTo>
                    <a:lnTo>
                      <a:pt x="14657" y="18782"/>
                    </a:lnTo>
                    <a:lnTo>
                      <a:pt x="13888" y="18782"/>
                    </a:lnTo>
                    <a:lnTo>
                      <a:pt x="13888" y="17842"/>
                    </a:lnTo>
                    <a:lnTo>
                      <a:pt x="14657" y="16903"/>
                    </a:lnTo>
                    <a:lnTo>
                      <a:pt x="15429" y="17842"/>
                    </a:lnTo>
                    <a:lnTo>
                      <a:pt x="15429" y="13821"/>
                    </a:lnTo>
                    <a:lnTo>
                      <a:pt x="14657" y="14087"/>
                    </a:lnTo>
                    <a:lnTo>
                      <a:pt x="14657" y="15963"/>
                    </a:lnTo>
                    <a:lnTo>
                      <a:pt x="13888" y="15026"/>
                    </a:lnTo>
                    <a:lnTo>
                      <a:pt x="13888" y="14087"/>
                    </a:lnTo>
                    <a:lnTo>
                      <a:pt x="14657" y="14087"/>
                    </a:lnTo>
                    <a:lnTo>
                      <a:pt x="14657" y="13147"/>
                    </a:lnTo>
                    <a:lnTo>
                      <a:pt x="15429" y="11268"/>
                    </a:lnTo>
                    <a:lnTo>
                      <a:pt x="15429" y="10329"/>
                    </a:lnTo>
                    <a:lnTo>
                      <a:pt x="14285" y="8921"/>
                    </a:lnTo>
                    <a:lnTo>
                      <a:pt x="13212" y="7513"/>
                    </a:lnTo>
                    <a:lnTo>
                      <a:pt x="13115" y="7367"/>
                    </a:lnTo>
                    <a:lnTo>
                      <a:pt x="13115" y="13147"/>
                    </a:lnTo>
                    <a:lnTo>
                      <a:pt x="11571" y="13147"/>
                    </a:lnTo>
                    <a:lnTo>
                      <a:pt x="11571" y="14087"/>
                    </a:lnTo>
                    <a:lnTo>
                      <a:pt x="10029" y="14087"/>
                    </a:lnTo>
                    <a:lnTo>
                      <a:pt x="10029" y="13147"/>
                    </a:lnTo>
                    <a:lnTo>
                      <a:pt x="11571" y="13147"/>
                    </a:lnTo>
                    <a:lnTo>
                      <a:pt x="11571" y="12208"/>
                    </a:lnTo>
                    <a:lnTo>
                      <a:pt x="13115" y="12208"/>
                    </a:lnTo>
                    <a:lnTo>
                      <a:pt x="13115" y="7367"/>
                    </a:lnTo>
                    <a:lnTo>
                      <a:pt x="12437" y="6338"/>
                    </a:lnTo>
                    <a:lnTo>
                      <a:pt x="12283" y="6102"/>
                    </a:lnTo>
                    <a:lnTo>
                      <a:pt x="12047" y="5634"/>
                    </a:lnTo>
                    <a:lnTo>
                      <a:pt x="11571" y="4695"/>
                    </a:lnTo>
                    <a:lnTo>
                      <a:pt x="10801" y="4695"/>
                    </a:lnTo>
                    <a:lnTo>
                      <a:pt x="10029" y="5634"/>
                    </a:lnTo>
                    <a:lnTo>
                      <a:pt x="10029" y="1879"/>
                    </a:lnTo>
                    <a:lnTo>
                      <a:pt x="8751" y="1321"/>
                    </a:lnTo>
                    <a:lnTo>
                      <a:pt x="5906" y="558"/>
                    </a:lnTo>
                    <a:lnTo>
                      <a:pt x="4628" y="0"/>
                    </a:lnTo>
                    <a:lnTo>
                      <a:pt x="4628" y="939"/>
                    </a:lnTo>
                    <a:lnTo>
                      <a:pt x="3858" y="939"/>
                    </a:lnTo>
                    <a:lnTo>
                      <a:pt x="3858" y="1879"/>
                    </a:lnTo>
                    <a:lnTo>
                      <a:pt x="2314" y="1879"/>
                    </a:lnTo>
                    <a:lnTo>
                      <a:pt x="1542" y="939"/>
                    </a:lnTo>
                    <a:lnTo>
                      <a:pt x="1542" y="1879"/>
                    </a:lnTo>
                    <a:lnTo>
                      <a:pt x="772" y="1879"/>
                    </a:lnTo>
                    <a:lnTo>
                      <a:pt x="772" y="2816"/>
                    </a:lnTo>
                    <a:lnTo>
                      <a:pt x="0" y="2816"/>
                    </a:lnTo>
                    <a:lnTo>
                      <a:pt x="0" y="6574"/>
                    </a:lnTo>
                    <a:lnTo>
                      <a:pt x="772" y="7513"/>
                    </a:lnTo>
                    <a:lnTo>
                      <a:pt x="772" y="3755"/>
                    </a:lnTo>
                    <a:lnTo>
                      <a:pt x="3858" y="7513"/>
                    </a:lnTo>
                    <a:lnTo>
                      <a:pt x="6557" y="6397"/>
                    </a:lnTo>
                    <a:lnTo>
                      <a:pt x="8680" y="6338"/>
                    </a:lnTo>
                    <a:lnTo>
                      <a:pt x="9932" y="8040"/>
                    </a:lnTo>
                    <a:lnTo>
                      <a:pt x="10029" y="12208"/>
                    </a:lnTo>
                    <a:lnTo>
                      <a:pt x="9257" y="12208"/>
                    </a:lnTo>
                    <a:lnTo>
                      <a:pt x="8487" y="11268"/>
                    </a:lnTo>
                    <a:lnTo>
                      <a:pt x="7786" y="12676"/>
                    </a:lnTo>
                    <a:lnTo>
                      <a:pt x="6099" y="15495"/>
                    </a:lnTo>
                    <a:lnTo>
                      <a:pt x="5401" y="16903"/>
                    </a:lnTo>
                    <a:lnTo>
                      <a:pt x="6173" y="17842"/>
                    </a:lnTo>
                    <a:lnTo>
                      <a:pt x="7715" y="17842"/>
                    </a:lnTo>
                    <a:lnTo>
                      <a:pt x="8487" y="18782"/>
                    </a:lnTo>
                    <a:lnTo>
                      <a:pt x="9257" y="17842"/>
                    </a:lnTo>
                    <a:lnTo>
                      <a:pt x="9257" y="18782"/>
                    </a:lnTo>
                    <a:lnTo>
                      <a:pt x="8487" y="18782"/>
                    </a:lnTo>
                    <a:lnTo>
                      <a:pt x="8487" y="19721"/>
                    </a:lnTo>
                    <a:lnTo>
                      <a:pt x="9257" y="20661"/>
                    </a:lnTo>
                    <a:lnTo>
                      <a:pt x="10029" y="19721"/>
                    </a:lnTo>
                    <a:lnTo>
                      <a:pt x="11571" y="19721"/>
                    </a:lnTo>
                    <a:lnTo>
                      <a:pt x="11571" y="20661"/>
                    </a:lnTo>
                    <a:lnTo>
                      <a:pt x="10801" y="21600"/>
                    </a:lnTo>
                    <a:lnTo>
                      <a:pt x="16202" y="21600"/>
                    </a:lnTo>
                    <a:lnTo>
                      <a:pt x="20830" y="18782"/>
                    </a:lnTo>
                    <a:lnTo>
                      <a:pt x="20830" y="16903"/>
                    </a:lnTo>
                    <a:lnTo>
                      <a:pt x="21600" y="15963"/>
                    </a:lnTo>
                    <a:lnTo>
                      <a:pt x="21600" y="131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9" name="Forma"/>
              <p:cNvSpPr/>
              <p:nvPr/>
            </p:nvSpPr>
            <p:spPr>
              <a:xfrm>
                <a:off x="1140472" y="6634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70" name="Forma"/>
              <p:cNvSpPr/>
              <p:nvPr/>
            </p:nvSpPr>
            <p:spPr>
              <a:xfrm>
                <a:off x="1125499" y="637870"/>
                <a:ext cx="25591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7998" y="4320"/>
                    </a:lnTo>
                    <a:lnTo>
                      <a:pt x="10795" y="0"/>
                    </a:lnTo>
                    <a:lnTo>
                      <a:pt x="7203" y="0"/>
                    </a:lnTo>
                    <a:lnTo>
                      <a:pt x="3602" y="4320"/>
                    </a:lnTo>
                    <a:lnTo>
                      <a:pt x="3602" y="8640"/>
                    </a:lnTo>
                    <a:lnTo>
                      <a:pt x="0" y="12960"/>
                    </a:lnTo>
                    <a:lnTo>
                      <a:pt x="7203" y="17280"/>
                    </a:lnTo>
                    <a:lnTo>
                      <a:pt x="10795" y="21600"/>
                    </a:lnTo>
                    <a:lnTo>
                      <a:pt x="17998" y="21600"/>
                    </a:lnTo>
                    <a:lnTo>
                      <a:pt x="17998" y="17280"/>
                    </a:lnTo>
                    <a:lnTo>
                      <a:pt x="21600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71" name="Forma"/>
              <p:cNvSpPr/>
              <p:nvPr/>
            </p:nvSpPr>
            <p:spPr>
              <a:xfrm>
                <a:off x="989076" y="820737"/>
                <a:ext cx="170536" cy="78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10"/>
                    </a:moveTo>
                    <a:lnTo>
                      <a:pt x="20789" y="12953"/>
                    </a:lnTo>
                    <a:lnTo>
                      <a:pt x="19169" y="10397"/>
                    </a:lnTo>
                    <a:lnTo>
                      <a:pt x="18360" y="9341"/>
                    </a:lnTo>
                    <a:lnTo>
                      <a:pt x="17550" y="10397"/>
                    </a:lnTo>
                    <a:lnTo>
                      <a:pt x="15930" y="12953"/>
                    </a:lnTo>
                    <a:lnTo>
                      <a:pt x="15121" y="14010"/>
                    </a:lnTo>
                    <a:lnTo>
                      <a:pt x="15121" y="12842"/>
                    </a:lnTo>
                    <a:lnTo>
                      <a:pt x="14580" y="11677"/>
                    </a:lnTo>
                    <a:lnTo>
                      <a:pt x="14580" y="12842"/>
                    </a:lnTo>
                    <a:lnTo>
                      <a:pt x="14040" y="14010"/>
                    </a:lnTo>
                    <a:lnTo>
                      <a:pt x="10800" y="10509"/>
                    </a:lnTo>
                    <a:lnTo>
                      <a:pt x="11197" y="7880"/>
                    </a:lnTo>
                    <a:lnTo>
                      <a:pt x="11543" y="5254"/>
                    </a:lnTo>
                    <a:lnTo>
                      <a:pt x="11788" y="2625"/>
                    </a:lnTo>
                    <a:lnTo>
                      <a:pt x="11839" y="1168"/>
                    </a:lnTo>
                    <a:lnTo>
                      <a:pt x="11879" y="0"/>
                    </a:lnTo>
                    <a:lnTo>
                      <a:pt x="11341" y="0"/>
                    </a:lnTo>
                    <a:lnTo>
                      <a:pt x="10800" y="1168"/>
                    </a:lnTo>
                    <a:lnTo>
                      <a:pt x="10259" y="1168"/>
                    </a:lnTo>
                    <a:lnTo>
                      <a:pt x="10259" y="0"/>
                    </a:lnTo>
                    <a:lnTo>
                      <a:pt x="9721" y="1168"/>
                    </a:lnTo>
                    <a:lnTo>
                      <a:pt x="9180" y="2336"/>
                    </a:lnTo>
                    <a:lnTo>
                      <a:pt x="8101" y="2336"/>
                    </a:lnTo>
                    <a:lnTo>
                      <a:pt x="8101" y="4669"/>
                    </a:lnTo>
                    <a:lnTo>
                      <a:pt x="7560" y="4669"/>
                    </a:lnTo>
                    <a:lnTo>
                      <a:pt x="7560" y="5837"/>
                    </a:lnTo>
                    <a:lnTo>
                      <a:pt x="7163" y="8448"/>
                    </a:lnTo>
                    <a:lnTo>
                      <a:pt x="6817" y="10945"/>
                    </a:lnTo>
                    <a:lnTo>
                      <a:pt x="6573" y="13225"/>
                    </a:lnTo>
                    <a:lnTo>
                      <a:pt x="6481" y="15178"/>
                    </a:lnTo>
                    <a:lnTo>
                      <a:pt x="0" y="15178"/>
                    </a:lnTo>
                    <a:lnTo>
                      <a:pt x="5350" y="18936"/>
                    </a:lnTo>
                    <a:lnTo>
                      <a:pt x="10800" y="21600"/>
                    </a:lnTo>
                    <a:lnTo>
                      <a:pt x="16250" y="20760"/>
                    </a:lnTo>
                    <a:lnTo>
                      <a:pt x="21600" y="140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72" name="Forma"/>
              <p:cNvSpPr/>
              <p:nvPr/>
            </p:nvSpPr>
            <p:spPr>
              <a:xfrm>
                <a:off x="1138288" y="722922"/>
                <a:ext cx="21324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4"/>
                    </a:moveTo>
                    <a:lnTo>
                      <a:pt x="8645" y="6174"/>
                    </a:lnTo>
                    <a:lnTo>
                      <a:pt x="8645" y="0"/>
                    </a:lnTo>
                    <a:lnTo>
                      <a:pt x="0" y="0"/>
                    </a:lnTo>
                    <a:lnTo>
                      <a:pt x="0" y="6174"/>
                    </a:lnTo>
                    <a:lnTo>
                      <a:pt x="4322" y="6174"/>
                    </a:lnTo>
                    <a:lnTo>
                      <a:pt x="4322" y="9261"/>
                    </a:lnTo>
                    <a:lnTo>
                      <a:pt x="8645" y="9261"/>
                    </a:lnTo>
                    <a:lnTo>
                      <a:pt x="8645" y="15435"/>
                    </a:lnTo>
                    <a:lnTo>
                      <a:pt x="17278" y="21600"/>
                    </a:lnTo>
                    <a:lnTo>
                      <a:pt x="17278" y="15435"/>
                    </a:lnTo>
                    <a:lnTo>
                      <a:pt x="21600" y="12348"/>
                    </a:lnTo>
                    <a:lnTo>
                      <a:pt x="21600" y="61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73" name="Forma"/>
              <p:cNvSpPr/>
              <p:nvPr/>
            </p:nvSpPr>
            <p:spPr>
              <a:xfrm>
                <a:off x="1161789" y="595350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8"/>
                    </a:moveTo>
                    <a:lnTo>
                      <a:pt x="10785" y="7208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10785" y="14392"/>
                    </a:lnTo>
                    <a:lnTo>
                      <a:pt x="10785" y="21600"/>
                    </a:lnTo>
                    <a:lnTo>
                      <a:pt x="21600" y="21600"/>
                    </a:lnTo>
                    <a:lnTo>
                      <a:pt x="21600" y="72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74" name="Triangolo"/>
              <p:cNvSpPr/>
              <p:nvPr/>
            </p:nvSpPr>
            <p:spPr>
              <a:xfrm>
                <a:off x="1227867" y="5315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75" name="Forma"/>
              <p:cNvSpPr/>
              <p:nvPr/>
            </p:nvSpPr>
            <p:spPr>
              <a:xfrm>
                <a:off x="1394091" y="748436"/>
                <a:ext cx="38368" cy="38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3"/>
                    </a:moveTo>
                    <a:lnTo>
                      <a:pt x="19198" y="2413"/>
                    </a:lnTo>
                    <a:lnTo>
                      <a:pt x="14400" y="0"/>
                    </a:lnTo>
                    <a:lnTo>
                      <a:pt x="11998" y="0"/>
                    </a:lnTo>
                    <a:lnTo>
                      <a:pt x="2402" y="9655"/>
                    </a:lnTo>
                    <a:lnTo>
                      <a:pt x="2402" y="12068"/>
                    </a:lnTo>
                    <a:lnTo>
                      <a:pt x="0" y="14482"/>
                    </a:lnTo>
                    <a:lnTo>
                      <a:pt x="5327" y="17155"/>
                    </a:lnTo>
                    <a:lnTo>
                      <a:pt x="10203" y="21413"/>
                    </a:lnTo>
                    <a:lnTo>
                      <a:pt x="14178" y="21600"/>
                    </a:lnTo>
                    <a:lnTo>
                      <a:pt x="16802" y="12068"/>
                    </a:lnTo>
                    <a:lnTo>
                      <a:pt x="14400" y="12068"/>
                    </a:lnTo>
                    <a:lnTo>
                      <a:pt x="14400" y="7241"/>
                    </a:lnTo>
                    <a:lnTo>
                      <a:pt x="19198" y="7241"/>
                    </a:lnTo>
                    <a:lnTo>
                      <a:pt x="19198" y="4827"/>
                    </a:lnTo>
                    <a:lnTo>
                      <a:pt x="21600" y="24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76" name="Forma"/>
              <p:cNvSpPr/>
              <p:nvPr/>
            </p:nvSpPr>
            <p:spPr>
              <a:xfrm>
                <a:off x="1423936" y="761199"/>
                <a:ext cx="68213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9"/>
                    </a:moveTo>
                    <a:lnTo>
                      <a:pt x="16537" y="9980"/>
                    </a:lnTo>
                    <a:lnTo>
                      <a:pt x="11474" y="7326"/>
                    </a:lnTo>
                    <a:lnTo>
                      <a:pt x="6410" y="4101"/>
                    </a:lnTo>
                    <a:lnTo>
                      <a:pt x="1347" y="0"/>
                    </a:lnTo>
                    <a:lnTo>
                      <a:pt x="1347" y="3087"/>
                    </a:lnTo>
                    <a:lnTo>
                      <a:pt x="0" y="6174"/>
                    </a:lnTo>
                    <a:lnTo>
                      <a:pt x="3016" y="10321"/>
                    </a:lnTo>
                    <a:lnTo>
                      <a:pt x="5904" y="13887"/>
                    </a:lnTo>
                    <a:lnTo>
                      <a:pt x="8542" y="17453"/>
                    </a:lnTo>
                    <a:lnTo>
                      <a:pt x="10798" y="21600"/>
                    </a:lnTo>
                    <a:lnTo>
                      <a:pt x="13034" y="21554"/>
                    </a:lnTo>
                    <a:lnTo>
                      <a:pt x="15523" y="21213"/>
                    </a:lnTo>
                    <a:lnTo>
                      <a:pt x="18013" y="20300"/>
                    </a:lnTo>
                    <a:lnTo>
                      <a:pt x="20249" y="18513"/>
                    </a:lnTo>
                    <a:lnTo>
                      <a:pt x="20249" y="15426"/>
                    </a:lnTo>
                    <a:lnTo>
                      <a:pt x="21600" y="123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77" name="Forma"/>
              <p:cNvSpPr/>
              <p:nvPr/>
            </p:nvSpPr>
            <p:spPr>
              <a:xfrm>
                <a:off x="1492148" y="786714"/>
                <a:ext cx="21312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8" y="0"/>
                    </a:lnTo>
                    <a:lnTo>
                      <a:pt x="4325" y="5399"/>
                    </a:lnTo>
                    <a:lnTo>
                      <a:pt x="0" y="5399"/>
                    </a:lnTo>
                    <a:lnTo>
                      <a:pt x="8638" y="16199"/>
                    </a:lnTo>
                    <a:lnTo>
                      <a:pt x="17287" y="21600"/>
                    </a:lnTo>
                    <a:lnTo>
                      <a:pt x="17287" y="16199"/>
                    </a:lnTo>
                    <a:lnTo>
                      <a:pt x="21600" y="5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78" name="Triangolo"/>
              <p:cNvSpPr/>
              <p:nvPr/>
            </p:nvSpPr>
            <p:spPr>
              <a:xfrm>
                <a:off x="1585982" y="5485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79" name="Forma"/>
              <p:cNvSpPr/>
              <p:nvPr/>
            </p:nvSpPr>
            <p:spPr>
              <a:xfrm>
                <a:off x="1617960" y="680402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0784" y="7206"/>
                    </a:lnTo>
                    <a:lnTo>
                      <a:pt x="0" y="0"/>
                    </a:lnTo>
                    <a:lnTo>
                      <a:pt x="0" y="14414"/>
                    </a:lnTo>
                    <a:lnTo>
                      <a:pt x="10784" y="14414"/>
                    </a:lnTo>
                    <a:lnTo>
                      <a:pt x="21600" y="21600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80" name="Triangolo"/>
              <p:cNvSpPr/>
              <p:nvPr/>
            </p:nvSpPr>
            <p:spPr>
              <a:xfrm>
                <a:off x="1649932" y="45716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81" name="Forma"/>
              <p:cNvSpPr/>
              <p:nvPr/>
            </p:nvSpPr>
            <p:spPr>
              <a:xfrm>
                <a:off x="1711750" y="4592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82" name="Triangolo"/>
              <p:cNvSpPr/>
              <p:nvPr/>
            </p:nvSpPr>
            <p:spPr>
              <a:xfrm>
                <a:off x="1743722" y="77398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83" name="Forma"/>
              <p:cNvSpPr/>
              <p:nvPr/>
            </p:nvSpPr>
            <p:spPr>
              <a:xfrm>
                <a:off x="1811896" y="50819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1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84" name="Triangolo"/>
              <p:cNvSpPr/>
              <p:nvPr/>
            </p:nvSpPr>
            <p:spPr>
              <a:xfrm>
                <a:off x="1820468" y="4975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85" name="Triangolo"/>
              <p:cNvSpPr/>
              <p:nvPr/>
            </p:nvSpPr>
            <p:spPr>
              <a:xfrm>
                <a:off x="1863096" y="5358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86" name="Quadrato"/>
              <p:cNvSpPr/>
              <p:nvPr/>
            </p:nvSpPr>
            <p:spPr>
              <a:xfrm>
                <a:off x="1903596" y="45503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87" name="Forma"/>
              <p:cNvSpPr/>
              <p:nvPr/>
            </p:nvSpPr>
            <p:spPr>
              <a:xfrm>
                <a:off x="2008047" y="4401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88" name="Forma"/>
              <p:cNvSpPr/>
              <p:nvPr/>
            </p:nvSpPr>
            <p:spPr>
              <a:xfrm>
                <a:off x="1973897" y="778205"/>
                <a:ext cx="59691" cy="55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8"/>
                    </a:moveTo>
                    <a:lnTo>
                      <a:pt x="19284" y="5140"/>
                    </a:lnTo>
                    <a:lnTo>
                      <a:pt x="14656" y="1508"/>
                    </a:lnTo>
                    <a:lnTo>
                      <a:pt x="12344" y="0"/>
                    </a:lnTo>
                    <a:lnTo>
                      <a:pt x="10800" y="0"/>
                    </a:lnTo>
                    <a:lnTo>
                      <a:pt x="9256" y="1662"/>
                    </a:lnTo>
                    <a:lnTo>
                      <a:pt x="7716" y="1662"/>
                    </a:lnTo>
                    <a:lnTo>
                      <a:pt x="7716" y="3324"/>
                    </a:lnTo>
                    <a:lnTo>
                      <a:pt x="9256" y="3324"/>
                    </a:lnTo>
                    <a:lnTo>
                      <a:pt x="6944" y="8047"/>
                    </a:lnTo>
                    <a:lnTo>
                      <a:pt x="2316" y="16872"/>
                    </a:lnTo>
                    <a:lnTo>
                      <a:pt x="0" y="21600"/>
                    </a:lnTo>
                    <a:lnTo>
                      <a:pt x="2555" y="21570"/>
                    </a:lnTo>
                    <a:lnTo>
                      <a:pt x="5400" y="21392"/>
                    </a:lnTo>
                    <a:lnTo>
                      <a:pt x="8245" y="20896"/>
                    </a:lnTo>
                    <a:lnTo>
                      <a:pt x="10800" y="19938"/>
                    </a:lnTo>
                    <a:lnTo>
                      <a:pt x="12344" y="19938"/>
                    </a:lnTo>
                    <a:lnTo>
                      <a:pt x="13884" y="21600"/>
                    </a:lnTo>
                    <a:lnTo>
                      <a:pt x="18512" y="21600"/>
                    </a:lnTo>
                    <a:lnTo>
                      <a:pt x="17813" y="19938"/>
                    </a:lnTo>
                    <a:lnTo>
                      <a:pt x="17358" y="18847"/>
                    </a:lnTo>
                    <a:lnTo>
                      <a:pt x="15042" y="12720"/>
                    </a:lnTo>
                    <a:lnTo>
                      <a:pt x="13884" y="9972"/>
                    </a:lnTo>
                    <a:lnTo>
                      <a:pt x="18512" y="8310"/>
                    </a:lnTo>
                    <a:lnTo>
                      <a:pt x="21600" y="66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89" name="Forma"/>
              <p:cNvSpPr/>
              <p:nvPr/>
            </p:nvSpPr>
            <p:spPr>
              <a:xfrm>
                <a:off x="2031498" y="7846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0" name="Forma"/>
              <p:cNvSpPr/>
              <p:nvPr/>
            </p:nvSpPr>
            <p:spPr>
              <a:xfrm>
                <a:off x="2057076" y="4401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5" y="10799"/>
                    </a:lnTo>
                    <a:lnTo>
                      <a:pt x="1081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15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1" name="Forma"/>
              <p:cNvSpPr/>
              <p:nvPr/>
            </p:nvSpPr>
            <p:spPr>
              <a:xfrm>
                <a:off x="2140166" y="750595"/>
                <a:ext cx="1705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6195" y="10801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5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2" name="Forma"/>
              <p:cNvSpPr/>
              <p:nvPr/>
            </p:nvSpPr>
            <p:spPr>
              <a:xfrm>
                <a:off x="2155132" y="7803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10784" y="10801"/>
                    </a:lnTo>
                    <a:lnTo>
                      <a:pt x="10784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3" name="Triangolo"/>
              <p:cNvSpPr/>
              <p:nvPr/>
            </p:nvSpPr>
            <p:spPr>
              <a:xfrm>
                <a:off x="2161527" y="7484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4" name="Forma"/>
              <p:cNvSpPr/>
              <p:nvPr/>
            </p:nvSpPr>
            <p:spPr>
              <a:xfrm>
                <a:off x="2157222" y="790968"/>
                <a:ext cx="21311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7"/>
                    </a:moveTo>
                    <a:lnTo>
                      <a:pt x="4312" y="0"/>
                    </a:lnTo>
                    <a:lnTo>
                      <a:pt x="4312" y="8645"/>
                    </a:lnTo>
                    <a:lnTo>
                      <a:pt x="0" y="12968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17288" y="17277"/>
                    </a:lnTo>
                    <a:lnTo>
                      <a:pt x="21600" y="172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5" name="Forma"/>
              <p:cNvSpPr/>
              <p:nvPr/>
            </p:nvSpPr>
            <p:spPr>
              <a:xfrm>
                <a:off x="2182799" y="746341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7208" y="0"/>
                    </a:lnTo>
                    <a:lnTo>
                      <a:pt x="0" y="10799"/>
                    </a:lnTo>
                    <a:lnTo>
                      <a:pt x="7208" y="10799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6" name="Forma"/>
              <p:cNvSpPr/>
              <p:nvPr/>
            </p:nvSpPr>
            <p:spPr>
              <a:xfrm>
                <a:off x="2184977" y="4316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7" name="Triangolo"/>
              <p:cNvSpPr/>
              <p:nvPr/>
            </p:nvSpPr>
            <p:spPr>
              <a:xfrm>
                <a:off x="2191372" y="4295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8" name="Forma"/>
              <p:cNvSpPr/>
              <p:nvPr/>
            </p:nvSpPr>
            <p:spPr>
              <a:xfrm>
                <a:off x="2233955" y="48267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9" name="Triangolo"/>
              <p:cNvSpPr/>
              <p:nvPr/>
            </p:nvSpPr>
            <p:spPr>
              <a:xfrm>
                <a:off x="2238266" y="4656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0" name="Triangolo"/>
              <p:cNvSpPr/>
              <p:nvPr/>
            </p:nvSpPr>
            <p:spPr>
              <a:xfrm>
                <a:off x="2238266" y="4592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1" name="Forma"/>
              <p:cNvSpPr/>
              <p:nvPr/>
            </p:nvSpPr>
            <p:spPr>
              <a:xfrm>
                <a:off x="2244661" y="476275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7206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10800" y="1439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2" name="Forma"/>
              <p:cNvSpPr/>
              <p:nvPr/>
            </p:nvSpPr>
            <p:spPr>
              <a:xfrm>
                <a:off x="2221166" y="420992"/>
                <a:ext cx="34113" cy="42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6"/>
                    </a:moveTo>
                    <a:lnTo>
                      <a:pt x="18898" y="2155"/>
                    </a:lnTo>
                    <a:lnTo>
                      <a:pt x="18898" y="0"/>
                    </a:lnTo>
                    <a:lnTo>
                      <a:pt x="16196" y="2155"/>
                    </a:lnTo>
                    <a:lnTo>
                      <a:pt x="13502" y="2155"/>
                    </a:lnTo>
                    <a:lnTo>
                      <a:pt x="8098" y="0"/>
                    </a:lnTo>
                    <a:lnTo>
                      <a:pt x="5404" y="0"/>
                    </a:lnTo>
                    <a:lnTo>
                      <a:pt x="5404" y="15123"/>
                    </a:lnTo>
                    <a:lnTo>
                      <a:pt x="2702" y="15123"/>
                    </a:lnTo>
                    <a:lnTo>
                      <a:pt x="2702" y="17277"/>
                    </a:lnTo>
                    <a:lnTo>
                      <a:pt x="0" y="17277"/>
                    </a:lnTo>
                    <a:lnTo>
                      <a:pt x="0" y="19439"/>
                    </a:lnTo>
                    <a:lnTo>
                      <a:pt x="5404" y="19439"/>
                    </a:lnTo>
                    <a:lnTo>
                      <a:pt x="8098" y="21600"/>
                    </a:lnTo>
                    <a:lnTo>
                      <a:pt x="13502" y="21600"/>
                    </a:lnTo>
                    <a:lnTo>
                      <a:pt x="13502" y="19439"/>
                    </a:lnTo>
                    <a:lnTo>
                      <a:pt x="16196" y="17277"/>
                    </a:lnTo>
                    <a:lnTo>
                      <a:pt x="17805" y="14039"/>
                    </a:lnTo>
                    <a:lnTo>
                      <a:pt x="19992" y="7561"/>
                    </a:lnTo>
                    <a:lnTo>
                      <a:pt x="21600" y="43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3" name="Quadrato"/>
              <p:cNvSpPr/>
              <p:nvPr/>
            </p:nvSpPr>
            <p:spPr>
              <a:xfrm>
                <a:off x="2268105" y="45078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4" name="Forma"/>
              <p:cNvSpPr/>
              <p:nvPr/>
            </p:nvSpPr>
            <p:spPr>
              <a:xfrm>
                <a:off x="2364035" y="420992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0782" y="7186"/>
                    </a:lnTo>
                    <a:lnTo>
                      <a:pt x="10782" y="0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10782" y="21600"/>
                    </a:lnTo>
                    <a:lnTo>
                      <a:pt x="10782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5" name="Forma"/>
              <p:cNvSpPr/>
              <p:nvPr/>
            </p:nvSpPr>
            <p:spPr>
              <a:xfrm>
                <a:off x="2383218" y="3976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6" name="Quadrato"/>
              <p:cNvSpPr/>
              <p:nvPr/>
            </p:nvSpPr>
            <p:spPr>
              <a:xfrm>
                <a:off x="2408796" y="44653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7" name="Forma"/>
              <p:cNvSpPr/>
              <p:nvPr/>
            </p:nvSpPr>
            <p:spPr>
              <a:xfrm>
                <a:off x="2408758" y="429488"/>
                <a:ext cx="12790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1"/>
                    </a:moveTo>
                    <a:lnTo>
                      <a:pt x="14393" y="10800"/>
                    </a:lnTo>
                    <a:lnTo>
                      <a:pt x="14393" y="5401"/>
                    </a:lnTo>
                    <a:lnTo>
                      <a:pt x="7185" y="0"/>
                    </a:lnTo>
                    <a:lnTo>
                      <a:pt x="7185" y="5401"/>
                    </a:lnTo>
                    <a:lnTo>
                      <a:pt x="0" y="16201"/>
                    </a:lnTo>
                    <a:lnTo>
                      <a:pt x="0" y="21600"/>
                    </a:lnTo>
                    <a:lnTo>
                      <a:pt x="7185" y="21600"/>
                    </a:lnTo>
                    <a:lnTo>
                      <a:pt x="14393" y="16201"/>
                    </a:lnTo>
                    <a:lnTo>
                      <a:pt x="21600" y="16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Forma"/>
              <p:cNvSpPr/>
              <p:nvPr/>
            </p:nvSpPr>
            <p:spPr>
              <a:xfrm>
                <a:off x="2421547" y="442252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4392" y="7207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0" y="14415"/>
                    </a:lnTo>
                    <a:lnTo>
                      <a:pt x="7185" y="14415"/>
                    </a:lnTo>
                    <a:lnTo>
                      <a:pt x="14392" y="21600"/>
                    </a:lnTo>
                    <a:lnTo>
                      <a:pt x="14392" y="14415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Quadrato"/>
              <p:cNvSpPr/>
              <p:nvPr/>
            </p:nvSpPr>
            <p:spPr>
              <a:xfrm>
                <a:off x="2621965" y="78249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Forma"/>
              <p:cNvSpPr/>
              <p:nvPr/>
            </p:nvSpPr>
            <p:spPr>
              <a:xfrm>
                <a:off x="3086620" y="514540"/>
                <a:ext cx="17045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6208" y="4320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17280"/>
                    </a:lnTo>
                    <a:lnTo>
                      <a:pt x="5392" y="17280"/>
                    </a:lnTo>
                    <a:lnTo>
                      <a:pt x="10800" y="21600"/>
                    </a:lnTo>
                    <a:lnTo>
                      <a:pt x="16208" y="17280"/>
                    </a:lnTo>
                    <a:lnTo>
                      <a:pt x="16208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Forma"/>
              <p:cNvSpPr/>
              <p:nvPr/>
            </p:nvSpPr>
            <p:spPr>
              <a:xfrm>
                <a:off x="3171875" y="684656"/>
                <a:ext cx="21325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4"/>
                    </a:moveTo>
                    <a:lnTo>
                      <a:pt x="17278" y="7208"/>
                    </a:lnTo>
                    <a:lnTo>
                      <a:pt x="12968" y="7208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12968" y="21600"/>
                    </a:lnTo>
                    <a:lnTo>
                      <a:pt x="17278" y="21600"/>
                    </a:lnTo>
                    <a:lnTo>
                      <a:pt x="17278" y="14394"/>
                    </a:lnTo>
                    <a:lnTo>
                      <a:pt x="21600" y="143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2" name="Forma"/>
              <p:cNvSpPr/>
              <p:nvPr/>
            </p:nvSpPr>
            <p:spPr>
              <a:xfrm>
                <a:off x="3227298" y="425234"/>
                <a:ext cx="17057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404" y="0"/>
                    </a:lnTo>
                    <a:lnTo>
                      <a:pt x="5404" y="7199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5404" y="14401"/>
                    </a:lnTo>
                    <a:lnTo>
                      <a:pt x="108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3" name="Forma"/>
              <p:cNvSpPr/>
              <p:nvPr/>
            </p:nvSpPr>
            <p:spPr>
              <a:xfrm>
                <a:off x="3244405" y="420992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1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4" name="Forma"/>
              <p:cNvSpPr/>
              <p:nvPr/>
            </p:nvSpPr>
            <p:spPr>
              <a:xfrm>
                <a:off x="3240100" y="437997"/>
                <a:ext cx="29833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5"/>
                    </a:moveTo>
                    <a:lnTo>
                      <a:pt x="16929" y="6078"/>
                    </a:lnTo>
                    <a:lnTo>
                      <a:pt x="11954" y="4323"/>
                    </a:lnTo>
                    <a:lnTo>
                      <a:pt x="6409" y="2567"/>
                    </a:lnTo>
                    <a:lnTo>
                      <a:pt x="0" y="0"/>
                    </a:lnTo>
                    <a:lnTo>
                      <a:pt x="0" y="8645"/>
                    </a:lnTo>
                    <a:lnTo>
                      <a:pt x="3080" y="12968"/>
                    </a:lnTo>
                    <a:lnTo>
                      <a:pt x="3080" y="21600"/>
                    </a:lnTo>
                    <a:lnTo>
                      <a:pt x="7715" y="21535"/>
                    </a:lnTo>
                    <a:lnTo>
                      <a:pt x="12340" y="21057"/>
                    </a:lnTo>
                    <a:lnTo>
                      <a:pt x="16975" y="19780"/>
                    </a:lnTo>
                    <a:lnTo>
                      <a:pt x="21600" y="17277"/>
                    </a:lnTo>
                    <a:lnTo>
                      <a:pt x="21600" y="86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5" name="Forma"/>
              <p:cNvSpPr/>
              <p:nvPr/>
            </p:nvSpPr>
            <p:spPr>
              <a:xfrm>
                <a:off x="3286988" y="412483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7206"/>
                    </a:lnTo>
                    <a:lnTo>
                      <a:pt x="0" y="14414"/>
                    </a:lnTo>
                    <a:lnTo>
                      <a:pt x="7207" y="14414"/>
                    </a:lnTo>
                    <a:lnTo>
                      <a:pt x="7207" y="21600"/>
                    </a:lnTo>
                    <a:lnTo>
                      <a:pt x="14415" y="21600"/>
                    </a:lnTo>
                    <a:lnTo>
                      <a:pt x="14415" y="14414"/>
                    </a:lnTo>
                    <a:lnTo>
                      <a:pt x="21600" y="7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6" name="Forma"/>
              <p:cNvSpPr/>
              <p:nvPr/>
            </p:nvSpPr>
            <p:spPr>
              <a:xfrm>
                <a:off x="3920134" y="7293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799"/>
                    </a:lnTo>
                    <a:lnTo>
                      <a:pt x="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7" name="Triangolo"/>
              <p:cNvSpPr/>
              <p:nvPr/>
            </p:nvSpPr>
            <p:spPr>
              <a:xfrm>
                <a:off x="4011790" y="7569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8" name="Triangolo"/>
              <p:cNvSpPr/>
              <p:nvPr/>
            </p:nvSpPr>
            <p:spPr>
              <a:xfrm>
                <a:off x="4190853" y="5868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9" name="Triangolo"/>
              <p:cNvSpPr/>
              <p:nvPr/>
            </p:nvSpPr>
            <p:spPr>
              <a:xfrm>
                <a:off x="4231354" y="7527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5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0" name="Forma"/>
              <p:cNvSpPr/>
              <p:nvPr/>
            </p:nvSpPr>
            <p:spPr>
              <a:xfrm>
                <a:off x="4621403" y="535812"/>
                <a:ext cx="29846" cy="46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47"/>
                    </a:moveTo>
                    <a:lnTo>
                      <a:pt x="12335" y="1965"/>
                    </a:lnTo>
                    <a:lnTo>
                      <a:pt x="6167" y="1965"/>
                    </a:lnTo>
                    <a:lnTo>
                      <a:pt x="6167" y="0"/>
                    </a:lnTo>
                    <a:lnTo>
                      <a:pt x="3906" y="2973"/>
                    </a:lnTo>
                    <a:lnTo>
                      <a:pt x="1930" y="6135"/>
                    </a:lnTo>
                    <a:lnTo>
                      <a:pt x="524" y="9665"/>
                    </a:lnTo>
                    <a:lnTo>
                      <a:pt x="0" y="13747"/>
                    </a:lnTo>
                    <a:lnTo>
                      <a:pt x="4145" y="15524"/>
                    </a:lnTo>
                    <a:lnTo>
                      <a:pt x="11278" y="19823"/>
                    </a:lnTo>
                    <a:lnTo>
                      <a:pt x="15423" y="21600"/>
                    </a:lnTo>
                    <a:lnTo>
                      <a:pt x="15423" y="19635"/>
                    </a:lnTo>
                    <a:lnTo>
                      <a:pt x="18512" y="15712"/>
                    </a:lnTo>
                    <a:lnTo>
                      <a:pt x="21600" y="137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1" name="Forma"/>
              <p:cNvSpPr/>
              <p:nvPr/>
            </p:nvSpPr>
            <p:spPr>
              <a:xfrm>
                <a:off x="4768526" y="8207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2" name="Forma"/>
              <p:cNvSpPr/>
              <p:nvPr/>
            </p:nvSpPr>
            <p:spPr>
              <a:xfrm>
                <a:off x="5175631" y="527303"/>
                <a:ext cx="12790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2" y="4323"/>
                    </a:lnTo>
                    <a:lnTo>
                      <a:pt x="0" y="4323"/>
                    </a:lnTo>
                    <a:lnTo>
                      <a:pt x="7185" y="8645"/>
                    </a:lnTo>
                    <a:lnTo>
                      <a:pt x="7185" y="17278"/>
                    </a:lnTo>
                    <a:lnTo>
                      <a:pt x="14392" y="21600"/>
                    </a:lnTo>
                    <a:lnTo>
                      <a:pt x="14392" y="86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3" name="Quadrato"/>
              <p:cNvSpPr/>
              <p:nvPr/>
            </p:nvSpPr>
            <p:spPr>
              <a:xfrm>
                <a:off x="5192725" y="97386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4" name="Forma"/>
              <p:cNvSpPr/>
              <p:nvPr/>
            </p:nvSpPr>
            <p:spPr>
              <a:xfrm>
                <a:off x="5188420" y="952576"/>
                <a:ext cx="12790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09"/>
                    </a:moveTo>
                    <a:lnTo>
                      <a:pt x="14392" y="4309"/>
                    </a:lnTo>
                    <a:lnTo>
                      <a:pt x="7185" y="0"/>
                    </a:lnTo>
                    <a:lnTo>
                      <a:pt x="0" y="4309"/>
                    </a:lnTo>
                    <a:lnTo>
                      <a:pt x="0" y="17278"/>
                    </a:lnTo>
                    <a:lnTo>
                      <a:pt x="7185" y="17278"/>
                    </a:lnTo>
                    <a:lnTo>
                      <a:pt x="14392" y="21600"/>
                    </a:lnTo>
                    <a:lnTo>
                      <a:pt x="14392" y="17278"/>
                    </a:lnTo>
                    <a:lnTo>
                      <a:pt x="21600" y="8632"/>
                    </a:lnTo>
                    <a:lnTo>
                      <a:pt x="21600" y="430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5" name="Triangolo"/>
              <p:cNvSpPr/>
              <p:nvPr/>
            </p:nvSpPr>
            <p:spPr>
              <a:xfrm>
                <a:off x="5248147" y="5783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6" name="Forma"/>
              <p:cNvSpPr/>
              <p:nvPr/>
            </p:nvSpPr>
            <p:spPr>
              <a:xfrm>
                <a:off x="5246014" y="56348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00" y="0"/>
                    </a:lnTo>
                    <a:lnTo>
                      <a:pt x="1080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7" name="Quadrato"/>
              <p:cNvSpPr/>
              <p:nvPr/>
            </p:nvSpPr>
            <p:spPr>
              <a:xfrm>
                <a:off x="5252408" y="57411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8" name="Triangolo"/>
              <p:cNvSpPr/>
              <p:nvPr/>
            </p:nvSpPr>
            <p:spPr>
              <a:xfrm>
                <a:off x="5277992" y="5975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9" name="Forma"/>
              <p:cNvSpPr/>
              <p:nvPr/>
            </p:nvSpPr>
            <p:spPr>
              <a:xfrm>
                <a:off x="5341899" y="591096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4393" y="7207"/>
                    </a:lnTo>
                    <a:lnTo>
                      <a:pt x="7186" y="0"/>
                    </a:lnTo>
                    <a:lnTo>
                      <a:pt x="7186" y="7207"/>
                    </a:lnTo>
                    <a:lnTo>
                      <a:pt x="0" y="7207"/>
                    </a:lnTo>
                    <a:lnTo>
                      <a:pt x="0" y="14415"/>
                    </a:lnTo>
                    <a:lnTo>
                      <a:pt x="7186" y="14415"/>
                    </a:lnTo>
                    <a:lnTo>
                      <a:pt x="14393" y="21600"/>
                    </a:lnTo>
                    <a:lnTo>
                      <a:pt x="21600" y="14415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30" name="Triangolo"/>
              <p:cNvSpPr/>
              <p:nvPr/>
            </p:nvSpPr>
            <p:spPr>
              <a:xfrm>
                <a:off x="5367515" y="6038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31" name="Forma"/>
              <p:cNvSpPr/>
              <p:nvPr/>
            </p:nvSpPr>
            <p:spPr>
              <a:xfrm>
                <a:off x="5533745" y="782459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3" y="7201"/>
                    </a:lnTo>
                    <a:lnTo>
                      <a:pt x="7186" y="0"/>
                    </a:lnTo>
                    <a:lnTo>
                      <a:pt x="7186" y="7201"/>
                    </a:lnTo>
                    <a:lnTo>
                      <a:pt x="0" y="7201"/>
                    </a:lnTo>
                    <a:lnTo>
                      <a:pt x="0" y="14399"/>
                    </a:lnTo>
                    <a:lnTo>
                      <a:pt x="14393" y="14399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32" name="Forma"/>
              <p:cNvSpPr/>
              <p:nvPr/>
            </p:nvSpPr>
            <p:spPr>
              <a:xfrm>
                <a:off x="5597740" y="6612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33" name="Forma"/>
              <p:cNvSpPr/>
              <p:nvPr/>
            </p:nvSpPr>
            <p:spPr>
              <a:xfrm>
                <a:off x="5798070" y="890936"/>
                <a:ext cx="2131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7275" y="0"/>
                    </a:lnTo>
                    <a:lnTo>
                      <a:pt x="4313" y="0"/>
                    </a:lnTo>
                    <a:lnTo>
                      <a:pt x="4313" y="10785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34" name="Forma"/>
              <p:cNvSpPr/>
              <p:nvPr/>
            </p:nvSpPr>
            <p:spPr>
              <a:xfrm>
                <a:off x="5819381" y="888784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4393" y="7207"/>
                    </a:ln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7207"/>
                    </a:lnTo>
                    <a:lnTo>
                      <a:pt x="0" y="7207"/>
                    </a:lnTo>
                    <a:lnTo>
                      <a:pt x="0" y="14393"/>
                    </a:lnTo>
                    <a:lnTo>
                      <a:pt x="14393" y="14393"/>
                    </a:lnTo>
                    <a:lnTo>
                      <a:pt x="21600" y="21600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09" name="object 101"/>
            <p:cNvGrpSpPr/>
            <p:nvPr/>
          </p:nvGrpSpPr>
          <p:grpSpPr>
            <a:xfrm>
              <a:off x="976338" y="980205"/>
              <a:ext cx="4851579" cy="552826"/>
              <a:chOff x="0" y="0"/>
              <a:chExt cx="4851577" cy="552824"/>
            </a:xfrm>
          </p:grpSpPr>
          <p:sp>
            <p:nvSpPr>
              <p:cNvPr id="1836" name="Quadrato"/>
              <p:cNvSpPr/>
              <p:nvPr/>
            </p:nvSpPr>
            <p:spPr>
              <a:xfrm>
                <a:off x="0" y="421018"/>
                <a:ext cx="127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37" name="Forma"/>
              <p:cNvSpPr/>
              <p:nvPr/>
            </p:nvSpPr>
            <p:spPr>
              <a:xfrm>
                <a:off x="6394" y="176492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10782"/>
                    </a:lnTo>
                    <a:lnTo>
                      <a:pt x="10816" y="1078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38" name="Forma"/>
              <p:cNvSpPr/>
              <p:nvPr/>
            </p:nvSpPr>
            <p:spPr>
              <a:xfrm>
                <a:off x="14922" y="1849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1" y="10799"/>
                    </a:lnTo>
                    <a:lnTo>
                      <a:pt x="10801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39" name="Triangolo"/>
              <p:cNvSpPr/>
              <p:nvPr/>
            </p:nvSpPr>
            <p:spPr>
              <a:xfrm>
                <a:off x="40506" y="1488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7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40" name="Triangolo"/>
              <p:cNvSpPr/>
              <p:nvPr/>
            </p:nvSpPr>
            <p:spPr>
              <a:xfrm>
                <a:off x="102323" y="1956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41" name="Forma"/>
              <p:cNvSpPr/>
              <p:nvPr/>
            </p:nvSpPr>
            <p:spPr>
              <a:xfrm>
                <a:off x="179057" y="1126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42" name="Triangolo"/>
              <p:cNvSpPr/>
              <p:nvPr/>
            </p:nvSpPr>
            <p:spPr>
              <a:xfrm>
                <a:off x="200380" y="4210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43" name="Triangolo"/>
              <p:cNvSpPr/>
              <p:nvPr/>
            </p:nvSpPr>
            <p:spPr>
              <a:xfrm>
                <a:off x="204641" y="4210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44" name="Forma"/>
              <p:cNvSpPr/>
              <p:nvPr/>
            </p:nvSpPr>
            <p:spPr>
              <a:xfrm>
                <a:off x="211035" y="1445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45" name="Forma"/>
              <p:cNvSpPr/>
              <p:nvPr/>
            </p:nvSpPr>
            <p:spPr>
              <a:xfrm>
                <a:off x="230174" y="24878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10799"/>
                    </a:lnTo>
                    <a:lnTo>
                      <a:pt x="7207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46" name="Forma"/>
              <p:cNvSpPr/>
              <p:nvPr/>
            </p:nvSpPr>
            <p:spPr>
              <a:xfrm>
                <a:off x="232352" y="1956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5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47" name="Forma"/>
              <p:cNvSpPr/>
              <p:nvPr/>
            </p:nvSpPr>
            <p:spPr>
              <a:xfrm>
                <a:off x="240880" y="24240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48" name="Triangolo"/>
              <p:cNvSpPr/>
              <p:nvPr/>
            </p:nvSpPr>
            <p:spPr>
              <a:xfrm>
                <a:off x="345325" y="1105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49" name="Forma"/>
              <p:cNvSpPr/>
              <p:nvPr/>
            </p:nvSpPr>
            <p:spPr>
              <a:xfrm>
                <a:off x="355987" y="2849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50" name="Quadrato"/>
              <p:cNvSpPr/>
              <p:nvPr/>
            </p:nvSpPr>
            <p:spPr>
              <a:xfrm>
                <a:off x="355987" y="25942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51" name="Forma"/>
              <p:cNvSpPr/>
              <p:nvPr/>
            </p:nvSpPr>
            <p:spPr>
              <a:xfrm>
                <a:off x="560622" y="3274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52" name="Forma"/>
              <p:cNvSpPr/>
              <p:nvPr/>
            </p:nvSpPr>
            <p:spPr>
              <a:xfrm>
                <a:off x="594734" y="3529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2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53" name="Triangolo"/>
              <p:cNvSpPr/>
              <p:nvPr/>
            </p:nvSpPr>
            <p:spPr>
              <a:xfrm>
                <a:off x="601129" y="3487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54" name="Forma"/>
              <p:cNvSpPr/>
              <p:nvPr/>
            </p:nvSpPr>
            <p:spPr>
              <a:xfrm>
                <a:off x="618178" y="36786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55" name="Quadrato"/>
              <p:cNvSpPr/>
              <p:nvPr/>
            </p:nvSpPr>
            <p:spPr>
              <a:xfrm>
                <a:off x="622439" y="38274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56" name="Triangolo"/>
              <p:cNvSpPr/>
              <p:nvPr/>
            </p:nvSpPr>
            <p:spPr>
              <a:xfrm>
                <a:off x="648023" y="3955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57" name="Quadrato"/>
              <p:cNvSpPr/>
              <p:nvPr/>
            </p:nvSpPr>
            <p:spPr>
              <a:xfrm>
                <a:off x="686390" y="34022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58" name="Forma"/>
              <p:cNvSpPr/>
              <p:nvPr/>
            </p:nvSpPr>
            <p:spPr>
              <a:xfrm>
                <a:off x="837736" y="1637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16" y="0"/>
                    </a:lnTo>
                    <a:lnTo>
                      <a:pt x="10816" y="10801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59" name="Forma"/>
              <p:cNvSpPr/>
              <p:nvPr/>
            </p:nvSpPr>
            <p:spPr>
              <a:xfrm>
                <a:off x="852614" y="178594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5"/>
                    </a:moveTo>
                    <a:lnTo>
                      <a:pt x="7207" y="7185"/>
                    </a:ln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71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60" name="Triangolo"/>
              <p:cNvSpPr/>
              <p:nvPr/>
            </p:nvSpPr>
            <p:spPr>
              <a:xfrm>
                <a:off x="1001877" y="1743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61" name="Forma"/>
              <p:cNvSpPr/>
              <p:nvPr/>
            </p:nvSpPr>
            <p:spPr>
              <a:xfrm>
                <a:off x="954938" y="131807"/>
                <a:ext cx="63945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1"/>
                    </a:moveTo>
                    <a:lnTo>
                      <a:pt x="20159" y="4321"/>
                    </a:lnTo>
                    <a:lnTo>
                      <a:pt x="18721" y="2160"/>
                    </a:lnTo>
                    <a:lnTo>
                      <a:pt x="20159" y="2160"/>
                    </a:lnTo>
                    <a:lnTo>
                      <a:pt x="20159" y="0"/>
                    </a:lnTo>
                    <a:lnTo>
                      <a:pt x="15839" y="0"/>
                    </a:lnTo>
                    <a:lnTo>
                      <a:pt x="12823" y="1619"/>
                    </a:lnTo>
                    <a:lnTo>
                      <a:pt x="7336" y="4863"/>
                    </a:lnTo>
                    <a:lnTo>
                      <a:pt x="4320" y="6482"/>
                    </a:lnTo>
                    <a:lnTo>
                      <a:pt x="2878" y="7565"/>
                    </a:lnTo>
                    <a:lnTo>
                      <a:pt x="2878" y="6482"/>
                    </a:lnTo>
                    <a:lnTo>
                      <a:pt x="1437" y="4321"/>
                    </a:lnTo>
                    <a:lnTo>
                      <a:pt x="0" y="6482"/>
                    </a:lnTo>
                    <a:lnTo>
                      <a:pt x="1437" y="6482"/>
                    </a:lnTo>
                    <a:lnTo>
                      <a:pt x="2398" y="7927"/>
                    </a:lnTo>
                    <a:lnTo>
                      <a:pt x="1437" y="8643"/>
                    </a:lnTo>
                    <a:lnTo>
                      <a:pt x="1437" y="10797"/>
                    </a:lnTo>
                    <a:lnTo>
                      <a:pt x="0" y="10797"/>
                    </a:lnTo>
                    <a:lnTo>
                      <a:pt x="7919" y="17008"/>
                    </a:lnTo>
                    <a:lnTo>
                      <a:pt x="11746" y="19607"/>
                    </a:lnTo>
                    <a:lnTo>
                      <a:pt x="15839" y="21600"/>
                    </a:lnTo>
                    <a:lnTo>
                      <a:pt x="15839" y="19440"/>
                    </a:lnTo>
                    <a:lnTo>
                      <a:pt x="17280" y="17279"/>
                    </a:lnTo>
                    <a:lnTo>
                      <a:pt x="15839" y="15118"/>
                    </a:lnTo>
                    <a:lnTo>
                      <a:pt x="17280" y="15118"/>
                    </a:lnTo>
                    <a:lnTo>
                      <a:pt x="17280" y="12957"/>
                    </a:lnTo>
                    <a:lnTo>
                      <a:pt x="18721" y="12957"/>
                    </a:lnTo>
                    <a:lnTo>
                      <a:pt x="18721" y="8643"/>
                    </a:lnTo>
                    <a:lnTo>
                      <a:pt x="20159" y="6482"/>
                    </a:lnTo>
                    <a:lnTo>
                      <a:pt x="21600" y="43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62" name="Triangolo"/>
              <p:cNvSpPr/>
              <p:nvPr/>
            </p:nvSpPr>
            <p:spPr>
              <a:xfrm>
                <a:off x="1018927" y="1318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63" name="Forma"/>
              <p:cNvSpPr/>
              <p:nvPr/>
            </p:nvSpPr>
            <p:spPr>
              <a:xfrm>
                <a:off x="1031671" y="131807"/>
                <a:ext cx="25579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603" y="4322"/>
                    </a:lnTo>
                    <a:lnTo>
                      <a:pt x="3603" y="8645"/>
                    </a:lnTo>
                    <a:lnTo>
                      <a:pt x="7207" y="12967"/>
                    </a:lnTo>
                    <a:lnTo>
                      <a:pt x="0" y="12967"/>
                    </a:lnTo>
                    <a:lnTo>
                      <a:pt x="0" y="17290"/>
                    </a:lnTo>
                    <a:lnTo>
                      <a:pt x="3603" y="21600"/>
                    </a:lnTo>
                    <a:lnTo>
                      <a:pt x="10800" y="12967"/>
                    </a:lnTo>
                    <a:lnTo>
                      <a:pt x="14403" y="43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64" name="Forma"/>
              <p:cNvSpPr/>
              <p:nvPr/>
            </p:nvSpPr>
            <p:spPr>
              <a:xfrm>
                <a:off x="1129772" y="3550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65" name="Forma"/>
              <p:cNvSpPr/>
              <p:nvPr/>
            </p:nvSpPr>
            <p:spPr>
              <a:xfrm>
                <a:off x="1136167" y="3465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1" y="0"/>
                    </a:lnTo>
                    <a:lnTo>
                      <a:pt x="10801" y="10817"/>
                    </a:lnTo>
                    <a:lnTo>
                      <a:pt x="0" y="10817"/>
                    </a:lnTo>
                    <a:lnTo>
                      <a:pt x="1080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66" name="Forma"/>
              <p:cNvSpPr/>
              <p:nvPr/>
            </p:nvSpPr>
            <p:spPr>
              <a:xfrm>
                <a:off x="1302435" y="2020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5"/>
                    </a:lnTo>
                    <a:lnTo>
                      <a:pt x="10800" y="21600"/>
                    </a:lnTo>
                    <a:lnTo>
                      <a:pt x="10800" y="108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67" name="Forma"/>
              <p:cNvSpPr/>
              <p:nvPr/>
            </p:nvSpPr>
            <p:spPr>
              <a:xfrm>
                <a:off x="1321574" y="255136"/>
                <a:ext cx="25579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3" y="0"/>
                    </a:lnTo>
                    <a:lnTo>
                      <a:pt x="10800" y="5404"/>
                    </a:lnTo>
                    <a:lnTo>
                      <a:pt x="3603" y="5404"/>
                    </a:lnTo>
                    <a:lnTo>
                      <a:pt x="3603" y="10808"/>
                    </a:lnTo>
                    <a:lnTo>
                      <a:pt x="0" y="16212"/>
                    </a:lnTo>
                    <a:lnTo>
                      <a:pt x="3603" y="16212"/>
                    </a:lnTo>
                    <a:lnTo>
                      <a:pt x="10800" y="21600"/>
                    </a:lnTo>
                    <a:lnTo>
                      <a:pt x="14403" y="21600"/>
                    </a:lnTo>
                    <a:lnTo>
                      <a:pt x="21600" y="108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68" name="Forma"/>
              <p:cNvSpPr/>
              <p:nvPr/>
            </p:nvSpPr>
            <p:spPr>
              <a:xfrm>
                <a:off x="1434598" y="106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10816" y="10799"/>
                    </a:lnTo>
                    <a:lnTo>
                      <a:pt x="0" y="10799"/>
                    </a:lnTo>
                    <a:lnTo>
                      <a:pt x="10816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69" name="Forma"/>
              <p:cNvSpPr/>
              <p:nvPr/>
            </p:nvSpPr>
            <p:spPr>
              <a:xfrm>
                <a:off x="1440954" y="19145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4393" y="10799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14393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70" name="Forma"/>
              <p:cNvSpPr/>
              <p:nvPr/>
            </p:nvSpPr>
            <p:spPr>
              <a:xfrm>
                <a:off x="1585899" y="216859"/>
                <a:ext cx="29846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6490" y="6834"/>
                    </a:lnTo>
                    <a:lnTo>
                      <a:pt x="10800" y="3385"/>
                    </a:lnTo>
                    <a:lnTo>
                      <a:pt x="5110" y="934"/>
                    </a:lnTo>
                    <a:lnTo>
                      <a:pt x="0" y="0"/>
                    </a:lnTo>
                    <a:lnTo>
                      <a:pt x="4633" y="4899"/>
                    </a:lnTo>
                    <a:lnTo>
                      <a:pt x="13889" y="16699"/>
                    </a:lnTo>
                    <a:lnTo>
                      <a:pt x="18512" y="21600"/>
                    </a:lnTo>
                    <a:lnTo>
                      <a:pt x="18512" y="16199"/>
                    </a:lnTo>
                    <a:lnTo>
                      <a:pt x="21600" y="16199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71" name="Forma"/>
              <p:cNvSpPr/>
              <p:nvPr/>
            </p:nvSpPr>
            <p:spPr>
              <a:xfrm>
                <a:off x="1856663" y="3253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0" y="10799"/>
                    </a:lnTo>
                    <a:lnTo>
                      <a:pt x="1080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72" name="Forma"/>
              <p:cNvSpPr/>
              <p:nvPr/>
            </p:nvSpPr>
            <p:spPr>
              <a:xfrm>
                <a:off x="1865191" y="3168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10785" y="0"/>
                    </a:lnTo>
                    <a:lnTo>
                      <a:pt x="10785" y="1081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73" name="Triangolo"/>
              <p:cNvSpPr/>
              <p:nvPr/>
            </p:nvSpPr>
            <p:spPr>
              <a:xfrm>
                <a:off x="1871586" y="3147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74" name="Forma"/>
              <p:cNvSpPr/>
              <p:nvPr/>
            </p:nvSpPr>
            <p:spPr>
              <a:xfrm>
                <a:off x="1837435" y="335934"/>
                <a:ext cx="76735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13"/>
                    </a:moveTo>
                    <a:lnTo>
                      <a:pt x="19802" y="15721"/>
                    </a:lnTo>
                    <a:lnTo>
                      <a:pt x="16202" y="8966"/>
                    </a:lnTo>
                    <a:lnTo>
                      <a:pt x="14400" y="6174"/>
                    </a:lnTo>
                    <a:lnTo>
                      <a:pt x="14400" y="0"/>
                    </a:lnTo>
                    <a:lnTo>
                      <a:pt x="12001" y="0"/>
                    </a:lnTo>
                    <a:lnTo>
                      <a:pt x="12001" y="3087"/>
                    </a:lnTo>
                    <a:lnTo>
                      <a:pt x="13195" y="6165"/>
                    </a:lnTo>
                    <a:lnTo>
                      <a:pt x="9620" y="6128"/>
                    </a:lnTo>
                    <a:lnTo>
                      <a:pt x="6149" y="5787"/>
                    </a:lnTo>
                    <a:lnTo>
                      <a:pt x="2906" y="4874"/>
                    </a:lnTo>
                    <a:lnTo>
                      <a:pt x="0" y="3087"/>
                    </a:lnTo>
                    <a:lnTo>
                      <a:pt x="1612" y="7713"/>
                    </a:lnTo>
                    <a:lnTo>
                      <a:pt x="4386" y="16974"/>
                    </a:lnTo>
                    <a:lnTo>
                      <a:pt x="5999" y="21600"/>
                    </a:lnTo>
                    <a:lnTo>
                      <a:pt x="9620" y="21554"/>
                    </a:lnTo>
                    <a:lnTo>
                      <a:pt x="13349" y="21213"/>
                    </a:lnTo>
                    <a:lnTo>
                      <a:pt x="17306" y="20300"/>
                    </a:lnTo>
                    <a:lnTo>
                      <a:pt x="21600" y="185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75" name="Forma"/>
              <p:cNvSpPr/>
              <p:nvPr/>
            </p:nvSpPr>
            <p:spPr>
              <a:xfrm>
                <a:off x="1914169" y="340188"/>
                <a:ext cx="12789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4"/>
                    </a:moveTo>
                    <a:lnTo>
                      <a:pt x="14415" y="5404"/>
                    </a:lnTo>
                    <a:lnTo>
                      <a:pt x="7207" y="0"/>
                    </a:lnTo>
                    <a:lnTo>
                      <a:pt x="7207" y="5404"/>
                    </a:lnTo>
                    <a:lnTo>
                      <a:pt x="0" y="16212"/>
                    </a:lnTo>
                    <a:lnTo>
                      <a:pt x="0" y="21600"/>
                    </a:lnTo>
                    <a:lnTo>
                      <a:pt x="21600" y="5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76" name="Forma"/>
              <p:cNvSpPr/>
              <p:nvPr/>
            </p:nvSpPr>
            <p:spPr>
              <a:xfrm>
                <a:off x="1884336" y="297656"/>
                <a:ext cx="93791" cy="55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90"/>
                    </a:moveTo>
                    <a:lnTo>
                      <a:pt x="19544" y="11787"/>
                    </a:lnTo>
                    <a:lnTo>
                      <a:pt x="15800" y="8151"/>
                    </a:lnTo>
                    <a:lnTo>
                      <a:pt x="13744" y="6648"/>
                    </a:lnTo>
                    <a:lnTo>
                      <a:pt x="12764" y="6648"/>
                    </a:lnTo>
                    <a:lnTo>
                      <a:pt x="11781" y="8310"/>
                    </a:lnTo>
                    <a:lnTo>
                      <a:pt x="11781" y="9971"/>
                    </a:lnTo>
                    <a:lnTo>
                      <a:pt x="10799" y="11629"/>
                    </a:lnTo>
                    <a:lnTo>
                      <a:pt x="8836" y="11629"/>
                    </a:lnTo>
                    <a:lnTo>
                      <a:pt x="8836" y="13290"/>
                    </a:lnTo>
                    <a:lnTo>
                      <a:pt x="8114" y="9813"/>
                    </a:lnTo>
                    <a:lnTo>
                      <a:pt x="7485" y="6648"/>
                    </a:lnTo>
                    <a:lnTo>
                      <a:pt x="7040" y="3482"/>
                    </a:lnTo>
                    <a:lnTo>
                      <a:pt x="6949" y="1662"/>
                    </a:lnTo>
                    <a:lnTo>
                      <a:pt x="7853" y="1662"/>
                    </a:lnTo>
                    <a:lnTo>
                      <a:pt x="7853" y="0"/>
                    </a:lnTo>
                    <a:lnTo>
                      <a:pt x="6871" y="0"/>
                    </a:lnTo>
                    <a:lnTo>
                      <a:pt x="980" y="4986"/>
                    </a:lnTo>
                    <a:lnTo>
                      <a:pt x="980" y="8310"/>
                    </a:lnTo>
                    <a:lnTo>
                      <a:pt x="0" y="9971"/>
                    </a:lnTo>
                    <a:lnTo>
                      <a:pt x="0" y="11629"/>
                    </a:lnTo>
                    <a:lnTo>
                      <a:pt x="7853" y="16614"/>
                    </a:lnTo>
                    <a:lnTo>
                      <a:pt x="8836" y="14952"/>
                    </a:lnTo>
                    <a:lnTo>
                      <a:pt x="8836" y="16614"/>
                    </a:lnTo>
                    <a:lnTo>
                      <a:pt x="9816" y="16614"/>
                    </a:lnTo>
                    <a:lnTo>
                      <a:pt x="9816" y="19938"/>
                    </a:lnTo>
                    <a:lnTo>
                      <a:pt x="10799" y="19938"/>
                    </a:lnTo>
                    <a:lnTo>
                      <a:pt x="11781" y="21600"/>
                    </a:lnTo>
                    <a:lnTo>
                      <a:pt x="11781" y="19938"/>
                    </a:lnTo>
                    <a:lnTo>
                      <a:pt x="12761" y="18276"/>
                    </a:lnTo>
                    <a:lnTo>
                      <a:pt x="11781" y="18276"/>
                    </a:lnTo>
                    <a:lnTo>
                      <a:pt x="11781" y="16614"/>
                    </a:lnTo>
                    <a:lnTo>
                      <a:pt x="10799" y="16614"/>
                    </a:lnTo>
                    <a:lnTo>
                      <a:pt x="10799" y="14952"/>
                    </a:lnTo>
                    <a:lnTo>
                      <a:pt x="11781" y="13290"/>
                    </a:lnTo>
                    <a:lnTo>
                      <a:pt x="12761" y="14952"/>
                    </a:lnTo>
                    <a:lnTo>
                      <a:pt x="12761" y="16614"/>
                    </a:lnTo>
                    <a:lnTo>
                      <a:pt x="15709" y="16614"/>
                    </a:lnTo>
                    <a:lnTo>
                      <a:pt x="15709" y="21600"/>
                    </a:lnTo>
                    <a:lnTo>
                      <a:pt x="17672" y="21600"/>
                    </a:lnTo>
                    <a:lnTo>
                      <a:pt x="17672" y="19938"/>
                    </a:lnTo>
                    <a:lnTo>
                      <a:pt x="18655" y="19938"/>
                    </a:lnTo>
                    <a:lnTo>
                      <a:pt x="18655" y="18276"/>
                    </a:lnTo>
                    <a:lnTo>
                      <a:pt x="19634" y="18276"/>
                    </a:lnTo>
                    <a:lnTo>
                      <a:pt x="19634" y="19938"/>
                    </a:lnTo>
                    <a:lnTo>
                      <a:pt x="20617" y="18276"/>
                    </a:lnTo>
                    <a:lnTo>
                      <a:pt x="20617" y="14952"/>
                    </a:lnTo>
                    <a:lnTo>
                      <a:pt x="21600" y="1329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77" name="Forma"/>
              <p:cNvSpPr/>
              <p:nvPr/>
            </p:nvSpPr>
            <p:spPr>
              <a:xfrm>
                <a:off x="1973859" y="349904"/>
                <a:ext cx="25578" cy="2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78"/>
                    </a:moveTo>
                    <a:lnTo>
                      <a:pt x="16141" y="4243"/>
                    </a:lnTo>
                    <a:lnTo>
                      <a:pt x="10349" y="2708"/>
                    </a:lnTo>
                    <a:lnTo>
                      <a:pt x="3882" y="1174"/>
                    </a:lnTo>
                    <a:lnTo>
                      <a:pt x="0" y="0"/>
                    </a:lnTo>
                    <a:lnTo>
                      <a:pt x="0" y="6478"/>
                    </a:lnTo>
                    <a:lnTo>
                      <a:pt x="3604" y="10258"/>
                    </a:lnTo>
                    <a:lnTo>
                      <a:pt x="7196" y="17819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7819"/>
                    </a:lnTo>
                    <a:lnTo>
                      <a:pt x="21600" y="10258"/>
                    </a:lnTo>
                    <a:lnTo>
                      <a:pt x="21600" y="6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78" name="Triangolo"/>
              <p:cNvSpPr/>
              <p:nvPr/>
            </p:nvSpPr>
            <p:spPr>
              <a:xfrm>
                <a:off x="2123122" y="9781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79" name="Forma"/>
              <p:cNvSpPr/>
              <p:nvPr/>
            </p:nvSpPr>
            <p:spPr>
              <a:xfrm>
                <a:off x="2129516" y="1126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785" y="0"/>
                    </a:lnTo>
                    <a:lnTo>
                      <a:pt x="0" y="10817"/>
                    </a:lnTo>
                    <a:lnTo>
                      <a:pt x="10785" y="10817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80" name="Triangolo"/>
              <p:cNvSpPr/>
              <p:nvPr/>
            </p:nvSpPr>
            <p:spPr>
              <a:xfrm>
                <a:off x="2170017" y="3061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81" name="Triangolo"/>
              <p:cNvSpPr/>
              <p:nvPr/>
            </p:nvSpPr>
            <p:spPr>
              <a:xfrm>
                <a:off x="2191334" y="1828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82" name="Forma"/>
              <p:cNvSpPr/>
              <p:nvPr/>
            </p:nvSpPr>
            <p:spPr>
              <a:xfrm>
                <a:off x="2221128" y="323183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414" y="7186"/>
                    </a:lnTo>
                    <a:lnTo>
                      <a:pt x="7207" y="0"/>
                    </a:lnTo>
                    <a:lnTo>
                      <a:pt x="0" y="7186"/>
                    </a:lnTo>
                    <a:lnTo>
                      <a:pt x="0" y="14392"/>
                    </a:lnTo>
                    <a:lnTo>
                      <a:pt x="7207" y="14392"/>
                    </a:lnTo>
                    <a:lnTo>
                      <a:pt x="14414" y="21600"/>
                    </a:lnTo>
                    <a:lnTo>
                      <a:pt x="14414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83" name="Forma"/>
              <p:cNvSpPr/>
              <p:nvPr/>
            </p:nvSpPr>
            <p:spPr>
              <a:xfrm>
                <a:off x="2259494" y="284905"/>
                <a:ext cx="25592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5"/>
                    </a:moveTo>
                    <a:lnTo>
                      <a:pt x="16197" y="6078"/>
                    </a:lnTo>
                    <a:lnTo>
                      <a:pt x="5403" y="2568"/>
                    </a:lnTo>
                    <a:lnTo>
                      <a:pt x="0" y="0"/>
                    </a:lnTo>
                    <a:lnTo>
                      <a:pt x="3602" y="4323"/>
                    </a:lnTo>
                    <a:lnTo>
                      <a:pt x="10795" y="21600"/>
                    </a:lnTo>
                    <a:lnTo>
                      <a:pt x="17998" y="21600"/>
                    </a:lnTo>
                    <a:lnTo>
                      <a:pt x="17998" y="17278"/>
                    </a:lnTo>
                    <a:lnTo>
                      <a:pt x="21600" y="12955"/>
                    </a:lnTo>
                    <a:lnTo>
                      <a:pt x="21600" y="86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84" name="Forma"/>
              <p:cNvSpPr/>
              <p:nvPr/>
            </p:nvSpPr>
            <p:spPr>
              <a:xfrm>
                <a:off x="2366124" y="63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85" name="Triangolo"/>
              <p:cNvSpPr/>
              <p:nvPr/>
            </p:nvSpPr>
            <p:spPr>
              <a:xfrm>
                <a:off x="2370391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86" name="Triangolo"/>
              <p:cNvSpPr/>
              <p:nvPr/>
            </p:nvSpPr>
            <p:spPr>
              <a:xfrm>
                <a:off x="2873457" y="30194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87" name="Triangolo"/>
              <p:cNvSpPr/>
              <p:nvPr/>
            </p:nvSpPr>
            <p:spPr>
              <a:xfrm>
                <a:off x="2877718" y="3147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88" name="Triangolo"/>
              <p:cNvSpPr/>
              <p:nvPr/>
            </p:nvSpPr>
            <p:spPr>
              <a:xfrm>
                <a:off x="2877718" y="3115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3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89" name="Forma"/>
              <p:cNvSpPr/>
              <p:nvPr/>
            </p:nvSpPr>
            <p:spPr>
              <a:xfrm>
                <a:off x="2877718" y="3072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14"/>
                    </a:lnTo>
                    <a:lnTo>
                      <a:pt x="10803" y="21600"/>
                    </a:lnTo>
                    <a:lnTo>
                      <a:pt x="21600" y="144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90" name="Quadrato"/>
              <p:cNvSpPr/>
              <p:nvPr/>
            </p:nvSpPr>
            <p:spPr>
              <a:xfrm>
                <a:off x="2881985" y="31895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91" name="Quadrato"/>
              <p:cNvSpPr/>
              <p:nvPr/>
            </p:nvSpPr>
            <p:spPr>
              <a:xfrm>
                <a:off x="2886246" y="30194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92" name="Forma"/>
              <p:cNvSpPr/>
              <p:nvPr/>
            </p:nvSpPr>
            <p:spPr>
              <a:xfrm>
                <a:off x="2945891" y="299816"/>
                <a:ext cx="1705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89" y="0"/>
                    </a:lnTo>
                    <a:lnTo>
                      <a:pt x="0" y="10799"/>
                    </a:lnTo>
                    <a:lnTo>
                      <a:pt x="5389" y="10799"/>
                    </a:lnTo>
                    <a:lnTo>
                      <a:pt x="107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93" name="Triangolo"/>
              <p:cNvSpPr/>
              <p:nvPr/>
            </p:nvSpPr>
            <p:spPr>
              <a:xfrm>
                <a:off x="3896645" y="4167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94" name="Forma"/>
              <p:cNvSpPr/>
              <p:nvPr/>
            </p:nvSpPr>
            <p:spPr>
              <a:xfrm>
                <a:off x="4071391" y="276396"/>
                <a:ext cx="17057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808" y="7201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211" y="21600"/>
                    </a:lnTo>
                    <a:lnTo>
                      <a:pt x="16211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95" name="Forma"/>
              <p:cNvSpPr/>
              <p:nvPr/>
            </p:nvSpPr>
            <p:spPr>
              <a:xfrm>
                <a:off x="4079925" y="289160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4393" y="7206"/>
                    </a:lnTo>
                    <a:lnTo>
                      <a:pt x="7207" y="0"/>
                    </a:lnTo>
                    <a:lnTo>
                      <a:pt x="7207" y="7206"/>
                    </a:lnTo>
                    <a:lnTo>
                      <a:pt x="0" y="14414"/>
                    </a:lnTo>
                    <a:lnTo>
                      <a:pt x="14393" y="14414"/>
                    </a:lnTo>
                    <a:lnTo>
                      <a:pt x="14393" y="21600"/>
                    </a:lnTo>
                    <a:lnTo>
                      <a:pt x="21600" y="14414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96" name="Forma"/>
              <p:cNvSpPr/>
              <p:nvPr/>
            </p:nvSpPr>
            <p:spPr>
              <a:xfrm>
                <a:off x="4175893" y="4359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10784" y="0"/>
                    </a:lnTo>
                    <a:lnTo>
                      <a:pt x="0" y="10815"/>
                    </a:lnTo>
                    <a:lnTo>
                      <a:pt x="10784" y="21600"/>
                    </a:lnTo>
                    <a:lnTo>
                      <a:pt x="216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97" name="Triangolo"/>
              <p:cNvSpPr/>
              <p:nvPr/>
            </p:nvSpPr>
            <p:spPr>
              <a:xfrm>
                <a:off x="4182287" y="4422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98" name="Forma"/>
              <p:cNvSpPr/>
              <p:nvPr/>
            </p:nvSpPr>
            <p:spPr>
              <a:xfrm>
                <a:off x="4250461" y="318929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5" y="0"/>
                    </a:lnTo>
                    <a:lnTo>
                      <a:pt x="7185" y="7207"/>
                    </a:lnTo>
                    <a:lnTo>
                      <a:pt x="0" y="7207"/>
                    </a:lnTo>
                    <a:lnTo>
                      <a:pt x="0" y="14393"/>
                    </a:lnTo>
                    <a:lnTo>
                      <a:pt x="7185" y="14393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99" name="Forma"/>
              <p:cNvSpPr/>
              <p:nvPr/>
            </p:nvSpPr>
            <p:spPr>
              <a:xfrm>
                <a:off x="4131081" y="455009"/>
                <a:ext cx="170536" cy="97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4"/>
                    </a:moveTo>
                    <a:lnTo>
                      <a:pt x="21060" y="4695"/>
                    </a:lnTo>
                    <a:lnTo>
                      <a:pt x="19658" y="2260"/>
                    </a:lnTo>
                    <a:lnTo>
                      <a:pt x="18360" y="0"/>
                    </a:lnTo>
                    <a:lnTo>
                      <a:pt x="18360" y="940"/>
                    </a:lnTo>
                    <a:lnTo>
                      <a:pt x="17820" y="1879"/>
                    </a:lnTo>
                    <a:lnTo>
                      <a:pt x="15087" y="2260"/>
                    </a:lnTo>
                    <a:lnTo>
                      <a:pt x="12555" y="2115"/>
                    </a:lnTo>
                    <a:lnTo>
                      <a:pt x="10226" y="1615"/>
                    </a:lnTo>
                    <a:lnTo>
                      <a:pt x="8099" y="940"/>
                    </a:lnTo>
                    <a:lnTo>
                      <a:pt x="8099" y="2819"/>
                    </a:lnTo>
                    <a:lnTo>
                      <a:pt x="8902" y="5811"/>
                    </a:lnTo>
                    <a:lnTo>
                      <a:pt x="8033" y="7045"/>
                    </a:lnTo>
                    <a:lnTo>
                      <a:pt x="6658" y="7572"/>
                    </a:lnTo>
                    <a:lnTo>
                      <a:pt x="5940" y="8453"/>
                    </a:lnTo>
                    <a:lnTo>
                      <a:pt x="4404" y="6487"/>
                    </a:lnTo>
                    <a:lnTo>
                      <a:pt x="1536" y="2905"/>
                    </a:lnTo>
                    <a:lnTo>
                      <a:pt x="0" y="940"/>
                    </a:lnTo>
                    <a:lnTo>
                      <a:pt x="1620" y="6574"/>
                    </a:lnTo>
                    <a:lnTo>
                      <a:pt x="2160" y="6574"/>
                    </a:lnTo>
                    <a:lnTo>
                      <a:pt x="2160" y="8453"/>
                    </a:lnTo>
                    <a:lnTo>
                      <a:pt x="1620" y="8453"/>
                    </a:lnTo>
                    <a:lnTo>
                      <a:pt x="2160" y="9392"/>
                    </a:lnTo>
                    <a:lnTo>
                      <a:pt x="3240" y="10332"/>
                    </a:lnTo>
                    <a:lnTo>
                      <a:pt x="3780" y="11268"/>
                    </a:lnTo>
                    <a:lnTo>
                      <a:pt x="7139" y="14791"/>
                    </a:lnTo>
                    <a:lnTo>
                      <a:pt x="9989" y="14087"/>
                    </a:lnTo>
                    <a:lnTo>
                      <a:pt x="12438" y="11268"/>
                    </a:lnTo>
                    <a:lnTo>
                      <a:pt x="14580" y="8453"/>
                    </a:lnTo>
                    <a:lnTo>
                      <a:pt x="15389" y="11109"/>
                    </a:lnTo>
                    <a:lnTo>
                      <a:pt x="16200" y="13501"/>
                    </a:lnTo>
                    <a:lnTo>
                      <a:pt x="17009" y="15716"/>
                    </a:lnTo>
                    <a:lnTo>
                      <a:pt x="17820" y="17842"/>
                    </a:lnTo>
                    <a:lnTo>
                      <a:pt x="19980" y="21600"/>
                    </a:lnTo>
                    <a:lnTo>
                      <a:pt x="19980" y="20661"/>
                    </a:lnTo>
                    <a:lnTo>
                      <a:pt x="20519" y="19721"/>
                    </a:lnTo>
                    <a:lnTo>
                      <a:pt x="19980" y="18782"/>
                    </a:lnTo>
                    <a:lnTo>
                      <a:pt x="18899" y="17842"/>
                    </a:lnTo>
                    <a:lnTo>
                      <a:pt x="18360" y="16905"/>
                    </a:lnTo>
                    <a:lnTo>
                      <a:pt x="18275" y="13941"/>
                    </a:lnTo>
                    <a:lnTo>
                      <a:pt x="17952" y="8453"/>
                    </a:lnTo>
                    <a:lnTo>
                      <a:pt x="17904" y="7659"/>
                    </a:lnTo>
                    <a:lnTo>
                      <a:pt x="17820" y="4695"/>
                    </a:lnTo>
                    <a:lnTo>
                      <a:pt x="18714" y="5253"/>
                    </a:lnTo>
                    <a:lnTo>
                      <a:pt x="20706" y="6016"/>
                    </a:lnTo>
                    <a:lnTo>
                      <a:pt x="21600" y="6574"/>
                    </a:lnTo>
                    <a:lnTo>
                      <a:pt x="21600" y="56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00" name="Forma"/>
              <p:cNvSpPr/>
              <p:nvPr/>
            </p:nvSpPr>
            <p:spPr>
              <a:xfrm>
                <a:off x="4299527" y="4571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8" y="10799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01" name="Forma"/>
              <p:cNvSpPr/>
              <p:nvPr/>
            </p:nvSpPr>
            <p:spPr>
              <a:xfrm>
                <a:off x="4301616" y="484778"/>
                <a:ext cx="29846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18"/>
                    </a:moveTo>
                    <a:lnTo>
                      <a:pt x="18512" y="15118"/>
                    </a:lnTo>
                    <a:lnTo>
                      <a:pt x="15424" y="12957"/>
                    </a:lnTo>
                    <a:lnTo>
                      <a:pt x="15424" y="8643"/>
                    </a:lnTo>
                    <a:lnTo>
                      <a:pt x="18512" y="6482"/>
                    </a:lnTo>
                    <a:lnTo>
                      <a:pt x="18512" y="2160"/>
                    </a:lnTo>
                    <a:lnTo>
                      <a:pt x="9256" y="2160"/>
                    </a:lnTo>
                    <a:lnTo>
                      <a:pt x="3080" y="4321"/>
                    </a:lnTo>
                    <a:lnTo>
                      <a:pt x="3080" y="2160"/>
                    </a:lnTo>
                    <a:lnTo>
                      <a:pt x="0" y="0"/>
                    </a:lnTo>
                    <a:lnTo>
                      <a:pt x="0" y="6482"/>
                    </a:lnTo>
                    <a:lnTo>
                      <a:pt x="6168" y="6482"/>
                    </a:lnTo>
                    <a:lnTo>
                      <a:pt x="6168" y="8643"/>
                    </a:lnTo>
                    <a:lnTo>
                      <a:pt x="3080" y="12957"/>
                    </a:lnTo>
                    <a:lnTo>
                      <a:pt x="3080" y="15118"/>
                    </a:lnTo>
                    <a:lnTo>
                      <a:pt x="9256" y="15118"/>
                    </a:lnTo>
                    <a:lnTo>
                      <a:pt x="9256" y="19440"/>
                    </a:lnTo>
                    <a:lnTo>
                      <a:pt x="6168" y="21600"/>
                    </a:lnTo>
                    <a:lnTo>
                      <a:pt x="12344" y="19440"/>
                    </a:lnTo>
                    <a:lnTo>
                      <a:pt x="15424" y="17279"/>
                    </a:lnTo>
                    <a:lnTo>
                      <a:pt x="21600" y="151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02" name="Forma"/>
              <p:cNvSpPr/>
              <p:nvPr/>
            </p:nvSpPr>
            <p:spPr>
              <a:xfrm>
                <a:off x="4482852" y="2020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10782" y="0"/>
                    </a:lnTo>
                    <a:lnTo>
                      <a:pt x="10782" y="1081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03" name="Forma"/>
              <p:cNvSpPr/>
              <p:nvPr/>
            </p:nvSpPr>
            <p:spPr>
              <a:xfrm>
                <a:off x="4608575" y="314674"/>
                <a:ext cx="17045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08" y="14414"/>
                    </a:lnTo>
                    <a:lnTo>
                      <a:pt x="16208" y="7208"/>
                    </a:lnTo>
                    <a:lnTo>
                      <a:pt x="10800" y="0"/>
                    </a:lnTo>
                    <a:lnTo>
                      <a:pt x="0" y="14414"/>
                    </a:lnTo>
                    <a:lnTo>
                      <a:pt x="5392" y="14414"/>
                    </a:lnTo>
                    <a:lnTo>
                      <a:pt x="1620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04" name="Forma"/>
              <p:cNvSpPr/>
              <p:nvPr/>
            </p:nvSpPr>
            <p:spPr>
              <a:xfrm>
                <a:off x="4796154" y="408235"/>
                <a:ext cx="17057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6196" y="14396"/>
                    </a:lnTo>
                    <a:lnTo>
                      <a:pt x="16196" y="10795"/>
                    </a:lnTo>
                    <a:lnTo>
                      <a:pt x="10792" y="10795"/>
                    </a:lnTo>
                    <a:lnTo>
                      <a:pt x="10792" y="3601"/>
                    </a:lnTo>
                    <a:lnTo>
                      <a:pt x="5405" y="3601"/>
                    </a:lnTo>
                    <a:lnTo>
                      <a:pt x="0" y="0"/>
                    </a:lnTo>
                    <a:lnTo>
                      <a:pt x="0" y="3601"/>
                    </a:lnTo>
                    <a:lnTo>
                      <a:pt x="5405" y="7193"/>
                    </a:lnTo>
                    <a:lnTo>
                      <a:pt x="5405" y="17999"/>
                    </a:lnTo>
                    <a:lnTo>
                      <a:pt x="10792" y="17999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05" name="Forma"/>
              <p:cNvSpPr/>
              <p:nvPr/>
            </p:nvSpPr>
            <p:spPr>
              <a:xfrm>
                <a:off x="4804676" y="399726"/>
                <a:ext cx="12803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399" y="0"/>
                    </a:lnTo>
                    <a:lnTo>
                      <a:pt x="7199" y="0"/>
                    </a:lnTo>
                    <a:lnTo>
                      <a:pt x="7199" y="7199"/>
                    </a:lnTo>
                    <a:lnTo>
                      <a:pt x="0" y="14401"/>
                    </a:lnTo>
                    <a:lnTo>
                      <a:pt x="7199" y="14401"/>
                    </a:lnTo>
                    <a:lnTo>
                      <a:pt x="7199" y="21600"/>
                    </a:lnTo>
                    <a:lnTo>
                      <a:pt x="14399" y="21600"/>
                    </a:lnTo>
                    <a:lnTo>
                      <a:pt x="14399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06" name="Forma"/>
              <p:cNvSpPr/>
              <p:nvPr/>
            </p:nvSpPr>
            <p:spPr>
              <a:xfrm>
                <a:off x="4813210" y="412489"/>
                <a:ext cx="298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6922" y="5064"/>
                    </a:lnTo>
                    <a:lnTo>
                      <a:pt x="11958" y="3591"/>
                    </a:lnTo>
                    <a:lnTo>
                      <a:pt x="6407" y="2129"/>
                    </a:lnTo>
                    <a:lnTo>
                      <a:pt x="0" y="0"/>
                    </a:lnTo>
                    <a:lnTo>
                      <a:pt x="0" y="10794"/>
                    </a:lnTo>
                    <a:lnTo>
                      <a:pt x="3089" y="14397"/>
                    </a:lnTo>
                    <a:lnTo>
                      <a:pt x="3089" y="17998"/>
                    </a:lnTo>
                    <a:lnTo>
                      <a:pt x="9256" y="17998"/>
                    </a:lnTo>
                    <a:lnTo>
                      <a:pt x="12345" y="21600"/>
                    </a:lnTo>
                    <a:lnTo>
                      <a:pt x="18512" y="21600"/>
                    </a:lnTo>
                    <a:lnTo>
                      <a:pt x="18512" y="17998"/>
                    </a:lnTo>
                    <a:lnTo>
                      <a:pt x="21600" y="10794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07" name="Forma"/>
              <p:cNvSpPr/>
              <p:nvPr/>
            </p:nvSpPr>
            <p:spPr>
              <a:xfrm>
                <a:off x="4817478" y="395471"/>
                <a:ext cx="34100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95" y="0"/>
                    </a:lnTo>
                    <a:lnTo>
                      <a:pt x="2695" y="5401"/>
                    </a:lnTo>
                    <a:lnTo>
                      <a:pt x="0" y="5401"/>
                    </a:lnTo>
                    <a:lnTo>
                      <a:pt x="0" y="10800"/>
                    </a:lnTo>
                    <a:lnTo>
                      <a:pt x="4086" y="14009"/>
                    </a:lnTo>
                    <a:lnTo>
                      <a:pt x="8439" y="16201"/>
                    </a:lnTo>
                    <a:lnTo>
                      <a:pt x="13290" y="18393"/>
                    </a:lnTo>
                    <a:lnTo>
                      <a:pt x="18897" y="21600"/>
                    </a:lnTo>
                    <a:lnTo>
                      <a:pt x="18897" y="16201"/>
                    </a:lnTo>
                    <a:lnTo>
                      <a:pt x="21600" y="5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08" name="Forma"/>
              <p:cNvSpPr/>
              <p:nvPr/>
            </p:nvSpPr>
            <p:spPr>
              <a:xfrm>
                <a:off x="1006093" y="165830"/>
                <a:ext cx="3188933" cy="306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82" y="9900"/>
                    </a:moveTo>
                    <a:lnTo>
                      <a:pt x="6353" y="9900"/>
                    </a:lnTo>
                    <a:lnTo>
                      <a:pt x="6324" y="10200"/>
                    </a:lnTo>
                    <a:lnTo>
                      <a:pt x="6382" y="10200"/>
                    </a:lnTo>
                    <a:lnTo>
                      <a:pt x="6382" y="9900"/>
                    </a:lnTo>
                    <a:close/>
                    <a:moveTo>
                      <a:pt x="6555" y="12900"/>
                    </a:moveTo>
                    <a:lnTo>
                      <a:pt x="6526" y="12900"/>
                    </a:lnTo>
                    <a:lnTo>
                      <a:pt x="6555" y="12985"/>
                    </a:lnTo>
                    <a:lnTo>
                      <a:pt x="6555" y="12900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0" y="300"/>
                    </a:lnTo>
                    <a:lnTo>
                      <a:pt x="29" y="300"/>
                    </a:lnTo>
                    <a:lnTo>
                      <a:pt x="29" y="0"/>
                    </a:lnTo>
                    <a:close/>
                    <a:moveTo>
                      <a:pt x="6324" y="10200"/>
                    </a:moveTo>
                    <a:lnTo>
                      <a:pt x="6295" y="10200"/>
                    </a:lnTo>
                    <a:lnTo>
                      <a:pt x="6237" y="9900"/>
                    </a:lnTo>
                    <a:lnTo>
                      <a:pt x="6209" y="9900"/>
                    </a:lnTo>
                    <a:lnTo>
                      <a:pt x="6209" y="10500"/>
                    </a:lnTo>
                    <a:lnTo>
                      <a:pt x="6237" y="10800"/>
                    </a:lnTo>
                    <a:lnTo>
                      <a:pt x="6237" y="11399"/>
                    </a:lnTo>
                    <a:lnTo>
                      <a:pt x="6266" y="11100"/>
                    </a:lnTo>
                    <a:lnTo>
                      <a:pt x="6266" y="10800"/>
                    </a:lnTo>
                    <a:lnTo>
                      <a:pt x="6295" y="10800"/>
                    </a:lnTo>
                    <a:lnTo>
                      <a:pt x="6324" y="10500"/>
                    </a:lnTo>
                    <a:lnTo>
                      <a:pt x="6324" y="10200"/>
                    </a:lnTo>
                    <a:close/>
                    <a:moveTo>
                      <a:pt x="21600" y="21300"/>
                    </a:moveTo>
                    <a:lnTo>
                      <a:pt x="21571" y="21600"/>
                    </a:lnTo>
                    <a:lnTo>
                      <a:pt x="21600" y="21600"/>
                    </a:lnTo>
                    <a:lnTo>
                      <a:pt x="21600" y="2130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25" name="object 102"/>
            <p:cNvGrpSpPr/>
            <p:nvPr/>
          </p:nvGrpSpPr>
          <p:grpSpPr>
            <a:xfrm>
              <a:off x="1129780" y="1026960"/>
              <a:ext cx="1217118" cy="182869"/>
              <a:chOff x="0" y="0"/>
              <a:chExt cx="1217117" cy="182868"/>
            </a:xfrm>
          </p:grpSpPr>
          <p:sp>
            <p:nvSpPr>
              <p:cNvPr id="1910" name="Forma"/>
              <p:cNvSpPr/>
              <p:nvPr/>
            </p:nvSpPr>
            <p:spPr>
              <a:xfrm>
                <a:off x="0" y="170103"/>
                <a:ext cx="12789" cy="12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7185" y="14399"/>
                    </a:lnTo>
                    <a:lnTo>
                      <a:pt x="1439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11" name="Forma"/>
              <p:cNvSpPr/>
              <p:nvPr/>
            </p:nvSpPr>
            <p:spPr>
              <a:xfrm>
                <a:off x="57594" y="15950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0800" y="1078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12" name="Forma"/>
              <p:cNvSpPr/>
              <p:nvPr/>
            </p:nvSpPr>
            <p:spPr>
              <a:xfrm>
                <a:off x="72466" y="9571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14" y="0"/>
                    </a:lnTo>
                    <a:lnTo>
                      <a:pt x="0" y="10815"/>
                    </a:lnTo>
                    <a:lnTo>
                      <a:pt x="7207" y="10815"/>
                    </a:lnTo>
                    <a:lnTo>
                      <a:pt x="1441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13" name="Forma"/>
              <p:cNvSpPr/>
              <p:nvPr/>
            </p:nvSpPr>
            <p:spPr>
              <a:xfrm>
                <a:off x="78911" y="106311"/>
                <a:ext cx="12701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785" y="0"/>
                    </a:lnTo>
                    <a:lnTo>
                      <a:pt x="10785" y="7201"/>
                    </a:lnTo>
                    <a:lnTo>
                      <a:pt x="0" y="14399"/>
                    </a:lnTo>
                    <a:lnTo>
                      <a:pt x="10785" y="21600"/>
                    </a:lnTo>
                    <a:lnTo>
                      <a:pt x="10785" y="14399"/>
                    </a:lnTo>
                    <a:lnTo>
                      <a:pt x="21600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14" name="Forma"/>
              <p:cNvSpPr/>
              <p:nvPr/>
            </p:nvSpPr>
            <p:spPr>
              <a:xfrm>
                <a:off x="93789" y="131838"/>
                <a:ext cx="12790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0"/>
                    </a:move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4310"/>
                    </a:lnTo>
                    <a:lnTo>
                      <a:pt x="0" y="12955"/>
                    </a:lnTo>
                    <a:lnTo>
                      <a:pt x="0" y="17278"/>
                    </a:lnTo>
                    <a:lnTo>
                      <a:pt x="7207" y="17278"/>
                    </a:lnTo>
                    <a:lnTo>
                      <a:pt x="7207" y="21600"/>
                    </a:lnTo>
                    <a:lnTo>
                      <a:pt x="14393" y="21600"/>
                    </a:lnTo>
                    <a:lnTo>
                      <a:pt x="14393" y="12955"/>
                    </a:lnTo>
                    <a:lnTo>
                      <a:pt x="21600" y="8633"/>
                    </a:lnTo>
                    <a:lnTo>
                      <a:pt x="21600" y="43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15" name="Forma"/>
              <p:cNvSpPr/>
              <p:nvPr/>
            </p:nvSpPr>
            <p:spPr>
              <a:xfrm>
                <a:off x="85255" y="102069"/>
                <a:ext cx="46902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5"/>
                    </a:moveTo>
                    <a:lnTo>
                      <a:pt x="18623" y="4331"/>
                    </a:lnTo>
                    <a:lnTo>
                      <a:pt x="15464" y="3078"/>
                    </a:lnTo>
                    <a:lnTo>
                      <a:pt x="11937" y="1825"/>
                    </a:lnTo>
                    <a:lnTo>
                      <a:pt x="7855" y="0"/>
                    </a:lnTo>
                    <a:lnTo>
                      <a:pt x="7855" y="3078"/>
                    </a:lnTo>
                    <a:lnTo>
                      <a:pt x="5895" y="9252"/>
                    </a:lnTo>
                    <a:lnTo>
                      <a:pt x="5895" y="12339"/>
                    </a:lnTo>
                    <a:lnTo>
                      <a:pt x="1965" y="12339"/>
                    </a:lnTo>
                    <a:lnTo>
                      <a:pt x="1965" y="15426"/>
                    </a:lnTo>
                    <a:lnTo>
                      <a:pt x="0" y="18513"/>
                    </a:lnTo>
                    <a:lnTo>
                      <a:pt x="3930" y="21600"/>
                    </a:lnTo>
                    <a:lnTo>
                      <a:pt x="5895" y="21600"/>
                    </a:lnTo>
                    <a:lnTo>
                      <a:pt x="5895" y="18513"/>
                    </a:lnTo>
                    <a:lnTo>
                      <a:pt x="7855" y="15426"/>
                    </a:lnTo>
                    <a:lnTo>
                      <a:pt x="13745" y="15426"/>
                    </a:lnTo>
                    <a:lnTo>
                      <a:pt x="13745" y="12339"/>
                    </a:lnTo>
                    <a:lnTo>
                      <a:pt x="15710" y="12339"/>
                    </a:lnTo>
                    <a:lnTo>
                      <a:pt x="15710" y="18513"/>
                    </a:lnTo>
                    <a:lnTo>
                      <a:pt x="19635" y="18513"/>
                    </a:lnTo>
                    <a:lnTo>
                      <a:pt x="19635" y="15426"/>
                    </a:lnTo>
                    <a:lnTo>
                      <a:pt x="21600" y="9252"/>
                    </a:lnTo>
                    <a:lnTo>
                      <a:pt x="21600" y="61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16" name="Forma"/>
              <p:cNvSpPr/>
              <p:nvPr/>
            </p:nvSpPr>
            <p:spPr>
              <a:xfrm>
                <a:off x="799407" y="9146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84" y="0"/>
                    </a:lnTo>
                    <a:lnTo>
                      <a:pt x="0" y="10801"/>
                    </a:lnTo>
                    <a:lnTo>
                      <a:pt x="10784" y="10801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17" name="Quadrato"/>
              <p:cNvSpPr/>
              <p:nvPr/>
            </p:nvSpPr>
            <p:spPr>
              <a:xfrm>
                <a:off x="1031754" y="2554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18" name="Forma"/>
              <p:cNvSpPr/>
              <p:nvPr/>
            </p:nvSpPr>
            <p:spPr>
              <a:xfrm>
                <a:off x="1138288" y="4254"/>
                <a:ext cx="25579" cy="34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2"/>
                    </a:moveTo>
                    <a:lnTo>
                      <a:pt x="16205" y="3798"/>
                    </a:lnTo>
                    <a:lnTo>
                      <a:pt x="5405" y="1604"/>
                    </a:lnTo>
                    <a:lnTo>
                      <a:pt x="0" y="0"/>
                    </a:lnTo>
                    <a:lnTo>
                      <a:pt x="0" y="18899"/>
                    </a:lnTo>
                    <a:lnTo>
                      <a:pt x="3603" y="18899"/>
                    </a:lnTo>
                    <a:lnTo>
                      <a:pt x="7207" y="21600"/>
                    </a:lnTo>
                    <a:lnTo>
                      <a:pt x="10467" y="17544"/>
                    </a:lnTo>
                    <a:lnTo>
                      <a:pt x="18339" y="9449"/>
                    </a:lnTo>
                    <a:lnTo>
                      <a:pt x="21600" y="54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19" name="Quadrato"/>
              <p:cNvSpPr/>
              <p:nvPr/>
            </p:nvSpPr>
            <p:spPr>
              <a:xfrm>
                <a:off x="1159649" y="428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20" name="Forma"/>
              <p:cNvSpPr/>
              <p:nvPr/>
            </p:nvSpPr>
            <p:spPr>
              <a:xfrm>
                <a:off x="1168133" y="0"/>
                <a:ext cx="17057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808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5404" y="14401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21" name="Forma"/>
              <p:cNvSpPr/>
              <p:nvPr/>
            </p:nvSpPr>
            <p:spPr>
              <a:xfrm>
                <a:off x="1180922" y="68046"/>
                <a:ext cx="21324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8"/>
                    </a:moveTo>
                    <a:lnTo>
                      <a:pt x="17278" y="7208"/>
                    </a:lnTo>
                    <a:lnTo>
                      <a:pt x="8645" y="0"/>
                    </a:lnTo>
                    <a:lnTo>
                      <a:pt x="4322" y="0"/>
                    </a:lnTo>
                    <a:lnTo>
                      <a:pt x="4322" y="7208"/>
                    </a:lnTo>
                    <a:lnTo>
                      <a:pt x="0" y="14392"/>
                    </a:lnTo>
                    <a:lnTo>
                      <a:pt x="4322" y="21600"/>
                    </a:lnTo>
                    <a:lnTo>
                      <a:pt x="17278" y="21600"/>
                    </a:lnTo>
                    <a:lnTo>
                      <a:pt x="17278" y="14392"/>
                    </a:lnTo>
                    <a:lnTo>
                      <a:pt x="21600" y="72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22" name="Triangolo"/>
              <p:cNvSpPr/>
              <p:nvPr/>
            </p:nvSpPr>
            <p:spPr>
              <a:xfrm>
                <a:off x="1198022" y="595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23" name="Quadrato"/>
              <p:cNvSpPr/>
              <p:nvPr/>
            </p:nvSpPr>
            <p:spPr>
              <a:xfrm>
                <a:off x="1202283" y="12336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24" name="Forma"/>
              <p:cNvSpPr/>
              <p:nvPr/>
            </p:nvSpPr>
            <p:spPr>
              <a:xfrm>
                <a:off x="1204417" y="68046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7208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10800" y="1439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927" name="object 103"/>
          <p:cNvSpPr/>
          <p:nvPr/>
        </p:nvSpPr>
        <p:spPr>
          <a:xfrm>
            <a:off x="6617239" y="269302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931" name="object 104"/>
          <p:cNvGrpSpPr/>
          <p:nvPr/>
        </p:nvGrpSpPr>
        <p:grpSpPr>
          <a:xfrm>
            <a:off x="6650990" y="3118935"/>
            <a:ext cx="112649" cy="109451"/>
            <a:chOff x="0" y="0"/>
            <a:chExt cx="112647" cy="109449"/>
          </a:xfrm>
        </p:grpSpPr>
        <p:sp>
          <p:nvSpPr>
            <p:cNvPr id="1928" name="Forma"/>
            <p:cNvSpPr/>
            <p:nvPr/>
          </p:nvSpPr>
          <p:spPr>
            <a:xfrm>
              <a:off x="11163" y="0"/>
              <a:ext cx="101485" cy="5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02" y="21600"/>
                  </a:moveTo>
                  <a:lnTo>
                    <a:pt x="4320" y="21600"/>
                  </a:lnTo>
                  <a:lnTo>
                    <a:pt x="4320" y="19938"/>
                  </a:lnTo>
                  <a:lnTo>
                    <a:pt x="5184" y="18277"/>
                  </a:lnTo>
                  <a:lnTo>
                    <a:pt x="5184" y="16615"/>
                  </a:lnTo>
                  <a:lnTo>
                    <a:pt x="0" y="6646"/>
                  </a:lnTo>
                  <a:lnTo>
                    <a:pt x="864" y="4985"/>
                  </a:lnTo>
                  <a:lnTo>
                    <a:pt x="2592" y="0"/>
                  </a:lnTo>
                  <a:lnTo>
                    <a:pt x="7628" y="3998"/>
                  </a:lnTo>
                  <a:lnTo>
                    <a:pt x="12420" y="8308"/>
                  </a:lnTo>
                  <a:lnTo>
                    <a:pt x="17051" y="12617"/>
                  </a:lnTo>
                  <a:lnTo>
                    <a:pt x="21600" y="16615"/>
                  </a:lnTo>
                  <a:lnTo>
                    <a:pt x="20817" y="20354"/>
                  </a:lnTo>
                  <a:lnTo>
                    <a:pt x="2050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29" name="Forma"/>
            <p:cNvSpPr/>
            <p:nvPr/>
          </p:nvSpPr>
          <p:spPr>
            <a:xfrm>
              <a:off x="19282" y="48643"/>
              <a:ext cx="88208" cy="2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87" y="21600"/>
                  </a:moveTo>
                  <a:lnTo>
                    <a:pt x="994" y="21600"/>
                  </a:lnTo>
                  <a:lnTo>
                    <a:pt x="1988" y="18001"/>
                  </a:lnTo>
                  <a:lnTo>
                    <a:pt x="1988" y="10800"/>
                  </a:lnTo>
                  <a:lnTo>
                    <a:pt x="994" y="10800"/>
                  </a:lnTo>
                  <a:lnTo>
                    <a:pt x="994" y="7200"/>
                  </a:lnTo>
                  <a:lnTo>
                    <a:pt x="0" y="7200"/>
                  </a:lnTo>
                  <a:lnTo>
                    <a:pt x="994" y="3600"/>
                  </a:lnTo>
                  <a:lnTo>
                    <a:pt x="994" y="0"/>
                  </a:lnTo>
                  <a:lnTo>
                    <a:pt x="1988" y="0"/>
                  </a:lnTo>
                  <a:lnTo>
                    <a:pt x="1988" y="3600"/>
                  </a:lnTo>
                  <a:lnTo>
                    <a:pt x="21600" y="3600"/>
                  </a:lnTo>
                  <a:lnTo>
                    <a:pt x="19788" y="17100"/>
                  </a:lnTo>
                  <a:lnTo>
                    <a:pt x="1928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0" name="Forma"/>
            <p:cNvSpPr/>
            <p:nvPr/>
          </p:nvSpPr>
          <p:spPr>
            <a:xfrm>
              <a:off x="0" y="56750"/>
              <a:ext cx="98046" cy="5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2" y="21600"/>
                  </a:moveTo>
                  <a:lnTo>
                    <a:pt x="559" y="17758"/>
                  </a:lnTo>
                  <a:lnTo>
                    <a:pt x="0" y="12046"/>
                  </a:lnTo>
                  <a:lnTo>
                    <a:pt x="1118" y="5712"/>
                  </a:lnTo>
                  <a:lnTo>
                    <a:pt x="1565" y="0"/>
                  </a:lnTo>
                  <a:lnTo>
                    <a:pt x="2459" y="1662"/>
                  </a:lnTo>
                  <a:lnTo>
                    <a:pt x="3354" y="1662"/>
                  </a:lnTo>
                  <a:lnTo>
                    <a:pt x="4248" y="3323"/>
                  </a:lnTo>
                  <a:lnTo>
                    <a:pt x="4248" y="4985"/>
                  </a:lnTo>
                  <a:lnTo>
                    <a:pt x="5142" y="6646"/>
                  </a:lnTo>
                  <a:lnTo>
                    <a:pt x="21600" y="6646"/>
                  </a:lnTo>
                  <a:lnTo>
                    <a:pt x="21240" y="8308"/>
                  </a:lnTo>
                  <a:lnTo>
                    <a:pt x="20346" y="11631"/>
                  </a:lnTo>
                  <a:lnTo>
                    <a:pt x="20346" y="13292"/>
                  </a:lnTo>
                  <a:lnTo>
                    <a:pt x="19451" y="16616"/>
                  </a:lnTo>
                  <a:lnTo>
                    <a:pt x="15580" y="17862"/>
                  </a:lnTo>
                  <a:lnTo>
                    <a:pt x="514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32" name="object 105"/>
          <p:cNvSpPr/>
          <p:nvPr/>
        </p:nvSpPr>
        <p:spPr>
          <a:xfrm>
            <a:off x="2440126" y="225927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935" name="object 106"/>
          <p:cNvGrpSpPr/>
          <p:nvPr/>
        </p:nvGrpSpPr>
        <p:grpSpPr>
          <a:xfrm>
            <a:off x="4762358" y="3446274"/>
            <a:ext cx="52773" cy="60743"/>
            <a:chOff x="0" y="0"/>
            <a:chExt cx="52771" cy="60741"/>
          </a:xfrm>
        </p:grpSpPr>
        <p:sp>
          <p:nvSpPr>
            <p:cNvPr id="1933" name="Forma"/>
            <p:cNvSpPr/>
            <p:nvPr/>
          </p:nvSpPr>
          <p:spPr>
            <a:xfrm>
              <a:off x="0" y="0"/>
              <a:ext cx="52772" cy="6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8" y="21600"/>
                  </a:moveTo>
                  <a:lnTo>
                    <a:pt x="6646" y="18559"/>
                  </a:lnTo>
                  <a:lnTo>
                    <a:pt x="3790" y="13627"/>
                  </a:lnTo>
                  <a:lnTo>
                    <a:pt x="0" y="10451"/>
                  </a:lnTo>
                  <a:lnTo>
                    <a:pt x="5919" y="3063"/>
                  </a:lnTo>
                  <a:lnTo>
                    <a:pt x="9969" y="0"/>
                  </a:lnTo>
                  <a:lnTo>
                    <a:pt x="14019" y="720"/>
                  </a:lnTo>
                  <a:lnTo>
                    <a:pt x="17786" y="3243"/>
                  </a:lnTo>
                  <a:lnTo>
                    <a:pt x="11631" y="3243"/>
                  </a:lnTo>
                  <a:lnTo>
                    <a:pt x="11631" y="6126"/>
                  </a:lnTo>
                  <a:lnTo>
                    <a:pt x="14123" y="6982"/>
                  </a:lnTo>
                  <a:lnTo>
                    <a:pt x="19108" y="8153"/>
                  </a:lnTo>
                  <a:lnTo>
                    <a:pt x="21600" y="9009"/>
                  </a:lnTo>
                  <a:lnTo>
                    <a:pt x="19939" y="10451"/>
                  </a:lnTo>
                  <a:lnTo>
                    <a:pt x="8307" y="10451"/>
                  </a:lnTo>
                  <a:lnTo>
                    <a:pt x="8307" y="14775"/>
                  </a:lnTo>
                  <a:lnTo>
                    <a:pt x="11631" y="14775"/>
                  </a:lnTo>
                  <a:lnTo>
                    <a:pt x="14954" y="16217"/>
                  </a:lnTo>
                  <a:lnTo>
                    <a:pt x="18277" y="16217"/>
                  </a:lnTo>
                  <a:lnTo>
                    <a:pt x="18277" y="19100"/>
                  </a:lnTo>
                  <a:lnTo>
                    <a:pt x="1074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4" name="Forma"/>
            <p:cNvSpPr/>
            <p:nvPr/>
          </p:nvSpPr>
          <p:spPr>
            <a:xfrm>
              <a:off x="20296" y="9119"/>
              <a:ext cx="28417" cy="2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lnTo>
                    <a:pt x="18515" y="3600"/>
                  </a:lnTo>
                  <a:lnTo>
                    <a:pt x="12343" y="0"/>
                  </a:lnTo>
                  <a:lnTo>
                    <a:pt x="17602" y="0"/>
                  </a:lnTo>
                  <a:lnTo>
                    <a:pt x="21600" y="3600"/>
                  </a:lnTo>
                  <a:close/>
                  <a:moveTo>
                    <a:pt x="21600" y="21600"/>
                  </a:moveTo>
                  <a:lnTo>
                    <a:pt x="15188" y="21037"/>
                  </a:lnTo>
                  <a:lnTo>
                    <a:pt x="9643" y="19800"/>
                  </a:lnTo>
                  <a:lnTo>
                    <a:pt x="4677" y="18562"/>
                  </a:lnTo>
                  <a:lnTo>
                    <a:pt x="0" y="18000"/>
                  </a:lnTo>
                  <a:lnTo>
                    <a:pt x="21600" y="1800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39" name="object 107"/>
          <p:cNvGrpSpPr/>
          <p:nvPr/>
        </p:nvGrpSpPr>
        <p:grpSpPr>
          <a:xfrm>
            <a:off x="4169688" y="3504039"/>
            <a:ext cx="45931" cy="48645"/>
            <a:chOff x="0" y="0"/>
            <a:chExt cx="45929" cy="48643"/>
          </a:xfrm>
        </p:grpSpPr>
        <p:sp>
          <p:nvSpPr>
            <p:cNvPr id="1936" name="Forma"/>
            <p:cNvSpPr/>
            <p:nvPr/>
          </p:nvSpPr>
          <p:spPr>
            <a:xfrm>
              <a:off x="0" y="0"/>
              <a:ext cx="40595" cy="4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1600"/>
                  </a:moveTo>
                  <a:lnTo>
                    <a:pt x="12757" y="18619"/>
                  </a:lnTo>
                  <a:lnTo>
                    <a:pt x="4522" y="11981"/>
                  </a:lnTo>
                  <a:lnTo>
                    <a:pt x="0" y="9000"/>
                  </a:lnTo>
                  <a:lnTo>
                    <a:pt x="8640" y="1800"/>
                  </a:lnTo>
                  <a:lnTo>
                    <a:pt x="8640" y="0"/>
                  </a:lnTo>
                  <a:lnTo>
                    <a:pt x="12960" y="1800"/>
                  </a:lnTo>
                  <a:lnTo>
                    <a:pt x="19440" y="1800"/>
                  </a:lnTo>
                  <a:lnTo>
                    <a:pt x="19440" y="3600"/>
                  </a:lnTo>
                  <a:lnTo>
                    <a:pt x="21600" y="5400"/>
                  </a:lnTo>
                  <a:lnTo>
                    <a:pt x="21600" y="12600"/>
                  </a:lnTo>
                  <a:lnTo>
                    <a:pt x="15120" y="12600"/>
                  </a:lnTo>
                  <a:lnTo>
                    <a:pt x="15120" y="18000"/>
                  </a:lnTo>
                  <a:lnTo>
                    <a:pt x="19440" y="18000"/>
                  </a:lnTo>
                  <a:lnTo>
                    <a:pt x="1728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7" name="Triangolo"/>
            <p:cNvSpPr/>
            <p:nvPr/>
          </p:nvSpPr>
          <p:spPr>
            <a:xfrm>
              <a:off x="33229" y="2540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7193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8" name="Forma"/>
            <p:cNvSpPr/>
            <p:nvPr/>
          </p:nvSpPr>
          <p:spPr>
            <a:xfrm>
              <a:off x="28154" y="281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4799"/>
                  </a:moveTo>
                  <a:lnTo>
                    <a:pt x="14401" y="0"/>
                  </a:lnTo>
                  <a:lnTo>
                    <a:pt x="21600" y="0"/>
                  </a:lnTo>
                  <a:lnTo>
                    <a:pt x="19200" y="4799"/>
                  </a:lnTo>
                  <a:close/>
                  <a:moveTo>
                    <a:pt x="14401" y="21600"/>
                  </a:moveTo>
                  <a:lnTo>
                    <a:pt x="0" y="21600"/>
                  </a:lnTo>
                  <a:lnTo>
                    <a:pt x="14401" y="7199"/>
                  </a:lnTo>
                  <a:lnTo>
                    <a:pt x="18001" y="7199"/>
                  </a:lnTo>
                  <a:lnTo>
                    <a:pt x="14401" y="14399"/>
                  </a:lnTo>
                  <a:lnTo>
                    <a:pt x="14401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40" name="object 108"/>
          <p:cNvSpPr/>
          <p:nvPr/>
        </p:nvSpPr>
        <p:spPr>
          <a:xfrm>
            <a:off x="5355030" y="3512148"/>
            <a:ext cx="64952" cy="5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21600"/>
                </a:moveTo>
                <a:lnTo>
                  <a:pt x="12150" y="18822"/>
                </a:lnTo>
                <a:lnTo>
                  <a:pt x="8100" y="15577"/>
                </a:lnTo>
                <a:lnTo>
                  <a:pt x="4050" y="12020"/>
                </a:lnTo>
                <a:lnTo>
                  <a:pt x="0" y="8308"/>
                </a:lnTo>
                <a:lnTo>
                  <a:pt x="1350" y="4985"/>
                </a:lnTo>
                <a:lnTo>
                  <a:pt x="1350" y="1661"/>
                </a:lnTo>
                <a:lnTo>
                  <a:pt x="4176" y="1402"/>
                </a:lnTo>
                <a:lnTo>
                  <a:pt x="9323" y="259"/>
                </a:lnTo>
                <a:lnTo>
                  <a:pt x="12150" y="0"/>
                </a:lnTo>
                <a:lnTo>
                  <a:pt x="14386" y="3738"/>
                </a:lnTo>
                <a:lnTo>
                  <a:pt x="19364" y="11215"/>
                </a:lnTo>
                <a:lnTo>
                  <a:pt x="21600" y="14954"/>
                </a:lnTo>
                <a:lnTo>
                  <a:pt x="162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946" name="object 109"/>
          <p:cNvGrpSpPr/>
          <p:nvPr/>
        </p:nvGrpSpPr>
        <p:grpSpPr>
          <a:xfrm>
            <a:off x="6357699" y="3647677"/>
            <a:ext cx="60892" cy="79587"/>
            <a:chOff x="0" y="0"/>
            <a:chExt cx="60891" cy="79586"/>
          </a:xfrm>
        </p:grpSpPr>
        <p:sp>
          <p:nvSpPr>
            <p:cNvPr id="1941" name="Forma"/>
            <p:cNvSpPr/>
            <p:nvPr/>
          </p:nvSpPr>
          <p:spPr>
            <a:xfrm>
              <a:off x="13947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800" y="10799"/>
                  </a:lnTo>
                  <a:lnTo>
                    <a:pt x="10800" y="0"/>
                  </a:lnTo>
                  <a:lnTo>
                    <a:pt x="21600" y="107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2" name="Forma"/>
            <p:cNvSpPr/>
            <p:nvPr/>
          </p:nvSpPr>
          <p:spPr>
            <a:xfrm>
              <a:off x="7857" y="810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080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3" name="Forma"/>
            <p:cNvSpPr/>
            <p:nvPr/>
          </p:nvSpPr>
          <p:spPr>
            <a:xfrm>
              <a:off x="0" y="18510"/>
              <a:ext cx="58154" cy="56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0800"/>
                  </a:lnTo>
                  <a:lnTo>
                    <a:pt x="3015" y="10800"/>
                  </a:lnTo>
                  <a:lnTo>
                    <a:pt x="3015" y="7714"/>
                  </a:lnTo>
                  <a:lnTo>
                    <a:pt x="4523" y="4629"/>
                  </a:lnTo>
                  <a:lnTo>
                    <a:pt x="4523" y="3086"/>
                  </a:lnTo>
                  <a:lnTo>
                    <a:pt x="3016" y="1543"/>
                  </a:lnTo>
                  <a:lnTo>
                    <a:pt x="1508" y="1543"/>
                  </a:lnTo>
                  <a:lnTo>
                    <a:pt x="3016" y="0"/>
                  </a:lnTo>
                  <a:lnTo>
                    <a:pt x="4523" y="0"/>
                  </a:lnTo>
                  <a:lnTo>
                    <a:pt x="5442" y="2314"/>
                  </a:lnTo>
                  <a:lnTo>
                    <a:pt x="6220" y="4629"/>
                  </a:lnTo>
                  <a:lnTo>
                    <a:pt x="7280" y="6943"/>
                  </a:lnTo>
                  <a:lnTo>
                    <a:pt x="9047" y="9257"/>
                  </a:lnTo>
                  <a:lnTo>
                    <a:pt x="21600" y="9257"/>
                  </a:lnTo>
                  <a:lnTo>
                    <a:pt x="21250" y="9788"/>
                  </a:lnTo>
                  <a:lnTo>
                    <a:pt x="17953" y="13355"/>
                  </a:lnTo>
                  <a:lnTo>
                    <a:pt x="16586" y="15429"/>
                  </a:lnTo>
                  <a:lnTo>
                    <a:pt x="16586" y="16971"/>
                  </a:lnTo>
                  <a:lnTo>
                    <a:pt x="15078" y="18514"/>
                  </a:lnTo>
                  <a:lnTo>
                    <a:pt x="15078" y="20057"/>
                  </a:lnTo>
                  <a:lnTo>
                    <a:pt x="1508" y="2005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4" name="Forma"/>
            <p:cNvSpPr/>
            <p:nvPr/>
          </p:nvSpPr>
          <p:spPr>
            <a:xfrm>
              <a:off x="24357" y="34456"/>
              <a:ext cx="3653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81" y="21600"/>
                  </a:moveTo>
                  <a:lnTo>
                    <a:pt x="0" y="21600"/>
                  </a:lnTo>
                  <a:lnTo>
                    <a:pt x="4050" y="18222"/>
                  </a:lnTo>
                  <a:lnTo>
                    <a:pt x="9000" y="10800"/>
                  </a:lnTo>
                  <a:lnTo>
                    <a:pt x="14850" y="3373"/>
                  </a:lnTo>
                  <a:lnTo>
                    <a:pt x="21600" y="0"/>
                  </a:lnTo>
                  <a:lnTo>
                    <a:pt x="19981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5" name="Forma"/>
            <p:cNvSpPr/>
            <p:nvPr/>
          </p:nvSpPr>
          <p:spPr>
            <a:xfrm>
              <a:off x="12178" y="66886"/>
              <a:ext cx="284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8" y="21600"/>
                  </a:moveTo>
                  <a:lnTo>
                    <a:pt x="3085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5428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52" name="object 110"/>
          <p:cNvGrpSpPr/>
          <p:nvPr/>
        </p:nvGrpSpPr>
        <p:grpSpPr>
          <a:xfrm>
            <a:off x="5217011" y="3459448"/>
            <a:ext cx="121782" cy="81076"/>
            <a:chOff x="0" y="0"/>
            <a:chExt cx="121781" cy="81074"/>
          </a:xfrm>
        </p:grpSpPr>
        <p:sp>
          <p:nvSpPr>
            <p:cNvPr id="1947" name="Forma"/>
            <p:cNvSpPr/>
            <p:nvPr/>
          </p:nvSpPr>
          <p:spPr>
            <a:xfrm>
              <a:off x="0" y="0"/>
              <a:ext cx="62921" cy="4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3" y="21600"/>
                  </a:moveTo>
                  <a:lnTo>
                    <a:pt x="1393" y="17672"/>
                  </a:lnTo>
                  <a:lnTo>
                    <a:pt x="0" y="15709"/>
                  </a:lnTo>
                  <a:lnTo>
                    <a:pt x="0" y="11782"/>
                  </a:lnTo>
                  <a:lnTo>
                    <a:pt x="1393" y="9818"/>
                  </a:lnTo>
                  <a:lnTo>
                    <a:pt x="4181" y="9818"/>
                  </a:lnTo>
                  <a:lnTo>
                    <a:pt x="7077" y="8008"/>
                  </a:lnTo>
                  <a:lnTo>
                    <a:pt x="10626" y="7118"/>
                  </a:lnTo>
                  <a:lnTo>
                    <a:pt x="13391" y="5124"/>
                  </a:lnTo>
                  <a:lnTo>
                    <a:pt x="13935" y="0"/>
                  </a:lnTo>
                  <a:lnTo>
                    <a:pt x="15198" y="3252"/>
                  </a:lnTo>
                  <a:lnTo>
                    <a:pt x="18247" y="10493"/>
                  </a:lnTo>
                  <a:lnTo>
                    <a:pt x="19510" y="13745"/>
                  </a:lnTo>
                  <a:lnTo>
                    <a:pt x="20903" y="13745"/>
                  </a:lnTo>
                  <a:lnTo>
                    <a:pt x="21600" y="15709"/>
                  </a:lnTo>
                  <a:lnTo>
                    <a:pt x="9755" y="15709"/>
                  </a:lnTo>
                  <a:lnTo>
                    <a:pt x="1393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8" name="Forma"/>
            <p:cNvSpPr/>
            <p:nvPr/>
          </p:nvSpPr>
          <p:spPr>
            <a:xfrm>
              <a:off x="32474" y="32430"/>
              <a:ext cx="44655" cy="2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9" y="21600"/>
                  </a:moveTo>
                  <a:lnTo>
                    <a:pt x="7855" y="21599"/>
                  </a:lnTo>
                  <a:lnTo>
                    <a:pt x="5891" y="18514"/>
                  </a:lnTo>
                  <a:lnTo>
                    <a:pt x="1964" y="15428"/>
                  </a:lnTo>
                  <a:lnTo>
                    <a:pt x="0" y="9257"/>
                  </a:lnTo>
                  <a:lnTo>
                    <a:pt x="0" y="0"/>
                  </a:lnTo>
                  <a:lnTo>
                    <a:pt x="14727" y="0"/>
                  </a:lnTo>
                  <a:lnTo>
                    <a:pt x="15709" y="3085"/>
                  </a:lnTo>
                  <a:lnTo>
                    <a:pt x="21600" y="12342"/>
                  </a:lnTo>
                  <a:lnTo>
                    <a:pt x="21600" y="15428"/>
                  </a:lnTo>
                  <a:lnTo>
                    <a:pt x="11782" y="15428"/>
                  </a:lnTo>
                  <a:lnTo>
                    <a:pt x="11782" y="18514"/>
                  </a:lnTo>
                  <a:lnTo>
                    <a:pt x="9819" y="18514"/>
                  </a:lnTo>
                  <a:lnTo>
                    <a:pt x="981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9" name="Forma"/>
            <p:cNvSpPr/>
            <p:nvPr/>
          </p:nvSpPr>
          <p:spPr>
            <a:xfrm>
              <a:off x="81187" y="44591"/>
              <a:ext cx="34270" cy="1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10800"/>
                  </a:lnTo>
                  <a:lnTo>
                    <a:pt x="5117" y="0"/>
                  </a:lnTo>
                  <a:lnTo>
                    <a:pt x="10474" y="7256"/>
                  </a:lnTo>
                  <a:lnTo>
                    <a:pt x="20230" y="19744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0" name="Forma"/>
            <p:cNvSpPr/>
            <p:nvPr/>
          </p:nvSpPr>
          <p:spPr>
            <a:xfrm>
              <a:off x="20296" y="52698"/>
              <a:ext cx="16239" cy="20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99" y="21600"/>
                  </a:moveTo>
                  <a:lnTo>
                    <a:pt x="10800" y="17280"/>
                  </a:lnTo>
                  <a:lnTo>
                    <a:pt x="0" y="17280"/>
                  </a:lnTo>
                  <a:lnTo>
                    <a:pt x="10800" y="12960"/>
                  </a:lnTo>
                  <a:lnTo>
                    <a:pt x="16199" y="4320"/>
                  </a:lnTo>
                  <a:lnTo>
                    <a:pt x="21600" y="0"/>
                  </a:lnTo>
                  <a:lnTo>
                    <a:pt x="21600" y="8640"/>
                  </a:lnTo>
                  <a:lnTo>
                    <a:pt x="16201" y="12960"/>
                  </a:lnTo>
                  <a:lnTo>
                    <a:pt x="1619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1" name="Forma"/>
            <p:cNvSpPr/>
            <p:nvPr/>
          </p:nvSpPr>
          <p:spPr>
            <a:xfrm>
              <a:off x="52771" y="52698"/>
              <a:ext cx="69011" cy="2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21600"/>
                  </a:moveTo>
                  <a:lnTo>
                    <a:pt x="16518" y="21600"/>
                  </a:lnTo>
                  <a:lnTo>
                    <a:pt x="13977" y="18514"/>
                  </a:lnTo>
                  <a:lnTo>
                    <a:pt x="11435" y="18514"/>
                  </a:lnTo>
                  <a:lnTo>
                    <a:pt x="0" y="9257"/>
                  </a:lnTo>
                  <a:lnTo>
                    <a:pt x="1271" y="6172"/>
                  </a:lnTo>
                  <a:lnTo>
                    <a:pt x="0" y="6172"/>
                  </a:lnTo>
                  <a:lnTo>
                    <a:pt x="1271" y="3086"/>
                  </a:lnTo>
                  <a:lnTo>
                    <a:pt x="1271" y="0"/>
                  </a:lnTo>
                  <a:lnTo>
                    <a:pt x="7624" y="0"/>
                  </a:lnTo>
                  <a:lnTo>
                    <a:pt x="7624" y="3086"/>
                  </a:lnTo>
                  <a:lnTo>
                    <a:pt x="8894" y="6171"/>
                  </a:lnTo>
                  <a:lnTo>
                    <a:pt x="19620" y="6172"/>
                  </a:lnTo>
                  <a:lnTo>
                    <a:pt x="21600" y="9257"/>
                  </a:lnTo>
                  <a:lnTo>
                    <a:pt x="20330" y="12343"/>
                  </a:lnTo>
                  <a:lnTo>
                    <a:pt x="20330" y="18514"/>
                  </a:lnTo>
                  <a:lnTo>
                    <a:pt x="1905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53" name="object 111"/>
          <p:cNvSpPr/>
          <p:nvPr/>
        </p:nvSpPr>
        <p:spPr>
          <a:xfrm>
            <a:off x="6601263" y="3297299"/>
            <a:ext cx="40594" cy="36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20" y="21600"/>
                </a:moveTo>
                <a:lnTo>
                  <a:pt x="11543" y="16200"/>
                </a:lnTo>
                <a:lnTo>
                  <a:pt x="3577" y="5400"/>
                </a:lnTo>
                <a:lnTo>
                  <a:pt x="0" y="0"/>
                </a:lnTo>
                <a:lnTo>
                  <a:pt x="3611" y="1424"/>
                </a:lnTo>
                <a:lnTo>
                  <a:pt x="7830" y="2400"/>
                </a:lnTo>
                <a:lnTo>
                  <a:pt x="12454" y="3375"/>
                </a:lnTo>
                <a:lnTo>
                  <a:pt x="17280" y="4800"/>
                </a:lnTo>
                <a:lnTo>
                  <a:pt x="19440" y="7200"/>
                </a:lnTo>
                <a:lnTo>
                  <a:pt x="21600" y="7200"/>
                </a:lnTo>
                <a:lnTo>
                  <a:pt x="19676" y="12150"/>
                </a:lnTo>
                <a:lnTo>
                  <a:pt x="17550" y="16200"/>
                </a:lnTo>
                <a:lnTo>
                  <a:pt x="15829" y="19350"/>
                </a:lnTo>
                <a:lnTo>
                  <a:pt x="1512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956" name="object 112"/>
          <p:cNvGrpSpPr/>
          <p:nvPr/>
        </p:nvGrpSpPr>
        <p:grpSpPr>
          <a:xfrm>
            <a:off x="6377997" y="3613221"/>
            <a:ext cx="36535" cy="61076"/>
            <a:chOff x="0" y="0"/>
            <a:chExt cx="36533" cy="61074"/>
          </a:xfrm>
        </p:grpSpPr>
        <p:sp>
          <p:nvSpPr>
            <p:cNvPr id="1954" name="Forma"/>
            <p:cNvSpPr/>
            <p:nvPr/>
          </p:nvSpPr>
          <p:spPr>
            <a:xfrm>
              <a:off x="0" y="0"/>
              <a:ext cx="16238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99" y="21600"/>
                  </a:moveTo>
                  <a:lnTo>
                    <a:pt x="0" y="0"/>
                  </a:lnTo>
                  <a:lnTo>
                    <a:pt x="5400" y="0"/>
                  </a:lnTo>
                  <a:lnTo>
                    <a:pt x="16199" y="7199"/>
                  </a:lnTo>
                  <a:lnTo>
                    <a:pt x="21600" y="7199"/>
                  </a:lnTo>
                  <a:lnTo>
                    <a:pt x="21600" y="14399"/>
                  </a:lnTo>
                  <a:lnTo>
                    <a:pt x="16199" y="14399"/>
                  </a:lnTo>
                  <a:lnTo>
                    <a:pt x="1619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5" name="Forma"/>
            <p:cNvSpPr/>
            <p:nvPr/>
          </p:nvSpPr>
          <p:spPr>
            <a:xfrm>
              <a:off x="8118" y="12430"/>
              <a:ext cx="28416" cy="4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6489" y="16509"/>
                  </a:lnTo>
                  <a:lnTo>
                    <a:pt x="10800" y="11925"/>
                  </a:lnTo>
                  <a:lnTo>
                    <a:pt x="5111" y="7678"/>
                  </a:lnTo>
                  <a:lnTo>
                    <a:pt x="0" y="3600"/>
                  </a:lnTo>
                  <a:lnTo>
                    <a:pt x="3085" y="1800"/>
                  </a:lnTo>
                  <a:lnTo>
                    <a:pt x="3085" y="0"/>
                  </a:lnTo>
                  <a:lnTo>
                    <a:pt x="7666" y="1659"/>
                  </a:lnTo>
                  <a:lnTo>
                    <a:pt x="21552" y="1861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57" name="object 113"/>
          <p:cNvSpPr/>
          <p:nvPr/>
        </p:nvSpPr>
        <p:spPr>
          <a:xfrm>
            <a:off x="3706917" y="3439181"/>
            <a:ext cx="60892" cy="28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0" y="16489"/>
                </a:lnTo>
                <a:lnTo>
                  <a:pt x="5400" y="5110"/>
                </a:lnTo>
                <a:lnTo>
                  <a:pt x="0" y="0"/>
                </a:lnTo>
                <a:lnTo>
                  <a:pt x="5175" y="2796"/>
                </a:lnTo>
                <a:lnTo>
                  <a:pt x="14985" y="9546"/>
                </a:lnTo>
                <a:lnTo>
                  <a:pt x="20160" y="12342"/>
                </a:lnTo>
                <a:lnTo>
                  <a:pt x="21600" y="15428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960" name="object 114"/>
          <p:cNvGrpSpPr/>
          <p:nvPr/>
        </p:nvGrpSpPr>
        <p:grpSpPr>
          <a:xfrm>
            <a:off x="2145810" y="3487825"/>
            <a:ext cx="46946" cy="28385"/>
            <a:chOff x="0" y="0"/>
            <a:chExt cx="46945" cy="28383"/>
          </a:xfrm>
        </p:grpSpPr>
        <p:sp>
          <p:nvSpPr>
            <p:cNvPr id="1958" name="Triangolo"/>
            <p:cNvSpPr/>
            <p:nvPr/>
          </p:nvSpPr>
          <p:spPr>
            <a:xfrm>
              <a:off x="0" y="7841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17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9" name="Forma"/>
            <p:cNvSpPr/>
            <p:nvPr/>
          </p:nvSpPr>
          <p:spPr>
            <a:xfrm>
              <a:off x="10407" y="0"/>
              <a:ext cx="36539" cy="2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341"/>
                  </a:moveTo>
                  <a:lnTo>
                    <a:pt x="16239" y="9548"/>
                  </a:lnTo>
                  <a:lnTo>
                    <a:pt x="11104" y="6175"/>
                  </a:lnTo>
                  <a:lnTo>
                    <a:pt x="6412" y="2803"/>
                  </a:lnTo>
                  <a:lnTo>
                    <a:pt x="2402" y="0"/>
                  </a:lnTo>
                  <a:lnTo>
                    <a:pt x="4805" y="6175"/>
                  </a:lnTo>
                  <a:lnTo>
                    <a:pt x="7200" y="9258"/>
                  </a:lnTo>
                  <a:lnTo>
                    <a:pt x="9602" y="15425"/>
                  </a:lnTo>
                  <a:lnTo>
                    <a:pt x="4805" y="12341"/>
                  </a:lnTo>
                  <a:lnTo>
                    <a:pt x="0" y="12341"/>
                  </a:lnTo>
                  <a:lnTo>
                    <a:pt x="5030" y="14661"/>
                  </a:lnTo>
                  <a:lnTo>
                    <a:pt x="14174" y="19280"/>
                  </a:lnTo>
                  <a:lnTo>
                    <a:pt x="19205" y="21600"/>
                  </a:lnTo>
                  <a:lnTo>
                    <a:pt x="19205" y="18517"/>
                  </a:lnTo>
                  <a:lnTo>
                    <a:pt x="21600" y="15425"/>
                  </a:lnTo>
                  <a:lnTo>
                    <a:pt x="21600" y="1234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61" name="object 115"/>
          <p:cNvSpPr/>
          <p:nvPr/>
        </p:nvSpPr>
        <p:spPr>
          <a:xfrm>
            <a:off x="2931573" y="3467556"/>
            <a:ext cx="36535" cy="36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4400"/>
                </a:lnTo>
                <a:lnTo>
                  <a:pt x="2400" y="12000"/>
                </a:lnTo>
                <a:lnTo>
                  <a:pt x="2400" y="9600"/>
                </a:lnTo>
                <a:lnTo>
                  <a:pt x="5963" y="6413"/>
                </a:lnTo>
                <a:lnTo>
                  <a:pt x="9300" y="3900"/>
                </a:lnTo>
                <a:lnTo>
                  <a:pt x="12188" y="1837"/>
                </a:lnTo>
                <a:lnTo>
                  <a:pt x="14400" y="0"/>
                </a:lnTo>
                <a:lnTo>
                  <a:pt x="16200" y="4050"/>
                </a:lnTo>
                <a:lnTo>
                  <a:pt x="18000" y="9000"/>
                </a:lnTo>
                <a:lnTo>
                  <a:pt x="19800" y="1485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2" name="object 116"/>
          <p:cNvSpPr/>
          <p:nvPr/>
        </p:nvSpPr>
        <p:spPr>
          <a:xfrm>
            <a:off x="5415660" y="227143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969" name="object 117"/>
          <p:cNvGrpSpPr/>
          <p:nvPr/>
        </p:nvGrpSpPr>
        <p:grpSpPr>
          <a:xfrm>
            <a:off x="6365819" y="3483771"/>
            <a:ext cx="56832" cy="77021"/>
            <a:chOff x="0" y="0"/>
            <a:chExt cx="56831" cy="77020"/>
          </a:xfrm>
        </p:grpSpPr>
        <p:sp>
          <p:nvSpPr>
            <p:cNvPr id="1963" name="Forma"/>
            <p:cNvSpPr/>
            <p:nvPr/>
          </p:nvSpPr>
          <p:spPr>
            <a:xfrm>
              <a:off x="0" y="0"/>
              <a:ext cx="36535" cy="2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21600"/>
                  </a:moveTo>
                  <a:lnTo>
                    <a:pt x="0" y="0"/>
                  </a:lnTo>
                  <a:lnTo>
                    <a:pt x="2400" y="3085"/>
                  </a:lnTo>
                  <a:lnTo>
                    <a:pt x="7199" y="6171"/>
                  </a:lnTo>
                  <a:lnTo>
                    <a:pt x="9600" y="9257"/>
                  </a:lnTo>
                  <a:lnTo>
                    <a:pt x="9600" y="15428"/>
                  </a:lnTo>
                  <a:lnTo>
                    <a:pt x="12000" y="18514"/>
                  </a:lnTo>
                  <a:lnTo>
                    <a:pt x="21600" y="18514"/>
                  </a:lnTo>
                  <a:lnTo>
                    <a:pt x="7200" y="18514"/>
                  </a:lnTo>
                  <a:lnTo>
                    <a:pt x="4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4" name="Forma"/>
            <p:cNvSpPr/>
            <p:nvPr/>
          </p:nvSpPr>
          <p:spPr>
            <a:xfrm>
              <a:off x="40331" y="179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10801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5" name="Forma"/>
            <p:cNvSpPr/>
            <p:nvPr/>
          </p:nvSpPr>
          <p:spPr>
            <a:xfrm>
              <a:off x="4059" y="24321"/>
              <a:ext cx="44654" cy="1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21600"/>
                  </a:moveTo>
                  <a:lnTo>
                    <a:pt x="1963" y="21600"/>
                  </a:lnTo>
                  <a:lnTo>
                    <a:pt x="0" y="16200"/>
                  </a:lnTo>
                  <a:lnTo>
                    <a:pt x="0" y="10799"/>
                  </a:lnTo>
                  <a:lnTo>
                    <a:pt x="3927" y="10799"/>
                  </a:lnTo>
                  <a:lnTo>
                    <a:pt x="5891" y="5400"/>
                  </a:lnTo>
                  <a:lnTo>
                    <a:pt x="5891" y="0"/>
                  </a:lnTo>
                  <a:lnTo>
                    <a:pt x="15709" y="0"/>
                  </a:lnTo>
                  <a:lnTo>
                    <a:pt x="17673" y="5399"/>
                  </a:lnTo>
                  <a:lnTo>
                    <a:pt x="21600" y="5400"/>
                  </a:lnTo>
                  <a:lnTo>
                    <a:pt x="11782" y="5400"/>
                  </a:lnTo>
                  <a:lnTo>
                    <a:pt x="9818" y="10799"/>
                  </a:lnTo>
                  <a:lnTo>
                    <a:pt x="9818" y="16200"/>
                  </a:lnTo>
                  <a:lnTo>
                    <a:pt x="3927" y="16200"/>
                  </a:lnTo>
                  <a:lnTo>
                    <a:pt x="392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6" name="Forma"/>
            <p:cNvSpPr/>
            <p:nvPr/>
          </p:nvSpPr>
          <p:spPr>
            <a:xfrm>
              <a:off x="32475" y="28106"/>
              <a:ext cx="2029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21600"/>
                  </a:moveTo>
                  <a:lnTo>
                    <a:pt x="0" y="21600"/>
                  </a:lnTo>
                  <a:lnTo>
                    <a:pt x="0" y="14399"/>
                  </a:lnTo>
                  <a:lnTo>
                    <a:pt x="4320" y="7199"/>
                  </a:lnTo>
                  <a:lnTo>
                    <a:pt x="0" y="0"/>
                  </a:lnTo>
                  <a:lnTo>
                    <a:pt x="17280" y="0"/>
                  </a:lnTo>
                  <a:lnTo>
                    <a:pt x="21600" y="7199"/>
                  </a:lnTo>
                  <a:lnTo>
                    <a:pt x="12959" y="7199"/>
                  </a:lnTo>
                  <a:lnTo>
                    <a:pt x="12959" y="14399"/>
                  </a:lnTo>
                  <a:lnTo>
                    <a:pt x="8640" y="14399"/>
                  </a:lnTo>
                  <a:lnTo>
                    <a:pt x="864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7" name="Forma"/>
            <p:cNvSpPr/>
            <p:nvPr/>
          </p:nvSpPr>
          <p:spPr>
            <a:xfrm>
              <a:off x="4058" y="36483"/>
              <a:ext cx="52774" cy="4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4" y="21600"/>
                  </a:moveTo>
                  <a:lnTo>
                    <a:pt x="11215" y="18698"/>
                  </a:lnTo>
                  <a:lnTo>
                    <a:pt x="3739" y="13703"/>
                  </a:lnTo>
                  <a:lnTo>
                    <a:pt x="0" y="10800"/>
                  </a:lnTo>
                  <a:lnTo>
                    <a:pt x="1662" y="8640"/>
                  </a:lnTo>
                  <a:lnTo>
                    <a:pt x="1662" y="6480"/>
                  </a:lnTo>
                  <a:lnTo>
                    <a:pt x="3323" y="4320"/>
                  </a:lnTo>
                  <a:lnTo>
                    <a:pt x="4985" y="4320"/>
                  </a:lnTo>
                  <a:lnTo>
                    <a:pt x="6646" y="2160"/>
                  </a:lnTo>
                  <a:lnTo>
                    <a:pt x="4985" y="0"/>
                  </a:lnTo>
                  <a:lnTo>
                    <a:pt x="8308" y="0"/>
                  </a:lnTo>
                  <a:lnTo>
                    <a:pt x="9969" y="2160"/>
                  </a:lnTo>
                  <a:lnTo>
                    <a:pt x="11630" y="2160"/>
                  </a:lnTo>
                  <a:lnTo>
                    <a:pt x="13292" y="4320"/>
                  </a:lnTo>
                  <a:lnTo>
                    <a:pt x="13292" y="6480"/>
                  </a:lnTo>
                  <a:lnTo>
                    <a:pt x="18277" y="6480"/>
                  </a:lnTo>
                  <a:lnTo>
                    <a:pt x="19938" y="10800"/>
                  </a:lnTo>
                  <a:lnTo>
                    <a:pt x="19938" y="12960"/>
                  </a:lnTo>
                  <a:lnTo>
                    <a:pt x="21600" y="17280"/>
                  </a:lnTo>
                  <a:lnTo>
                    <a:pt x="19939" y="19440"/>
                  </a:lnTo>
                  <a:lnTo>
                    <a:pt x="18277" y="19440"/>
                  </a:lnTo>
                  <a:lnTo>
                    <a:pt x="1495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8" name="Forma"/>
            <p:cNvSpPr/>
            <p:nvPr/>
          </p:nvSpPr>
          <p:spPr>
            <a:xfrm>
              <a:off x="24355" y="16213"/>
              <a:ext cx="20298" cy="3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1" y="5400"/>
                  </a:moveTo>
                  <a:lnTo>
                    <a:pt x="0" y="5400"/>
                  </a:lnTo>
                  <a:lnTo>
                    <a:pt x="0" y="2700"/>
                  </a:lnTo>
                  <a:lnTo>
                    <a:pt x="4321" y="2700"/>
                  </a:lnTo>
                  <a:lnTo>
                    <a:pt x="4321" y="0"/>
                  </a:lnTo>
                  <a:lnTo>
                    <a:pt x="12961" y="0"/>
                  </a:lnTo>
                  <a:lnTo>
                    <a:pt x="12961" y="5400"/>
                  </a:lnTo>
                  <a:close/>
                  <a:moveTo>
                    <a:pt x="21600" y="21600"/>
                  </a:moveTo>
                  <a:lnTo>
                    <a:pt x="17280" y="21600"/>
                  </a:lnTo>
                  <a:lnTo>
                    <a:pt x="17280" y="18900"/>
                  </a:lnTo>
                  <a:lnTo>
                    <a:pt x="21600" y="1890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70" name="object 118"/>
          <p:cNvSpPr/>
          <p:nvPr/>
        </p:nvSpPr>
        <p:spPr>
          <a:xfrm>
            <a:off x="1307806" y="3512158"/>
            <a:ext cx="40602" cy="28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338"/>
                </a:moveTo>
                <a:lnTo>
                  <a:pt x="18391" y="8238"/>
                </a:lnTo>
                <a:lnTo>
                  <a:pt x="15391" y="5008"/>
                </a:lnTo>
                <a:lnTo>
                  <a:pt x="12790" y="2359"/>
                </a:lnTo>
                <a:lnTo>
                  <a:pt x="10797" y="0"/>
                </a:lnTo>
                <a:lnTo>
                  <a:pt x="7898" y="4621"/>
                </a:lnTo>
                <a:lnTo>
                  <a:pt x="2905" y="13885"/>
                </a:lnTo>
                <a:lnTo>
                  <a:pt x="0" y="18516"/>
                </a:lnTo>
                <a:lnTo>
                  <a:pt x="2162" y="18516"/>
                </a:lnTo>
                <a:lnTo>
                  <a:pt x="6479" y="21600"/>
                </a:lnTo>
                <a:lnTo>
                  <a:pt x="12959" y="21600"/>
                </a:lnTo>
                <a:lnTo>
                  <a:pt x="15121" y="18516"/>
                </a:lnTo>
                <a:lnTo>
                  <a:pt x="19438" y="18516"/>
                </a:lnTo>
                <a:lnTo>
                  <a:pt x="19438" y="12338"/>
                </a:lnTo>
                <a:lnTo>
                  <a:pt x="21600" y="123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1" name="object 119"/>
          <p:cNvSpPr/>
          <p:nvPr/>
        </p:nvSpPr>
        <p:spPr>
          <a:xfrm>
            <a:off x="4697409" y="2210903"/>
            <a:ext cx="36536" cy="2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0" y="20857"/>
                </a:lnTo>
                <a:lnTo>
                  <a:pt x="10800" y="18901"/>
                </a:lnTo>
                <a:lnTo>
                  <a:pt x="5400" y="16133"/>
                </a:lnTo>
                <a:lnTo>
                  <a:pt x="0" y="12960"/>
                </a:lnTo>
                <a:lnTo>
                  <a:pt x="3975" y="9719"/>
                </a:lnTo>
                <a:lnTo>
                  <a:pt x="12825" y="3240"/>
                </a:lnTo>
                <a:lnTo>
                  <a:pt x="16800" y="0"/>
                </a:lnTo>
                <a:lnTo>
                  <a:pt x="16800" y="4319"/>
                </a:lnTo>
                <a:lnTo>
                  <a:pt x="21600" y="12960"/>
                </a:lnTo>
                <a:lnTo>
                  <a:pt x="21600" y="17280"/>
                </a:lnTo>
                <a:lnTo>
                  <a:pt x="19200" y="1728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2" name="object 120"/>
          <p:cNvSpPr/>
          <p:nvPr/>
        </p:nvSpPr>
        <p:spPr>
          <a:xfrm>
            <a:off x="2493159" y="2247387"/>
            <a:ext cx="36535" cy="32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1600"/>
                </a:moveTo>
                <a:lnTo>
                  <a:pt x="9600" y="21600"/>
                </a:lnTo>
                <a:lnTo>
                  <a:pt x="0" y="10800"/>
                </a:lnTo>
                <a:lnTo>
                  <a:pt x="0" y="5400"/>
                </a:lnTo>
                <a:lnTo>
                  <a:pt x="4800" y="2700"/>
                </a:lnTo>
                <a:lnTo>
                  <a:pt x="4800" y="0"/>
                </a:lnTo>
                <a:lnTo>
                  <a:pt x="7200" y="0"/>
                </a:lnTo>
                <a:lnTo>
                  <a:pt x="10800" y="4471"/>
                </a:lnTo>
                <a:lnTo>
                  <a:pt x="18000" y="14428"/>
                </a:lnTo>
                <a:lnTo>
                  <a:pt x="21600" y="18900"/>
                </a:lnTo>
                <a:lnTo>
                  <a:pt x="16800" y="18900"/>
                </a:lnTo>
                <a:lnTo>
                  <a:pt x="14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3" name="object 121"/>
          <p:cNvSpPr/>
          <p:nvPr/>
        </p:nvSpPr>
        <p:spPr>
          <a:xfrm>
            <a:off x="6373936" y="3321622"/>
            <a:ext cx="36536" cy="24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00" y="21600"/>
                </a:moveTo>
                <a:lnTo>
                  <a:pt x="2400" y="18000"/>
                </a:lnTo>
                <a:lnTo>
                  <a:pt x="0" y="10800"/>
                </a:lnTo>
                <a:lnTo>
                  <a:pt x="0" y="0"/>
                </a:lnTo>
                <a:lnTo>
                  <a:pt x="5400" y="4837"/>
                </a:lnTo>
                <a:lnTo>
                  <a:pt x="16200" y="13162"/>
                </a:lnTo>
                <a:lnTo>
                  <a:pt x="21600" y="18000"/>
                </a:lnTo>
                <a:lnTo>
                  <a:pt x="16575" y="20081"/>
                </a:lnTo>
                <a:lnTo>
                  <a:pt x="12000" y="21150"/>
                </a:lnTo>
                <a:lnTo>
                  <a:pt x="7425" y="21543"/>
                </a:lnTo>
                <a:lnTo>
                  <a:pt x="2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977" name="object 122"/>
          <p:cNvGrpSpPr/>
          <p:nvPr/>
        </p:nvGrpSpPr>
        <p:grpSpPr>
          <a:xfrm>
            <a:off x="4307706" y="3447018"/>
            <a:ext cx="32737" cy="37024"/>
            <a:chOff x="0" y="0"/>
            <a:chExt cx="32735" cy="37022"/>
          </a:xfrm>
        </p:grpSpPr>
        <p:sp>
          <p:nvSpPr>
            <p:cNvPr id="1974" name="Forma"/>
            <p:cNvSpPr/>
            <p:nvPr/>
          </p:nvSpPr>
          <p:spPr>
            <a:xfrm>
              <a:off x="5827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801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5" name="Forma"/>
            <p:cNvSpPr/>
            <p:nvPr/>
          </p:nvSpPr>
          <p:spPr>
            <a:xfrm>
              <a:off x="0" y="8376"/>
              <a:ext cx="26069" cy="2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54" y="21600"/>
                  </a:moveTo>
                  <a:lnTo>
                    <a:pt x="3363" y="21600"/>
                  </a:lnTo>
                  <a:lnTo>
                    <a:pt x="3363" y="18000"/>
                  </a:lnTo>
                  <a:lnTo>
                    <a:pt x="0" y="14400"/>
                  </a:lnTo>
                  <a:lnTo>
                    <a:pt x="0" y="7200"/>
                  </a:lnTo>
                  <a:lnTo>
                    <a:pt x="3363" y="3600"/>
                  </a:lnTo>
                  <a:lnTo>
                    <a:pt x="3363" y="0"/>
                  </a:lnTo>
                  <a:lnTo>
                    <a:pt x="20181" y="0"/>
                  </a:lnTo>
                  <a:lnTo>
                    <a:pt x="20692" y="3600"/>
                  </a:lnTo>
                  <a:lnTo>
                    <a:pt x="21443" y="8100"/>
                  </a:lnTo>
                  <a:lnTo>
                    <a:pt x="21600" y="14175"/>
                  </a:lnTo>
                  <a:lnTo>
                    <a:pt x="20869" y="18000"/>
                  </a:lnTo>
                  <a:lnTo>
                    <a:pt x="16817" y="18000"/>
                  </a:lnTo>
                  <a:lnTo>
                    <a:pt x="1345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6" name="Forma"/>
            <p:cNvSpPr/>
            <p:nvPr/>
          </p:nvSpPr>
          <p:spPr>
            <a:xfrm>
              <a:off x="20035" y="243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4417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78" name="object 123"/>
          <p:cNvSpPr/>
          <p:nvPr/>
        </p:nvSpPr>
        <p:spPr>
          <a:xfrm>
            <a:off x="6349581" y="3435127"/>
            <a:ext cx="32476" cy="2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21600"/>
                </a:moveTo>
                <a:lnTo>
                  <a:pt x="13289" y="20925"/>
                </a:lnTo>
                <a:lnTo>
                  <a:pt x="8437" y="19440"/>
                </a:lnTo>
                <a:lnTo>
                  <a:pt x="4092" y="17955"/>
                </a:lnTo>
                <a:lnTo>
                  <a:pt x="0" y="17280"/>
                </a:lnTo>
                <a:lnTo>
                  <a:pt x="0" y="4319"/>
                </a:lnTo>
                <a:lnTo>
                  <a:pt x="2700" y="4319"/>
                </a:lnTo>
                <a:lnTo>
                  <a:pt x="5400" y="0"/>
                </a:lnTo>
                <a:lnTo>
                  <a:pt x="13499" y="0"/>
                </a:lnTo>
                <a:lnTo>
                  <a:pt x="16200" y="4319"/>
                </a:lnTo>
                <a:lnTo>
                  <a:pt x="21600" y="4319"/>
                </a:lnTo>
                <a:lnTo>
                  <a:pt x="21600" y="8640"/>
                </a:lnTo>
                <a:lnTo>
                  <a:pt x="18900" y="17280"/>
                </a:lnTo>
                <a:lnTo>
                  <a:pt x="189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9" name="object 124"/>
          <p:cNvSpPr/>
          <p:nvPr/>
        </p:nvSpPr>
        <p:spPr>
          <a:xfrm>
            <a:off x="5403743" y="3564844"/>
            <a:ext cx="24358" cy="24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21600"/>
                </a:moveTo>
                <a:lnTo>
                  <a:pt x="3600" y="7200"/>
                </a:lnTo>
                <a:lnTo>
                  <a:pt x="0" y="0"/>
                </a:lnTo>
                <a:lnTo>
                  <a:pt x="5400" y="2137"/>
                </a:lnTo>
                <a:lnTo>
                  <a:pt x="16200" y="5062"/>
                </a:lnTo>
                <a:lnTo>
                  <a:pt x="21600" y="7200"/>
                </a:lnTo>
                <a:lnTo>
                  <a:pt x="18281" y="11981"/>
                </a:lnTo>
                <a:lnTo>
                  <a:pt x="13950" y="15750"/>
                </a:lnTo>
                <a:lnTo>
                  <a:pt x="8943" y="18843"/>
                </a:lnTo>
                <a:lnTo>
                  <a:pt x="3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0" name="object 125"/>
          <p:cNvSpPr/>
          <p:nvPr/>
        </p:nvSpPr>
        <p:spPr>
          <a:xfrm>
            <a:off x="2692069" y="2247387"/>
            <a:ext cx="28416" cy="24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29" y="21600"/>
                </a:moveTo>
                <a:lnTo>
                  <a:pt x="9257" y="14399"/>
                </a:lnTo>
                <a:lnTo>
                  <a:pt x="6171" y="14399"/>
                </a:lnTo>
                <a:lnTo>
                  <a:pt x="3085" y="10800"/>
                </a:lnTo>
                <a:lnTo>
                  <a:pt x="3085" y="7200"/>
                </a:lnTo>
                <a:lnTo>
                  <a:pt x="0" y="3599"/>
                </a:lnTo>
                <a:lnTo>
                  <a:pt x="6171" y="3599"/>
                </a:lnTo>
                <a:lnTo>
                  <a:pt x="9257" y="0"/>
                </a:lnTo>
                <a:lnTo>
                  <a:pt x="15428" y="0"/>
                </a:lnTo>
                <a:lnTo>
                  <a:pt x="15428" y="3599"/>
                </a:lnTo>
                <a:lnTo>
                  <a:pt x="18515" y="3599"/>
                </a:lnTo>
                <a:lnTo>
                  <a:pt x="21600" y="7200"/>
                </a:lnTo>
                <a:lnTo>
                  <a:pt x="18515" y="7200"/>
                </a:lnTo>
                <a:lnTo>
                  <a:pt x="18515" y="14399"/>
                </a:lnTo>
                <a:lnTo>
                  <a:pt x="15429" y="18000"/>
                </a:lnTo>
                <a:lnTo>
                  <a:pt x="1542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1" name="object 126"/>
          <p:cNvSpPr/>
          <p:nvPr/>
        </p:nvSpPr>
        <p:spPr>
          <a:xfrm>
            <a:off x="5959880" y="3613491"/>
            <a:ext cx="24357" cy="2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99" y="21600"/>
                </a:moveTo>
                <a:lnTo>
                  <a:pt x="14400" y="17280"/>
                </a:lnTo>
                <a:lnTo>
                  <a:pt x="7199" y="17280"/>
                </a:lnTo>
                <a:lnTo>
                  <a:pt x="3600" y="12960"/>
                </a:lnTo>
                <a:lnTo>
                  <a:pt x="3600" y="8640"/>
                </a:lnTo>
                <a:lnTo>
                  <a:pt x="0" y="4319"/>
                </a:lnTo>
                <a:lnTo>
                  <a:pt x="0" y="0"/>
                </a:lnTo>
                <a:lnTo>
                  <a:pt x="21600" y="12960"/>
                </a:lnTo>
                <a:lnTo>
                  <a:pt x="21600" y="17280"/>
                </a:lnTo>
                <a:lnTo>
                  <a:pt x="17999" y="17280"/>
                </a:lnTo>
                <a:lnTo>
                  <a:pt x="179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2" name="object 127"/>
          <p:cNvSpPr/>
          <p:nvPr/>
        </p:nvSpPr>
        <p:spPr>
          <a:xfrm>
            <a:off x="828809" y="2847337"/>
            <a:ext cx="24357" cy="2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1600"/>
                </a:moveTo>
                <a:lnTo>
                  <a:pt x="10800" y="21600"/>
                </a:lnTo>
                <a:lnTo>
                  <a:pt x="3600" y="4319"/>
                </a:lnTo>
                <a:lnTo>
                  <a:pt x="0" y="0"/>
                </a:lnTo>
                <a:lnTo>
                  <a:pt x="5400" y="3914"/>
                </a:lnTo>
                <a:lnTo>
                  <a:pt x="16200" y="13365"/>
                </a:lnTo>
                <a:lnTo>
                  <a:pt x="21600" y="17280"/>
                </a:lnTo>
                <a:lnTo>
                  <a:pt x="17999" y="17280"/>
                </a:lnTo>
                <a:lnTo>
                  <a:pt x="14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3" name="object 128"/>
          <p:cNvSpPr/>
          <p:nvPr/>
        </p:nvSpPr>
        <p:spPr>
          <a:xfrm>
            <a:off x="6572585" y="338215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399" y="21600"/>
                </a:lnTo>
                <a:lnTo>
                  <a:pt x="7199" y="14399"/>
                </a:lnTo>
                <a:lnTo>
                  <a:pt x="0" y="14399"/>
                </a:lnTo>
                <a:lnTo>
                  <a:pt x="7199" y="7199"/>
                </a:lnTo>
                <a:lnTo>
                  <a:pt x="7199" y="0"/>
                </a:lnTo>
                <a:lnTo>
                  <a:pt x="14399" y="7199"/>
                </a:lnTo>
                <a:lnTo>
                  <a:pt x="14399" y="143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4" name="object 129"/>
          <p:cNvSpPr/>
          <p:nvPr/>
        </p:nvSpPr>
        <p:spPr>
          <a:xfrm>
            <a:off x="873200" y="268491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7199" y="0"/>
                </a:lnTo>
                <a:lnTo>
                  <a:pt x="21600" y="7199"/>
                </a:lnTo>
                <a:lnTo>
                  <a:pt x="7199" y="143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5" name="object 130"/>
          <p:cNvSpPr/>
          <p:nvPr/>
        </p:nvSpPr>
        <p:spPr>
          <a:xfrm>
            <a:off x="6658095" y="2839229"/>
            <a:ext cx="44655" cy="28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21600"/>
                </a:moveTo>
                <a:lnTo>
                  <a:pt x="8836" y="19768"/>
                </a:lnTo>
                <a:lnTo>
                  <a:pt x="2945" y="17260"/>
                </a:lnTo>
                <a:lnTo>
                  <a:pt x="0" y="15428"/>
                </a:lnTo>
                <a:lnTo>
                  <a:pt x="11782" y="6171"/>
                </a:lnTo>
                <a:lnTo>
                  <a:pt x="13745" y="3085"/>
                </a:lnTo>
                <a:lnTo>
                  <a:pt x="13746" y="0"/>
                </a:lnTo>
                <a:lnTo>
                  <a:pt x="15709" y="0"/>
                </a:lnTo>
                <a:lnTo>
                  <a:pt x="19636" y="3085"/>
                </a:lnTo>
                <a:lnTo>
                  <a:pt x="21600" y="3085"/>
                </a:lnTo>
                <a:lnTo>
                  <a:pt x="11782" y="18514"/>
                </a:lnTo>
                <a:lnTo>
                  <a:pt x="11782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6" name="object 131"/>
          <p:cNvSpPr/>
          <p:nvPr/>
        </p:nvSpPr>
        <p:spPr>
          <a:xfrm>
            <a:off x="6625620" y="2681134"/>
            <a:ext cx="20297" cy="16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21600"/>
                </a:moveTo>
                <a:lnTo>
                  <a:pt x="8640" y="21600"/>
                </a:lnTo>
                <a:lnTo>
                  <a:pt x="0" y="16201"/>
                </a:lnTo>
                <a:lnTo>
                  <a:pt x="12960" y="0"/>
                </a:lnTo>
                <a:lnTo>
                  <a:pt x="17280" y="5399"/>
                </a:lnTo>
                <a:lnTo>
                  <a:pt x="17280" y="10800"/>
                </a:lnTo>
                <a:lnTo>
                  <a:pt x="21600" y="16201"/>
                </a:lnTo>
                <a:lnTo>
                  <a:pt x="1728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7" name="object 132"/>
          <p:cNvSpPr/>
          <p:nvPr/>
        </p:nvSpPr>
        <p:spPr>
          <a:xfrm>
            <a:off x="3625468" y="3516200"/>
            <a:ext cx="12701" cy="32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7199" y="5400"/>
                </a:lnTo>
                <a:lnTo>
                  <a:pt x="14399" y="8100"/>
                </a:lnTo>
                <a:lnTo>
                  <a:pt x="21600" y="135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8" name="object 133"/>
          <p:cNvSpPr/>
          <p:nvPr/>
        </p:nvSpPr>
        <p:spPr>
          <a:xfrm>
            <a:off x="6617499" y="2539255"/>
            <a:ext cx="28417" cy="24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14" y="21600"/>
                </a:moveTo>
                <a:lnTo>
                  <a:pt x="13885" y="18337"/>
                </a:lnTo>
                <a:lnTo>
                  <a:pt x="4628" y="10463"/>
                </a:lnTo>
                <a:lnTo>
                  <a:pt x="0" y="7200"/>
                </a:lnTo>
                <a:lnTo>
                  <a:pt x="0" y="3599"/>
                </a:lnTo>
                <a:lnTo>
                  <a:pt x="3085" y="3599"/>
                </a:lnTo>
                <a:lnTo>
                  <a:pt x="3085" y="0"/>
                </a:lnTo>
                <a:lnTo>
                  <a:pt x="7714" y="3262"/>
                </a:lnTo>
                <a:lnTo>
                  <a:pt x="16972" y="11137"/>
                </a:lnTo>
                <a:lnTo>
                  <a:pt x="21600" y="14399"/>
                </a:lnTo>
                <a:lnTo>
                  <a:pt x="21600" y="18000"/>
                </a:lnTo>
                <a:lnTo>
                  <a:pt x="18514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9" name="object 134"/>
          <p:cNvSpPr/>
          <p:nvPr/>
        </p:nvSpPr>
        <p:spPr>
          <a:xfrm>
            <a:off x="1417421" y="2437912"/>
            <a:ext cx="20298" cy="2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21600"/>
                </a:moveTo>
                <a:lnTo>
                  <a:pt x="12960" y="21600"/>
                </a:lnTo>
                <a:lnTo>
                  <a:pt x="4320" y="17280"/>
                </a:lnTo>
                <a:lnTo>
                  <a:pt x="0" y="17280"/>
                </a:lnTo>
                <a:lnTo>
                  <a:pt x="4320" y="8640"/>
                </a:lnTo>
                <a:lnTo>
                  <a:pt x="12960" y="0"/>
                </a:lnTo>
                <a:lnTo>
                  <a:pt x="17280" y="4319"/>
                </a:lnTo>
                <a:lnTo>
                  <a:pt x="17280" y="8640"/>
                </a:lnTo>
                <a:lnTo>
                  <a:pt x="21600" y="12960"/>
                </a:lnTo>
                <a:lnTo>
                  <a:pt x="17280" y="17280"/>
                </a:lnTo>
                <a:lnTo>
                  <a:pt x="1728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0" name="object 135"/>
          <p:cNvSpPr/>
          <p:nvPr/>
        </p:nvSpPr>
        <p:spPr>
          <a:xfrm>
            <a:off x="6580967" y="3317568"/>
            <a:ext cx="16239" cy="16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21600"/>
                </a:lnTo>
                <a:lnTo>
                  <a:pt x="0" y="0"/>
                </a:lnTo>
                <a:lnTo>
                  <a:pt x="10799" y="5399"/>
                </a:lnTo>
                <a:lnTo>
                  <a:pt x="21600" y="16201"/>
                </a:lnTo>
                <a:lnTo>
                  <a:pt x="16199" y="16201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994" name="object 136"/>
          <p:cNvGrpSpPr/>
          <p:nvPr/>
        </p:nvGrpSpPr>
        <p:grpSpPr>
          <a:xfrm>
            <a:off x="5143681" y="3386212"/>
            <a:ext cx="12701" cy="12701"/>
            <a:chOff x="0" y="0"/>
            <a:chExt cx="12700" cy="12699"/>
          </a:xfrm>
        </p:grpSpPr>
        <p:sp>
          <p:nvSpPr>
            <p:cNvPr id="1991" name="Linea"/>
            <p:cNvSpPr/>
            <p:nvPr/>
          </p:nvSpPr>
          <p:spPr>
            <a:xfrm>
              <a:off x="0" y="8376"/>
              <a:ext cx="12701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92" name="Linea"/>
            <p:cNvSpPr/>
            <p:nvPr/>
          </p:nvSpPr>
          <p:spPr>
            <a:xfrm>
              <a:off x="0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93" name="Linea"/>
            <p:cNvSpPr/>
            <p:nvPr/>
          </p:nvSpPr>
          <p:spPr>
            <a:xfrm flipH="1">
              <a:off x="432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97" name="object 137"/>
          <p:cNvGrpSpPr/>
          <p:nvPr/>
        </p:nvGrpSpPr>
        <p:grpSpPr>
          <a:xfrm>
            <a:off x="5428100" y="3560791"/>
            <a:ext cx="44654" cy="24324"/>
            <a:chOff x="0" y="0"/>
            <a:chExt cx="44653" cy="24322"/>
          </a:xfrm>
        </p:grpSpPr>
        <p:sp>
          <p:nvSpPr>
            <p:cNvPr id="1995" name="Forma"/>
            <p:cNvSpPr/>
            <p:nvPr/>
          </p:nvSpPr>
          <p:spPr>
            <a:xfrm>
              <a:off x="24356" y="0"/>
              <a:ext cx="20298" cy="1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2960" y="16201"/>
                  </a:lnTo>
                  <a:lnTo>
                    <a:pt x="8639" y="16201"/>
                  </a:lnTo>
                  <a:lnTo>
                    <a:pt x="0" y="10800"/>
                  </a:lnTo>
                  <a:lnTo>
                    <a:pt x="8639" y="5399"/>
                  </a:lnTo>
                  <a:lnTo>
                    <a:pt x="17279" y="5399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96" name="Forma"/>
            <p:cNvSpPr/>
            <p:nvPr/>
          </p:nvSpPr>
          <p:spPr>
            <a:xfrm>
              <a:off x="0" y="4053"/>
              <a:ext cx="24357" cy="20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1600"/>
                  </a:moveTo>
                  <a:lnTo>
                    <a:pt x="7199" y="17280"/>
                  </a:lnTo>
                  <a:lnTo>
                    <a:pt x="0" y="8640"/>
                  </a:lnTo>
                  <a:lnTo>
                    <a:pt x="3600" y="4320"/>
                  </a:lnTo>
                  <a:lnTo>
                    <a:pt x="3600" y="0"/>
                  </a:lnTo>
                  <a:lnTo>
                    <a:pt x="10799" y="0"/>
                  </a:lnTo>
                  <a:lnTo>
                    <a:pt x="14400" y="4320"/>
                  </a:lnTo>
                  <a:lnTo>
                    <a:pt x="21600" y="4320"/>
                  </a:lnTo>
                  <a:lnTo>
                    <a:pt x="21600" y="12960"/>
                  </a:lnTo>
                  <a:lnTo>
                    <a:pt x="144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98" name="object 138"/>
          <p:cNvSpPr/>
          <p:nvPr/>
        </p:nvSpPr>
        <p:spPr>
          <a:xfrm>
            <a:off x="4884141" y="3499985"/>
            <a:ext cx="20297" cy="24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21600"/>
                </a:moveTo>
                <a:lnTo>
                  <a:pt x="12960" y="18000"/>
                </a:lnTo>
                <a:lnTo>
                  <a:pt x="4320" y="14399"/>
                </a:lnTo>
                <a:lnTo>
                  <a:pt x="0" y="10800"/>
                </a:lnTo>
                <a:lnTo>
                  <a:pt x="0" y="0"/>
                </a:lnTo>
                <a:lnTo>
                  <a:pt x="4320" y="0"/>
                </a:lnTo>
                <a:lnTo>
                  <a:pt x="8640" y="3599"/>
                </a:lnTo>
                <a:lnTo>
                  <a:pt x="17280" y="3599"/>
                </a:lnTo>
                <a:lnTo>
                  <a:pt x="21600" y="7200"/>
                </a:lnTo>
                <a:lnTo>
                  <a:pt x="21600" y="10800"/>
                </a:lnTo>
                <a:lnTo>
                  <a:pt x="17280" y="18000"/>
                </a:lnTo>
                <a:lnTo>
                  <a:pt x="1728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9" name="object 139"/>
          <p:cNvSpPr/>
          <p:nvPr/>
        </p:nvSpPr>
        <p:spPr>
          <a:xfrm>
            <a:off x="853164" y="2859497"/>
            <a:ext cx="16239" cy="24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21600"/>
                </a:moveTo>
                <a:lnTo>
                  <a:pt x="10799" y="21600"/>
                </a:lnTo>
                <a:lnTo>
                  <a:pt x="10799" y="18000"/>
                </a:lnTo>
                <a:lnTo>
                  <a:pt x="5400" y="18000"/>
                </a:lnTo>
                <a:lnTo>
                  <a:pt x="5400" y="14399"/>
                </a:lnTo>
                <a:lnTo>
                  <a:pt x="0" y="10800"/>
                </a:lnTo>
                <a:lnTo>
                  <a:pt x="0" y="0"/>
                </a:lnTo>
                <a:lnTo>
                  <a:pt x="5400" y="0"/>
                </a:lnTo>
                <a:lnTo>
                  <a:pt x="16200" y="3599"/>
                </a:lnTo>
                <a:lnTo>
                  <a:pt x="21600" y="3599"/>
                </a:lnTo>
                <a:lnTo>
                  <a:pt x="21600" y="10800"/>
                </a:lnTo>
                <a:lnTo>
                  <a:pt x="16200" y="14399"/>
                </a:lnTo>
                <a:lnTo>
                  <a:pt x="162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0" name="object 140"/>
          <p:cNvSpPr/>
          <p:nvPr/>
        </p:nvSpPr>
        <p:spPr>
          <a:xfrm>
            <a:off x="5525264" y="230589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99" y="21600"/>
                </a:moveTo>
                <a:lnTo>
                  <a:pt x="7199" y="21600"/>
                </a:lnTo>
                <a:lnTo>
                  <a:pt x="0" y="10799"/>
                </a:lnTo>
                <a:lnTo>
                  <a:pt x="0" y="0"/>
                </a:lnTo>
                <a:lnTo>
                  <a:pt x="14399" y="0"/>
                </a:lnTo>
                <a:lnTo>
                  <a:pt x="21600" y="10799"/>
                </a:lnTo>
                <a:lnTo>
                  <a:pt x="143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04" name="object 141"/>
          <p:cNvGrpSpPr/>
          <p:nvPr/>
        </p:nvGrpSpPr>
        <p:grpSpPr>
          <a:xfrm>
            <a:off x="1685339" y="3538226"/>
            <a:ext cx="81188" cy="38782"/>
            <a:chOff x="0" y="0"/>
            <a:chExt cx="81187" cy="38780"/>
          </a:xfrm>
        </p:grpSpPr>
        <p:sp>
          <p:nvSpPr>
            <p:cNvPr id="2001" name="Forma"/>
            <p:cNvSpPr/>
            <p:nvPr/>
          </p:nvSpPr>
          <p:spPr>
            <a:xfrm>
              <a:off x="54540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799" y="21600"/>
                  </a:lnTo>
                  <a:lnTo>
                    <a:pt x="0" y="10799"/>
                  </a:lnTo>
                  <a:lnTo>
                    <a:pt x="10799" y="0"/>
                  </a:lnTo>
                  <a:lnTo>
                    <a:pt x="10799" y="10799"/>
                  </a:lnTo>
                  <a:lnTo>
                    <a:pt x="21600" y="107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02" name="Forma"/>
            <p:cNvSpPr/>
            <p:nvPr/>
          </p:nvSpPr>
          <p:spPr>
            <a:xfrm>
              <a:off x="0" y="6349"/>
              <a:ext cx="56832" cy="3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21600"/>
                  </a:moveTo>
                  <a:lnTo>
                    <a:pt x="6943" y="19997"/>
                  </a:lnTo>
                  <a:lnTo>
                    <a:pt x="2314" y="17803"/>
                  </a:lnTo>
                  <a:lnTo>
                    <a:pt x="0" y="16200"/>
                  </a:lnTo>
                  <a:lnTo>
                    <a:pt x="2049" y="12150"/>
                  </a:lnTo>
                  <a:lnTo>
                    <a:pt x="3664" y="8100"/>
                  </a:lnTo>
                  <a:lnTo>
                    <a:pt x="4990" y="4050"/>
                  </a:lnTo>
                  <a:lnTo>
                    <a:pt x="6171" y="0"/>
                  </a:lnTo>
                  <a:lnTo>
                    <a:pt x="21600" y="0"/>
                  </a:lnTo>
                  <a:lnTo>
                    <a:pt x="20057" y="2700"/>
                  </a:lnTo>
                  <a:lnTo>
                    <a:pt x="20057" y="8100"/>
                  </a:lnTo>
                  <a:lnTo>
                    <a:pt x="18514" y="10800"/>
                  </a:lnTo>
                  <a:lnTo>
                    <a:pt x="7714" y="10800"/>
                  </a:lnTo>
                  <a:lnTo>
                    <a:pt x="7714" y="13500"/>
                  </a:lnTo>
                  <a:lnTo>
                    <a:pt x="9257" y="18900"/>
                  </a:lnTo>
                  <a:lnTo>
                    <a:pt x="925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03" name="Forma"/>
            <p:cNvSpPr/>
            <p:nvPr/>
          </p:nvSpPr>
          <p:spPr>
            <a:xfrm>
              <a:off x="60890" y="10403"/>
              <a:ext cx="20298" cy="2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" y="12960"/>
                  </a:lnTo>
                  <a:lnTo>
                    <a:pt x="4321" y="8639"/>
                  </a:lnTo>
                  <a:lnTo>
                    <a:pt x="4321" y="0"/>
                  </a:lnTo>
                  <a:lnTo>
                    <a:pt x="12961" y="4320"/>
                  </a:lnTo>
                  <a:lnTo>
                    <a:pt x="17280" y="4320"/>
                  </a:lnTo>
                  <a:lnTo>
                    <a:pt x="21600" y="8639"/>
                  </a:lnTo>
                  <a:lnTo>
                    <a:pt x="17280" y="1296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05" name="object 142"/>
          <p:cNvSpPr/>
          <p:nvPr/>
        </p:nvSpPr>
        <p:spPr>
          <a:xfrm>
            <a:off x="2805471" y="355646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99" y="21600"/>
                </a:moveTo>
                <a:lnTo>
                  <a:pt x="7199" y="14399"/>
                </a:lnTo>
                <a:lnTo>
                  <a:pt x="0" y="7199"/>
                </a:lnTo>
                <a:lnTo>
                  <a:pt x="0" y="0"/>
                </a:lnTo>
                <a:lnTo>
                  <a:pt x="21600" y="0"/>
                </a:lnTo>
                <a:lnTo>
                  <a:pt x="14399" y="7199"/>
                </a:lnTo>
                <a:lnTo>
                  <a:pt x="14399" y="14399"/>
                </a:lnTo>
                <a:lnTo>
                  <a:pt x="71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08" name="object 143"/>
          <p:cNvGrpSpPr/>
          <p:nvPr/>
        </p:nvGrpSpPr>
        <p:grpSpPr>
          <a:xfrm>
            <a:off x="1340027" y="3511885"/>
            <a:ext cx="16498" cy="28647"/>
            <a:chOff x="0" y="0"/>
            <a:chExt cx="16497" cy="28645"/>
          </a:xfrm>
        </p:grpSpPr>
        <p:sp>
          <p:nvSpPr>
            <p:cNvPr id="2006" name="Triangolo"/>
            <p:cNvSpPr/>
            <p:nvPr/>
          </p:nvSpPr>
          <p:spPr>
            <a:xfrm>
              <a:off x="0" y="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07" name="Forma"/>
            <p:cNvSpPr/>
            <p:nvPr/>
          </p:nvSpPr>
          <p:spPr>
            <a:xfrm>
              <a:off x="253" y="8375"/>
              <a:ext cx="16245" cy="2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9" y="4317"/>
                  </a:lnTo>
                  <a:lnTo>
                    <a:pt x="5404" y="0"/>
                  </a:lnTo>
                  <a:lnTo>
                    <a:pt x="5404" y="4317"/>
                  </a:lnTo>
                  <a:lnTo>
                    <a:pt x="0" y="8634"/>
                  </a:lnTo>
                  <a:lnTo>
                    <a:pt x="10809" y="8634"/>
                  </a:lnTo>
                  <a:lnTo>
                    <a:pt x="10809" y="17283"/>
                  </a:lnTo>
                  <a:lnTo>
                    <a:pt x="16196" y="1728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09" name="object 144"/>
          <p:cNvSpPr/>
          <p:nvPr/>
        </p:nvSpPr>
        <p:spPr>
          <a:xfrm>
            <a:off x="6601263" y="2765993"/>
            <a:ext cx="20297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959" y="21600"/>
                </a:lnTo>
                <a:lnTo>
                  <a:pt x="8640" y="14399"/>
                </a:lnTo>
                <a:lnTo>
                  <a:pt x="0" y="14399"/>
                </a:lnTo>
                <a:lnTo>
                  <a:pt x="4320" y="7199"/>
                </a:lnTo>
                <a:lnTo>
                  <a:pt x="4320" y="0"/>
                </a:lnTo>
                <a:lnTo>
                  <a:pt x="8640" y="0"/>
                </a:lnTo>
                <a:lnTo>
                  <a:pt x="17280" y="7199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0" name="object 145"/>
          <p:cNvSpPr/>
          <p:nvPr/>
        </p:nvSpPr>
        <p:spPr>
          <a:xfrm>
            <a:off x="5338532" y="3528362"/>
            <a:ext cx="12701" cy="16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6201"/>
                </a:lnTo>
                <a:lnTo>
                  <a:pt x="7199" y="5399"/>
                </a:lnTo>
                <a:lnTo>
                  <a:pt x="7199" y="0"/>
                </a:lnTo>
                <a:lnTo>
                  <a:pt x="21600" y="0"/>
                </a:lnTo>
                <a:lnTo>
                  <a:pt x="14399" y="5399"/>
                </a:lnTo>
                <a:lnTo>
                  <a:pt x="7199" y="16201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13" name="object 146"/>
          <p:cNvGrpSpPr/>
          <p:nvPr/>
        </p:nvGrpSpPr>
        <p:grpSpPr>
          <a:xfrm>
            <a:off x="988894" y="3120693"/>
            <a:ext cx="38826" cy="14727"/>
            <a:chOff x="0" y="0"/>
            <a:chExt cx="38825" cy="14726"/>
          </a:xfrm>
        </p:grpSpPr>
        <p:sp>
          <p:nvSpPr>
            <p:cNvPr id="2011" name="Forma"/>
            <p:cNvSpPr/>
            <p:nvPr/>
          </p:nvSpPr>
          <p:spPr>
            <a:xfrm>
              <a:off x="14469" y="0"/>
              <a:ext cx="24357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21600"/>
                  </a:moveTo>
                  <a:lnTo>
                    <a:pt x="10800" y="21600"/>
                  </a:lnTo>
                  <a:lnTo>
                    <a:pt x="3600" y="10799"/>
                  </a:lnTo>
                  <a:lnTo>
                    <a:pt x="0" y="10799"/>
                  </a:lnTo>
                  <a:lnTo>
                    <a:pt x="3600" y="0"/>
                  </a:lnTo>
                  <a:lnTo>
                    <a:pt x="21600" y="0"/>
                  </a:lnTo>
                  <a:lnTo>
                    <a:pt x="18000" y="10799"/>
                  </a:lnTo>
                  <a:lnTo>
                    <a:pt x="18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12" name="Triangolo"/>
            <p:cNvSpPr/>
            <p:nvPr/>
          </p:nvSpPr>
          <p:spPr>
            <a:xfrm>
              <a:off x="0" y="20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14" name="object 147"/>
          <p:cNvSpPr/>
          <p:nvPr/>
        </p:nvSpPr>
        <p:spPr>
          <a:xfrm>
            <a:off x="6422388" y="361727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99" y="21600"/>
                </a:moveTo>
                <a:lnTo>
                  <a:pt x="0" y="7199"/>
                </a:lnTo>
                <a:lnTo>
                  <a:pt x="7199" y="0"/>
                </a:lnTo>
                <a:lnTo>
                  <a:pt x="21600" y="0"/>
                </a:lnTo>
                <a:lnTo>
                  <a:pt x="21600" y="7199"/>
                </a:lnTo>
                <a:lnTo>
                  <a:pt x="14399" y="14399"/>
                </a:lnTo>
                <a:lnTo>
                  <a:pt x="143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5" name="object 148"/>
          <p:cNvSpPr/>
          <p:nvPr/>
        </p:nvSpPr>
        <p:spPr>
          <a:xfrm>
            <a:off x="2010092" y="2311976"/>
            <a:ext cx="2029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960" y="21600"/>
                </a:lnTo>
                <a:lnTo>
                  <a:pt x="8640" y="14399"/>
                </a:lnTo>
                <a:lnTo>
                  <a:pt x="0" y="14399"/>
                </a:lnTo>
                <a:lnTo>
                  <a:pt x="0" y="0"/>
                </a:lnTo>
                <a:lnTo>
                  <a:pt x="8640" y="0"/>
                </a:lnTo>
                <a:lnTo>
                  <a:pt x="12960" y="7199"/>
                </a:lnTo>
                <a:lnTo>
                  <a:pt x="21600" y="143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6" name="object 149"/>
          <p:cNvSpPr/>
          <p:nvPr/>
        </p:nvSpPr>
        <p:spPr>
          <a:xfrm>
            <a:off x="3053093" y="3418911"/>
            <a:ext cx="12701" cy="2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399" y="21600"/>
                </a:lnTo>
                <a:lnTo>
                  <a:pt x="7199" y="17280"/>
                </a:lnTo>
                <a:lnTo>
                  <a:pt x="0" y="17280"/>
                </a:lnTo>
                <a:lnTo>
                  <a:pt x="0" y="8640"/>
                </a:lnTo>
                <a:lnTo>
                  <a:pt x="7199" y="4319"/>
                </a:lnTo>
                <a:lnTo>
                  <a:pt x="7199" y="0"/>
                </a:lnTo>
                <a:lnTo>
                  <a:pt x="14399" y="8640"/>
                </a:lnTo>
                <a:lnTo>
                  <a:pt x="14399" y="1296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7" name="object 150"/>
          <p:cNvSpPr/>
          <p:nvPr/>
        </p:nvSpPr>
        <p:spPr>
          <a:xfrm>
            <a:off x="4587543" y="3520254"/>
            <a:ext cx="12701" cy="16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399" y="21600"/>
                </a:lnTo>
                <a:lnTo>
                  <a:pt x="7199" y="16201"/>
                </a:lnTo>
                <a:lnTo>
                  <a:pt x="0" y="16201"/>
                </a:lnTo>
                <a:lnTo>
                  <a:pt x="7199" y="10800"/>
                </a:lnTo>
                <a:lnTo>
                  <a:pt x="14399" y="0"/>
                </a:lnTo>
                <a:lnTo>
                  <a:pt x="21600" y="108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8" name="object 151"/>
          <p:cNvSpPr/>
          <p:nvPr/>
        </p:nvSpPr>
        <p:spPr>
          <a:xfrm>
            <a:off x="2750669" y="355038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10799"/>
                </a:lnTo>
                <a:lnTo>
                  <a:pt x="10800" y="0"/>
                </a:lnTo>
                <a:lnTo>
                  <a:pt x="21600" y="107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24" name="object 152"/>
          <p:cNvGrpSpPr/>
          <p:nvPr/>
        </p:nvGrpSpPr>
        <p:grpSpPr>
          <a:xfrm>
            <a:off x="6032948" y="2360621"/>
            <a:ext cx="38827" cy="44860"/>
            <a:chOff x="0" y="0"/>
            <a:chExt cx="38825" cy="44859"/>
          </a:xfrm>
        </p:grpSpPr>
        <p:sp>
          <p:nvSpPr>
            <p:cNvPr id="2019" name="Forma"/>
            <p:cNvSpPr/>
            <p:nvPr/>
          </p:nvSpPr>
          <p:spPr>
            <a:xfrm>
              <a:off x="0" y="0"/>
              <a:ext cx="16238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799" y="21600"/>
                  </a:lnTo>
                  <a:lnTo>
                    <a:pt x="5400" y="14399"/>
                  </a:lnTo>
                  <a:lnTo>
                    <a:pt x="0" y="14399"/>
                  </a:lnTo>
                  <a:lnTo>
                    <a:pt x="0" y="0"/>
                  </a:lnTo>
                  <a:lnTo>
                    <a:pt x="5400" y="0"/>
                  </a:lnTo>
                  <a:lnTo>
                    <a:pt x="16199" y="7199"/>
                  </a:lnTo>
                  <a:lnTo>
                    <a:pt x="21600" y="71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20" name="Forma"/>
            <p:cNvSpPr/>
            <p:nvPr/>
          </p:nvSpPr>
          <p:spPr>
            <a:xfrm>
              <a:off x="26125" y="608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799" y="10801"/>
                  </a:lnTo>
                  <a:lnTo>
                    <a:pt x="10799" y="0"/>
                  </a:lnTo>
                  <a:lnTo>
                    <a:pt x="21600" y="10801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21" name="Triangolo"/>
            <p:cNvSpPr/>
            <p:nvPr/>
          </p:nvSpPr>
          <p:spPr>
            <a:xfrm>
              <a:off x="11916" y="8107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22" name="Forma"/>
            <p:cNvSpPr/>
            <p:nvPr/>
          </p:nvSpPr>
          <p:spPr>
            <a:xfrm>
              <a:off x="18006" y="14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21600"/>
                  </a:moveTo>
                  <a:lnTo>
                    <a:pt x="0" y="108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0801" y="1080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23" name="Forma"/>
            <p:cNvSpPr/>
            <p:nvPr/>
          </p:nvSpPr>
          <p:spPr>
            <a:xfrm>
              <a:off x="22065" y="24591"/>
              <a:ext cx="12701" cy="20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0801" y="4320"/>
                  </a:lnTo>
                  <a:lnTo>
                    <a:pt x="21600" y="4320"/>
                  </a:lnTo>
                  <a:lnTo>
                    <a:pt x="10801" y="8640"/>
                  </a:lnTo>
                  <a:lnTo>
                    <a:pt x="10801" y="1728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27" name="object 153"/>
          <p:cNvGrpSpPr/>
          <p:nvPr/>
        </p:nvGrpSpPr>
        <p:grpSpPr>
          <a:xfrm>
            <a:off x="4449520" y="3479449"/>
            <a:ext cx="37053" cy="16759"/>
            <a:chOff x="0" y="0"/>
            <a:chExt cx="37051" cy="16757"/>
          </a:xfrm>
        </p:grpSpPr>
        <p:sp>
          <p:nvSpPr>
            <p:cNvPr id="2025" name="Quadrato"/>
            <p:cNvSpPr/>
            <p:nvPr/>
          </p:nvSpPr>
          <p:spPr>
            <a:xfrm>
              <a:off x="0" y="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26" name="Quadrato"/>
            <p:cNvSpPr/>
            <p:nvPr/>
          </p:nvSpPr>
          <p:spPr>
            <a:xfrm>
              <a:off x="24351" y="4057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30" name="object 154"/>
          <p:cNvGrpSpPr/>
          <p:nvPr/>
        </p:nvGrpSpPr>
        <p:grpSpPr>
          <a:xfrm>
            <a:off x="5050573" y="3532428"/>
            <a:ext cx="32735" cy="24581"/>
            <a:chOff x="0" y="0"/>
            <a:chExt cx="32733" cy="24580"/>
          </a:xfrm>
        </p:grpSpPr>
        <p:sp>
          <p:nvSpPr>
            <p:cNvPr id="2028" name="Forma"/>
            <p:cNvSpPr/>
            <p:nvPr/>
          </p:nvSpPr>
          <p:spPr>
            <a:xfrm>
              <a:off x="0" y="0"/>
              <a:ext cx="24359" cy="16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99"/>
                  </a:moveTo>
                  <a:lnTo>
                    <a:pt x="14392" y="10799"/>
                  </a:lnTo>
                  <a:lnTo>
                    <a:pt x="10800" y="5400"/>
                  </a:lnTo>
                  <a:lnTo>
                    <a:pt x="3592" y="0"/>
                  </a:lnTo>
                  <a:lnTo>
                    <a:pt x="0" y="5400"/>
                  </a:lnTo>
                  <a:lnTo>
                    <a:pt x="10800" y="21600"/>
                  </a:lnTo>
                  <a:lnTo>
                    <a:pt x="14392" y="21600"/>
                  </a:lnTo>
                  <a:lnTo>
                    <a:pt x="17996" y="16199"/>
                  </a:lnTo>
                  <a:lnTo>
                    <a:pt x="21600" y="1619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29" name="Triangolo"/>
            <p:cNvSpPr/>
            <p:nvPr/>
          </p:nvSpPr>
          <p:spPr>
            <a:xfrm>
              <a:off x="20033" y="1188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31" name="object 155"/>
          <p:cNvSpPr/>
          <p:nvPr/>
        </p:nvSpPr>
        <p:spPr>
          <a:xfrm>
            <a:off x="4437346" y="348552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199" y="10799"/>
                </a:lnTo>
                <a:lnTo>
                  <a:pt x="7199" y="0"/>
                </a:lnTo>
                <a:lnTo>
                  <a:pt x="21600" y="0"/>
                </a:lnTo>
                <a:lnTo>
                  <a:pt x="14399" y="10799"/>
                </a:lnTo>
                <a:lnTo>
                  <a:pt x="7199" y="107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2" name="object 156"/>
          <p:cNvSpPr/>
          <p:nvPr/>
        </p:nvSpPr>
        <p:spPr>
          <a:xfrm>
            <a:off x="4339921" y="346728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400" y="21600"/>
                </a:lnTo>
                <a:lnTo>
                  <a:pt x="0" y="7199"/>
                </a:lnTo>
                <a:lnTo>
                  <a:pt x="7200" y="0"/>
                </a:lnTo>
                <a:lnTo>
                  <a:pt x="14400" y="0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3" name="object 157"/>
          <p:cNvSpPr/>
          <p:nvPr/>
        </p:nvSpPr>
        <p:spPr>
          <a:xfrm>
            <a:off x="5062492" y="351187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39" name="object 158"/>
          <p:cNvGrpSpPr/>
          <p:nvPr/>
        </p:nvGrpSpPr>
        <p:grpSpPr>
          <a:xfrm>
            <a:off x="4283086" y="3471346"/>
            <a:ext cx="28931" cy="24861"/>
            <a:chOff x="0" y="0"/>
            <a:chExt cx="28930" cy="24859"/>
          </a:xfrm>
        </p:grpSpPr>
        <p:sp>
          <p:nvSpPr>
            <p:cNvPr id="2034" name="Triangolo"/>
            <p:cNvSpPr/>
            <p:nvPr/>
          </p:nvSpPr>
          <p:spPr>
            <a:xfrm>
              <a:off x="0" y="12159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35" name="Forma"/>
            <p:cNvSpPr/>
            <p:nvPr/>
          </p:nvSpPr>
          <p:spPr>
            <a:xfrm>
              <a:off x="6089" y="810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78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36" name="Triangolo"/>
            <p:cNvSpPr/>
            <p:nvPr/>
          </p:nvSpPr>
          <p:spPr>
            <a:xfrm>
              <a:off x="12172" y="810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37" name="Quadrato"/>
            <p:cNvSpPr/>
            <p:nvPr/>
          </p:nvSpPr>
          <p:spPr>
            <a:xfrm>
              <a:off x="16230" y="4050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38" name="Triangolo"/>
            <p:cNvSpPr/>
            <p:nvPr/>
          </p:nvSpPr>
          <p:spPr>
            <a:xfrm>
              <a:off x="16230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45" name="object 159"/>
          <p:cNvGrpSpPr/>
          <p:nvPr/>
        </p:nvGrpSpPr>
        <p:grpSpPr>
          <a:xfrm>
            <a:off x="4181605" y="3467556"/>
            <a:ext cx="43146" cy="28639"/>
            <a:chOff x="0" y="0"/>
            <a:chExt cx="43145" cy="28638"/>
          </a:xfrm>
        </p:grpSpPr>
        <p:sp>
          <p:nvSpPr>
            <p:cNvPr id="2040" name="Forma"/>
            <p:cNvSpPr/>
            <p:nvPr/>
          </p:nvSpPr>
          <p:spPr>
            <a:xfrm>
              <a:off x="12438" y="0"/>
              <a:ext cx="20299" cy="1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79" y="21600"/>
                  </a:moveTo>
                  <a:lnTo>
                    <a:pt x="4321" y="21600"/>
                  </a:lnTo>
                  <a:lnTo>
                    <a:pt x="8640" y="16201"/>
                  </a:lnTo>
                  <a:lnTo>
                    <a:pt x="8640" y="10800"/>
                  </a:lnTo>
                  <a:lnTo>
                    <a:pt x="4320" y="10800"/>
                  </a:lnTo>
                  <a:lnTo>
                    <a:pt x="4320" y="5399"/>
                  </a:lnTo>
                  <a:lnTo>
                    <a:pt x="0" y="5399"/>
                  </a:lnTo>
                  <a:lnTo>
                    <a:pt x="4320" y="0"/>
                  </a:lnTo>
                  <a:lnTo>
                    <a:pt x="12960" y="0"/>
                  </a:lnTo>
                  <a:lnTo>
                    <a:pt x="12960" y="10800"/>
                  </a:lnTo>
                  <a:lnTo>
                    <a:pt x="17279" y="16201"/>
                  </a:lnTo>
                  <a:lnTo>
                    <a:pt x="21600" y="16201"/>
                  </a:lnTo>
                  <a:lnTo>
                    <a:pt x="1727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41" name="Forma"/>
            <p:cNvSpPr/>
            <p:nvPr/>
          </p:nvSpPr>
          <p:spPr>
            <a:xfrm>
              <a:off x="30445" y="37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800" y="21600"/>
                  </a:lnTo>
                  <a:lnTo>
                    <a:pt x="0" y="14401"/>
                  </a:lnTo>
                  <a:lnTo>
                    <a:pt x="0" y="7201"/>
                  </a:lnTo>
                  <a:lnTo>
                    <a:pt x="10800" y="7201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42" name="Forma"/>
            <p:cNvSpPr/>
            <p:nvPr/>
          </p:nvSpPr>
          <p:spPr>
            <a:xfrm>
              <a:off x="6089" y="118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43" name="Linea"/>
            <p:cNvSpPr/>
            <p:nvPr/>
          </p:nvSpPr>
          <p:spPr>
            <a:xfrm flipV="1">
              <a:off x="0" y="15953"/>
              <a:ext cx="12701" cy="12686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44" name="Linea"/>
            <p:cNvSpPr/>
            <p:nvPr/>
          </p:nvSpPr>
          <p:spPr>
            <a:xfrm flipH="1">
              <a:off x="0" y="15953"/>
              <a:ext cx="12701" cy="12686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46" name="object 160"/>
          <p:cNvSpPr/>
          <p:nvPr/>
        </p:nvSpPr>
        <p:spPr>
          <a:xfrm>
            <a:off x="4498237" y="3548361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7" name="object 161"/>
          <p:cNvSpPr/>
          <p:nvPr/>
        </p:nvSpPr>
        <p:spPr>
          <a:xfrm>
            <a:off x="5192393" y="35220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107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8" name="object 162"/>
          <p:cNvSpPr/>
          <p:nvPr/>
        </p:nvSpPr>
        <p:spPr>
          <a:xfrm>
            <a:off x="5801302" y="3657811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9" name="object 163"/>
          <p:cNvSpPr/>
          <p:nvPr/>
        </p:nvSpPr>
        <p:spPr>
          <a:xfrm>
            <a:off x="4203932" y="350579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00" y="21600"/>
                </a:lnTo>
                <a:lnTo>
                  <a:pt x="10800" y="10799"/>
                </a:lnTo>
                <a:lnTo>
                  <a:pt x="0" y="10799"/>
                </a:lnTo>
                <a:lnTo>
                  <a:pt x="1080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53" name="object 164"/>
          <p:cNvGrpSpPr/>
          <p:nvPr/>
        </p:nvGrpSpPr>
        <p:grpSpPr>
          <a:xfrm>
            <a:off x="5793180" y="3645654"/>
            <a:ext cx="32728" cy="20810"/>
            <a:chOff x="0" y="0"/>
            <a:chExt cx="32727" cy="20808"/>
          </a:xfrm>
        </p:grpSpPr>
        <p:sp>
          <p:nvSpPr>
            <p:cNvPr id="2050" name="Quadrato"/>
            <p:cNvSpPr/>
            <p:nvPr/>
          </p:nvSpPr>
          <p:spPr>
            <a:xfrm>
              <a:off x="0" y="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1" name="Quadrato"/>
            <p:cNvSpPr/>
            <p:nvPr/>
          </p:nvSpPr>
          <p:spPr>
            <a:xfrm>
              <a:off x="4057" y="8108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2" name="Forma"/>
            <p:cNvSpPr/>
            <p:nvPr/>
          </p:nvSpPr>
          <p:spPr>
            <a:xfrm>
              <a:off x="16497" y="8108"/>
              <a:ext cx="1623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6209" y="14408"/>
                  </a:lnTo>
                  <a:lnTo>
                    <a:pt x="5391" y="0"/>
                  </a:lnTo>
                  <a:lnTo>
                    <a:pt x="5391" y="7192"/>
                  </a:lnTo>
                  <a:lnTo>
                    <a:pt x="0" y="14408"/>
                  </a:lnTo>
                  <a:lnTo>
                    <a:pt x="10800" y="14408"/>
                  </a:lnTo>
                  <a:lnTo>
                    <a:pt x="16209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56" name="object 165"/>
          <p:cNvGrpSpPr/>
          <p:nvPr/>
        </p:nvGrpSpPr>
        <p:grpSpPr>
          <a:xfrm>
            <a:off x="3767544" y="3451077"/>
            <a:ext cx="14727" cy="18777"/>
            <a:chOff x="0" y="0"/>
            <a:chExt cx="14725" cy="18776"/>
          </a:xfrm>
        </p:grpSpPr>
        <p:sp>
          <p:nvSpPr>
            <p:cNvPr id="2054" name="Triangolo"/>
            <p:cNvSpPr/>
            <p:nvPr/>
          </p:nvSpPr>
          <p:spPr>
            <a:xfrm>
              <a:off x="0" y="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5" name="Forma"/>
            <p:cNvSpPr/>
            <p:nvPr/>
          </p:nvSpPr>
          <p:spPr>
            <a:xfrm>
              <a:off x="2025" y="60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0817" y="10800"/>
                  </a:lnTo>
                  <a:lnTo>
                    <a:pt x="10817" y="0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62" name="object 166"/>
          <p:cNvGrpSpPr/>
          <p:nvPr/>
        </p:nvGrpSpPr>
        <p:grpSpPr>
          <a:xfrm>
            <a:off x="6136195" y="3651737"/>
            <a:ext cx="49232" cy="46883"/>
            <a:chOff x="0" y="0"/>
            <a:chExt cx="49231" cy="46881"/>
          </a:xfrm>
        </p:grpSpPr>
        <p:sp>
          <p:nvSpPr>
            <p:cNvPr id="2057" name="Forma"/>
            <p:cNvSpPr/>
            <p:nvPr/>
          </p:nvSpPr>
          <p:spPr>
            <a:xfrm>
              <a:off x="0" y="1216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lnTo>
                    <a:pt x="0" y="0"/>
                  </a:lnTo>
                  <a:lnTo>
                    <a:pt x="10800" y="10799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079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8" name="Forma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83"/>
                  </a:moveTo>
                  <a:lnTo>
                    <a:pt x="10800" y="0"/>
                  </a:lnTo>
                  <a:lnTo>
                    <a:pt x="0" y="0"/>
                  </a:lnTo>
                  <a:lnTo>
                    <a:pt x="10800" y="10783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0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9" name="Forma"/>
            <p:cNvSpPr/>
            <p:nvPr/>
          </p:nvSpPr>
          <p:spPr>
            <a:xfrm>
              <a:off x="2025" y="29317"/>
              <a:ext cx="12701" cy="1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53"/>
                  </a:moveTo>
                  <a:lnTo>
                    <a:pt x="16803" y="0"/>
                  </a:lnTo>
                  <a:lnTo>
                    <a:pt x="0" y="11636"/>
                  </a:lnTo>
                  <a:lnTo>
                    <a:pt x="7208" y="16618"/>
                  </a:lnTo>
                  <a:lnTo>
                    <a:pt x="14415" y="16618"/>
                  </a:lnTo>
                  <a:lnTo>
                    <a:pt x="21600" y="21600"/>
                  </a:lnTo>
                  <a:lnTo>
                    <a:pt x="21600" y="66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60" name="Triangolo"/>
            <p:cNvSpPr/>
            <p:nvPr/>
          </p:nvSpPr>
          <p:spPr>
            <a:xfrm>
              <a:off x="6089" y="216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717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61" name="Forma"/>
            <p:cNvSpPr/>
            <p:nvPr/>
          </p:nvSpPr>
          <p:spPr>
            <a:xfrm>
              <a:off x="36531" y="3242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801"/>
                  </a:lnTo>
                  <a:lnTo>
                    <a:pt x="10816" y="21600"/>
                  </a:lnTo>
                  <a:lnTo>
                    <a:pt x="10816" y="1080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63" name="object 167"/>
          <p:cNvSpPr/>
          <p:nvPr/>
        </p:nvSpPr>
        <p:spPr>
          <a:xfrm>
            <a:off x="5939321" y="3601059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4" name="object 168"/>
          <p:cNvSpPr/>
          <p:nvPr/>
        </p:nvSpPr>
        <p:spPr>
          <a:xfrm>
            <a:off x="3641706" y="3491609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5" name="object 169"/>
          <p:cNvSpPr/>
          <p:nvPr/>
        </p:nvSpPr>
        <p:spPr>
          <a:xfrm>
            <a:off x="848844" y="274977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6" name="object 170"/>
          <p:cNvSpPr/>
          <p:nvPr/>
        </p:nvSpPr>
        <p:spPr>
          <a:xfrm>
            <a:off x="3020618" y="341864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399" y="21600"/>
                </a:lnTo>
                <a:lnTo>
                  <a:pt x="7199" y="14399"/>
                </a:lnTo>
                <a:lnTo>
                  <a:pt x="0" y="14399"/>
                </a:lnTo>
                <a:lnTo>
                  <a:pt x="7199" y="7199"/>
                </a:lnTo>
                <a:lnTo>
                  <a:pt x="7199" y="0"/>
                </a:lnTo>
                <a:lnTo>
                  <a:pt x="14399" y="7199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7" name="object 171"/>
          <p:cNvSpPr/>
          <p:nvPr/>
        </p:nvSpPr>
        <p:spPr>
          <a:xfrm>
            <a:off x="818399" y="28004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10799"/>
                </a:lnTo>
                <a:lnTo>
                  <a:pt x="10800" y="0"/>
                </a:lnTo>
                <a:lnTo>
                  <a:pt x="10800" y="10799"/>
                </a:lnTo>
                <a:lnTo>
                  <a:pt x="21600" y="107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8" name="object 172"/>
          <p:cNvSpPr/>
          <p:nvPr/>
        </p:nvSpPr>
        <p:spPr>
          <a:xfrm>
            <a:off x="3073391" y="344701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71" name="object 173"/>
          <p:cNvGrpSpPr/>
          <p:nvPr/>
        </p:nvGrpSpPr>
        <p:grpSpPr>
          <a:xfrm>
            <a:off x="6363518" y="3414597"/>
            <a:ext cx="39091" cy="61348"/>
            <a:chOff x="0" y="0"/>
            <a:chExt cx="39089" cy="61347"/>
          </a:xfrm>
        </p:grpSpPr>
        <p:sp>
          <p:nvSpPr>
            <p:cNvPr id="2069" name="Forma"/>
            <p:cNvSpPr/>
            <p:nvPr/>
          </p:nvSpPr>
          <p:spPr>
            <a:xfrm>
              <a:off x="0" y="486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81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0" name="Forma"/>
            <p:cNvSpPr/>
            <p:nvPr/>
          </p:nvSpPr>
          <p:spPr>
            <a:xfrm>
              <a:off x="26389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38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72" name="object 174"/>
          <p:cNvSpPr/>
          <p:nvPr/>
        </p:nvSpPr>
        <p:spPr>
          <a:xfrm>
            <a:off x="905676" y="3025431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3" name="object 175"/>
          <p:cNvSpPr/>
          <p:nvPr/>
        </p:nvSpPr>
        <p:spPr>
          <a:xfrm>
            <a:off x="2488839" y="2243063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99" y="21600"/>
                </a:moveTo>
                <a:lnTo>
                  <a:pt x="7199" y="14399"/>
                </a:lnTo>
                <a:lnTo>
                  <a:pt x="0" y="14399"/>
                </a:lnTo>
                <a:lnTo>
                  <a:pt x="7199" y="7199"/>
                </a:lnTo>
                <a:lnTo>
                  <a:pt x="7199" y="0"/>
                </a:lnTo>
                <a:lnTo>
                  <a:pt x="21600" y="0"/>
                </a:lnTo>
                <a:lnTo>
                  <a:pt x="14399" y="7199"/>
                </a:lnTo>
                <a:lnTo>
                  <a:pt x="14399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77" name="object 176"/>
          <p:cNvGrpSpPr/>
          <p:nvPr/>
        </p:nvGrpSpPr>
        <p:grpSpPr>
          <a:xfrm>
            <a:off x="909726" y="3033539"/>
            <a:ext cx="24880" cy="28919"/>
            <a:chOff x="0" y="0"/>
            <a:chExt cx="24879" cy="28918"/>
          </a:xfrm>
        </p:grpSpPr>
        <p:sp>
          <p:nvSpPr>
            <p:cNvPr id="2074" name="Quadrato"/>
            <p:cNvSpPr/>
            <p:nvPr/>
          </p:nvSpPr>
          <p:spPr>
            <a:xfrm>
              <a:off x="0" y="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5" name="Quadrato"/>
            <p:cNvSpPr/>
            <p:nvPr/>
          </p:nvSpPr>
          <p:spPr>
            <a:xfrm>
              <a:off x="4064" y="4057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6" name="Quadrato"/>
            <p:cNvSpPr/>
            <p:nvPr/>
          </p:nvSpPr>
          <p:spPr>
            <a:xfrm>
              <a:off x="12179" y="16218"/>
              <a:ext cx="12701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78" name="object 177"/>
          <p:cNvSpPr/>
          <p:nvPr/>
        </p:nvSpPr>
        <p:spPr>
          <a:xfrm>
            <a:off x="6592883" y="3329460"/>
            <a:ext cx="12701" cy="12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9" name="object 178"/>
          <p:cNvSpPr/>
          <p:nvPr/>
        </p:nvSpPr>
        <p:spPr>
          <a:xfrm>
            <a:off x="6743081" y="323217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0" name="object 179"/>
          <p:cNvSpPr/>
          <p:nvPr/>
        </p:nvSpPr>
        <p:spPr>
          <a:xfrm>
            <a:off x="932062" y="30740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0"/>
                </a:lnTo>
                <a:lnTo>
                  <a:pt x="21600" y="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85" name="object 180"/>
          <p:cNvGrpSpPr/>
          <p:nvPr/>
        </p:nvGrpSpPr>
        <p:grpSpPr>
          <a:xfrm>
            <a:off x="6753224" y="3201769"/>
            <a:ext cx="22848" cy="41079"/>
            <a:chOff x="0" y="0"/>
            <a:chExt cx="22847" cy="41078"/>
          </a:xfrm>
        </p:grpSpPr>
        <p:sp>
          <p:nvSpPr>
            <p:cNvPr id="2081" name="Forma"/>
            <p:cNvSpPr/>
            <p:nvPr/>
          </p:nvSpPr>
          <p:spPr>
            <a:xfrm>
              <a:off x="0" y="28378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16"/>
                  </a:moveTo>
                  <a:lnTo>
                    <a:pt x="10800" y="10816"/>
                  </a:lnTo>
                  <a:lnTo>
                    <a:pt x="10800" y="0"/>
                  </a:lnTo>
                  <a:lnTo>
                    <a:pt x="0" y="1081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1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2" name="Forma"/>
            <p:cNvSpPr/>
            <p:nvPr/>
          </p:nvSpPr>
          <p:spPr>
            <a:xfrm>
              <a:off x="4057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800"/>
                  </a:lnTo>
                  <a:lnTo>
                    <a:pt x="10817" y="21600"/>
                  </a:lnTo>
                  <a:lnTo>
                    <a:pt x="10817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3" name="Triangolo"/>
            <p:cNvSpPr/>
            <p:nvPr/>
          </p:nvSpPr>
          <p:spPr>
            <a:xfrm>
              <a:off x="10147" y="20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4" name="Forma"/>
            <p:cNvSpPr/>
            <p:nvPr/>
          </p:nvSpPr>
          <p:spPr>
            <a:xfrm>
              <a:off x="6349" y="10134"/>
              <a:ext cx="1623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15"/>
                  </a:moveTo>
                  <a:lnTo>
                    <a:pt x="10800" y="7215"/>
                  </a:lnTo>
                  <a:lnTo>
                    <a:pt x="10800" y="0"/>
                  </a:lnTo>
                  <a:lnTo>
                    <a:pt x="5409" y="0"/>
                  </a:lnTo>
                  <a:lnTo>
                    <a:pt x="0" y="7215"/>
                  </a:lnTo>
                  <a:lnTo>
                    <a:pt x="0" y="21600"/>
                  </a:lnTo>
                  <a:lnTo>
                    <a:pt x="5409" y="14407"/>
                  </a:lnTo>
                  <a:lnTo>
                    <a:pt x="10800" y="14407"/>
                  </a:lnTo>
                  <a:lnTo>
                    <a:pt x="21600" y="72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86" name="object 181"/>
          <p:cNvSpPr/>
          <p:nvPr/>
        </p:nvSpPr>
        <p:spPr>
          <a:xfrm>
            <a:off x="946269" y="309839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7199" y="21600"/>
                </a:lnTo>
                <a:lnTo>
                  <a:pt x="0" y="14399"/>
                </a:lnTo>
                <a:lnTo>
                  <a:pt x="14399" y="7199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7" name="object 182"/>
          <p:cNvSpPr/>
          <p:nvPr/>
        </p:nvSpPr>
        <p:spPr>
          <a:xfrm>
            <a:off x="1039896" y="3169338"/>
            <a:ext cx="16239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99" y="21600"/>
                </a:lnTo>
                <a:lnTo>
                  <a:pt x="0" y="10799"/>
                </a:lnTo>
                <a:lnTo>
                  <a:pt x="5400" y="10799"/>
                </a:lnTo>
                <a:lnTo>
                  <a:pt x="16200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91" name="object 183"/>
          <p:cNvGrpSpPr/>
          <p:nvPr/>
        </p:nvGrpSpPr>
        <p:grpSpPr>
          <a:xfrm>
            <a:off x="4136947" y="2186317"/>
            <a:ext cx="24880" cy="18784"/>
            <a:chOff x="0" y="0"/>
            <a:chExt cx="24878" cy="18783"/>
          </a:xfrm>
        </p:grpSpPr>
        <p:sp>
          <p:nvSpPr>
            <p:cNvPr id="2088" name="Triangolo"/>
            <p:cNvSpPr/>
            <p:nvPr/>
          </p:nvSpPr>
          <p:spPr>
            <a:xfrm>
              <a:off x="0" y="405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9" name="Forma"/>
            <p:cNvSpPr/>
            <p:nvPr/>
          </p:nvSpPr>
          <p:spPr>
            <a:xfrm>
              <a:off x="6089" y="60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83" y="0"/>
                  </a:lnTo>
                  <a:lnTo>
                    <a:pt x="0" y="10800"/>
                  </a:lnTo>
                  <a:lnTo>
                    <a:pt x="10783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0" name="Triangolo"/>
            <p:cNvSpPr/>
            <p:nvPr/>
          </p:nvSpPr>
          <p:spPr>
            <a:xfrm>
              <a:off x="12178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92" name="object 184"/>
          <p:cNvSpPr/>
          <p:nvPr/>
        </p:nvSpPr>
        <p:spPr>
          <a:xfrm>
            <a:off x="2302106" y="352809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399" y="21600"/>
                </a:lnTo>
                <a:lnTo>
                  <a:pt x="7199" y="14399"/>
                </a:lnTo>
                <a:lnTo>
                  <a:pt x="0" y="14399"/>
                </a:lnTo>
                <a:lnTo>
                  <a:pt x="7199" y="7199"/>
                </a:lnTo>
                <a:lnTo>
                  <a:pt x="7199" y="0"/>
                </a:lnTo>
                <a:lnTo>
                  <a:pt x="14399" y="7199"/>
                </a:lnTo>
                <a:lnTo>
                  <a:pt x="21600" y="71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3" name="object 185"/>
          <p:cNvSpPr/>
          <p:nvPr/>
        </p:nvSpPr>
        <p:spPr>
          <a:xfrm>
            <a:off x="1053843" y="318352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10800" y="14399"/>
                </a:lnTo>
                <a:lnTo>
                  <a:pt x="0" y="7199"/>
                </a:lnTo>
                <a:lnTo>
                  <a:pt x="0" y="0"/>
                </a:lnTo>
                <a:lnTo>
                  <a:pt x="21600" y="0"/>
                </a:lnTo>
                <a:lnTo>
                  <a:pt x="21600" y="1439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4" name="object 186"/>
          <p:cNvSpPr/>
          <p:nvPr/>
        </p:nvSpPr>
        <p:spPr>
          <a:xfrm>
            <a:off x="4283089" y="219644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399" y="21600"/>
                </a:lnTo>
                <a:lnTo>
                  <a:pt x="0" y="10799"/>
                </a:lnTo>
                <a:lnTo>
                  <a:pt x="14399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97" name="object 187"/>
          <p:cNvGrpSpPr/>
          <p:nvPr/>
        </p:nvGrpSpPr>
        <p:grpSpPr>
          <a:xfrm>
            <a:off x="6686245" y="2768027"/>
            <a:ext cx="14726" cy="30945"/>
            <a:chOff x="0" y="0"/>
            <a:chExt cx="14725" cy="30944"/>
          </a:xfrm>
        </p:grpSpPr>
        <p:sp>
          <p:nvSpPr>
            <p:cNvPr id="2095" name="Triangolo"/>
            <p:cNvSpPr/>
            <p:nvPr/>
          </p:nvSpPr>
          <p:spPr>
            <a:xfrm>
              <a:off x="0" y="18244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6" name="Forma"/>
            <p:cNvSpPr/>
            <p:nvPr/>
          </p:nvSpPr>
          <p:spPr>
            <a:xfrm>
              <a:off x="2025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0817" y="0"/>
                  </a:lnTo>
                  <a:lnTo>
                    <a:pt x="10817" y="108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98" name="object 188"/>
          <p:cNvSpPr/>
          <p:nvPr/>
        </p:nvSpPr>
        <p:spPr>
          <a:xfrm>
            <a:off x="1987504" y="351187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21600" y="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101" name="object 189"/>
          <p:cNvGrpSpPr/>
          <p:nvPr/>
        </p:nvGrpSpPr>
        <p:grpSpPr>
          <a:xfrm>
            <a:off x="1165472" y="3292981"/>
            <a:ext cx="18791" cy="22835"/>
            <a:chOff x="0" y="0"/>
            <a:chExt cx="18789" cy="22833"/>
          </a:xfrm>
        </p:grpSpPr>
        <p:sp>
          <p:nvSpPr>
            <p:cNvPr id="2099" name="Triangolo"/>
            <p:cNvSpPr/>
            <p:nvPr/>
          </p:nvSpPr>
          <p:spPr>
            <a:xfrm>
              <a:off x="0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0" name="Forma"/>
            <p:cNvSpPr/>
            <p:nvPr/>
          </p:nvSpPr>
          <p:spPr>
            <a:xfrm>
              <a:off x="6089" y="1013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00" y="0"/>
                  </a:ln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02" name="object 190"/>
          <p:cNvSpPr/>
          <p:nvPr/>
        </p:nvSpPr>
        <p:spPr>
          <a:xfrm>
            <a:off x="1768297" y="354633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10799"/>
                </a:lnTo>
                <a:lnTo>
                  <a:pt x="10800" y="10799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3" name="object 191"/>
          <p:cNvSpPr/>
          <p:nvPr/>
        </p:nvSpPr>
        <p:spPr>
          <a:xfrm>
            <a:off x="5393333" y="228562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0" y="0"/>
                </a:lnTo>
                <a:lnTo>
                  <a:pt x="10800" y="10799"/>
                </a:lnTo>
                <a:lnTo>
                  <a:pt x="21600" y="1079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106" name="object 192"/>
          <p:cNvGrpSpPr/>
          <p:nvPr/>
        </p:nvGrpSpPr>
        <p:grpSpPr>
          <a:xfrm>
            <a:off x="6061100" y="2372784"/>
            <a:ext cx="18790" cy="16758"/>
            <a:chOff x="0" y="0"/>
            <a:chExt cx="18789" cy="16757"/>
          </a:xfrm>
        </p:grpSpPr>
        <p:sp>
          <p:nvSpPr>
            <p:cNvPr id="2104" name="Triangolo"/>
            <p:cNvSpPr/>
            <p:nvPr/>
          </p:nvSpPr>
          <p:spPr>
            <a:xfrm>
              <a:off x="0" y="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5" name="Forma"/>
            <p:cNvSpPr/>
            <p:nvPr/>
          </p:nvSpPr>
          <p:spPr>
            <a:xfrm>
              <a:off x="6089" y="405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78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07" name="object 193"/>
          <p:cNvSpPr/>
          <p:nvPr/>
        </p:nvSpPr>
        <p:spPr>
          <a:xfrm>
            <a:off x="6010361" y="235656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00" y="14399"/>
                </a:lnTo>
                <a:lnTo>
                  <a:pt x="0" y="14399"/>
                </a:lnTo>
                <a:lnTo>
                  <a:pt x="0" y="7199"/>
                </a:lnTo>
                <a:lnTo>
                  <a:pt x="10800" y="7199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8" name="object 194"/>
          <p:cNvSpPr/>
          <p:nvPr/>
        </p:nvSpPr>
        <p:spPr>
          <a:xfrm>
            <a:off x="1338001" y="353417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112" name="object 195"/>
          <p:cNvGrpSpPr/>
          <p:nvPr/>
        </p:nvGrpSpPr>
        <p:grpSpPr>
          <a:xfrm>
            <a:off x="6316844" y="3426749"/>
            <a:ext cx="12701" cy="12701"/>
            <a:chOff x="0" y="0"/>
            <a:chExt cx="12700" cy="12699"/>
          </a:xfrm>
        </p:grpSpPr>
        <p:sp>
          <p:nvSpPr>
            <p:cNvPr id="2109" name="Linea"/>
            <p:cNvSpPr/>
            <p:nvPr/>
          </p:nvSpPr>
          <p:spPr>
            <a:xfrm flipH="1" flipV="1">
              <a:off x="0" y="9"/>
              <a:ext cx="12701" cy="1268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0" name="Forma"/>
            <p:cNvSpPr/>
            <p:nvPr/>
          </p:nvSpPr>
          <p:spPr>
            <a:xfrm>
              <a:off x="0" y="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1" name="Linea"/>
            <p:cNvSpPr/>
            <p:nvPr/>
          </p:nvSpPr>
          <p:spPr>
            <a:xfrm>
              <a:off x="0" y="9"/>
              <a:ext cx="12701" cy="1268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13" name="object 196"/>
          <p:cNvSpPr/>
          <p:nvPr/>
        </p:nvSpPr>
        <p:spPr>
          <a:xfrm>
            <a:off x="4640576" y="3106505"/>
            <a:ext cx="20297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0" y="21600"/>
                </a:moveTo>
                <a:lnTo>
                  <a:pt x="0" y="21600"/>
                </a:lnTo>
                <a:lnTo>
                  <a:pt x="0" y="14399"/>
                </a:lnTo>
                <a:lnTo>
                  <a:pt x="4320" y="7199"/>
                </a:lnTo>
                <a:lnTo>
                  <a:pt x="4320" y="0"/>
                </a:lnTo>
                <a:lnTo>
                  <a:pt x="8640" y="0"/>
                </a:lnTo>
                <a:lnTo>
                  <a:pt x="17280" y="7199"/>
                </a:lnTo>
                <a:lnTo>
                  <a:pt x="21600" y="14399"/>
                </a:lnTo>
                <a:lnTo>
                  <a:pt x="12960" y="14399"/>
                </a:lnTo>
                <a:lnTo>
                  <a:pt x="864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116" name="object 197"/>
          <p:cNvGrpSpPr/>
          <p:nvPr/>
        </p:nvGrpSpPr>
        <p:grpSpPr>
          <a:xfrm>
            <a:off x="1835537" y="3204065"/>
            <a:ext cx="24358" cy="24592"/>
            <a:chOff x="0" y="0"/>
            <a:chExt cx="24356" cy="24591"/>
          </a:xfrm>
        </p:grpSpPr>
        <p:sp>
          <p:nvSpPr>
            <p:cNvPr id="2114" name="Forma"/>
            <p:cNvSpPr/>
            <p:nvPr/>
          </p:nvSpPr>
          <p:spPr>
            <a:xfrm>
              <a:off x="0" y="0"/>
              <a:ext cx="24357" cy="1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9" y="21600"/>
                  </a:moveTo>
                  <a:lnTo>
                    <a:pt x="0" y="21600"/>
                  </a:lnTo>
                  <a:lnTo>
                    <a:pt x="3600" y="10800"/>
                  </a:lnTo>
                  <a:lnTo>
                    <a:pt x="3600" y="0"/>
                  </a:lnTo>
                  <a:lnTo>
                    <a:pt x="10800" y="0"/>
                  </a:lnTo>
                  <a:lnTo>
                    <a:pt x="14400" y="5399"/>
                  </a:lnTo>
                  <a:lnTo>
                    <a:pt x="21600" y="5399"/>
                  </a:lnTo>
                  <a:lnTo>
                    <a:pt x="17999" y="10800"/>
                  </a:lnTo>
                  <a:lnTo>
                    <a:pt x="17999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5" name="Forma"/>
            <p:cNvSpPr/>
            <p:nvPr/>
          </p:nvSpPr>
          <p:spPr>
            <a:xfrm>
              <a:off x="3798" y="118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1" y="21600"/>
                  </a:moveTo>
                  <a:lnTo>
                    <a:pt x="7199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4401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17" name="object 198"/>
          <p:cNvSpPr/>
          <p:nvPr/>
        </p:nvSpPr>
        <p:spPr>
          <a:xfrm>
            <a:off x="1496318" y="244372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00" y="21600"/>
                </a:lnTo>
                <a:lnTo>
                  <a:pt x="0" y="10799"/>
                </a:lnTo>
                <a:lnTo>
                  <a:pt x="0" y="0"/>
                </a:lnTo>
                <a:lnTo>
                  <a:pt x="10800" y="10799"/>
                </a:lnTo>
                <a:lnTo>
                  <a:pt x="21600" y="1079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299" name="object 199"/>
          <p:cNvGrpSpPr/>
          <p:nvPr/>
        </p:nvGrpSpPr>
        <p:grpSpPr>
          <a:xfrm>
            <a:off x="788211" y="2180563"/>
            <a:ext cx="5922646" cy="1493738"/>
            <a:chOff x="0" y="0"/>
            <a:chExt cx="5922645" cy="1493736"/>
          </a:xfrm>
        </p:grpSpPr>
        <p:grpSp>
          <p:nvGrpSpPr>
            <p:cNvPr id="2129" name="object 200"/>
            <p:cNvGrpSpPr/>
            <p:nvPr/>
          </p:nvGrpSpPr>
          <p:grpSpPr>
            <a:xfrm>
              <a:off x="0" y="-1"/>
              <a:ext cx="5922646" cy="1493738"/>
              <a:chOff x="0" y="0"/>
              <a:chExt cx="5922645" cy="1493736"/>
            </a:xfrm>
          </p:grpSpPr>
          <p:sp>
            <p:nvSpPr>
              <p:cNvPr id="2118" name="Forma"/>
              <p:cNvSpPr/>
              <p:nvPr/>
            </p:nvSpPr>
            <p:spPr>
              <a:xfrm>
                <a:off x="5049875" y="1448880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7289" y="0"/>
                    </a:lnTo>
                    <a:lnTo>
                      <a:pt x="12963" y="0"/>
                    </a:lnTo>
                    <a:lnTo>
                      <a:pt x="4325" y="7192"/>
                    </a:lnTo>
                    <a:lnTo>
                      <a:pt x="0" y="21600"/>
                    </a:lnTo>
                    <a:lnTo>
                      <a:pt x="8651" y="21600"/>
                    </a:lnTo>
                    <a:lnTo>
                      <a:pt x="17289" y="14408"/>
                    </a:lnTo>
                    <a:lnTo>
                      <a:pt x="21600" y="14408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19" name="Forma"/>
              <p:cNvSpPr/>
              <p:nvPr/>
            </p:nvSpPr>
            <p:spPr>
              <a:xfrm>
                <a:off x="5078037" y="14427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4392" y="0"/>
                    </a:lnTo>
                    <a:lnTo>
                      <a:pt x="10788" y="5417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5" y="10801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20" name="Forma"/>
              <p:cNvSpPr/>
              <p:nvPr/>
            </p:nvSpPr>
            <p:spPr>
              <a:xfrm>
                <a:off x="5041760" y="1380237"/>
                <a:ext cx="48718" cy="6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77"/>
                    </a:moveTo>
                    <a:lnTo>
                      <a:pt x="14398" y="11437"/>
                    </a:lnTo>
                    <a:lnTo>
                      <a:pt x="12596" y="10163"/>
                    </a:lnTo>
                    <a:lnTo>
                      <a:pt x="12596" y="11437"/>
                    </a:lnTo>
                    <a:lnTo>
                      <a:pt x="10800" y="10163"/>
                    </a:lnTo>
                    <a:lnTo>
                      <a:pt x="12596" y="10163"/>
                    </a:lnTo>
                    <a:lnTo>
                      <a:pt x="8998" y="8893"/>
                    </a:lnTo>
                    <a:lnTo>
                      <a:pt x="7202" y="7623"/>
                    </a:lnTo>
                    <a:lnTo>
                      <a:pt x="3598" y="6353"/>
                    </a:lnTo>
                    <a:lnTo>
                      <a:pt x="7202" y="5083"/>
                    </a:lnTo>
                    <a:lnTo>
                      <a:pt x="8998" y="3809"/>
                    </a:lnTo>
                    <a:lnTo>
                      <a:pt x="12596" y="2540"/>
                    </a:lnTo>
                    <a:lnTo>
                      <a:pt x="9618" y="1608"/>
                    </a:lnTo>
                    <a:lnTo>
                      <a:pt x="6301" y="792"/>
                    </a:lnTo>
                    <a:lnTo>
                      <a:pt x="2979" y="219"/>
                    </a:lnTo>
                    <a:lnTo>
                      <a:pt x="0" y="0"/>
                    </a:lnTo>
                    <a:lnTo>
                      <a:pt x="1070" y="1907"/>
                    </a:lnTo>
                    <a:lnTo>
                      <a:pt x="2534" y="5716"/>
                    </a:lnTo>
                    <a:lnTo>
                      <a:pt x="3598" y="7623"/>
                    </a:lnTo>
                    <a:lnTo>
                      <a:pt x="3598" y="11437"/>
                    </a:lnTo>
                    <a:lnTo>
                      <a:pt x="1802" y="10163"/>
                    </a:lnTo>
                    <a:lnTo>
                      <a:pt x="3598" y="12707"/>
                    </a:lnTo>
                    <a:lnTo>
                      <a:pt x="3598" y="15247"/>
                    </a:lnTo>
                    <a:lnTo>
                      <a:pt x="10800" y="20330"/>
                    </a:lnTo>
                    <a:lnTo>
                      <a:pt x="14398" y="20330"/>
                    </a:lnTo>
                    <a:lnTo>
                      <a:pt x="14398" y="21600"/>
                    </a:lnTo>
                    <a:lnTo>
                      <a:pt x="16031" y="19693"/>
                    </a:lnTo>
                    <a:lnTo>
                      <a:pt x="19967" y="15884"/>
                    </a:lnTo>
                    <a:lnTo>
                      <a:pt x="21600" y="139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21" name="Forma"/>
              <p:cNvSpPr/>
              <p:nvPr/>
            </p:nvSpPr>
            <p:spPr>
              <a:xfrm>
                <a:off x="5106708" y="1412660"/>
                <a:ext cx="44654" cy="48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5709" y="1804"/>
                    </a:lnTo>
                    <a:lnTo>
                      <a:pt x="11783" y="1804"/>
                    </a:lnTo>
                    <a:lnTo>
                      <a:pt x="11783" y="0"/>
                    </a:lnTo>
                    <a:lnTo>
                      <a:pt x="3925" y="0"/>
                    </a:lnTo>
                    <a:lnTo>
                      <a:pt x="0" y="1804"/>
                    </a:lnTo>
                    <a:lnTo>
                      <a:pt x="3925" y="1804"/>
                    </a:lnTo>
                    <a:lnTo>
                      <a:pt x="5093" y="6918"/>
                    </a:lnTo>
                    <a:lnTo>
                      <a:pt x="6690" y="16481"/>
                    </a:lnTo>
                    <a:lnTo>
                      <a:pt x="7857" y="21600"/>
                    </a:lnTo>
                    <a:lnTo>
                      <a:pt x="11107" y="17575"/>
                    </a:lnTo>
                    <a:lnTo>
                      <a:pt x="14726" y="13723"/>
                    </a:lnTo>
                    <a:lnTo>
                      <a:pt x="18350" y="10211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22" name="Triangolo"/>
              <p:cNvSpPr/>
              <p:nvPr/>
            </p:nvSpPr>
            <p:spPr>
              <a:xfrm>
                <a:off x="5360162" y="14671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23" name="Forma"/>
              <p:cNvSpPr/>
              <p:nvPr/>
            </p:nvSpPr>
            <p:spPr>
              <a:xfrm>
                <a:off x="5366512" y="1473200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6" y="0"/>
                    </a:lnTo>
                    <a:lnTo>
                      <a:pt x="10791" y="7193"/>
                    </a:lnTo>
                    <a:lnTo>
                      <a:pt x="5404" y="7193"/>
                    </a:lnTo>
                    <a:lnTo>
                      <a:pt x="5404" y="14408"/>
                    </a:lnTo>
                    <a:lnTo>
                      <a:pt x="0" y="21600"/>
                    </a:lnTo>
                    <a:lnTo>
                      <a:pt x="10791" y="144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24" name="Forma"/>
              <p:cNvSpPr/>
              <p:nvPr/>
            </p:nvSpPr>
            <p:spPr>
              <a:xfrm>
                <a:off x="5396693" y="1469416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5395"/>
                    </a:lnTo>
                    <a:lnTo>
                      <a:pt x="0" y="5395"/>
                    </a:lnTo>
                    <a:lnTo>
                      <a:pt x="10817" y="10792"/>
                    </a:lnTo>
                    <a:lnTo>
                      <a:pt x="10817" y="1620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25" name="Forma"/>
              <p:cNvSpPr/>
              <p:nvPr/>
            </p:nvSpPr>
            <p:spPr>
              <a:xfrm>
                <a:off x="5407101" y="1441044"/>
                <a:ext cx="28424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6967" y="5064"/>
                    </a:lnTo>
                    <a:lnTo>
                      <a:pt x="7711" y="2131"/>
                    </a:lnTo>
                    <a:lnTo>
                      <a:pt x="3088" y="0"/>
                    </a:lnTo>
                    <a:lnTo>
                      <a:pt x="3088" y="3598"/>
                    </a:lnTo>
                    <a:lnTo>
                      <a:pt x="0" y="3598"/>
                    </a:lnTo>
                    <a:lnTo>
                      <a:pt x="0" y="7196"/>
                    </a:lnTo>
                    <a:lnTo>
                      <a:pt x="3088" y="10794"/>
                    </a:lnTo>
                    <a:lnTo>
                      <a:pt x="9255" y="14404"/>
                    </a:lnTo>
                    <a:lnTo>
                      <a:pt x="12344" y="21600"/>
                    </a:lnTo>
                    <a:lnTo>
                      <a:pt x="18512" y="14404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26" name="Forma"/>
              <p:cNvSpPr/>
              <p:nvPr/>
            </p:nvSpPr>
            <p:spPr>
              <a:xfrm>
                <a:off x="5423344" y="1465365"/>
                <a:ext cx="32475" cy="28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3" y="5115"/>
                    </a:lnTo>
                    <a:lnTo>
                      <a:pt x="2365" y="10800"/>
                    </a:lnTo>
                    <a:lnTo>
                      <a:pt x="2661" y="16495"/>
                    </a:lnTo>
                    <a:lnTo>
                      <a:pt x="270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27" name="Forma"/>
              <p:cNvSpPr/>
              <p:nvPr/>
            </p:nvSpPr>
            <p:spPr>
              <a:xfrm>
                <a:off x="0" y="0"/>
                <a:ext cx="5922646" cy="1447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68"/>
                    </a:moveTo>
                    <a:lnTo>
                      <a:pt x="21556" y="11179"/>
                    </a:lnTo>
                    <a:lnTo>
                      <a:pt x="21513" y="10989"/>
                    </a:lnTo>
                    <a:lnTo>
                      <a:pt x="21473" y="10611"/>
                    </a:lnTo>
                    <a:lnTo>
                      <a:pt x="21319" y="10611"/>
                    </a:lnTo>
                    <a:lnTo>
                      <a:pt x="21319" y="10232"/>
                    </a:lnTo>
                    <a:lnTo>
                      <a:pt x="21304" y="10232"/>
                    </a:lnTo>
                    <a:lnTo>
                      <a:pt x="21304" y="10421"/>
                    </a:lnTo>
                    <a:lnTo>
                      <a:pt x="21274" y="10421"/>
                    </a:lnTo>
                    <a:lnTo>
                      <a:pt x="21274" y="10232"/>
                    </a:lnTo>
                    <a:lnTo>
                      <a:pt x="21260" y="10232"/>
                    </a:lnTo>
                    <a:lnTo>
                      <a:pt x="21260" y="12695"/>
                    </a:lnTo>
                    <a:lnTo>
                      <a:pt x="21185" y="12695"/>
                    </a:lnTo>
                    <a:lnTo>
                      <a:pt x="21185" y="12884"/>
                    </a:lnTo>
                    <a:lnTo>
                      <a:pt x="21200" y="12884"/>
                    </a:lnTo>
                    <a:lnTo>
                      <a:pt x="21200" y="13074"/>
                    </a:lnTo>
                    <a:lnTo>
                      <a:pt x="21185" y="13074"/>
                    </a:lnTo>
                    <a:lnTo>
                      <a:pt x="21185" y="12884"/>
                    </a:lnTo>
                    <a:lnTo>
                      <a:pt x="21171" y="12884"/>
                    </a:lnTo>
                    <a:lnTo>
                      <a:pt x="21156" y="12695"/>
                    </a:lnTo>
                    <a:lnTo>
                      <a:pt x="21156" y="12884"/>
                    </a:lnTo>
                    <a:lnTo>
                      <a:pt x="21141" y="13074"/>
                    </a:lnTo>
                    <a:lnTo>
                      <a:pt x="21141" y="13453"/>
                    </a:lnTo>
                    <a:lnTo>
                      <a:pt x="21130" y="13263"/>
                    </a:lnTo>
                    <a:lnTo>
                      <a:pt x="20963" y="13263"/>
                    </a:lnTo>
                    <a:lnTo>
                      <a:pt x="20963" y="16295"/>
                    </a:lnTo>
                    <a:lnTo>
                      <a:pt x="20949" y="16484"/>
                    </a:lnTo>
                    <a:lnTo>
                      <a:pt x="20949" y="16295"/>
                    </a:lnTo>
                    <a:lnTo>
                      <a:pt x="20963" y="16295"/>
                    </a:lnTo>
                    <a:lnTo>
                      <a:pt x="20963" y="13263"/>
                    </a:lnTo>
                    <a:lnTo>
                      <a:pt x="20756" y="13263"/>
                    </a:lnTo>
                    <a:lnTo>
                      <a:pt x="20756" y="15347"/>
                    </a:lnTo>
                    <a:lnTo>
                      <a:pt x="20727" y="15537"/>
                    </a:lnTo>
                    <a:lnTo>
                      <a:pt x="20708" y="15537"/>
                    </a:lnTo>
                    <a:lnTo>
                      <a:pt x="20717" y="15726"/>
                    </a:lnTo>
                    <a:lnTo>
                      <a:pt x="20724" y="15726"/>
                    </a:lnTo>
                    <a:lnTo>
                      <a:pt x="20727" y="15916"/>
                    </a:lnTo>
                    <a:lnTo>
                      <a:pt x="20716" y="15726"/>
                    </a:lnTo>
                    <a:lnTo>
                      <a:pt x="20706" y="15726"/>
                    </a:lnTo>
                    <a:lnTo>
                      <a:pt x="20699" y="15537"/>
                    </a:lnTo>
                    <a:lnTo>
                      <a:pt x="20697" y="15537"/>
                    </a:lnTo>
                    <a:lnTo>
                      <a:pt x="20697" y="15347"/>
                    </a:lnTo>
                    <a:lnTo>
                      <a:pt x="20756" y="15347"/>
                    </a:lnTo>
                    <a:lnTo>
                      <a:pt x="20756" y="13263"/>
                    </a:lnTo>
                    <a:lnTo>
                      <a:pt x="20660" y="13263"/>
                    </a:lnTo>
                    <a:lnTo>
                      <a:pt x="20660" y="15916"/>
                    </a:lnTo>
                    <a:lnTo>
                      <a:pt x="20627" y="16105"/>
                    </a:lnTo>
                    <a:lnTo>
                      <a:pt x="20593" y="16105"/>
                    </a:lnTo>
                    <a:lnTo>
                      <a:pt x="20593" y="16484"/>
                    </a:lnTo>
                    <a:lnTo>
                      <a:pt x="20578" y="16484"/>
                    </a:lnTo>
                    <a:lnTo>
                      <a:pt x="20564" y="16295"/>
                    </a:lnTo>
                    <a:lnTo>
                      <a:pt x="20120" y="16295"/>
                    </a:lnTo>
                    <a:lnTo>
                      <a:pt x="20120" y="16863"/>
                    </a:lnTo>
                    <a:lnTo>
                      <a:pt x="20105" y="16863"/>
                    </a:lnTo>
                    <a:lnTo>
                      <a:pt x="20105" y="17242"/>
                    </a:lnTo>
                    <a:lnTo>
                      <a:pt x="20031" y="17621"/>
                    </a:lnTo>
                    <a:lnTo>
                      <a:pt x="20033" y="17432"/>
                    </a:lnTo>
                    <a:lnTo>
                      <a:pt x="20043" y="17053"/>
                    </a:lnTo>
                    <a:lnTo>
                      <a:pt x="20046" y="16863"/>
                    </a:lnTo>
                    <a:lnTo>
                      <a:pt x="20031" y="16863"/>
                    </a:lnTo>
                    <a:lnTo>
                      <a:pt x="20022" y="16751"/>
                    </a:lnTo>
                    <a:lnTo>
                      <a:pt x="20022" y="19326"/>
                    </a:lnTo>
                    <a:lnTo>
                      <a:pt x="20010" y="18758"/>
                    </a:lnTo>
                    <a:lnTo>
                      <a:pt x="20022" y="19326"/>
                    </a:lnTo>
                    <a:lnTo>
                      <a:pt x="20022" y="16751"/>
                    </a:lnTo>
                    <a:lnTo>
                      <a:pt x="20016" y="16674"/>
                    </a:lnTo>
                    <a:lnTo>
                      <a:pt x="20075" y="16674"/>
                    </a:lnTo>
                    <a:lnTo>
                      <a:pt x="20075" y="16863"/>
                    </a:lnTo>
                    <a:lnTo>
                      <a:pt x="20090" y="16863"/>
                    </a:lnTo>
                    <a:lnTo>
                      <a:pt x="20090" y="16674"/>
                    </a:lnTo>
                    <a:lnTo>
                      <a:pt x="20105" y="16674"/>
                    </a:lnTo>
                    <a:lnTo>
                      <a:pt x="20120" y="16863"/>
                    </a:lnTo>
                    <a:lnTo>
                      <a:pt x="20120" y="16295"/>
                    </a:lnTo>
                    <a:lnTo>
                      <a:pt x="20001" y="16295"/>
                    </a:lnTo>
                    <a:lnTo>
                      <a:pt x="20001" y="19326"/>
                    </a:lnTo>
                    <a:lnTo>
                      <a:pt x="19901" y="19326"/>
                    </a:lnTo>
                    <a:lnTo>
                      <a:pt x="19868" y="19263"/>
                    </a:lnTo>
                    <a:lnTo>
                      <a:pt x="20001" y="19326"/>
                    </a:lnTo>
                    <a:lnTo>
                      <a:pt x="20001" y="16295"/>
                    </a:lnTo>
                    <a:lnTo>
                      <a:pt x="19868" y="16295"/>
                    </a:lnTo>
                    <a:lnTo>
                      <a:pt x="19868" y="17432"/>
                    </a:lnTo>
                    <a:lnTo>
                      <a:pt x="19705" y="17432"/>
                    </a:lnTo>
                    <a:lnTo>
                      <a:pt x="19720" y="17242"/>
                    </a:lnTo>
                    <a:lnTo>
                      <a:pt x="19720" y="17053"/>
                    </a:lnTo>
                    <a:lnTo>
                      <a:pt x="19705" y="16863"/>
                    </a:lnTo>
                    <a:lnTo>
                      <a:pt x="19631" y="16863"/>
                    </a:lnTo>
                    <a:lnTo>
                      <a:pt x="19631" y="16674"/>
                    </a:lnTo>
                    <a:lnTo>
                      <a:pt x="19653" y="16674"/>
                    </a:lnTo>
                    <a:lnTo>
                      <a:pt x="19675" y="16863"/>
                    </a:lnTo>
                    <a:lnTo>
                      <a:pt x="19720" y="16863"/>
                    </a:lnTo>
                    <a:lnTo>
                      <a:pt x="19720" y="17053"/>
                    </a:lnTo>
                    <a:lnTo>
                      <a:pt x="19749" y="17053"/>
                    </a:lnTo>
                    <a:lnTo>
                      <a:pt x="19749" y="17242"/>
                    </a:lnTo>
                    <a:lnTo>
                      <a:pt x="19764" y="17242"/>
                    </a:lnTo>
                    <a:lnTo>
                      <a:pt x="19779" y="17053"/>
                    </a:lnTo>
                    <a:lnTo>
                      <a:pt x="19809" y="17053"/>
                    </a:lnTo>
                    <a:lnTo>
                      <a:pt x="19868" y="17432"/>
                    </a:lnTo>
                    <a:lnTo>
                      <a:pt x="19868" y="16295"/>
                    </a:lnTo>
                    <a:lnTo>
                      <a:pt x="19764" y="16295"/>
                    </a:lnTo>
                    <a:lnTo>
                      <a:pt x="19764" y="16863"/>
                    </a:lnTo>
                    <a:lnTo>
                      <a:pt x="19749" y="16863"/>
                    </a:lnTo>
                    <a:lnTo>
                      <a:pt x="19720" y="16674"/>
                    </a:lnTo>
                    <a:lnTo>
                      <a:pt x="19764" y="16674"/>
                    </a:lnTo>
                    <a:lnTo>
                      <a:pt x="19764" y="16295"/>
                    </a:lnTo>
                    <a:lnTo>
                      <a:pt x="19616" y="16295"/>
                    </a:lnTo>
                    <a:lnTo>
                      <a:pt x="19616" y="18379"/>
                    </a:lnTo>
                    <a:lnTo>
                      <a:pt x="19601" y="18379"/>
                    </a:lnTo>
                    <a:lnTo>
                      <a:pt x="19601" y="18189"/>
                    </a:lnTo>
                    <a:lnTo>
                      <a:pt x="19616" y="18379"/>
                    </a:lnTo>
                    <a:lnTo>
                      <a:pt x="19616" y="16295"/>
                    </a:lnTo>
                    <a:lnTo>
                      <a:pt x="19587" y="16295"/>
                    </a:lnTo>
                    <a:lnTo>
                      <a:pt x="19587" y="18568"/>
                    </a:lnTo>
                    <a:lnTo>
                      <a:pt x="19557" y="18568"/>
                    </a:lnTo>
                    <a:lnTo>
                      <a:pt x="19557" y="18379"/>
                    </a:lnTo>
                    <a:lnTo>
                      <a:pt x="19587" y="18379"/>
                    </a:lnTo>
                    <a:lnTo>
                      <a:pt x="19587" y="16295"/>
                    </a:lnTo>
                    <a:lnTo>
                      <a:pt x="19024" y="16295"/>
                    </a:lnTo>
                    <a:lnTo>
                      <a:pt x="19039" y="16484"/>
                    </a:lnTo>
                    <a:lnTo>
                      <a:pt x="19024" y="16674"/>
                    </a:lnTo>
                    <a:lnTo>
                      <a:pt x="18994" y="16674"/>
                    </a:lnTo>
                    <a:lnTo>
                      <a:pt x="18994" y="16863"/>
                    </a:lnTo>
                    <a:lnTo>
                      <a:pt x="19024" y="16863"/>
                    </a:lnTo>
                    <a:lnTo>
                      <a:pt x="19068" y="16674"/>
                    </a:lnTo>
                    <a:lnTo>
                      <a:pt x="19083" y="16484"/>
                    </a:lnTo>
                    <a:lnTo>
                      <a:pt x="19098" y="16484"/>
                    </a:lnTo>
                    <a:lnTo>
                      <a:pt x="19128" y="16674"/>
                    </a:lnTo>
                    <a:lnTo>
                      <a:pt x="19202" y="16674"/>
                    </a:lnTo>
                    <a:lnTo>
                      <a:pt x="19216" y="16484"/>
                    </a:lnTo>
                    <a:lnTo>
                      <a:pt x="19256" y="16484"/>
                    </a:lnTo>
                    <a:lnTo>
                      <a:pt x="19239" y="16674"/>
                    </a:lnTo>
                    <a:lnTo>
                      <a:pt x="19202" y="16674"/>
                    </a:lnTo>
                    <a:lnTo>
                      <a:pt x="19142" y="17053"/>
                    </a:lnTo>
                    <a:lnTo>
                      <a:pt x="19142" y="16863"/>
                    </a:lnTo>
                    <a:lnTo>
                      <a:pt x="19113" y="16863"/>
                    </a:lnTo>
                    <a:lnTo>
                      <a:pt x="19113" y="17053"/>
                    </a:lnTo>
                    <a:lnTo>
                      <a:pt x="19128" y="17053"/>
                    </a:lnTo>
                    <a:lnTo>
                      <a:pt x="19128" y="17242"/>
                    </a:lnTo>
                    <a:lnTo>
                      <a:pt x="19113" y="17242"/>
                    </a:lnTo>
                    <a:lnTo>
                      <a:pt x="19113" y="17432"/>
                    </a:lnTo>
                    <a:lnTo>
                      <a:pt x="19083" y="17432"/>
                    </a:lnTo>
                    <a:lnTo>
                      <a:pt x="19083" y="17621"/>
                    </a:lnTo>
                    <a:lnTo>
                      <a:pt x="19114" y="17621"/>
                    </a:lnTo>
                    <a:lnTo>
                      <a:pt x="19171" y="17432"/>
                    </a:lnTo>
                    <a:lnTo>
                      <a:pt x="19231" y="17432"/>
                    </a:lnTo>
                    <a:lnTo>
                      <a:pt x="19246" y="17242"/>
                    </a:lnTo>
                    <a:lnTo>
                      <a:pt x="19216" y="17242"/>
                    </a:lnTo>
                    <a:lnTo>
                      <a:pt x="19216" y="17053"/>
                    </a:lnTo>
                    <a:lnTo>
                      <a:pt x="19246" y="17053"/>
                    </a:lnTo>
                    <a:lnTo>
                      <a:pt x="19261" y="17242"/>
                    </a:lnTo>
                    <a:lnTo>
                      <a:pt x="19261" y="17432"/>
                    </a:lnTo>
                    <a:lnTo>
                      <a:pt x="19246" y="17432"/>
                    </a:lnTo>
                    <a:lnTo>
                      <a:pt x="19231" y="17621"/>
                    </a:lnTo>
                    <a:lnTo>
                      <a:pt x="19246" y="17621"/>
                    </a:lnTo>
                    <a:lnTo>
                      <a:pt x="19261" y="17811"/>
                    </a:lnTo>
                    <a:lnTo>
                      <a:pt x="19276" y="17811"/>
                    </a:lnTo>
                    <a:lnTo>
                      <a:pt x="19290" y="17621"/>
                    </a:lnTo>
                    <a:lnTo>
                      <a:pt x="19314" y="17621"/>
                    </a:lnTo>
                    <a:lnTo>
                      <a:pt x="19326" y="17432"/>
                    </a:lnTo>
                    <a:lnTo>
                      <a:pt x="19335" y="17242"/>
                    </a:lnTo>
                    <a:lnTo>
                      <a:pt x="19276" y="17242"/>
                    </a:lnTo>
                    <a:lnTo>
                      <a:pt x="19290" y="17053"/>
                    </a:lnTo>
                    <a:lnTo>
                      <a:pt x="19276" y="17053"/>
                    </a:lnTo>
                    <a:lnTo>
                      <a:pt x="19276" y="16863"/>
                    </a:lnTo>
                    <a:lnTo>
                      <a:pt x="19290" y="16674"/>
                    </a:lnTo>
                    <a:lnTo>
                      <a:pt x="19305" y="16674"/>
                    </a:lnTo>
                    <a:lnTo>
                      <a:pt x="19290" y="16484"/>
                    </a:lnTo>
                    <a:lnTo>
                      <a:pt x="19305" y="16484"/>
                    </a:lnTo>
                    <a:lnTo>
                      <a:pt x="19305" y="16674"/>
                    </a:lnTo>
                    <a:lnTo>
                      <a:pt x="19320" y="16674"/>
                    </a:lnTo>
                    <a:lnTo>
                      <a:pt x="19350" y="17053"/>
                    </a:lnTo>
                    <a:lnTo>
                      <a:pt x="19320" y="17053"/>
                    </a:lnTo>
                    <a:lnTo>
                      <a:pt x="19335" y="17242"/>
                    </a:lnTo>
                    <a:lnTo>
                      <a:pt x="19379" y="17242"/>
                    </a:lnTo>
                    <a:lnTo>
                      <a:pt x="19439" y="17432"/>
                    </a:lnTo>
                    <a:lnTo>
                      <a:pt x="19424" y="17621"/>
                    </a:lnTo>
                    <a:lnTo>
                      <a:pt x="19379" y="17621"/>
                    </a:lnTo>
                    <a:lnTo>
                      <a:pt x="19320" y="17811"/>
                    </a:lnTo>
                    <a:lnTo>
                      <a:pt x="19424" y="17811"/>
                    </a:lnTo>
                    <a:lnTo>
                      <a:pt x="19409" y="18000"/>
                    </a:lnTo>
                    <a:lnTo>
                      <a:pt x="19395" y="18089"/>
                    </a:lnTo>
                    <a:lnTo>
                      <a:pt x="19413" y="18189"/>
                    </a:lnTo>
                    <a:lnTo>
                      <a:pt x="19498" y="18189"/>
                    </a:lnTo>
                    <a:lnTo>
                      <a:pt x="19483" y="18379"/>
                    </a:lnTo>
                    <a:lnTo>
                      <a:pt x="19468" y="18379"/>
                    </a:lnTo>
                    <a:lnTo>
                      <a:pt x="19468" y="18568"/>
                    </a:lnTo>
                    <a:lnTo>
                      <a:pt x="19453" y="18568"/>
                    </a:lnTo>
                    <a:lnTo>
                      <a:pt x="19468" y="18758"/>
                    </a:lnTo>
                    <a:lnTo>
                      <a:pt x="19587" y="18758"/>
                    </a:lnTo>
                    <a:lnTo>
                      <a:pt x="19572" y="18947"/>
                    </a:lnTo>
                    <a:lnTo>
                      <a:pt x="19587" y="19137"/>
                    </a:lnTo>
                    <a:lnTo>
                      <a:pt x="19572" y="19137"/>
                    </a:lnTo>
                    <a:lnTo>
                      <a:pt x="19572" y="18947"/>
                    </a:lnTo>
                    <a:lnTo>
                      <a:pt x="19542" y="18947"/>
                    </a:lnTo>
                    <a:lnTo>
                      <a:pt x="19527" y="19137"/>
                    </a:lnTo>
                    <a:lnTo>
                      <a:pt x="19468" y="19137"/>
                    </a:lnTo>
                    <a:lnTo>
                      <a:pt x="19468" y="18947"/>
                    </a:lnTo>
                    <a:lnTo>
                      <a:pt x="19409" y="18947"/>
                    </a:lnTo>
                    <a:lnTo>
                      <a:pt x="19409" y="18758"/>
                    </a:lnTo>
                    <a:lnTo>
                      <a:pt x="19379" y="18758"/>
                    </a:lnTo>
                    <a:lnTo>
                      <a:pt x="19365" y="18947"/>
                    </a:lnTo>
                    <a:lnTo>
                      <a:pt x="19350" y="18947"/>
                    </a:lnTo>
                    <a:lnTo>
                      <a:pt x="19350" y="20274"/>
                    </a:lnTo>
                    <a:lnTo>
                      <a:pt x="19335" y="20274"/>
                    </a:lnTo>
                    <a:lnTo>
                      <a:pt x="19350" y="20084"/>
                    </a:lnTo>
                    <a:lnTo>
                      <a:pt x="19350" y="18947"/>
                    </a:lnTo>
                    <a:lnTo>
                      <a:pt x="19335" y="18758"/>
                    </a:lnTo>
                    <a:lnTo>
                      <a:pt x="19379" y="18758"/>
                    </a:lnTo>
                    <a:lnTo>
                      <a:pt x="19379" y="18568"/>
                    </a:lnTo>
                    <a:lnTo>
                      <a:pt x="19394" y="18568"/>
                    </a:lnTo>
                    <a:lnTo>
                      <a:pt x="19394" y="18379"/>
                    </a:lnTo>
                    <a:lnTo>
                      <a:pt x="19320" y="18274"/>
                    </a:lnTo>
                    <a:lnTo>
                      <a:pt x="19320" y="18758"/>
                    </a:lnTo>
                    <a:lnTo>
                      <a:pt x="19290" y="18758"/>
                    </a:lnTo>
                    <a:lnTo>
                      <a:pt x="19290" y="18568"/>
                    </a:lnTo>
                    <a:lnTo>
                      <a:pt x="19320" y="18758"/>
                    </a:lnTo>
                    <a:lnTo>
                      <a:pt x="19320" y="18274"/>
                    </a:lnTo>
                    <a:lnTo>
                      <a:pt x="19261" y="18189"/>
                    </a:lnTo>
                    <a:lnTo>
                      <a:pt x="19348" y="18189"/>
                    </a:lnTo>
                    <a:lnTo>
                      <a:pt x="19364" y="18093"/>
                    </a:lnTo>
                    <a:lnTo>
                      <a:pt x="19320" y="17811"/>
                    </a:lnTo>
                    <a:lnTo>
                      <a:pt x="19290" y="17811"/>
                    </a:lnTo>
                    <a:lnTo>
                      <a:pt x="19290" y="18000"/>
                    </a:lnTo>
                    <a:lnTo>
                      <a:pt x="19128" y="18000"/>
                    </a:lnTo>
                    <a:lnTo>
                      <a:pt x="19128" y="19137"/>
                    </a:lnTo>
                    <a:lnTo>
                      <a:pt x="19118" y="19137"/>
                    </a:lnTo>
                    <a:lnTo>
                      <a:pt x="19089" y="18947"/>
                    </a:lnTo>
                    <a:lnTo>
                      <a:pt x="19113" y="18947"/>
                    </a:lnTo>
                    <a:lnTo>
                      <a:pt x="19128" y="19137"/>
                    </a:lnTo>
                    <a:lnTo>
                      <a:pt x="19128" y="18000"/>
                    </a:lnTo>
                    <a:lnTo>
                      <a:pt x="19063" y="18000"/>
                    </a:lnTo>
                    <a:lnTo>
                      <a:pt x="19039" y="17811"/>
                    </a:lnTo>
                    <a:lnTo>
                      <a:pt x="19068" y="17621"/>
                    </a:lnTo>
                    <a:lnTo>
                      <a:pt x="19054" y="17621"/>
                    </a:lnTo>
                    <a:lnTo>
                      <a:pt x="19068" y="17432"/>
                    </a:lnTo>
                    <a:lnTo>
                      <a:pt x="18950" y="17432"/>
                    </a:lnTo>
                    <a:lnTo>
                      <a:pt x="18950" y="17242"/>
                    </a:lnTo>
                    <a:lnTo>
                      <a:pt x="18965" y="17242"/>
                    </a:lnTo>
                    <a:lnTo>
                      <a:pt x="18980" y="17432"/>
                    </a:lnTo>
                    <a:lnTo>
                      <a:pt x="18980" y="17242"/>
                    </a:lnTo>
                    <a:lnTo>
                      <a:pt x="18994" y="17242"/>
                    </a:lnTo>
                    <a:lnTo>
                      <a:pt x="18994" y="17053"/>
                    </a:lnTo>
                    <a:lnTo>
                      <a:pt x="18965" y="16863"/>
                    </a:lnTo>
                    <a:lnTo>
                      <a:pt x="18950" y="16674"/>
                    </a:lnTo>
                    <a:lnTo>
                      <a:pt x="18935" y="16674"/>
                    </a:lnTo>
                    <a:lnTo>
                      <a:pt x="18935" y="17242"/>
                    </a:lnTo>
                    <a:lnTo>
                      <a:pt x="18920" y="17242"/>
                    </a:lnTo>
                    <a:lnTo>
                      <a:pt x="18920" y="17053"/>
                    </a:lnTo>
                    <a:lnTo>
                      <a:pt x="18935" y="17242"/>
                    </a:lnTo>
                    <a:lnTo>
                      <a:pt x="18935" y="16674"/>
                    </a:lnTo>
                    <a:lnTo>
                      <a:pt x="18920" y="16674"/>
                    </a:lnTo>
                    <a:lnTo>
                      <a:pt x="18920" y="16863"/>
                    </a:lnTo>
                    <a:lnTo>
                      <a:pt x="18917" y="16863"/>
                    </a:lnTo>
                    <a:lnTo>
                      <a:pt x="18917" y="17432"/>
                    </a:lnTo>
                    <a:lnTo>
                      <a:pt x="18817" y="17432"/>
                    </a:lnTo>
                    <a:lnTo>
                      <a:pt x="18817" y="18189"/>
                    </a:lnTo>
                    <a:lnTo>
                      <a:pt x="18802" y="18379"/>
                    </a:lnTo>
                    <a:lnTo>
                      <a:pt x="18769" y="18379"/>
                    </a:lnTo>
                    <a:lnTo>
                      <a:pt x="18702" y="18189"/>
                    </a:lnTo>
                    <a:lnTo>
                      <a:pt x="18669" y="18000"/>
                    </a:lnTo>
                    <a:lnTo>
                      <a:pt x="18684" y="18000"/>
                    </a:lnTo>
                    <a:lnTo>
                      <a:pt x="18817" y="18189"/>
                    </a:lnTo>
                    <a:lnTo>
                      <a:pt x="18817" y="17432"/>
                    </a:lnTo>
                    <a:lnTo>
                      <a:pt x="18624" y="17432"/>
                    </a:lnTo>
                    <a:lnTo>
                      <a:pt x="18624" y="18189"/>
                    </a:lnTo>
                    <a:lnTo>
                      <a:pt x="18580" y="18189"/>
                    </a:lnTo>
                    <a:lnTo>
                      <a:pt x="18565" y="18000"/>
                    </a:lnTo>
                    <a:lnTo>
                      <a:pt x="18565" y="18189"/>
                    </a:lnTo>
                    <a:lnTo>
                      <a:pt x="18550" y="18189"/>
                    </a:lnTo>
                    <a:lnTo>
                      <a:pt x="18550" y="18000"/>
                    </a:lnTo>
                    <a:lnTo>
                      <a:pt x="18595" y="18000"/>
                    </a:lnTo>
                    <a:lnTo>
                      <a:pt x="18609" y="18189"/>
                    </a:lnTo>
                    <a:lnTo>
                      <a:pt x="18609" y="18000"/>
                    </a:lnTo>
                    <a:lnTo>
                      <a:pt x="18624" y="18189"/>
                    </a:lnTo>
                    <a:lnTo>
                      <a:pt x="18624" y="17432"/>
                    </a:lnTo>
                    <a:lnTo>
                      <a:pt x="18343" y="17432"/>
                    </a:lnTo>
                    <a:lnTo>
                      <a:pt x="18343" y="17621"/>
                    </a:lnTo>
                    <a:lnTo>
                      <a:pt x="18330" y="17811"/>
                    </a:lnTo>
                    <a:lnTo>
                      <a:pt x="18297" y="18000"/>
                    </a:lnTo>
                    <a:lnTo>
                      <a:pt x="18343" y="18000"/>
                    </a:lnTo>
                    <a:lnTo>
                      <a:pt x="18343" y="18189"/>
                    </a:lnTo>
                    <a:lnTo>
                      <a:pt x="18225" y="18189"/>
                    </a:lnTo>
                    <a:lnTo>
                      <a:pt x="18210" y="18379"/>
                    </a:lnTo>
                    <a:lnTo>
                      <a:pt x="18254" y="18379"/>
                    </a:lnTo>
                    <a:lnTo>
                      <a:pt x="18269" y="18568"/>
                    </a:lnTo>
                    <a:lnTo>
                      <a:pt x="18121" y="18568"/>
                    </a:lnTo>
                    <a:lnTo>
                      <a:pt x="18121" y="18379"/>
                    </a:lnTo>
                    <a:lnTo>
                      <a:pt x="18136" y="18379"/>
                    </a:lnTo>
                    <a:lnTo>
                      <a:pt x="18151" y="18189"/>
                    </a:lnTo>
                    <a:lnTo>
                      <a:pt x="18210" y="18189"/>
                    </a:lnTo>
                    <a:lnTo>
                      <a:pt x="18210" y="18000"/>
                    </a:lnTo>
                    <a:lnTo>
                      <a:pt x="18225" y="18000"/>
                    </a:lnTo>
                    <a:lnTo>
                      <a:pt x="18210" y="17811"/>
                    </a:lnTo>
                    <a:lnTo>
                      <a:pt x="18225" y="17811"/>
                    </a:lnTo>
                    <a:lnTo>
                      <a:pt x="18239" y="17621"/>
                    </a:lnTo>
                    <a:lnTo>
                      <a:pt x="18284" y="17621"/>
                    </a:lnTo>
                    <a:lnTo>
                      <a:pt x="18284" y="17811"/>
                    </a:lnTo>
                    <a:lnTo>
                      <a:pt x="18328" y="17621"/>
                    </a:lnTo>
                    <a:lnTo>
                      <a:pt x="18343" y="17621"/>
                    </a:lnTo>
                    <a:lnTo>
                      <a:pt x="18343" y="17432"/>
                    </a:lnTo>
                    <a:lnTo>
                      <a:pt x="18106" y="17432"/>
                    </a:lnTo>
                    <a:lnTo>
                      <a:pt x="18106" y="18379"/>
                    </a:lnTo>
                    <a:lnTo>
                      <a:pt x="18077" y="18379"/>
                    </a:lnTo>
                    <a:lnTo>
                      <a:pt x="18091" y="18189"/>
                    </a:lnTo>
                    <a:lnTo>
                      <a:pt x="18106" y="18189"/>
                    </a:lnTo>
                    <a:lnTo>
                      <a:pt x="18106" y="17432"/>
                    </a:lnTo>
                    <a:lnTo>
                      <a:pt x="17988" y="17432"/>
                    </a:lnTo>
                    <a:lnTo>
                      <a:pt x="18002" y="17242"/>
                    </a:lnTo>
                    <a:lnTo>
                      <a:pt x="18304" y="17242"/>
                    </a:lnTo>
                    <a:lnTo>
                      <a:pt x="18338" y="16863"/>
                    </a:lnTo>
                    <a:lnTo>
                      <a:pt x="18358" y="16863"/>
                    </a:lnTo>
                    <a:lnTo>
                      <a:pt x="18417" y="17053"/>
                    </a:lnTo>
                    <a:lnTo>
                      <a:pt x="18432" y="17053"/>
                    </a:lnTo>
                    <a:lnTo>
                      <a:pt x="18447" y="17242"/>
                    </a:lnTo>
                    <a:lnTo>
                      <a:pt x="18906" y="17242"/>
                    </a:lnTo>
                    <a:lnTo>
                      <a:pt x="18002" y="17242"/>
                    </a:lnTo>
                    <a:lnTo>
                      <a:pt x="18017" y="17432"/>
                    </a:lnTo>
                    <a:lnTo>
                      <a:pt x="18917" y="17432"/>
                    </a:lnTo>
                    <a:lnTo>
                      <a:pt x="18917" y="16863"/>
                    </a:lnTo>
                    <a:lnTo>
                      <a:pt x="18906" y="16863"/>
                    </a:lnTo>
                    <a:lnTo>
                      <a:pt x="18906" y="17053"/>
                    </a:lnTo>
                    <a:lnTo>
                      <a:pt x="18861" y="16674"/>
                    </a:lnTo>
                    <a:lnTo>
                      <a:pt x="18920" y="16674"/>
                    </a:lnTo>
                    <a:lnTo>
                      <a:pt x="18891" y="16484"/>
                    </a:lnTo>
                    <a:lnTo>
                      <a:pt x="18684" y="16484"/>
                    </a:lnTo>
                    <a:lnTo>
                      <a:pt x="18669" y="16674"/>
                    </a:lnTo>
                    <a:lnTo>
                      <a:pt x="18600" y="16674"/>
                    </a:lnTo>
                    <a:lnTo>
                      <a:pt x="18572" y="16484"/>
                    </a:lnTo>
                    <a:lnTo>
                      <a:pt x="18062" y="16484"/>
                    </a:lnTo>
                    <a:lnTo>
                      <a:pt x="18076" y="16674"/>
                    </a:lnTo>
                    <a:lnTo>
                      <a:pt x="18062" y="16674"/>
                    </a:lnTo>
                    <a:lnTo>
                      <a:pt x="18062" y="16484"/>
                    </a:lnTo>
                    <a:lnTo>
                      <a:pt x="18545" y="16484"/>
                    </a:lnTo>
                    <a:lnTo>
                      <a:pt x="18521" y="16295"/>
                    </a:lnTo>
                    <a:lnTo>
                      <a:pt x="18017" y="16295"/>
                    </a:lnTo>
                    <a:lnTo>
                      <a:pt x="18017" y="16863"/>
                    </a:lnTo>
                    <a:lnTo>
                      <a:pt x="18008" y="17053"/>
                    </a:lnTo>
                    <a:lnTo>
                      <a:pt x="18004" y="17053"/>
                    </a:lnTo>
                    <a:lnTo>
                      <a:pt x="18017" y="16863"/>
                    </a:lnTo>
                    <a:lnTo>
                      <a:pt x="18017" y="16295"/>
                    </a:lnTo>
                    <a:lnTo>
                      <a:pt x="17996" y="16295"/>
                    </a:lnTo>
                    <a:lnTo>
                      <a:pt x="17996" y="17053"/>
                    </a:lnTo>
                    <a:lnTo>
                      <a:pt x="17988" y="17242"/>
                    </a:lnTo>
                    <a:lnTo>
                      <a:pt x="17958" y="17242"/>
                    </a:lnTo>
                    <a:lnTo>
                      <a:pt x="17943" y="17432"/>
                    </a:lnTo>
                    <a:lnTo>
                      <a:pt x="17928" y="17432"/>
                    </a:lnTo>
                    <a:lnTo>
                      <a:pt x="17914" y="17242"/>
                    </a:lnTo>
                    <a:lnTo>
                      <a:pt x="17736" y="17242"/>
                    </a:lnTo>
                    <a:lnTo>
                      <a:pt x="17767" y="17432"/>
                    </a:lnTo>
                    <a:lnTo>
                      <a:pt x="17823" y="17621"/>
                    </a:lnTo>
                    <a:lnTo>
                      <a:pt x="17810" y="17621"/>
                    </a:lnTo>
                    <a:lnTo>
                      <a:pt x="17810" y="19705"/>
                    </a:lnTo>
                    <a:lnTo>
                      <a:pt x="17780" y="19705"/>
                    </a:lnTo>
                    <a:lnTo>
                      <a:pt x="17780" y="19516"/>
                    </a:lnTo>
                    <a:lnTo>
                      <a:pt x="17810" y="19516"/>
                    </a:lnTo>
                    <a:lnTo>
                      <a:pt x="17810" y="17621"/>
                    </a:lnTo>
                    <a:lnTo>
                      <a:pt x="17748" y="17621"/>
                    </a:lnTo>
                    <a:lnTo>
                      <a:pt x="17738" y="17432"/>
                    </a:lnTo>
                    <a:lnTo>
                      <a:pt x="17736" y="17242"/>
                    </a:lnTo>
                    <a:lnTo>
                      <a:pt x="17699" y="17242"/>
                    </a:lnTo>
                    <a:lnTo>
                      <a:pt x="17682" y="17432"/>
                    </a:lnTo>
                    <a:lnTo>
                      <a:pt x="17677" y="17432"/>
                    </a:lnTo>
                    <a:lnTo>
                      <a:pt x="17677" y="20084"/>
                    </a:lnTo>
                    <a:lnTo>
                      <a:pt x="17662" y="20274"/>
                    </a:lnTo>
                    <a:lnTo>
                      <a:pt x="17648" y="20084"/>
                    </a:lnTo>
                    <a:lnTo>
                      <a:pt x="17610" y="20084"/>
                    </a:lnTo>
                    <a:lnTo>
                      <a:pt x="17588" y="19895"/>
                    </a:lnTo>
                    <a:lnTo>
                      <a:pt x="17538" y="19895"/>
                    </a:lnTo>
                    <a:lnTo>
                      <a:pt x="17593" y="19705"/>
                    </a:lnTo>
                    <a:lnTo>
                      <a:pt x="17618" y="19516"/>
                    </a:lnTo>
                    <a:lnTo>
                      <a:pt x="17618" y="19705"/>
                    </a:lnTo>
                    <a:lnTo>
                      <a:pt x="17632" y="19516"/>
                    </a:lnTo>
                    <a:lnTo>
                      <a:pt x="17647" y="19516"/>
                    </a:lnTo>
                    <a:lnTo>
                      <a:pt x="17662" y="19705"/>
                    </a:lnTo>
                    <a:lnTo>
                      <a:pt x="17662" y="19895"/>
                    </a:lnTo>
                    <a:lnTo>
                      <a:pt x="17677" y="19895"/>
                    </a:lnTo>
                    <a:lnTo>
                      <a:pt x="17677" y="17432"/>
                    </a:lnTo>
                    <a:lnTo>
                      <a:pt x="17638" y="17432"/>
                    </a:lnTo>
                    <a:lnTo>
                      <a:pt x="17626" y="17811"/>
                    </a:lnTo>
                    <a:lnTo>
                      <a:pt x="17618" y="17811"/>
                    </a:lnTo>
                    <a:lnTo>
                      <a:pt x="17618" y="18189"/>
                    </a:lnTo>
                    <a:lnTo>
                      <a:pt x="17588" y="18189"/>
                    </a:lnTo>
                    <a:lnTo>
                      <a:pt x="17588" y="18000"/>
                    </a:lnTo>
                    <a:lnTo>
                      <a:pt x="17573" y="18000"/>
                    </a:lnTo>
                    <a:lnTo>
                      <a:pt x="17551" y="18189"/>
                    </a:lnTo>
                    <a:lnTo>
                      <a:pt x="17507" y="18189"/>
                    </a:lnTo>
                    <a:lnTo>
                      <a:pt x="17484" y="18379"/>
                    </a:lnTo>
                    <a:lnTo>
                      <a:pt x="17470" y="18379"/>
                    </a:lnTo>
                    <a:lnTo>
                      <a:pt x="17470" y="18189"/>
                    </a:lnTo>
                    <a:lnTo>
                      <a:pt x="17455" y="18189"/>
                    </a:lnTo>
                    <a:lnTo>
                      <a:pt x="17477" y="18000"/>
                    </a:lnTo>
                    <a:lnTo>
                      <a:pt x="17440" y="18000"/>
                    </a:lnTo>
                    <a:lnTo>
                      <a:pt x="17440" y="18379"/>
                    </a:lnTo>
                    <a:lnTo>
                      <a:pt x="17410" y="18189"/>
                    </a:lnTo>
                    <a:lnTo>
                      <a:pt x="17440" y="18189"/>
                    </a:lnTo>
                    <a:lnTo>
                      <a:pt x="17440" y="18000"/>
                    </a:lnTo>
                    <a:lnTo>
                      <a:pt x="17432" y="18000"/>
                    </a:lnTo>
                    <a:lnTo>
                      <a:pt x="17395" y="17811"/>
                    </a:lnTo>
                    <a:lnTo>
                      <a:pt x="17395" y="18000"/>
                    </a:lnTo>
                    <a:lnTo>
                      <a:pt x="17351" y="18000"/>
                    </a:lnTo>
                    <a:lnTo>
                      <a:pt x="17349" y="18189"/>
                    </a:lnTo>
                    <a:lnTo>
                      <a:pt x="17339" y="18379"/>
                    </a:lnTo>
                    <a:lnTo>
                      <a:pt x="17327" y="18379"/>
                    </a:lnTo>
                    <a:lnTo>
                      <a:pt x="17315" y="18189"/>
                    </a:lnTo>
                    <a:lnTo>
                      <a:pt x="17307" y="18000"/>
                    </a:lnTo>
                    <a:lnTo>
                      <a:pt x="17277" y="18000"/>
                    </a:lnTo>
                    <a:lnTo>
                      <a:pt x="17262" y="17811"/>
                    </a:lnTo>
                    <a:lnTo>
                      <a:pt x="17260" y="17621"/>
                    </a:lnTo>
                    <a:lnTo>
                      <a:pt x="17256" y="17432"/>
                    </a:lnTo>
                    <a:lnTo>
                      <a:pt x="17247" y="17432"/>
                    </a:lnTo>
                    <a:lnTo>
                      <a:pt x="17279" y="17242"/>
                    </a:lnTo>
                    <a:lnTo>
                      <a:pt x="17309" y="17053"/>
                    </a:lnTo>
                    <a:lnTo>
                      <a:pt x="17341" y="16863"/>
                    </a:lnTo>
                    <a:lnTo>
                      <a:pt x="17381" y="16674"/>
                    </a:lnTo>
                    <a:lnTo>
                      <a:pt x="17464" y="16674"/>
                    </a:lnTo>
                    <a:lnTo>
                      <a:pt x="17499" y="16863"/>
                    </a:lnTo>
                    <a:lnTo>
                      <a:pt x="17529" y="16863"/>
                    </a:lnTo>
                    <a:lnTo>
                      <a:pt x="17558" y="16674"/>
                    </a:lnTo>
                    <a:lnTo>
                      <a:pt x="17573" y="16674"/>
                    </a:lnTo>
                    <a:lnTo>
                      <a:pt x="17588" y="16863"/>
                    </a:lnTo>
                    <a:lnTo>
                      <a:pt x="17795" y="16863"/>
                    </a:lnTo>
                    <a:lnTo>
                      <a:pt x="17795" y="16674"/>
                    </a:lnTo>
                    <a:lnTo>
                      <a:pt x="17840" y="16674"/>
                    </a:lnTo>
                    <a:lnTo>
                      <a:pt x="17840" y="16863"/>
                    </a:lnTo>
                    <a:lnTo>
                      <a:pt x="17869" y="16863"/>
                    </a:lnTo>
                    <a:lnTo>
                      <a:pt x="17914" y="17242"/>
                    </a:lnTo>
                    <a:lnTo>
                      <a:pt x="17958" y="17242"/>
                    </a:lnTo>
                    <a:lnTo>
                      <a:pt x="17971" y="17053"/>
                    </a:lnTo>
                    <a:lnTo>
                      <a:pt x="17996" y="17053"/>
                    </a:lnTo>
                    <a:lnTo>
                      <a:pt x="17996" y="16295"/>
                    </a:lnTo>
                    <a:lnTo>
                      <a:pt x="17336" y="16295"/>
                    </a:lnTo>
                    <a:lnTo>
                      <a:pt x="17303" y="16484"/>
                    </a:lnTo>
                    <a:lnTo>
                      <a:pt x="17268" y="16674"/>
                    </a:lnTo>
                    <a:lnTo>
                      <a:pt x="17230" y="16863"/>
                    </a:lnTo>
                    <a:lnTo>
                      <a:pt x="17188" y="17053"/>
                    </a:lnTo>
                    <a:lnTo>
                      <a:pt x="17224" y="16863"/>
                    </a:lnTo>
                    <a:lnTo>
                      <a:pt x="17262" y="16674"/>
                    </a:lnTo>
                    <a:lnTo>
                      <a:pt x="17301" y="16484"/>
                    </a:lnTo>
                    <a:lnTo>
                      <a:pt x="17336" y="16295"/>
                    </a:lnTo>
                    <a:lnTo>
                      <a:pt x="18121" y="16295"/>
                    </a:lnTo>
                    <a:lnTo>
                      <a:pt x="18121" y="16105"/>
                    </a:lnTo>
                    <a:lnTo>
                      <a:pt x="18136" y="16105"/>
                    </a:lnTo>
                    <a:lnTo>
                      <a:pt x="18121" y="16295"/>
                    </a:lnTo>
                    <a:lnTo>
                      <a:pt x="18506" y="16295"/>
                    </a:lnTo>
                    <a:lnTo>
                      <a:pt x="18506" y="16105"/>
                    </a:lnTo>
                    <a:lnTo>
                      <a:pt x="18461" y="16105"/>
                    </a:lnTo>
                    <a:lnTo>
                      <a:pt x="18461" y="15916"/>
                    </a:lnTo>
                    <a:lnTo>
                      <a:pt x="18521" y="15916"/>
                    </a:lnTo>
                    <a:lnTo>
                      <a:pt x="18521" y="15726"/>
                    </a:lnTo>
                    <a:lnTo>
                      <a:pt x="18535" y="15726"/>
                    </a:lnTo>
                    <a:lnTo>
                      <a:pt x="18565" y="15916"/>
                    </a:lnTo>
                    <a:lnTo>
                      <a:pt x="18595" y="15916"/>
                    </a:lnTo>
                    <a:lnTo>
                      <a:pt x="18609" y="16105"/>
                    </a:lnTo>
                    <a:lnTo>
                      <a:pt x="18640" y="16105"/>
                    </a:lnTo>
                    <a:lnTo>
                      <a:pt x="18669" y="16295"/>
                    </a:lnTo>
                    <a:lnTo>
                      <a:pt x="18697" y="16295"/>
                    </a:lnTo>
                    <a:lnTo>
                      <a:pt x="18728" y="16484"/>
                    </a:lnTo>
                    <a:lnTo>
                      <a:pt x="18730" y="16295"/>
                    </a:lnTo>
                    <a:lnTo>
                      <a:pt x="18741" y="16105"/>
                    </a:lnTo>
                    <a:lnTo>
                      <a:pt x="18832" y="16105"/>
                    </a:lnTo>
                    <a:lnTo>
                      <a:pt x="18861" y="16295"/>
                    </a:lnTo>
                    <a:lnTo>
                      <a:pt x="18861" y="16105"/>
                    </a:lnTo>
                    <a:lnTo>
                      <a:pt x="18846" y="16105"/>
                    </a:lnTo>
                    <a:lnTo>
                      <a:pt x="18846" y="15916"/>
                    </a:lnTo>
                    <a:lnTo>
                      <a:pt x="18861" y="15916"/>
                    </a:lnTo>
                    <a:lnTo>
                      <a:pt x="18886" y="15726"/>
                    </a:lnTo>
                    <a:lnTo>
                      <a:pt x="18953" y="15726"/>
                    </a:lnTo>
                    <a:lnTo>
                      <a:pt x="18994" y="15537"/>
                    </a:lnTo>
                    <a:lnTo>
                      <a:pt x="18964" y="15726"/>
                    </a:lnTo>
                    <a:lnTo>
                      <a:pt x="18939" y="15916"/>
                    </a:lnTo>
                    <a:lnTo>
                      <a:pt x="20445" y="15916"/>
                    </a:lnTo>
                    <a:lnTo>
                      <a:pt x="18919" y="15916"/>
                    </a:lnTo>
                    <a:lnTo>
                      <a:pt x="18906" y="16105"/>
                    </a:lnTo>
                    <a:lnTo>
                      <a:pt x="18891" y="16105"/>
                    </a:lnTo>
                    <a:lnTo>
                      <a:pt x="18906" y="16295"/>
                    </a:lnTo>
                    <a:lnTo>
                      <a:pt x="18980" y="16295"/>
                    </a:lnTo>
                    <a:lnTo>
                      <a:pt x="18980" y="16484"/>
                    </a:lnTo>
                    <a:lnTo>
                      <a:pt x="18965" y="16484"/>
                    </a:lnTo>
                    <a:lnTo>
                      <a:pt x="18965" y="16674"/>
                    </a:lnTo>
                    <a:lnTo>
                      <a:pt x="18994" y="16674"/>
                    </a:lnTo>
                    <a:lnTo>
                      <a:pt x="18994" y="16484"/>
                    </a:lnTo>
                    <a:lnTo>
                      <a:pt x="19009" y="16484"/>
                    </a:lnTo>
                    <a:lnTo>
                      <a:pt x="19009" y="16295"/>
                    </a:lnTo>
                    <a:lnTo>
                      <a:pt x="19039" y="16295"/>
                    </a:lnTo>
                    <a:lnTo>
                      <a:pt x="19054" y="16105"/>
                    </a:lnTo>
                    <a:lnTo>
                      <a:pt x="19054" y="16295"/>
                    </a:lnTo>
                    <a:lnTo>
                      <a:pt x="20460" y="16295"/>
                    </a:lnTo>
                    <a:lnTo>
                      <a:pt x="20460" y="16105"/>
                    </a:lnTo>
                    <a:lnTo>
                      <a:pt x="20490" y="16105"/>
                    </a:lnTo>
                    <a:lnTo>
                      <a:pt x="20504" y="15916"/>
                    </a:lnTo>
                    <a:lnTo>
                      <a:pt x="20534" y="15916"/>
                    </a:lnTo>
                    <a:lnTo>
                      <a:pt x="20564" y="16105"/>
                    </a:lnTo>
                    <a:lnTo>
                      <a:pt x="20593" y="16105"/>
                    </a:lnTo>
                    <a:lnTo>
                      <a:pt x="20627" y="15916"/>
                    </a:lnTo>
                    <a:lnTo>
                      <a:pt x="20660" y="15916"/>
                    </a:lnTo>
                    <a:lnTo>
                      <a:pt x="20660" y="13263"/>
                    </a:lnTo>
                    <a:lnTo>
                      <a:pt x="18417" y="13263"/>
                    </a:lnTo>
                    <a:lnTo>
                      <a:pt x="18417" y="15916"/>
                    </a:lnTo>
                    <a:lnTo>
                      <a:pt x="18373" y="15916"/>
                    </a:lnTo>
                    <a:lnTo>
                      <a:pt x="18387" y="15726"/>
                    </a:lnTo>
                    <a:lnTo>
                      <a:pt x="18150" y="15726"/>
                    </a:lnTo>
                    <a:lnTo>
                      <a:pt x="18106" y="15537"/>
                    </a:lnTo>
                    <a:lnTo>
                      <a:pt x="18077" y="15537"/>
                    </a:lnTo>
                    <a:lnTo>
                      <a:pt x="18091" y="15726"/>
                    </a:lnTo>
                    <a:lnTo>
                      <a:pt x="18078" y="15726"/>
                    </a:lnTo>
                    <a:lnTo>
                      <a:pt x="18060" y="15537"/>
                    </a:lnTo>
                    <a:lnTo>
                      <a:pt x="18062" y="15537"/>
                    </a:lnTo>
                    <a:lnTo>
                      <a:pt x="18032" y="15348"/>
                    </a:lnTo>
                    <a:lnTo>
                      <a:pt x="18017" y="15347"/>
                    </a:lnTo>
                    <a:lnTo>
                      <a:pt x="18002" y="15537"/>
                    </a:lnTo>
                    <a:lnTo>
                      <a:pt x="17995" y="15537"/>
                    </a:lnTo>
                    <a:lnTo>
                      <a:pt x="17995" y="16105"/>
                    </a:lnTo>
                    <a:lnTo>
                      <a:pt x="17975" y="16105"/>
                    </a:lnTo>
                    <a:lnTo>
                      <a:pt x="17995" y="16105"/>
                    </a:lnTo>
                    <a:lnTo>
                      <a:pt x="17995" y="15537"/>
                    </a:lnTo>
                    <a:lnTo>
                      <a:pt x="17957" y="15537"/>
                    </a:lnTo>
                    <a:lnTo>
                      <a:pt x="17957" y="15916"/>
                    </a:lnTo>
                    <a:lnTo>
                      <a:pt x="17159" y="15916"/>
                    </a:lnTo>
                    <a:lnTo>
                      <a:pt x="17144" y="16105"/>
                    </a:lnTo>
                    <a:lnTo>
                      <a:pt x="17144" y="16295"/>
                    </a:lnTo>
                    <a:lnTo>
                      <a:pt x="17129" y="16295"/>
                    </a:lnTo>
                    <a:lnTo>
                      <a:pt x="17144" y="16105"/>
                    </a:lnTo>
                    <a:lnTo>
                      <a:pt x="17099" y="16105"/>
                    </a:lnTo>
                    <a:lnTo>
                      <a:pt x="17099" y="15916"/>
                    </a:lnTo>
                    <a:lnTo>
                      <a:pt x="17957" y="15916"/>
                    </a:lnTo>
                    <a:lnTo>
                      <a:pt x="17957" y="15537"/>
                    </a:lnTo>
                    <a:lnTo>
                      <a:pt x="17943" y="15537"/>
                    </a:lnTo>
                    <a:lnTo>
                      <a:pt x="17943" y="15158"/>
                    </a:lnTo>
                    <a:lnTo>
                      <a:pt x="17973" y="15347"/>
                    </a:lnTo>
                    <a:lnTo>
                      <a:pt x="18323" y="15347"/>
                    </a:lnTo>
                    <a:lnTo>
                      <a:pt x="18417" y="15726"/>
                    </a:lnTo>
                    <a:lnTo>
                      <a:pt x="18417" y="13263"/>
                    </a:lnTo>
                    <a:lnTo>
                      <a:pt x="17928" y="13263"/>
                    </a:lnTo>
                    <a:lnTo>
                      <a:pt x="17928" y="15158"/>
                    </a:lnTo>
                    <a:lnTo>
                      <a:pt x="17909" y="15347"/>
                    </a:lnTo>
                    <a:lnTo>
                      <a:pt x="17874" y="15347"/>
                    </a:lnTo>
                    <a:lnTo>
                      <a:pt x="17854" y="15537"/>
                    </a:lnTo>
                    <a:lnTo>
                      <a:pt x="17854" y="15347"/>
                    </a:lnTo>
                    <a:lnTo>
                      <a:pt x="17884" y="15158"/>
                    </a:lnTo>
                    <a:lnTo>
                      <a:pt x="17928" y="15158"/>
                    </a:lnTo>
                    <a:lnTo>
                      <a:pt x="17928" y="13263"/>
                    </a:lnTo>
                    <a:lnTo>
                      <a:pt x="17242" y="13263"/>
                    </a:lnTo>
                    <a:lnTo>
                      <a:pt x="21121" y="13263"/>
                    </a:lnTo>
                    <a:lnTo>
                      <a:pt x="21114" y="13074"/>
                    </a:lnTo>
                    <a:lnTo>
                      <a:pt x="21122" y="13074"/>
                    </a:lnTo>
                    <a:lnTo>
                      <a:pt x="21132" y="13263"/>
                    </a:lnTo>
                    <a:lnTo>
                      <a:pt x="21139" y="13263"/>
                    </a:lnTo>
                    <a:lnTo>
                      <a:pt x="21141" y="13453"/>
                    </a:lnTo>
                    <a:lnTo>
                      <a:pt x="21141" y="13074"/>
                    </a:lnTo>
                    <a:lnTo>
                      <a:pt x="21126" y="13074"/>
                    </a:lnTo>
                    <a:lnTo>
                      <a:pt x="21126" y="12884"/>
                    </a:lnTo>
                    <a:lnTo>
                      <a:pt x="21156" y="12884"/>
                    </a:lnTo>
                    <a:lnTo>
                      <a:pt x="21156" y="12695"/>
                    </a:lnTo>
                    <a:lnTo>
                      <a:pt x="21185" y="12695"/>
                    </a:lnTo>
                    <a:lnTo>
                      <a:pt x="21200" y="12505"/>
                    </a:lnTo>
                    <a:lnTo>
                      <a:pt x="21245" y="12505"/>
                    </a:lnTo>
                    <a:lnTo>
                      <a:pt x="21260" y="12695"/>
                    </a:lnTo>
                    <a:lnTo>
                      <a:pt x="21260" y="10232"/>
                    </a:lnTo>
                    <a:lnTo>
                      <a:pt x="21245" y="10232"/>
                    </a:lnTo>
                    <a:lnTo>
                      <a:pt x="21245" y="10421"/>
                    </a:lnTo>
                    <a:lnTo>
                      <a:pt x="21215" y="10421"/>
                    </a:lnTo>
                    <a:lnTo>
                      <a:pt x="21215" y="10232"/>
                    </a:lnTo>
                    <a:lnTo>
                      <a:pt x="21171" y="10232"/>
                    </a:lnTo>
                    <a:lnTo>
                      <a:pt x="21146" y="10042"/>
                    </a:lnTo>
                    <a:lnTo>
                      <a:pt x="21215" y="10042"/>
                    </a:lnTo>
                    <a:lnTo>
                      <a:pt x="21230" y="10232"/>
                    </a:lnTo>
                    <a:lnTo>
                      <a:pt x="21230" y="10042"/>
                    </a:lnTo>
                    <a:lnTo>
                      <a:pt x="21245" y="10042"/>
                    </a:lnTo>
                    <a:lnTo>
                      <a:pt x="21245" y="9663"/>
                    </a:lnTo>
                    <a:lnTo>
                      <a:pt x="21260" y="9663"/>
                    </a:lnTo>
                    <a:lnTo>
                      <a:pt x="21260" y="9853"/>
                    </a:lnTo>
                    <a:lnTo>
                      <a:pt x="21274" y="9853"/>
                    </a:lnTo>
                    <a:lnTo>
                      <a:pt x="21289" y="9663"/>
                    </a:lnTo>
                    <a:lnTo>
                      <a:pt x="21304" y="9663"/>
                    </a:lnTo>
                    <a:lnTo>
                      <a:pt x="21319" y="9853"/>
                    </a:lnTo>
                    <a:lnTo>
                      <a:pt x="21378" y="9853"/>
                    </a:lnTo>
                    <a:lnTo>
                      <a:pt x="21378" y="9663"/>
                    </a:lnTo>
                    <a:lnTo>
                      <a:pt x="21334" y="9663"/>
                    </a:lnTo>
                    <a:lnTo>
                      <a:pt x="21365" y="9474"/>
                    </a:lnTo>
                    <a:lnTo>
                      <a:pt x="21421" y="9474"/>
                    </a:lnTo>
                    <a:lnTo>
                      <a:pt x="21452" y="9284"/>
                    </a:lnTo>
                    <a:lnTo>
                      <a:pt x="21452" y="9474"/>
                    </a:lnTo>
                    <a:lnTo>
                      <a:pt x="21437" y="9474"/>
                    </a:lnTo>
                    <a:lnTo>
                      <a:pt x="21437" y="9663"/>
                    </a:lnTo>
                    <a:lnTo>
                      <a:pt x="21511" y="9663"/>
                    </a:lnTo>
                    <a:lnTo>
                      <a:pt x="21570" y="9474"/>
                    </a:lnTo>
                    <a:lnTo>
                      <a:pt x="21570" y="9284"/>
                    </a:lnTo>
                    <a:lnTo>
                      <a:pt x="21556" y="9284"/>
                    </a:lnTo>
                    <a:lnTo>
                      <a:pt x="21556" y="9095"/>
                    </a:lnTo>
                    <a:lnTo>
                      <a:pt x="21467" y="9284"/>
                    </a:lnTo>
                    <a:lnTo>
                      <a:pt x="21445" y="9095"/>
                    </a:lnTo>
                    <a:lnTo>
                      <a:pt x="21422" y="8905"/>
                    </a:lnTo>
                    <a:lnTo>
                      <a:pt x="21541" y="8905"/>
                    </a:lnTo>
                    <a:lnTo>
                      <a:pt x="21526" y="8716"/>
                    </a:lnTo>
                    <a:lnTo>
                      <a:pt x="21424" y="8716"/>
                    </a:lnTo>
                    <a:lnTo>
                      <a:pt x="21393" y="8905"/>
                    </a:lnTo>
                    <a:lnTo>
                      <a:pt x="21408" y="8905"/>
                    </a:lnTo>
                    <a:lnTo>
                      <a:pt x="21408" y="9095"/>
                    </a:lnTo>
                    <a:lnTo>
                      <a:pt x="21393" y="9095"/>
                    </a:lnTo>
                    <a:lnTo>
                      <a:pt x="21378" y="8905"/>
                    </a:lnTo>
                    <a:lnTo>
                      <a:pt x="21363" y="8905"/>
                    </a:lnTo>
                    <a:lnTo>
                      <a:pt x="21334" y="8716"/>
                    </a:lnTo>
                    <a:lnTo>
                      <a:pt x="21304" y="8716"/>
                    </a:lnTo>
                    <a:lnTo>
                      <a:pt x="21289" y="8905"/>
                    </a:lnTo>
                    <a:lnTo>
                      <a:pt x="21274" y="8905"/>
                    </a:lnTo>
                    <a:lnTo>
                      <a:pt x="21304" y="9095"/>
                    </a:lnTo>
                    <a:lnTo>
                      <a:pt x="21319" y="9095"/>
                    </a:lnTo>
                    <a:lnTo>
                      <a:pt x="21304" y="9284"/>
                    </a:lnTo>
                    <a:lnTo>
                      <a:pt x="21282" y="9284"/>
                    </a:lnTo>
                    <a:lnTo>
                      <a:pt x="21237" y="9474"/>
                    </a:lnTo>
                    <a:lnTo>
                      <a:pt x="21171" y="9474"/>
                    </a:lnTo>
                    <a:lnTo>
                      <a:pt x="21171" y="9663"/>
                    </a:lnTo>
                    <a:lnTo>
                      <a:pt x="21156" y="9853"/>
                    </a:lnTo>
                    <a:lnTo>
                      <a:pt x="21156" y="9663"/>
                    </a:lnTo>
                    <a:lnTo>
                      <a:pt x="21171" y="9663"/>
                    </a:lnTo>
                    <a:lnTo>
                      <a:pt x="21171" y="9474"/>
                    </a:lnTo>
                    <a:lnTo>
                      <a:pt x="21156" y="9474"/>
                    </a:lnTo>
                    <a:lnTo>
                      <a:pt x="21141" y="9663"/>
                    </a:lnTo>
                    <a:lnTo>
                      <a:pt x="21111" y="9663"/>
                    </a:lnTo>
                    <a:lnTo>
                      <a:pt x="21097" y="9474"/>
                    </a:lnTo>
                    <a:lnTo>
                      <a:pt x="21092" y="9474"/>
                    </a:lnTo>
                    <a:lnTo>
                      <a:pt x="21092" y="9663"/>
                    </a:lnTo>
                    <a:lnTo>
                      <a:pt x="21067" y="9663"/>
                    </a:lnTo>
                    <a:lnTo>
                      <a:pt x="21067" y="9474"/>
                    </a:lnTo>
                    <a:lnTo>
                      <a:pt x="21092" y="9663"/>
                    </a:lnTo>
                    <a:lnTo>
                      <a:pt x="21092" y="9474"/>
                    </a:lnTo>
                    <a:lnTo>
                      <a:pt x="21082" y="9474"/>
                    </a:lnTo>
                    <a:lnTo>
                      <a:pt x="21082" y="9284"/>
                    </a:lnTo>
                    <a:lnTo>
                      <a:pt x="21111" y="9474"/>
                    </a:lnTo>
                    <a:lnTo>
                      <a:pt x="21156" y="9474"/>
                    </a:lnTo>
                    <a:lnTo>
                      <a:pt x="21156" y="9095"/>
                    </a:lnTo>
                    <a:lnTo>
                      <a:pt x="21171" y="9095"/>
                    </a:lnTo>
                    <a:lnTo>
                      <a:pt x="21171" y="9284"/>
                    </a:lnTo>
                    <a:lnTo>
                      <a:pt x="21185" y="9284"/>
                    </a:lnTo>
                    <a:lnTo>
                      <a:pt x="21185" y="9095"/>
                    </a:lnTo>
                    <a:lnTo>
                      <a:pt x="21252" y="9095"/>
                    </a:lnTo>
                    <a:lnTo>
                      <a:pt x="21274" y="8905"/>
                    </a:lnTo>
                    <a:lnTo>
                      <a:pt x="21245" y="8905"/>
                    </a:lnTo>
                    <a:lnTo>
                      <a:pt x="21215" y="8716"/>
                    </a:lnTo>
                    <a:lnTo>
                      <a:pt x="21130" y="8625"/>
                    </a:lnTo>
                    <a:lnTo>
                      <a:pt x="21130" y="9095"/>
                    </a:lnTo>
                    <a:lnTo>
                      <a:pt x="21082" y="9095"/>
                    </a:lnTo>
                    <a:lnTo>
                      <a:pt x="21082" y="8716"/>
                    </a:lnTo>
                    <a:lnTo>
                      <a:pt x="21101" y="8905"/>
                    </a:lnTo>
                    <a:lnTo>
                      <a:pt x="21117" y="8905"/>
                    </a:lnTo>
                    <a:lnTo>
                      <a:pt x="21130" y="9095"/>
                    </a:lnTo>
                    <a:lnTo>
                      <a:pt x="21130" y="8625"/>
                    </a:lnTo>
                    <a:lnTo>
                      <a:pt x="21037" y="8526"/>
                    </a:lnTo>
                    <a:lnTo>
                      <a:pt x="21171" y="8526"/>
                    </a:lnTo>
                    <a:lnTo>
                      <a:pt x="21215" y="8716"/>
                    </a:lnTo>
                    <a:lnTo>
                      <a:pt x="21257" y="8526"/>
                    </a:lnTo>
                    <a:lnTo>
                      <a:pt x="21336" y="8337"/>
                    </a:lnTo>
                    <a:lnTo>
                      <a:pt x="21378" y="8147"/>
                    </a:lnTo>
                    <a:lnTo>
                      <a:pt x="21265" y="8147"/>
                    </a:lnTo>
                    <a:lnTo>
                      <a:pt x="21234" y="7958"/>
                    </a:lnTo>
                    <a:lnTo>
                      <a:pt x="21274" y="7768"/>
                    </a:lnTo>
                    <a:lnTo>
                      <a:pt x="21215" y="7389"/>
                    </a:lnTo>
                    <a:lnTo>
                      <a:pt x="21200" y="7200"/>
                    </a:lnTo>
                    <a:lnTo>
                      <a:pt x="21260" y="7200"/>
                    </a:lnTo>
                    <a:lnTo>
                      <a:pt x="21245" y="7389"/>
                    </a:lnTo>
                    <a:lnTo>
                      <a:pt x="21319" y="7389"/>
                    </a:lnTo>
                    <a:lnTo>
                      <a:pt x="21343" y="7200"/>
                    </a:lnTo>
                    <a:lnTo>
                      <a:pt x="21398" y="7011"/>
                    </a:lnTo>
                    <a:lnTo>
                      <a:pt x="21422" y="6821"/>
                    </a:lnTo>
                    <a:lnTo>
                      <a:pt x="21422" y="6442"/>
                    </a:lnTo>
                    <a:lnTo>
                      <a:pt x="21425" y="6253"/>
                    </a:lnTo>
                    <a:lnTo>
                      <a:pt x="21435" y="6063"/>
                    </a:lnTo>
                    <a:lnTo>
                      <a:pt x="21437" y="5874"/>
                    </a:lnTo>
                    <a:lnTo>
                      <a:pt x="21422" y="6063"/>
                    </a:lnTo>
                    <a:lnTo>
                      <a:pt x="21408" y="6063"/>
                    </a:lnTo>
                    <a:lnTo>
                      <a:pt x="21393" y="6253"/>
                    </a:lnTo>
                    <a:lnTo>
                      <a:pt x="21378" y="6063"/>
                    </a:lnTo>
                    <a:lnTo>
                      <a:pt x="21393" y="6063"/>
                    </a:lnTo>
                    <a:lnTo>
                      <a:pt x="21393" y="5874"/>
                    </a:lnTo>
                    <a:lnTo>
                      <a:pt x="21378" y="5874"/>
                    </a:lnTo>
                    <a:lnTo>
                      <a:pt x="21348" y="6063"/>
                    </a:lnTo>
                    <a:lnTo>
                      <a:pt x="21334" y="6253"/>
                    </a:lnTo>
                    <a:lnTo>
                      <a:pt x="21289" y="6253"/>
                    </a:lnTo>
                    <a:lnTo>
                      <a:pt x="21260" y="6063"/>
                    </a:lnTo>
                    <a:lnTo>
                      <a:pt x="21245" y="6063"/>
                    </a:lnTo>
                    <a:lnTo>
                      <a:pt x="21245" y="5874"/>
                    </a:lnTo>
                    <a:lnTo>
                      <a:pt x="21230" y="5874"/>
                    </a:lnTo>
                    <a:lnTo>
                      <a:pt x="21215" y="5684"/>
                    </a:lnTo>
                    <a:lnTo>
                      <a:pt x="21200" y="5684"/>
                    </a:lnTo>
                    <a:lnTo>
                      <a:pt x="21200" y="5495"/>
                    </a:lnTo>
                    <a:lnTo>
                      <a:pt x="21215" y="5495"/>
                    </a:lnTo>
                    <a:lnTo>
                      <a:pt x="21215" y="5305"/>
                    </a:lnTo>
                    <a:lnTo>
                      <a:pt x="21200" y="5116"/>
                    </a:lnTo>
                    <a:lnTo>
                      <a:pt x="21185" y="5116"/>
                    </a:lnTo>
                    <a:lnTo>
                      <a:pt x="21185" y="4926"/>
                    </a:lnTo>
                    <a:lnTo>
                      <a:pt x="21230" y="4926"/>
                    </a:lnTo>
                    <a:lnTo>
                      <a:pt x="21230" y="4737"/>
                    </a:lnTo>
                    <a:lnTo>
                      <a:pt x="21199" y="4547"/>
                    </a:lnTo>
                    <a:lnTo>
                      <a:pt x="21142" y="4358"/>
                    </a:lnTo>
                    <a:lnTo>
                      <a:pt x="21111" y="4168"/>
                    </a:lnTo>
                    <a:lnTo>
                      <a:pt x="21058" y="4358"/>
                    </a:lnTo>
                    <a:lnTo>
                      <a:pt x="21010" y="4358"/>
                    </a:lnTo>
                    <a:lnTo>
                      <a:pt x="20964" y="4168"/>
                    </a:lnTo>
                    <a:lnTo>
                      <a:pt x="20934" y="4168"/>
                    </a:lnTo>
                    <a:lnTo>
                      <a:pt x="20934" y="7579"/>
                    </a:lnTo>
                    <a:lnTo>
                      <a:pt x="20919" y="7768"/>
                    </a:lnTo>
                    <a:lnTo>
                      <a:pt x="20919" y="7579"/>
                    </a:lnTo>
                    <a:lnTo>
                      <a:pt x="20904" y="7389"/>
                    </a:lnTo>
                    <a:lnTo>
                      <a:pt x="20904" y="8716"/>
                    </a:lnTo>
                    <a:lnTo>
                      <a:pt x="20860" y="8716"/>
                    </a:lnTo>
                    <a:lnTo>
                      <a:pt x="20875" y="8526"/>
                    </a:lnTo>
                    <a:lnTo>
                      <a:pt x="20904" y="8526"/>
                    </a:lnTo>
                    <a:lnTo>
                      <a:pt x="20904" y="7389"/>
                    </a:lnTo>
                    <a:lnTo>
                      <a:pt x="20919" y="7389"/>
                    </a:lnTo>
                    <a:lnTo>
                      <a:pt x="20919" y="7579"/>
                    </a:lnTo>
                    <a:lnTo>
                      <a:pt x="20934" y="7579"/>
                    </a:lnTo>
                    <a:lnTo>
                      <a:pt x="20934" y="4168"/>
                    </a:lnTo>
                    <a:lnTo>
                      <a:pt x="20919" y="4168"/>
                    </a:lnTo>
                    <a:lnTo>
                      <a:pt x="20848" y="3979"/>
                    </a:lnTo>
                    <a:lnTo>
                      <a:pt x="20773" y="3789"/>
                    </a:lnTo>
                    <a:lnTo>
                      <a:pt x="20700" y="3979"/>
                    </a:lnTo>
                    <a:lnTo>
                      <a:pt x="20638" y="4168"/>
                    </a:lnTo>
                    <a:lnTo>
                      <a:pt x="20549" y="4168"/>
                    </a:lnTo>
                    <a:lnTo>
                      <a:pt x="20399" y="3979"/>
                    </a:lnTo>
                    <a:lnTo>
                      <a:pt x="20249" y="3600"/>
                    </a:lnTo>
                    <a:lnTo>
                      <a:pt x="20096" y="3411"/>
                    </a:lnTo>
                    <a:lnTo>
                      <a:pt x="19935" y="3411"/>
                    </a:lnTo>
                    <a:lnTo>
                      <a:pt x="19764" y="3789"/>
                    </a:lnTo>
                    <a:lnTo>
                      <a:pt x="19735" y="3789"/>
                    </a:lnTo>
                    <a:lnTo>
                      <a:pt x="19720" y="3600"/>
                    </a:lnTo>
                    <a:lnTo>
                      <a:pt x="19632" y="3411"/>
                    </a:lnTo>
                    <a:lnTo>
                      <a:pt x="19570" y="3221"/>
                    </a:lnTo>
                    <a:lnTo>
                      <a:pt x="19505" y="3221"/>
                    </a:lnTo>
                    <a:lnTo>
                      <a:pt x="19409" y="3411"/>
                    </a:lnTo>
                    <a:lnTo>
                      <a:pt x="19083" y="3411"/>
                    </a:lnTo>
                    <a:lnTo>
                      <a:pt x="19068" y="3221"/>
                    </a:lnTo>
                    <a:lnTo>
                      <a:pt x="18991" y="3221"/>
                    </a:lnTo>
                    <a:lnTo>
                      <a:pt x="18835" y="3032"/>
                    </a:lnTo>
                    <a:lnTo>
                      <a:pt x="18758" y="3032"/>
                    </a:lnTo>
                    <a:lnTo>
                      <a:pt x="18724" y="2842"/>
                    </a:lnTo>
                    <a:lnTo>
                      <a:pt x="18687" y="2842"/>
                    </a:lnTo>
                    <a:lnTo>
                      <a:pt x="18645" y="2653"/>
                    </a:lnTo>
                    <a:lnTo>
                      <a:pt x="18595" y="2463"/>
                    </a:lnTo>
                    <a:lnTo>
                      <a:pt x="18554" y="2463"/>
                    </a:lnTo>
                    <a:lnTo>
                      <a:pt x="18500" y="2653"/>
                    </a:lnTo>
                    <a:lnTo>
                      <a:pt x="18373" y="2653"/>
                    </a:lnTo>
                    <a:lnTo>
                      <a:pt x="18373" y="2842"/>
                    </a:lnTo>
                    <a:lnTo>
                      <a:pt x="18343" y="2842"/>
                    </a:lnTo>
                    <a:lnTo>
                      <a:pt x="18343" y="2653"/>
                    </a:lnTo>
                    <a:lnTo>
                      <a:pt x="18328" y="2653"/>
                    </a:lnTo>
                    <a:lnTo>
                      <a:pt x="18328" y="2463"/>
                    </a:lnTo>
                    <a:lnTo>
                      <a:pt x="18313" y="2463"/>
                    </a:lnTo>
                    <a:lnTo>
                      <a:pt x="18313" y="2274"/>
                    </a:lnTo>
                    <a:lnTo>
                      <a:pt x="18299" y="2274"/>
                    </a:lnTo>
                    <a:lnTo>
                      <a:pt x="18299" y="2084"/>
                    </a:lnTo>
                    <a:lnTo>
                      <a:pt x="18284" y="2084"/>
                    </a:lnTo>
                    <a:lnTo>
                      <a:pt x="18284" y="2274"/>
                    </a:lnTo>
                    <a:lnTo>
                      <a:pt x="18231" y="2463"/>
                    </a:lnTo>
                    <a:lnTo>
                      <a:pt x="18130" y="2653"/>
                    </a:lnTo>
                    <a:lnTo>
                      <a:pt x="18077" y="2842"/>
                    </a:lnTo>
                    <a:lnTo>
                      <a:pt x="18055" y="2653"/>
                    </a:lnTo>
                    <a:lnTo>
                      <a:pt x="18034" y="2463"/>
                    </a:lnTo>
                    <a:lnTo>
                      <a:pt x="18016" y="2463"/>
                    </a:lnTo>
                    <a:lnTo>
                      <a:pt x="18002" y="2274"/>
                    </a:lnTo>
                    <a:lnTo>
                      <a:pt x="17925" y="2084"/>
                    </a:lnTo>
                    <a:lnTo>
                      <a:pt x="17882" y="2084"/>
                    </a:lnTo>
                    <a:lnTo>
                      <a:pt x="17859" y="2274"/>
                    </a:lnTo>
                    <a:lnTo>
                      <a:pt x="17840" y="2653"/>
                    </a:lnTo>
                    <a:lnTo>
                      <a:pt x="17756" y="2463"/>
                    </a:lnTo>
                    <a:lnTo>
                      <a:pt x="17529" y="2463"/>
                    </a:lnTo>
                    <a:lnTo>
                      <a:pt x="17440" y="2084"/>
                    </a:lnTo>
                    <a:lnTo>
                      <a:pt x="17440" y="1895"/>
                    </a:lnTo>
                    <a:lnTo>
                      <a:pt x="17395" y="1895"/>
                    </a:lnTo>
                    <a:lnTo>
                      <a:pt x="17381" y="2084"/>
                    </a:lnTo>
                    <a:lnTo>
                      <a:pt x="17173" y="2084"/>
                    </a:lnTo>
                    <a:lnTo>
                      <a:pt x="17173" y="15726"/>
                    </a:lnTo>
                    <a:lnTo>
                      <a:pt x="17099" y="15726"/>
                    </a:lnTo>
                    <a:lnTo>
                      <a:pt x="17070" y="15537"/>
                    </a:lnTo>
                    <a:lnTo>
                      <a:pt x="17025" y="15537"/>
                    </a:lnTo>
                    <a:lnTo>
                      <a:pt x="17055" y="15348"/>
                    </a:lnTo>
                    <a:lnTo>
                      <a:pt x="17099" y="15348"/>
                    </a:lnTo>
                    <a:lnTo>
                      <a:pt x="17085" y="15537"/>
                    </a:lnTo>
                    <a:lnTo>
                      <a:pt x="17159" y="15537"/>
                    </a:lnTo>
                    <a:lnTo>
                      <a:pt x="17173" y="15726"/>
                    </a:lnTo>
                    <a:lnTo>
                      <a:pt x="17173" y="2084"/>
                    </a:lnTo>
                    <a:lnTo>
                      <a:pt x="17168" y="2084"/>
                    </a:lnTo>
                    <a:lnTo>
                      <a:pt x="17107" y="1895"/>
                    </a:lnTo>
                    <a:lnTo>
                      <a:pt x="16981" y="1895"/>
                    </a:lnTo>
                    <a:lnTo>
                      <a:pt x="16981" y="15158"/>
                    </a:lnTo>
                    <a:lnTo>
                      <a:pt x="16966" y="15158"/>
                    </a:lnTo>
                    <a:lnTo>
                      <a:pt x="16966" y="14968"/>
                    </a:lnTo>
                    <a:lnTo>
                      <a:pt x="16981" y="14968"/>
                    </a:lnTo>
                    <a:lnTo>
                      <a:pt x="16981" y="1895"/>
                    </a:lnTo>
                    <a:lnTo>
                      <a:pt x="16965" y="1770"/>
                    </a:lnTo>
                    <a:lnTo>
                      <a:pt x="16965" y="15347"/>
                    </a:lnTo>
                    <a:lnTo>
                      <a:pt x="16951" y="15158"/>
                    </a:lnTo>
                    <a:lnTo>
                      <a:pt x="16965" y="15347"/>
                    </a:lnTo>
                    <a:lnTo>
                      <a:pt x="16965" y="1770"/>
                    </a:lnTo>
                    <a:lnTo>
                      <a:pt x="16956" y="1705"/>
                    </a:lnTo>
                    <a:lnTo>
                      <a:pt x="16902" y="1516"/>
                    </a:lnTo>
                    <a:lnTo>
                      <a:pt x="16862" y="1516"/>
                    </a:lnTo>
                    <a:lnTo>
                      <a:pt x="16848" y="1705"/>
                    </a:lnTo>
                    <a:lnTo>
                      <a:pt x="16826" y="1705"/>
                    </a:lnTo>
                    <a:lnTo>
                      <a:pt x="16850" y="1895"/>
                    </a:lnTo>
                    <a:lnTo>
                      <a:pt x="16892" y="1895"/>
                    </a:lnTo>
                    <a:lnTo>
                      <a:pt x="16818" y="2053"/>
                    </a:lnTo>
                    <a:lnTo>
                      <a:pt x="16818" y="16674"/>
                    </a:lnTo>
                    <a:lnTo>
                      <a:pt x="16816" y="16863"/>
                    </a:lnTo>
                    <a:lnTo>
                      <a:pt x="16818" y="16674"/>
                    </a:lnTo>
                    <a:lnTo>
                      <a:pt x="16818" y="2053"/>
                    </a:lnTo>
                    <a:lnTo>
                      <a:pt x="16803" y="2084"/>
                    </a:lnTo>
                    <a:lnTo>
                      <a:pt x="16803" y="17621"/>
                    </a:lnTo>
                    <a:lnTo>
                      <a:pt x="16759" y="17621"/>
                    </a:lnTo>
                    <a:lnTo>
                      <a:pt x="16744" y="17811"/>
                    </a:lnTo>
                    <a:lnTo>
                      <a:pt x="16788" y="17811"/>
                    </a:lnTo>
                    <a:lnTo>
                      <a:pt x="16788" y="18758"/>
                    </a:lnTo>
                    <a:lnTo>
                      <a:pt x="16774" y="18758"/>
                    </a:lnTo>
                    <a:lnTo>
                      <a:pt x="16744" y="18568"/>
                    </a:lnTo>
                    <a:lnTo>
                      <a:pt x="16788" y="18568"/>
                    </a:lnTo>
                    <a:lnTo>
                      <a:pt x="16788" y="17811"/>
                    </a:lnTo>
                    <a:lnTo>
                      <a:pt x="16774" y="18000"/>
                    </a:lnTo>
                    <a:lnTo>
                      <a:pt x="16670" y="18000"/>
                    </a:lnTo>
                    <a:lnTo>
                      <a:pt x="16729" y="17811"/>
                    </a:lnTo>
                    <a:lnTo>
                      <a:pt x="16714" y="17811"/>
                    </a:lnTo>
                    <a:lnTo>
                      <a:pt x="16700" y="17621"/>
                    </a:lnTo>
                    <a:lnTo>
                      <a:pt x="16685" y="17621"/>
                    </a:lnTo>
                    <a:lnTo>
                      <a:pt x="16685" y="17432"/>
                    </a:lnTo>
                    <a:lnTo>
                      <a:pt x="16700" y="17432"/>
                    </a:lnTo>
                    <a:lnTo>
                      <a:pt x="16700" y="17242"/>
                    </a:lnTo>
                    <a:lnTo>
                      <a:pt x="16714" y="17053"/>
                    </a:lnTo>
                    <a:lnTo>
                      <a:pt x="16737" y="17053"/>
                    </a:lnTo>
                    <a:lnTo>
                      <a:pt x="16781" y="17242"/>
                    </a:lnTo>
                    <a:lnTo>
                      <a:pt x="16803" y="17432"/>
                    </a:lnTo>
                    <a:lnTo>
                      <a:pt x="16803" y="2084"/>
                    </a:lnTo>
                    <a:lnTo>
                      <a:pt x="16788" y="2084"/>
                    </a:lnTo>
                    <a:lnTo>
                      <a:pt x="16788" y="15726"/>
                    </a:lnTo>
                    <a:lnTo>
                      <a:pt x="16774" y="15726"/>
                    </a:lnTo>
                    <a:lnTo>
                      <a:pt x="16788" y="15916"/>
                    </a:lnTo>
                    <a:lnTo>
                      <a:pt x="16759" y="15916"/>
                    </a:lnTo>
                    <a:lnTo>
                      <a:pt x="16759" y="15726"/>
                    </a:lnTo>
                    <a:lnTo>
                      <a:pt x="16718" y="15726"/>
                    </a:lnTo>
                    <a:lnTo>
                      <a:pt x="16696" y="15348"/>
                    </a:lnTo>
                    <a:lnTo>
                      <a:pt x="16359" y="15347"/>
                    </a:lnTo>
                    <a:lnTo>
                      <a:pt x="16359" y="15537"/>
                    </a:lnTo>
                    <a:lnTo>
                      <a:pt x="16426" y="15537"/>
                    </a:lnTo>
                    <a:lnTo>
                      <a:pt x="16453" y="15726"/>
                    </a:lnTo>
                    <a:lnTo>
                      <a:pt x="16492" y="15726"/>
                    </a:lnTo>
                    <a:lnTo>
                      <a:pt x="16478" y="15537"/>
                    </a:lnTo>
                    <a:lnTo>
                      <a:pt x="16522" y="15537"/>
                    </a:lnTo>
                    <a:lnTo>
                      <a:pt x="16507" y="15726"/>
                    </a:lnTo>
                    <a:lnTo>
                      <a:pt x="16685" y="16105"/>
                    </a:lnTo>
                    <a:lnTo>
                      <a:pt x="16670" y="16105"/>
                    </a:lnTo>
                    <a:lnTo>
                      <a:pt x="16670" y="16295"/>
                    </a:lnTo>
                    <a:lnTo>
                      <a:pt x="16685" y="16295"/>
                    </a:lnTo>
                    <a:lnTo>
                      <a:pt x="16729" y="16674"/>
                    </a:lnTo>
                    <a:lnTo>
                      <a:pt x="16592" y="16863"/>
                    </a:lnTo>
                    <a:lnTo>
                      <a:pt x="16466" y="16863"/>
                    </a:lnTo>
                    <a:lnTo>
                      <a:pt x="16226" y="16484"/>
                    </a:lnTo>
                    <a:lnTo>
                      <a:pt x="16211" y="16484"/>
                    </a:lnTo>
                    <a:lnTo>
                      <a:pt x="16196" y="16579"/>
                    </a:lnTo>
                    <a:lnTo>
                      <a:pt x="16196" y="16484"/>
                    </a:lnTo>
                    <a:lnTo>
                      <a:pt x="16137" y="16484"/>
                    </a:lnTo>
                    <a:lnTo>
                      <a:pt x="16137" y="16105"/>
                    </a:lnTo>
                    <a:lnTo>
                      <a:pt x="16211" y="16105"/>
                    </a:lnTo>
                    <a:lnTo>
                      <a:pt x="16241" y="15726"/>
                    </a:lnTo>
                    <a:lnTo>
                      <a:pt x="16256" y="15726"/>
                    </a:lnTo>
                    <a:lnTo>
                      <a:pt x="16270" y="15916"/>
                    </a:lnTo>
                    <a:lnTo>
                      <a:pt x="16273" y="15726"/>
                    </a:lnTo>
                    <a:lnTo>
                      <a:pt x="16283" y="15537"/>
                    </a:lnTo>
                    <a:lnTo>
                      <a:pt x="16285" y="15347"/>
                    </a:lnTo>
                    <a:lnTo>
                      <a:pt x="16256" y="15347"/>
                    </a:lnTo>
                    <a:lnTo>
                      <a:pt x="16226" y="15537"/>
                    </a:lnTo>
                    <a:lnTo>
                      <a:pt x="16196" y="15537"/>
                    </a:lnTo>
                    <a:lnTo>
                      <a:pt x="16181" y="15347"/>
                    </a:lnTo>
                    <a:lnTo>
                      <a:pt x="16181" y="15537"/>
                    </a:lnTo>
                    <a:lnTo>
                      <a:pt x="16122" y="15537"/>
                    </a:lnTo>
                    <a:lnTo>
                      <a:pt x="16122" y="15347"/>
                    </a:lnTo>
                    <a:lnTo>
                      <a:pt x="16107" y="15347"/>
                    </a:lnTo>
                    <a:lnTo>
                      <a:pt x="16093" y="15537"/>
                    </a:lnTo>
                    <a:lnTo>
                      <a:pt x="16078" y="15537"/>
                    </a:lnTo>
                    <a:lnTo>
                      <a:pt x="16078" y="16295"/>
                    </a:lnTo>
                    <a:lnTo>
                      <a:pt x="16048" y="16295"/>
                    </a:lnTo>
                    <a:lnTo>
                      <a:pt x="16078" y="16105"/>
                    </a:lnTo>
                    <a:lnTo>
                      <a:pt x="16078" y="15537"/>
                    </a:lnTo>
                    <a:lnTo>
                      <a:pt x="16048" y="15537"/>
                    </a:lnTo>
                    <a:lnTo>
                      <a:pt x="16033" y="15348"/>
                    </a:lnTo>
                    <a:lnTo>
                      <a:pt x="16033" y="16863"/>
                    </a:lnTo>
                    <a:lnTo>
                      <a:pt x="16019" y="16674"/>
                    </a:lnTo>
                    <a:lnTo>
                      <a:pt x="16033" y="16674"/>
                    </a:lnTo>
                    <a:lnTo>
                      <a:pt x="16033" y="16295"/>
                    </a:lnTo>
                    <a:lnTo>
                      <a:pt x="16004" y="16484"/>
                    </a:lnTo>
                    <a:lnTo>
                      <a:pt x="15974" y="16484"/>
                    </a:lnTo>
                    <a:lnTo>
                      <a:pt x="15974" y="16863"/>
                    </a:lnTo>
                    <a:lnTo>
                      <a:pt x="15959" y="16863"/>
                    </a:lnTo>
                    <a:lnTo>
                      <a:pt x="15959" y="16674"/>
                    </a:lnTo>
                    <a:lnTo>
                      <a:pt x="15945" y="16674"/>
                    </a:lnTo>
                    <a:lnTo>
                      <a:pt x="15945" y="16484"/>
                    </a:lnTo>
                    <a:lnTo>
                      <a:pt x="15959" y="16484"/>
                    </a:lnTo>
                    <a:lnTo>
                      <a:pt x="15959" y="16674"/>
                    </a:lnTo>
                    <a:lnTo>
                      <a:pt x="15974" y="16674"/>
                    </a:lnTo>
                    <a:lnTo>
                      <a:pt x="15974" y="16484"/>
                    </a:lnTo>
                    <a:lnTo>
                      <a:pt x="15989" y="16295"/>
                    </a:lnTo>
                    <a:lnTo>
                      <a:pt x="16033" y="16295"/>
                    </a:lnTo>
                    <a:lnTo>
                      <a:pt x="16033" y="15348"/>
                    </a:lnTo>
                    <a:lnTo>
                      <a:pt x="16004" y="15348"/>
                    </a:lnTo>
                    <a:lnTo>
                      <a:pt x="16004" y="15916"/>
                    </a:lnTo>
                    <a:lnTo>
                      <a:pt x="16001" y="16105"/>
                    </a:lnTo>
                    <a:lnTo>
                      <a:pt x="15995" y="16105"/>
                    </a:lnTo>
                    <a:lnTo>
                      <a:pt x="15985" y="16295"/>
                    </a:lnTo>
                    <a:lnTo>
                      <a:pt x="15930" y="16295"/>
                    </a:lnTo>
                    <a:lnTo>
                      <a:pt x="15930" y="17242"/>
                    </a:lnTo>
                    <a:lnTo>
                      <a:pt x="15885" y="17242"/>
                    </a:lnTo>
                    <a:lnTo>
                      <a:pt x="15871" y="17053"/>
                    </a:lnTo>
                    <a:lnTo>
                      <a:pt x="15885" y="16863"/>
                    </a:lnTo>
                    <a:lnTo>
                      <a:pt x="15841" y="16863"/>
                    </a:lnTo>
                    <a:lnTo>
                      <a:pt x="15856" y="17053"/>
                    </a:lnTo>
                    <a:lnTo>
                      <a:pt x="15856" y="17242"/>
                    </a:lnTo>
                    <a:lnTo>
                      <a:pt x="15811" y="17242"/>
                    </a:lnTo>
                    <a:lnTo>
                      <a:pt x="15792" y="17053"/>
                    </a:lnTo>
                    <a:lnTo>
                      <a:pt x="15757" y="17053"/>
                    </a:lnTo>
                    <a:lnTo>
                      <a:pt x="15737" y="16863"/>
                    </a:lnTo>
                    <a:lnTo>
                      <a:pt x="15841" y="16863"/>
                    </a:lnTo>
                    <a:lnTo>
                      <a:pt x="15856" y="16674"/>
                    </a:lnTo>
                    <a:lnTo>
                      <a:pt x="15900" y="16674"/>
                    </a:lnTo>
                    <a:lnTo>
                      <a:pt x="15885" y="16863"/>
                    </a:lnTo>
                    <a:lnTo>
                      <a:pt x="15900" y="17053"/>
                    </a:lnTo>
                    <a:lnTo>
                      <a:pt x="15915" y="17053"/>
                    </a:lnTo>
                    <a:lnTo>
                      <a:pt x="15930" y="17242"/>
                    </a:lnTo>
                    <a:lnTo>
                      <a:pt x="15930" y="16295"/>
                    </a:lnTo>
                    <a:lnTo>
                      <a:pt x="15915" y="16295"/>
                    </a:lnTo>
                    <a:lnTo>
                      <a:pt x="16004" y="15916"/>
                    </a:lnTo>
                    <a:lnTo>
                      <a:pt x="16004" y="15348"/>
                    </a:lnTo>
                    <a:lnTo>
                      <a:pt x="15885" y="15348"/>
                    </a:lnTo>
                    <a:lnTo>
                      <a:pt x="15885" y="16295"/>
                    </a:lnTo>
                    <a:lnTo>
                      <a:pt x="15871" y="16484"/>
                    </a:lnTo>
                    <a:lnTo>
                      <a:pt x="15826" y="16484"/>
                    </a:lnTo>
                    <a:lnTo>
                      <a:pt x="15841" y="16295"/>
                    </a:lnTo>
                    <a:lnTo>
                      <a:pt x="15856" y="16295"/>
                    </a:lnTo>
                    <a:lnTo>
                      <a:pt x="15871" y="16484"/>
                    </a:lnTo>
                    <a:lnTo>
                      <a:pt x="15871" y="16295"/>
                    </a:lnTo>
                    <a:lnTo>
                      <a:pt x="15885" y="16295"/>
                    </a:lnTo>
                    <a:lnTo>
                      <a:pt x="15885" y="15348"/>
                    </a:lnTo>
                    <a:lnTo>
                      <a:pt x="15811" y="15348"/>
                    </a:lnTo>
                    <a:lnTo>
                      <a:pt x="15811" y="16484"/>
                    </a:lnTo>
                    <a:lnTo>
                      <a:pt x="15797" y="16674"/>
                    </a:lnTo>
                    <a:lnTo>
                      <a:pt x="15782" y="16674"/>
                    </a:lnTo>
                    <a:lnTo>
                      <a:pt x="15797" y="16484"/>
                    </a:lnTo>
                    <a:lnTo>
                      <a:pt x="15811" y="16484"/>
                    </a:lnTo>
                    <a:lnTo>
                      <a:pt x="15811" y="15348"/>
                    </a:lnTo>
                    <a:lnTo>
                      <a:pt x="15797" y="15348"/>
                    </a:lnTo>
                    <a:lnTo>
                      <a:pt x="15797" y="16295"/>
                    </a:lnTo>
                    <a:lnTo>
                      <a:pt x="15782" y="16484"/>
                    </a:lnTo>
                    <a:lnTo>
                      <a:pt x="15767" y="16484"/>
                    </a:lnTo>
                    <a:lnTo>
                      <a:pt x="15752" y="16674"/>
                    </a:lnTo>
                    <a:lnTo>
                      <a:pt x="15737" y="16674"/>
                    </a:lnTo>
                    <a:lnTo>
                      <a:pt x="15708" y="16484"/>
                    </a:lnTo>
                    <a:lnTo>
                      <a:pt x="15708" y="16674"/>
                    </a:lnTo>
                    <a:lnTo>
                      <a:pt x="15678" y="16863"/>
                    </a:lnTo>
                    <a:lnTo>
                      <a:pt x="15663" y="16863"/>
                    </a:lnTo>
                    <a:lnTo>
                      <a:pt x="15663" y="16674"/>
                    </a:lnTo>
                    <a:lnTo>
                      <a:pt x="15708" y="16674"/>
                    </a:lnTo>
                    <a:lnTo>
                      <a:pt x="15708" y="16484"/>
                    </a:lnTo>
                    <a:lnTo>
                      <a:pt x="15663" y="16484"/>
                    </a:lnTo>
                    <a:lnTo>
                      <a:pt x="15649" y="16674"/>
                    </a:lnTo>
                    <a:lnTo>
                      <a:pt x="15634" y="16674"/>
                    </a:lnTo>
                    <a:lnTo>
                      <a:pt x="15604" y="16484"/>
                    </a:lnTo>
                    <a:lnTo>
                      <a:pt x="15589" y="16484"/>
                    </a:lnTo>
                    <a:lnTo>
                      <a:pt x="15575" y="16674"/>
                    </a:lnTo>
                    <a:lnTo>
                      <a:pt x="15545" y="16863"/>
                    </a:lnTo>
                    <a:lnTo>
                      <a:pt x="15530" y="16674"/>
                    </a:lnTo>
                    <a:lnTo>
                      <a:pt x="15500" y="16674"/>
                    </a:lnTo>
                    <a:lnTo>
                      <a:pt x="15486" y="16484"/>
                    </a:lnTo>
                    <a:lnTo>
                      <a:pt x="15575" y="16295"/>
                    </a:lnTo>
                    <a:lnTo>
                      <a:pt x="15575" y="16484"/>
                    </a:lnTo>
                    <a:lnTo>
                      <a:pt x="15589" y="16484"/>
                    </a:lnTo>
                    <a:lnTo>
                      <a:pt x="15604" y="16295"/>
                    </a:lnTo>
                    <a:lnTo>
                      <a:pt x="15619" y="16484"/>
                    </a:lnTo>
                    <a:lnTo>
                      <a:pt x="15678" y="16484"/>
                    </a:lnTo>
                    <a:lnTo>
                      <a:pt x="15649" y="16295"/>
                    </a:lnTo>
                    <a:lnTo>
                      <a:pt x="15663" y="16295"/>
                    </a:lnTo>
                    <a:lnTo>
                      <a:pt x="15723" y="16484"/>
                    </a:lnTo>
                    <a:lnTo>
                      <a:pt x="15737" y="16484"/>
                    </a:lnTo>
                    <a:lnTo>
                      <a:pt x="15737" y="16295"/>
                    </a:lnTo>
                    <a:lnTo>
                      <a:pt x="15752" y="16295"/>
                    </a:lnTo>
                    <a:lnTo>
                      <a:pt x="15752" y="16105"/>
                    </a:lnTo>
                    <a:lnTo>
                      <a:pt x="15737" y="16105"/>
                    </a:lnTo>
                    <a:lnTo>
                      <a:pt x="15678" y="15916"/>
                    </a:lnTo>
                    <a:lnTo>
                      <a:pt x="15663" y="15916"/>
                    </a:lnTo>
                    <a:lnTo>
                      <a:pt x="15663" y="16105"/>
                    </a:lnTo>
                    <a:lnTo>
                      <a:pt x="15654" y="16029"/>
                    </a:lnTo>
                    <a:lnTo>
                      <a:pt x="15663" y="16105"/>
                    </a:lnTo>
                    <a:lnTo>
                      <a:pt x="15663" y="15916"/>
                    </a:lnTo>
                    <a:lnTo>
                      <a:pt x="15426" y="15916"/>
                    </a:lnTo>
                    <a:lnTo>
                      <a:pt x="15426" y="16674"/>
                    </a:lnTo>
                    <a:lnTo>
                      <a:pt x="15409" y="16648"/>
                    </a:lnTo>
                    <a:lnTo>
                      <a:pt x="15323" y="16526"/>
                    </a:lnTo>
                    <a:lnTo>
                      <a:pt x="15323" y="16863"/>
                    </a:lnTo>
                    <a:lnTo>
                      <a:pt x="15308" y="16863"/>
                    </a:lnTo>
                    <a:lnTo>
                      <a:pt x="15308" y="16674"/>
                    </a:lnTo>
                    <a:lnTo>
                      <a:pt x="15323" y="16863"/>
                    </a:lnTo>
                    <a:lnTo>
                      <a:pt x="15323" y="16526"/>
                    </a:lnTo>
                    <a:lnTo>
                      <a:pt x="15293" y="16484"/>
                    </a:lnTo>
                    <a:lnTo>
                      <a:pt x="15278" y="16484"/>
                    </a:lnTo>
                    <a:lnTo>
                      <a:pt x="15264" y="16674"/>
                    </a:lnTo>
                    <a:lnTo>
                      <a:pt x="15234" y="16674"/>
                    </a:lnTo>
                    <a:lnTo>
                      <a:pt x="15219" y="16863"/>
                    </a:lnTo>
                    <a:lnTo>
                      <a:pt x="15219" y="17053"/>
                    </a:lnTo>
                    <a:lnTo>
                      <a:pt x="15204" y="16863"/>
                    </a:lnTo>
                    <a:lnTo>
                      <a:pt x="15219" y="16863"/>
                    </a:lnTo>
                    <a:lnTo>
                      <a:pt x="15219" y="16674"/>
                    </a:lnTo>
                    <a:lnTo>
                      <a:pt x="15160" y="16484"/>
                    </a:lnTo>
                    <a:lnTo>
                      <a:pt x="15130" y="16484"/>
                    </a:lnTo>
                    <a:lnTo>
                      <a:pt x="15130" y="16295"/>
                    </a:lnTo>
                    <a:lnTo>
                      <a:pt x="15175" y="16295"/>
                    </a:lnTo>
                    <a:lnTo>
                      <a:pt x="15160" y="16484"/>
                    </a:lnTo>
                    <a:lnTo>
                      <a:pt x="15175" y="16484"/>
                    </a:lnTo>
                    <a:lnTo>
                      <a:pt x="15190" y="16295"/>
                    </a:lnTo>
                    <a:lnTo>
                      <a:pt x="15234" y="16295"/>
                    </a:lnTo>
                    <a:lnTo>
                      <a:pt x="15249" y="16484"/>
                    </a:lnTo>
                    <a:lnTo>
                      <a:pt x="15278" y="16484"/>
                    </a:lnTo>
                    <a:lnTo>
                      <a:pt x="15290" y="16295"/>
                    </a:lnTo>
                    <a:lnTo>
                      <a:pt x="15318" y="16295"/>
                    </a:lnTo>
                    <a:lnTo>
                      <a:pt x="15338" y="16105"/>
                    </a:lnTo>
                    <a:lnTo>
                      <a:pt x="15360" y="16295"/>
                    </a:lnTo>
                    <a:lnTo>
                      <a:pt x="15404" y="16484"/>
                    </a:lnTo>
                    <a:lnTo>
                      <a:pt x="15421" y="16623"/>
                    </a:lnTo>
                    <a:lnTo>
                      <a:pt x="15426" y="16674"/>
                    </a:lnTo>
                    <a:lnTo>
                      <a:pt x="15426" y="15916"/>
                    </a:lnTo>
                    <a:lnTo>
                      <a:pt x="14894" y="15916"/>
                    </a:lnTo>
                    <a:lnTo>
                      <a:pt x="14894" y="16105"/>
                    </a:lnTo>
                    <a:lnTo>
                      <a:pt x="15027" y="16105"/>
                    </a:lnTo>
                    <a:lnTo>
                      <a:pt x="15027" y="16295"/>
                    </a:lnTo>
                    <a:lnTo>
                      <a:pt x="15116" y="16295"/>
                    </a:lnTo>
                    <a:lnTo>
                      <a:pt x="15101" y="16484"/>
                    </a:lnTo>
                    <a:lnTo>
                      <a:pt x="15101" y="16674"/>
                    </a:lnTo>
                    <a:lnTo>
                      <a:pt x="15110" y="16863"/>
                    </a:lnTo>
                    <a:lnTo>
                      <a:pt x="15120" y="17031"/>
                    </a:lnTo>
                    <a:lnTo>
                      <a:pt x="14953" y="16674"/>
                    </a:lnTo>
                    <a:lnTo>
                      <a:pt x="14938" y="16674"/>
                    </a:lnTo>
                    <a:lnTo>
                      <a:pt x="14908" y="16484"/>
                    </a:lnTo>
                    <a:lnTo>
                      <a:pt x="14775" y="16484"/>
                    </a:lnTo>
                    <a:lnTo>
                      <a:pt x="14731" y="16579"/>
                    </a:lnTo>
                    <a:lnTo>
                      <a:pt x="14747" y="16484"/>
                    </a:lnTo>
                    <a:lnTo>
                      <a:pt x="14760" y="16295"/>
                    </a:lnTo>
                    <a:lnTo>
                      <a:pt x="14686" y="16295"/>
                    </a:lnTo>
                    <a:lnTo>
                      <a:pt x="14686" y="16484"/>
                    </a:lnTo>
                    <a:lnTo>
                      <a:pt x="14657" y="16295"/>
                    </a:lnTo>
                    <a:lnTo>
                      <a:pt x="14622" y="16295"/>
                    </a:lnTo>
                    <a:lnTo>
                      <a:pt x="14677" y="16674"/>
                    </a:lnTo>
                    <a:lnTo>
                      <a:pt x="14671" y="16674"/>
                    </a:lnTo>
                    <a:lnTo>
                      <a:pt x="14671" y="17811"/>
                    </a:lnTo>
                    <a:lnTo>
                      <a:pt x="14627" y="17811"/>
                    </a:lnTo>
                    <a:lnTo>
                      <a:pt x="14642" y="17621"/>
                    </a:lnTo>
                    <a:lnTo>
                      <a:pt x="14671" y="17811"/>
                    </a:lnTo>
                    <a:lnTo>
                      <a:pt x="14671" y="16674"/>
                    </a:lnTo>
                    <a:lnTo>
                      <a:pt x="14670" y="16674"/>
                    </a:lnTo>
                    <a:lnTo>
                      <a:pt x="14647" y="16484"/>
                    </a:lnTo>
                    <a:lnTo>
                      <a:pt x="14622" y="16295"/>
                    </a:lnTo>
                    <a:lnTo>
                      <a:pt x="14287" y="16295"/>
                    </a:lnTo>
                    <a:lnTo>
                      <a:pt x="14301" y="16484"/>
                    </a:lnTo>
                    <a:lnTo>
                      <a:pt x="14242" y="16484"/>
                    </a:lnTo>
                    <a:lnTo>
                      <a:pt x="14242" y="16295"/>
                    </a:lnTo>
                    <a:lnTo>
                      <a:pt x="14257" y="16295"/>
                    </a:lnTo>
                    <a:lnTo>
                      <a:pt x="14257" y="16105"/>
                    </a:lnTo>
                    <a:lnTo>
                      <a:pt x="14301" y="16105"/>
                    </a:lnTo>
                    <a:lnTo>
                      <a:pt x="14301" y="16295"/>
                    </a:lnTo>
                    <a:lnTo>
                      <a:pt x="14597" y="16295"/>
                    </a:lnTo>
                    <a:lnTo>
                      <a:pt x="14597" y="16105"/>
                    </a:lnTo>
                    <a:lnTo>
                      <a:pt x="14627" y="16105"/>
                    </a:lnTo>
                    <a:lnTo>
                      <a:pt x="14642" y="16295"/>
                    </a:lnTo>
                    <a:lnTo>
                      <a:pt x="14671" y="16295"/>
                    </a:lnTo>
                    <a:lnTo>
                      <a:pt x="14686" y="16105"/>
                    </a:lnTo>
                    <a:lnTo>
                      <a:pt x="14775" y="16105"/>
                    </a:lnTo>
                    <a:lnTo>
                      <a:pt x="14760" y="16295"/>
                    </a:lnTo>
                    <a:lnTo>
                      <a:pt x="14760" y="16484"/>
                    </a:lnTo>
                    <a:lnTo>
                      <a:pt x="14790" y="16484"/>
                    </a:lnTo>
                    <a:lnTo>
                      <a:pt x="14805" y="16295"/>
                    </a:lnTo>
                    <a:lnTo>
                      <a:pt x="14790" y="16295"/>
                    </a:lnTo>
                    <a:lnTo>
                      <a:pt x="14790" y="16105"/>
                    </a:lnTo>
                    <a:lnTo>
                      <a:pt x="14805" y="16105"/>
                    </a:lnTo>
                    <a:lnTo>
                      <a:pt x="14805" y="15916"/>
                    </a:lnTo>
                    <a:lnTo>
                      <a:pt x="14834" y="15916"/>
                    </a:lnTo>
                    <a:lnTo>
                      <a:pt x="14849" y="16105"/>
                    </a:lnTo>
                    <a:lnTo>
                      <a:pt x="14849" y="15916"/>
                    </a:lnTo>
                    <a:lnTo>
                      <a:pt x="14864" y="15916"/>
                    </a:lnTo>
                    <a:lnTo>
                      <a:pt x="14879" y="15726"/>
                    </a:lnTo>
                    <a:lnTo>
                      <a:pt x="14908" y="15726"/>
                    </a:lnTo>
                    <a:lnTo>
                      <a:pt x="14908" y="15916"/>
                    </a:lnTo>
                    <a:lnTo>
                      <a:pt x="15703" y="15916"/>
                    </a:lnTo>
                    <a:lnTo>
                      <a:pt x="15757" y="16105"/>
                    </a:lnTo>
                    <a:lnTo>
                      <a:pt x="15782" y="16105"/>
                    </a:lnTo>
                    <a:lnTo>
                      <a:pt x="15767" y="16295"/>
                    </a:lnTo>
                    <a:lnTo>
                      <a:pt x="15768" y="16295"/>
                    </a:lnTo>
                    <a:lnTo>
                      <a:pt x="15767" y="16298"/>
                    </a:lnTo>
                    <a:lnTo>
                      <a:pt x="15782" y="16298"/>
                    </a:lnTo>
                    <a:lnTo>
                      <a:pt x="15782" y="16295"/>
                    </a:lnTo>
                    <a:lnTo>
                      <a:pt x="15797" y="16295"/>
                    </a:lnTo>
                    <a:lnTo>
                      <a:pt x="15797" y="15348"/>
                    </a:lnTo>
                    <a:lnTo>
                      <a:pt x="14094" y="15348"/>
                    </a:lnTo>
                    <a:lnTo>
                      <a:pt x="14094" y="18568"/>
                    </a:lnTo>
                    <a:lnTo>
                      <a:pt x="14064" y="18758"/>
                    </a:lnTo>
                    <a:lnTo>
                      <a:pt x="14064" y="18568"/>
                    </a:lnTo>
                    <a:lnTo>
                      <a:pt x="14094" y="18568"/>
                    </a:lnTo>
                    <a:lnTo>
                      <a:pt x="14094" y="15348"/>
                    </a:lnTo>
                    <a:lnTo>
                      <a:pt x="14079" y="15348"/>
                    </a:lnTo>
                    <a:lnTo>
                      <a:pt x="14079" y="17811"/>
                    </a:lnTo>
                    <a:lnTo>
                      <a:pt x="14050" y="18184"/>
                    </a:lnTo>
                    <a:lnTo>
                      <a:pt x="14035" y="18379"/>
                    </a:lnTo>
                    <a:lnTo>
                      <a:pt x="14039" y="18379"/>
                    </a:lnTo>
                    <a:lnTo>
                      <a:pt x="14050" y="18568"/>
                    </a:lnTo>
                    <a:lnTo>
                      <a:pt x="14050" y="18758"/>
                    </a:lnTo>
                    <a:lnTo>
                      <a:pt x="14020" y="18947"/>
                    </a:lnTo>
                    <a:lnTo>
                      <a:pt x="14005" y="18947"/>
                    </a:lnTo>
                    <a:lnTo>
                      <a:pt x="13990" y="18758"/>
                    </a:lnTo>
                    <a:lnTo>
                      <a:pt x="13976" y="18758"/>
                    </a:lnTo>
                    <a:lnTo>
                      <a:pt x="13976" y="18568"/>
                    </a:lnTo>
                    <a:lnTo>
                      <a:pt x="13990" y="18758"/>
                    </a:lnTo>
                    <a:lnTo>
                      <a:pt x="14005" y="18758"/>
                    </a:lnTo>
                    <a:lnTo>
                      <a:pt x="14005" y="18947"/>
                    </a:lnTo>
                    <a:lnTo>
                      <a:pt x="14035" y="18758"/>
                    </a:lnTo>
                    <a:lnTo>
                      <a:pt x="14050" y="18758"/>
                    </a:lnTo>
                    <a:lnTo>
                      <a:pt x="14050" y="18568"/>
                    </a:lnTo>
                    <a:lnTo>
                      <a:pt x="13990" y="18568"/>
                    </a:lnTo>
                    <a:lnTo>
                      <a:pt x="13990" y="18379"/>
                    </a:lnTo>
                    <a:lnTo>
                      <a:pt x="13946" y="18379"/>
                    </a:lnTo>
                    <a:lnTo>
                      <a:pt x="13946" y="18189"/>
                    </a:lnTo>
                    <a:lnTo>
                      <a:pt x="13887" y="18189"/>
                    </a:lnTo>
                    <a:lnTo>
                      <a:pt x="13881" y="18152"/>
                    </a:lnTo>
                    <a:lnTo>
                      <a:pt x="13883" y="18189"/>
                    </a:lnTo>
                    <a:lnTo>
                      <a:pt x="13905" y="18379"/>
                    </a:lnTo>
                    <a:lnTo>
                      <a:pt x="13916" y="18568"/>
                    </a:lnTo>
                    <a:lnTo>
                      <a:pt x="13931" y="18505"/>
                    </a:lnTo>
                    <a:lnTo>
                      <a:pt x="13931" y="18568"/>
                    </a:lnTo>
                    <a:lnTo>
                      <a:pt x="13916" y="18568"/>
                    </a:lnTo>
                    <a:lnTo>
                      <a:pt x="13872" y="18758"/>
                    </a:lnTo>
                    <a:lnTo>
                      <a:pt x="13679" y="18758"/>
                    </a:lnTo>
                    <a:lnTo>
                      <a:pt x="13666" y="18568"/>
                    </a:lnTo>
                    <a:lnTo>
                      <a:pt x="13635" y="18206"/>
                    </a:lnTo>
                    <a:lnTo>
                      <a:pt x="13635" y="18758"/>
                    </a:lnTo>
                    <a:lnTo>
                      <a:pt x="13613" y="18947"/>
                    </a:lnTo>
                    <a:lnTo>
                      <a:pt x="13589" y="18947"/>
                    </a:lnTo>
                    <a:lnTo>
                      <a:pt x="13562" y="19137"/>
                    </a:lnTo>
                    <a:lnTo>
                      <a:pt x="13531" y="19137"/>
                    </a:lnTo>
                    <a:lnTo>
                      <a:pt x="13517" y="18947"/>
                    </a:lnTo>
                    <a:lnTo>
                      <a:pt x="13546" y="18947"/>
                    </a:lnTo>
                    <a:lnTo>
                      <a:pt x="13561" y="18758"/>
                    </a:lnTo>
                    <a:lnTo>
                      <a:pt x="13635" y="18758"/>
                    </a:lnTo>
                    <a:lnTo>
                      <a:pt x="13635" y="18206"/>
                    </a:lnTo>
                    <a:lnTo>
                      <a:pt x="13634" y="18189"/>
                    </a:lnTo>
                    <a:lnTo>
                      <a:pt x="13591" y="18189"/>
                    </a:lnTo>
                    <a:lnTo>
                      <a:pt x="13576" y="18000"/>
                    </a:lnTo>
                    <a:lnTo>
                      <a:pt x="13666" y="18000"/>
                    </a:lnTo>
                    <a:lnTo>
                      <a:pt x="13723" y="17811"/>
                    </a:lnTo>
                    <a:lnTo>
                      <a:pt x="13739" y="17811"/>
                    </a:lnTo>
                    <a:lnTo>
                      <a:pt x="13739" y="18000"/>
                    </a:lnTo>
                    <a:lnTo>
                      <a:pt x="13857" y="18000"/>
                    </a:lnTo>
                    <a:lnTo>
                      <a:pt x="13881" y="18152"/>
                    </a:lnTo>
                    <a:lnTo>
                      <a:pt x="13872" y="18000"/>
                    </a:lnTo>
                    <a:lnTo>
                      <a:pt x="13887" y="17811"/>
                    </a:lnTo>
                    <a:lnTo>
                      <a:pt x="13754" y="17811"/>
                    </a:lnTo>
                    <a:lnTo>
                      <a:pt x="13754" y="17621"/>
                    </a:lnTo>
                    <a:lnTo>
                      <a:pt x="13739" y="17621"/>
                    </a:lnTo>
                    <a:lnTo>
                      <a:pt x="13739" y="17432"/>
                    </a:lnTo>
                    <a:lnTo>
                      <a:pt x="13768" y="17242"/>
                    </a:lnTo>
                    <a:lnTo>
                      <a:pt x="13783" y="17242"/>
                    </a:lnTo>
                    <a:lnTo>
                      <a:pt x="13816" y="17432"/>
                    </a:lnTo>
                    <a:lnTo>
                      <a:pt x="13883" y="17621"/>
                    </a:lnTo>
                    <a:lnTo>
                      <a:pt x="13916" y="17811"/>
                    </a:lnTo>
                    <a:lnTo>
                      <a:pt x="13961" y="17811"/>
                    </a:lnTo>
                    <a:lnTo>
                      <a:pt x="13976" y="18000"/>
                    </a:lnTo>
                    <a:lnTo>
                      <a:pt x="13990" y="18000"/>
                    </a:lnTo>
                    <a:lnTo>
                      <a:pt x="14005" y="18189"/>
                    </a:lnTo>
                    <a:lnTo>
                      <a:pt x="14005" y="18000"/>
                    </a:lnTo>
                    <a:lnTo>
                      <a:pt x="14020" y="18000"/>
                    </a:lnTo>
                    <a:lnTo>
                      <a:pt x="14050" y="17811"/>
                    </a:lnTo>
                    <a:lnTo>
                      <a:pt x="14079" y="17811"/>
                    </a:lnTo>
                    <a:lnTo>
                      <a:pt x="14079" y="15348"/>
                    </a:lnTo>
                    <a:lnTo>
                      <a:pt x="13724" y="15348"/>
                    </a:lnTo>
                    <a:lnTo>
                      <a:pt x="13724" y="17242"/>
                    </a:lnTo>
                    <a:lnTo>
                      <a:pt x="13709" y="17432"/>
                    </a:lnTo>
                    <a:lnTo>
                      <a:pt x="13724" y="17432"/>
                    </a:lnTo>
                    <a:lnTo>
                      <a:pt x="13724" y="17621"/>
                    </a:lnTo>
                    <a:lnTo>
                      <a:pt x="13709" y="17621"/>
                    </a:lnTo>
                    <a:lnTo>
                      <a:pt x="13709" y="17432"/>
                    </a:lnTo>
                    <a:lnTo>
                      <a:pt x="13641" y="17432"/>
                    </a:lnTo>
                    <a:lnTo>
                      <a:pt x="13629" y="17621"/>
                    </a:lnTo>
                    <a:lnTo>
                      <a:pt x="13605" y="17621"/>
                    </a:lnTo>
                    <a:lnTo>
                      <a:pt x="13591" y="17811"/>
                    </a:lnTo>
                    <a:lnTo>
                      <a:pt x="13576" y="17811"/>
                    </a:lnTo>
                    <a:lnTo>
                      <a:pt x="13576" y="17621"/>
                    </a:lnTo>
                    <a:lnTo>
                      <a:pt x="13561" y="17621"/>
                    </a:lnTo>
                    <a:lnTo>
                      <a:pt x="13561" y="18000"/>
                    </a:lnTo>
                    <a:lnTo>
                      <a:pt x="13546" y="18189"/>
                    </a:lnTo>
                    <a:lnTo>
                      <a:pt x="13457" y="18189"/>
                    </a:lnTo>
                    <a:lnTo>
                      <a:pt x="13443" y="18379"/>
                    </a:lnTo>
                    <a:lnTo>
                      <a:pt x="13517" y="18379"/>
                    </a:lnTo>
                    <a:lnTo>
                      <a:pt x="13561" y="18568"/>
                    </a:lnTo>
                    <a:lnTo>
                      <a:pt x="13517" y="18568"/>
                    </a:lnTo>
                    <a:lnTo>
                      <a:pt x="13517" y="18758"/>
                    </a:lnTo>
                    <a:lnTo>
                      <a:pt x="13428" y="18758"/>
                    </a:lnTo>
                    <a:lnTo>
                      <a:pt x="13428" y="18947"/>
                    </a:lnTo>
                    <a:lnTo>
                      <a:pt x="13398" y="18947"/>
                    </a:lnTo>
                    <a:lnTo>
                      <a:pt x="13398" y="19137"/>
                    </a:lnTo>
                    <a:lnTo>
                      <a:pt x="13369" y="19137"/>
                    </a:lnTo>
                    <a:lnTo>
                      <a:pt x="13369" y="18947"/>
                    </a:lnTo>
                    <a:lnTo>
                      <a:pt x="13354" y="18947"/>
                    </a:lnTo>
                    <a:lnTo>
                      <a:pt x="13221" y="18758"/>
                    </a:lnTo>
                    <a:lnTo>
                      <a:pt x="13221" y="18947"/>
                    </a:lnTo>
                    <a:lnTo>
                      <a:pt x="13058" y="18947"/>
                    </a:lnTo>
                    <a:lnTo>
                      <a:pt x="13015" y="18758"/>
                    </a:lnTo>
                    <a:lnTo>
                      <a:pt x="12939" y="18758"/>
                    </a:lnTo>
                    <a:lnTo>
                      <a:pt x="12954" y="18568"/>
                    </a:lnTo>
                    <a:lnTo>
                      <a:pt x="12924" y="18568"/>
                    </a:lnTo>
                    <a:lnTo>
                      <a:pt x="12924" y="17811"/>
                    </a:lnTo>
                    <a:lnTo>
                      <a:pt x="12961" y="17811"/>
                    </a:lnTo>
                    <a:lnTo>
                      <a:pt x="13006" y="17621"/>
                    </a:lnTo>
                    <a:lnTo>
                      <a:pt x="13028" y="17621"/>
                    </a:lnTo>
                    <a:lnTo>
                      <a:pt x="13028" y="17811"/>
                    </a:lnTo>
                    <a:lnTo>
                      <a:pt x="13043" y="17811"/>
                    </a:lnTo>
                    <a:lnTo>
                      <a:pt x="13045" y="18000"/>
                    </a:lnTo>
                    <a:lnTo>
                      <a:pt x="13055" y="18189"/>
                    </a:lnTo>
                    <a:lnTo>
                      <a:pt x="13058" y="18379"/>
                    </a:lnTo>
                    <a:lnTo>
                      <a:pt x="13043" y="18568"/>
                    </a:lnTo>
                    <a:lnTo>
                      <a:pt x="13102" y="18568"/>
                    </a:lnTo>
                    <a:lnTo>
                      <a:pt x="13132" y="18379"/>
                    </a:lnTo>
                    <a:lnTo>
                      <a:pt x="13117" y="18379"/>
                    </a:lnTo>
                    <a:lnTo>
                      <a:pt x="13206" y="18189"/>
                    </a:lnTo>
                    <a:lnTo>
                      <a:pt x="13221" y="18189"/>
                    </a:lnTo>
                    <a:lnTo>
                      <a:pt x="13221" y="18379"/>
                    </a:lnTo>
                    <a:lnTo>
                      <a:pt x="13250" y="18379"/>
                    </a:lnTo>
                    <a:lnTo>
                      <a:pt x="13283" y="18568"/>
                    </a:lnTo>
                    <a:lnTo>
                      <a:pt x="13369" y="18568"/>
                    </a:lnTo>
                    <a:lnTo>
                      <a:pt x="13370" y="18379"/>
                    </a:lnTo>
                    <a:lnTo>
                      <a:pt x="13375" y="18189"/>
                    </a:lnTo>
                    <a:lnTo>
                      <a:pt x="13413" y="18189"/>
                    </a:lnTo>
                    <a:lnTo>
                      <a:pt x="13428" y="18000"/>
                    </a:lnTo>
                    <a:lnTo>
                      <a:pt x="13457" y="18000"/>
                    </a:lnTo>
                    <a:lnTo>
                      <a:pt x="13457" y="17811"/>
                    </a:lnTo>
                    <a:lnTo>
                      <a:pt x="13398" y="17811"/>
                    </a:lnTo>
                    <a:lnTo>
                      <a:pt x="13398" y="18000"/>
                    </a:lnTo>
                    <a:lnTo>
                      <a:pt x="13264" y="18000"/>
                    </a:lnTo>
                    <a:lnTo>
                      <a:pt x="13296" y="17811"/>
                    </a:lnTo>
                    <a:lnTo>
                      <a:pt x="13309" y="17621"/>
                    </a:lnTo>
                    <a:lnTo>
                      <a:pt x="13332" y="17621"/>
                    </a:lnTo>
                    <a:lnTo>
                      <a:pt x="13376" y="17811"/>
                    </a:lnTo>
                    <a:lnTo>
                      <a:pt x="13398" y="17811"/>
                    </a:lnTo>
                    <a:lnTo>
                      <a:pt x="13398" y="17621"/>
                    </a:lnTo>
                    <a:lnTo>
                      <a:pt x="13354" y="17621"/>
                    </a:lnTo>
                    <a:lnTo>
                      <a:pt x="13369" y="17432"/>
                    </a:lnTo>
                    <a:lnTo>
                      <a:pt x="13398" y="17621"/>
                    </a:lnTo>
                    <a:lnTo>
                      <a:pt x="13428" y="17621"/>
                    </a:lnTo>
                    <a:lnTo>
                      <a:pt x="13487" y="17811"/>
                    </a:lnTo>
                    <a:lnTo>
                      <a:pt x="13533" y="17811"/>
                    </a:lnTo>
                    <a:lnTo>
                      <a:pt x="13560" y="18000"/>
                    </a:lnTo>
                    <a:lnTo>
                      <a:pt x="13561" y="18000"/>
                    </a:lnTo>
                    <a:lnTo>
                      <a:pt x="13561" y="17432"/>
                    </a:lnTo>
                    <a:lnTo>
                      <a:pt x="13531" y="17432"/>
                    </a:lnTo>
                    <a:lnTo>
                      <a:pt x="13517" y="17242"/>
                    </a:lnTo>
                    <a:lnTo>
                      <a:pt x="12910" y="17242"/>
                    </a:lnTo>
                    <a:lnTo>
                      <a:pt x="12910" y="18758"/>
                    </a:lnTo>
                    <a:lnTo>
                      <a:pt x="12895" y="18758"/>
                    </a:lnTo>
                    <a:lnTo>
                      <a:pt x="12880" y="18568"/>
                    </a:lnTo>
                    <a:lnTo>
                      <a:pt x="12910" y="18568"/>
                    </a:lnTo>
                    <a:lnTo>
                      <a:pt x="12910" y="18000"/>
                    </a:lnTo>
                    <a:lnTo>
                      <a:pt x="12896" y="18000"/>
                    </a:lnTo>
                    <a:lnTo>
                      <a:pt x="12864" y="18379"/>
                    </a:lnTo>
                    <a:lnTo>
                      <a:pt x="12821" y="18379"/>
                    </a:lnTo>
                    <a:lnTo>
                      <a:pt x="12779" y="18189"/>
                    </a:lnTo>
                    <a:lnTo>
                      <a:pt x="12710" y="18023"/>
                    </a:lnTo>
                    <a:lnTo>
                      <a:pt x="12710" y="18758"/>
                    </a:lnTo>
                    <a:lnTo>
                      <a:pt x="12614" y="18758"/>
                    </a:lnTo>
                    <a:lnTo>
                      <a:pt x="12614" y="18568"/>
                    </a:lnTo>
                    <a:lnTo>
                      <a:pt x="12628" y="18379"/>
                    </a:lnTo>
                    <a:lnTo>
                      <a:pt x="12658" y="18379"/>
                    </a:lnTo>
                    <a:lnTo>
                      <a:pt x="12643" y="18568"/>
                    </a:lnTo>
                    <a:lnTo>
                      <a:pt x="12665" y="18568"/>
                    </a:lnTo>
                    <a:lnTo>
                      <a:pt x="12710" y="18758"/>
                    </a:lnTo>
                    <a:lnTo>
                      <a:pt x="12710" y="18023"/>
                    </a:lnTo>
                    <a:lnTo>
                      <a:pt x="12700" y="18000"/>
                    </a:lnTo>
                    <a:lnTo>
                      <a:pt x="12658" y="18000"/>
                    </a:lnTo>
                    <a:lnTo>
                      <a:pt x="12683" y="17811"/>
                    </a:lnTo>
                    <a:lnTo>
                      <a:pt x="12737" y="17811"/>
                    </a:lnTo>
                    <a:lnTo>
                      <a:pt x="12762" y="17621"/>
                    </a:lnTo>
                    <a:lnTo>
                      <a:pt x="12797" y="17811"/>
                    </a:lnTo>
                    <a:lnTo>
                      <a:pt x="12874" y="17811"/>
                    </a:lnTo>
                    <a:lnTo>
                      <a:pt x="12910" y="18000"/>
                    </a:lnTo>
                    <a:lnTo>
                      <a:pt x="12910" y="17242"/>
                    </a:lnTo>
                    <a:lnTo>
                      <a:pt x="12554" y="17242"/>
                    </a:lnTo>
                    <a:lnTo>
                      <a:pt x="12554" y="18379"/>
                    </a:lnTo>
                    <a:lnTo>
                      <a:pt x="12510" y="18189"/>
                    </a:lnTo>
                    <a:lnTo>
                      <a:pt x="12554" y="18189"/>
                    </a:lnTo>
                    <a:lnTo>
                      <a:pt x="12554" y="17242"/>
                    </a:lnTo>
                    <a:lnTo>
                      <a:pt x="12288" y="17242"/>
                    </a:lnTo>
                    <a:lnTo>
                      <a:pt x="12288" y="17811"/>
                    </a:lnTo>
                    <a:lnTo>
                      <a:pt x="12258" y="17811"/>
                    </a:lnTo>
                    <a:lnTo>
                      <a:pt x="12258" y="18000"/>
                    </a:lnTo>
                    <a:lnTo>
                      <a:pt x="12243" y="18000"/>
                    </a:lnTo>
                    <a:lnTo>
                      <a:pt x="12273" y="18189"/>
                    </a:lnTo>
                    <a:lnTo>
                      <a:pt x="12243" y="18189"/>
                    </a:lnTo>
                    <a:lnTo>
                      <a:pt x="12229" y="18000"/>
                    </a:lnTo>
                    <a:lnTo>
                      <a:pt x="12243" y="17811"/>
                    </a:lnTo>
                    <a:lnTo>
                      <a:pt x="12258" y="17811"/>
                    </a:lnTo>
                    <a:lnTo>
                      <a:pt x="12258" y="17621"/>
                    </a:lnTo>
                    <a:lnTo>
                      <a:pt x="12273" y="17621"/>
                    </a:lnTo>
                    <a:lnTo>
                      <a:pt x="12288" y="17811"/>
                    </a:lnTo>
                    <a:lnTo>
                      <a:pt x="12288" y="17242"/>
                    </a:lnTo>
                    <a:lnTo>
                      <a:pt x="12214" y="17242"/>
                    </a:lnTo>
                    <a:lnTo>
                      <a:pt x="12214" y="18000"/>
                    </a:lnTo>
                    <a:lnTo>
                      <a:pt x="12184" y="18000"/>
                    </a:lnTo>
                    <a:lnTo>
                      <a:pt x="12184" y="17811"/>
                    </a:lnTo>
                    <a:lnTo>
                      <a:pt x="12214" y="17811"/>
                    </a:lnTo>
                    <a:lnTo>
                      <a:pt x="12214" y="17242"/>
                    </a:lnTo>
                    <a:lnTo>
                      <a:pt x="12169" y="17242"/>
                    </a:lnTo>
                    <a:lnTo>
                      <a:pt x="12169" y="17811"/>
                    </a:lnTo>
                    <a:lnTo>
                      <a:pt x="12155" y="17811"/>
                    </a:lnTo>
                    <a:lnTo>
                      <a:pt x="12155" y="18000"/>
                    </a:lnTo>
                    <a:lnTo>
                      <a:pt x="12125" y="18000"/>
                    </a:lnTo>
                    <a:lnTo>
                      <a:pt x="12140" y="17811"/>
                    </a:lnTo>
                    <a:lnTo>
                      <a:pt x="12155" y="17811"/>
                    </a:lnTo>
                    <a:lnTo>
                      <a:pt x="12155" y="17621"/>
                    </a:lnTo>
                    <a:lnTo>
                      <a:pt x="12169" y="17621"/>
                    </a:lnTo>
                    <a:lnTo>
                      <a:pt x="12169" y="17242"/>
                    </a:lnTo>
                    <a:lnTo>
                      <a:pt x="11666" y="17242"/>
                    </a:lnTo>
                    <a:lnTo>
                      <a:pt x="11666" y="17621"/>
                    </a:lnTo>
                    <a:lnTo>
                      <a:pt x="11636" y="17621"/>
                    </a:lnTo>
                    <a:lnTo>
                      <a:pt x="11651" y="17432"/>
                    </a:lnTo>
                    <a:lnTo>
                      <a:pt x="11666" y="17432"/>
                    </a:lnTo>
                    <a:lnTo>
                      <a:pt x="11666" y="17242"/>
                    </a:lnTo>
                    <a:lnTo>
                      <a:pt x="11178" y="17242"/>
                    </a:lnTo>
                    <a:lnTo>
                      <a:pt x="11178" y="18000"/>
                    </a:lnTo>
                    <a:lnTo>
                      <a:pt x="11133" y="18000"/>
                    </a:lnTo>
                    <a:lnTo>
                      <a:pt x="11133" y="18189"/>
                    </a:lnTo>
                    <a:lnTo>
                      <a:pt x="11089" y="18189"/>
                    </a:lnTo>
                    <a:lnTo>
                      <a:pt x="11103" y="18379"/>
                    </a:lnTo>
                    <a:lnTo>
                      <a:pt x="11148" y="18379"/>
                    </a:lnTo>
                    <a:lnTo>
                      <a:pt x="11133" y="18568"/>
                    </a:lnTo>
                    <a:lnTo>
                      <a:pt x="11103" y="18379"/>
                    </a:lnTo>
                    <a:lnTo>
                      <a:pt x="11049" y="18379"/>
                    </a:lnTo>
                    <a:lnTo>
                      <a:pt x="10995" y="18568"/>
                    </a:lnTo>
                    <a:lnTo>
                      <a:pt x="10985" y="18568"/>
                    </a:lnTo>
                    <a:lnTo>
                      <a:pt x="10896" y="18189"/>
                    </a:lnTo>
                    <a:lnTo>
                      <a:pt x="10881" y="18000"/>
                    </a:lnTo>
                    <a:lnTo>
                      <a:pt x="11021" y="18000"/>
                    </a:lnTo>
                    <a:lnTo>
                      <a:pt x="11074" y="17811"/>
                    </a:lnTo>
                    <a:lnTo>
                      <a:pt x="11087" y="17811"/>
                    </a:lnTo>
                    <a:lnTo>
                      <a:pt x="11120" y="17621"/>
                    </a:lnTo>
                    <a:lnTo>
                      <a:pt x="11178" y="17621"/>
                    </a:lnTo>
                    <a:lnTo>
                      <a:pt x="11178" y="17242"/>
                    </a:lnTo>
                    <a:lnTo>
                      <a:pt x="10867" y="17242"/>
                    </a:lnTo>
                    <a:lnTo>
                      <a:pt x="10867" y="17811"/>
                    </a:lnTo>
                    <a:lnTo>
                      <a:pt x="10793" y="17811"/>
                    </a:lnTo>
                    <a:lnTo>
                      <a:pt x="10793" y="17621"/>
                    </a:lnTo>
                    <a:lnTo>
                      <a:pt x="10852" y="17621"/>
                    </a:lnTo>
                    <a:lnTo>
                      <a:pt x="10867" y="17811"/>
                    </a:lnTo>
                    <a:lnTo>
                      <a:pt x="10867" y="17242"/>
                    </a:lnTo>
                    <a:lnTo>
                      <a:pt x="10763" y="17242"/>
                    </a:lnTo>
                    <a:lnTo>
                      <a:pt x="10763" y="18000"/>
                    </a:lnTo>
                    <a:lnTo>
                      <a:pt x="10748" y="18000"/>
                    </a:lnTo>
                    <a:lnTo>
                      <a:pt x="10748" y="17811"/>
                    </a:lnTo>
                    <a:lnTo>
                      <a:pt x="10763" y="17811"/>
                    </a:lnTo>
                    <a:lnTo>
                      <a:pt x="10763" y="17242"/>
                    </a:lnTo>
                    <a:lnTo>
                      <a:pt x="10709" y="17242"/>
                    </a:lnTo>
                    <a:lnTo>
                      <a:pt x="10709" y="17811"/>
                    </a:lnTo>
                    <a:lnTo>
                      <a:pt x="10654" y="18000"/>
                    </a:lnTo>
                    <a:lnTo>
                      <a:pt x="10630" y="18000"/>
                    </a:lnTo>
                    <a:lnTo>
                      <a:pt x="10645" y="17811"/>
                    </a:lnTo>
                    <a:lnTo>
                      <a:pt x="10709" y="17811"/>
                    </a:lnTo>
                    <a:lnTo>
                      <a:pt x="10709" y="17242"/>
                    </a:lnTo>
                    <a:lnTo>
                      <a:pt x="9978" y="17242"/>
                    </a:lnTo>
                    <a:lnTo>
                      <a:pt x="9978" y="17811"/>
                    </a:lnTo>
                    <a:lnTo>
                      <a:pt x="9949" y="17811"/>
                    </a:lnTo>
                    <a:lnTo>
                      <a:pt x="9978" y="17684"/>
                    </a:lnTo>
                    <a:lnTo>
                      <a:pt x="9978" y="17242"/>
                    </a:lnTo>
                    <a:lnTo>
                      <a:pt x="9934" y="17242"/>
                    </a:lnTo>
                    <a:lnTo>
                      <a:pt x="9934" y="17811"/>
                    </a:lnTo>
                    <a:lnTo>
                      <a:pt x="9889" y="18000"/>
                    </a:lnTo>
                    <a:lnTo>
                      <a:pt x="9904" y="17811"/>
                    </a:lnTo>
                    <a:lnTo>
                      <a:pt x="9934" y="17811"/>
                    </a:lnTo>
                    <a:lnTo>
                      <a:pt x="9934" y="17242"/>
                    </a:lnTo>
                    <a:lnTo>
                      <a:pt x="9638" y="17242"/>
                    </a:lnTo>
                    <a:lnTo>
                      <a:pt x="9638" y="18189"/>
                    </a:lnTo>
                    <a:lnTo>
                      <a:pt x="9623" y="18189"/>
                    </a:lnTo>
                    <a:lnTo>
                      <a:pt x="9623" y="18000"/>
                    </a:lnTo>
                    <a:lnTo>
                      <a:pt x="9638" y="18000"/>
                    </a:lnTo>
                    <a:lnTo>
                      <a:pt x="9638" y="17242"/>
                    </a:lnTo>
                    <a:lnTo>
                      <a:pt x="9579" y="17432"/>
                    </a:lnTo>
                    <a:lnTo>
                      <a:pt x="9564" y="17432"/>
                    </a:lnTo>
                    <a:lnTo>
                      <a:pt x="9564" y="17242"/>
                    </a:lnTo>
                    <a:lnTo>
                      <a:pt x="9549" y="17242"/>
                    </a:lnTo>
                    <a:lnTo>
                      <a:pt x="9549" y="17432"/>
                    </a:lnTo>
                    <a:lnTo>
                      <a:pt x="9534" y="17432"/>
                    </a:lnTo>
                    <a:lnTo>
                      <a:pt x="9445" y="17305"/>
                    </a:lnTo>
                    <a:lnTo>
                      <a:pt x="9445" y="18189"/>
                    </a:lnTo>
                    <a:lnTo>
                      <a:pt x="9431" y="18000"/>
                    </a:lnTo>
                    <a:lnTo>
                      <a:pt x="9445" y="18000"/>
                    </a:lnTo>
                    <a:lnTo>
                      <a:pt x="9445" y="17305"/>
                    </a:lnTo>
                    <a:lnTo>
                      <a:pt x="9401" y="17242"/>
                    </a:lnTo>
                    <a:lnTo>
                      <a:pt x="9392" y="17053"/>
                    </a:lnTo>
                    <a:lnTo>
                      <a:pt x="9380" y="16674"/>
                    </a:lnTo>
                    <a:lnTo>
                      <a:pt x="9371" y="16484"/>
                    </a:lnTo>
                    <a:lnTo>
                      <a:pt x="9401" y="16674"/>
                    </a:lnTo>
                    <a:lnTo>
                      <a:pt x="9431" y="16674"/>
                    </a:lnTo>
                    <a:lnTo>
                      <a:pt x="9431" y="16484"/>
                    </a:lnTo>
                    <a:lnTo>
                      <a:pt x="9416" y="16295"/>
                    </a:lnTo>
                    <a:lnTo>
                      <a:pt x="9120" y="16295"/>
                    </a:lnTo>
                    <a:lnTo>
                      <a:pt x="9120" y="17621"/>
                    </a:lnTo>
                    <a:lnTo>
                      <a:pt x="9046" y="17621"/>
                    </a:lnTo>
                    <a:lnTo>
                      <a:pt x="9090" y="17432"/>
                    </a:lnTo>
                    <a:lnTo>
                      <a:pt x="9120" y="17621"/>
                    </a:lnTo>
                    <a:lnTo>
                      <a:pt x="9120" y="16295"/>
                    </a:lnTo>
                    <a:lnTo>
                      <a:pt x="8883" y="16295"/>
                    </a:lnTo>
                    <a:lnTo>
                      <a:pt x="8868" y="16484"/>
                    </a:lnTo>
                    <a:lnTo>
                      <a:pt x="8883" y="16674"/>
                    </a:lnTo>
                    <a:lnTo>
                      <a:pt x="8912" y="16674"/>
                    </a:lnTo>
                    <a:lnTo>
                      <a:pt x="8927" y="16863"/>
                    </a:lnTo>
                    <a:lnTo>
                      <a:pt x="9060" y="16863"/>
                    </a:lnTo>
                    <a:lnTo>
                      <a:pt x="9060" y="17053"/>
                    </a:lnTo>
                    <a:lnTo>
                      <a:pt x="9001" y="17242"/>
                    </a:lnTo>
                    <a:lnTo>
                      <a:pt x="8845" y="17242"/>
                    </a:lnTo>
                    <a:lnTo>
                      <a:pt x="8809" y="17053"/>
                    </a:lnTo>
                    <a:lnTo>
                      <a:pt x="8824" y="17053"/>
                    </a:lnTo>
                    <a:lnTo>
                      <a:pt x="8838" y="16863"/>
                    </a:lnTo>
                    <a:lnTo>
                      <a:pt x="8720" y="16863"/>
                    </a:lnTo>
                    <a:lnTo>
                      <a:pt x="8720" y="16674"/>
                    </a:lnTo>
                    <a:lnTo>
                      <a:pt x="8705" y="16484"/>
                    </a:lnTo>
                    <a:lnTo>
                      <a:pt x="8335" y="16484"/>
                    </a:lnTo>
                    <a:lnTo>
                      <a:pt x="8335" y="16674"/>
                    </a:lnTo>
                    <a:lnTo>
                      <a:pt x="8320" y="16674"/>
                    </a:lnTo>
                    <a:lnTo>
                      <a:pt x="8320" y="16484"/>
                    </a:lnTo>
                    <a:lnTo>
                      <a:pt x="8335" y="16484"/>
                    </a:lnTo>
                    <a:lnTo>
                      <a:pt x="8335" y="16295"/>
                    </a:lnTo>
                    <a:lnTo>
                      <a:pt x="8350" y="16295"/>
                    </a:lnTo>
                    <a:lnTo>
                      <a:pt x="8350" y="16484"/>
                    </a:lnTo>
                    <a:lnTo>
                      <a:pt x="8690" y="16484"/>
                    </a:lnTo>
                    <a:lnTo>
                      <a:pt x="8720" y="16295"/>
                    </a:lnTo>
                    <a:lnTo>
                      <a:pt x="8735" y="16295"/>
                    </a:lnTo>
                    <a:lnTo>
                      <a:pt x="8690" y="16484"/>
                    </a:lnTo>
                    <a:lnTo>
                      <a:pt x="8868" y="16484"/>
                    </a:lnTo>
                    <a:lnTo>
                      <a:pt x="8868" y="16295"/>
                    </a:lnTo>
                    <a:lnTo>
                      <a:pt x="9386" y="16295"/>
                    </a:lnTo>
                    <a:lnTo>
                      <a:pt x="9401" y="16105"/>
                    </a:lnTo>
                    <a:lnTo>
                      <a:pt x="9386" y="16105"/>
                    </a:lnTo>
                    <a:lnTo>
                      <a:pt x="9386" y="15916"/>
                    </a:lnTo>
                    <a:lnTo>
                      <a:pt x="9401" y="15916"/>
                    </a:lnTo>
                    <a:lnTo>
                      <a:pt x="9401" y="16105"/>
                    </a:lnTo>
                    <a:lnTo>
                      <a:pt x="9431" y="16105"/>
                    </a:lnTo>
                    <a:lnTo>
                      <a:pt x="9431" y="15916"/>
                    </a:lnTo>
                    <a:lnTo>
                      <a:pt x="9534" y="15916"/>
                    </a:lnTo>
                    <a:lnTo>
                      <a:pt x="9549" y="16105"/>
                    </a:lnTo>
                    <a:lnTo>
                      <a:pt x="9564" y="16105"/>
                    </a:lnTo>
                    <a:lnTo>
                      <a:pt x="9622" y="15916"/>
                    </a:lnTo>
                    <a:lnTo>
                      <a:pt x="9778" y="15916"/>
                    </a:lnTo>
                    <a:lnTo>
                      <a:pt x="9754" y="16105"/>
                    </a:lnTo>
                    <a:lnTo>
                      <a:pt x="9728" y="16295"/>
                    </a:lnTo>
                    <a:lnTo>
                      <a:pt x="9593" y="16295"/>
                    </a:lnTo>
                    <a:lnTo>
                      <a:pt x="9608" y="16484"/>
                    </a:lnTo>
                    <a:lnTo>
                      <a:pt x="9579" y="16295"/>
                    </a:lnTo>
                    <a:lnTo>
                      <a:pt x="9445" y="16295"/>
                    </a:lnTo>
                    <a:lnTo>
                      <a:pt x="9445" y="16674"/>
                    </a:lnTo>
                    <a:lnTo>
                      <a:pt x="9460" y="16674"/>
                    </a:lnTo>
                    <a:lnTo>
                      <a:pt x="9453" y="16768"/>
                    </a:lnTo>
                    <a:lnTo>
                      <a:pt x="9460" y="16863"/>
                    </a:lnTo>
                    <a:lnTo>
                      <a:pt x="9579" y="16863"/>
                    </a:lnTo>
                    <a:lnTo>
                      <a:pt x="9623" y="16674"/>
                    </a:lnTo>
                    <a:lnTo>
                      <a:pt x="9653" y="16674"/>
                    </a:lnTo>
                    <a:lnTo>
                      <a:pt x="9697" y="16484"/>
                    </a:lnTo>
                    <a:lnTo>
                      <a:pt x="9682" y="16674"/>
                    </a:lnTo>
                    <a:lnTo>
                      <a:pt x="9653" y="16674"/>
                    </a:lnTo>
                    <a:lnTo>
                      <a:pt x="9667" y="16863"/>
                    </a:lnTo>
                    <a:lnTo>
                      <a:pt x="9614" y="16863"/>
                    </a:lnTo>
                    <a:lnTo>
                      <a:pt x="9667" y="17053"/>
                    </a:lnTo>
                    <a:lnTo>
                      <a:pt x="9653" y="17053"/>
                    </a:lnTo>
                    <a:lnTo>
                      <a:pt x="9653" y="17242"/>
                    </a:lnTo>
                    <a:lnTo>
                      <a:pt x="13502" y="17242"/>
                    </a:lnTo>
                    <a:lnTo>
                      <a:pt x="13502" y="17053"/>
                    </a:lnTo>
                    <a:lnTo>
                      <a:pt x="13517" y="17053"/>
                    </a:lnTo>
                    <a:lnTo>
                      <a:pt x="13531" y="17242"/>
                    </a:lnTo>
                    <a:lnTo>
                      <a:pt x="13546" y="17242"/>
                    </a:lnTo>
                    <a:lnTo>
                      <a:pt x="13561" y="17432"/>
                    </a:lnTo>
                    <a:lnTo>
                      <a:pt x="13561" y="17242"/>
                    </a:lnTo>
                    <a:lnTo>
                      <a:pt x="13694" y="17242"/>
                    </a:lnTo>
                    <a:lnTo>
                      <a:pt x="13724" y="17053"/>
                    </a:lnTo>
                    <a:lnTo>
                      <a:pt x="13724" y="15348"/>
                    </a:lnTo>
                    <a:lnTo>
                      <a:pt x="13457" y="15347"/>
                    </a:lnTo>
                    <a:lnTo>
                      <a:pt x="13457" y="15537"/>
                    </a:lnTo>
                    <a:lnTo>
                      <a:pt x="13443" y="15537"/>
                    </a:lnTo>
                    <a:lnTo>
                      <a:pt x="13428" y="15726"/>
                    </a:lnTo>
                    <a:lnTo>
                      <a:pt x="13457" y="15726"/>
                    </a:lnTo>
                    <a:lnTo>
                      <a:pt x="13457" y="15916"/>
                    </a:lnTo>
                    <a:lnTo>
                      <a:pt x="13502" y="15916"/>
                    </a:lnTo>
                    <a:lnTo>
                      <a:pt x="13502" y="15726"/>
                    </a:lnTo>
                    <a:lnTo>
                      <a:pt x="13524" y="15726"/>
                    </a:lnTo>
                    <a:lnTo>
                      <a:pt x="13568" y="15916"/>
                    </a:lnTo>
                    <a:lnTo>
                      <a:pt x="13591" y="15916"/>
                    </a:lnTo>
                    <a:lnTo>
                      <a:pt x="13546" y="16295"/>
                    </a:lnTo>
                    <a:lnTo>
                      <a:pt x="13502" y="15916"/>
                    </a:lnTo>
                    <a:lnTo>
                      <a:pt x="13433" y="15916"/>
                    </a:lnTo>
                    <a:lnTo>
                      <a:pt x="13413" y="16105"/>
                    </a:lnTo>
                    <a:lnTo>
                      <a:pt x="13413" y="15916"/>
                    </a:lnTo>
                    <a:lnTo>
                      <a:pt x="13428" y="15916"/>
                    </a:lnTo>
                    <a:lnTo>
                      <a:pt x="13428" y="15726"/>
                    </a:lnTo>
                    <a:lnTo>
                      <a:pt x="13398" y="15726"/>
                    </a:lnTo>
                    <a:lnTo>
                      <a:pt x="13383" y="15537"/>
                    </a:lnTo>
                    <a:lnTo>
                      <a:pt x="13324" y="15537"/>
                    </a:lnTo>
                    <a:lnTo>
                      <a:pt x="13324" y="15347"/>
                    </a:lnTo>
                    <a:lnTo>
                      <a:pt x="13339" y="15347"/>
                    </a:lnTo>
                    <a:lnTo>
                      <a:pt x="13354" y="15537"/>
                    </a:lnTo>
                    <a:lnTo>
                      <a:pt x="13369" y="15347"/>
                    </a:lnTo>
                    <a:lnTo>
                      <a:pt x="13383" y="15347"/>
                    </a:lnTo>
                    <a:lnTo>
                      <a:pt x="13383" y="15537"/>
                    </a:lnTo>
                    <a:lnTo>
                      <a:pt x="13428" y="15537"/>
                    </a:lnTo>
                    <a:lnTo>
                      <a:pt x="13428" y="15347"/>
                    </a:lnTo>
                    <a:lnTo>
                      <a:pt x="16004" y="15347"/>
                    </a:lnTo>
                    <a:lnTo>
                      <a:pt x="16019" y="15158"/>
                    </a:lnTo>
                    <a:lnTo>
                      <a:pt x="16048" y="15158"/>
                    </a:lnTo>
                    <a:lnTo>
                      <a:pt x="16048" y="14968"/>
                    </a:lnTo>
                    <a:lnTo>
                      <a:pt x="15945" y="14968"/>
                    </a:lnTo>
                    <a:lnTo>
                      <a:pt x="15959" y="14779"/>
                    </a:lnTo>
                    <a:lnTo>
                      <a:pt x="15967" y="14779"/>
                    </a:lnTo>
                    <a:lnTo>
                      <a:pt x="15946" y="14589"/>
                    </a:lnTo>
                    <a:lnTo>
                      <a:pt x="15932" y="14589"/>
                    </a:lnTo>
                    <a:lnTo>
                      <a:pt x="15942" y="14770"/>
                    </a:lnTo>
                    <a:lnTo>
                      <a:pt x="15885" y="14589"/>
                    </a:lnTo>
                    <a:lnTo>
                      <a:pt x="15871" y="14589"/>
                    </a:lnTo>
                    <a:lnTo>
                      <a:pt x="15885" y="14779"/>
                    </a:lnTo>
                    <a:lnTo>
                      <a:pt x="15856" y="14779"/>
                    </a:lnTo>
                    <a:lnTo>
                      <a:pt x="15856" y="14589"/>
                    </a:lnTo>
                    <a:lnTo>
                      <a:pt x="15811" y="14589"/>
                    </a:lnTo>
                    <a:lnTo>
                      <a:pt x="15814" y="14400"/>
                    </a:lnTo>
                    <a:lnTo>
                      <a:pt x="15821" y="14400"/>
                    </a:lnTo>
                    <a:lnTo>
                      <a:pt x="15830" y="14211"/>
                    </a:lnTo>
                    <a:lnTo>
                      <a:pt x="15863" y="14211"/>
                    </a:lnTo>
                    <a:lnTo>
                      <a:pt x="15908" y="14400"/>
                    </a:lnTo>
                    <a:lnTo>
                      <a:pt x="15915" y="14400"/>
                    </a:lnTo>
                    <a:lnTo>
                      <a:pt x="15915" y="14211"/>
                    </a:lnTo>
                    <a:lnTo>
                      <a:pt x="15900" y="14211"/>
                    </a:lnTo>
                    <a:lnTo>
                      <a:pt x="15900" y="14021"/>
                    </a:lnTo>
                    <a:lnTo>
                      <a:pt x="15885" y="14021"/>
                    </a:lnTo>
                    <a:lnTo>
                      <a:pt x="15961" y="13832"/>
                    </a:lnTo>
                    <a:lnTo>
                      <a:pt x="16032" y="13832"/>
                    </a:lnTo>
                    <a:lnTo>
                      <a:pt x="16100" y="14021"/>
                    </a:lnTo>
                    <a:lnTo>
                      <a:pt x="16167" y="14211"/>
                    </a:lnTo>
                    <a:lnTo>
                      <a:pt x="16180" y="14400"/>
                    </a:lnTo>
                    <a:lnTo>
                      <a:pt x="16212" y="14589"/>
                    </a:lnTo>
                    <a:lnTo>
                      <a:pt x="16226" y="14779"/>
                    </a:lnTo>
                    <a:lnTo>
                      <a:pt x="16256" y="14779"/>
                    </a:lnTo>
                    <a:lnTo>
                      <a:pt x="16256" y="14968"/>
                    </a:lnTo>
                    <a:lnTo>
                      <a:pt x="16211" y="14968"/>
                    </a:lnTo>
                    <a:lnTo>
                      <a:pt x="16211" y="15158"/>
                    </a:lnTo>
                    <a:lnTo>
                      <a:pt x="16241" y="15347"/>
                    </a:lnTo>
                    <a:lnTo>
                      <a:pt x="16256" y="15347"/>
                    </a:lnTo>
                    <a:lnTo>
                      <a:pt x="16270" y="15158"/>
                    </a:lnTo>
                    <a:lnTo>
                      <a:pt x="16300" y="15158"/>
                    </a:lnTo>
                    <a:lnTo>
                      <a:pt x="16324" y="14968"/>
                    </a:lnTo>
                    <a:lnTo>
                      <a:pt x="16379" y="14779"/>
                    </a:lnTo>
                    <a:lnTo>
                      <a:pt x="16300" y="14779"/>
                    </a:lnTo>
                    <a:lnTo>
                      <a:pt x="16330" y="14589"/>
                    </a:lnTo>
                    <a:lnTo>
                      <a:pt x="16359" y="14400"/>
                    </a:lnTo>
                    <a:lnTo>
                      <a:pt x="16315" y="14400"/>
                    </a:lnTo>
                    <a:lnTo>
                      <a:pt x="16315" y="14211"/>
                    </a:lnTo>
                    <a:lnTo>
                      <a:pt x="16300" y="14211"/>
                    </a:lnTo>
                    <a:lnTo>
                      <a:pt x="16285" y="14400"/>
                    </a:lnTo>
                    <a:lnTo>
                      <a:pt x="16300" y="14400"/>
                    </a:lnTo>
                    <a:lnTo>
                      <a:pt x="16270" y="14589"/>
                    </a:lnTo>
                    <a:lnTo>
                      <a:pt x="16270" y="14400"/>
                    </a:lnTo>
                    <a:lnTo>
                      <a:pt x="16256" y="14211"/>
                    </a:lnTo>
                    <a:lnTo>
                      <a:pt x="16211" y="14211"/>
                    </a:lnTo>
                    <a:lnTo>
                      <a:pt x="16236" y="14021"/>
                    </a:lnTo>
                    <a:lnTo>
                      <a:pt x="16315" y="14021"/>
                    </a:lnTo>
                    <a:lnTo>
                      <a:pt x="16315" y="14211"/>
                    </a:lnTo>
                    <a:lnTo>
                      <a:pt x="16433" y="14211"/>
                    </a:lnTo>
                    <a:lnTo>
                      <a:pt x="16418" y="14400"/>
                    </a:lnTo>
                    <a:lnTo>
                      <a:pt x="16478" y="14400"/>
                    </a:lnTo>
                    <a:lnTo>
                      <a:pt x="16463" y="14589"/>
                    </a:lnTo>
                    <a:lnTo>
                      <a:pt x="16492" y="14589"/>
                    </a:lnTo>
                    <a:lnTo>
                      <a:pt x="16522" y="14779"/>
                    </a:lnTo>
                    <a:lnTo>
                      <a:pt x="16537" y="14779"/>
                    </a:lnTo>
                    <a:lnTo>
                      <a:pt x="16552" y="14968"/>
                    </a:lnTo>
                    <a:lnTo>
                      <a:pt x="16566" y="14968"/>
                    </a:lnTo>
                    <a:lnTo>
                      <a:pt x="16566" y="15158"/>
                    </a:lnTo>
                    <a:lnTo>
                      <a:pt x="16552" y="15347"/>
                    </a:lnTo>
                    <a:lnTo>
                      <a:pt x="16685" y="15347"/>
                    </a:lnTo>
                    <a:lnTo>
                      <a:pt x="16663" y="15158"/>
                    </a:lnTo>
                    <a:lnTo>
                      <a:pt x="16618" y="15158"/>
                    </a:lnTo>
                    <a:lnTo>
                      <a:pt x="16596" y="14968"/>
                    </a:lnTo>
                    <a:lnTo>
                      <a:pt x="16611" y="14779"/>
                    </a:lnTo>
                    <a:lnTo>
                      <a:pt x="16644" y="14968"/>
                    </a:lnTo>
                    <a:lnTo>
                      <a:pt x="16729" y="14968"/>
                    </a:lnTo>
                    <a:lnTo>
                      <a:pt x="16714" y="15158"/>
                    </a:lnTo>
                    <a:lnTo>
                      <a:pt x="16700" y="15158"/>
                    </a:lnTo>
                    <a:lnTo>
                      <a:pt x="16722" y="15347"/>
                    </a:lnTo>
                    <a:lnTo>
                      <a:pt x="16766" y="15537"/>
                    </a:lnTo>
                    <a:lnTo>
                      <a:pt x="16774" y="15537"/>
                    </a:lnTo>
                    <a:lnTo>
                      <a:pt x="16788" y="15726"/>
                    </a:lnTo>
                    <a:lnTo>
                      <a:pt x="16788" y="2084"/>
                    </a:lnTo>
                    <a:lnTo>
                      <a:pt x="16774" y="2084"/>
                    </a:lnTo>
                    <a:lnTo>
                      <a:pt x="16774" y="1895"/>
                    </a:lnTo>
                    <a:lnTo>
                      <a:pt x="16685" y="1895"/>
                    </a:lnTo>
                    <a:lnTo>
                      <a:pt x="16655" y="1516"/>
                    </a:lnTo>
                    <a:lnTo>
                      <a:pt x="16609" y="1516"/>
                    </a:lnTo>
                    <a:lnTo>
                      <a:pt x="16582" y="1705"/>
                    </a:lnTo>
                    <a:lnTo>
                      <a:pt x="16581" y="1705"/>
                    </a:lnTo>
                    <a:lnTo>
                      <a:pt x="16581" y="14779"/>
                    </a:lnTo>
                    <a:lnTo>
                      <a:pt x="16566" y="14779"/>
                    </a:lnTo>
                    <a:lnTo>
                      <a:pt x="16566" y="14589"/>
                    </a:lnTo>
                    <a:lnTo>
                      <a:pt x="16581" y="14779"/>
                    </a:lnTo>
                    <a:lnTo>
                      <a:pt x="16581" y="1705"/>
                    </a:lnTo>
                    <a:lnTo>
                      <a:pt x="16552" y="1705"/>
                    </a:lnTo>
                    <a:lnTo>
                      <a:pt x="16502" y="1326"/>
                    </a:lnTo>
                    <a:lnTo>
                      <a:pt x="16368" y="1326"/>
                    </a:lnTo>
                    <a:lnTo>
                      <a:pt x="16285" y="1516"/>
                    </a:lnTo>
                    <a:lnTo>
                      <a:pt x="16358" y="1895"/>
                    </a:lnTo>
                    <a:lnTo>
                      <a:pt x="16400" y="2274"/>
                    </a:lnTo>
                    <a:lnTo>
                      <a:pt x="16414" y="2653"/>
                    </a:lnTo>
                    <a:lnTo>
                      <a:pt x="16404" y="3032"/>
                    </a:lnTo>
                    <a:lnTo>
                      <a:pt x="16348" y="2463"/>
                    </a:lnTo>
                    <a:lnTo>
                      <a:pt x="16294" y="2084"/>
                    </a:lnTo>
                    <a:lnTo>
                      <a:pt x="16260" y="1705"/>
                    </a:lnTo>
                    <a:lnTo>
                      <a:pt x="16243" y="1516"/>
                    </a:lnTo>
                    <a:lnTo>
                      <a:pt x="16219" y="1316"/>
                    </a:lnTo>
                    <a:lnTo>
                      <a:pt x="16219" y="6063"/>
                    </a:lnTo>
                    <a:lnTo>
                      <a:pt x="16174" y="6253"/>
                    </a:lnTo>
                    <a:lnTo>
                      <a:pt x="16152" y="6253"/>
                    </a:lnTo>
                    <a:lnTo>
                      <a:pt x="16152" y="6063"/>
                    </a:lnTo>
                    <a:lnTo>
                      <a:pt x="16219" y="6063"/>
                    </a:lnTo>
                    <a:lnTo>
                      <a:pt x="16219" y="1316"/>
                    </a:lnTo>
                    <a:lnTo>
                      <a:pt x="16196" y="1137"/>
                    </a:lnTo>
                    <a:lnTo>
                      <a:pt x="16009" y="1137"/>
                    </a:lnTo>
                    <a:lnTo>
                      <a:pt x="15945" y="1326"/>
                    </a:lnTo>
                    <a:lnTo>
                      <a:pt x="15930" y="1137"/>
                    </a:lnTo>
                    <a:lnTo>
                      <a:pt x="15885" y="1137"/>
                    </a:lnTo>
                    <a:lnTo>
                      <a:pt x="15885" y="1516"/>
                    </a:lnTo>
                    <a:lnTo>
                      <a:pt x="15871" y="1516"/>
                    </a:lnTo>
                    <a:lnTo>
                      <a:pt x="15885" y="1326"/>
                    </a:lnTo>
                    <a:lnTo>
                      <a:pt x="15885" y="1137"/>
                    </a:lnTo>
                    <a:lnTo>
                      <a:pt x="15752" y="1137"/>
                    </a:lnTo>
                    <a:lnTo>
                      <a:pt x="15762" y="1264"/>
                    </a:lnTo>
                    <a:lnTo>
                      <a:pt x="15773" y="1326"/>
                    </a:lnTo>
                    <a:lnTo>
                      <a:pt x="15801" y="1326"/>
                    </a:lnTo>
                    <a:lnTo>
                      <a:pt x="15826" y="1516"/>
                    </a:lnTo>
                    <a:lnTo>
                      <a:pt x="15723" y="1516"/>
                    </a:lnTo>
                    <a:lnTo>
                      <a:pt x="15723" y="1326"/>
                    </a:lnTo>
                    <a:lnTo>
                      <a:pt x="15678" y="1326"/>
                    </a:lnTo>
                    <a:lnTo>
                      <a:pt x="15693" y="1516"/>
                    </a:lnTo>
                    <a:lnTo>
                      <a:pt x="15663" y="1516"/>
                    </a:lnTo>
                    <a:lnTo>
                      <a:pt x="15663" y="1137"/>
                    </a:lnTo>
                    <a:lnTo>
                      <a:pt x="15604" y="1137"/>
                    </a:lnTo>
                    <a:lnTo>
                      <a:pt x="15604" y="14968"/>
                    </a:lnTo>
                    <a:lnTo>
                      <a:pt x="15589" y="15158"/>
                    </a:lnTo>
                    <a:lnTo>
                      <a:pt x="15589" y="14968"/>
                    </a:lnTo>
                    <a:lnTo>
                      <a:pt x="15604" y="14968"/>
                    </a:lnTo>
                    <a:lnTo>
                      <a:pt x="15604" y="14779"/>
                    </a:lnTo>
                    <a:lnTo>
                      <a:pt x="15589" y="14779"/>
                    </a:lnTo>
                    <a:lnTo>
                      <a:pt x="15575" y="14968"/>
                    </a:lnTo>
                    <a:lnTo>
                      <a:pt x="15561" y="14779"/>
                    </a:lnTo>
                    <a:lnTo>
                      <a:pt x="15027" y="14779"/>
                    </a:lnTo>
                    <a:lnTo>
                      <a:pt x="15561" y="14779"/>
                    </a:lnTo>
                    <a:lnTo>
                      <a:pt x="15529" y="14589"/>
                    </a:lnTo>
                    <a:lnTo>
                      <a:pt x="15515" y="14400"/>
                    </a:lnTo>
                    <a:lnTo>
                      <a:pt x="15575" y="14400"/>
                    </a:lnTo>
                    <a:lnTo>
                      <a:pt x="15589" y="14589"/>
                    </a:lnTo>
                    <a:lnTo>
                      <a:pt x="15604" y="14589"/>
                    </a:lnTo>
                    <a:lnTo>
                      <a:pt x="15604" y="1326"/>
                    </a:lnTo>
                    <a:lnTo>
                      <a:pt x="15589" y="1326"/>
                    </a:lnTo>
                    <a:lnTo>
                      <a:pt x="15589" y="1516"/>
                    </a:lnTo>
                    <a:lnTo>
                      <a:pt x="15559" y="1326"/>
                    </a:lnTo>
                    <a:lnTo>
                      <a:pt x="15508" y="1326"/>
                    </a:lnTo>
                    <a:lnTo>
                      <a:pt x="15486" y="1137"/>
                    </a:lnTo>
                    <a:lnTo>
                      <a:pt x="15426" y="1326"/>
                    </a:lnTo>
                    <a:lnTo>
                      <a:pt x="15397" y="1326"/>
                    </a:lnTo>
                    <a:lnTo>
                      <a:pt x="15382" y="1137"/>
                    </a:lnTo>
                    <a:lnTo>
                      <a:pt x="15367" y="1137"/>
                    </a:lnTo>
                    <a:lnTo>
                      <a:pt x="15367" y="1326"/>
                    </a:lnTo>
                    <a:lnTo>
                      <a:pt x="15323" y="1326"/>
                    </a:lnTo>
                    <a:lnTo>
                      <a:pt x="15352" y="1137"/>
                    </a:lnTo>
                    <a:lnTo>
                      <a:pt x="15278" y="1137"/>
                    </a:lnTo>
                    <a:lnTo>
                      <a:pt x="15278" y="1326"/>
                    </a:lnTo>
                    <a:lnTo>
                      <a:pt x="15249" y="1137"/>
                    </a:lnTo>
                    <a:lnTo>
                      <a:pt x="15278" y="1137"/>
                    </a:lnTo>
                    <a:lnTo>
                      <a:pt x="15293" y="947"/>
                    </a:lnTo>
                    <a:lnTo>
                      <a:pt x="15264" y="947"/>
                    </a:lnTo>
                    <a:lnTo>
                      <a:pt x="15264" y="758"/>
                    </a:lnTo>
                    <a:lnTo>
                      <a:pt x="15249" y="758"/>
                    </a:lnTo>
                    <a:lnTo>
                      <a:pt x="15249" y="947"/>
                    </a:lnTo>
                    <a:lnTo>
                      <a:pt x="15219" y="947"/>
                    </a:lnTo>
                    <a:lnTo>
                      <a:pt x="15219" y="14211"/>
                    </a:lnTo>
                    <a:lnTo>
                      <a:pt x="15204" y="14211"/>
                    </a:lnTo>
                    <a:lnTo>
                      <a:pt x="15190" y="14021"/>
                    </a:lnTo>
                    <a:lnTo>
                      <a:pt x="15219" y="14211"/>
                    </a:lnTo>
                    <a:lnTo>
                      <a:pt x="15219" y="947"/>
                    </a:lnTo>
                    <a:lnTo>
                      <a:pt x="15145" y="947"/>
                    </a:lnTo>
                    <a:lnTo>
                      <a:pt x="15175" y="1137"/>
                    </a:lnTo>
                    <a:lnTo>
                      <a:pt x="15175" y="14589"/>
                    </a:lnTo>
                    <a:lnTo>
                      <a:pt x="15027" y="14589"/>
                    </a:lnTo>
                    <a:lnTo>
                      <a:pt x="15027" y="14400"/>
                    </a:lnTo>
                    <a:lnTo>
                      <a:pt x="15012" y="14589"/>
                    </a:lnTo>
                    <a:lnTo>
                      <a:pt x="14834" y="14589"/>
                    </a:lnTo>
                    <a:lnTo>
                      <a:pt x="14821" y="14779"/>
                    </a:lnTo>
                    <a:lnTo>
                      <a:pt x="14788" y="14968"/>
                    </a:lnTo>
                    <a:lnTo>
                      <a:pt x="14775" y="14968"/>
                    </a:lnTo>
                    <a:lnTo>
                      <a:pt x="14760" y="15158"/>
                    </a:lnTo>
                    <a:lnTo>
                      <a:pt x="14686" y="15158"/>
                    </a:lnTo>
                    <a:lnTo>
                      <a:pt x="14677" y="14968"/>
                    </a:lnTo>
                    <a:lnTo>
                      <a:pt x="14671" y="14968"/>
                    </a:lnTo>
                    <a:lnTo>
                      <a:pt x="14665" y="14779"/>
                    </a:lnTo>
                    <a:lnTo>
                      <a:pt x="13073" y="14779"/>
                    </a:lnTo>
                    <a:lnTo>
                      <a:pt x="13073" y="15726"/>
                    </a:lnTo>
                    <a:lnTo>
                      <a:pt x="13043" y="15916"/>
                    </a:lnTo>
                    <a:lnTo>
                      <a:pt x="13043" y="15537"/>
                    </a:lnTo>
                    <a:lnTo>
                      <a:pt x="13073" y="15537"/>
                    </a:lnTo>
                    <a:lnTo>
                      <a:pt x="13073" y="14779"/>
                    </a:lnTo>
                    <a:lnTo>
                      <a:pt x="13034" y="14779"/>
                    </a:lnTo>
                    <a:lnTo>
                      <a:pt x="13034" y="15537"/>
                    </a:lnTo>
                    <a:lnTo>
                      <a:pt x="13032" y="15537"/>
                    </a:lnTo>
                    <a:lnTo>
                      <a:pt x="13028" y="15458"/>
                    </a:lnTo>
                    <a:lnTo>
                      <a:pt x="13028" y="15916"/>
                    </a:lnTo>
                    <a:lnTo>
                      <a:pt x="13013" y="15726"/>
                    </a:lnTo>
                    <a:lnTo>
                      <a:pt x="13028" y="15726"/>
                    </a:lnTo>
                    <a:lnTo>
                      <a:pt x="13028" y="15458"/>
                    </a:lnTo>
                    <a:lnTo>
                      <a:pt x="13024" y="15382"/>
                    </a:lnTo>
                    <a:lnTo>
                      <a:pt x="13034" y="15537"/>
                    </a:lnTo>
                    <a:lnTo>
                      <a:pt x="13034" y="14779"/>
                    </a:lnTo>
                    <a:lnTo>
                      <a:pt x="13023" y="14779"/>
                    </a:lnTo>
                    <a:lnTo>
                      <a:pt x="13023" y="15347"/>
                    </a:lnTo>
                    <a:lnTo>
                      <a:pt x="13022" y="15348"/>
                    </a:lnTo>
                    <a:lnTo>
                      <a:pt x="13016" y="15347"/>
                    </a:lnTo>
                    <a:lnTo>
                      <a:pt x="13013" y="15158"/>
                    </a:lnTo>
                    <a:lnTo>
                      <a:pt x="13022" y="15347"/>
                    </a:lnTo>
                    <a:lnTo>
                      <a:pt x="13023" y="15347"/>
                    </a:lnTo>
                    <a:lnTo>
                      <a:pt x="13023" y="14779"/>
                    </a:lnTo>
                    <a:lnTo>
                      <a:pt x="12924" y="14779"/>
                    </a:lnTo>
                    <a:lnTo>
                      <a:pt x="12924" y="16105"/>
                    </a:lnTo>
                    <a:lnTo>
                      <a:pt x="12895" y="16105"/>
                    </a:lnTo>
                    <a:lnTo>
                      <a:pt x="12910" y="16295"/>
                    </a:lnTo>
                    <a:lnTo>
                      <a:pt x="12924" y="16295"/>
                    </a:lnTo>
                    <a:lnTo>
                      <a:pt x="12924" y="16484"/>
                    </a:lnTo>
                    <a:lnTo>
                      <a:pt x="12850" y="16484"/>
                    </a:lnTo>
                    <a:lnTo>
                      <a:pt x="12836" y="16295"/>
                    </a:lnTo>
                    <a:lnTo>
                      <a:pt x="11488" y="16295"/>
                    </a:lnTo>
                    <a:lnTo>
                      <a:pt x="11474" y="16105"/>
                    </a:lnTo>
                    <a:lnTo>
                      <a:pt x="11503" y="16105"/>
                    </a:lnTo>
                    <a:lnTo>
                      <a:pt x="11518" y="15916"/>
                    </a:lnTo>
                    <a:lnTo>
                      <a:pt x="11533" y="15916"/>
                    </a:lnTo>
                    <a:lnTo>
                      <a:pt x="11518" y="16105"/>
                    </a:lnTo>
                    <a:lnTo>
                      <a:pt x="11488" y="16295"/>
                    </a:lnTo>
                    <a:lnTo>
                      <a:pt x="11711" y="16295"/>
                    </a:lnTo>
                    <a:lnTo>
                      <a:pt x="11666" y="15726"/>
                    </a:lnTo>
                    <a:lnTo>
                      <a:pt x="11770" y="15726"/>
                    </a:lnTo>
                    <a:lnTo>
                      <a:pt x="11688" y="15537"/>
                    </a:lnTo>
                    <a:lnTo>
                      <a:pt x="11649" y="15348"/>
                    </a:lnTo>
                    <a:lnTo>
                      <a:pt x="11311" y="15348"/>
                    </a:lnTo>
                    <a:lnTo>
                      <a:pt x="11311" y="15916"/>
                    </a:lnTo>
                    <a:lnTo>
                      <a:pt x="11281" y="15726"/>
                    </a:lnTo>
                    <a:lnTo>
                      <a:pt x="11296" y="15726"/>
                    </a:lnTo>
                    <a:lnTo>
                      <a:pt x="11311" y="15916"/>
                    </a:lnTo>
                    <a:lnTo>
                      <a:pt x="11311" y="15348"/>
                    </a:lnTo>
                    <a:lnTo>
                      <a:pt x="11266" y="15348"/>
                    </a:lnTo>
                    <a:lnTo>
                      <a:pt x="11266" y="15916"/>
                    </a:lnTo>
                    <a:lnTo>
                      <a:pt x="11222" y="15916"/>
                    </a:lnTo>
                    <a:lnTo>
                      <a:pt x="11237" y="15726"/>
                    </a:lnTo>
                    <a:lnTo>
                      <a:pt x="11266" y="15726"/>
                    </a:lnTo>
                    <a:lnTo>
                      <a:pt x="11266" y="15348"/>
                    </a:lnTo>
                    <a:lnTo>
                      <a:pt x="11207" y="15348"/>
                    </a:lnTo>
                    <a:lnTo>
                      <a:pt x="11252" y="15537"/>
                    </a:lnTo>
                    <a:lnTo>
                      <a:pt x="11192" y="15537"/>
                    </a:lnTo>
                    <a:lnTo>
                      <a:pt x="11178" y="15726"/>
                    </a:lnTo>
                    <a:lnTo>
                      <a:pt x="11151" y="15726"/>
                    </a:lnTo>
                    <a:lnTo>
                      <a:pt x="11148" y="15675"/>
                    </a:lnTo>
                    <a:lnTo>
                      <a:pt x="11148" y="16484"/>
                    </a:lnTo>
                    <a:lnTo>
                      <a:pt x="11015" y="16484"/>
                    </a:lnTo>
                    <a:lnTo>
                      <a:pt x="11015" y="16674"/>
                    </a:lnTo>
                    <a:lnTo>
                      <a:pt x="11000" y="16484"/>
                    </a:lnTo>
                    <a:lnTo>
                      <a:pt x="10689" y="16484"/>
                    </a:lnTo>
                    <a:lnTo>
                      <a:pt x="10689" y="17053"/>
                    </a:lnTo>
                    <a:lnTo>
                      <a:pt x="10674" y="17053"/>
                    </a:lnTo>
                    <a:lnTo>
                      <a:pt x="10659" y="16863"/>
                    </a:lnTo>
                    <a:lnTo>
                      <a:pt x="10689" y="16863"/>
                    </a:lnTo>
                    <a:lnTo>
                      <a:pt x="10689" y="16484"/>
                    </a:lnTo>
                    <a:lnTo>
                      <a:pt x="9978" y="16484"/>
                    </a:lnTo>
                    <a:lnTo>
                      <a:pt x="9970" y="16674"/>
                    </a:lnTo>
                    <a:lnTo>
                      <a:pt x="9958" y="16863"/>
                    </a:lnTo>
                    <a:lnTo>
                      <a:pt x="9934" y="16863"/>
                    </a:lnTo>
                    <a:lnTo>
                      <a:pt x="9934" y="16674"/>
                    </a:lnTo>
                    <a:lnTo>
                      <a:pt x="9949" y="16484"/>
                    </a:lnTo>
                    <a:lnTo>
                      <a:pt x="11015" y="16484"/>
                    </a:lnTo>
                    <a:lnTo>
                      <a:pt x="11000" y="16295"/>
                    </a:lnTo>
                    <a:lnTo>
                      <a:pt x="11015" y="16105"/>
                    </a:lnTo>
                    <a:lnTo>
                      <a:pt x="11133" y="16274"/>
                    </a:lnTo>
                    <a:lnTo>
                      <a:pt x="11133" y="16105"/>
                    </a:lnTo>
                    <a:lnTo>
                      <a:pt x="11148" y="16105"/>
                    </a:lnTo>
                    <a:lnTo>
                      <a:pt x="11148" y="15675"/>
                    </a:lnTo>
                    <a:lnTo>
                      <a:pt x="11139" y="15537"/>
                    </a:lnTo>
                    <a:lnTo>
                      <a:pt x="11123" y="15537"/>
                    </a:lnTo>
                    <a:lnTo>
                      <a:pt x="11104" y="15348"/>
                    </a:lnTo>
                    <a:lnTo>
                      <a:pt x="11044" y="15347"/>
                    </a:lnTo>
                    <a:lnTo>
                      <a:pt x="11089" y="15537"/>
                    </a:lnTo>
                    <a:lnTo>
                      <a:pt x="11015" y="15537"/>
                    </a:lnTo>
                    <a:lnTo>
                      <a:pt x="11015" y="15726"/>
                    </a:lnTo>
                    <a:lnTo>
                      <a:pt x="11000" y="15726"/>
                    </a:lnTo>
                    <a:lnTo>
                      <a:pt x="11000" y="15537"/>
                    </a:lnTo>
                    <a:lnTo>
                      <a:pt x="10911" y="15537"/>
                    </a:lnTo>
                    <a:lnTo>
                      <a:pt x="10911" y="15347"/>
                    </a:lnTo>
                    <a:lnTo>
                      <a:pt x="10941" y="15347"/>
                    </a:lnTo>
                    <a:lnTo>
                      <a:pt x="10941" y="15537"/>
                    </a:lnTo>
                    <a:lnTo>
                      <a:pt x="10970" y="15348"/>
                    </a:lnTo>
                    <a:lnTo>
                      <a:pt x="10985" y="15158"/>
                    </a:lnTo>
                    <a:lnTo>
                      <a:pt x="11000" y="15158"/>
                    </a:lnTo>
                    <a:lnTo>
                      <a:pt x="11015" y="15347"/>
                    </a:lnTo>
                    <a:lnTo>
                      <a:pt x="11178" y="15347"/>
                    </a:lnTo>
                    <a:lnTo>
                      <a:pt x="11207" y="15537"/>
                    </a:lnTo>
                    <a:lnTo>
                      <a:pt x="11207" y="15348"/>
                    </a:lnTo>
                    <a:lnTo>
                      <a:pt x="11607" y="15347"/>
                    </a:lnTo>
                    <a:lnTo>
                      <a:pt x="11607" y="15158"/>
                    </a:lnTo>
                    <a:lnTo>
                      <a:pt x="11622" y="15158"/>
                    </a:lnTo>
                    <a:lnTo>
                      <a:pt x="11622" y="14968"/>
                    </a:lnTo>
                    <a:lnTo>
                      <a:pt x="11636" y="14968"/>
                    </a:lnTo>
                    <a:lnTo>
                      <a:pt x="11636" y="15158"/>
                    </a:lnTo>
                    <a:lnTo>
                      <a:pt x="11622" y="15347"/>
                    </a:lnTo>
                    <a:lnTo>
                      <a:pt x="11679" y="15347"/>
                    </a:lnTo>
                    <a:lnTo>
                      <a:pt x="11801" y="15158"/>
                    </a:lnTo>
                    <a:lnTo>
                      <a:pt x="11859" y="15158"/>
                    </a:lnTo>
                    <a:lnTo>
                      <a:pt x="11850" y="15347"/>
                    </a:lnTo>
                    <a:lnTo>
                      <a:pt x="11838" y="15537"/>
                    </a:lnTo>
                    <a:lnTo>
                      <a:pt x="11829" y="15537"/>
                    </a:lnTo>
                    <a:lnTo>
                      <a:pt x="11829" y="15726"/>
                    </a:lnTo>
                    <a:lnTo>
                      <a:pt x="11814" y="15726"/>
                    </a:lnTo>
                    <a:lnTo>
                      <a:pt x="11814" y="15916"/>
                    </a:lnTo>
                    <a:lnTo>
                      <a:pt x="11829" y="16105"/>
                    </a:lnTo>
                    <a:lnTo>
                      <a:pt x="11770" y="16105"/>
                    </a:lnTo>
                    <a:lnTo>
                      <a:pt x="11787" y="16217"/>
                    </a:lnTo>
                    <a:lnTo>
                      <a:pt x="11775" y="16295"/>
                    </a:lnTo>
                    <a:lnTo>
                      <a:pt x="12836" y="16295"/>
                    </a:lnTo>
                    <a:lnTo>
                      <a:pt x="12850" y="16105"/>
                    </a:lnTo>
                    <a:lnTo>
                      <a:pt x="12850" y="16295"/>
                    </a:lnTo>
                    <a:lnTo>
                      <a:pt x="12880" y="16295"/>
                    </a:lnTo>
                    <a:lnTo>
                      <a:pt x="12895" y="16105"/>
                    </a:lnTo>
                    <a:lnTo>
                      <a:pt x="12865" y="16105"/>
                    </a:lnTo>
                    <a:lnTo>
                      <a:pt x="12880" y="15916"/>
                    </a:lnTo>
                    <a:lnTo>
                      <a:pt x="12806" y="15916"/>
                    </a:lnTo>
                    <a:lnTo>
                      <a:pt x="12806" y="15537"/>
                    </a:lnTo>
                    <a:lnTo>
                      <a:pt x="12821" y="15537"/>
                    </a:lnTo>
                    <a:lnTo>
                      <a:pt x="12836" y="15726"/>
                    </a:lnTo>
                    <a:lnTo>
                      <a:pt x="12910" y="15726"/>
                    </a:lnTo>
                    <a:lnTo>
                      <a:pt x="12910" y="15916"/>
                    </a:lnTo>
                    <a:lnTo>
                      <a:pt x="12924" y="15916"/>
                    </a:lnTo>
                    <a:lnTo>
                      <a:pt x="12924" y="14779"/>
                    </a:lnTo>
                    <a:lnTo>
                      <a:pt x="11844" y="14779"/>
                    </a:lnTo>
                    <a:lnTo>
                      <a:pt x="11873" y="14968"/>
                    </a:lnTo>
                    <a:lnTo>
                      <a:pt x="11842" y="14968"/>
                    </a:lnTo>
                    <a:lnTo>
                      <a:pt x="11786" y="15158"/>
                    </a:lnTo>
                    <a:lnTo>
                      <a:pt x="11755" y="15158"/>
                    </a:lnTo>
                    <a:lnTo>
                      <a:pt x="11740" y="14968"/>
                    </a:lnTo>
                    <a:lnTo>
                      <a:pt x="11696" y="14968"/>
                    </a:lnTo>
                    <a:lnTo>
                      <a:pt x="11725" y="15158"/>
                    </a:lnTo>
                    <a:lnTo>
                      <a:pt x="11651" y="15158"/>
                    </a:lnTo>
                    <a:lnTo>
                      <a:pt x="11651" y="14968"/>
                    </a:lnTo>
                    <a:lnTo>
                      <a:pt x="11666" y="14968"/>
                    </a:lnTo>
                    <a:lnTo>
                      <a:pt x="11666" y="14779"/>
                    </a:lnTo>
                    <a:lnTo>
                      <a:pt x="11681" y="14779"/>
                    </a:lnTo>
                    <a:lnTo>
                      <a:pt x="11740" y="14589"/>
                    </a:lnTo>
                    <a:lnTo>
                      <a:pt x="11755" y="14589"/>
                    </a:lnTo>
                    <a:lnTo>
                      <a:pt x="11755" y="14400"/>
                    </a:lnTo>
                    <a:lnTo>
                      <a:pt x="11740" y="14400"/>
                    </a:lnTo>
                    <a:lnTo>
                      <a:pt x="11740" y="14268"/>
                    </a:lnTo>
                    <a:lnTo>
                      <a:pt x="11723" y="14400"/>
                    </a:lnTo>
                    <a:lnTo>
                      <a:pt x="11666" y="14400"/>
                    </a:lnTo>
                    <a:lnTo>
                      <a:pt x="11666" y="14589"/>
                    </a:lnTo>
                    <a:lnTo>
                      <a:pt x="11651" y="14589"/>
                    </a:lnTo>
                    <a:lnTo>
                      <a:pt x="11651" y="14779"/>
                    </a:lnTo>
                    <a:lnTo>
                      <a:pt x="11612" y="14779"/>
                    </a:lnTo>
                    <a:lnTo>
                      <a:pt x="11581" y="14589"/>
                    </a:lnTo>
                    <a:lnTo>
                      <a:pt x="11555" y="14589"/>
                    </a:lnTo>
                    <a:lnTo>
                      <a:pt x="11533" y="14400"/>
                    </a:lnTo>
                    <a:lnTo>
                      <a:pt x="11518" y="14211"/>
                    </a:lnTo>
                    <a:lnTo>
                      <a:pt x="11503" y="14211"/>
                    </a:lnTo>
                    <a:lnTo>
                      <a:pt x="11488" y="14021"/>
                    </a:lnTo>
                    <a:lnTo>
                      <a:pt x="11488" y="13832"/>
                    </a:lnTo>
                    <a:lnTo>
                      <a:pt x="11474" y="13832"/>
                    </a:lnTo>
                    <a:lnTo>
                      <a:pt x="11474" y="13642"/>
                    </a:lnTo>
                    <a:lnTo>
                      <a:pt x="11444" y="13453"/>
                    </a:lnTo>
                    <a:lnTo>
                      <a:pt x="11376" y="13453"/>
                    </a:lnTo>
                    <a:lnTo>
                      <a:pt x="11364" y="13642"/>
                    </a:lnTo>
                    <a:lnTo>
                      <a:pt x="11355" y="13832"/>
                    </a:lnTo>
                    <a:lnTo>
                      <a:pt x="11389" y="13832"/>
                    </a:lnTo>
                    <a:lnTo>
                      <a:pt x="11422" y="14021"/>
                    </a:lnTo>
                    <a:lnTo>
                      <a:pt x="11474" y="14021"/>
                    </a:lnTo>
                    <a:lnTo>
                      <a:pt x="11438" y="14211"/>
                    </a:lnTo>
                    <a:lnTo>
                      <a:pt x="11326" y="14211"/>
                    </a:lnTo>
                    <a:lnTo>
                      <a:pt x="11311" y="14021"/>
                    </a:lnTo>
                    <a:lnTo>
                      <a:pt x="11326" y="13832"/>
                    </a:lnTo>
                    <a:lnTo>
                      <a:pt x="11296" y="13832"/>
                    </a:lnTo>
                    <a:lnTo>
                      <a:pt x="11281" y="13642"/>
                    </a:lnTo>
                    <a:lnTo>
                      <a:pt x="11296" y="13642"/>
                    </a:lnTo>
                    <a:lnTo>
                      <a:pt x="11326" y="13832"/>
                    </a:lnTo>
                    <a:lnTo>
                      <a:pt x="11340" y="13832"/>
                    </a:lnTo>
                    <a:lnTo>
                      <a:pt x="11314" y="13501"/>
                    </a:lnTo>
                    <a:lnTo>
                      <a:pt x="11326" y="13455"/>
                    </a:lnTo>
                    <a:lnTo>
                      <a:pt x="11311" y="13455"/>
                    </a:lnTo>
                    <a:lnTo>
                      <a:pt x="11311" y="13453"/>
                    </a:lnTo>
                    <a:lnTo>
                      <a:pt x="11266" y="13263"/>
                    </a:lnTo>
                    <a:lnTo>
                      <a:pt x="11237" y="13263"/>
                    </a:lnTo>
                    <a:lnTo>
                      <a:pt x="11237" y="13642"/>
                    </a:lnTo>
                    <a:lnTo>
                      <a:pt x="11192" y="13642"/>
                    </a:lnTo>
                    <a:lnTo>
                      <a:pt x="11192" y="13453"/>
                    </a:lnTo>
                    <a:lnTo>
                      <a:pt x="11222" y="13453"/>
                    </a:lnTo>
                    <a:lnTo>
                      <a:pt x="11237" y="13642"/>
                    </a:lnTo>
                    <a:lnTo>
                      <a:pt x="11237" y="13263"/>
                    </a:lnTo>
                    <a:lnTo>
                      <a:pt x="10928" y="13263"/>
                    </a:lnTo>
                    <a:lnTo>
                      <a:pt x="10954" y="13453"/>
                    </a:lnTo>
                    <a:lnTo>
                      <a:pt x="10881" y="13453"/>
                    </a:lnTo>
                    <a:lnTo>
                      <a:pt x="10881" y="15347"/>
                    </a:lnTo>
                    <a:lnTo>
                      <a:pt x="10867" y="15347"/>
                    </a:lnTo>
                    <a:lnTo>
                      <a:pt x="10867" y="15537"/>
                    </a:lnTo>
                    <a:lnTo>
                      <a:pt x="10807" y="15537"/>
                    </a:lnTo>
                    <a:lnTo>
                      <a:pt x="10807" y="15726"/>
                    </a:lnTo>
                    <a:lnTo>
                      <a:pt x="10793" y="15537"/>
                    </a:lnTo>
                    <a:lnTo>
                      <a:pt x="10778" y="15537"/>
                    </a:lnTo>
                    <a:lnTo>
                      <a:pt x="10748" y="15348"/>
                    </a:lnTo>
                    <a:lnTo>
                      <a:pt x="10733" y="15348"/>
                    </a:lnTo>
                    <a:lnTo>
                      <a:pt x="10733" y="15916"/>
                    </a:lnTo>
                    <a:lnTo>
                      <a:pt x="10704" y="15726"/>
                    </a:lnTo>
                    <a:lnTo>
                      <a:pt x="10733" y="15726"/>
                    </a:lnTo>
                    <a:lnTo>
                      <a:pt x="10733" y="15348"/>
                    </a:lnTo>
                    <a:lnTo>
                      <a:pt x="10719" y="15347"/>
                    </a:lnTo>
                    <a:lnTo>
                      <a:pt x="10719" y="15537"/>
                    </a:lnTo>
                    <a:lnTo>
                      <a:pt x="10689" y="15537"/>
                    </a:lnTo>
                    <a:lnTo>
                      <a:pt x="10704" y="15348"/>
                    </a:lnTo>
                    <a:lnTo>
                      <a:pt x="10689" y="15158"/>
                    </a:lnTo>
                    <a:lnTo>
                      <a:pt x="10704" y="15347"/>
                    </a:lnTo>
                    <a:lnTo>
                      <a:pt x="10704" y="15158"/>
                    </a:lnTo>
                    <a:lnTo>
                      <a:pt x="10754" y="14968"/>
                    </a:lnTo>
                    <a:lnTo>
                      <a:pt x="10798" y="14968"/>
                    </a:lnTo>
                    <a:lnTo>
                      <a:pt x="10839" y="15158"/>
                    </a:lnTo>
                    <a:lnTo>
                      <a:pt x="10881" y="15347"/>
                    </a:lnTo>
                    <a:lnTo>
                      <a:pt x="10881" y="13453"/>
                    </a:lnTo>
                    <a:lnTo>
                      <a:pt x="10867" y="13453"/>
                    </a:lnTo>
                    <a:lnTo>
                      <a:pt x="10852" y="13642"/>
                    </a:lnTo>
                    <a:lnTo>
                      <a:pt x="10822" y="13642"/>
                    </a:lnTo>
                    <a:lnTo>
                      <a:pt x="10646" y="14021"/>
                    </a:lnTo>
                    <a:lnTo>
                      <a:pt x="10562" y="14211"/>
                    </a:lnTo>
                    <a:lnTo>
                      <a:pt x="10727" y="13832"/>
                    </a:lnTo>
                    <a:lnTo>
                      <a:pt x="10807" y="13642"/>
                    </a:lnTo>
                    <a:lnTo>
                      <a:pt x="10822" y="13642"/>
                    </a:lnTo>
                    <a:lnTo>
                      <a:pt x="10822" y="13453"/>
                    </a:lnTo>
                    <a:lnTo>
                      <a:pt x="10852" y="13453"/>
                    </a:lnTo>
                    <a:lnTo>
                      <a:pt x="10867" y="13263"/>
                    </a:lnTo>
                    <a:lnTo>
                      <a:pt x="11400" y="13263"/>
                    </a:lnTo>
                    <a:lnTo>
                      <a:pt x="11414" y="13074"/>
                    </a:lnTo>
                    <a:lnTo>
                      <a:pt x="11577" y="13074"/>
                    </a:lnTo>
                    <a:lnTo>
                      <a:pt x="11622" y="13358"/>
                    </a:lnTo>
                    <a:lnTo>
                      <a:pt x="11622" y="13263"/>
                    </a:lnTo>
                    <a:lnTo>
                      <a:pt x="12525" y="13263"/>
                    </a:lnTo>
                    <a:lnTo>
                      <a:pt x="12702" y="13074"/>
                    </a:lnTo>
                    <a:lnTo>
                      <a:pt x="12745" y="13453"/>
                    </a:lnTo>
                    <a:lnTo>
                      <a:pt x="12763" y="13642"/>
                    </a:lnTo>
                    <a:lnTo>
                      <a:pt x="12776" y="13832"/>
                    </a:lnTo>
                    <a:lnTo>
                      <a:pt x="12678" y="13832"/>
                    </a:lnTo>
                    <a:lnTo>
                      <a:pt x="12624" y="14021"/>
                    </a:lnTo>
                    <a:lnTo>
                      <a:pt x="12569" y="14021"/>
                    </a:lnTo>
                    <a:lnTo>
                      <a:pt x="12525" y="13263"/>
                    </a:lnTo>
                    <a:lnTo>
                      <a:pt x="11636" y="13263"/>
                    </a:lnTo>
                    <a:lnTo>
                      <a:pt x="11636" y="13453"/>
                    </a:lnTo>
                    <a:lnTo>
                      <a:pt x="11681" y="13453"/>
                    </a:lnTo>
                    <a:lnTo>
                      <a:pt x="11681" y="13832"/>
                    </a:lnTo>
                    <a:lnTo>
                      <a:pt x="11696" y="13832"/>
                    </a:lnTo>
                    <a:lnTo>
                      <a:pt x="11711" y="13642"/>
                    </a:lnTo>
                    <a:lnTo>
                      <a:pt x="11725" y="13642"/>
                    </a:lnTo>
                    <a:lnTo>
                      <a:pt x="11725" y="13453"/>
                    </a:lnTo>
                    <a:lnTo>
                      <a:pt x="11814" y="13453"/>
                    </a:lnTo>
                    <a:lnTo>
                      <a:pt x="11799" y="13642"/>
                    </a:lnTo>
                    <a:lnTo>
                      <a:pt x="11770" y="13642"/>
                    </a:lnTo>
                    <a:lnTo>
                      <a:pt x="11770" y="13832"/>
                    </a:lnTo>
                    <a:lnTo>
                      <a:pt x="11755" y="13832"/>
                    </a:lnTo>
                    <a:lnTo>
                      <a:pt x="11755" y="14021"/>
                    </a:lnTo>
                    <a:lnTo>
                      <a:pt x="11770" y="14021"/>
                    </a:lnTo>
                    <a:lnTo>
                      <a:pt x="11770" y="14211"/>
                    </a:lnTo>
                    <a:lnTo>
                      <a:pt x="11747" y="14211"/>
                    </a:lnTo>
                    <a:lnTo>
                      <a:pt x="11743" y="14246"/>
                    </a:lnTo>
                    <a:lnTo>
                      <a:pt x="11755" y="14400"/>
                    </a:lnTo>
                    <a:lnTo>
                      <a:pt x="11785" y="14400"/>
                    </a:lnTo>
                    <a:lnTo>
                      <a:pt x="11770" y="14589"/>
                    </a:lnTo>
                    <a:lnTo>
                      <a:pt x="11755" y="14589"/>
                    </a:lnTo>
                    <a:lnTo>
                      <a:pt x="11755" y="14779"/>
                    </a:lnTo>
                    <a:lnTo>
                      <a:pt x="14701" y="14779"/>
                    </a:lnTo>
                    <a:lnTo>
                      <a:pt x="14731" y="14968"/>
                    </a:lnTo>
                    <a:lnTo>
                      <a:pt x="14745" y="14968"/>
                    </a:lnTo>
                    <a:lnTo>
                      <a:pt x="14745" y="14779"/>
                    </a:lnTo>
                    <a:lnTo>
                      <a:pt x="14731" y="14779"/>
                    </a:lnTo>
                    <a:lnTo>
                      <a:pt x="14724" y="14589"/>
                    </a:lnTo>
                    <a:lnTo>
                      <a:pt x="14819" y="14589"/>
                    </a:lnTo>
                    <a:lnTo>
                      <a:pt x="14864" y="14211"/>
                    </a:lnTo>
                    <a:lnTo>
                      <a:pt x="14886" y="14211"/>
                    </a:lnTo>
                    <a:lnTo>
                      <a:pt x="14908" y="14021"/>
                    </a:lnTo>
                    <a:lnTo>
                      <a:pt x="14939" y="14211"/>
                    </a:lnTo>
                    <a:lnTo>
                      <a:pt x="14996" y="14211"/>
                    </a:lnTo>
                    <a:lnTo>
                      <a:pt x="15027" y="14400"/>
                    </a:lnTo>
                    <a:lnTo>
                      <a:pt x="15027" y="14211"/>
                    </a:lnTo>
                    <a:lnTo>
                      <a:pt x="15116" y="13832"/>
                    </a:lnTo>
                    <a:lnTo>
                      <a:pt x="15116" y="14021"/>
                    </a:lnTo>
                    <a:lnTo>
                      <a:pt x="15130" y="14021"/>
                    </a:lnTo>
                    <a:lnTo>
                      <a:pt x="15130" y="14211"/>
                    </a:lnTo>
                    <a:lnTo>
                      <a:pt x="15145" y="14211"/>
                    </a:lnTo>
                    <a:lnTo>
                      <a:pt x="15175" y="14589"/>
                    </a:lnTo>
                    <a:lnTo>
                      <a:pt x="15175" y="1137"/>
                    </a:lnTo>
                    <a:lnTo>
                      <a:pt x="15145" y="1326"/>
                    </a:lnTo>
                    <a:lnTo>
                      <a:pt x="15101" y="1326"/>
                    </a:lnTo>
                    <a:lnTo>
                      <a:pt x="15101" y="1137"/>
                    </a:lnTo>
                    <a:lnTo>
                      <a:pt x="15116" y="1137"/>
                    </a:lnTo>
                    <a:lnTo>
                      <a:pt x="15116" y="947"/>
                    </a:lnTo>
                    <a:lnTo>
                      <a:pt x="15043" y="758"/>
                    </a:lnTo>
                    <a:lnTo>
                      <a:pt x="14977" y="947"/>
                    </a:lnTo>
                    <a:lnTo>
                      <a:pt x="14914" y="947"/>
                    </a:lnTo>
                    <a:lnTo>
                      <a:pt x="14849" y="1137"/>
                    </a:lnTo>
                    <a:lnTo>
                      <a:pt x="14805" y="1137"/>
                    </a:lnTo>
                    <a:lnTo>
                      <a:pt x="14738" y="947"/>
                    </a:lnTo>
                    <a:lnTo>
                      <a:pt x="14673" y="758"/>
                    </a:lnTo>
                    <a:lnTo>
                      <a:pt x="14611" y="758"/>
                    </a:lnTo>
                    <a:lnTo>
                      <a:pt x="14553" y="568"/>
                    </a:lnTo>
                    <a:lnTo>
                      <a:pt x="14517" y="568"/>
                    </a:lnTo>
                    <a:lnTo>
                      <a:pt x="14475" y="758"/>
                    </a:lnTo>
                    <a:lnTo>
                      <a:pt x="14428" y="758"/>
                    </a:lnTo>
                    <a:lnTo>
                      <a:pt x="14375" y="947"/>
                    </a:lnTo>
                    <a:lnTo>
                      <a:pt x="14346" y="947"/>
                    </a:lnTo>
                    <a:lnTo>
                      <a:pt x="14257" y="1137"/>
                    </a:lnTo>
                    <a:lnTo>
                      <a:pt x="14212" y="1137"/>
                    </a:lnTo>
                    <a:lnTo>
                      <a:pt x="14212" y="14211"/>
                    </a:lnTo>
                    <a:lnTo>
                      <a:pt x="14183" y="14211"/>
                    </a:lnTo>
                    <a:lnTo>
                      <a:pt x="14168" y="14400"/>
                    </a:lnTo>
                    <a:lnTo>
                      <a:pt x="14070" y="14400"/>
                    </a:lnTo>
                    <a:lnTo>
                      <a:pt x="14039" y="14211"/>
                    </a:lnTo>
                    <a:lnTo>
                      <a:pt x="14035" y="14021"/>
                    </a:lnTo>
                    <a:lnTo>
                      <a:pt x="14050" y="13832"/>
                    </a:lnTo>
                    <a:lnTo>
                      <a:pt x="14064" y="13832"/>
                    </a:lnTo>
                    <a:lnTo>
                      <a:pt x="14064" y="13642"/>
                    </a:lnTo>
                    <a:lnTo>
                      <a:pt x="14109" y="13453"/>
                    </a:lnTo>
                    <a:lnTo>
                      <a:pt x="14109" y="13642"/>
                    </a:lnTo>
                    <a:lnTo>
                      <a:pt x="14124" y="13642"/>
                    </a:lnTo>
                    <a:lnTo>
                      <a:pt x="14124" y="13832"/>
                    </a:lnTo>
                    <a:lnTo>
                      <a:pt x="14146" y="13832"/>
                    </a:lnTo>
                    <a:lnTo>
                      <a:pt x="14190" y="14021"/>
                    </a:lnTo>
                    <a:lnTo>
                      <a:pt x="14212" y="14021"/>
                    </a:lnTo>
                    <a:lnTo>
                      <a:pt x="14212" y="1137"/>
                    </a:lnTo>
                    <a:lnTo>
                      <a:pt x="14183" y="947"/>
                    </a:lnTo>
                    <a:lnTo>
                      <a:pt x="14168" y="947"/>
                    </a:lnTo>
                    <a:lnTo>
                      <a:pt x="14183" y="758"/>
                    </a:lnTo>
                    <a:lnTo>
                      <a:pt x="14161" y="758"/>
                    </a:lnTo>
                    <a:lnTo>
                      <a:pt x="14161" y="13547"/>
                    </a:lnTo>
                    <a:lnTo>
                      <a:pt x="14153" y="13642"/>
                    </a:lnTo>
                    <a:lnTo>
                      <a:pt x="14153" y="13453"/>
                    </a:lnTo>
                    <a:lnTo>
                      <a:pt x="14161" y="13547"/>
                    </a:lnTo>
                    <a:lnTo>
                      <a:pt x="14161" y="758"/>
                    </a:lnTo>
                    <a:lnTo>
                      <a:pt x="14103" y="758"/>
                    </a:lnTo>
                    <a:lnTo>
                      <a:pt x="14064" y="568"/>
                    </a:lnTo>
                    <a:lnTo>
                      <a:pt x="14035" y="568"/>
                    </a:lnTo>
                    <a:lnTo>
                      <a:pt x="13961" y="751"/>
                    </a:lnTo>
                    <a:lnTo>
                      <a:pt x="13961" y="12884"/>
                    </a:lnTo>
                    <a:lnTo>
                      <a:pt x="13946" y="12884"/>
                    </a:lnTo>
                    <a:lnTo>
                      <a:pt x="13961" y="12695"/>
                    </a:lnTo>
                    <a:lnTo>
                      <a:pt x="13961" y="751"/>
                    </a:lnTo>
                    <a:lnTo>
                      <a:pt x="13958" y="758"/>
                    </a:lnTo>
                    <a:lnTo>
                      <a:pt x="13887" y="568"/>
                    </a:lnTo>
                    <a:lnTo>
                      <a:pt x="13827" y="568"/>
                    </a:lnTo>
                    <a:lnTo>
                      <a:pt x="13783" y="379"/>
                    </a:lnTo>
                    <a:lnTo>
                      <a:pt x="13783" y="14400"/>
                    </a:lnTo>
                    <a:lnTo>
                      <a:pt x="13657" y="14400"/>
                    </a:lnTo>
                    <a:lnTo>
                      <a:pt x="13543" y="14211"/>
                    </a:lnTo>
                    <a:lnTo>
                      <a:pt x="13324" y="14021"/>
                    </a:lnTo>
                    <a:lnTo>
                      <a:pt x="13251" y="14021"/>
                    </a:lnTo>
                    <a:lnTo>
                      <a:pt x="13221" y="14211"/>
                    </a:lnTo>
                    <a:lnTo>
                      <a:pt x="13221" y="14021"/>
                    </a:lnTo>
                    <a:lnTo>
                      <a:pt x="13222" y="14021"/>
                    </a:lnTo>
                    <a:lnTo>
                      <a:pt x="13227" y="13832"/>
                    </a:lnTo>
                    <a:lnTo>
                      <a:pt x="13235" y="13642"/>
                    </a:lnTo>
                    <a:lnTo>
                      <a:pt x="13191" y="13453"/>
                    </a:lnTo>
                    <a:lnTo>
                      <a:pt x="13358" y="13263"/>
                    </a:lnTo>
                    <a:lnTo>
                      <a:pt x="13498" y="13453"/>
                    </a:lnTo>
                    <a:lnTo>
                      <a:pt x="13632" y="13832"/>
                    </a:lnTo>
                    <a:lnTo>
                      <a:pt x="13783" y="14400"/>
                    </a:lnTo>
                    <a:lnTo>
                      <a:pt x="13783" y="379"/>
                    </a:lnTo>
                    <a:lnTo>
                      <a:pt x="13604" y="379"/>
                    </a:lnTo>
                    <a:lnTo>
                      <a:pt x="13546" y="568"/>
                    </a:lnTo>
                    <a:lnTo>
                      <a:pt x="13457" y="568"/>
                    </a:lnTo>
                    <a:lnTo>
                      <a:pt x="13435" y="758"/>
                    </a:lnTo>
                    <a:lnTo>
                      <a:pt x="13265" y="758"/>
                    </a:lnTo>
                    <a:lnTo>
                      <a:pt x="13187" y="568"/>
                    </a:lnTo>
                    <a:lnTo>
                      <a:pt x="13106" y="379"/>
                    </a:lnTo>
                    <a:lnTo>
                      <a:pt x="12910" y="379"/>
                    </a:lnTo>
                    <a:lnTo>
                      <a:pt x="12910" y="568"/>
                    </a:lnTo>
                    <a:lnTo>
                      <a:pt x="12895" y="379"/>
                    </a:lnTo>
                    <a:lnTo>
                      <a:pt x="12747" y="379"/>
                    </a:lnTo>
                    <a:lnTo>
                      <a:pt x="12700" y="189"/>
                    </a:lnTo>
                    <a:lnTo>
                      <a:pt x="12651" y="189"/>
                    </a:lnTo>
                    <a:lnTo>
                      <a:pt x="12601" y="0"/>
                    </a:lnTo>
                    <a:lnTo>
                      <a:pt x="12406" y="0"/>
                    </a:lnTo>
                    <a:lnTo>
                      <a:pt x="12404" y="189"/>
                    </a:lnTo>
                    <a:lnTo>
                      <a:pt x="12399" y="189"/>
                    </a:lnTo>
                    <a:lnTo>
                      <a:pt x="12394" y="379"/>
                    </a:lnTo>
                    <a:lnTo>
                      <a:pt x="12392" y="568"/>
                    </a:lnTo>
                    <a:lnTo>
                      <a:pt x="12358" y="379"/>
                    </a:lnTo>
                    <a:lnTo>
                      <a:pt x="12327" y="379"/>
                    </a:lnTo>
                    <a:lnTo>
                      <a:pt x="12298" y="189"/>
                    </a:lnTo>
                    <a:lnTo>
                      <a:pt x="12273" y="189"/>
                    </a:lnTo>
                    <a:lnTo>
                      <a:pt x="12273" y="379"/>
                    </a:lnTo>
                    <a:lnTo>
                      <a:pt x="12303" y="568"/>
                    </a:lnTo>
                    <a:lnTo>
                      <a:pt x="12258" y="568"/>
                    </a:lnTo>
                    <a:lnTo>
                      <a:pt x="12258" y="379"/>
                    </a:lnTo>
                    <a:lnTo>
                      <a:pt x="12229" y="379"/>
                    </a:lnTo>
                    <a:lnTo>
                      <a:pt x="12229" y="568"/>
                    </a:lnTo>
                    <a:lnTo>
                      <a:pt x="12212" y="568"/>
                    </a:lnTo>
                    <a:lnTo>
                      <a:pt x="12156" y="758"/>
                    </a:lnTo>
                    <a:lnTo>
                      <a:pt x="12125" y="758"/>
                    </a:lnTo>
                    <a:lnTo>
                      <a:pt x="12110" y="568"/>
                    </a:lnTo>
                    <a:lnTo>
                      <a:pt x="12081" y="568"/>
                    </a:lnTo>
                    <a:lnTo>
                      <a:pt x="12051" y="379"/>
                    </a:lnTo>
                    <a:lnTo>
                      <a:pt x="11992" y="379"/>
                    </a:lnTo>
                    <a:lnTo>
                      <a:pt x="12021" y="0"/>
                    </a:lnTo>
                    <a:lnTo>
                      <a:pt x="11933" y="0"/>
                    </a:lnTo>
                    <a:lnTo>
                      <a:pt x="11933" y="189"/>
                    </a:lnTo>
                    <a:lnTo>
                      <a:pt x="11918" y="189"/>
                    </a:lnTo>
                    <a:lnTo>
                      <a:pt x="11918" y="379"/>
                    </a:lnTo>
                    <a:lnTo>
                      <a:pt x="11947" y="379"/>
                    </a:lnTo>
                    <a:lnTo>
                      <a:pt x="11947" y="568"/>
                    </a:lnTo>
                    <a:lnTo>
                      <a:pt x="11918" y="568"/>
                    </a:lnTo>
                    <a:lnTo>
                      <a:pt x="11903" y="379"/>
                    </a:lnTo>
                    <a:lnTo>
                      <a:pt x="11903" y="189"/>
                    </a:lnTo>
                    <a:lnTo>
                      <a:pt x="11803" y="0"/>
                    </a:lnTo>
                    <a:lnTo>
                      <a:pt x="11616" y="0"/>
                    </a:lnTo>
                    <a:lnTo>
                      <a:pt x="11533" y="189"/>
                    </a:lnTo>
                    <a:lnTo>
                      <a:pt x="11355" y="189"/>
                    </a:lnTo>
                    <a:lnTo>
                      <a:pt x="11355" y="379"/>
                    </a:lnTo>
                    <a:lnTo>
                      <a:pt x="11340" y="379"/>
                    </a:lnTo>
                    <a:lnTo>
                      <a:pt x="11340" y="568"/>
                    </a:lnTo>
                    <a:lnTo>
                      <a:pt x="11318" y="379"/>
                    </a:lnTo>
                    <a:lnTo>
                      <a:pt x="11274" y="379"/>
                    </a:lnTo>
                    <a:lnTo>
                      <a:pt x="11257" y="233"/>
                    </a:lnTo>
                    <a:lnTo>
                      <a:pt x="11257" y="568"/>
                    </a:lnTo>
                    <a:lnTo>
                      <a:pt x="11138" y="568"/>
                    </a:lnTo>
                    <a:lnTo>
                      <a:pt x="11084" y="379"/>
                    </a:lnTo>
                    <a:lnTo>
                      <a:pt x="11202" y="379"/>
                    </a:lnTo>
                    <a:lnTo>
                      <a:pt x="11257" y="568"/>
                    </a:lnTo>
                    <a:lnTo>
                      <a:pt x="11257" y="233"/>
                    </a:lnTo>
                    <a:lnTo>
                      <a:pt x="11252" y="189"/>
                    </a:lnTo>
                    <a:lnTo>
                      <a:pt x="11148" y="189"/>
                    </a:lnTo>
                    <a:lnTo>
                      <a:pt x="11118" y="0"/>
                    </a:lnTo>
                    <a:lnTo>
                      <a:pt x="11096" y="189"/>
                    </a:lnTo>
                    <a:lnTo>
                      <a:pt x="11072" y="189"/>
                    </a:lnTo>
                    <a:lnTo>
                      <a:pt x="11045" y="379"/>
                    </a:lnTo>
                    <a:lnTo>
                      <a:pt x="10926" y="379"/>
                    </a:lnTo>
                    <a:lnTo>
                      <a:pt x="10926" y="568"/>
                    </a:lnTo>
                    <a:lnTo>
                      <a:pt x="10896" y="568"/>
                    </a:lnTo>
                    <a:lnTo>
                      <a:pt x="10896" y="758"/>
                    </a:lnTo>
                    <a:lnTo>
                      <a:pt x="10857" y="758"/>
                    </a:lnTo>
                    <a:lnTo>
                      <a:pt x="10870" y="568"/>
                    </a:lnTo>
                    <a:lnTo>
                      <a:pt x="10896" y="568"/>
                    </a:lnTo>
                    <a:lnTo>
                      <a:pt x="10926" y="379"/>
                    </a:lnTo>
                    <a:lnTo>
                      <a:pt x="10852" y="379"/>
                    </a:lnTo>
                    <a:lnTo>
                      <a:pt x="10852" y="758"/>
                    </a:lnTo>
                    <a:lnTo>
                      <a:pt x="10822" y="947"/>
                    </a:lnTo>
                    <a:lnTo>
                      <a:pt x="10842" y="758"/>
                    </a:lnTo>
                    <a:lnTo>
                      <a:pt x="10852" y="758"/>
                    </a:lnTo>
                    <a:lnTo>
                      <a:pt x="10852" y="379"/>
                    </a:lnTo>
                    <a:lnTo>
                      <a:pt x="10689" y="379"/>
                    </a:lnTo>
                    <a:lnTo>
                      <a:pt x="10600" y="189"/>
                    </a:lnTo>
                    <a:lnTo>
                      <a:pt x="10482" y="189"/>
                    </a:lnTo>
                    <a:lnTo>
                      <a:pt x="10439" y="379"/>
                    </a:lnTo>
                    <a:lnTo>
                      <a:pt x="10399" y="379"/>
                    </a:lnTo>
                    <a:lnTo>
                      <a:pt x="10363" y="568"/>
                    </a:lnTo>
                    <a:lnTo>
                      <a:pt x="10348" y="568"/>
                    </a:lnTo>
                    <a:lnTo>
                      <a:pt x="10348" y="14211"/>
                    </a:lnTo>
                    <a:lnTo>
                      <a:pt x="10186" y="14211"/>
                    </a:lnTo>
                    <a:lnTo>
                      <a:pt x="10186" y="14589"/>
                    </a:lnTo>
                    <a:lnTo>
                      <a:pt x="10171" y="14589"/>
                    </a:lnTo>
                    <a:lnTo>
                      <a:pt x="10171" y="14968"/>
                    </a:lnTo>
                    <a:lnTo>
                      <a:pt x="10067" y="14968"/>
                    </a:lnTo>
                    <a:lnTo>
                      <a:pt x="10052" y="15158"/>
                    </a:lnTo>
                    <a:lnTo>
                      <a:pt x="10038" y="15158"/>
                    </a:lnTo>
                    <a:lnTo>
                      <a:pt x="10038" y="14968"/>
                    </a:lnTo>
                    <a:lnTo>
                      <a:pt x="10052" y="14968"/>
                    </a:lnTo>
                    <a:lnTo>
                      <a:pt x="10052" y="14779"/>
                    </a:lnTo>
                    <a:lnTo>
                      <a:pt x="10038" y="14779"/>
                    </a:lnTo>
                    <a:lnTo>
                      <a:pt x="10052" y="14589"/>
                    </a:lnTo>
                    <a:lnTo>
                      <a:pt x="10083" y="14779"/>
                    </a:lnTo>
                    <a:lnTo>
                      <a:pt x="10140" y="14779"/>
                    </a:lnTo>
                    <a:lnTo>
                      <a:pt x="10171" y="14968"/>
                    </a:lnTo>
                    <a:lnTo>
                      <a:pt x="10171" y="14589"/>
                    </a:lnTo>
                    <a:lnTo>
                      <a:pt x="10166" y="14589"/>
                    </a:lnTo>
                    <a:lnTo>
                      <a:pt x="10131" y="14400"/>
                    </a:lnTo>
                    <a:lnTo>
                      <a:pt x="10156" y="14400"/>
                    </a:lnTo>
                    <a:lnTo>
                      <a:pt x="10186" y="14211"/>
                    </a:lnTo>
                    <a:lnTo>
                      <a:pt x="10106" y="14211"/>
                    </a:lnTo>
                    <a:lnTo>
                      <a:pt x="10071" y="14400"/>
                    </a:lnTo>
                    <a:lnTo>
                      <a:pt x="10038" y="14400"/>
                    </a:lnTo>
                    <a:lnTo>
                      <a:pt x="10038" y="14589"/>
                    </a:lnTo>
                    <a:lnTo>
                      <a:pt x="10023" y="14589"/>
                    </a:lnTo>
                    <a:lnTo>
                      <a:pt x="10023" y="14968"/>
                    </a:lnTo>
                    <a:lnTo>
                      <a:pt x="10008" y="14968"/>
                    </a:lnTo>
                    <a:lnTo>
                      <a:pt x="9993" y="14874"/>
                    </a:lnTo>
                    <a:lnTo>
                      <a:pt x="9993" y="15347"/>
                    </a:lnTo>
                    <a:lnTo>
                      <a:pt x="9870" y="15347"/>
                    </a:lnTo>
                    <a:lnTo>
                      <a:pt x="9924" y="15158"/>
                    </a:lnTo>
                    <a:lnTo>
                      <a:pt x="9949" y="14968"/>
                    </a:lnTo>
                    <a:lnTo>
                      <a:pt x="9993" y="15347"/>
                    </a:lnTo>
                    <a:lnTo>
                      <a:pt x="9993" y="14874"/>
                    </a:lnTo>
                    <a:lnTo>
                      <a:pt x="9978" y="14779"/>
                    </a:lnTo>
                    <a:lnTo>
                      <a:pt x="9815" y="14779"/>
                    </a:lnTo>
                    <a:lnTo>
                      <a:pt x="9815" y="15726"/>
                    </a:lnTo>
                    <a:lnTo>
                      <a:pt x="9638" y="15537"/>
                    </a:lnTo>
                    <a:lnTo>
                      <a:pt x="9765" y="15537"/>
                    </a:lnTo>
                    <a:lnTo>
                      <a:pt x="9801" y="15347"/>
                    </a:lnTo>
                    <a:lnTo>
                      <a:pt x="9801" y="15537"/>
                    </a:lnTo>
                    <a:lnTo>
                      <a:pt x="9815" y="15726"/>
                    </a:lnTo>
                    <a:lnTo>
                      <a:pt x="9815" y="14779"/>
                    </a:lnTo>
                    <a:lnTo>
                      <a:pt x="9593" y="14779"/>
                    </a:lnTo>
                    <a:lnTo>
                      <a:pt x="9593" y="15726"/>
                    </a:lnTo>
                    <a:lnTo>
                      <a:pt x="9579" y="15726"/>
                    </a:lnTo>
                    <a:lnTo>
                      <a:pt x="9579" y="15537"/>
                    </a:lnTo>
                    <a:lnTo>
                      <a:pt x="9593" y="15537"/>
                    </a:lnTo>
                    <a:lnTo>
                      <a:pt x="9593" y="14779"/>
                    </a:lnTo>
                    <a:lnTo>
                      <a:pt x="9046" y="14779"/>
                    </a:lnTo>
                    <a:lnTo>
                      <a:pt x="9046" y="15726"/>
                    </a:lnTo>
                    <a:lnTo>
                      <a:pt x="9016" y="15916"/>
                    </a:lnTo>
                    <a:lnTo>
                      <a:pt x="8986" y="15916"/>
                    </a:lnTo>
                    <a:lnTo>
                      <a:pt x="8969" y="16067"/>
                    </a:lnTo>
                    <a:lnTo>
                      <a:pt x="8957" y="15916"/>
                    </a:lnTo>
                    <a:lnTo>
                      <a:pt x="8816" y="15916"/>
                    </a:lnTo>
                    <a:lnTo>
                      <a:pt x="8794" y="16105"/>
                    </a:lnTo>
                    <a:lnTo>
                      <a:pt x="8794" y="15726"/>
                    </a:lnTo>
                    <a:lnTo>
                      <a:pt x="8898" y="15726"/>
                    </a:lnTo>
                    <a:lnTo>
                      <a:pt x="8867" y="15916"/>
                    </a:lnTo>
                    <a:lnTo>
                      <a:pt x="8986" y="15916"/>
                    </a:lnTo>
                    <a:lnTo>
                      <a:pt x="8986" y="15726"/>
                    </a:lnTo>
                    <a:lnTo>
                      <a:pt x="9001" y="15726"/>
                    </a:lnTo>
                    <a:lnTo>
                      <a:pt x="9001" y="15537"/>
                    </a:lnTo>
                    <a:lnTo>
                      <a:pt x="9031" y="15726"/>
                    </a:lnTo>
                    <a:lnTo>
                      <a:pt x="9046" y="15726"/>
                    </a:lnTo>
                    <a:lnTo>
                      <a:pt x="9046" y="14779"/>
                    </a:lnTo>
                    <a:lnTo>
                      <a:pt x="8735" y="14779"/>
                    </a:lnTo>
                    <a:lnTo>
                      <a:pt x="8735" y="15726"/>
                    </a:lnTo>
                    <a:lnTo>
                      <a:pt x="8720" y="15916"/>
                    </a:lnTo>
                    <a:lnTo>
                      <a:pt x="8705" y="15916"/>
                    </a:lnTo>
                    <a:lnTo>
                      <a:pt x="8720" y="15726"/>
                    </a:lnTo>
                    <a:lnTo>
                      <a:pt x="8735" y="15726"/>
                    </a:lnTo>
                    <a:lnTo>
                      <a:pt x="8735" y="14779"/>
                    </a:lnTo>
                    <a:lnTo>
                      <a:pt x="8424" y="14779"/>
                    </a:lnTo>
                    <a:lnTo>
                      <a:pt x="8424" y="15916"/>
                    </a:lnTo>
                    <a:lnTo>
                      <a:pt x="8404" y="16105"/>
                    </a:lnTo>
                    <a:lnTo>
                      <a:pt x="8387" y="16105"/>
                    </a:lnTo>
                    <a:lnTo>
                      <a:pt x="8359" y="16246"/>
                    </a:lnTo>
                    <a:lnTo>
                      <a:pt x="8372" y="16105"/>
                    </a:lnTo>
                    <a:lnTo>
                      <a:pt x="8409" y="15916"/>
                    </a:lnTo>
                    <a:lnTo>
                      <a:pt x="8305" y="15916"/>
                    </a:lnTo>
                    <a:lnTo>
                      <a:pt x="8314" y="15726"/>
                    </a:lnTo>
                    <a:lnTo>
                      <a:pt x="8326" y="15537"/>
                    </a:lnTo>
                    <a:lnTo>
                      <a:pt x="8335" y="15348"/>
                    </a:lnTo>
                    <a:lnTo>
                      <a:pt x="8291" y="15158"/>
                    </a:lnTo>
                    <a:lnTo>
                      <a:pt x="8305" y="15158"/>
                    </a:lnTo>
                    <a:lnTo>
                      <a:pt x="8335" y="15347"/>
                    </a:lnTo>
                    <a:lnTo>
                      <a:pt x="8350" y="15347"/>
                    </a:lnTo>
                    <a:lnTo>
                      <a:pt x="8372" y="15537"/>
                    </a:lnTo>
                    <a:lnTo>
                      <a:pt x="8392" y="15726"/>
                    </a:lnTo>
                    <a:lnTo>
                      <a:pt x="8410" y="15916"/>
                    </a:lnTo>
                    <a:lnTo>
                      <a:pt x="8424" y="15916"/>
                    </a:lnTo>
                    <a:lnTo>
                      <a:pt x="8424" y="14779"/>
                    </a:lnTo>
                    <a:lnTo>
                      <a:pt x="8320" y="14779"/>
                    </a:lnTo>
                    <a:lnTo>
                      <a:pt x="8320" y="14968"/>
                    </a:lnTo>
                    <a:lnTo>
                      <a:pt x="8291" y="14968"/>
                    </a:lnTo>
                    <a:lnTo>
                      <a:pt x="8276" y="15158"/>
                    </a:lnTo>
                    <a:lnTo>
                      <a:pt x="8261" y="15158"/>
                    </a:lnTo>
                    <a:lnTo>
                      <a:pt x="8261" y="15916"/>
                    </a:lnTo>
                    <a:lnTo>
                      <a:pt x="8246" y="16105"/>
                    </a:lnTo>
                    <a:lnTo>
                      <a:pt x="8143" y="16105"/>
                    </a:lnTo>
                    <a:lnTo>
                      <a:pt x="8143" y="15916"/>
                    </a:lnTo>
                    <a:lnTo>
                      <a:pt x="8261" y="15916"/>
                    </a:lnTo>
                    <a:lnTo>
                      <a:pt x="8261" y="15158"/>
                    </a:lnTo>
                    <a:lnTo>
                      <a:pt x="8246" y="15158"/>
                    </a:lnTo>
                    <a:lnTo>
                      <a:pt x="8231" y="14968"/>
                    </a:lnTo>
                    <a:lnTo>
                      <a:pt x="8246" y="14968"/>
                    </a:lnTo>
                    <a:lnTo>
                      <a:pt x="8246" y="14779"/>
                    </a:lnTo>
                    <a:lnTo>
                      <a:pt x="8335" y="14779"/>
                    </a:lnTo>
                    <a:lnTo>
                      <a:pt x="8335" y="14589"/>
                    </a:lnTo>
                    <a:lnTo>
                      <a:pt x="8274" y="14589"/>
                    </a:lnTo>
                    <a:lnTo>
                      <a:pt x="8247" y="14400"/>
                    </a:lnTo>
                    <a:lnTo>
                      <a:pt x="8335" y="14400"/>
                    </a:lnTo>
                    <a:lnTo>
                      <a:pt x="8335" y="14589"/>
                    </a:lnTo>
                    <a:lnTo>
                      <a:pt x="8365" y="14779"/>
                    </a:lnTo>
                    <a:lnTo>
                      <a:pt x="9978" y="14779"/>
                    </a:lnTo>
                    <a:lnTo>
                      <a:pt x="9964" y="14589"/>
                    </a:lnTo>
                    <a:lnTo>
                      <a:pt x="9978" y="14589"/>
                    </a:lnTo>
                    <a:lnTo>
                      <a:pt x="9978" y="14779"/>
                    </a:lnTo>
                    <a:lnTo>
                      <a:pt x="10023" y="14779"/>
                    </a:lnTo>
                    <a:lnTo>
                      <a:pt x="10023" y="14589"/>
                    </a:lnTo>
                    <a:lnTo>
                      <a:pt x="10008" y="14589"/>
                    </a:lnTo>
                    <a:lnTo>
                      <a:pt x="10023" y="14400"/>
                    </a:lnTo>
                    <a:lnTo>
                      <a:pt x="10038" y="14400"/>
                    </a:lnTo>
                    <a:lnTo>
                      <a:pt x="9958" y="14211"/>
                    </a:lnTo>
                    <a:lnTo>
                      <a:pt x="9916" y="14115"/>
                    </a:lnTo>
                    <a:lnTo>
                      <a:pt x="9916" y="14589"/>
                    </a:lnTo>
                    <a:lnTo>
                      <a:pt x="9899" y="14690"/>
                    </a:lnTo>
                    <a:lnTo>
                      <a:pt x="9911" y="14589"/>
                    </a:lnTo>
                    <a:lnTo>
                      <a:pt x="9916" y="14589"/>
                    </a:lnTo>
                    <a:lnTo>
                      <a:pt x="9916" y="14115"/>
                    </a:lnTo>
                    <a:lnTo>
                      <a:pt x="9792" y="13832"/>
                    </a:lnTo>
                    <a:lnTo>
                      <a:pt x="9682" y="13832"/>
                    </a:lnTo>
                    <a:lnTo>
                      <a:pt x="9667" y="13769"/>
                    </a:lnTo>
                    <a:lnTo>
                      <a:pt x="9667" y="13832"/>
                    </a:lnTo>
                    <a:lnTo>
                      <a:pt x="9648" y="14021"/>
                    </a:lnTo>
                    <a:lnTo>
                      <a:pt x="9632" y="14211"/>
                    </a:lnTo>
                    <a:lnTo>
                      <a:pt x="9620" y="14211"/>
                    </a:lnTo>
                    <a:lnTo>
                      <a:pt x="9608" y="14400"/>
                    </a:lnTo>
                    <a:lnTo>
                      <a:pt x="9579" y="14400"/>
                    </a:lnTo>
                    <a:lnTo>
                      <a:pt x="9579" y="14211"/>
                    </a:lnTo>
                    <a:lnTo>
                      <a:pt x="9564" y="14211"/>
                    </a:lnTo>
                    <a:lnTo>
                      <a:pt x="9564" y="14021"/>
                    </a:lnTo>
                    <a:lnTo>
                      <a:pt x="9601" y="14021"/>
                    </a:lnTo>
                    <a:lnTo>
                      <a:pt x="9645" y="13832"/>
                    </a:lnTo>
                    <a:lnTo>
                      <a:pt x="9667" y="13832"/>
                    </a:lnTo>
                    <a:lnTo>
                      <a:pt x="9667" y="13769"/>
                    </a:lnTo>
                    <a:lnTo>
                      <a:pt x="9638" y="13642"/>
                    </a:lnTo>
                    <a:lnTo>
                      <a:pt x="9638" y="13453"/>
                    </a:lnTo>
                    <a:lnTo>
                      <a:pt x="9667" y="13453"/>
                    </a:lnTo>
                    <a:lnTo>
                      <a:pt x="9690" y="13263"/>
                    </a:lnTo>
                    <a:lnTo>
                      <a:pt x="9845" y="13263"/>
                    </a:lnTo>
                    <a:lnTo>
                      <a:pt x="9860" y="13074"/>
                    </a:lnTo>
                    <a:lnTo>
                      <a:pt x="9875" y="13263"/>
                    </a:lnTo>
                    <a:lnTo>
                      <a:pt x="9968" y="13453"/>
                    </a:lnTo>
                    <a:lnTo>
                      <a:pt x="10056" y="13642"/>
                    </a:lnTo>
                    <a:lnTo>
                      <a:pt x="10150" y="13832"/>
                    </a:lnTo>
                    <a:lnTo>
                      <a:pt x="10282" y="13832"/>
                    </a:lnTo>
                    <a:lnTo>
                      <a:pt x="10304" y="14021"/>
                    </a:lnTo>
                    <a:lnTo>
                      <a:pt x="10326" y="14021"/>
                    </a:lnTo>
                    <a:lnTo>
                      <a:pt x="10348" y="14211"/>
                    </a:lnTo>
                    <a:lnTo>
                      <a:pt x="10348" y="568"/>
                    </a:lnTo>
                    <a:lnTo>
                      <a:pt x="10260" y="568"/>
                    </a:lnTo>
                    <a:lnTo>
                      <a:pt x="10245" y="379"/>
                    </a:lnTo>
                    <a:lnTo>
                      <a:pt x="10230" y="379"/>
                    </a:lnTo>
                    <a:lnTo>
                      <a:pt x="10166" y="189"/>
                    </a:lnTo>
                    <a:lnTo>
                      <a:pt x="9998" y="189"/>
                    </a:lnTo>
                    <a:lnTo>
                      <a:pt x="10032" y="379"/>
                    </a:lnTo>
                    <a:lnTo>
                      <a:pt x="10052" y="568"/>
                    </a:lnTo>
                    <a:lnTo>
                      <a:pt x="10006" y="568"/>
                    </a:lnTo>
                    <a:lnTo>
                      <a:pt x="9956" y="379"/>
                    </a:lnTo>
                    <a:lnTo>
                      <a:pt x="9845" y="379"/>
                    </a:lnTo>
                    <a:lnTo>
                      <a:pt x="9830" y="189"/>
                    </a:lnTo>
                    <a:lnTo>
                      <a:pt x="9831" y="0"/>
                    </a:lnTo>
                    <a:lnTo>
                      <a:pt x="9702" y="0"/>
                    </a:lnTo>
                    <a:lnTo>
                      <a:pt x="9675" y="189"/>
                    </a:lnTo>
                    <a:lnTo>
                      <a:pt x="9623" y="189"/>
                    </a:lnTo>
                    <a:lnTo>
                      <a:pt x="9488" y="0"/>
                    </a:lnTo>
                    <a:lnTo>
                      <a:pt x="9377" y="189"/>
                    </a:lnTo>
                    <a:lnTo>
                      <a:pt x="9327" y="307"/>
                    </a:lnTo>
                    <a:lnTo>
                      <a:pt x="9327" y="14589"/>
                    </a:lnTo>
                    <a:lnTo>
                      <a:pt x="9265" y="14589"/>
                    </a:lnTo>
                    <a:lnTo>
                      <a:pt x="9260" y="14400"/>
                    </a:lnTo>
                    <a:lnTo>
                      <a:pt x="9255" y="14400"/>
                    </a:lnTo>
                    <a:lnTo>
                      <a:pt x="9253" y="14211"/>
                    </a:lnTo>
                    <a:lnTo>
                      <a:pt x="9275" y="14400"/>
                    </a:lnTo>
                    <a:lnTo>
                      <a:pt x="9313" y="14400"/>
                    </a:lnTo>
                    <a:lnTo>
                      <a:pt x="9327" y="14589"/>
                    </a:lnTo>
                    <a:lnTo>
                      <a:pt x="9327" y="307"/>
                    </a:lnTo>
                    <a:lnTo>
                      <a:pt x="9296" y="379"/>
                    </a:lnTo>
                    <a:lnTo>
                      <a:pt x="9253" y="947"/>
                    </a:lnTo>
                    <a:lnTo>
                      <a:pt x="9223" y="1137"/>
                    </a:lnTo>
                    <a:lnTo>
                      <a:pt x="9149" y="1137"/>
                    </a:lnTo>
                    <a:lnTo>
                      <a:pt x="9120" y="947"/>
                    </a:lnTo>
                    <a:lnTo>
                      <a:pt x="9100" y="947"/>
                    </a:lnTo>
                    <a:lnTo>
                      <a:pt x="9083" y="758"/>
                    </a:lnTo>
                    <a:lnTo>
                      <a:pt x="9066" y="758"/>
                    </a:lnTo>
                    <a:lnTo>
                      <a:pt x="9046" y="568"/>
                    </a:lnTo>
                    <a:lnTo>
                      <a:pt x="9038" y="568"/>
                    </a:lnTo>
                    <a:lnTo>
                      <a:pt x="9038" y="13642"/>
                    </a:lnTo>
                    <a:lnTo>
                      <a:pt x="9016" y="13642"/>
                    </a:lnTo>
                    <a:lnTo>
                      <a:pt x="9005" y="13500"/>
                    </a:lnTo>
                    <a:lnTo>
                      <a:pt x="9038" y="13642"/>
                    </a:lnTo>
                    <a:lnTo>
                      <a:pt x="9038" y="568"/>
                    </a:lnTo>
                    <a:lnTo>
                      <a:pt x="9010" y="568"/>
                    </a:lnTo>
                    <a:lnTo>
                      <a:pt x="8972" y="379"/>
                    </a:lnTo>
                    <a:lnTo>
                      <a:pt x="8942" y="379"/>
                    </a:lnTo>
                    <a:lnTo>
                      <a:pt x="8942" y="758"/>
                    </a:lnTo>
                    <a:lnTo>
                      <a:pt x="8912" y="568"/>
                    </a:lnTo>
                    <a:lnTo>
                      <a:pt x="8942" y="568"/>
                    </a:lnTo>
                    <a:lnTo>
                      <a:pt x="8942" y="379"/>
                    </a:lnTo>
                    <a:lnTo>
                      <a:pt x="8824" y="379"/>
                    </a:lnTo>
                    <a:lnTo>
                      <a:pt x="8824" y="568"/>
                    </a:lnTo>
                    <a:lnTo>
                      <a:pt x="8690" y="568"/>
                    </a:lnTo>
                    <a:lnTo>
                      <a:pt x="8646" y="379"/>
                    </a:lnTo>
                    <a:lnTo>
                      <a:pt x="8587" y="379"/>
                    </a:lnTo>
                    <a:lnTo>
                      <a:pt x="8650" y="568"/>
                    </a:lnTo>
                    <a:lnTo>
                      <a:pt x="8687" y="758"/>
                    </a:lnTo>
                    <a:lnTo>
                      <a:pt x="8735" y="758"/>
                    </a:lnTo>
                    <a:lnTo>
                      <a:pt x="8667" y="947"/>
                    </a:lnTo>
                    <a:lnTo>
                      <a:pt x="8527" y="947"/>
                    </a:lnTo>
                    <a:lnTo>
                      <a:pt x="8462" y="568"/>
                    </a:lnTo>
                    <a:lnTo>
                      <a:pt x="8142" y="568"/>
                    </a:lnTo>
                    <a:lnTo>
                      <a:pt x="8056" y="758"/>
                    </a:lnTo>
                    <a:lnTo>
                      <a:pt x="7961" y="758"/>
                    </a:lnTo>
                    <a:lnTo>
                      <a:pt x="7861" y="947"/>
                    </a:lnTo>
                    <a:lnTo>
                      <a:pt x="7830" y="947"/>
                    </a:lnTo>
                    <a:lnTo>
                      <a:pt x="7774" y="568"/>
                    </a:lnTo>
                    <a:lnTo>
                      <a:pt x="7565" y="568"/>
                    </a:lnTo>
                    <a:lnTo>
                      <a:pt x="7550" y="758"/>
                    </a:lnTo>
                    <a:lnTo>
                      <a:pt x="7565" y="758"/>
                    </a:lnTo>
                    <a:lnTo>
                      <a:pt x="7565" y="947"/>
                    </a:lnTo>
                    <a:lnTo>
                      <a:pt x="7536" y="947"/>
                    </a:lnTo>
                    <a:lnTo>
                      <a:pt x="7536" y="1137"/>
                    </a:lnTo>
                    <a:lnTo>
                      <a:pt x="7469" y="1137"/>
                    </a:lnTo>
                    <a:lnTo>
                      <a:pt x="7447" y="947"/>
                    </a:lnTo>
                    <a:lnTo>
                      <a:pt x="7388" y="1326"/>
                    </a:lnTo>
                    <a:lnTo>
                      <a:pt x="7402" y="1516"/>
                    </a:lnTo>
                    <a:lnTo>
                      <a:pt x="7427" y="1516"/>
                    </a:lnTo>
                    <a:lnTo>
                      <a:pt x="7481" y="1705"/>
                    </a:lnTo>
                    <a:lnTo>
                      <a:pt x="7506" y="1705"/>
                    </a:lnTo>
                    <a:lnTo>
                      <a:pt x="7506" y="1516"/>
                    </a:lnTo>
                    <a:lnTo>
                      <a:pt x="7536" y="1516"/>
                    </a:lnTo>
                    <a:lnTo>
                      <a:pt x="7565" y="1895"/>
                    </a:lnTo>
                    <a:lnTo>
                      <a:pt x="7550" y="1895"/>
                    </a:lnTo>
                    <a:lnTo>
                      <a:pt x="7536" y="1705"/>
                    </a:lnTo>
                    <a:lnTo>
                      <a:pt x="7521" y="1705"/>
                    </a:lnTo>
                    <a:lnTo>
                      <a:pt x="7462" y="1895"/>
                    </a:lnTo>
                    <a:lnTo>
                      <a:pt x="7417" y="1895"/>
                    </a:lnTo>
                    <a:lnTo>
                      <a:pt x="7388" y="1516"/>
                    </a:lnTo>
                    <a:lnTo>
                      <a:pt x="7358" y="1516"/>
                    </a:lnTo>
                    <a:lnTo>
                      <a:pt x="7343" y="1326"/>
                    </a:lnTo>
                    <a:lnTo>
                      <a:pt x="7373" y="1326"/>
                    </a:lnTo>
                    <a:lnTo>
                      <a:pt x="7373" y="1137"/>
                    </a:lnTo>
                    <a:lnTo>
                      <a:pt x="7358" y="1137"/>
                    </a:lnTo>
                    <a:lnTo>
                      <a:pt x="7373" y="947"/>
                    </a:lnTo>
                    <a:lnTo>
                      <a:pt x="7299" y="947"/>
                    </a:lnTo>
                    <a:lnTo>
                      <a:pt x="7358" y="568"/>
                    </a:lnTo>
                    <a:lnTo>
                      <a:pt x="7269" y="568"/>
                    </a:lnTo>
                    <a:lnTo>
                      <a:pt x="7269" y="947"/>
                    </a:lnTo>
                    <a:lnTo>
                      <a:pt x="7238" y="1137"/>
                    </a:lnTo>
                    <a:lnTo>
                      <a:pt x="7210" y="1137"/>
                    </a:lnTo>
                    <a:lnTo>
                      <a:pt x="7210" y="2084"/>
                    </a:lnTo>
                    <a:lnTo>
                      <a:pt x="7195" y="2084"/>
                    </a:lnTo>
                    <a:lnTo>
                      <a:pt x="7165" y="1895"/>
                    </a:lnTo>
                    <a:lnTo>
                      <a:pt x="7210" y="1895"/>
                    </a:lnTo>
                    <a:lnTo>
                      <a:pt x="7210" y="1137"/>
                    </a:lnTo>
                    <a:lnTo>
                      <a:pt x="7182" y="1137"/>
                    </a:lnTo>
                    <a:lnTo>
                      <a:pt x="7151" y="947"/>
                    </a:lnTo>
                    <a:lnTo>
                      <a:pt x="7269" y="947"/>
                    </a:lnTo>
                    <a:lnTo>
                      <a:pt x="7269" y="568"/>
                    </a:lnTo>
                    <a:lnTo>
                      <a:pt x="7225" y="568"/>
                    </a:lnTo>
                    <a:lnTo>
                      <a:pt x="7136" y="947"/>
                    </a:lnTo>
                    <a:lnTo>
                      <a:pt x="7047" y="947"/>
                    </a:lnTo>
                    <a:lnTo>
                      <a:pt x="7047" y="1137"/>
                    </a:lnTo>
                    <a:lnTo>
                      <a:pt x="7032" y="1137"/>
                    </a:lnTo>
                    <a:lnTo>
                      <a:pt x="7032" y="1326"/>
                    </a:lnTo>
                    <a:lnTo>
                      <a:pt x="6997" y="1326"/>
                    </a:lnTo>
                    <a:lnTo>
                      <a:pt x="6984" y="1516"/>
                    </a:lnTo>
                    <a:lnTo>
                      <a:pt x="6958" y="1516"/>
                    </a:lnTo>
                    <a:lnTo>
                      <a:pt x="6958" y="1137"/>
                    </a:lnTo>
                    <a:lnTo>
                      <a:pt x="6943" y="1137"/>
                    </a:lnTo>
                    <a:lnTo>
                      <a:pt x="6958" y="947"/>
                    </a:lnTo>
                    <a:lnTo>
                      <a:pt x="6929" y="947"/>
                    </a:lnTo>
                    <a:lnTo>
                      <a:pt x="6929" y="1137"/>
                    </a:lnTo>
                    <a:lnTo>
                      <a:pt x="6914" y="1137"/>
                    </a:lnTo>
                    <a:lnTo>
                      <a:pt x="6914" y="947"/>
                    </a:lnTo>
                    <a:lnTo>
                      <a:pt x="6766" y="947"/>
                    </a:lnTo>
                    <a:lnTo>
                      <a:pt x="6777" y="1137"/>
                    </a:lnTo>
                    <a:lnTo>
                      <a:pt x="6790" y="1137"/>
                    </a:lnTo>
                    <a:lnTo>
                      <a:pt x="6805" y="1326"/>
                    </a:lnTo>
                    <a:lnTo>
                      <a:pt x="6855" y="1326"/>
                    </a:lnTo>
                    <a:lnTo>
                      <a:pt x="6855" y="1516"/>
                    </a:lnTo>
                    <a:lnTo>
                      <a:pt x="6840" y="1516"/>
                    </a:lnTo>
                    <a:lnTo>
                      <a:pt x="6840" y="1705"/>
                    </a:lnTo>
                    <a:lnTo>
                      <a:pt x="6825" y="1705"/>
                    </a:lnTo>
                    <a:lnTo>
                      <a:pt x="6825" y="2084"/>
                    </a:lnTo>
                    <a:lnTo>
                      <a:pt x="6795" y="2084"/>
                    </a:lnTo>
                    <a:lnTo>
                      <a:pt x="6810" y="2274"/>
                    </a:lnTo>
                    <a:lnTo>
                      <a:pt x="6810" y="6632"/>
                    </a:lnTo>
                    <a:lnTo>
                      <a:pt x="6781" y="6632"/>
                    </a:lnTo>
                    <a:lnTo>
                      <a:pt x="6795" y="6442"/>
                    </a:lnTo>
                    <a:lnTo>
                      <a:pt x="6810" y="6442"/>
                    </a:lnTo>
                    <a:lnTo>
                      <a:pt x="6810" y="2274"/>
                    </a:lnTo>
                    <a:lnTo>
                      <a:pt x="6790" y="2274"/>
                    </a:lnTo>
                    <a:lnTo>
                      <a:pt x="6756" y="2084"/>
                    </a:lnTo>
                    <a:lnTo>
                      <a:pt x="6751" y="2084"/>
                    </a:lnTo>
                    <a:lnTo>
                      <a:pt x="6751" y="1895"/>
                    </a:lnTo>
                    <a:lnTo>
                      <a:pt x="6825" y="1895"/>
                    </a:lnTo>
                    <a:lnTo>
                      <a:pt x="6825" y="1705"/>
                    </a:lnTo>
                    <a:lnTo>
                      <a:pt x="6810" y="1705"/>
                    </a:lnTo>
                    <a:lnTo>
                      <a:pt x="6810" y="1602"/>
                    </a:lnTo>
                    <a:lnTo>
                      <a:pt x="6825" y="1602"/>
                    </a:lnTo>
                    <a:lnTo>
                      <a:pt x="6825" y="1481"/>
                    </a:lnTo>
                    <a:lnTo>
                      <a:pt x="6810" y="1481"/>
                    </a:lnTo>
                    <a:lnTo>
                      <a:pt x="6795" y="1420"/>
                    </a:lnTo>
                    <a:lnTo>
                      <a:pt x="6795" y="1481"/>
                    </a:lnTo>
                    <a:lnTo>
                      <a:pt x="6794" y="1486"/>
                    </a:lnTo>
                    <a:lnTo>
                      <a:pt x="6781" y="1326"/>
                    </a:lnTo>
                    <a:lnTo>
                      <a:pt x="6738" y="1326"/>
                    </a:lnTo>
                    <a:lnTo>
                      <a:pt x="6705" y="1705"/>
                    </a:lnTo>
                    <a:lnTo>
                      <a:pt x="6692" y="1705"/>
                    </a:lnTo>
                    <a:lnTo>
                      <a:pt x="6692" y="1895"/>
                    </a:lnTo>
                    <a:lnTo>
                      <a:pt x="6721" y="1895"/>
                    </a:lnTo>
                    <a:lnTo>
                      <a:pt x="6736" y="2084"/>
                    </a:lnTo>
                    <a:lnTo>
                      <a:pt x="6692" y="2084"/>
                    </a:lnTo>
                    <a:lnTo>
                      <a:pt x="6692" y="1895"/>
                    </a:lnTo>
                    <a:lnTo>
                      <a:pt x="6677" y="1895"/>
                    </a:lnTo>
                    <a:lnTo>
                      <a:pt x="6655" y="1705"/>
                    </a:lnTo>
                    <a:lnTo>
                      <a:pt x="6634" y="1516"/>
                    </a:lnTo>
                    <a:lnTo>
                      <a:pt x="6617" y="1326"/>
                    </a:lnTo>
                    <a:lnTo>
                      <a:pt x="6603" y="1326"/>
                    </a:lnTo>
                    <a:lnTo>
                      <a:pt x="6535" y="1137"/>
                    </a:lnTo>
                    <a:lnTo>
                      <a:pt x="6479" y="1137"/>
                    </a:lnTo>
                    <a:lnTo>
                      <a:pt x="6426" y="1326"/>
                    </a:lnTo>
                    <a:lnTo>
                      <a:pt x="6366" y="1516"/>
                    </a:lnTo>
                    <a:lnTo>
                      <a:pt x="6341" y="1516"/>
                    </a:lnTo>
                    <a:lnTo>
                      <a:pt x="6287" y="1895"/>
                    </a:lnTo>
                    <a:lnTo>
                      <a:pt x="6262" y="1895"/>
                    </a:lnTo>
                    <a:lnTo>
                      <a:pt x="6248" y="1705"/>
                    </a:lnTo>
                    <a:lnTo>
                      <a:pt x="6233" y="1705"/>
                    </a:lnTo>
                    <a:lnTo>
                      <a:pt x="6233" y="1516"/>
                    </a:lnTo>
                    <a:lnTo>
                      <a:pt x="6218" y="1516"/>
                    </a:lnTo>
                    <a:lnTo>
                      <a:pt x="6218" y="1705"/>
                    </a:lnTo>
                    <a:lnTo>
                      <a:pt x="6188" y="1705"/>
                    </a:lnTo>
                    <a:lnTo>
                      <a:pt x="6188" y="1516"/>
                    </a:lnTo>
                    <a:lnTo>
                      <a:pt x="6203" y="1516"/>
                    </a:lnTo>
                    <a:lnTo>
                      <a:pt x="6218" y="1705"/>
                    </a:lnTo>
                    <a:lnTo>
                      <a:pt x="6218" y="1516"/>
                    </a:lnTo>
                    <a:lnTo>
                      <a:pt x="6203" y="1326"/>
                    </a:lnTo>
                    <a:lnTo>
                      <a:pt x="6218" y="1137"/>
                    </a:lnTo>
                    <a:lnTo>
                      <a:pt x="6218" y="947"/>
                    </a:lnTo>
                    <a:lnTo>
                      <a:pt x="6203" y="947"/>
                    </a:lnTo>
                    <a:lnTo>
                      <a:pt x="6159" y="758"/>
                    </a:lnTo>
                    <a:lnTo>
                      <a:pt x="6159" y="1516"/>
                    </a:lnTo>
                    <a:lnTo>
                      <a:pt x="6144" y="1705"/>
                    </a:lnTo>
                    <a:lnTo>
                      <a:pt x="6098" y="1705"/>
                    </a:lnTo>
                    <a:lnTo>
                      <a:pt x="6071" y="1516"/>
                    </a:lnTo>
                    <a:lnTo>
                      <a:pt x="6159" y="1516"/>
                    </a:lnTo>
                    <a:lnTo>
                      <a:pt x="6159" y="758"/>
                    </a:lnTo>
                    <a:lnTo>
                      <a:pt x="6144" y="758"/>
                    </a:lnTo>
                    <a:lnTo>
                      <a:pt x="6122" y="947"/>
                    </a:lnTo>
                    <a:lnTo>
                      <a:pt x="6100" y="947"/>
                    </a:lnTo>
                    <a:lnTo>
                      <a:pt x="6077" y="1137"/>
                    </a:lnTo>
                    <a:lnTo>
                      <a:pt x="6040" y="1137"/>
                    </a:lnTo>
                    <a:lnTo>
                      <a:pt x="6040" y="1326"/>
                    </a:lnTo>
                    <a:lnTo>
                      <a:pt x="5954" y="1516"/>
                    </a:lnTo>
                    <a:lnTo>
                      <a:pt x="5874" y="1516"/>
                    </a:lnTo>
                    <a:lnTo>
                      <a:pt x="5799" y="1326"/>
                    </a:lnTo>
                    <a:lnTo>
                      <a:pt x="5729" y="1137"/>
                    </a:lnTo>
                    <a:lnTo>
                      <a:pt x="5729" y="1326"/>
                    </a:lnTo>
                    <a:lnTo>
                      <a:pt x="5641" y="1326"/>
                    </a:lnTo>
                    <a:lnTo>
                      <a:pt x="5339" y="1705"/>
                    </a:lnTo>
                    <a:lnTo>
                      <a:pt x="5019" y="1705"/>
                    </a:lnTo>
                    <a:lnTo>
                      <a:pt x="4989" y="1895"/>
                    </a:lnTo>
                    <a:lnTo>
                      <a:pt x="4899" y="1895"/>
                    </a:lnTo>
                    <a:lnTo>
                      <a:pt x="4843" y="1705"/>
                    </a:lnTo>
                    <a:lnTo>
                      <a:pt x="4812" y="1705"/>
                    </a:lnTo>
                    <a:lnTo>
                      <a:pt x="4798" y="1895"/>
                    </a:lnTo>
                    <a:lnTo>
                      <a:pt x="4766" y="2084"/>
                    </a:lnTo>
                    <a:lnTo>
                      <a:pt x="4752" y="2274"/>
                    </a:lnTo>
                    <a:lnTo>
                      <a:pt x="4708" y="2274"/>
                    </a:lnTo>
                    <a:lnTo>
                      <a:pt x="4708" y="2084"/>
                    </a:lnTo>
                    <a:lnTo>
                      <a:pt x="4610" y="2084"/>
                    </a:lnTo>
                    <a:lnTo>
                      <a:pt x="4572" y="1895"/>
                    </a:lnTo>
                    <a:lnTo>
                      <a:pt x="4530" y="1895"/>
                    </a:lnTo>
                    <a:lnTo>
                      <a:pt x="4530" y="2084"/>
                    </a:lnTo>
                    <a:lnTo>
                      <a:pt x="4456" y="2084"/>
                    </a:lnTo>
                    <a:lnTo>
                      <a:pt x="4441" y="1895"/>
                    </a:lnTo>
                    <a:lnTo>
                      <a:pt x="4441" y="2274"/>
                    </a:lnTo>
                    <a:lnTo>
                      <a:pt x="4412" y="2274"/>
                    </a:lnTo>
                    <a:lnTo>
                      <a:pt x="4412" y="2084"/>
                    </a:lnTo>
                    <a:lnTo>
                      <a:pt x="4441" y="2084"/>
                    </a:lnTo>
                    <a:lnTo>
                      <a:pt x="4441" y="1895"/>
                    </a:lnTo>
                    <a:lnTo>
                      <a:pt x="4427" y="1895"/>
                    </a:lnTo>
                    <a:lnTo>
                      <a:pt x="4397" y="1920"/>
                    </a:lnTo>
                    <a:lnTo>
                      <a:pt x="4397" y="2842"/>
                    </a:lnTo>
                    <a:lnTo>
                      <a:pt x="4367" y="2842"/>
                    </a:lnTo>
                    <a:lnTo>
                      <a:pt x="4367" y="2653"/>
                    </a:lnTo>
                    <a:lnTo>
                      <a:pt x="4397" y="2653"/>
                    </a:lnTo>
                    <a:lnTo>
                      <a:pt x="4397" y="1920"/>
                    </a:lnTo>
                    <a:lnTo>
                      <a:pt x="4353" y="1958"/>
                    </a:lnTo>
                    <a:lnTo>
                      <a:pt x="4353" y="2653"/>
                    </a:lnTo>
                    <a:lnTo>
                      <a:pt x="4323" y="2653"/>
                    </a:lnTo>
                    <a:lnTo>
                      <a:pt x="4308" y="2463"/>
                    </a:lnTo>
                    <a:lnTo>
                      <a:pt x="4338" y="2463"/>
                    </a:lnTo>
                    <a:lnTo>
                      <a:pt x="4353" y="2653"/>
                    </a:lnTo>
                    <a:lnTo>
                      <a:pt x="4353" y="1958"/>
                    </a:lnTo>
                    <a:lnTo>
                      <a:pt x="4205" y="2084"/>
                    </a:lnTo>
                    <a:lnTo>
                      <a:pt x="4271" y="2084"/>
                    </a:lnTo>
                    <a:lnTo>
                      <a:pt x="4293" y="2274"/>
                    </a:lnTo>
                    <a:lnTo>
                      <a:pt x="4308" y="2084"/>
                    </a:lnTo>
                    <a:lnTo>
                      <a:pt x="4323" y="2084"/>
                    </a:lnTo>
                    <a:lnTo>
                      <a:pt x="4323" y="2274"/>
                    </a:lnTo>
                    <a:lnTo>
                      <a:pt x="4293" y="2274"/>
                    </a:lnTo>
                    <a:lnTo>
                      <a:pt x="4264" y="2463"/>
                    </a:lnTo>
                    <a:lnTo>
                      <a:pt x="4234" y="2463"/>
                    </a:lnTo>
                    <a:lnTo>
                      <a:pt x="4223" y="2274"/>
                    </a:lnTo>
                    <a:lnTo>
                      <a:pt x="4201" y="2084"/>
                    </a:lnTo>
                    <a:lnTo>
                      <a:pt x="4108" y="2084"/>
                    </a:lnTo>
                    <a:lnTo>
                      <a:pt x="4101" y="2274"/>
                    </a:lnTo>
                    <a:lnTo>
                      <a:pt x="4099" y="2463"/>
                    </a:lnTo>
                    <a:lnTo>
                      <a:pt x="4086" y="2653"/>
                    </a:lnTo>
                    <a:lnTo>
                      <a:pt x="4051" y="2842"/>
                    </a:lnTo>
                    <a:lnTo>
                      <a:pt x="3953" y="2842"/>
                    </a:lnTo>
                    <a:lnTo>
                      <a:pt x="3938" y="3032"/>
                    </a:lnTo>
                    <a:lnTo>
                      <a:pt x="3864" y="3032"/>
                    </a:lnTo>
                    <a:lnTo>
                      <a:pt x="3879" y="3221"/>
                    </a:lnTo>
                    <a:lnTo>
                      <a:pt x="3602" y="3221"/>
                    </a:lnTo>
                    <a:lnTo>
                      <a:pt x="3564" y="3411"/>
                    </a:lnTo>
                    <a:lnTo>
                      <a:pt x="3521" y="3600"/>
                    </a:lnTo>
                    <a:lnTo>
                      <a:pt x="3464" y="3411"/>
                    </a:lnTo>
                    <a:lnTo>
                      <a:pt x="3448" y="3411"/>
                    </a:lnTo>
                    <a:lnTo>
                      <a:pt x="3480" y="3221"/>
                    </a:lnTo>
                    <a:lnTo>
                      <a:pt x="3494" y="3032"/>
                    </a:lnTo>
                    <a:lnTo>
                      <a:pt x="3538" y="2842"/>
                    </a:lnTo>
                    <a:lnTo>
                      <a:pt x="3553" y="2842"/>
                    </a:lnTo>
                    <a:lnTo>
                      <a:pt x="3553" y="2653"/>
                    </a:lnTo>
                    <a:lnTo>
                      <a:pt x="3509" y="2653"/>
                    </a:lnTo>
                    <a:lnTo>
                      <a:pt x="3494" y="2463"/>
                    </a:lnTo>
                    <a:lnTo>
                      <a:pt x="3420" y="2463"/>
                    </a:lnTo>
                    <a:lnTo>
                      <a:pt x="3381" y="2653"/>
                    </a:lnTo>
                    <a:lnTo>
                      <a:pt x="3368" y="2653"/>
                    </a:lnTo>
                    <a:lnTo>
                      <a:pt x="3412" y="2842"/>
                    </a:lnTo>
                    <a:lnTo>
                      <a:pt x="3420" y="2842"/>
                    </a:lnTo>
                    <a:lnTo>
                      <a:pt x="3420" y="3032"/>
                    </a:lnTo>
                    <a:lnTo>
                      <a:pt x="3331" y="2842"/>
                    </a:lnTo>
                    <a:lnTo>
                      <a:pt x="3346" y="3032"/>
                    </a:lnTo>
                    <a:lnTo>
                      <a:pt x="3301" y="3032"/>
                    </a:lnTo>
                    <a:lnTo>
                      <a:pt x="3301" y="3221"/>
                    </a:lnTo>
                    <a:lnTo>
                      <a:pt x="3272" y="3221"/>
                    </a:lnTo>
                    <a:lnTo>
                      <a:pt x="3272" y="3600"/>
                    </a:lnTo>
                    <a:lnTo>
                      <a:pt x="3257" y="3600"/>
                    </a:lnTo>
                    <a:lnTo>
                      <a:pt x="3257" y="3411"/>
                    </a:lnTo>
                    <a:lnTo>
                      <a:pt x="3272" y="3411"/>
                    </a:lnTo>
                    <a:lnTo>
                      <a:pt x="3272" y="3221"/>
                    </a:lnTo>
                    <a:lnTo>
                      <a:pt x="3168" y="3221"/>
                    </a:lnTo>
                    <a:lnTo>
                      <a:pt x="3168" y="3032"/>
                    </a:lnTo>
                    <a:lnTo>
                      <a:pt x="3153" y="3032"/>
                    </a:lnTo>
                    <a:lnTo>
                      <a:pt x="3153" y="3221"/>
                    </a:lnTo>
                    <a:lnTo>
                      <a:pt x="3079" y="3221"/>
                    </a:lnTo>
                    <a:lnTo>
                      <a:pt x="2996" y="3032"/>
                    </a:lnTo>
                    <a:lnTo>
                      <a:pt x="2931" y="2899"/>
                    </a:lnTo>
                    <a:lnTo>
                      <a:pt x="2931" y="3789"/>
                    </a:lnTo>
                    <a:lnTo>
                      <a:pt x="2916" y="3789"/>
                    </a:lnTo>
                    <a:lnTo>
                      <a:pt x="2902" y="3600"/>
                    </a:lnTo>
                    <a:lnTo>
                      <a:pt x="2931" y="3600"/>
                    </a:lnTo>
                    <a:lnTo>
                      <a:pt x="2931" y="2899"/>
                    </a:lnTo>
                    <a:lnTo>
                      <a:pt x="2904" y="2842"/>
                    </a:lnTo>
                    <a:lnTo>
                      <a:pt x="2802" y="3032"/>
                    </a:lnTo>
                    <a:lnTo>
                      <a:pt x="2694" y="3411"/>
                    </a:lnTo>
                    <a:lnTo>
                      <a:pt x="2728" y="3411"/>
                    </a:lnTo>
                    <a:lnTo>
                      <a:pt x="2763" y="3600"/>
                    </a:lnTo>
                    <a:lnTo>
                      <a:pt x="2801" y="3600"/>
                    </a:lnTo>
                    <a:lnTo>
                      <a:pt x="2842" y="3789"/>
                    </a:lnTo>
                    <a:lnTo>
                      <a:pt x="2576" y="3789"/>
                    </a:lnTo>
                    <a:lnTo>
                      <a:pt x="2561" y="3979"/>
                    </a:lnTo>
                    <a:lnTo>
                      <a:pt x="2532" y="3979"/>
                    </a:lnTo>
                    <a:lnTo>
                      <a:pt x="2520" y="3789"/>
                    </a:lnTo>
                    <a:lnTo>
                      <a:pt x="2498" y="3600"/>
                    </a:lnTo>
                    <a:lnTo>
                      <a:pt x="2487" y="3411"/>
                    </a:lnTo>
                    <a:lnTo>
                      <a:pt x="2512" y="3600"/>
                    </a:lnTo>
                    <a:lnTo>
                      <a:pt x="2635" y="3600"/>
                    </a:lnTo>
                    <a:lnTo>
                      <a:pt x="2650" y="3789"/>
                    </a:lnTo>
                    <a:lnTo>
                      <a:pt x="2622" y="3411"/>
                    </a:lnTo>
                    <a:lnTo>
                      <a:pt x="2567" y="3221"/>
                    </a:lnTo>
                    <a:lnTo>
                      <a:pt x="2498" y="3221"/>
                    </a:lnTo>
                    <a:lnTo>
                      <a:pt x="2458" y="3331"/>
                    </a:lnTo>
                    <a:lnTo>
                      <a:pt x="2458" y="3979"/>
                    </a:lnTo>
                    <a:lnTo>
                      <a:pt x="2443" y="4168"/>
                    </a:lnTo>
                    <a:lnTo>
                      <a:pt x="2443" y="3979"/>
                    </a:lnTo>
                    <a:lnTo>
                      <a:pt x="2458" y="3979"/>
                    </a:lnTo>
                    <a:lnTo>
                      <a:pt x="2458" y="3331"/>
                    </a:lnTo>
                    <a:lnTo>
                      <a:pt x="2428" y="3411"/>
                    </a:lnTo>
                    <a:lnTo>
                      <a:pt x="2384" y="3411"/>
                    </a:lnTo>
                    <a:lnTo>
                      <a:pt x="2369" y="3600"/>
                    </a:lnTo>
                    <a:lnTo>
                      <a:pt x="2354" y="3600"/>
                    </a:lnTo>
                    <a:lnTo>
                      <a:pt x="2374" y="3789"/>
                    </a:lnTo>
                    <a:lnTo>
                      <a:pt x="2389" y="3979"/>
                    </a:lnTo>
                    <a:lnTo>
                      <a:pt x="2324" y="3979"/>
                    </a:lnTo>
                    <a:lnTo>
                      <a:pt x="2295" y="4168"/>
                    </a:lnTo>
                    <a:lnTo>
                      <a:pt x="2237" y="3979"/>
                    </a:lnTo>
                    <a:lnTo>
                      <a:pt x="2191" y="3979"/>
                    </a:lnTo>
                    <a:lnTo>
                      <a:pt x="2145" y="4168"/>
                    </a:lnTo>
                    <a:lnTo>
                      <a:pt x="2087" y="4358"/>
                    </a:lnTo>
                    <a:lnTo>
                      <a:pt x="1779" y="4358"/>
                    </a:lnTo>
                    <a:lnTo>
                      <a:pt x="1721" y="4462"/>
                    </a:lnTo>
                    <a:lnTo>
                      <a:pt x="1721" y="5116"/>
                    </a:lnTo>
                    <a:lnTo>
                      <a:pt x="1713" y="5116"/>
                    </a:lnTo>
                    <a:lnTo>
                      <a:pt x="1699" y="4926"/>
                    </a:lnTo>
                    <a:lnTo>
                      <a:pt x="1690" y="4926"/>
                    </a:lnTo>
                    <a:lnTo>
                      <a:pt x="1688" y="4737"/>
                    </a:lnTo>
                    <a:lnTo>
                      <a:pt x="1699" y="4926"/>
                    </a:lnTo>
                    <a:lnTo>
                      <a:pt x="1710" y="4926"/>
                    </a:lnTo>
                    <a:lnTo>
                      <a:pt x="1721" y="5116"/>
                    </a:lnTo>
                    <a:lnTo>
                      <a:pt x="1721" y="4462"/>
                    </a:lnTo>
                    <a:lnTo>
                      <a:pt x="1673" y="4547"/>
                    </a:lnTo>
                    <a:lnTo>
                      <a:pt x="1658" y="4547"/>
                    </a:lnTo>
                    <a:lnTo>
                      <a:pt x="1658" y="4737"/>
                    </a:lnTo>
                    <a:lnTo>
                      <a:pt x="1673" y="4737"/>
                    </a:lnTo>
                    <a:lnTo>
                      <a:pt x="1658" y="4926"/>
                    </a:lnTo>
                    <a:lnTo>
                      <a:pt x="1643" y="4926"/>
                    </a:lnTo>
                    <a:lnTo>
                      <a:pt x="1658" y="4737"/>
                    </a:lnTo>
                    <a:lnTo>
                      <a:pt x="1643" y="4737"/>
                    </a:lnTo>
                    <a:lnTo>
                      <a:pt x="1629" y="4926"/>
                    </a:lnTo>
                    <a:lnTo>
                      <a:pt x="1629" y="5116"/>
                    </a:lnTo>
                    <a:lnTo>
                      <a:pt x="1599" y="5116"/>
                    </a:lnTo>
                    <a:lnTo>
                      <a:pt x="1614" y="4926"/>
                    </a:lnTo>
                    <a:lnTo>
                      <a:pt x="1569" y="4926"/>
                    </a:lnTo>
                    <a:lnTo>
                      <a:pt x="1525" y="4547"/>
                    </a:lnTo>
                    <a:lnTo>
                      <a:pt x="1480" y="4547"/>
                    </a:lnTo>
                    <a:lnTo>
                      <a:pt x="1480" y="4737"/>
                    </a:lnTo>
                    <a:lnTo>
                      <a:pt x="1466" y="4926"/>
                    </a:lnTo>
                    <a:lnTo>
                      <a:pt x="1451" y="4737"/>
                    </a:lnTo>
                    <a:lnTo>
                      <a:pt x="1451" y="4926"/>
                    </a:lnTo>
                    <a:lnTo>
                      <a:pt x="1436" y="4926"/>
                    </a:lnTo>
                    <a:lnTo>
                      <a:pt x="1436" y="4737"/>
                    </a:lnTo>
                    <a:lnTo>
                      <a:pt x="1480" y="4737"/>
                    </a:lnTo>
                    <a:lnTo>
                      <a:pt x="1480" y="4547"/>
                    </a:lnTo>
                    <a:lnTo>
                      <a:pt x="1469" y="4547"/>
                    </a:lnTo>
                    <a:lnTo>
                      <a:pt x="1414" y="4737"/>
                    </a:lnTo>
                    <a:lnTo>
                      <a:pt x="1358" y="4737"/>
                    </a:lnTo>
                    <a:lnTo>
                      <a:pt x="1303" y="4926"/>
                    </a:lnTo>
                    <a:lnTo>
                      <a:pt x="1288" y="4926"/>
                    </a:lnTo>
                    <a:lnTo>
                      <a:pt x="1288" y="5116"/>
                    </a:lnTo>
                    <a:lnTo>
                      <a:pt x="1125" y="5116"/>
                    </a:lnTo>
                    <a:lnTo>
                      <a:pt x="1114" y="5495"/>
                    </a:lnTo>
                    <a:lnTo>
                      <a:pt x="1071" y="5684"/>
                    </a:lnTo>
                    <a:lnTo>
                      <a:pt x="904" y="5684"/>
                    </a:lnTo>
                    <a:lnTo>
                      <a:pt x="842" y="5874"/>
                    </a:lnTo>
                    <a:lnTo>
                      <a:pt x="711" y="5874"/>
                    </a:lnTo>
                    <a:lnTo>
                      <a:pt x="724" y="6442"/>
                    </a:lnTo>
                    <a:lnTo>
                      <a:pt x="696" y="6632"/>
                    </a:lnTo>
                    <a:lnTo>
                      <a:pt x="623" y="6821"/>
                    </a:lnTo>
                    <a:lnTo>
                      <a:pt x="622" y="6821"/>
                    </a:lnTo>
                    <a:lnTo>
                      <a:pt x="622" y="10611"/>
                    </a:lnTo>
                    <a:lnTo>
                      <a:pt x="607" y="10611"/>
                    </a:lnTo>
                    <a:lnTo>
                      <a:pt x="592" y="10421"/>
                    </a:lnTo>
                    <a:lnTo>
                      <a:pt x="622" y="10421"/>
                    </a:lnTo>
                    <a:lnTo>
                      <a:pt x="622" y="6821"/>
                    </a:lnTo>
                    <a:lnTo>
                      <a:pt x="489" y="6821"/>
                    </a:lnTo>
                    <a:lnTo>
                      <a:pt x="489" y="8337"/>
                    </a:lnTo>
                    <a:lnTo>
                      <a:pt x="474" y="8337"/>
                    </a:lnTo>
                    <a:lnTo>
                      <a:pt x="489" y="8147"/>
                    </a:lnTo>
                    <a:lnTo>
                      <a:pt x="489" y="6821"/>
                    </a:lnTo>
                    <a:lnTo>
                      <a:pt x="447" y="6821"/>
                    </a:lnTo>
                    <a:lnTo>
                      <a:pt x="409" y="7011"/>
                    </a:lnTo>
                    <a:lnTo>
                      <a:pt x="385" y="7011"/>
                    </a:lnTo>
                    <a:lnTo>
                      <a:pt x="370" y="7200"/>
                    </a:lnTo>
                    <a:lnTo>
                      <a:pt x="370" y="7389"/>
                    </a:lnTo>
                    <a:lnTo>
                      <a:pt x="385" y="7389"/>
                    </a:lnTo>
                    <a:lnTo>
                      <a:pt x="407" y="7579"/>
                    </a:lnTo>
                    <a:lnTo>
                      <a:pt x="429" y="7579"/>
                    </a:lnTo>
                    <a:lnTo>
                      <a:pt x="452" y="7768"/>
                    </a:lnTo>
                    <a:lnTo>
                      <a:pt x="415" y="7768"/>
                    </a:lnTo>
                    <a:lnTo>
                      <a:pt x="429" y="7958"/>
                    </a:lnTo>
                    <a:lnTo>
                      <a:pt x="459" y="7768"/>
                    </a:lnTo>
                    <a:lnTo>
                      <a:pt x="474" y="7768"/>
                    </a:lnTo>
                    <a:lnTo>
                      <a:pt x="459" y="7958"/>
                    </a:lnTo>
                    <a:lnTo>
                      <a:pt x="444" y="7958"/>
                    </a:lnTo>
                    <a:lnTo>
                      <a:pt x="444" y="9095"/>
                    </a:lnTo>
                    <a:lnTo>
                      <a:pt x="400" y="9095"/>
                    </a:lnTo>
                    <a:lnTo>
                      <a:pt x="400" y="8905"/>
                    </a:lnTo>
                    <a:lnTo>
                      <a:pt x="444" y="8905"/>
                    </a:lnTo>
                    <a:lnTo>
                      <a:pt x="444" y="7958"/>
                    </a:lnTo>
                    <a:lnTo>
                      <a:pt x="429" y="7958"/>
                    </a:lnTo>
                    <a:lnTo>
                      <a:pt x="370" y="8147"/>
                    </a:lnTo>
                    <a:lnTo>
                      <a:pt x="348" y="8337"/>
                    </a:lnTo>
                    <a:lnTo>
                      <a:pt x="324" y="8337"/>
                    </a:lnTo>
                    <a:lnTo>
                      <a:pt x="297" y="8526"/>
                    </a:lnTo>
                    <a:lnTo>
                      <a:pt x="266" y="8526"/>
                    </a:lnTo>
                    <a:lnTo>
                      <a:pt x="266" y="8716"/>
                    </a:lnTo>
                    <a:lnTo>
                      <a:pt x="237" y="8716"/>
                    </a:lnTo>
                    <a:lnTo>
                      <a:pt x="222" y="8526"/>
                    </a:lnTo>
                    <a:lnTo>
                      <a:pt x="0" y="9284"/>
                    </a:lnTo>
                    <a:lnTo>
                      <a:pt x="59" y="9284"/>
                    </a:lnTo>
                    <a:lnTo>
                      <a:pt x="89" y="9095"/>
                    </a:lnTo>
                    <a:lnTo>
                      <a:pt x="118" y="9095"/>
                    </a:lnTo>
                    <a:lnTo>
                      <a:pt x="133" y="8905"/>
                    </a:lnTo>
                    <a:lnTo>
                      <a:pt x="155" y="9095"/>
                    </a:lnTo>
                    <a:lnTo>
                      <a:pt x="176" y="9095"/>
                    </a:lnTo>
                    <a:lnTo>
                      <a:pt x="194" y="9284"/>
                    </a:lnTo>
                    <a:lnTo>
                      <a:pt x="148" y="9284"/>
                    </a:lnTo>
                    <a:lnTo>
                      <a:pt x="148" y="9853"/>
                    </a:lnTo>
                    <a:lnTo>
                      <a:pt x="163" y="9853"/>
                    </a:lnTo>
                    <a:lnTo>
                      <a:pt x="163" y="9663"/>
                    </a:lnTo>
                    <a:lnTo>
                      <a:pt x="281" y="9663"/>
                    </a:lnTo>
                    <a:lnTo>
                      <a:pt x="281" y="9474"/>
                    </a:lnTo>
                    <a:lnTo>
                      <a:pt x="266" y="9474"/>
                    </a:lnTo>
                    <a:lnTo>
                      <a:pt x="237" y="9284"/>
                    </a:lnTo>
                    <a:lnTo>
                      <a:pt x="221" y="9284"/>
                    </a:lnTo>
                    <a:lnTo>
                      <a:pt x="253" y="9095"/>
                    </a:lnTo>
                    <a:lnTo>
                      <a:pt x="266" y="8905"/>
                    </a:lnTo>
                    <a:lnTo>
                      <a:pt x="297" y="9095"/>
                    </a:lnTo>
                    <a:lnTo>
                      <a:pt x="322" y="9095"/>
                    </a:lnTo>
                    <a:lnTo>
                      <a:pt x="341" y="9284"/>
                    </a:lnTo>
                    <a:lnTo>
                      <a:pt x="355" y="9474"/>
                    </a:lnTo>
                    <a:lnTo>
                      <a:pt x="400" y="9474"/>
                    </a:lnTo>
                    <a:lnTo>
                      <a:pt x="415" y="9284"/>
                    </a:lnTo>
                    <a:lnTo>
                      <a:pt x="444" y="9284"/>
                    </a:lnTo>
                    <a:lnTo>
                      <a:pt x="444" y="9474"/>
                    </a:lnTo>
                    <a:lnTo>
                      <a:pt x="429" y="9474"/>
                    </a:lnTo>
                    <a:lnTo>
                      <a:pt x="429" y="9663"/>
                    </a:lnTo>
                    <a:lnTo>
                      <a:pt x="459" y="9663"/>
                    </a:lnTo>
                    <a:lnTo>
                      <a:pt x="429" y="9853"/>
                    </a:lnTo>
                    <a:lnTo>
                      <a:pt x="415" y="9663"/>
                    </a:lnTo>
                    <a:lnTo>
                      <a:pt x="370" y="9663"/>
                    </a:lnTo>
                    <a:lnTo>
                      <a:pt x="355" y="9474"/>
                    </a:lnTo>
                    <a:lnTo>
                      <a:pt x="346" y="9663"/>
                    </a:lnTo>
                    <a:lnTo>
                      <a:pt x="340" y="9663"/>
                    </a:lnTo>
                    <a:lnTo>
                      <a:pt x="335" y="9853"/>
                    </a:lnTo>
                    <a:lnTo>
                      <a:pt x="326" y="10042"/>
                    </a:lnTo>
                    <a:lnTo>
                      <a:pt x="326" y="10232"/>
                    </a:lnTo>
                    <a:lnTo>
                      <a:pt x="340" y="10232"/>
                    </a:lnTo>
                    <a:lnTo>
                      <a:pt x="340" y="10421"/>
                    </a:lnTo>
                    <a:lnTo>
                      <a:pt x="415" y="10421"/>
                    </a:lnTo>
                    <a:lnTo>
                      <a:pt x="429" y="10232"/>
                    </a:lnTo>
                    <a:lnTo>
                      <a:pt x="474" y="10232"/>
                    </a:lnTo>
                    <a:lnTo>
                      <a:pt x="474" y="10611"/>
                    </a:lnTo>
                    <a:lnTo>
                      <a:pt x="459" y="10611"/>
                    </a:lnTo>
                    <a:lnTo>
                      <a:pt x="444" y="10800"/>
                    </a:lnTo>
                    <a:lnTo>
                      <a:pt x="466" y="10800"/>
                    </a:lnTo>
                    <a:lnTo>
                      <a:pt x="511" y="10989"/>
                    </a:lnTo>
                    <a:lnTo>
                      <a:pt x="454" y="10989"/>
                    </a:lnTo>
                    <a:lnTo>
                      <a:pt x="429" y="10800"/>
                    </a:lnTo>
                    <a:lnTo>
                      <a:pt x="416" y="10989"/>
                    </a:lnTo>
                    <a:lnTo>
                      <a:pt x="384" y="11368"/>
                    </a:lnTo>
                    <a:lnTo>
                      <a:pt x="370" y="11558"/>
                    </a:lnTo>
                    <a:lnTo>
                      <a:pt x="406" y="11558"/>
                    </a:lnTo>
                    <a:lnTo>
                      <a:pt x="483" y="11747"/>
                    </a:lnTo>
                    <a:lnTo>
                      <a:pt x="8898" y="11747"/>
                    </a:lnTo>
                    <a:lnTo>
                      <a:pt x="8912" y="11558"/>
                    </a:lnTo>
                    <a:lnTo>
                      <a:pt x="8957" y="11558"/>
                    </a:lnTo>
                    <a:lnTo>
                      <a:pt x="8986" y="11747"/>
                    </a:lnTo>
                    <a:lnTo>
                      <a:pt x="9016" y="11747"/>
                    </a:lnTo>
                    <a:lnTo>
                      <a:pt x="9016" y="11937"/>
                    </a:lnTo>
                    <a:lnTo>
                      <a:pt x="9001" y="11937"/>
                    </a:lnTo>
                    <a:lnTo>
                      <a:pt x="8986" y="11748"/>
                    </a:lnTo>
                    <a:lnTo>
                      <a:pt x="8986" y="11937"/>
                    </a:lnTo>
                    <a:lnTo>
                      <a:pt x="8977" y="11937"/>
                    </a:lnTo>
                    <a:lnTo>
                      <a:pt x="8972" y="11902"/>
                    </a:lnTo>
                    <a:lnTo>
                      <a:pt x="8972" y="13453"/>
                    </a:lnTo>
                    <a:lnTo>
                      <a:pt x="8932" y="13579"/>
                    </a:lnTo>
                    <a:lnTo>
                      <a:pt x="8942" y="13453"/>
                    </a:lnTo>
                    <a:lnTo>
                      <a:pt x="8972" y="13453"/>
                    </a:lnTo>
                    <a:lnTo>
                      <a:pt x="8972" y="11902"/>
                    </a:lnTo>
                    <a:lnTo>
                      <a:pt x="8949" y="11748"/>
                    </a:lnTo>
                    <a:lnTo>
                      <a:pt x="8912" y="11748"/>
                    </a:lnTo>
                    <a:lnTo>
                      <a:pt x="8912" y="13642"/>
                    </a:lnTo>
                    <a:lnTo>
                      <a:pt x="8838" y="14021"/>
                    </a:lnTo>
                    <a:lnTo>
                      <a:pt x="8809" y="13832"/>
                    </a:lnTo>
                    <a:lnTo>
                      <a:pt x="8794" y="14021"/>
                    </a:lnTo>
                    <a:lnTo>
                      <a:pt x="8779" y="13832"/>
                    </a:lnTo>
                    <a:lnTo>
                      <a:pt x="8720" y="13832"/>
                    </a:lnTo>
                    <a:lnTo>
                      <a:pt x="8705" y="13642"/>
                    </a:lnTo>
                    <a:lnTo>
                      <a:pt x="8705" y="14400"/>
                    </a:lnTo>
                    <a:lnTo>
                      <a:pt x="8661" y="14400"/>
                    </a:lnTo>
                    <a:lnTo>
                      <a:pt x="8619" y="14211"/>
                    </a:lnTo>
                    <a:lnTo>
                      <a:pt x="8540" y="14021"/>
                    </a:lnTo>
                    <a:lnTo>
                      <a:pt x="8498" y="14021"/>
                    </a:lnTo>
                    <a:lnTo>
                      <a:pt x="8453" y="14589"/>
                    </a:lnTo>
                    <a:lnTo>
                      <a:pt x="8407" y="14589"/>
                    </a:lnTo>
                    <a:lnTo>
                      <a:pt x="8381" y="14400"/>
                    </a:lnTo>
                    <a:lnTo>
                      <a:pt x="8352" y="14400"/>
                    </a:lnTo>
                    <a:lnTo>
                      <a:pt x="8362" y="14211"/>
                    </a:lnTo>
                    <a:lnTo>
                      <a:pt x="8365" y="14021"/>
                    </a:lnTo>
                    <a:lnTo>
                      <a:pt x="8343" y="14021"/>
                    </a:lnTo>
                    <a:lnTo>
                      <a:pt x="8322" y="13832"/>
                    </a:lnTo>
                    <a:lnTo>
                      <a:pt x="8304" y="13832"/>
                    </a:lnTo>
                    <a:lnTo>
                      <a:pt x="8291" y="13642"/>
                    </a:lnTo>
                    <a:lnTo>
                      <a:pt x="8281" y="13832"/>
                    </a:lnTo>
                    <a:lnTo>
                      <a:pt x="8292" y="14021"/>
                    </a:lnTo>
                    <a:lnTo>
                      <a:pt x="8284" y="14211"/>
                    </a:lnTo>
                    <a:lnTo>
                      <a:pt x="8217" y="14211"/>
                    </a:lnTo>
                    <a:lnTo>
                      <a:pt x="8231" y="14400"/>
                    </a:lnTo>
                    <a:lnTo>
                      <a:pt x="8217" y="14400"/>
                    </a:lnTo>
                    <a:lnTo>
                      <a:pt x="8217" y="14589"/>
                    </a:lnTo>
                    <a:lnTo>
                      <a:pt x="8202" y="14589"/>
                    </a:lnTo>
                    <a:lnTo>
                      <a:pt x="8202" y="14779"/>
                    </a:lnTo>
                    <a:lnTo>
                      <a:pt x="8024" y="14779"/>
                    </a:lnTo>
                    <a:lnTo>
                      <a:pt x="8015" y="14968"/>
                    </a:lnTo>
                    <a:lnTo>
                      <a:pt x="8009" y="14968"/>
                    </a:lnTo>
                    <a:lnTo>
                      <a:pt x="8003" y="15158"/>
                    </a:lnTo>
                    <a:lnTo>
                      <a:pt x="7995" y="15347"/>
                    </a:lnTo>
                    <a:lnTo>
                      <a:pt x="8054" y="15347"/>
                    </a:lnTo>
                    <a:lnTo>
                      <a:pt x="8069" y="15158"/>
                    </a:lnTo>
                    <a:lnTo>
                      <a:pt x="8091" y="15347"/>
                    </a:lnTo>
                    <a:lnTo>
                      <a:pt x="8115" y="15347"/>
                    </a:lnTo>
                    <a:lnTo>
                      <a:pt x="8141" y="15537"/>
                    </a:lnTo>
                    <a:lnTo>
                      <a:pt x="8172" y="15537"/>
                    </a:lnTo>
                    <a:lnTo>
                      <a:pt x="8157" y="15726"/>
                    </a:lnTo>
                    <a:lnTo>
                      <a:pt x="8098" y="15726"/>
                    </a:lnTo>
                    <a:lnTo>
                      <a:pt x="8083" y="15916"/>
                    </a:lnTo>
                    <a:lnTo>
                      <a:pt x="8113" y="15916"/>
                    </a:lnTo>
                    <a:lnTo>
                      <a:pt x="8128" y="16105"/>
                    </a:lnTo>
                    <a:lnTo>
                      <a:pt x="8128" y="16295"/>
                    </a:lnTo>
                    <a:lnTo>
                      <a:pt x="8150" y="16295"/>
                    </a:lnTo>
                    <a:lnTo>
                      <a:pt x="8194" y="16484"/>
                    </a:lnTo>
                    <a:lnTo>
                      <a:pt x="8069" y="16484"/>
                    </a:lnTo>
                    <a:lnTo>
                      <a:pt x="8054" y="16295"/>
                    </a:lnTo>
                    <a:lnTo>
                      <a:pt x="7580" y="16295"/>
                    </a:lnTo>
                    <a:lnTo>
                      <a:pt x="7624" y="16484"/>
                    </a:lnTo>
                    <a:lnTo>
                      <a:pt x="7593" y="16484"/>
                    </a:lnTo>
                    <a:lnTo>
                      <a:pt x="7565" y="16674"/>
                    </a:lnTo>
                    <a:lnTo>
                      <a:pt x="7506" y="16674"/>
                    </a:lnTo>
                    <a:lnTo>
                      <a:pt x="7506" y="16484"/>
                    </a:lnTo>
                    <a:lnTo>
                      <a:pt x="7521" y="16484"/>
                    </a:lnTo>
                    <a:lnTo>
                      <a:pt x="7521" y="16295"/>
                    </a:lnTo>
                    <a:lnTo>
                      <a:pt x="8024" y="16295"/>
                    </a:lnTo>
                    <a:lnTo>
                      <a:pt x="8024" y="16105"/>
                    </a:lnTo>
                    <a:lnTo>
                      <a:pt x="8054" y="16105"/>
                    </a:lnTo>
                    <a:lnTo>
                      <a:pt x="8054" y="16295"/>
                    </a:lnTo>
                    <a:lnTo>
                      <a:pt x="8098" y="16295"/>
                    </a:lnTo>
                    <a:lnTo>
                      <a:pt x="8069" y="16105"/>
                    </a:lnTo>
                    <a:lnTo>
                      <a:pt x="8069" y="15916"/>
                    </a:lnTo>
                    <a:lnTo>
                      <a:pt x="8054" y="15726"/>
                    </a:lnTo>
                    <a:lnTo>
                      <a:pt x="8039" y="15726"/>
                    </a:lnTo>
                    <a:lnTo>
                      <a:pt x="8024" y="15537"/>
                    </a:lnTo>
                    <a:lnTo>
                      <a:pt x="8024" y="15726"/>
                    </a:lnTo>
                    <a:lnTo>
                      <a:pt x="7950" y="15726"/>
                    </a:lnTo>
                    <a:lnTo>
                      <a:pt x="7950" y="15347"/>
                    </a:lnTo>
                    <a:lnTo>
                      <a:pt x="7980" y="15347"/>
                    </a:lnTo>
                    <a:lnTo>
                      <a:pt x="7950" y="15158"/>
                    </a:lnTo>
                    <a:lnTo>
                      <a:pt x="7935" y="15063"/>
                    </a:lnTo>
                    <a:lnTo>
                      <a:pt x="7935" y="15916"/>
                    </a:lnTo>
                    <a:lnTo>
                      <a:pt x="7921" y="15916"/>
                    </a:lnTo>
                    <a:lnTo>
                      <a:pt x="7921" y="16105"/>
                    </a:lnTo>
                    <a:lnTo>
                      <a:pt x="7876" y="15916"/>
                    </a:lnTo>
                    <a:lnTo>
                      <a:pt x="7777" y="15916"/>
                    </a:lnTo>
                    <a:lnTo>
                      <a:pt x="7758" y="16105"/>
                    </a:lnTo>
                    <a:lnTo>
                      <a:pt x="7713" y="15726"/>
                    </a:lnTo>
                    <a:lnTo>
                      <a:pt x="7713" y="15537"/>
                    </a:lnTo>
                    <a:lnTo>
                      <a:pt x="7684" y="15537"/>
                    </a:lnTo>
                    <a:lnTo>
                      <a:pt x="7669" y="15726"/>
                    </a:lnTo>
                    <a:lnTo>
                      <a:pt x="7654" y="15537"/>
                    </a:lnTo>
                    <a:lnTo>
                      <a:pt x="7626" y="15537"/>
                    </a:lnTo>
                    <a:lnTo>
                      <a:pt x="7593" y="15348"/>
                    </a:lnTo>
                    <a:lnTo>
                      <a:pt x="7580" y="15158"/>
                    </a:lnTo>
                    <a:lnTo>
                      <a:pt x="7715" y="15158"/>
                    </a:lnTo>
                    <a:lnTo>
                      <a:pt x="7732" y="15347"/>
                    </a:lnTo>
                    <a:lnTo>
                      <a:pt x="7728" y="15537"/>
                    </a:lnTo>
                    <a:lnTo>
                      <a:pt x="7713" y="15537"/>
                    </a:lnTo>
                    <a:lnTo>
                      <a:pt x="7736" y="15726"/>
                    </a:lnTo>
                    <a:lnTo>
                      <a:pt x="7802" y="15726"/>
                    </a:lnTo>
                    <a:lnTo>
                      <a:pt x="7802" y="15537"/>
                    </a:lnTo>
                    <a:lnTo>
                      <a:pt x="7846" y="15537"/>
                    </a:lnTo>
                    <a:lnTo>
                      <a:pt x="7861" y="15726"/>
                    </a:lnTo>
                    <a:lnTo>
                      <a:pt x="7806" y="15726"/>
                    </a:lnTo>
                    <a:lnTo>
                      <a:pt x="7793" y="15916"/>
                    </a:lnTo>
                    <a:lnTo>
                      <a:pt x="7891" y="15916"/>
                    </a:lnTo>
                    <a:lnTo>
                      <a:pt x="7921" y="15726"/>
                    </a:lnTo>
                    <a:lnTo>
                      <a:pt x="7935" y="15726"/>
                    </a:lnTo>
                    <a:lnTo>
                      <a:pt x="7935" y="15063"/>
                    </a:lnTo>
                    <a:lnTo>
                      <a:pt x="7921" y="14968"/>
                    </a:lnTo>
                    <a:lnTo>
                      <a:pt x="7832" y="14968"/>
                    </a:lnTo>
                    <a:lnTo>
                      <a:pt x="7817" y="15158"/>
                    </a:lnTo>
                    <a:lnTo>
                      <a:pt x="7787" y="15158"/>
                    </a:lnTo>
                    <a:lnTo>
                      <a:pt x="7787" y="15221"/>
                    </a:lnTo>
                    <a:lnTo>
                      <a:pt x="7780" y="15158"/>
                    </a:lnTo>
                    <a:lnTo>
                      <a:pt x="7735" y="14968"/>
                    </a:lnTo>
                    <a:lnTo>
                      <a:pt x="7780" y="14968"/>
                    </a:lnTo>
                    <a:lnTo>
                      <a:pt x="7802" y="15158"/>
                    </a:lnTo>
                    <a:lnTo>
                      <a:pt x="7802" y="14968"/>
                    </a:lnTo>
                    <a:lnTo>
                      <a:pt x="7803" y="14968"/>
                    </a:lnTo>
                    <a:lnTo>
                      <a:pt x="7785" y="14779"/>
                    </a:lnTo>
                    <a:lnTo>
                      <a:pt x="7765" y="14589"/>
                    </a:lnTo>
                    <a:lnTo>
                      <a:pt x="7713" y="14589"/>
                    </a:lnTo>
                    <a:lnTo>
                      <a:pt x="7684" y="14779"/>
                    </a:lnTo>
                    <a:lnTo>
                      <a:pt x="7713" y="14779"/>
                    </a:lnTo>
                    <a:lnTo>
                      <a:pt x="7621" y="14779"/>
                    </a:lnTo>
                    <a:lnTo>
                      <a:pt x="7554" y="14968"/>
                    </a:lnTo>
                    <a:lnTo>
                      <a:pt x="7521" y="14968"/>
                    </a:lnTo>
                    <a:lnTo>
                      <a:pt x="7513" y="15063"/>
                    </a:lnTo>
                    <a:lnTo>
                      <a:pt x="7513" y="16295"/>
                    </a:lnTo>
                    <a:lnTo>
                      <a:pt x="7491" y="16295"/>
                    </a:lnTo>
                    <a:lnTo>
                      <a:pt x="7491" y="16863"/>
                    </a:lnTo>
                    <a:lnTo>
                      <a:pt x="7424" y="17053"/>
                    </a:lnTo>
                    <a:lnTo>
                      <a:pt x="7356" y="17242"/>
                    </a:lnTo>
                    <a:lnTo>
                      <a:pt x="7285" y="17432"/>
                    </a:lnTo>
                    <a:lnTo>
                      <a:pt x="7210" y="17621"/>
                    </a:lnTo>
                    <a:lnTo>
                      <a:pt x="7277" y="17432"/>
                    </a:lnTo>
                    <a:lnTo>
                      <a:pt x="7345" y="17242"/>
                    </a:lnTo>
                    <a:lnTo>
                      <a:pt x="7416" y="17053"/>
                    </a:lnTo>
                    <a:lnTo>
                      <a:pt x="7491" y="16863"/>
                    </a:lnTo>
                    <a:lnTo>
                      <a:pt x="7476" y="16674"/>
                    </a:lnTo>
                    <a:lnTo>
                      <a:pt x="7491" y="16674"/>
                    </a:lnTo>
                    <a:lnTo>
                      <a:pt x="7491" y="16295"/>
                    </a:lnTo>
                    <a:lnTo>
                      <a:pt x="7432" y="16295"/>
                    </a:lnTo>
                    <a:lnTo>
                      <a:pt x="7432" y="16105"/>
                    </a:lnTo>
                    <a:lnTo>
                      <a:pt x="7469" y="16105"/>
                    </a:lnTo>
                    <a:lnTo>
                      <a:pt x="7513" y="16295"/>
                    </a:lnTo>
                    <a:lnTo>
                      <a:pt x="7513" y="15063"/>
                    </a:lnTo>
                    <a:lnTo>
                      <a:pt x="7491" y="15347"/>
                    </a:lnTo>
                    <a:lnTo>
                      <a:pt x="7417" y="15347"/>
                    </a:lnTo>
                    <a:lnTo>
                      <a:pt x="7417" y="16295"/>
                    </a:lnTo>
                    <a:lnTo>
                      <a:pt x="7328" y="16295"/>
                    </a:lnTo>
                    <a:lnTo>
                      <a:pt x="7343" y="16105"/>
                    </a:lnTo>
                    <a:lnTo>
                      <a:pt x="7328" y="16105"/>
                    </a:lnTo>
                    <a:lnTo>
                      <a:pt x="7313" y="16295"/>
                    </a:lnTo>
                    <a:lnTo>
                      <a:pt x="7291" y="15916"/>
                    </a:lnTo>
                    <a:lnTo>
                      <a:pt x="7003" y="15916"/>
                    </a:lnTo>
                    <a:lnTo>
                      <a:pt x="7003" y="16105"/>
                    </a:lnTo>
                    <a:lnTo>
                      <a:pt x="6979" y="16105"/>
                    </a:lnTo>
                    <a:lnTo>
                      <a:pt x="6967" y="16295"/>
                    </a:lnTo>
                    <a:lnTo>
                      <a:pt x="6958" y="16484"/>
                    </a:lnTo>
                    <a:lnTo>
                      <a:pt x="6943" y="16484"/>
                    </a:lnTo>
                    <a:lnTo>
                      <a:pt x="6929" y="16295"/>
                    </a:lnTo>
                    <a:lnTo>
                      <a:pt x="6929" y="16484"/>
                    </a:lnTo>
                    <a:lnTo>
                      <a:pt x="6914" y="16484"/>
                    </a:lnTo>
                    <a:lnTo>
                      <a:pt x="6914" y="16295"/>
                    </a:lnTo>
                    <a:lnTo>
                      <a:pt x="6869" y="16295"/>
                    </a:lnTo>
                    <a:lnTo>
                      <a:pt x="6869" y="16484"/>
                    </a:lnTo>
                    <a:lnTo>
                      <a:pt x="6825" y="16484"/>
                    </a:lnTo>
                    <a:lnTo>
                      <a:pt x="6795" y="16674"/>
                    </a:lnTo>
                    <a:lnTo>
                      <a:pt x="6781" y="16674"/>
                    </a:lnTo>
                    <a:lnTo>
                      <a:pt x="6758" y="16484"/>
                    </a:lnTo>
                    <a:lnTo>
                      <a:pt x="6682" y="16484"/>
                    </a:lnTo>
                    <a:lnTo>
                      <a:pt x="6714" y="16484"/>
                    </a:lnTo>
                    <a:lnTo>
                      <a:pt x="6692" y="16295"/>
                    </a:lnTo>
                    <a:lnTo>
                      <a:pt x="6558" y="16295"/>
                    </a:lnTo>
                    <a:lnTo>
                      <a:pt x="6558" y="16674"/>
                    </a:lnTo>
                    <a:lnTo>
                      <a:pt x="6544" y="16674"/>
                    </a:lnTo>
                    <a:lnTo>
                      <a:pt x="6558" y="16484"/>
                    </a:lnTo>
                    <a:lnTo>
                      <a:pt x="6558" y="16295"/>
                    </a:lnTo>
                    <a:lnTo>
                      <a:pt x="6447" y="16295"/>
                    </a:lnTo>
                    <a:lnTo>
                      <a:pt x="6475" y="16484"/>
                    </a:lnTo>
                    <a:lnTo>
                      <a:pt x="6499" y="16674"/>
                    </a:lnTo>
                    <a:lnTo>
                      <a:pt x="6447" y="16674"/>
                    </a:lnTo>
                    <a:lnTo>
                      <a:pt x="6425" y="16863"/>
                    </a:lnTo>
                    <a:lnTo>
                      <a:pt x="6603" y="16863"/>
                    </a:lnTo>
                    <a:lnTo>
                      <a:pt x="6618" y="16674"/>
                    </a:lnTo>
                    <a:lnTo>
                      <a:pt x="6647" y="16674"/>
                    </a:lnTo>
                    <a:lnTo>
                      <a:pt x="6662" y="16484"/>
                    </a:lnTo>
                    <a:lnTo>
                      <a:pt x="6677" y="16674"/>
                    </a:lnTo>
                    <a:lnTo>
                      <a:pt x="6677" y="16863"/>
                    </a:lnTo>
                    <a:lnTo>
                      <a:pt x="6721" y="16863"/>
                    </a:lnTo>
                    <a:lnTo>
                      <a:pt x="6692" y="16674"/>
                    </a:lnTo>
                    <a:lnTo>
                      <a:pt x="6751" y="16674"/>
                    </a:lnTo>
                    <a:lnTo>
                      <a:pt x="6751" y="16863"/>
                    </a:lnTo>
                    <a:lnTo>
                      <a:pt x="6721" y="16863"/>
                    </a:lnTo>
                    <a:lnTo>
                      <a:pt x="6736" y="17053"/>
                    </a:lnTo>
                    <a:lnTo>
                      <a:pt x="6688" y="17053"/>
                    </a:lnTo>
                    <a:lnTo>
                      <a:pt x="6621" y="16863"/>
                    </a:lnTo>
                    <a:lnTo>
                      <a:pt x="6188" y="16863"/>
                    </a:lnTo>
                    <a:lnTo>
                      <a:pt x="6188" y="17053"/>
                    </a:lnTo>
                    <a:lnTo>
                      <a:pt x="6144" y="17053"/>
                    </a:lnTo>
                    <a:lnTo>
                      <a:pt x="6159" y="16863"/>
                    </a:lnTo>
                    <a:lnTo>
                      <a:pt x="6085" y="16863"/>
                    </a:lnTo>
                    <a:lnTo>
                      <a:pt x="6085" y="16674"/>
                    </a:lnTo>
                    <a:lnTo>
                      <a:pt x="6070" y="16674"/>
                    </a:lnTo>
                    <a:lnTo>
                      <a:pt x="6070" y="16484"/>
                    </a:lnTo>
                    <a:lnTo>
                      <a:pt x="6088" y="16295"/>
                    </a:lnTo>
                    <a:lnTo>
                      <a:pt x="6116" y="16295"/>
                    </a:lnTo>
                    <a:lnTo>
                      <a:pt x="6147" y="16484"/>
                    </a:lnTo>
                    <a:lnTo>
                      <a:pt x="6174" y="16484"/>
                    </a:lnTo>
                    <a:lnTo>
                      <a:pt x="6203" y="16863"/>
                    </a:lnTo>
                    <a:lnTo>
                      <a:pt x="6425" y="16863"/>
                    </a:lnTo>
                    <a:lnTo>
                      <a:pt x="6292" y="16674"/>
                    </a:lnTo>
                    <a:lnTo>
                      <a:pt x="6277" y="16674"/>
                    </a:lnTo>
                    <a:lnTo>
                      <a:pt x="6277" y="16484"/>
                    </a:lnTo>
                    <a:lnTo>
                      <a:pt x="6292" y="16484"/>
                    </a:lnTo>
                    <a:lnTo>
                      <a:pt x="6277" y="16295"/>
                    </a:lnTo>
                    <a:lnTo>
                      <a:pt x="6248" y="16295"/>
                    </a:lnTo>
                    <a:lnTo>
                      <a:pt x="6233" y="16484"/>
                    </a:lnTo>
                    <a:lnTo>
                      <a:pt x="6203" y="16484"/>
                    </a:lnTo>
                    <a:lnTo>
                      <a:pt x="6218" y="16295"/>
                    </a:lnTo>
                    <a:lnTo>
                      <a:pt x="6233" y="16295"/>
                    </a:lnTo>
                    <a:lnTo>
                      <a:pt x="6233" y="16105"/>
                    </a:lnTo>
                    <a:lnTo>
                      <a:pt x="6248" y="16105"/>
                    </a:lnTo>
                    <a:lnTo>
                      <a:pt x="6248" y="15916"/>
                    </a:lnTo>
                    <a:lnTo>
                      <a:pt x="6262" y="15916"/>
                    </a:lnTo>
                    <a:lnTo>
                      <a:pt x="6262" y="15726"/>
                    </a:lnTo>
                    <a:lnTo>
                      <a:pt x="6396" y="15726"/>
                    </a:lnTo>
                    <a:lnTo>
                      <a:pt x="6396" y="15916"/>
                    </a:lnTo>
                    <a:lnTo>
                      <a:pt x="6455" y="15916"/>
                    </a:lnTo>
                    <a:lnTo>
                      <a:pt x="6470" y="15726"/>
                    </a:lnTo>
                    <a:lnTo>
                      <a:pt x="6455" y="15537"/>
                    </a:lnTo>
                    <a:lnTo>
                      <a:pt x="6455" y="15726"/>
                    </a:lnTo>
                    <a:lnTo>
                      <a:pt x="6440" y="15726"/>
                    </a:lnTo>
                    <a:lnTo>
                      <a:pt x="6455" y="15537"/>
                    </a:lnTo>
                    <a:lnTo>
                      <a:pt x="6396" y="15348"/>
                    </a:lnTo>
                    <a:lnTo>
                      <a:pt x="6174" y="15347"/>
                    </a:lnTo>
                    <a:lnTo>
                      <a:pt x="6188" y="15537"/>
                    </a:lnTo>
                    <a:lnTo>
                      <a:pt x="6159" y="15537"/>
                    </a:lnTo>
                    <a:lnTo>
                      <a:pt x="6159" y="15347"/>
                    </a:lnTo>
                    <a:lnTo>
                      <a:pt x="6188" y="15347"/>
                    </a:lnTo>
                    <a:lnTo>
                      <a:pt x="6203" y="15158"/>
                    </a:lnTo>
                    <a:lnTo>
                      <a:pt x="6174" y="15158"/>
                    </a:lnTo>
                    <a:lnTo>
                      <a:pt x="6174" y="14968"/>
                    </a:lnTo>
                    <a:lnTo>
                      <a:pt x="6159" y="14968"/>
                    </a:lnTo>
                    <a:lnTo>
                      <a:pt x="6159" y="15158"/>
                    </a:lnTo>
                    <a:lnTo>
                      <a:pt x="6144" y="15347"/>
                    </a:lnTo>
                    <a:lnTo>
                      <a:pt x="6085" y="15347"/>
                    </a:lnTo>
                    <a:lnTo>
                      <a:pt x="6100" y="15158"/>
                    </a:lnTo>
                    <a:lnTo>
                      <a:pt x="6144" y="15158"/>
                    </a:lnTo>
                    <a:lnTo>
                      <a:pt x="6114" y="14968"/>
                    </a:lnTo>
                    <a:lnTo>
                      <a:pt x="6144" y="14968"/>
                    </a:lnTo>
                    <a:lnTo>
                      <a:pt x="6144" y="15158"/>
                    </a:lnTo>
                    <a:lnTo>
                      <a:pt x="6159" y="15158"/>
                    </a:lnTo>
                    <a:lnTo>
                      <a:pt x="6159" y="14968"/>
                    </a:lnTo>
                    <a:lnTo>
                      <a:pt x="6144" y="14779"/>
                    </a:lnTo>
                    <a:lnTo>
                      <a:pt x="6011" y="14779"/>
                    </a:lnTo>
                    <a:lnTo>
                      <a:pt x="6168" y="14779"/>
                    </a:lnTo>
                    <a:lnTo>
                      <a:pt x="6183" y="14589"/>
                    </a:lnTo>
                    <a:lnTo>
                      <a:pt x="6203" y="14589"/>
                    </a:lnTo>
                    <a:lnTo>
                      <a:pt x="6203" y="14400"/>
                    </a:lnTo>
                    <a:lnTo>
                      <a:pt x="6188" y="14400"/>
                    </a:lnTo>
                    <a:lnTo>
                      <a:pt x="6174" y="14211"/>
                    </a:lnTo>
                    <a:lnTo>
                      <a:pt x="6100" y="14589"/>
                    </a:lnTo>
                    <a:lnTo>
                      <a:pt x="6076" y="14514"/>
                    </a:lnTo>
                    <a:lnTo>
                      <a:pt x="6085" y="14400"/>
                    </a:lnTo>
                    <a:lnTo>
                      <a:pt x="6100" y="14400"/>
                    </a:lnTo>
                    <a:lnTo>
                      <a:pt x="6114" y="14211"/>
                    </a:lnTo>
                    <a:lnTo>
                      <a:pt x="6254" y="14211"/>
                    </a:lnTo>
                    <a:lnTo>
                      <a:pt x="6307" y="14400"/>
                    </a:lnTo>
                    <a:lnTo>
                      <a:pt x="6277" y="14400"/>
                    </a:lnTo>
                    <a:lnTo>
                      <a:pt x="6268" y="14589"/>
                    </a:lnTo>
                    <a:lnTo>
                      <a:pt x="6256" y="14779"/>
                    </a:lnTo>
                    <a:lnTo>
                      <a:pt x="6262" y="14779"/>
                    </a:lnTo>
                    <a:lnTo>
                      <a:pt x="6233" y="14968"/>
                    </a:lnTo>
                    <a:lnTo>
                      <a:pt x="6218" y="14968"/>
                    </a:lnTo>
                    <a:lnTo>
                      <a:pt x="6218" y="15158"/>
                    </a:lnTo>
                    <a:lnTo>
                      <a:pt x="6203" y="15158"/>
                    </a:lnTo>
                    <a:lnTo>
                      <a:pt x="6233" y="15347"/>
                    </a:lnTo>
                    <a:lnTo>
                      <a:pt x="6366" y="15347"/>
                    </a:lnTo>
                    <a:lnTo>
                      <a:pt x="6351" y="15158"/>
                    </a:lnTo>
                    <a:lnTo>
                      <a:pt x="6307" y="15158"/>
                    </a:lnTo>
                    <a:lnTo>
                      <a:pt x="6307" y="14968"/>
                    </a:lnTo>
                    <a:lnTo>
                      <a:pt x="6277" y="14968"/>
                    </a:lnTo>
                    <a:lnTo>
                      <a:pt x="6277" y="14779"/>
                    </a:lnTo>
                    <a:lnTo>
                      <a:pt x="6322" y="14779"/>
                    </a:lnTo>
                    <a:lnTo>
                      <a:pt x="6336" y="14968"/>
                    </a:lnTo>
                    <a:lnTo>
                      <a:pt x="6337" y="14770"/>
                    </a:lnTo>
                    <a:lnTo>
                      <a:pt x="6338" y="14589"/>
                    </a:lnTo>
                    <a:lnTo>
                      <a:pt x="6343" y="14400"/>
                    </a:lnTo>
                    <a:lnTo>
                      <a:pt x="6351" y="14211"/>
                    </a:lnTo>
                    <a:lnTo>
                      <a:pt x="6376" y="14211"/>
                    </a:lnTo>
                    <a:lnTo>
                      <a:pt x="6403" y="14021"/>
                    </a:lnTo>
                    <a:lnTo>
                      <a:pt x="6430" y="14021"/>
                    </a:lnTo>
                    <a:lnTo>
                      <a:pt x="6455" y="13832"/>
                    </a:lnTo>
                    <a:lnTo>
                      <a:pt x="6470" y="13832"/>
                    </a:lnTo>
                    <a:lnTo>
                      <a:pt x="6514" y="14021"/>
                    </a:lnTo>
                    <a:lnTo>
                      <a:pt x="6603" y="14589"/>
                    </a:lnTo>
                    <a:lnTo>
                      <a:pt x="6647" y="14779"/>
                    </a:lnTo>
                    <a:lnTo>
                      <a:pt x="6708" y="14779"/>
                    </a:lnTo>
                    <a:lnTo>
                      <a:pt x="6736" y="14589"/>
                    </a:lnTo>
                    <a:lnTo>
                      <a:pt x="6810" y="14589"/>
                    </a:lnTo>
                    <a:lnTo>
                      <a:pt x="6825" y="14779"/>
                    </a:lnTo>
                    <a:lnTo>
                      <a:pt x="6840" y="14779"/>
                    </a:lnTo>
                    <a:lnTo>
                      <a:pt x="6840" y="14589"/>
                    </a:lnTo>
                    <a:lnTo>
                      <a:pt x="6929" y="14400"/>
                    </a:lnTo>
                    <a:lnTo>
                      <a:pt x="6810" y="14400"/>
                    </a:lnTo>
                    <a:lnTo>
                      <a:pt x="6825" y="14211"/>
                    </a:lnTo>
                    <a:lnTo>
                      <a:pt x="6855" y="14211"/>
                    </a:lnTo>
                    <a:lnTo>
                      <a:pt x="6855" y="14021"/>
                    </a:lnTo>
                    <a:lnTo>
                      <a:pt x="6840" y="14021"/>
                    </a:lnTo>
                    <a:lnTo>
                      <a:pt x="6869" y="13832"/>
                    </a:lnTo>
                    <a:lnTo>
                      <a:pt x="6884" y="13832"/>
                    </a:lnTo>
                    <a:lnTo>
                      <a:pt x="6906" y="14021"/>
                    </a:lnTo>
                    <a:lnTo>
                      <a:pt x="6929" y="14021"/>
                    </a:lnTo>
                    <a:lnTo>
                      <a:pt x="6951" y="14211"/>
                    </a:lnTo>
                    <a:lnTo>
                      <a:pt x="6988" y="14211"/>
                    </a:lnTo>
                    <a:lnTo>
                      <a:pt x="6988" y="14400"/>
                    </a:lnTo>
                    <a:lnTo>
                      <a:pt x="7003" y="14400"/>
                    </a:lnTo>
                    <a:lnTo>
                      <a:pt x="6970" y="14589"/>
                    </a:lnTo>
                    <a:lnTo>
                      <a:pt x="6938" y="14589"/>
                    </a:lnTo>
                    <a:lnTo>
                      <a:pt x="6909" y="14779"/>
                    </a:lnTo>
                    <a:lnTo>
                      <a:pt x="6884" y="14968"/>
                    </a:lnTo>
                    <a:lnTo>
                      <a:pt x="6840" y="14968"/>
                    </a:lnTo>
                    <a:lnTo>
                      <a:pt x="6825" y="14779"/>
                    </a:lnTo>
                    <a:lnTo>
                      <a:pt x="6810" y="14779"/>
                    </a:lnTo>
                    <a:lnTo>
                      <a:pt x="6810" y="14968"/>
                    </a:lnTo>
                    <a:lnTo>
                      <a:pt x="6766" y="14968"/>
                    </a:lnTo>
                    <a:lnTo>
                      <a:pt x="6743" y="15158"/>
                    </a:lnTo>
                    <a:lnTo>
                      <a:pt x="6721" y="15158"/>
                    </a:lnTo>
                    <a:lnTo>
                      <a:pt x="6710" y="14968"/>
                    </a:lnTo>
                    <a:lnTo>
                      <a:pt x="6688" y="14779"/>
                    </a:lnTo>
                    <a:lnTo>
                      <a:pt x="6662" y="14779"/>
                    </a:lnTo>
                    <a:lnTo>
                      <a:pt x="6662" y="14968"/>
                    </a:lnTo>
                    <a:lnTo>
                      <a:pt x="6632" y="14968"/>
                    </a:lnTo>
                    <a:lnTo>
                      <a:pt x="6647" y="15158"/>
                    </a:lnTo>
                    <a:lnTo>
                      <a:pt x="6627" y="15347"/>
                    </a:lnTo>
                    <a:lnTo>
                      <a:pt x="6593" y="15347"/>
                    </a:lnTo>
                    <a:lnTo>
                      <a:pt x="6573" y="15158"/>
                    </a:lnTo>
                    <a:lnTo>
                      <a:pt x="6553" y="15347"/>
                    </a:lnTo>
                    <a:lnTo>
                      <a:pt x="6519" y="15537"/>
                    </a:lnTo>
                    <a:lnTo>
                      <a:pt x="6499" y="15726"/>
                    </a:lnTo>
                    <a:lnTo>
                      <a:pt x="6514" y="15726"/>
                    </a:lnTo>
                    <a:lnTo>
                      <a:pt x="6514" y="15916"/>
                    </a:lnTo>
                    <a:lnTo>
                      <a:pt x="6588" y="15916"/>
                    </a:lnTo>
                    <a:lnTo>
                      <a:pt x="6573" y="16105"/>
                    </a:lnTo>
                    <a:lnTo>
                      <a:pt x="6529" y="16105"/>
                    </a:lnTo>
                    <a:lnTo>
                      <a:pt x="6499" y="15916"/>
                    </a:lnTo>
                    <a:lnTo>
                      <a:pt x="6425" y="15916"/>
                    </a:lnTo>
                    <a:lnTo>
                      <a:pt x="6410" y="16105"/>
                    </a:lnTo>
                    <a:lnTo>
                      <a:pt x="6396" y="16105"/>
                    </a:lnTo>
                    <a:lnTo>
                      <a:pt x="6420" y="16295"/>
                    </a:lnTo>
                    <a:lnTo>
                      <a:pt x="6588" y="16295"/>
                    </a:lnTo>
                    <a:lnTo>
                      <a:pt x="6588" y="16105"/>
                    </a:lnTo>
                    <a:lnTo>
                      <a:pt x="6603" y="16295"/>
                    </a:lnTo>
                    <a:lnTo>
                      <a:pt x="6662" y="16295"/>
                    </a:lnTo>
                    <a:lnTo>
                      <a:pt x="6632" y="16105"/>
                    </a:lnTo>
                    <a:lnTo>
                      <a:pt x="6692" y="15916"/>
                    </a:lnTo>
                    <a:lnTo>
                      <a:pt x="6677" y="15916"/>
                    </a:lnTo>
                    <a:lnTo>
                      <a:pt x="6647" y="15726"/>
                    </a:lnTo>
                    <a:lnTo>
                      <a:pt x="6706" y="15726"/>
                    </a:lnTo>
                    <a:lnTo>
                      <a:pt x="6692" y="15916"/>
                    </a:lnTo>
                    <a:lnTo>
                      <a:pt x="6721" y="15916"/>
                    </a:lnTo>
                    <a:lnTo>
                      <a:pt x="6721" y="15726"/>
                    </a:lnTo>
                    <a:lnTo>
                      <a:pt x="6720" y="15726"/>
                    </a:lnTo>
                    <a:lnTo>
                      <a:pt x="6751" y="15537"/>
                    </a:lnTo>
                    <a:lnTo>
                      <a:pt x="6766" y="15347"/>
                    </a:lnTo>
                    <a:lnTo>
                      <a:pt x="6751" y="15347"/>
                    </a:lnTo>
                    <a:lnTo>
                      <a:pt x="6751" y="15158"/>
                    </a:lnTo>
                    <a:lnTo>
                      <a:pt x="6781" y="15158"/>
                    </a:lnTo>
                    <a:lnTo>
                      <a:pt x="6781" y="15347"/>
                    </a:lnTo>
                    <a:lnTo>
                      <a:pt x="6795" y="15347"/>
                    </a:lnTo>
                    <a:lnTo>
                      <a:pt x="6880" y="14984"/>
                    </a:lnTo>
                    <a:lnTo>
                      <a:pt x="7003" y="15158"/>
                    </a:lnTo>
                    <a:lnTo>
                      <a:pt x="7025" y="15347"/>
                    </a:lnTo>
                    <a:lnTo>
                      <a:pt x="7069" y="15347"/>
                    </a:lnTo>
                    <a:lnTo>
                      <a:pt x="7091" y="15537"/>
                    </a:lnTo>
                    <a:lnTo>
                      <a:pt x="7055" y="15726"/>
                    </a:lnTo>
                    <a:lnTo>
                      <a:pt x="7030" y="15726"/>
                    </a:lnTo>
                    <a:lnTo>
                      <a:pt x="7014" y="15916"/>
                    </a:lnTo>
                    <a:lnTo>
                      <a:pt x="7280" y="15916"/>
                    </a:lnTo>
                    <a:lnTo>
                      <a:pt x="7269" y="15726"/>
                    </a:lnTo>
                    <a:lnTo>
                      <a:pt x="7388" y="15916"/>
                    </a:lnTo>
                    <a:lnTo>
                      <a:pt x="7402" y="16105"/>
                    </a:lnTo>
                    <a:lnTo>
                      <a:pt x="7417" y="16105"/>
                    </a:lnTo>
                    <a:lnTo>
                      <a:pt x="7417" y="15347"/>
                    </a:lnTo>
                    <a:lnTo>
                      <a:pt x="7388" y="15347"/>
                    </a:lnTo>
                    <a:lnTo>
                      <a:pt x="7396" y="15158"/>
                    </a:lnTo>
                    <a:lnTo>
                      <a:pt x="7408" y="14968"/>
                    </a:lnTo>
                    <a:lnTo>
                      <a:pt x="7417" y="14779"/>
                    </a:lnTo>
                    <a:lnTo>
                      <a:pt x="7373" y="14779"/>
                    </a:lnTo>
                    <a:lnTo>
                      <a:pt x="7359" y="14968"/>
                    </a:lnTo>
                    <a:lnTo>
                      <a:pt x="7327" y="15158"/>
                    </a:lnTo>
                    <a:lnTo>
                      <a:pt x="7313" y="15158"/>
                    </a:lnTo>
                    <a:lnTo>
                      <a:pt x="7311" y="14968"/>
                    </a:lnTo>
                    <a:lnTo>
                      <a:pt x="7301" y="14779"/>
                    </a:lnTo>
                    <a:lnTo>
                      <a:pt x="7358" y="14779"/>
                    </a:lnTo>
                    <a:lnTo>
                      <a:pt x="7347" y="14589"/>
                    </a:lnTo>
                    <a:lnTo>
                      <a:pt x="7325" y="14400"/>
                    </a:lnTo>
                    <a:lnTo>
                      <a:pt x="7313" y="14400"/>
                    </a:lnTo>
                    <a:lnTo>
                      <a:pt x="7284" y="14211"/>
                    </a:lnTo>
                    <a:lnTo>
                      <a:pt x="7269" y="14085"/>
                    </a:lnTo>
                    <a:lnTo>
                      <a:pt x="7269" y="14211"/>
                    </a:lnTo>
                    <a:lnTo>
                      <a:pt x="7260" y="14400"/>
                    </a:lnTo>
                    <a:lnTo>
                      <a:pt x="7248" y="14589"/>
                    </a:lnTo>
                    <a:lnTo>
                      <a:pt x="7175" y="14589"/>
                    </a:lnTo>
                    <a:lnTo>
                      <a:pt x="7146" y="14400"/>
                    </a:lnTo>
                    <a:lnTo>
                      <a:pt x="7032" y="14400"/>
                    </a:lnTo>
                    <a:lnTo>
                      <a:pt x="7032" y="14211"/>
                    </a:lnTo>
                    <a:lnTo>
                      <a:pt x="7017" y="14021"/>
                    </a:lnTo>
                    <a:lnTo>
                      <a:pt x="7062" y="14021"/>
                    </a:lnTo>
                    <a:lnTo>
                      <a:pt x="7047" y="14211"/>
                    </a:lnTo>
                    <a:lnTo>
                      <a:pt x="7091" y="14211"/>
                    </a:lnTo>
                    <a:lnTo>
                      <a:pt x="7125" y="14021"/>
                    </a:lnTo>
                    <a:lnTo>
                      <a:pt x="7156" y="14021"/>
                    </a:lnTo>
                    <a:lnTo>
                      <a:pt x="7185" y="13832"/>
                    </a:lnTo>
                    <a:lnTo>
                      <a:pt x="7219" y="13832"/>
                    </a:lnTo>
                    <a:lnTo>
                      <a:pt x="7231" y="14021"/>
                    </a:lnTo>
                    <a:lnTo>
                      <a:pt x="7239" y="14211"/>
                    </a:lnTo>
                    <a:lnTo>
                      <a:pt x="7239" y="14021"/>
                    </a:lnTo>
                    <a:lnTo>
                      <a:pt x="7254" y="14021"/>
                    </a:lnTo>
                    <a:lnTo>
                      <a:pt x="7254" y="14211"/>
                    </a:lnTo>
                    <a:lnTo>
                      <a:pt x="7269" y="14211"/>
                    </a:lnTo>
                    <a:lnTo>
                      <a:pt x="7269" y="14085"/>
                    </a:lnTo>
                    <a:lnTo>
                      <a:pt x="7262" y="14021"/>
                    </a:lnTo>
                    <a:lnTo>
                      <a:pt x="7269" y="14021"/>
                    </a:lnTo>
                    <a:lnTo>
                      <a:pt x="7269" y="13832"/>
                    </a:lnTo>
                    <a:lnTo>
                      <a:pt x="7313" y="13832"/>
                    </a:lnTo>
                    <a:lnTo>
                      <a:pt x="7328" y="13642"/>
                    </a:lnTo>
                    <a:lnTo>
                      <a:pt x="7373" y="13642"/>
                    </a:lnTo>
                    <a:lnTo>
                      <a:pt x="7402" y="13832"/>
                    </a:lnTo>
                    <a:lnTo>
                      <a:pt x="7462" y="13832"/>
                    </a:lnTo>
                    <a:lnTo>
                      <a:pt x="7462" y="14021"/>
                    </a:lnTo>
                    <a:lnTo>
                      <a:pt x="7447" y="14021"/>
                    </a:lnTo>
                    <a:lnTo>
                      <a:pt x="7432" y="13832"/>
                    </a:lnTo>
                    <a:lnTo>
                      <a:pt x="7432" y="14021"/>
                    </a:lnTo>
                    <a:lnTo>
                      <a:pt x="7417" y="14211"/>
                    </a:lnTo>
                    <a:lnTo>
                      <a:pt x="7432" y="14400"/>
                    </a:lnTo>
                    <a:lnTo>
                      <a:pt x="7462" y="14400"/>
                    </a:lnTo>
                    <a:lnTo>
                      <a:pt x="7462" y="14589"/>
                    </a:lnTo>
                    <a:lnTo>
                      <a:pt x="7476" y="14779"/>
                    </a:lnTo>
                    <a:lnTo>
                      <a:pt x="7515" y="14779"/>
                    </a:lnTo>
                    <a:lnTo>
                      <a:pt x="7527" y="14589"/>
                    </a:lnTo>
                    <a:lnTo>
                      <a:pt x="7535" y="14405"/>
                    </a:lnTo>
                    <a:lnTo>
                      <a:pt x="7534" y="14211"/>
                    </a:lnTo>
                    <a:lnTo>
                      <a:pt x="7529" y="14211"/>
                    </a:lnTo>
                    <a:lnTo>
                      <a:pt x="7521" y="14021"/>
                    </a:lnTo>
                    <a:lnTo>
                      <a:pt x="7491" y="14021"/>
                    </a:lnTo>
                    <a:lnTo>
                      <a:pt x="7491" y="13832"/>
                    </a:lnTo>
                    <a:lnTo>
                      <a:pt x="7536" y="13832"/>
                    </a:lnTo>
                    <a:lnTo>
                      <a:pt x="7536" y="14021"/>
                    </a:lnTo>
                    <a:lnTo>
                      <a:pt x="7580" y="14021"/>
                    </a:lnTo>
                    <a:lnTo>
                      <a:pt x="7595" y="14211"/>
                    </a:lnTo>
                    <a:lnTo>
                      <a:pt x="7583" y="14211"/>
                    </a:lnTo>
                    <a:lnTo>
                      <a:pt x="7571" y="14400"/>
                    </a:lnTo>
                    <a:lnTo>
                      <a:pt x="7555" y="14400"/>
                    </a:lnTo>
                    <a:lnTo>
                      <a:pt x="7536" y="14589"/>
                    </a:lnTo>
                    <a:lnTo>
                      <a:pt x="7639" y="14589"/>
                    </a:lnTo>
                    <a:lnTo>
                      <a:pt x="7639" y="14400"/>
                    </a:lnTo>
                    <a:lnTo>
                      <a:pt x="7669" y="14400"/>
                    </a:lnTo>
                    <a:lnTo>
                      <a:pt x="7684" y="14211"/>
                    </a:lnTo>
                    <a:lnTo>
                      <a:pt x="7728" y="14211"/>
                    </a:lnTo>
                    <a:lnTo>
                      <a:pt x="7728" y="14400"/>
                    </a:lnTo>
                    <a:lnTo>
                      <a:pt x="7743" y="14400"/>
                    </a:lnTo>
                    <a:lnTo>
                      <a:pt x="7743" y="14211"/>
                    </a:lnTo>
                    <a:lnTo>
                      <a:pt x="7772" y="14211"/>
                    </a:lnTo>
                    <a:lnTo>
                      <a:pt x="7758" y="14021"/>
                    </a:lnTo>
                    <a:lnTo>
                      <a:pt x="7678" y="14021"/>
                    </a:lnTo>
                    <a:lnTo>
                      <a:pt x="7654" y="13832"/>
                    </a:lnTo>
                    <a:lnTo>
                      <a:pt x="7624" y="14211"/>
                    </a:lnTo>
                    <a:lnTo>
                      <a:pt x="7610" y="14211"/>
                    </a:lnTo>
                    <a:lnTo>
                      <a:pt x="7595" y="14021"/>
                    </a:lnTo>
                    <a:lnTo>
                      <a:pt x="7610" y="13832"/>
                    </a:lnTo>
                    <a:lnTo>
                      <a:pt x="7565" y="13832"/>
                    </a:lnTo>
                    <a:lnTo>
                      <a:pt x="7565" y="13642"/>
                    </a:lnTo>
                    <a:lnTo>
                      <a:pt x="7580" y="13642"/>
                    </a:lnTo>
                    <a:lnTo>
                      <a:pt x="7580" y="13832"/>
                    </a:lnTo>
                    <a:lnTo>
                      <a:pt x="7595" y="13642"/>
                    </a:lnTo>
                    <a:lnTo>
                      <a:pt x="7624" y="13642"/>
                    </a:lnTo>
                    <a:lnTo>
                      <a:pt x="7624" y="13832"/>
                    </a:lnTo>
                    <a:lnTo>
                      <a:pt x="7772" y="13832"/>
                    </a:lnTo>
                    <a:lnTo>
                      <a:pt x="7772" y="14021"/>
                    </a:lnTo>
                    <a:lnTo>
                      <a:pt x="7802" y="14021"/>
                    </a:lnTo>
                    <a:lnTo>
                      <a:pt x="7787" y="13832"/>
                    </a:lnTo>
                    <a:lnTo>
                      <a:pt x="7817" y="13832"/>
                    </a:lnTo>
                    <a:lnTo>
                      <a:pt x="7817" y="14021"/>
                    </a:lnTo>
                    <a:lnTo>
                      <a:pt x="7845" y="14021"/>
                    </a:lnTo>
                    <a:lnTo>
                      <a:pt x="7877" y="13832"/>
                    </a:lnTo>
                    <a:lnTo>
                      <a:pt x="7891" y="13642"/>
                    </a:lnTo>
                    <a:lnTo>
                      <a:pt x="8128" y="13642"/>
                    </a:lnTo>
                    <a:lnTo>
                      <a:pt x="8161" y="13453"/>
                    </a:lnTo>
                    <a:lnTo>
                      <a:pt x="8193" y="13263"/>
                    </a:lnTo>
                    <a:lnTo>
                      <a:pt x="8221" y="13074"/>
                    </a:lnTo>
                    <a:lnTo>
                      <a:pt x="8246" y="12884"/>
                    </a:lnTo>
                    <a:lnTo>
                      <a:pt x="8242" y="13074"/>
                    </a:lnTo>
                    <a:lnTo>
                      <a:pt x="8211" y="13263"/>
                    </a:lnTo>
                    <a:lnTo>
                      <a:pt x="8194" y="13453"/>
                    </a:lnTo>
                    <a:lnTo>
                      <a:pt x="8231" y="13642"/>
                    </a:lnTo>
                    <a:lnTo>
                      <a:pt x="8246" y="13642"/>
                    </a:lnTo>
                    <a:lnTo>
                      <a:pt x="8261" y="13453"/>
                    </a:lnTo>
                    <a:lnTo>
                      <a:pt x="8305" y="13453"/>
                    </a:lnTo>
                    <a:lnTo>
                      <a:pt x="8365" y="13642"/>
                    </a:lnTo>
                    <a:lnTo>
                      <a:pt x="8424" y="13642"/>
                    </a:lnTo>
                    <a:lnTo>
                      <a:pt x="8409" y="13453"/>
                    </a:lnTo>
                    <a:lnTo>
                      <a:pt x="8379" y="13453"/>
                    </a:lnTo>
                    <a:lnTo>
                      <a:pt x="8407" y="13263"/>
                    </a:lnTo>
                    <a:lnTo>
                      <a:pt x="8484" y="13263"/>
                    </a:lnTo>
                    <a:lnTo>
                      <a:pt x="8527" y="13453"/>
                    </a:lnTo>
                    <a:lnTo>
                      <a:pt x="8542" y="13263"/>
                    </a:lnTo>
                    <a:lnTo>
                      <a:pt x="8518" y="13263"/>
                    </a:lnTo>
                    <a:lnTo>
                      <a:pt x="8489" y="13074"/>
                    </a:lnTo>
                    <a:lnTo>
                      <a:pt x="8524" y="13074"/>
                    </a:lnTo>
                    <a:lnTo>
                      <a:pt x="8557" y="13263"/>
                    </a:lnTo>
                    <a:lnTo>
                      <a:pt x="8572" y="13453"/>
                    </a:lnTo>
                    <a:lnTo>
                      <a:pt x="8557" y="13453"/>
                    </a:lnTo>
                    <a:lnTo>
                      <a:pt x="8577" y="13642"/>
                    </a:lnTo>
                    <a:lnTo>
                      <a:pt x="8611" y="14021"/>
                    </a:lnTo>
                    <a:lnTo>
                      <a:pt x="8631" y="14211"/>
                    </a:lnTo>
                    <a:lnTo>
                      <a:pt x="8705" y="14211"/>
                    </a:lnTo>
                    <a:lnTo>
                      <a:pt x="8705" y="13642"/>
                    </a:lnTo>
                    <a:lnTo>
                      <a:pt x="8794" y="13642"/>
                    </a:lnTo>
                    <a:lnTo>
                      <a:pt x="8794" y="13832"/>
                    </a:lnTo>
                    <a:lnTo>
                      <a:pt x="8809" y="13832"/>
                    </a:lnTo>
                    <a:lnTo>
                      <a:pt x="8809" y="13642"/>
                    </a:lnTo>
                    <a:lnTo>
                      <a:pt x="8912" y="13642"/>
                    </a:lnTo>
                    <a:lnTo>
                      <a:pt x="8912" y="11748"/>
                    </a:lnTo>
                    <a:lnTo>
                      <a:pt x="8457" y="11748"/>
                    </a:lnTo>
                    <a:lnTo>
                      <a:pt x="8457" y="13074"/>
                    </a:lnTo>
                    <a:lnTo>
                      <a:pt x="8424" y="12884"/>
                    </a:lnTo>
                    <a:lnTo>
                      <a:pt x="8409" y="13074"/>
                    </a:lnTo>
                    <a:lnTo>
                      <a:pt x="8394" y="13074"/>
                    </a:lnTo>
                    <a:lnTo>
                      <a:pt x="8379" y="13263"/>
                    </a:lnTo>
                    <a:lnTo>
                      <a:pt x="8320" y="12884"/>
                    </a:lnTo>
                    <a:lnTo>
                      <a:pt x="8424" y="12884"/>
                    </a:lnTo>
                    <a:lnTo>
                      <a:pt x="8457" y="13074"/>
                    </a:lnTo>
                    <a:lnTo>
                      <a:pt x="8457" y="11748"/>
                    </a:lnTo>
                    <a:lnTo>
                      <a:pt x="6499" y="11748"/>
                    </a:lnTo>
                    <a:lnTo>
                      <a:pt x="6499" y="13453"/>
                    </a:lnTo>
                    <a:lnTo>
                      <a:pt x="6484" y="13263"/>
                    </a:lnTo>
                    <a:lnTo>
                      <a:pt x="5433" y="13263"/>
                    </a:lnTo>
                    <a:lnTo>
                      <a:pt x="5433" y="15158"/>
                    </a:lnTo>
                    <a:lnTo>
                      <a:pt x="5404" y="15158"/>
                    </a:lnTo>
                    <a:lnTo>
                      <a:pt x="5404" y="14968"/>
                    </a:lnTo>
                    <a:lnTo>
                      <a:pt x="5389" y="14968"/>
                    </a:lnTo>
                    <a:lnTo>
                      <a:pt x="5389" y="15537"/>
                    </a:lnTo>
                    <a:lnTo>
                      <a:pt x="5359" y="15348"/>
                    </a:lnTo>
                    <a:lnTo>
                      <a:pt x="5300" y="15347"/>
                    </a:lnTo>
                    <a:lnTo>
                      <a:pt x="5285" y="15537"/>
                    </a:lnTo>
                    <a:lnTo>
                      <a:pt x="5270" y="15537"/>
                    </a:lnTo>
                    <a:lnTo>
                      <a:pt x="5256" y="15348"/>
                    </a:lnTo>
                    <a:lnTo>
                      <a:pt x="5137" y="15347"/>
                    </a:lnTo>
                    <a:lnTo>
                      <a:pt x="5137" y="15158"/>
                    </a:lnTo>
                    <a:lnTo>
                      <a:pt x="5122" y="15158"/>
                    </a:lnTo>
                    <a:lnTo>
                      <a:pt x="5122" y="15537"/>
                    </a:lnTo>
                    <a:lnTo>
                      <a:pt x="5108" y="15348"/>
                    </a:lnTo>
                    <a:lnTo>
                      <a:pt x="5063" y="15347"/>
                    </a:lnTo>
                    <a:lnTo>
                      <a:pt x="5093" y="15158"/>
                    </a:lnTo>
                    <a:lnTo>
                      <a:pt x="5048" y="15158"/>
                    </a:lnTo>
                    <a:lnTo>
                      <a:pt x="5047" y="15141"/>
                    </a:lnTo>
                    <a:lnTo>
                      <a:pt x="5034" y="14968"/>
                    </a:lnTo>
                    <a:lnTo>
                      <a:pt x="5034" y="14779"/>
                    </a:lnTo>
                    <a:lnTo>
                      <a:pt x="5199" y="14779"/>
                    </a:lnTo>
                    <a:lnTo>
                      <a:pt x="5241" y="14589"/>
                    </a:lnTo>
                    <a:lnTo>
                      <a:pt x="5254" y="14779"/>
                    </a:lnTo>
                    <a:lnTo>
                      <a:pt x="5287" y="14968"/>
                    </a:lnTo>
                    <a:lnTo>
                      <a:pt x="5300" y="14968"/>
                    </a:lnTo>
                    <a:lnTo>
                      <a:pt x="5285" y="15158"/>
                    </a:lnTo>
                    <a:lnTo>
                      <a:pt x="5241" y="15158"/>
                    </a:lnTo>
                    <a:lnTo>
                      <a:pt x="5226" y="15347"/>
                    </a:lnTo>
                    <a:lnTo>
                      <a:pt x="5315" y="15347"/>
                    </a:lnTo>
                    <a:lnTo>
                      <a:pt x="5315" y="15158"/>
                    </a:lnTo>
                    <a:lnTo>
                      <a:pt x="5330" y="15158"/>
                    </a:lnTo>
                    <a:lnTo>
                      <a:pt x="5330" y="14968"/>
                    </a:lnTo>
                    <a:lnTo>
                      <a:pt x="5344" y="15158"/>
                    </a:lnTo>
                    <a:lnTo>
                      <a:pt x="5389" y="15537"/>
                    </a:lnTo>
                    <a:lnTo>
                      <a:pt x="5389" y="14968"/>
                    </a:lnTo>
                    <a:lnTo>
                      <a:pt x="5374" y="14968"/>
                    </a:lnTo>
                    <a:lnTo>
                      <a:pt x="5374" y="14779"/>
                    </a:lnTo>
                    <a:lnTo>
                      <a:pt x="5433" y="14779"/>
                    </a:lnTo>
                    <a:lnTo>
                      <a:pt x="5433" y="13263"/>
                    </a:lnTo>
                    <a:lnTo>
                      <a:pt x="5359" y="13263"/>
                    </a:lnTo>
                    <a:lnTo>
                      <a:pt x="5359" y="14779"/>
                    </a:lnTo>
                    <a:lnTo>
                      <a:pt x="5344" y="14779"/>
                    </a:lnTo>
                    <a:lnTo>
                      <a:pt x="5330" y="14589"/>
                    </a:lnTo>
                    <a:lnTo>
                      <a:pt x="5359" y="14589"/>
                    </a:lnTo>
                    <a:lnTo>
                      <a:pt x="5359" y="13263"/>
                    </a:lnTo>
                    <a:lnTo>
                      <a:pt x="4989" y="13263"/>
                    </a:lnTo>
                    <a:lnTo>
                      <a:pt x="4989" y="14968"/>
                    </a:lnTo>
                    <a:lnTo>
                      <a:pt x="4974" y="14968"/>
                    </a:lnTo>
                    <a:lnTo>
                      <a:pt x="4974" y="15158"/>
                    </a:lnTo>
                    <a:lnTo>
                      <a:pt x="4960" y="15158"/>
                    </a:lnTo>
                    <a:lnTo>
                      <a:pt x="4960" y="14968"/>
                    </a:lnTo>
                    <a:lnTo>
                      <a:pt x="4945" y="14968"/>
                    </a:lnTo>
                    <a:lnTo>
                      <a:pt x="4952" y="14921"/>
                    </a:lnTo>
                    <a:lnTo>
                      <a:pt x="4930" y="14779"/>
                    </a:lnTo>
                    <a:lnTo>
                      <a:pt x="4900" y="14779"/>
                    </a:lnTo>
                    <a:lnTo>
                      <a:pt x="4915" y="14968"/>
                    </a:lnTo>
                    <a:lnTo>
                      <a:pt x="4886" y="14968"/>
                    </a:lnTo>
                    <a:lnTo>
                      <a:pt x="4886" y="14779"/>
                    </a:lnTo>
                    <a:lnTo>
                      <a:pt x="4974" y="14779"/>
                    </a:lnTo>
                    <a:lnTo>
                      <a:pt x="4952" y="14921"/>
                    </a:lnTo>
                    <a:lnTo>
                      <a:pt x="4960" y="14968"/>
                    </a:lnTo>
                    <a:lnTo>
                      <a:pt x="4989" y="14779"/>
                    </a:lnTo>
                    <a:lnTo>
                      <a:pt x="4989" y="13263"/>
                    </a:lnTo>
                    <a:lnTo>
                      <a:pt x="3568" y="13263"/>
                    </a:lnTo>
                    <a:lnTo>
                      <a:pt x="3568" y="15347"/>
                    </a:lnTo>
                    <a:lnTo>
                      <a:pt x="3553" y="15158"/>
                    </a:lnTo>
                    <a:lnTo>
                      <a:pt x="3568" y="15158"/>
                    </a:lnTo>
                    <a:lnTo>
                      <a:pt x="3568" y="13263"/>
                    </a:lnTo>
                    <a:lnTo>
                      <a:pt x="1466" y="13263"/>
                    </a:lnTo>
                    <a:lnTo>
                      <a:pt x="1466" y="15347"/>
                    </a:lnTo>
                    <a:lnTo>
                      <a:pt x="1451" y="15347"/>
                    </a:lnTo>
                    <a:lnTo>
                      <a:pt x="1466" y="15537"/>
                    </a:lnTo>
                    <a:lnTo>
                      <a:pt x="1451" y="15537"/>
                    </a:lnTo>
                    <a:lnTo>
                      <a:pt x="1451" y="15347"/>
                    </a:lnTo>
                    <a:lnTo>
                      <a:pt x="1444" y="15347"/>
                    </a:lnTo>
                    <a:lnTo>
                      <a:pt x="1423" y="15158"/>
                    </a:lnTo>
                    <a:lnTo>
                      <a:pt x="1405" y="15158"/>
                    </a:lnTo>
                    <a:lnTo>
                      <a:pt x="1392" y="14968"/>
                    </a:lnTo>
                    <a:lnTo>
                      <a:pt x="1362" y="14968"/>
                    </a:lnTo>
                    <a:lnTo>
                      <a:pt x="1362" y="14779"/>
                    </a:lnTo>
                    <a:lnTo>
                      <a:pt x="1392" y="14779"/>
                    </a:lnTo>
                    <a:lnTo>
                      <a:pt x="1392" y="14589"/>
                    </a:lnTo>
                    <a:lnTo>
                      <a:pt x="1421" y="14779"/>
                    </a:lnTo>
                    <a:lnTo>
                      <a:pt x="1392" y="14779"/>
                    </a:lnTo>
                    <a:lnTo>
                      <a:pt x="1392" y="14968"/>
                    </a:lnTo>
                    <a:lnTo>
                      <a:pt x="1399" y="14968"/>
                    </a:lnTo>
                    <a:lnTo>
                      <a:pt x="1443" y="15158"/>
                    </a:lnTo>
                    <a:lnTo>
                      <a:pt x="1466" y="15158"/>
                    </a:lnTo>
                    <a:lnTo>
                      <a:pt x="1466" y="13263"/>
                    </a:lnTo>
                    <a:lnTo>
                      <a:pt x="1125" y="13263"/>
                    </a:lnTo>
                    <a:lnTo>
                      <a:pt x="1125" y="13453"/>
                    </a:lnTo>
                    <a:lnTo>
                      <a:pt x="1110" y="13453"/>
                    </a:lnTo>
                    <a:lnTo>
                      <a:pt x="1110" y="13263"/>
                    </a:lnTo>
                    <a:lnTo>
                      <a:pt x="6499" y="13263"/>
                    </a:lnTo>
                    <a:lnTo>
                      <a:pt x="6499" y="11748"/>
                    </a:lnTo>
                    <a:lnTo>
                      <a:pt x="518" y="11747"/>
                    </a:lnTo>
                    <a:lnTo>
                      <a:pt x="507" y="11937"/>
                    </a:lnTo>
                    <a:lnTo>
                      <a:pt x="498" y="12126"/>
                    </a:lnTo>
                    <a:lnTo>
                      <a:pt x="491" y="12126"/>
                    </a:lnTo>
                    <a:lnTo>
                      <a:pt x="489" y="12316"/>
                    </a:lnTo>
                    <a:lnTo>
                      <a:pt x="489" y="12505"/>
                    </a:lnTo>
                    <a:lnTo>
                      <a:pt x="474" y="12505"/>
                    </a:lnTo>
                    <a:lnTo>
                      <a:pt x="474" y="12695"/>
                    </a:lnTo>
                    <a:lnTo>
                      <a:pt x="503" y="12695"/>
                    </a:lnTo>
                    <a:lnTo>
                      <a:pt x="503" y="12884"/>
                    </a:lnTo>
                    <a:lnTo>
                      <a:pt x="518" y="13074"/>
                    </a:lnTo>
                    <a:lnTo>
                      <a:pt x="529" y="13074"/>
                    </a:lnTo>
                    <a:lnTo>
                      <a:pt x="542" y="13263"/>
                    </a:lnTo>
                    <a:lnTo>
                      <a:pt x="600" y="13263"/>
                    </a:lnTo>
                    <a:lnTo>
                      <a:pt x="644" y="13453"/>
                    </a:lnTo>
                    <a:lnTo>
                      <a:pt x="666" y="13453"/>
                    </a:lnTo>
                    <a:lnTo>
                      <a:pt x="681" y="13263"/>
                    </a:lnTo>
                    <a:lnTo>
                      <a:pt x="666" y="13168"/>
                    </a:lnTo>
                    <a:lnTo>
                      <a:pt x="666" y="13074"/>
                    </a:lnTo>
                    <a:lnTo>
                      <a:pt x="637" y="13074"/>
                    </a:lnTo>
                    <a:lnTo>
                      <a:pt x="607" y="12884"/>
                    </a:lnTo>
                    <a:lnTo>
                      <a:pt x="592" y="12884"/>
                    </a:lnTo>
                    <a:lnTo>
                      <a:pt x="563" y="12695"/>
                    </a:lnTo>
                    <a:lnTo>
                      <a:pt x="518" y="12695"/>
                    </a:lnTo>
                    <a:lnTo>
                      <a:pt x="518" y="12505"/>
                    </a:lnTo>
                    <a:lnTo>
                      <a:pt x="533" y="12505"/>
                    </a:lnTo>
                    <a:lnTo>
                      <a:pt x="563" y="12695"/>
                    </a:lnTo>
                    <a:lnTo>
                      <a:pt x="770" y="12695"/>
                    </a:lnTo>
                    <a:lnTo>
                      <a:pt x="681" y="13074"/>
                    </a:lnTo>
                    <a:lnTo>
                      <a:pt x="785" y="13074"/>
                    </a:lnTo>
                    <a:lnTo>
                      <a:pt x="770" y="13263"/>
                    </a:lnTo>
                    <a:lnTo>
                      <a:pt x="755" y="13263"/>
                    </a:lnTo>
                    <a:lnTo>
                      <a:pt x="775" y="13453"/>
                    </a:lnTo>
                    <a:lnTo>
                      <a:pt x="809" y="13642"/>
                    </a:lnTo>
                    <a:lnTo>
                      <a:pt x="829" y="13832"/>
                    </a:lnTo>
                    <a:lnTo>
                      <a:pt x="829" y="14021"/>
                    </a:lnTo>
                    <a:lnTo>
                      <a:pt x="859" y="14021"/>
                    </a:lnTo>
                    <a:lnTo>
                      <a:pt x="844" y="14211"/>
                    </a:lnTo>
                    <a:lnTo>
                      <a:pt x="825" y="14211"/>
                    </a:lnTo>
                    <a:lnTo>
                      <a:pt x="848" y="14589"/>
                    </a:lnTo>
                    <a:lnTo>
                      <a:pt x="873" y="14589"/>
                    </a:lnTo>
                    <a:lnTo>
                      <a:pt x="888" y="14400"/>
                    </a:lnTo>
                    <a:lnTo>
                      <a:pt x="903" y="14400"/>
                    </a:lnTo>
                    <a:lnTo>
                      <a:pt x="915" y="14211"/>
                    </a:lnTo>
                    <a:lnTo>
                      <a:pt x="901" y="14211"/>
                    </a:lnTo>
                    <a:lnTo>
                      <a:pt x="888" y="14021"/>
                    </a:lnTo>
                    <a:lnTo>
                      <a:pt x="903" y="14021"/>
                    </a:lnTo>
                    <a:lnTo>
                      <a:pt x="903" y="13832"/>
                    </a:lnTo>
                    <a:lnTo>
                      <a:pt x="873" y="13832"/>
                    </a:lnTo>
                    <a:lnTo>
                      <a:pt x="873" y="13642"/>
                    </a:lnTo>
                    <a:lnTo>
                      <a:pt x="859" y="13453"/>
                    </a:lnTo>
                    <a:lnTo>
                      <a:pt x="814" y="13453"/>
                    </a:lnTo>
                    <a:lnTo>
                      <a:pt x="799" y="13263"/>
                    </a:lnTo>
                    <a:lnTo>
                      <a:pt x="814" y="13074"/>
                    </a:lnTo>
                    <a:lnTo>
                      <a:pt x="836" y="13263"/>
                    </a:lnTo>
                    <a:lnTo>
                      <a:pt x="881" y="13263"/>
                    </a:lnTo>
                    <a:lnTo>
                      <a:pt x="903" y="13453"/>
                    </a:lnTo>
                    <a:lnTo>
                      <a:pt x="888" y="13453"/>
                    </a:lnTo>
                    <a:lnTo>
                      <a:pt x="873" y="13642"/>
                    </a:lnTo>
                    <a:lnTo>
                      <a:pt x="1066" y="13642"/>
                    </a:lnTo>
                    <a:lnTo>
                      <a:pt x="1066" y="13832"/>
                    </a:lnTo>
                    <a:lnTo>
                      <a:pt x="1081" y="13832"/>
                    </a:lnTo>
                    <a:lnTo>
                      <a:pt x="1081" y="14021"/>
                    </a:lnTo>
                    <a:lnTo>
                      <a:pt x="1110" y="14021"/>
                    </a:lnTo>
                    <a:lnTo>
                      <a:pt x="1096" y="13832"/>
                    </a:lnTo>
                    <a:lnTo>
                      <a:pt x="1133" y="13832"/>
                    </a:lnTo>
                    <a:lnTo>
                      <a:pt x="1177" y="14021"/>
                    </a:lnTo>
                    <a:lnTo>
                      <a:pt x="1199" y="14211"/>
                    </a:lnTo>
                    <a:lnTo>
                      <a:pt x="1229" y="14589"/>
                    </a:lnTo>
                    <a:lnTo>
                      <a:pt x="1244" y="14589"/>
                    </a:lnTo>
                    <a:lnTo>
                      <a:pt x="1258" y="14779"/>
                    </a:lnTo>
                    <a:lnTo>
                      <a:pt x="1303" y="14779"/>
                    </a:lnTo>
                    <a:lnTo>
                      <a:pt x="1261" y="14968"/>
                    </a:lnTo>
                    <a:lnTo>
                      <a:pt x="1096" y="14968"/>
                    </a:lnTo>
                    <a:lnTo>
                      <a:pt x="1081" y="15158"/>
                    </a:lnTo>
                    <a:lnTo>
                      <a:pt x="1066" y="15158"/>
                    </a:lnTo>
                    <a:lnTo>
                      <a:pt x="1040" y="15537"/>
                    </a:lnTo>
                    <a:lnTo>
                      <a:pt x="1033" y="15726"/>
                    </a:lnTo>
                    <a:lnTo>
                      <a:pt x="1081" y="15726"/>
                    </a:lnTo>
                    <a:lnTo>
                      <a:pt x="1125" y="15916"/>
                    </a:lnTo>
                    <a:lnTo>
                      <a:pt x="1326" y="15916"/>
                    </a:lnTo>
                    <a:lnTo>
                      <a:pt x="1362" y="16105"/>
                    </a:lnTo>
                    <a:lnTo>
                      <a:pt x="1362" y="15916"/>
                    </a:lnTo>
                    <a:lnTo>
                      <a:pt x="1377" y="15916"/>
                    </a:lnTo>
                    <a:lnTo>
                      <a:pt x="1377" y="15726"/>
                    </a:lnTo>
                    <a:lnTo>
                      <a:pt x="1392" y="15916"/>
                    </a:lnTo>
                    <a:lnTo>
                      <a:pt x="1436" y="15916"/>
                    </a:lnTo>
                    <a:lnTo>
                      <a:pt x="1445" y="16105"/>
                    </a:lnTo>
                    <a:lnTo>
                      <a:pt x="1457" y="16295"/>
                    </a:lnTo>
                    <a:lnTo>
                      <a:pt x="1466" y="16295"/>
                    </a:lnTo>
                    <a:lnTo>
                      <a:pt x="1540" y="16484"/>
                    </a:lnTo>
                    <a:lnTo>
                      <a:pt x="1542" y="16295"/>
                    </a:lnTo>
                    <a:lnTo>
                      <a:pt x="1546" y="16105"/>
                    </a:lnTo>
                    <a:lnTo>
                      <a:pt x="1554" y="15916"/>
                    </a:lnTo>
                    <a:lnTo>
                      <a:pt x="1646" y="16105"/>
                    </a:lnTo>
                    <a:lnTo>
                      <a:pt x="1740" y="16105"/>
                    </a:lnTo>
                    <a:lnTo>
                      <a:pt x="1833" y="15916"/>
                    </a:lnTo>
                    <a:lnTo>
                      <a:pt x="1925" y="15916"/>
                    </a:lnTo>
                    <a:lnTo>
                      <a:pt x="1925" y="16105"/>
                    </a:lnTo>
                    <a:lnTo>
                      <a:pt x="1939" y="16105"/>
                    </a:lnTo>
                    <a:lnTo>
                      <a:pt x="1939" y="16295"/>
                    </a:lnTo>
                    <a:lnTo>
                      <a:pt x="1925" y="16295"/>
                    </a:lnTo>
                    <a:lnTo>
                      <a:pt x="1925" y="16484"/>
                    </a:lnTo>
                    <a:lnTo>
                      <a:pt x="1954" y="16674"/>
                    </a:lnTo>
                    <a:lnTo>
                      <a:pt x="1984" y="16674"/>
                    </a:lnTo>
                    <a:lnTo>
                      <a:pt x="2008" y="16484"/>
                    </a:lnTo>
                    <a:lnTo>
                      <a:pt x="2036" y="16295"/>
                    </a:lnTo>
                    <a:lnTo>
                      <a:pt x="2063" y="16295"/>
                    </a:lnTo>
                    <a:lnTo>
                      <a:pt x="2087" y="16105"/>
                    </a:lnTo>
                    <a:lnTo>
                      <a:pt x="2119" y="16105"/>
                    </a:lnTo>
                    <a:lnTo>
                      <a:pt x="2150" y="16295"/>
                    </a:lnTo>
                    <a:lnTo>
                      <a:pt x="2235" y="16295"/>
                    </a:lnTo>
                    <a:lnTo>
                      <a:pt x="2250" y="16105"/>
                    </a:lnTo>
                    <a:lnTo>
                      <a:pt x="2221" y="16105"/>
                    </a:lnTo>
                    <a:lnTo>
                      <a:pt x="2221" y="15916"/>
                    </a:lnTo>
                    <a:lnTo>
                      <a:pt x="2182" y="15916"/>
                    </a:lnTo>
                    <a:lnTo>
                      <a:pt x="2081" y="15726"/>
                    </a:lnTo>
                    <a:lnTo>
                      <a:pt x="1925" y="15726"/>
                    </a:lnTo>
                    <a:lnTo>
                      <a:pt x="1925" y="15537"/>
                    </a:lnTo>
                    <a:lnTo>
                      <a:pt x="2028" y="15537"/>
                    </a:lnTo>
                    <a:lnTo>
                      <a:pt x="2028" y="15726"/>
                    </a:lnTo>
                    <a:lnTo>
                      <a:pt x="2043" y="15537"/>
                    </a:lnTo>
                    <a:lnTo>
                      <a:pt x="2161" y="15537"/>
                    </a:lnTo>
                    <a:lnTo>
                      <a:pt x="2183" y="15726"/>
                    </a:lnTo>
                    <a:lnTo>
                      <a:pt x="2204" y="15726"/>
                    </a:lnTo>
                    <a:lnTo>
                      <a:pt x="2222" y="15916"/>
                    </a:lnTo>
                    <a:lnTo>
                      <a:pt x="2235" y="15916"/>
                    </a:lnTo>
                    <a:lnTo>
                      <a:pt x="2250" y="15726"/>
                    </a:lnTo>
                    <a:lnTo>
                      <a:pt x="2250" y="15916"/>
                    </a:lnTo>
                    <a:lnTo>
                      <a:pt x="2265" y="15916"/>
                    </a:lnTo>
                    <a:lnTo>
                      <a:pt x="2265" y="16105"/>
                    </a:lnTo>
                    <a:lnTo>
                      <a:pt x="2285" y="16105"/>
                    </a:lnTo>
                    <a:lnTo>
                      <a:pt x="2319" y="16484"/>
                    </a:lnTo>
                    <a:lnTo>
                      <a:pt x="2273" y="16484"/>
                    </a:lnTo>
                    <a:lnTo>
                      <a:pt x="2250" y="16295"/>
                    </a:lnTo>
                    <a:lnTo>
                      <a:pt x="2250" y="16674"/>
                    </a:lnTo>
                    <a:lnTo>
                      <a:pt x="2324" y="16674"/>
                    </a:lnTo>
                    <a:lnTo>
                      <a:pt x="2310" y="16863"/>
                    </a:lnTo>
                    <a:lnTo>
                      <a:pt x="2280" y="16863"/>
                    </a:lnTo>
                    <a:lnTo>
                      <a:pt x="2280" y="17053"/>
                    </a:lnTo>
                    <a:lnTo>
                      <a:pt x="2295" y="17053"/>
                    </a:lnTo>
                    <a:lnTo>
                      <a:pt x="2295" y="17242"/>
                    </a:lnTo>
                    <a:lnTo>
                      <a:pt x="2265" y="17242"/>
                    </a:lnTo>
                    <a:lnTo>
                      <a:pt x="2206" y="17432"/>
                    </a:lnTo>
                    <a:lnTo>
                      <a:pt x="2184" y="17432"/>
                    </a:lnTo>
                    <a:lnTo>
                      <a:pt x="2161" y="17242"/>
                    </a:lnTo>
                    <a:lnTo>
                      <a:pt x="2139" y="17242"/>
                    </a:lnTo>
                    <a:lnTo>
                      <a:pt x="2132" y="17179"/>
                    </a:lnTo>
                    <a:lnTo>
                      <a:pt x="2132" y="17621"/>
                    </a:lnTo>
                    <a:lnTo>
                      <a:pt x="2117" y="17811"/>
                    </a:lnTo>
                    <a:lnTo>
                      <a:pt x="2117" y="17621"/>
                    </a:lnTo>
                    <a:lnTo>
                      <a:pt x="2132" y="17621"/>
                    </a:lnTo>
                    <a:lnTo>
                      <a:pt x="2132" y="17179"/>
                    </a:lnTo>
                    <a:lnTo>
                      <a:pt x="2117" y="17053"/>
                    </a:lnTo>
                    <a:lnTo>
                      <a:pt x="2073" y="17811"/>
                    </a:lnTo>
                    <a:lnTo>
                      <a:pt x="2087" y="18000"/>
                    </a:lnTo>
                    <a:lnTo>
                      <a:pt x="2102" y="18000"/>
                    </a:lnTo>
                    <a:lnTo>
                      <a:pt x="2102" y="18189"/>
                    </a:lnTo>
                    <a:lnTo>
                      <a:pt x="2043" y="18189"/>
                    </a:lnTo>
                    <a:lnTo>
                      <a:pt x="2043" y="18000"/>
                    </a:lnTo>
                    <a:lnTo>
                      <a:pt x="1658" y="18000"/>
                    </a:lnTo>
                    <a:lnTo>
                      <a:pt x="1643" y="17811"/>
                    </a:lnTo>
                    <a:lnTo>
                      <a:pt x="1614" y="17811"/>
                    </a:lnTo>
                    <a:lnTo>
                      <a:pt x="1614" y="17621"/>
                    </a:lnTo>
                    <a:lnTo>
                      <a:pt x="1599" y="17621"/>
                    </a:lnTo>
                    <a:lnTo>
                      <a:pt x="1568" y="17811"/>
                    </a:lnTo>
                    <a:lnTo>
                      <a:pt x="1480" y="17811"/>
                    </a:lnTo>
                    <a:lnTo>
                      <a:pt x="1480" y="18000"/>
                    </a:lnTo>
                    <a:lnTo>
                      <a:pt x="1510" y="18000"/>
                    </a:lnTo>
                    <a:lnTo>
                      <a:pt x="1525" y="18189"/>
                    </a:lnTo>
                    <a:lnTo>
                      <a:pt x="1658" y="18189"/>
                    </a:lnTo>
                    <a:lnTo>
                      <a:pt x="1704" y="18568"/>
                    </a:lnTo>
                    <a:lnTo>
                      <a:pt x="1773" y="18758"/>
                    </a:lnTo>
                    <a:lnTo>
                      <a:pt x="1858" y="18947"/>
                    </a:lnTo>
                    <a:lnTo>
                      <a:pt x="1954" y="19137"/>
                    </a:lnTo>
                    <a:lnTo>
                      <a:pt x="1954" y="18947"/>
                    </a:lnTo>
                    <a:lnTo>
                      <a:pt x="2013" y="18947"/>
                    </a:lnTo>
                    <a:lnTo>
                      <a:pt x="2013" y="18758"/>
                    </a:lnTo>
                    <a:lnTo>
                      <a:pt x="1999" y="18758"/>
                    </a:lnTo>
                    <a:lnTo>
                      <a:pt x="1999" y="18568"/>
                    </a:lnTo>
                    <a:lnTo>
                      <a:pt x="2028" y="18568"/>
                    </a:lnTo>
                    <a:lnTo>
                      <a:pt x="2028" y="18379"/>
                    </a:lnTo>
                    <a:lnTo>
                      <a:pt x="2073" y="18379"/>
                    </a:lnTo>
                    <a:lnTo>
                      <a:pt x="2087" y="18568"/>
                    </a:lnTo>
                    <a:lnTo>
                      <a:pt x="2043" y="18568"/>
                    </a:lnTo>
                    <a:lnTo>
                      <a:pt x="2028" y="18758"/>
                    </a:lnTo>
                    <a:lnTo>
                      <a:pt x="2087" y="18758"/>
                    </a:lnTo>
                    <a:lnTo>
                      <a:pt x="2102" y="18568"/>
                    </a:lnTo>
                    <a:lnTo>
                      <a:pt x="2117" y="18568"/>
                    </a:lnTo>
                    <a:lnTo>
                      <a:pt x="2117" y="18379"/>
                    </a:lnTo>
                    <a:lnTo>
                      <a:pt x="2132" y="18379"/>
                    </a:lnTo>
                    <a:lnTo>
                      <a:pt x="2147" y="18568"/>
                    </a:lnTo>
                    <a:lnTo>
                      <a:pt x="2132" y="18568"/>
                    </a:lnTo>
                    <a:lnTo>
                      <a:pt x="2132" y="18758"/>
                    </a:lnTo>
                    <a:lnTo>
                      <a:pt x="2161" y="18758"/>
                    </a:lnTo>
                    <a:lnTo>
                      <a:pt x="2175" y="18568"/>
                    </a:lnTo>
                    <a:lnTo>
                      <a:pt x="2207" y="18379"/>
                    </a:lnTo>
                    <a:lnTo>
                      <a:pt x="2176" y="18379"/>
                    </a:lnTo>
                    <a:lnTo>
                      <a:pt x="2206" y="18189"/>
                    </a:lnTo>
                    <a:lnTo>
                      <a:pt x="2221" y="18189"/>
                    </a:lnTo>
                    <a:lnTo>
                      <a:pt x="2221" y="18000"/>
                    </a:lnTo>
                    <a:lnTo>
                      <a:pt x="2354" y="18000"/>
                    </a:lnTo>
                    <a:lnTo>
                      <a:pt x="2339" y="18189"/>
                    </a:lnTo>
                    <a:lnTo>
                      <a:pt x="2310" y="18189"/>
                    </a:lnTo>
                    <a:lnTo>
                      <a:pt x="2295" y="18379"/>
                    </a:lnTo>
                    <a:lnTo>
                      <a:pt x="2339" y="18379"/>
                    </a:lnTo>
                    <a:lnTo>
                      <a:pt x="2354" y="18568"/>
                    </a:lnTo>
                    <a:lnTo>
                      <a:pt x="2406" y="18568"/>
                    </a:lnTo>
                    <a:lnTo>
                      <a:pt x="2433" y="18758"/>
                    </a:lnTo>
                    <a:lnTo>
                      <a:pt x="2472" y="18758"/>
                    </a:lnTo>
                    <a:lnTo>
                      <a:pt x="2472" y="18568"/>
                    </a:lnTo>
                    <a:lnTo>
                      <a:pt x="2458" y="18568"/>
                    </a:lnTo>
                    <a:lnTo>
                      <a:pt x="2458" y="18379"/>
                    </a:lnTo>
                    <a:lnTo>
                      <a:pt x="2443" y="18379"/>
                    </a:lnTo>
                    <a:lnTo>
                      <a:pt x="2443" y="18189"/>
                    </a:lnTo>
                    <a:lnTo>
                      <a:pt x="2472" y="18189"/>
                    </a:lnTo>
                    <a:lnTo>
                      <a:pt x="2487" y="18379"/>
                    </a:lnTo>
                    <a:lnTo>
                      <a:pt x="2472" y="18568"/>
                    </a:lnTo>
                    <a:lnTo>
                      <a:pt x="2487" y="18568"/>
                    </a:lnTo>
                    <a:lnTo>
                      <a:pt x="2487" y="18758"/>
                    </a:lnTo>
                    <a:lnTo>
                      <a:pt x="2472" y="18758"/>
                    </a:lnTo>
                    <a:lnTo>
                      <a:pt x="2472" y="18947"/>
                    </a:lnTo>
                    <a:lnTo>
                      <a:pt x="2398" y="18947"/>
                    </a:lnTo>
                    <a:lnTo>
                      <a:pt x="2354" y="18568"/>
                    </a:lnTo>
                    <a:lnTo>
                      <a:pt x="2310" y="18568"/>
                    </a:lnTo>
                    <a:lnTo>
                      <a:pt x="2280" y="18379"/>
                    </a:lnTo>
                    <a:lnTo>
                      <a:pt x="2269" y="18379"/>
                    </a:lnTo>
                    <a:lnTo>
                      <a:pt x="2256" y="18568"/>
                    </a:lnTo>
                    <a:lnTo>
                      <a:pt x="2240" y="18568"/>
                    </a:lnTo>
                    <a:lnTo>
                      <a:pt x="2221" y="18758"/>
                    </a:lnTo>
                    <a:lnTo>
                      <a:pt x="2310" y="18758"/>
                    </a:lnTo>
                    <a:lnTo>
                      <a:pt x="2310" y="18947"/>
                    </a:lnTo>
                    <a:lnTo>
                      <a:pt x="2280" y="18947"/>
                    </a:lnTo>
                    <a:lnTo>
                      <a:pt x="2295" y="19137"/>
                    </a:lnTo>
                    <a:lnTo>
                      <a:pt x="2310" y="19137"/>
                    </a:lnTo>
                    <a:lnTo>
                      <a:pt x="2268" y="19326"/>
                    </a:lnTo>
                    <a:lnTo>
                      <a:pt x="2230" y="19326"/>
                    </a:lnTo>
                    <a:lnTo>
                      <a:pt x="2200" y="19486"/>
                    </a:lnTo>
                    <a:lnTo>
                      <a:pt x="2202" y="19516"/>
                    </a:lnTo>
                    <a:lnTo>
                      <a:pt x="2224" y="19705"/>
                    </a:lnTo>
                    <a:lnTo>
                      <a:pt x="2235" y="19705"/>
                    </a:lnTo>
                    <a:lnTo>
                      <a:pt x="2250" y="19895"/>
                    </a:lnTo>
                    <a:lnTo>
                      <a:pt x="2250" y="20084"/>
                    </a:lnTo>
                    <a:lnTo>
                      <a:pt x="2680" y="20084"/>
                    </a:lnTo>
                    <a:lnTo>
                      <a:pt x="2671" y="19895"/>
                    </a:lnTo>
                    <a:lnTo>
                      <a:pt x="2659" y="19705"/>
                    </a:lnTo>
                    <a:lnTo>
                      <a:pt x="2650" y="19516"/>
                    </a:lnTo>
                    <a:lnTo>
                      <a:pt x="2709" y="19705"/>
                    </a:lnTo>
                    <a:lnTo>
                      <a:pt x="2709" y="19516"/>
                    </a:lnTo>
                    <a:lnTo>
                      <a:pt x="2724" y="19516"/>
                    </a:lnTo>
                    <a:lnTo>
                      <a:pt x="2724" y="19326"/>
                    </a:lnTo>
                    <a:lnTo>
                      <a:pt x="2739" y="19326"/>
                    </a:lnTo>
                    <a:lnTo>
                      <a:pt x="2768" y="19516"/>
                    </a:lnTo>
                    <a:lnTo>
                      <a:pt x="2754" y="19516"/>
                    </a:lnTo>
                    <a:lnTo>
                      <a:pt x="2773" y="19642"/>
                    </a:lnTo>
                    <a:lnTo>
                      <a:pt x="2783" y="19516"/>
                    </a:lnTo>
                    <a:lnTo>
                      <a:pt x="2902" y="19516"/>
                    </a:lnTo>
                    <a:lnTo>
                      <a:pt x="2842" y="19705"/>
                    </a:lnTo>
                    <a:lnTo>
                      <a:pt x="2828" y="19705"/>
                    </a:lnTo>
                    <a:lnTo>
                      <a:pt x="2850" y="19895"/>
                    </a:lnTo>
                    <a:lnTo>
                      <a:pt x="2887" y="19895"/>
                    </a:lnTo>
                    <a:lnTo>
                      <a:pt x="2887" y="19705"/>
                    </a:lnTo>
                    <a:lnTo>
                      <a:pt x="2902" y="19705"/>
                    </a:lnTo>
                    <a:lnTo>
                      <a:pt x="2935" y="19516"/>
                    </a:lnTo>
                    <a:lnTo>
                      <a:pt x="2966" y="19326"/>
                    </a:lnTo>
                    <a:lnTo>
                      <a:pt x="2995" y="19137"/>
                    </a:lnTo>
                    <a:lnTo>
                      <a:pt x="3020" y="19137"/>
                    </a:lnTo>
                    <a:lnTo>
                      <a:pt x="3168" y="19705"/>
                    </a:lnTo>
                    <a:lnTo>
                      <a:pt x="3180" y="19705"/>
                    </a:lnTo>
                    <a:lnTo>
                      <a:pt x="3192" y="19895"/>
                    </a:lnTo>
                    <a:lnTo>
                      <a:pt x="3227" y="19895"/>
                    </a:lnTo>
                    <a:lnTo>
                      <a:pt x="3242" y="20084"/>
                    </a:lnTo>
                    <a:lnTo>
                      <a:pt x="3301" y="20084"/>
                    </a:lnTo>
                    <a:lnTo>
                      <a:pt x="3332" y="19895"/>
                    </a:lnTo>
                    <a:lnTo>
                      <a:pt x="3420" y="19895"/>
                    </a:lnTo>
                    <a:lnTo>
                      <a:pt x="3440" y="19705"/>
                    </a:lnTo>
                    <a:lnTo>
                      <a:pt x="3474" y="19705"/>
                    </a:lnTo>
                    <a:lnTo>
                      <a:pt x="3494" y="19516"/>
                    </a:lnTo>
                    <a:lnTo>
                      <a:pt x="3494" y="19705"/>
                    </a:lnTo>
                    <a:lnTo>
                      <a:pt x="3509" y="19705"/>
                    </a:lnTo>
                    <a:lnTo>
                      <a:pt x="3523" y="19516"/>
                    </a:lnTo>
                    <a:lnTo>
                      <a:pt x="3553" y="19516"/>
                    </a:lnTo>
                    <a:lnTo>
                      <a:pt x="3568" y="19705"/>
                    </a:lnTo>
                    <a:lnTo>
                      <a:pt x="3582" y="19516"/>
                    </a:lnTo>
                    <a:lnTo>
                      <a:pt x="3620" y="19516"/>
                    </a:lnTo>
                    <a:lnTo>
                      <a:pt x="3642" y="19326"/>
                    </a:lnTo>
                    <a:lnTo>
                      <a:pt x="3553" y="19326"/>
                    </a:lnTo>
                    <a:lnTo>
                      <a:pt x="3686" y="19137"/>
                    </a:lnTo>
                    <a:lnTo>
                      <a:pt x="3701" y="19137"/>
                    </a:lnTo>
                    <a:lnTo>
                      <a:pt x="3701" y="19326"/>
                    </a:lnTo>
                    <a:lnTo>
                      <a:pt x="3716" y="19326"/>
                    </a:lnTo>
                    <a:lnTo>
                      <a:pt x="3716" y="19137"/>
                    </a:lnTo>
                    <a:lnTo>
                      <a:pt x="3805" y="18568"/>
                    </a:lnTo>
                    <a:lnTo>
                      <a:pt x="3804" y="18758"/>
                    </a:lnTo>
                    <a:lnTo>
                      <a:pt x="3812" y="18947"/>
                    </a:lnTo>
                    <a:lnTo>
                      <a:pt x="3842" y="19137"/>
                    </a:lnTo>
                    <a:lnTo>
                      <a:pt x="3933" y="19137"/>
                    </a:lnTo>
                    <a:lnTo>
                      <a:pt x="3962" y="19326"/>
                    </a:lnTo>
                    <a:lnTo>
                      <a:pt x="4027" y="19516"/>
                    </a:lnTo>
                    <a:lnTo>
                      <a:pt x="4071" y="19516"/>
                    </a:lnTo>
                    <a:lnTo>
                      <a:pt x="4071" y="19326"/>
                    </a:lnTo>
                    <a:lnTo>
                      <a:pt x="4086" y="19326"/>
                    </a:lnTo>
                    <a:lnTo>
                      <a:pt x="4097" y="19137"/>
                    </a:lnTo>
                    <a:lnTo>
                      <a:pt x="4106" y="19137"/>
                    </a:lnTo>
                    <a:lnTo>
                      <a:pt x="4107" y="19170"/>
                    </a:lnTo>
                    <a:lnTo>
                      <a:pt x="4116" y="19262"/>
                    </a:lnTo>
                    <a:lnTo>
                      <a:pt x="4160" y="19080"/>
                    </a:lnTo>
                    <a:lnTo>
                      <a:pt x="4145" y="19020"/>
                    </a:lnTo>
                    <a:lnTo>
                      <a:pt x="4145" y="18959"/>
                    </a:lnTo>
                    <a:lnTo>
                      <a:pt x="4131" y="18899"/>
                    </a:lnTo>
                    <a:lnTo>
                      <a:pt x="4145" y="18758"/>
                    </a:lnTo>
                    <a:lnTo>
                      <a:pt x="4145" y="18568"/>
                    </a:lnTo>
                    <a:lnTo>
                      <a:pt x="4134" y="18379"/>
                    </a:lnTo>
                    <a:lnTo>
                      <a:pt x="4123" y="18379"/>
                    </a:lnTo>
                    <a:lnTo>
                      <a:pt x="4101" y="18000"/>
                    </a:lnTo>
                    <a:lnTo>
                      <a:pt x="3980" y="18000"/>
                    </a:lnTo>
                    <a:lnTo>
                      <a:pt x="3938" y="17811"/>
                    </a:lnTo>
                    <a:lnTo>
                      <a:pt x="3953" y="17621"/>
                    </a:lnTo>
                    <a:lnTo>
                      <a:pt x="3968" y="17621"/>
                    </a:lnTo>
                    <a:lnTo>
                      <a:pt x="3968" y="17432"/>
                    </a:lnTo>
                    <a:lnTo>
                      <a:pt x="3937" y="17432"/>
                    </a:lnTo>
                    <a:lnTo>
                      <a:pt x="3908" y="17621"/>
                    </a:lnTo>
                    <a:lnTo>
                      <a:pt x="3849" y="17621"/>
                    </a:lnTo>
                    <a:lnTo>
                      <a:pt x="3838" y="17432"/>
                    </a:lnTo>
                    <a:lnTo>
                      <a:pt x="3816" y="17242"/>
                    </a:lnTo>
                    <a:lnTo>
                      <a:pt x="3805" y="17053"/>
                    </a:lnTo>
                    <a:lnTo>
                      <a:pt x="3820" y="17053"/>
                    </a:lnTo>
                    <a:lnTo>
                      <a:pt x="3834" y="16863"/>
                    </a:lnTo>
                    <a:lnTo>
                      <a:pt x="3775" y="16484"/>
                    </a:lnTo>
                    <a:lnTo>
                      <a:pt x="3775" y="17621"/>
                    </a:lnTo>
                    <a:lnTo>
                      <a:pt x="3764" y="17811"/>
                    </a:lnTo>
                    <a:lnTo>
                      <a:pt x="3755" y="17811"/>
                    </a:lnTo>
                    <a:lnTo>
                      <a:pt x="3748" y="18000"/>
                    </a:lnTo>
                    <a:lnTo>
                      <a:pt x="3657" y="18000"/>
                    </a:lnTo>
                    <a:lnTo>
                      <a:pt x="3672" y="17811"/>
                    </a:lnTo>
                    <a:lnTo>
                      <a:pt x="3657" y="17621"/>
                    </a:lnTo>
                    <a:lnTo>
                      <a:pt x="3657" y="17811"/>
                    </a:lnTo>
                    <a:lnTo>
                      <a:pt x="3642" y="18000"/>
                    </a:lnTo>
                    <a:lnTo>
                      <a:pt x="3627" y="17811"/>
                    </a:lnTo>
                    <a:lnTo>
                      <a:pt x="3627" y="17621"/>
                    </a:lnTo>
                    <a:lnTo>
                      <a:pt x="3642" y="17621"/>
                    </a:lnTo>
                    <a:lnTo>
                      <a:pt x="3620" y="17432"/>
                    </a:lnTo>
                    <a:lnTo>
                      <a:pt x="3532" y="17432"/>
                    </a:lnTo>
                    <a:lnTo>
                      <a:pt x="3523" y="17621"/>
                    </a:lnTo>
                    <a:lnTo>
                      <a:pt x="3531" y="17621"/>
                    </a:lnTo>
                    <a:lnTo>
                      <a:pt x="3551" y="17811"/>
                    </a:lnTo>
                    <a:lnTo>
                      <a:pt x="3538" y="17811"/>
                    </a:lnTo>
                    <a:lnTo>
                      <a:pt x="3523" y="17716"/>
                    </a:lnTo>
                    <a:lnTo>
                      <a:pt x="3523" y="18189"/>
                    </a:lnTo>
                    <a:lnTo>
                      <a:pt x="3504" y="18379"/>
                    </a:lnTo>
                    <a:lnTo>
                      <a:pt x="3486" y="18379"/>
                    </a:lnTo>
                    <a:lnTo>
                      <a:pt x="3449" y="18568"/>
                    </a:lnTo>
                    <a:lnTo>
                      <a:pt x="3449" y="18758"/>
                    </a:lnTo>
                    <a:lnTo>
                      <a:pt x="3435" y="18947"/>
                    </a:lnTo>
                    <a:lnTo>
                      <a:pt x="3420" y="18947"/>
                    </a:lnTo>
                    <a:lnTo>
                      <a:pt x="3390" y="19137"/>
                    </a:lnTo>
                    <a:lnTo>
                      <a:pt x="3357" y="19137"/>
                    </a:lnTo>
                    <a:lnTo>
                      <a:pt x="3290" y="19326"/>
                    </a:lnTo>
                    <a:lnTo>
                      <a:pt x="3242" y="19326"/>
                    </a:lnTo>
                    <a:lnTo>
                      <a:pt x="3227" y="19137"/>
                    </a:lnTo>
                    <a:lnTo>
                      <a:pt x="3241" y="19137"/>
                    </a:lnTo>
                    <a:lnTo>
                      <a:pt x="3273" y="18947"/>
                    </a:lnTo>
                    <a:lnTo>
                      <a:pt x="3353" y="18947"/>
                    </a:lnTo>
                    <a:lnTo>
                      <a:pt x="3375" y="19137"/>
                    </a:lnTo>
                    <a:lnTo>
                      <a:pt x="3375" y="18947"/>
                    </a:lnTo>
                    <a:lnTo>
                      <a:pt x="3361" y="18947"/>
                    </a:lnTo>
                    <a:lnTo>
                      <a:pt x="3361" y="18758"/>
                    </a:lnTo>
                    <a:lnTo>
                      <a:pt x="3301" y="18758"/>
                    </a:lnTo>
                    <a:lnTo>
                      <a:pt x="3301" y="18568"/>
                    </a:lnTo>
                    <a:lnTo>
                      <a:pt x="3316" y="18568"/>
                    </a:lnTo>
                    <a:lnTo>
                      <a:pt x="3301" y="18379"/>
                    </a:lnTo>
                    <a:lnTo>
                      <a:pt x="3375" y="18758"/>
                    </a:lnTo>
                    <a:lnTo>
                      <a:pt x="3435" y="18758"/>
                    </a:lnTo>
                    <a:lnTo>
                      <a:pt x="3420" y="18568"/>
                    </a:lnTo>
                    <a:lnTo>
                      <a:pt x="3390" y="18568"/>
                    </a:lnTo>
                    <a:lnTo>
                      <a:pt x="3361" y="18379"/>
                    </a:lnTo>
                    <a:lnTo>
                      <a:pt x="3420" y="18379"/>
                    </a:lnTo>
                    <a:lnTo>
                      <a:pt x="3420" y="18568"/>
                    </a:lnTo>
                    <a:lnTo>
                      <a:pt x="3435" y="18568"/>
                    </a:lnTo>
                    <a:lnTo>
                      <a:pt x="3435" y="18379"/>
                    </a:lnTo>
                    <a:lnTo>
                      <a:pt x="3457" y="18379"/>
                    </a:lnTo>
                    <a:lnTo>
                      <a:pt x="3501" y="18189"/>
                    </a:lnTo>
                    <a:lnTo>
                      <a:pt x="3523" y="18189"/>
                    </a:lnTo>
                    <a:lnTo>
                      <a:pt x="3523" y="17716"/>
                    </a:lnTo>
                    <a:lnTo>
                      <a:pt x="3509" y="17621"/>
                    </a:lnTo>
                    <a:lnTo>
                      <a:pt x="3494" y="17621"/>
                    </a:lnTo>
                    <a:lnTo>
                      <a:pt x="3503" y="17432"/>
                    </a:lnTo>
                    <a:lnTo>
                      <a:pt x="3509" y="17432"/>
                    </a:lnTo>
                    <a:lnTo>
                      <a:pt x="3515" y="17242"/>
                    </a:lnTo>
                    <a:lnTo>
                      <a:pt x="3544" y="17242"/>
                    </a:lnTo>
                    <a:lnTo>
                      <a:pt x="3538" y="17432"/>
                    </a:lnTo>
                    <a:lnTo>
                      <a:pt x="3599" y="17432"/>
                    </a:lnTo>
                    <a:lnTo>
                      <a:pt x="3582" y="17242"/>
                    </a:lnTo>
                    <a:lnTo>
                      <a:pt x="3549" y="17242"/>
                    </a:lnTo>
                    <a:lnTo>
                      <a:pt x="3553" y="17242"/>
                    </a:lnTo>
                    <a:lnTo>
                      <a:pt x="3553" y="17053"/>
                    </a:lnTo>
                    <a:lnTo>
                      <a:pt x="3509" y="17053"/>
                    </a:lnTo>
                    <a:lnTo>
                      <a:pt x="3495" y="17242"/>
                    </a:lnTo>
                    <a:lnTo>
                      <a:pt x="3463" y="17432"/>
                    </a:lnTo>
                    <a:lnTo>
                      <a:pt x="3449" y="17432"/>
                    </a:lnTo>
                    <a:lnTo>
                      <a:pt x="3441" y="17242"/>
                    </a:lnTo>
                    <a:lnTo>
                      <a:pt x="3435" y="17242"/>
                    </a:lnTo>
                    <a:lnTo>
                      <a:pt x="3429" y="17053"/>
                    </a:lnTo>
                    <a:lnTo>
                      <a:pt x="3420" y="16863"/>
                    </a:lnTo>
                    <a:lnTo>
                      <a:pt x="3316" y="16863"/>
                    </a:lnTo>
                    <a:lnTo>
                      <a:pt x="3316" y="18189"/>
                    </a:lnTo>
                    <a:lnTo>
                      <a:pt x="3301" y="18189"/>
                    </a:lnTo>
                    <a:lnTo>
                      <a:pt x="3287" y="18379"/>
                    </a:lnTo>
                    <a:lnTo>
                      <a:pt x="3257" y="18379"/>
                    </a:lnTo>
                    <a:lnTo>
                      <a:pt x="3242" y="18189"/>
                    </a:lnTo>
                    <a:lnTo>
                      <a:pt x="3301" y="18189"/>
                    </a:lnTo>
                    <a:lnTo>
                      <a:pt x="3301" y="18000"/>
                    </a:lnTo>
                    <a:lnTo>
                      <a:pt x="3316" y="18000"/>
                    </a:lnTo>
                    <a:lnTo>
                      <a:pt x="3316" y="16863"/>
                    </a:lnTo>
                    <a:lnTo>
                      <a:pt x="3183" y="16863"/>
                    </a:lnTo>
                    <a:lnTo>
                      <a:pt x="3183" y="17621"/>
                    </a:lnTo>
                    <a:lnTo>
                      <a:pt x="3168" y="17811"/>
                    </a:lnTo>
                    <a:lnTo>
                      <a:pt x="3109" y="17811"/>
                    </a:lnTo>
                    <a:lnTo>
                      <a:pt x="3109" y="17621"/>
                    </a:lnTo>
                    <a:lnTo>
                      <a:pt x="3079" y="17621"/>
                    </a:lnTo>
                    <a:lnTo>
                      <a:pt x="3057" y="17432"/>
                    </a:lnTo>
                    <a:lnTo>
                      <a:pt x="3013" y="17242"/>
                    </a:lnTo>
                    <a:lnTo>
                      <a:pt x="3035" y="17242"/>
                    </a:lnTo>
                    <a:lnTo>
                      <a:pt x="3065" y="17053"/>
                    </a:lnTo>
                    <a:lnTo>
                      <a:pt x="3109" y="17053"/>
                    </a:lnTo>
                    <a:lnTo>
                      <a:pt x="3120" y="17242"/>
                    </a:lnTo>
                    <a:lnTo>
                      <a:pt x="3142" y="17432"/>
                    </a:lnTo>
                    <a:lnTo>
                      <a:pt x="3153" y="17621"/>
                    </a:lnTo>
                    <a:lnTo>
                      <a:pt x="3183" y="17621"/>
                    </a:lnTo>
                    <a:lnTo>
                      <a:pt x="3183" y="16863"/>
                    </a:lnTo>
                    <a:lnTo>
                      <a:pt x="2916" y="16863"/>
                    </a:lnTo>
                    <a:lnTo>
                      <a:pt x="2859" y="17053"/>
                    </a:lnTo>
                    <a:lnTo>
                      <a:pt x="2737" y="17432"/>
                    </a:lnTo>
                    <a:lnTo>
                      <a:pt x="2680" y="17621"/>
                    </a:lnTo>
                    <a:lnTo>
                      <a:pt x="2635" y="17621"/>
                    </a:lnTo>
                    <a:lnTo>
                      <a:pt x="2637" y="17242"/>
                    </a:lnTo>
                    <a:lnTo>
                      <a:pt x="2487" y="17242"/>
                    </a:lnTo>
                    <a:lnTo>
                      <a:pt x="2530" y="16863"/>
                    </a:lnTo>
                    <a:lnTo>
                      <a:pt x="2570" y="16484"/>
                    </a:lnTo>
                    <a:lnTo>
                      <a:pt x="2614" y="16295"/>
                    </a:lnTo>
                    <a:lnTo>
                      <a:pt x="2665" y="16105"/>
                    </a:lnTo>
                    <a:lnTo>
                      <a:pt x="2711" y="15916"/>
                    </a:lnTo>
                    <a:lnTo>
                      <a:pt x="2821" y="15916"/>
                    </a:lnTo>
                    <a:lnTo>
                      <a:pt x="2842" y="16295"/>
                    </a:lnTo>
                    <a:lnTo>
                      <a:pt x="2862" y="16484"/>
                    </a:lnTo>
                    <a:lnTo>
                      <a:pt x="2897" y="16863"/>
                    </a:lnTo>
                    <a:lnTo>
                      <a:pt x="3657" y="16863"/>
                    </a:lnTo>
                    <a:lnTo>
                      <a:pt x="3657" y="17053"/>
                    </a:lnTo>
                    <a:lnTo>
                      <a:pt x="3672" y="17242"/>
                    </a:lnTo>
                    <a:lnTo>
                      <a:pt x="3663" y="17242"/>
                    </a:lnTo>
                    <a:lnTo>
                      <a:pt x="3651" y="17432"/>
                    </a:lnTo>
                    <a:lnTo>
                      <a:pt x="3642" y="17621"/>
                    </a:lnTo>
                    <a:lnTo>
                      <a:pt x="3775" y="17621"/>
                    </a:lnTo>
                    <a:lnTo>
                      <a:pt x="3775" y="16674"/>
                    </a:lnTo>
                    <a:lnTo>
                      <a:pt x="3760" y="16674"/>
                    </a:lnTo>
                    <a:lnTo>
                      <a:pt x="3760" y="16863"/>
                    </a:lnTo>
                    <a:lnTo>
                      <a:pt x="3731" y="16863"/>
                    </a:lnTo>
                    <a:lnTo>
                      <a:pt x="3731" y="17053"/>
                    </a:lnTo>
                    <a:lnTo>
                      <a:pt x="3716" y="17053"/>
                    </a:lnTo>
                    <a:lnTo>
                      <a:pt x="3731" y="16863"/>
                    </a:lnTo>
                    <a:lnTo>
                      <a:pt x="3686" y="16863"/>
                    </a:lnTo>
                    <a:lnTo>
                      <a:pt x="3701" y="16674"/>
                    </a:lnTo>
                    <a:lnTo>
                      <a:pt x="3716" y="16674"/>
                    </a:lnTo>
                    <a:lnTo>
                      <a:pt x="3820" y="16295"/>
                    </a:lnTo>
                    <a:lnTo>
                      <a:pt x="3716" y="16295"/>
                    </a:lnTo>
                    <a:lnTo>
                      <a:pt x="3731" y="16105"/>
                    </a:lnTo>
                    <a:lnTo>
                      <a:pt x="3716" y="16105"/>
                    </a:lnTo>
                    <a:lnTo>
                      <a:pt x="3701" y="16295"/>
                    </a:lnTo>
                    <a:lnTo>
                      <a:pt x="3672" y="16295"/>
                    </a:lnTo>
                    <a:lnTo>
                      <a:pt x="3657" y="16105"/>
                    </a:lnTo>
                    <a:lnTo>
                      <a:pt x="3627" y="16105"/>
                    </a:lnTo>
                    <a:lnTo>
                      <a:pt x="3627" y="16295"/>
                    </a:lnTo>
                    <a:lnTo>
                      <a:pt x="3598" y="16295"/>
                    </a:lnTo>
                    <a:lnTo>
                      <a:pt x="3568" y="16484"/>
                    </a:lnTo>
                    <a:lnTo>
                      <a:pt x="3553" y="16674"/>
                    </a:lnTo>
                    <a:lnTo>
                      <a:pt x="3494" y="16674"/>
                    </a:lnTo>
                    <a:lnTo>
                      <a:pt x="3494" y="16484"/>
                    </a:lnTo>
                    <a:lnTo>
                      <a:pt x="3124" y="16484"/>
                    </a:lnTo>
                    <a:lnTo>
                      <a:pt x="3137" y="16295"/>
                    </a:lnTo>
                    <a:lnTo>
                      <a:pt x="3170" y="15916"/>
                    </a:lnTo>
                    <a:lnTo>
                      <a:pt x="3183" y="15726"/>
                    </a:lnTo>
                    <a:lnTo>
                      <a:pt x="3198" y="15726"/>
                    </a:lnTo>
                    <a:lnTo>
                      <a:pt x="3213" y="15537"/>
                    </a:lnTo>
                    <a:lnTo>
                      <a:pt x="3227" y="15537"/>
                    </a:lnTo>
                    <a:lnTo>
                      <a:pt x="3205" y="15348"/>
                    </a:lnTo>
                    <a:lnTo>
                      <a:pt x="2398" y="15348"/>
                    </a:lnTo>
                    <a:lnTo>
                      <a:pt x="2398" y="17053"/>
                    </a:lnTo>
                    <a:lnTo>
                      <a:pt x="2369" y="17053"/>
                    </a:lnTo>
                    <a:lnTo>
                      <a:pt x="2354" y="16863"/>
                    </a:lnTo>
                    <a:lnTo>
                      <a:pt x="2339" y="16863"/>
                    </a:lnTo>
                    <a:lnTo>
                      <a:pt x="2324" y="17053"/>
                    </a:lnTo>
                    <a:lnTo>
                      <a:pt x="2324" y="16863"/>
                    </a:lnTo>
                    <a:lnTo>
                      <a:pt x="2398" y="16863"/>
                    </a:lnTo>
                    <a:lnTo>
                      <a:pt x="2398" y="15348"/>
                    </a:lnTo>
                    <a:lnTo>
                      <a:pt x="1614" y="15347"/>
                    </a:lnTo>
                    <a:lnTo>
                      <a:pt x="1614" y="15537"/>
                    </a:lnTo>
                    <a:lnTo>
                      <a:pt x="1629" y="15726"/>
                    </a:lnTo>
                    <a:lnTo>
                      <a:pt x="1554" y="15726"/>
                    </a:lnTo>
                    <a:lnTo>
                      <a:pt x="1569" y="15537"/>
                    </a:lnTo>
                    <a:lnTo>
                      <a:pt x="1599" y="15537"/>
                    </a:lnTo>
                    <a:lnTo>
                      <a:pt x="1614" y="15347"/>
                    </a:lnTo>
                    <a:lnTo>
                      <a:pt x="3161" y="15347"/>
                    </a:lnTo>
                    <a:lnTo>
                      <a:pt x="3139" y="15158"/>
                    </a:lnTo>
                    <a:lnTo>
                      <a:pt x="3176" y="15158"/>
                    </a:lnTo>
                    <a:lnTo>
                      <a:pt x="3220" y="15347"/>
                    </a:lnTo>
                    <a:lnTo>
                      <a:pt x="3242" y="15347"/>
                    </a:lnTo>
                    <a:lnTo>
                      <a:pt x="3242" y="15158"/>
                    </a:lnTo>
                    <a:lnTo>
                      <a:pt x="3257" y="15158"/>
                    </a:lnTo>
                    <a:lnTo>
                      <a:pt x="3257" y="14968"/>
                    </a:lnTo>
                    <a:lnTo>
                      <a:pt x="3272" y="14968"/>
                    </a:lnTo>
                    <a:lnTo>
                      <a:pt x="3272" y="14779"/>
                    </a:lnTo>
                    <a:lnTo>
                      <a:pt x="3319" y="15158"/>
                    </a:lnTo>
                    <a:lnTo>
                      <a:pt x="3418" y="15537"/>
                    </a:lnTo>
                    <a:lnTo>
                      <a:pt x="3464" y="15916"/>
                    </a:lnTo>
                    <a:lnTo>
                      <a:pt x="3479" y="15916"/>
                    </a:lnTo>
                    <a:lnTo>
                      <a:pt x="3509" y="15726"/>
                    </a:lnTo>
                    <a:lnTo>
                      <a:pt x="3494" y="15726"/>
                    </a:lnTo>
                    <a:lnTo>
                      <a:pt x="3464" y="15537"/>
                    </a:lnTo>
                    <a:lnTo>
                      <a:pt x="3449" y="15537"/>
                    </a:lnTo>
                    <a:lnTo>
                      <a:pt x="3479" y="15348"/>
                    </a:lnTo>
                    <a:lnTo>
                      <a:pt x="3464" y="15537"/>
                    </a:lnTo>
                    <a:lnTo>
                      <a:pt x="3523" y="15537"/>
                    </a:lnTo>
                    <a:lnTo>
                      <a:pt x="3523" y="15347"/>
                    </a:lnTo>
                    <a:lnTo>
                      <a:pt x="3509" y="15158"/>
                    </a:lnTo>
                    <a:lnTo>
                      <a:pt x="3523" y="15158"/>
                    </a:lnTo>
                    <a:lnTo>
                      <a:pt x="3538" y="15347"/>
                    </a:lnTo>
                    <a:lnTo>
                      <a:pt x="3538" y="15537"/>
                    </a:lnTo>
                    <a:lnTo>
                      <a:pt x="3626" y="15537"/>
                    </a:lnTo>
                    <a:lnTo>
                      <a:pt x="3657" y="15726"/>
                    </a:lnTo>
                    <a:lnTo>
                      <a:pt x="3672" y="15726"/>
                    </a:lnTo>
                    <a:lnTo>
                      <a:pt x="3672" y="15537"/>
                    </a:lnTo>
                    <a:lnTo>
                      <a:pt x="3705" y="15537"/>
                    </a:lnTo>
                    <a:lnTo>
                      <a:pt x="3771" y="15348"/>
                    </a:lnTo>
                    <a:lnTo>
                      <a:pt x="3805" y="15158"/>
                    </a:lnTo>
                    <a:lnTo>
                      <a:pt x="3849" y="15158"/>
                    </a:lnTo>
                    <a:lnTo>
                      <a:pt x="3864" y="14968"/>
                    </a:lnTo>
                    <a:lnTo>
                      <a:pt x="3923" y="14968"/>
                    </a:lnTo>
                    <a:lnTo>
                      <a:pt x="3938" y="15158"/>
                    </a:lnTo>
                    <a:lnTo>
                      <a:pt x="3997" y="15158"/>
                    </a:lnTo>
                    <a:lnTo>
                      <a:pt x="4012" y="14968"/>
                    </a:lnTo>
                    <a:lnTo>
                      <a:pt x="4027" y="14968"/>
                    </a:lnTo>
                    <a:lnTo>
                      <a:pt x="4042" y="14779"/>
                    </a:lnTo>
                    <a:lnTo>
                      <a:pt x="4042" y="14968"/>
                    </a:lnTo>
                    <a:lnTo>
                      <a:pt x="4027" y="15158"/>
                    </a:lnTo>
                    <a:lnTo>
                      <a:pt x="4056" y="14968"/>
                    </a:lnTo>
                    <a:lnTo>
                      <a:pt x="4056" y="15158"/>
                    </a:lnTo>
                    <a:lnTo>
                      <a:pt x="4071" y="15158"/>
                    </a:lnTo>
                    <a:lnTo>
                      <a:pt x="4071" y="15347"/>
                    </a:lnTo>
                    <a:lnTo>
                      <a:pt x="4101" y="15347"/>
                    </a:lnTo>
                    <a:lnTo>
                      <a:pt x="4116" y="15158"/>
                    </a:lnTo>
                    <a:lnTo>
                      <a:pt x="4130" y="15158"/>
                    </a:lnTo>
                    <a:lnTo>
                      <a:pt x="4130" y="14779"/>
                    </a:lnTo>
                    <a:lnTo>
                      <a:pt x="4219" y="14779"/>
                    </a:lnTo>
                    <a:lnTo>
                      <a:pt x="4219" y="14968"/>
                    </a:lnTo>
                    <a:lnTo>
                      <a:pt x="4234" y="14779"/>
                    </a:lnTo>
                    <a:lnTo>
                      <a:pt x="4249" y="14779"/>
                    </a:lnTo>
                    <a:lnTo>
                      <a:pt x="4271" y="15158"/>
                    </a:lnTo>
                    <a:lnTo>
                      <a:pt x="4282" y="15158"/>
                    </a:lnTo>
                    <a:lnTo>
                      <a:pt x="4293" y="15347"/>
                    </a:lnTo>
                    <a:lnTo>
                      <a:pt x="4328" y="15347"/>
                    </a:lnTo>
                    <a:lnTo>
                      <a:pt x="4353" y="15537"/>
                    </a:lnTo>
                    <a:lnTo>
                      <a:pt x="4353" y="15158"/>
                    </a:lnTo>
                    <a:lnTo>
                      <a:pt x="4367" y="15158"/>
                    </a:lnTo>
                    <a:lnTo>
                      <a:pt x="4367" y="15347"/>
                    </a:lnTo>
                    <a:lnTo>
                      <a:pt x="4397" y="15347"/>
                    </a:lnTo>
                    <a:lnTo>
                      <a:pt x="4412" y="15158"/>
                    </a:lnTo>
                    <a:lnTo>
                      <a:pt x="4441" y="15158"/>
                    </a:lnTo>
                    <a:lnTo>
                      <a:pt x="4486" y="15537"/>
                    </a:lnTo>
                    <a:lnTo>
                      <a:pt x="4515" y="15158"/>
                    </a:lnTo>
                    <a:lnTo>
                      <a:pt x="4471" y="15158"/>
                    </a:lnTo>
                    <a:lnTo>
                      <a:pt x="4486" y="14968"/>
                    </a:lnTo>
                    <a:lnTo>
                      <a:pt x="4519" y="15111"/>
                    </a:lnTo>
                    <a:lnTo>
                      <a:pt x="4530" y="14968"/>
                    </a:lnTo>
                    <a:lnTo>
                      <a:pt x="4552" y="15158"/>
                    </a:lnTo>
                    <a:lnTo>
                      <a:pt x="4589" y="15158"/>
                    </a:lnTo>
                    <a:lnTo>
                      <a:pt x="4589" y="14968"/>
                    </a:lnTo>
                    <a:lnTo>
                      <a:pt x="4649" y="14968"/>
                    </a:lnTo>
                    <a:lnTo>
                      <a:pt x="4649" y="15158"/>
                    </a:lnTo>
                    <a:lnTo>
                      <a:pt x="4752" y="15158"/>
                    </a:lnTo>
                    <a:lnTo>
                      <a:pt x="4752" y="14779"/>
                    </a:lnTo>
                    <a:lnTo>
                      <a:pt x="4767" y="14779"/>
                    </a:lnTo>
                    <a:lnTo>
                      <a:pt x="4797" y="14968"/>
                    </a:lnTo>
                    <a:lnTo>
                      <a:pt x="4782" y="15158"/>
                    </a:lnTo>
                    <a:lnTo>
                      <a:pt x="4767" y="15158"/>
                    </a:lnTo>
                    <a:lnTo>
                      <a:pt x="4756" y="15347"/>
                    </a:lnTo>
                    <a:lnTo>
                      <a:pt x="4747" y="15537"/>
                    </a:lnTo>
                    <a:lnTo>
                      <a:pt x="4740" y="15537"/>
                    </a:lnTo>
                    <a:lnTo>
                      <a:pt x="4737" y="15726"/>
                    </a:lnTo>
                    <a:lnTo>
                      <a:pt x="4723" y="15726"/>
                    </a:lnTo>
                    <a:lnTo>
                      <a:pt x="4693" y="15537"/>
                    </a:lnTo>
                    <a:lnTo>
                      <a:pt x="4678" y="15537"/>
                    </a:lnTo>
                    <a:lnTo>
                      <a:pt x="4708" y="15726"/>
                    </a:lnTo>
                    <a:lnTo>
                      <a:pt x="4604" y="15726"/>
                    </a:lnTo>
                    <a:lnTo>
                      <a:pt x="4619" y="15537"/>
                    </a:lnTo>
                    <a:lnTo>
                      <a:pt x="4560" y="15537"/>
                    </a:lnTo>
                    <a:lnTo>
                      <a:pt x="4532" y="15726"/>
                    </a:lnTo>
                    <a:lnTo>
                      <a:pt x="4501" y="15726"/>
                    </a:lnTo>
                    <a:lnTo>
                      <a:pt x="4486" y="15916"/>
                    </a:lnTo>
                    <a:lnTo>
                      <a:pt x="4540" y="15916"/>
                    </a:lnTo>
                    <a:lnTo>
                      <a:pt x="4506" y="16105"/>
                    </a:lnTo>
                    <a:lnTo>
                      <a:pt x="4486" y="16295"/>
                    </a:lnTo>
                    <a:lnTo>
                      <a:pt x="4575" y="17053"/>
                    </a:lnTo>
                    <a:lnTo>
                      <a:pt x="4604" y="17053"/>
                    </a:lnTo>
                    <a:lnTo>
                      <a:pt x="4649" y="17432"/>
                    </a:lnTo>
                    <a:lnTo>
                      <a:pt x="4737" y="17432"/>
                    </a:lnTo>
                    <a:lnTo>
                      <a:pt x="4737" y="17242"/>
                    </a:lnTo>
                    <a:lnTo>
                      <a:pt x="4752" y="17242"/>
                    </a:lnTo>
                    <a:lnTo>
                      <a:pt x="4767" y="17053"/>
                    </a:lnTo>
                    <a:lnTo>
                      <a:pt x="4752" y="17053"/>
                    </a:lnTo>
                    <a:lnTo>
                      <a:pt x="4737" y="16863"/>
                    </a:lnTo>
                    <a:lnTo>
                      <a:pt x="4663" y="16863"/>
                    </a:lnTo>
                    <a:lnTo>
                      <a:pt x="4663" y="17053"/>
                    </a:lnTo>
                    <a:lnTo>
                      <a:pt x="4649" y="17242"/>
                    </a:lnTo>
                    <a:lnTo>
                      <a:pt x="4634" y="17242"/>
                    </a:lnTo>
                    <a:lnTo>
                      <a:pt x="4634" y="17053"/>
                    </a:lnTo>
                    <a:lnTo>
                      <a:pt x="4663" y="17053"/>
                    </a:lnTo>
                    <a:lnTo>
                      <a:pt x="4663" y="16863"/>
                    </a:lnTo>
                    <a:lnTo>
                      <a:pt x="4634" y="16863"/>
                    </a:lnTo>
                    <a:lnTo>
                      <a:pt x="4619" y="17053"/>
                    </a:lnTo>
                    <a:lnTo>
                      <a:pt x="4619" y="16863"/>
                    </a:lnTo>
                    <a:lnTo>
                      <a:pt x="4634" y="16863"/>
                    </a:lnTo>
                    <a:lnTo>
                      <a:pt x="4669" y="16674"/>
                    </a:lnTo>
                    <a:lnTo>
                      <a:pt x="4752" y="16674"/>
                    </a:lnTo>
                    <a:lnTo>
                      <a:pt x="4737" y="16863"/>
                    </a:lnTo>
                    <a:lnTo>
                      <a:pt x="4812" y="16863"/>
                    </a:lnTo>
                    <a:lnTo>
                      <a:pt x="4812" y="17053"/>
                    </a:lnTo>
                    <a:lnTo>
                      <a:pt x="4909" y="17053"/>
                    </a:lnTo>
                    <a:lnTo>
                      <a:pt x="4921" y="16863"/>
                    </a:lnTo>
                    <a:lnTo>
                      <a:pt x="4930" y="16674"/>
                    </a:lnTo>
                    <a:lnTo>
                      <a:pt x="4878" y="16674"/>
                    </a:lnTo>
                    <a:lnTo>
                      <a:pt x="4854" y="16484"/>
                    </a:lnTo>
                    <a:lnTo>
                      <a:pt x="4797" y="16484"/>
                    </a:lnTo>
                    <a:lnTo>
                      <a:pt x="4853" y="16295"/>
                    </a:lnTo>
                    <a:lnTo>
                      <a:pt x="5063" y="16295"/>
                    </a:lnTo>
                    <a:lnTo>
                      <a:pt x="5113" y="16484"/>
                    </a:lnTo>
                    <a:lnTo>
                      <a:pt x="5161" y="16674"/>
                    </a:lnTo>
                    <a:lnTo>
                      <a:pt x="5190" y="17053"/>
                    </a:lnTo>
                    <a:lnTo>
                      <a:pt x="5182" y="17242"/>
                    </a:lnTo>
                    <a:lnTo>
                      <a:pt x="5152" y="17242"/>
                    </a:lnTo>
                    <a:lnTo>
                      <a:pt x="5152" y="17432"/>
                    </a:lnTo>
                    <a:lnTo>
                      <a:pt x="5137" y="17432"/>
                    </a:lnTo>
                    <a:lnTo>
                      <a:pt x="5125" y="17457"/>
                    </a:lnTo>
                    <a:lnTo>
                      <a:pt x="5145" y="17621"/>
                    </a:lnTo>
                    <a:lnTo>
                      <a:pt x="5152" y="17621"/>
                    </a:lnTo>
                    <a:lnTo>
                      <a:pt x="5177" y="17729"/>
                    </a:lnTo>
                    <a:lnTo>
                      <a:pt x="5196" y="17668"/>
                    </a:lnTo>
                    <a:lnTo>
                      <a:pt x="5196" y="17621"/>
                    </a:lnTo>
                    <a:lnTo>
                      <a:pt x="5211" y="17621"/>
                    </a:lnTo>
                    <a:lnTo>
                      <a:pt x="5196" y="17432"/>
                    </a:lnTo>
                    <a:lnTo>
                      <a:pt x="5211" y="17242"/>
                    </a:lnTo>
                    <a:lnTo>
                      <a:pt x="5256" y="17242"/>
                    </a:lnTo>
                    <a:lnTo>
                      <a:pt x="5270" y="17432"/>
                    </a:lnTo>
                    <a:lnTo>
                      <a:pt x="5270" y="17621"/>
                    </a:lnTo>
                    <a:lnTo>
                      <a:pt x="5211" y="17621"/>
                    </a:lnTo>
                    <a:lnTo>
                      <a:pt x="5196" y="17668"/>
                    </a:lnTo>
                    <a:lnTo>
                      <a:pt x="5196" y="17811"/>
                    </a:lnTo>
                    <a:lnTo>
                      <a:pt x="5177" y="17729"/>
                    </a:lnTo>
                    <a:lnTo>
                      <a:pt x="5152" y="17811"/>
                    </a:lnTo>
                    <a:lnTo>
                      <a:pt x="5122" y="17811"/>
                    </a:lnTo>
                    <a:lnTo>
                      <a:pt x="5108" y="18000"/>
                    </a:lnTo>
                    <a:lnTo>
                      <a:pt x="5057" y="18000"/>
                    </a:lnTo>
                    <a:lnTo>
                      <a:pt x="5069" y="17621"/>
                    </a:lnTo>
                    <a:lnTo>
                      <a:pt x="5122" y="17621"/>
                    </a:lnTo>
                    <a:lnTo>
                      <a:pt x="5122" y="17463"/>
                    </a:lnTo>
                    <a:lnTo>
                      <a:pt x="5048" y="17621"/>
                    </a:lnTo>
                    <a:lnTo>
                      <a:pt x="5048" y="17432"/>
                    </a:lnTo>
                    <a:lnTo>
                      <a:pt x="5034" y="17432"/>
                    </a:lnTo>
                    <a:lnTo>
                      <a:pt x="5034" y="17242"/>
                    </a:lnTo>
                    <a:lnTo>
                      <a:pt x="4974" y="17053"/>
                    </a:lnTo>
                    <a:lnTo>
                      <a:pt x="4920" y="17053"/>
                    </a:lnTo>
                    <a:lnTo>
                      <a:pt x="4936" y="17242"/>
                    </a:lnTo>
                    <a:lnTo>
                      <a:pt x="4948" y="17242"/>
                    </a:lnTo>
                    <a:lnTo>
                      <a:pt x="4960" y="17432"/>
                    </a:lnTo>
                    <a:lnTo>
                      <a:pt x="4900" y="17432"/>
                    </a:lnTo>
                    <a:lnTo>
                      <a:pt x="4945" y="17621"/>
                    </a:lnTo>
                    <a:lnTo>
                      <a:pt x="4886" y="17621"/>
                    </a:lnTo>
                    <a:lnTo>
                      <a:pt x="4886" y="17811"/>
                    </a:lnTo>
                    <a:lnTo>
                      <a:pt x="4893" y="17811"/>
                    </a:lnTo>
                    <a:lnTo>
                      <a:pt x="4917" y="18000"/>
                    </a:lnTo>
                    <a:lnTo>
                      <a:pt x="4960" y="18000"/>
                    </a:lnTo>
                    <a:lnTo>
                      <a:pt x="4945" y="17811"/>
                    </a:lnTo>
                    <a:lnTo>
                      <a:pt x="4974" y="17811"/>
                    </a:lnTo>
                    <a:lnTo>
                      <a:pt x="4974" y="18000"/>
                    </a:lnTo>
                    <a:lnTo>
                      <a:pt x="4996" y="18000"/>
                    </a:lnTo>
                    <a:lnTo>
                      <a:pt x="5017" y="18189"/>
                    </a:lnTo>
                    <a:lnTo>
                      <a:pt x="5035" y="18189"/>
                    </a:lnTo>
                    <a:lnTo>
                      <a:pt x="5048" y="18379"/>
                    </a:lnTo>
                    <a:lnTo>
                      <a:pt x="5078" y="18189"/>
                    </a:lnTo>
                    <a:lnTo>
                      <a:pt x="5108" y="18189"/>
                    </a:lnTo>
                    <a:lnTo>
                      <a:pt x="5122" y="18000"/>
                    </a:lnTo>
                    <a:lnTo>
                      <a:pt x="5167" y="18000"/>
                    </a:lnTo>
                    <a:lnTo>
                      <a:pt x="5182" y="17811"/>
                    </a:lnTo>
                    <a:lnTo>
                      <a:pt x="5182" y="18000"/>
                    </a:lnTo>
                    <a:lnTo>
                      <a:pt x="5196" y="18000"/>
                    </a:lnTo>
                    <a:lnTo>
                      <a:pt x="5196" y="18189"/>
                    </a:lnTo>
                    <a:lnTo>
                      <a:pt x="5344" y="18189"/>
                    </a:lnTo>
                    <a:lnTo>
                      <a:pt x="5354" y="18063"/>
                    </a:lnTo>
                    <a:lnTo>
                      <a:pt x="5344" y="18000"/>
                    </a:lnTo>
                    <a:lnTo>
                      <a:pt x="5330" y="18000"/>
                    </a:lnTo>
                    <a:lnTo>
                      <a:pt x="5330" y="17811"/>
                    </a:lnTo>
                    <a:lnTo>
                      <a:pt x="5367" y="17811"/>
                    </a:lnTo>
                    <a:lnTo>
                      <a:pt x="5411" y="18000"/>
                    </a:lnTo>
                    <a:lnTo>
                      <a:pt x="5419" y="18000"/>
                    </a:lnTo>
                    <a:lnTo>
                      <a:pt x="5419" y="18189"/>
                    </a:lnTo>
                    <a:lnTo>
                      <a:pt x="5404" y="18000"/>
                    </a:lnTo>
                    <a:lnTo>
                      <a:pt x="5389" y="18000"/>
                    </a:lnTo>
                    <a:lnTo>
                      <a:pt x="5403" y="18184"/>
                    </a:lnTo>
                    <a:lnTo>
                      <a:pt x="5404" y="18379"/>
                    </a:lnTo>
                    <a:lnTo>
                      <a:pt x="5493" y="18379"/>
                    </a:lnTo>
                    <a:lnTo>
                      <a:pt x="5493" y="18568"/>
                    </a:lnTo>
                    <a:lnTo>
                      <a:pt x="5522" y="18568"/>
                    </a:lnTo>
                    <a:lnTo>
                      <a:pt x="5507" y="18379"/>
                    </a:lnTo>
                    <a:lnTo>
                      <a:pt x="5567" y="18379"/>
                    </a:lnTo>
                    <a:lnTo>
                      <a:pt x="5567" y="18568"/>
                    </a:lnTo>
                    <a:lnTo>
                      <a:pt x="5626" y="18568"/>
                    </a:lnTo>
                    <a:lnTo>
                      <a:pt x="5742" y="18974"/>
                    </a:lnTo>
                    <a:lnTo>
                      <a:pt x="5744" y="18947"/>
                    </a:lnTo>
                    <a:lnTo>
                      <a:pt x="5774" y="18947"/>
                    </a:lnTo>
                    <a:lnTo>
                      <a:pt x="5774" y="18758"/>
                    </a:lnTo>
                    <a:lnTo>
                      <a:pt x="5784" y="18758"/>
                    </a:lnTo>
                    <a:lnTo>
                      <a:pt x="5838" y="18568"/>
                    </a:lnTo>
                    <a:lnTo>
                      <a:pt x="5863" y="18379"/>
                    </a:lnTo>
                    <a:lnTo>
                      <a:pt x="5863" y="18189"/>
                    </a:lnTo>
                    <a:lnTo>
                      <a:pt x="5877" y="18189"/>
                    </a:lnTo>
                    <a:lnTo>
                      <a:pt x="5899" y="18000"/>
                    </a:lnTo>
                    <a:lnTo>
                      <a:pt x="5920" y="18000"/>
                    </a:lnTo>
                    <a:lnTo>
                      <a:pt x="5938" y="17811"/>
                    </a:lnTo>
                    <a:lnTo>
                      <a:pt x="5951" y="17621"/>
                    </a:lnTo>
                    <a:lnTo>
                      <a:pt x="5937" y="17621"/>
                    </a:lnTo>
                    <a:lnTo>
                      <a:pt x="5951" y="17432"/>
                    </a:lnTo>
                    <a:lnTo>
                      <a:pt x="6011" y="17432"/>
                    </a:lnTo>
                    <a:lnTo>
                      <a:pt x="5986" y="17242"/>
                    </a:lnTo>
                    <a:lnTo>
                      <a:pt x="5907" y="17242"/>
                    </a:lnTo>
                    <a:lnTo>
                      <a:pt x="5907" y="17432"/>
                    </a:lnTo>
                    <a:lnTo>
                      <a:pt x="5922" y="17432"/>
                    </a:lnTo>
                    <a:lnTo>
                      <a:pt x="5922" y="17621"/>
                    </a:lnTo>
                    <a:lnTo>
                      <a:pt x="5892" y="17621"/>
                    </a:lnTo>
                    <a:lnTo>
                      <a:pt x="5877" y="17811"/>
                    </a:lnTo>
                    <a:lnTo>
                      <a:pt x="5848" y="17811"/>
                    </a:lnTo>
                    <a:lnTo>
                      <a:pt x="5833" y="18000"/>
                    </a:lnTo>
                    <a:lnTo>
                      <a:pt x="5803" y="18000"/>
                    </a:lnTo>
                    <a:lnTo>
                      <a:pt x="5803" y="17811"/>
                    </a:lnTo>
                    <a:lnTo>
                      <a:pt x="5818" y="17811"/>
                    </a:lnTo>
                    <a:lnTo>
                      <a:pt x="5818" y="17621"/>
                    </a:lnTo>
                    <a:lnTo>
                      <a:pt x="5833" y="17621"/>
                    </a:lnTo>
                    <a:lnTo>
                      <a:pt x="5729" y="17242"/>
                    </a:lnTo>
                    <a:lnTo>
                      <a:pt x="5721" y="17432"/>
                    </a:lnTo>
                    <a:lnTo>
                      <a:pt x="5709" y="17621"/>
                    </a:lnTo>
                    <a:lnTo>
                      <a:pt x="5700" y="17811"/>
                    </a:lnTo>
                    <a:lnTo>
                      <a:pt x="5678" y="17811"/>
                    </a:lnTo>
                    <a:lnTo>
                      <a:pt x="5655" y="17621"/>
                    </a:lnTo>
                    <a:lnTo>
                      <a:pt x="5611" y="17621"/>
                    </a:lnTo>
                    <a:lnTo>
                      <a:pt x="5626" y="17432"/>
                    </a:lnTo>
                    <a:lnTo>
                      <a:pt x="5663" y="17242"/>
                    </a:lnTo>
                    <a:lnTo>
                      <a:pt x="5654" y="17053"/>
                    </a:lnTo>
                    <a:lnTo>
                      <a:pt x="5620" y="17053"/>
                    </a:lnTo>
                    <a:lnTo>
                      <a:pt x="5581" y="16863"/>
                    </a:lnTo>
                    <a:lnTo>
                      <a:pt x="5448" y="16863"/>
                    </a:lnTo>
                    <a:lnTo>
                      <a:pt x="5470" y="17053"/>
                    </a:lnTo>
                    <a:lnTo>
                      <a:pt x="5491" y="17053"/>
                    </a:lnTo>
                    <a:lnTo>
                      <a:pt x="5508" y="17242"/>
                    </a:lnTo>
                    <a:lnTo>
                      <a:pt x="5545" y="17242"/>
                    </a:lnTo>
                    <a:lnTo>
                      <a:pt x="5568" y="17432"/>
                    </a:lnTo>
                    <a:lnTo>
                      <a:pt x="5522" y="17432"/>
                    </a:lnTo>
                    <a:lnTo>
                      <a:pt x="5522" y="17242"/>
                    </a:lnTo>
                    <a:lnTo>
                      <a:pt x="5493" y="17432"/>
                    </a:lnTo>
                    <a:lnTo>
                      <a:pt x="5448" y="16863"/>
                    </a:lnTo>
                    <a:lnTo>
                      <a:pt x="5552" y="16863"/>
                    </a:lnTo>
                    <a:lnTo>
                      <a:pt x="5493" y="16674"/>
                    </a:lnTo>
                    <a:lnTo>
                      <a:pt x="5537" y="16484"/>
                    </a:lnTo>
                    <a:lnTo>
                      <a:pt x="5558" y="16295"/>
                    </a:lnTo>
                    <a:lnTo>
                      <a:pt x="5580" y="16105"/>
                    </a:lnTo>
                    <a:lnTo>
                      <a:pt x="5620" y="15916"/>
                    </a:lnTo>
                    <a:lnTo>
                      <a:pt x="5655" y="15726"/>
                    </a:lnTo>
                    <a:lnTo>
                      <a:pt x="5685" y="15726"/>
                    </a:lnTo>
                    <a:lnTo>
                      <a:pt x="5685" y="15916"/>
                    </a:lnTo>
                    <a:lnTo>
                      <a:pt x="5698" y="16105"/>
                    </a:lnTo>
                    <a:lnTo>
                      <a:pt x="5731" y="16295"/>
                    </a:lnTo>
                    <a:lnTo>
                      <a:pt x="5744" y="16484"/>
                    </a:lnTo>
                    <a:lnTo>
                      <a:pt x="5747" y="16295"/>
                    </a:lnTo>
                    <a:lnTo>
                      <a:pt x="5757" y="15916"/>
                    </a:lnTo>
                    <a:lnTo>
                      <a:pt x="5759" y="15726"/>
                    </a:lnTo>
                    <a:lnTo>
                      <a:pt x="5700" y="15726"/>
                    </a:lnTo>
                    <a:lnTo>
                      <a:pt x="5720" y="15347"/>
                    </a:lnTo>
                    <a:lnTo>
                      <a:pt x="5754" y="14968"/>
                    </a:lnTo>
                    <a:lnTo>
                      <a:pt x="5774" y="14779"/>
                    </a:lnTo>
                    <a:lnTo>
                      <a:pt x="5774" y="14589"/>
                    </a:lnTo>
                    <a:lnTo>
                      <a:pt x="5788" y="14405"/>
                    </a:lnTo>
                    <a:lnTo>
                      <a:pt x="5789" y="14211"/>
                    </a:lnTo>
                    <a:lnTo>
                      <a:pt x="5818" y="14211"/>
                    </a:lnTo>
                    <a:lnTo>
                      <a:pt x="5833" y="14400"/>
                    </a:lnTo>
                    <a:lnTo>
                      <a:pt x="5840" y="14400"/>
                    </a:lnTo>
                    <a:lnTo>
                      <a:pt x="5796" y="14589"/>
                    </a:lnTo>
                    <a:lnTo>
                      <a:pt x="5774" y="14779"/>
                    </a:lnTo>
                    <a:lnTo>
                      <a:pt x="5796" y="14779"/>
                    </a:lnTo>
                    <a:lnTo>
                      <a:pt x="5840" y="14968"/>
                    </a:lnTo>
                    <a:lnTo>
                      <a:pt x="5863" y="14968"/>
                    </a:lnTo>
                    <a:lnTo>
                      <a:pt x="5887" y="14779"/>
                    </a:lnTo>
                    <a:lnTo>
                      <a:pt x="5942" y="14589"/>
                    </a:lnTo>
                    <a:lnTo>
                      <a:pt x="5966" y="14400"/>
                    </a:lnTo>
                    <a:lnTo>
                      <a:pt x="5877" y="14400"/>
                    </a:lnTo>
                    <a:lnTo>
                      <a:pt x="5877" y="14211"/>
                    </a:lnTo>
                    <a:lnTo>
                      <a:pt x="6070" y="14211"/>
                    </a:lnTo>
                    <a:lnTo>
                      <a:pt x="6070" y="14495"/>
                    </a:lnTo>
                    <a:lnTo>
                      <a:pt x="6040" y="14400"/>
                    </a:lnTo>
                    <a:lnTo>
                      <a:pt x="6017" y="14400"/>
                    </a:lnTo>
                    <a:lnTo>
                      <a:pt x="6005" y="14779"/>
                    </a:lnTo>
                    <a:lnTo>
                      <a:pt x="5996" y="14779"/>
                    </a:lnTo>
                    <a:lnTo>
                      <a:pt x="5937" y="14968"/>
                    </a:lnTo>
                    <a:lnTo>
                      <a:pt x="5907" y="14968"/>
                    </a:lnTo>
                    <a:lnTo>
                      <a:pt x="5889" y="15111"/>
                    </a:lnTo>
                    <a:lnTo>
                      <a:pt x="5883" y="15158"/>
                    </a:lnTo>
                    <a:lnTo>
                      <a:pt x="5803" y="15158"/>
                    </a:lnTo>
                    <a:lnTo>
                      <a:pt x="5818" y="15347"/>
                    </a:lnTo>
                    <a:lnTo>
                      <a:pt x="5789" y="15347"/>
                    </a:lnTo>
                    <a:lnTo>
                      <a:pt x="5774" y="15537"/>
                    </a:lnTo>
                    <a:lnTo>
                      <a:pt x="5789" y="15537"/>
                    </a:lnTo>
                    <a:lnTo>
                      <a:pt x="5789" y="15726"/>
                    </a:lnTo>
                    <a:lnTo>
                      <a:pt x="5805" y="15726"/>
                    </a:lnTo>
                    <a:lnTo>
                      <a:pt x="5861" y="16105"/>
                    </a:lnTo>
                    <a:lnTo>
                      <a:pt x="5892" y="16105"/>
                    </a:lnTo>
                    <a:lnTo>
                      <a:pt x="5892" y="16295"/>
                    </a:lnTo>
                    <a:lnTo>
                      <a:pt x="5907" y="16295"/>
                    </a:lnTo>
                    <a:lnTo>
                      <a:pt x="5907" y="16484"/>
                    </a:lnTo>
                    <a:lnTo>
                      <a:pt x="5863" y="16674"/>
                    </a:lnTo>
                    <a:lnTo>
                      <a:pt x="5966" y="16674"/>
                    </a:lnTo>
                    <a:lnTo>
                      <a:pt x="5966" y="16863"/>
                    </a:lnTo>
                    <a:lnTo>
                      <a:pt x="5922" y="16863"/>
                    </a:lnTo>
                    <a:lnTo>
                      <a:pt x="5922" y="16674"/>
                    </a:lnTo>
                    <a:lnTo>
                      <a:pt x="5913" y="16863"/>
                    </a:lnTo>
                    <a:lnTo>
                      <a:pt x="5901" y="17053"/>
                    </a:lnTo>
                    <a:lnTo>
                      <a:pt x="6039" y="17053"/>
                    </a:lnTo>
                    <a:lnTo>
                      <a:pt x="6070" y="17242"/>
                    </a:lnTo>
                    <a:lnTo>
                      <a:pt x="6011" y="17432"/>
                    </a:lnTo>
                    <a:lnTo>
                      <a:pt x="7195" y="17432"/>
                    </a:lnTo>
                    <a:lnTo>
                      <a:pt x="7195" y="17621"/>
                    </a:lnTo>
                    <a:lnTo>
                      <a:pt x="7165" y="17432"/>
                    </a:lnTo>
                    <a:lnTo>
                      <a:pt x="6618" y="17432"/>
                    </a:lnTo>
                    <a:lnTo>
                      <a:pt x="6618" y="18758"/>
                    </a:lnTo>
                    <a:lnTo>
                      <a:pt x="6588" y="18568"/>
                    </a:lnTo>
                    <a:lnTo>
                      <a:pt x="6499" y="18758"/>
                    </a:lnTo>
                    <a:lnTo>
                      <a:pt x="6446" y="18872"/>
                    </a:lnTo>
                    <a:lnTo>
                      <a:pt x="6455" y="18758"/>
                    </a:lnTo>
                    <a:lnTo>
                      <a:pt x="6455" y="18568"/>
                    </a:lnTo>
                    <a:lnTo>
                      <a:pt x="6484" y="18568"/>
                    </a:lnTo>
                    <a:lnTo>
                      <a:pt x="6484" y="18758"/>
                    </a:lnTo>
                    <a:lnTo>
                      <a:pt x="6499" y="18758"/>
                    </a:lnTo>
                    <a:lnTo>
                      <a:pt x="6529" y="18568"/>
                    </a:lnTo>
                    <a:lnTo>
                      <a:pt x="6496" y="18568"/>
                    </a:lnTo>
                    <a:lnTo>
                      <a:pt x="6440" y="18411"/>
                    </a:lnTo>
                    <a:lnTo>
                      <a:pt x="6440" y="18884"/>
                    </a:lnTo>
                    <a:lnTo>
                      <a:pt x="6410" y="18947"/>
                    </a:lnTo>
                    <a:lnTo>
                      <a:pt x="6410" y="18758"/>
                    </a:lnTo>
                    <a:lnTo>
                      <a:pt x="6440" y="18758"/>
                    </a:lnTo>
                    <a:lnTo>
                      <a:pt x="6440" y="18411"/>
                    </a:lnTo>
                    <a:lnTo>
                      <a:pt x="6429" y="18379"/>
                    </a:lnTo>
                    <a:lnTo>
                      <a:pt x="6396" y="18189"/>
                    </a:lnTo>
                    <a:lnTo>
                      <a:pt x="6396" y="18379"/>
                    </a:lnTo>
                    <a:lnTo>
                      <a:pt x="6381" y="18379"/>
                    </a:lnTo>
                    <a:lnTo>
                      <a:pt x="6410" y="18568"/>
                    </a:lnTo>
                    <a:lnTo>
                      <a:pt x="6396" y="18758"/>
                    </a:lnTo>
                    <a:lnTo>
                      <a:pt x="6366" y="18758"/>
                    </a:lnTo>
                    <a:lnTo>
                      <a:pt x="6366" y="18568"/>
                    </a:lnTo>
                    <a:lnTo>
                      <a:pt x="6381" y="18568"/>
                    </a:lnTo>
                    <a:lnTo>
                      <a:pt x="6381" y="18379"/>
                    </a:lnTo>
                    <a:lnTo>
                      <a:pt x="6410" y="18000"/>
                    </a:lnTo>
                    <a:lnTo>
                      <a:pt x="6496" y="18000"/>
                    </a:lnTo>
                    <a:lnTo>
                      <a:pt x="6544" y="18189"/>
                    </a:lnTo>
                    <a:lnTo>
                      <a:pt x="6562" y="18189"/>
                    </a:lnTo>
                    <a:lnTo>
                      <a:pt x="6581" y="18379"/>
                    </a:lnTo>
                    <a:lnTo>
                      <a:pt x="6603" y="18568"/>
                    </a:lnTo>
                    <a:lnTo>
                      <a:pt x="6618" y="18758"/>
                    </a:lnTo>
                    <a:lnTo>
                      <a:pt x="6618" y="17432"/>
                    </a:lnTo>
                    <a:lnTo>
                      <a:pt x="6351" y="17432"/>
                    </a:lnTo>
                    <a:lnTo>
                      <a:pt x="6351" y="18568"/>
                    </a:lnTo>
                    <a:lnTo>
                      <a:pt x="6322" y="18568"/>
                    </a:lnTo>
                    <a:lnTo>
                      <a:pt x="6322" y="18379"/>
                    </a:lnTo>
                    <a:lnTo>
                      <a:pt x="6336" y="18379"/>
                    </a:lnTo>
                    <a:lnTo>
                      <a:pt x="6351" y="18568"/>
                    </a:lnTo>
                    <a:lnTo>
                      <a:pt x="6351" y="17432"/>
                    </a:lnTo>
                    <a:lnTo>
                      <a:pt x="5996" y="17432"/>
                    </a:lnTo>
                    <a:lnTo>
                      <a:pt x="6011" y="17621"/>
                    </a:lnTo>
                    <a:lnTo>
                      <a:pt x="6025" y="17621"/>
                    </a:lnTo>
                    <a:lnTo>
                      <a:pt x="6025" y="17811"/>
                    </a:lnTo>
                    <a:lnTo>
                      <a:pt x="5996" y="18189"/>
                    </a:lnTo>
                    <a:lnTo>
                      <a:pt x="6040" y="18189"/>
                    </a:lnTo>
                    <a:lnTo>
                      <a:pt x="6129" y="18379"/>
                    </a:lnTo>
                    <a:lnTo>
                      <a:pt x="6188" y="18379"/>
                    </a:lnTo>
                    <a:lnTo>
                      <a:pt x="6203" y="18568"/>
                    </a:lnTo>
                    <a:lnTo>
                      <a:pt x="6218" y="18568"/>
                    </a:lnTo>
                    <a:lnTo>
                      <a:pt x="6233" y="18379"/>
                    </a:lnTo>
                    <a:lnTo>
                      <a:pt x="6218" y="18379"/>
                    </a:lnTo>
                    <a:lnTo>
                      <a:pt x="6188" y="18189"/>
                    </a:lnTo>
                    <a:lnTo>
                      <a:pt x="6174" y="18189"/>
                    </a:lnTo>
                    <a:lnTo>
                      <a:pt x="6144" y="18000"/>
                    </a:lnTo>
                    <a:lnTo>
                      <a:pt x="6174" y="18000"/>
                    </a:lnTo>
                    <a:lnTo>
                      <a:pt x="6174" y="17811"/>
                    </a:lnTo>
                    <a:lnTo>
                      <a:pt x="6203" y="17811"/>
                    </a:lnTo>
                    <a:lnTo>
                      <a:pt x="6203" y="18000"/>
                    </a:lnTo>
                    <a:lnTo>
                      <a:pt x="6174" y="18000"/>
                    </a:lnTo>
                    <a:lnTo>
                      <a:pt x="6203" y="18189"/>
                    </a:lnTo>
                    <a:lnTo>
                      <a:pt x="6248" y="18189"/>
                    </a:lnTo>
                    <a:lnTo>
                      <a:pt x="6262" y="18379"/>
                    </a:lnTo>
                    <a:lnTo>
                      <a:pt x="6277" y="18379"/>
                    </a:lnTo>
                    <a:lnTo>
                      <a:pt x="6292" y="18189"/>
                    </a:lnTo>
                    <a:lnTo>
                      <a:pt x="6307" y="18189"/>
                    </a:lnTo>
                    <a:lnTo>
                      <a:pt x="6307" y="18379"/>
                    </a:lnTo>
                    <a:lnTo>
                      <a:pt x="6292" y="18379"/>
                    </a:lnTo>
                    <a:lnTo>
                      <a:pt x="6292" y="18568"/>
                    </a:lnTo>
                    <a:lnTo>
                      <a:pt x="6307" y="18568"/>
                    </a:lnTo>
                    <a:lnTo>
                      <a:pt x="6307" y="18758"/>
                    </a:lnTo>
                    <a:lnTo>
                      <a:pt x="6336" y="19137"/>
                    </a:lnTo>
                    <a:lnTo>
                      <a:pt x="6347" y="19326"/>
                    </a:lnTo>
                    <a:lnTo>
                      <a:pt x="6370" y="19516"/>
                    </a:lnTo>
                    <a:lnTo>
                      <a:pt x="6381" y="19705"/>
                    </a:lnTo>
                    <a:lnTo>
                      <a:pt x="6414" y="19705"/>
                    </a:lnTo>
                    <a:lnTo>
                      <a:pt x="6449" y="19895"/>
                    </a:lnTo>
                    <a:lnTo>
                      <a:pt x="6618" y="19895"/>
                    </a:lnTo>
                    <a:lnTo>
                      <a:pt x="6603" y="19705"/>
                    </a:lnTo>
                    <a:lnTo>
                      <a:pt x="6573" y="19705"/>
                    </a:lnTo>
                    <a:lnTo>
                      <a:pt x="6647" y="19705"/>
                    </a:lnTo>
                    <a:lnTo>
                      <a:pt x="6618" y="19895"/>
                    </a:lnTo>
                    <a:lnTo>
                      <a:pt x="6721" y="19895"/>
                    </a:lnTo>
                    <a:lnTo>
                      <a:pt x="6736" y="20084"/>
                    </a:lnTo>
                    <a:lnTo>
                      <a:pt x="6795" y="19895"/>
                    </a:lnTo>
                    <a:lnTo>
                      <a:pt x="6810" y="19895"/>
                    </a:lnTo>
                    <a:lnTo>
                      <a:pt x="6810" y="19705"/>
                    </a:lnTo>
                    <a:lnTo>
                      <a:pt x="6803" y="19705"/>
                    </a:lnTo>
                    <a:lnTo>
                      <a:pt x="6779" y="19516"/>
                    </a:lnTo>
                    <a:lnTo>
                      <a:pt x="6721" y="19516"/>
                    </a:lnTo>
                    <a:lnTo>
                      <a:pt x="6721" y="19326"/>
                    </a:lnTo>
                    <a:lnTo>
                      <a:pt x="6677" y="19326"/>
                    </a:lnTo>
                    <a:lnTo>
                      <a:pt x="6706" y="19516"/>
                    </a:lnTo>
                    <a:lnTo>
                      <a:pt x="6692" y="19516"/>
                    </a:lnTo>
                    <a:lnTo>
                      <a:pt x="6677" y="19705"/>
                    </a:lnTo>
                    <a:lnTo>
                      <a:pt x="6656" y="19705"/>
                    </a:lnTo>
                    <a:lnTo>
                      <a:pt x="6668" y="19516"/>
                    </a:lnTo>
                    <a:lnTo>
                      <a:pt x="6677" y="19326"/>
                    </a:lnTo>
                    <a:lnTo>
                      <a:pt x="6645" y="19326"/>
                    </a:lnTo>
                    <a:lnTo>
                      <a:pt x="6635" y="18947"/>
                    </a:lnTo>
                    <a:lnTo>
                      <a:pt x="6721" y="18947"/>
                    </a:lnTo>
                    <a:lnTo>
                      <a:pt x="6721" y="18758"/>
                    </a:lnTo>
                    <a:lnTo>
                      <a:pt x="6799" y="18758"/>
                    </a:lnTo>
                    <a:lnTo>
                      <a:pt x="6866" y="18379"/>
                    </a:lnTo>
                    <a:lnTo>
                      <a:pt x="6899" y="18379"/>
                    </a:lnTo>
                    <a:lnTo>
                      <a:pt x="6870" y="18189"/>
                    </a:lnTo>
                    <a:lnTo>
                      <a:pt x="6801" y="18000"/>
                    </a:lnTo>
                    <a:lnTo>
                      <a:pt x="6751" y="18000"/>
                    </a:lnTo>
                    <a:lnTo>
                      <a:pt x="6766" y="17811"/>
                    </a:lnTo>
                    <a:lnTo>
                      <a:pt x="6781" y="17621"/>
                    </a:lnTo>
                    <a:lnTo>
                      <a:pt x="6862" y="17811"/>
                    </a:lnTo>
                    <a:lnTo>
                      <a:pt x="6943" y="17811"/>
                    </a:lnTo>
                    <a:lnTo>
                      <a:pt x="7014" y="18000"/>
                    </a:lnTo>
                    <a:lnTo>
                      <a:pt x="7062" y="18379"/>
                    </a:lnTo>
                    <a:lnTo>
                      <a:pt x="7084" y="18379"/>
                    </a:lnTo>
                    <a:lnTo>
                      <a:pt x="7104" y="18189"/>
                    </a:lnTo>
                    <a:lnTo>
                      <a:pt x="7149" y="18189"/>
                    </a:lnTo>
                    <a:lnTo>
                      <a:pt x="7182" y="18379"/>
                    </a:lnTo>
                    <a:lnTo>
                      <a:pt x="7195" y="18379"/>
                    </a:lnTo>
                    <a:lnTo>
                      <a:pt x="7195" y="18189"/>
                    </a:lnTo>
                    <a:lnTo>
                      <a:pt x="7217" y="18189"/>
                    </a:lnTo>
                    <a:lnTo>
                      <a:pt x="7238" y="18379"/>
                    </a:lnTo>
                    <a:lnTo>
                      <a:pt x="7254" y="18379"/>
                    </a:lnTo>
                    <a:lnTo>
                      <a:pt x="7239" y="18568"/>
                    </a:lnTo>
                    <a:lnTo>
                      <a:pt x="7254" y="18568"/>
                    </a:lnTo>
                    <a:lnTo>
                      <a:pt x="7269" y="18379"/>
                    </a:lnTo>
                    <a:lnTo>
                      <a:pt x="7284" y="18379"/>
                    </a:lnTo>
                    <a:lnTo>
                      <a:pt x="7313" y="18568"/>
                    </a:lnTo>
                    <a:lnTo>
                      <a:pt x="7328" y="18568"/>
                    </a:lnTo>
                    <a:lnTo>
                      <a:pt x="7358" y="18758"/>
                    </a:lnTo>
                    <a:lnTo>
                      <a:pt x="7388" y="18758"/>
                    </a:lnTo>
                    <a:lnTo>
                      <a:pt x="7388" y="18947"/>
                    </a:lnTo>
                    <a:lnTo>
                      <a:pt x="7402" y="18947"/>
                    </a:lnTo>
                    <a:lnTo>
                      <a:pt x="7417" y="18758"/>
                    </a:lnTo>
                    <a:lnTo>
                      <a:pt x="7432" y="18758"/>
                    </a:lnTo>
                    <a:lnTo>
                      <a:pt x="7447" y="18568"/>
                    </a:lnTo>
                    <a:lnTo>
                      <a:pt x="7462" y="18568"/>
                    </a:lnTo>
                    <a:lnTo>
                      <a:pt x="7462" y="18758"/>
                    </a:lnTo>
                    <a:lnTo>
                      <a:pt x="7506" y="18189"/>
                    </a:lnTo>
                    <a:lnTo>
                      <a:pt x="7550" y="18379"/>
                    </a:lnTo>
                    <a:lnTo>
                      <a:pt x="7595" y="18379"/>
                    </a:lnTo>
                    <a:lnTo>
                      <a:pt x="7639" y="18568"/>
                    </a:lnTo>
                    <a:lnTo>
                      <a:pt x="7684" y="18568"/>
                    </a:lnTo>
                    <a:lnTo>
                      <a:pt x="7669" y="18758"/>
                    </a:lnTo>
                    <a:lnTo>
                      <a:pt x="7669" y="18947"/>
                    </a:lnTo>
                    <a:lnTo>
                      <a:pt x="7654" y="18947"/>
                    </a:lnTo>
                    <a:lnTo>
                      <a:pt x="7654" y="19137"/>
                    </a:lnTo>
                    <a:lnTo>
                      <a:pt x="7669" y="19326"/>
                    </a:lnTo>
                    <a:lnTo>
                      <a:pt x="7698" y="19326"/>
                    </a:lnTo>
                    <a:lnTo>
                      <a:pt x="7698" y="19137"/>
                    </a:lnTo>
                    <a:lnTo>
                      <a:pt x="7728" y="19137"/>
                    </a:lnTo>
                    <a:lnTo>
                      <a:pt x="7728" y="19326"/>
                    </a:lnTo>
                    <a:lnTo>
                      <a:pt x="7772" y="19326"/>
                    </a:lnTo>
                    <a:lnTo>
                      <a:pt x="7771" y="19137"/>
                    </a:lnTo>
                    <a:lnTo>
                      <a:pt x="7766" y="19137"/>
                    </a:lnTo>
                    <a:lnTo>
                      <a:pt x="7758" y="18947"/>
                    </a:lnTo>
                    <a:lnTo>
                      <a:pt x="7728" y="18947"/>
                    </a:lnTo>
                    <a:lnTo>
                      <a:pt x="7728" y="18758"/>
                    </a:lnTo>
                    <a:lnTo>
                      <a:pt x="7787" y="18758"/>
                    </a:lnTo>
                    <a:lnTo>
                      <a:pt x="7802" y="18568"/>
                    </a:lnTo>
                    <a:lnTo>
                      <a:pt x="7817" y="18568"/>
                    </a:lnTo>
                    <a:lnTo>
                      <a:pt x="7906" y="18379"/>
                    </a:lnTo>
                    <a:lnTo>
                      <a:pt x="7891" y="18189"/>
                    </a:lnTo>
                    <a:lnTo>
                      <a:pt x="7906" y="18189"/>
                    </a:lnTo>
                    <a:lnTo>
                      <a:pt x="7906" y="18379"/>
                    </a:lnTo>
                    <a:lnTo>
                      <a:pt x="7935" y="18379"/>
                    </a:lnTo>
                    <a:lnTo>
                      <a:pt x="7935" y="18189"/>
                    </a:lnTo>
                    <a:lnTo>
                      <a:pt x="7968" y="18379"/>
                    </a:lnTo>
                    <a:lnTo>
                      <a:pt x="8000" y="18379"/>
                    </a:lnTo>
                    <a:lnTo>
                      <a:pt x="8029" y="18568"/>
                    </a:lnTo>
                    <a:lnTo>
                      <a:pt x="8054" y="18568"/>
                    </a:lnTo>
                    <a:lnTo>
                      <a:pt x="8063" y="18379"/>
                    </a:lnTo>
                    <a:lnTo>
                      <a:pt x="8075" y="18189"/>
                    </a:lnTo>
                    <a:lnTo>
                      <a:pt x="8083" y="18189"/>
                    </a:lnTo>
                    <a:lnTo>
                      <a:pt x="8069" y="18000"/>
                    </a:lnTo>
                    <a:lnTo>
                      <a:pt x="8024" y="18000"/>
                    </a:lnTo>
                    <a:lnTo>
                      <a:pt x="8024" y="17811"/>
                    </a:lnTo>
                    <a:lnTo>
                      <a:pt x="8039" y="17811"/>
                    </a:lnTo>
                    <a:lnTo>
                      <a:pt x="8048" y="17621"/>
                    </a:lnTo>
                    <a:lnTo>
                      <a:pt x="8060" y="17432"/>
                    </a:lnTo>
                    <a:lnTo>
                      <a:pt x="8054" y="17432"/>
                    </a:lnTo>
                    <a:lnTo>
                      <a:pt x="8024" y="17242"/>
                    </a:lnTo>
                    <a:lnTo>
                      <a:pt x="7965" y="17242"/>
                    </a:lnTo>
                    <a:lnTo>
                      <a:pt x="7965" y="17432"/>
                    </a:lnTo>
                    <a:lnTo>
                      <a:pt x="7935" y="17432"/>
                    </a:lnTo>
                    <a:lnTo>
                      <a:pt x="7935" y="17242"/>
                    </a:lnTo>
                    <a:lnTo>
                      <a:pt x="7906" y="17432"/>
                    </a:lnTo>
                    <a:lnTo>
                      <a:pt x="7906" y="17242"/>
                    </a:lnTo>
                    <a:lnTo>
                      <a:pt x="7817" y="17242"/>
                    </a:lnTo>
                    <a:lnTo>
                      <a:pt x="7802" y="17053"/>
                    </a:lnTo>
                    <a:lnTo>
                      <a:pt x="7891" y="16674"/>
                    </a:lnTo>
                    <a:lnTo>
                      <a:pt x="7861" y="16674"/>
                    </a:lnTo>
                    <a:lnTo>
                      <a:pt x="7876" y="16484"/>
                    </a:lnTo>
                    <a:lnTo>
                      <a:pt x="7891" y="16674"/>
                    </a:lnTo>
                    <a:lnTo>
                      <a:pt x="7950" y="16674"/>
                    </a:lnTo>
                    <a:lnTo>
                      <a:pt x="7950" y="16863"/>
                    </a:lnTo>
                    <a:lnTo>
                      <a:pt x="7965" y="16863"/>
                    </a:lnTo>
                    <a:lnTo>
                      <a:pt x="7965" y="16674"/>
                    </a:lnTo>
                    <a:lnTo>
                      <a:pt x="7980" y="16674"/>
                    </a:lnTo>
                    <a:lnTo>
                      <a:pt x="7995" y="16863"/>
                    </a:lnTo>
                    <a:lnTo>
                      <a:pt x="7995" y="16674"/>
                    </a:lnTo>
                    <a:lnTo>
                      <a:pt x="8024" y="16484"/>
                    </a:lnTo>
                    <a:lnTo>
                      <a:pt x="8039" y="16484"/>
                    </a:lnTo>
                    <a:lnTo>
                      <a:pt x="8059" y="16674"/>
                    </a:lnTo>
                    <a:lnTo>
                      <a:pt x="8093" y="16674"/>
                    </a:lnTo>
                    <a:lnTo>
                      <a:pt x="8113" y="16863"/>
                    </a:lnTo>
                    <a:lnTo>
                      <a:pt x="8009" y="16863"/>
                    </a:lnTo>
                    <a:lnTo>
                      <a:pt x="7995" y="17053"/>
                    </a:lnTo>
                    <a:lnTo>
                      <a:pt x="8009" y="17053"/>
                    </a:lnTo>
                    <a:lnTo>
                      <a:pt x="8039" y="17242"/>
                    </a:lnTo>
                    <a:lnTo>
                      <a:pt x="8276" y="17242"/>
                    </a:lnTo>
                    <a:lnTo>
                      <a:pt x="8261" y="17053"/>
                    </a:lnTo>
                    <a:lnTo>
                      <a:pt x="8217" y="17053"/>
                    </a:lnTo>
                    <a:lnTo>
                      <a:pt x="8225" y="16863"/>
                    </a:lnTo>
                    <a:lnTo>
                      <a:pt x="8237" y="16674"/>
                    </a:lnTo>
                    <a:lnTo>
                      <a:pt x="8231" y="16674"/>
                    </a:lnTo>
                    <a:lnTo>
                      <a:pt x="8231" y="16484"/>
                    </a:lnTo>
                    <a:lnTo>
                      <a:pt x="8276" y="16484"/>
                    </a:lnTo>
                    <a:lnTo>
                      <a:pt x="8291" y="16674"/>
                    </a:lnTo>
                    <a:lnTo>
                      <a:pt x="8305" y="16674"/>
                    </a:lnTo>
                    <a:lnTo>
                      <a:pt x="8305" y="16863"/>
                    </a:lnTo>
                    <a:lnTo>
                      <a:pt x="8320" y="16863"/>
                    </a:lnTo>
                    <a:lnTo>
                      <a:pt x="8291" y="17053"/>
                    </a:lnTo>
                    <a:lnTo>
                      <a:pt x="8276" y="17242"/>
                    </a:lnTo>
                    <a:lnTo>
                      <a:pt x="8329" y="17242"/>
                    </a:lnTo>
                    <a:lnTo>
                      <a:pt x="8378" y="17432"/>
                    </a:lnTo>
                    <a:lnTo>
                      <a:pt x="8329" y="17242"/>
                    </a:lnTo>
                    <a:lnTo>
                      <a:pt x="8320" y="17242"/>
                    </a:lnTo>
                    <a:lnTo>
                      <a:pt x="8366" y="17432"/>
                    </a:lnTo>
                    <a:lnTo>
                      <a:pt x="8350" y="17363"/>
                    </a:lnTo>
                    <a:lnTo>
                      <a:pt x="8350" y="17811"/>
                    </a:lnTo>
                    <a:lnTo>
                      <a:pt x="8335" y="18000"/>
                    </a:lnTo>
                    <a:lnTo>
                      <a:pt x="8335" y="17811"/>
                    </a:lnTo>
                    <a:lnTo>
                      <a:pt x="8320" y="18000"/>
                    </a:lnTo>
                    <a:lnTo>
                      <a:pt x="8305" y="18000"/>
                    </a:lnTo>
                    <a:lnTo>
                      <a:pt x="8305" y="17811"/>
                    </a:lnTo>
                    <a:lnTo>
                      <a:pt x="8350" y="17811"/>
                    </a:lnTo>
                    <a:lnTo>
                      <a:pt x="8350" y="17363"/>
                    </a:lnTo>
                    <a:lnTo>
                      <a:pt x="8320" y="17242"/>
                    </a:lnTo>
                    <a:lnTo>
                      <a:pt x="8083" y="17242"/>
                    </a:lnTo>
                    <a:lnTo>
                      <a:pt x="8083" y="17432"/>
                    </a:lnTo>
                    <a:lnTo>
                      <a:pt x="8113" y="17432"/>
                    </a:lnTo>
                    <a:lnTo>
                      <a:pt x="8113" y="17621"/>
                    </a:lnTo>
                    <a:lnTo>
                      <a:pt x="8128" y="17621"/>
                    </a:lnTo>
                    <a:lnTo>
                      <a:pt x="8128" y="17811"/>
                    </a:lnTo>
                    <a:lnTo>
                      <a:pt x="8113" y="18000"/>
                    </a:lnTo>
                    <a:lnTo>
                      <a:pt x="8113" y="18189"/>
                    </a:lnTo>
                    <a:lnTo>
                      <a:pt x="8231" y="18189"/>
                    </a:lnTo>
                    <a:lnTo>
                      <a:pt x="8220" y="18379"/>
                    </a:lnTo>
                    <a:lnTo>
                      <a:pt x="8198" y="18568"/>
                    </a:lnTo>
                    <a:lnTo>
                      <a:pt x="8217" y="18568"/>
                    </a:lnTo>
                    <a:lnTo>
                      <a:pt x="8261" y="18189"/>
                    </a:lnTo>
                    <a:lnTo>
                      <a:pt x="8276" y="18379"/>
                    </a:lnTo>
                    <a:lnTo>
                      <a:pt x="8291" y="18189"/>
                    </a:lnTo>
                    <a:lnTo>
                      <a:pt x="8282" y="18379"/>
                    </a:lnTo>
                    <a:lnTo>
                      <a:pt x="8270" y="18568"/>
                    </a:lnTo>
                    <a:lnTo>
                      <a:pt x="8261" y="18758"/>
                    </a:lnTo>
                    <a:lnTo>
                      <a:pt x="8291" y="18568"/>
                    </a:lnTo>
                    <a:lnTo>
                      <a:pt x="8450" y="18568"/>
                    </a:lnTo>
                    <a:lnTo>
                      <a:pt x="8446" y="18685"/>
                    </a:lnTo>
                    <a:lnTo>
                      <a:pt x="8448" y="18793"/>
                    </a:lnTo>
                    <a:lnTo>
                      <a:pt x="8464" y="18832"/>
                    </a:lnTo>
                    <a:lnTo>
                      <a:pt x="8498" y="18838"/>
                    </a:lnTo>
                    <a:lnTo>
                      <a:pt x="8498" y="18568"/>
                    </a:lnTo>
                    <a:lnTo>
                      <a:pt x="8513" y="18568"/>
                    </a:lnTo>
                    <a:lnTo>
                      <a:pt x="8527" y="18379"/>
                    </a:lnTo>
                    <a:lnTo>
                      <a:pt x="8498" y="18189"/>
                    </a:lnTo>
                    <a:lnTo>
                      <a:pt x="8513" y="18000"/>
                    </a:lnTo>
                    <a:lnTo>
                      <a:pt x="8513" y="18189"/>
                    </a:lnTo>
                    <a:lnTo>
                      <a:pt x="8527" y="18189"/>
                    </a:lnTo>
                    <a:lnTo>
                      <a:pt x="8527" y="18379"/>
                    </a:lnTo>
                    <a:lnTo>
                      <a:pt x="8602" y="18379"/>
                    </a:lnTo>
                    <a:lnTo>
                      <a:pt x="8587" y="18568"/>
                    </a:lnTo>
                    <a:lnTo>
                      <a:pt x="8572" y="18568"/>
                    </a:lnTo>
                    <a:lnTo>
                      <a:pt x="8558" y="18752"/>
                    </a:lnTo>
                    <a:lnTo>
                      <a:pt x="8552" y="18717"/>
                    </a:lnTo>
                    <a:lnTo>
                      <a:pt x="8539" y="18626"/>
                    </a:lnTo>
                    <a:lnTo>
                      <a:pt x="8527" y="18536"/>
                    </a:lnTo>
                    <a:lnTo>
                      <a:pt x="8527" y="18657"/>
                    </a:lnTo>
                    <a:lnTo>
                      <a:pt x="8513" y="18717"/>
                    </a:lnTo>
                    <a:lnTo>
                      <a:pt x="8513" y="18838"/>
                    </a:lnTo>
                    <a:lnTo>
                      <a:pt x="8557" y="18838"/>
                    </a:lnTo>
                    <a:lnTo>
                      <a:pt x="8587" y="18899"/>
                    </a:lnTo>
                    <a:lnTo>
                      <a:pt x="8567" y="18808"/>
                    </a:lnTo>
                    <a:lnTo>
                      <a:pt x="8558" y="18758"/>
                    </a:lnTo>
                    <a:lnTo>
                      <a:pt x="8572" y="18758"/>
                    </a:lnTo>
                    <a:lnTo>
                      <a:pt x="8602" y="18947"/>
                    </a:lnTo>
                    <a:lnTo>
                      <a:pt x="8616" y="19137"/>
                    </a:lnTo>
                    <a:lnTo>
                      <a:pt x="8694" y="19326"/>
                    </a:lnTo>
                    <a:lnTo>
                      <a:pt x="8770" y="19516"/>
                    </a:lnTo>
                    <a:lnTo>
                      <a:pt x="8843" y="19705"/>
                    </a:lnTo>
                    <a:lnTo>
                      <a:pt x="8912" y="19895"/>
                    </a:lnTo>
                    <a:lnTo>
                      <a:pt x="8935" y="19895"/>
                    </a:lnTo>
                    <a:lnTo>
                      <a:pt x="9001" y="19326"/>
                    </a:lnTo>
                    <a:lnTo>
                      <a:pt x="9046" y="19326"/>
                    </a:lnTo>
                    <a:lnTo>
                      <a:pt x="9046" y="19137"/>
                    </a:lnTo>
                    <a:lnTo>
                      <a:pt x="9031" y="19137"/>
                    </a:lnTo>
                    <a:lnTo>
                      <a:pt x="9031" y="18947"/>
                    </a:lnTo>
                    <a:lnTo>
                      <a:pt x="9046" y="18947"/>
                    </a:lnTo>
                    <a:lnTo>
                      <a:pt x="9077" y="18758"/>
                    </a:lnTo>
                    <a:lnTo>
                      <a:pt x="9105" y="18599"/>
                    </a:lnTo>
                    <a:lnTo>
                      <a:pt x="9118" y="18732"/>
                    </a:lnTo>
                    <a:lnTo>
                      <a:pt x="9151" y="19004"/>
                    </a:lnTo>
                    <a:lnTo>
                      <a:pt x="9164" y="19140"/>
                    </a:lnTo>
                    <a:lnTo>
                      <a:pt x="9194" y="19140"/>
                    </a:lnTo>
                    <a:lnTo>
                      <a:pt x="9223" y="19201"/>
                    </a:lnTo>
                    <a:lnTo>
                      <a:pt x="9238" y="19201"/>
                    </a:lnTo>
                    <a:lnTo>
                      <a:pt x="9238" y="19020"/>
                    </a:lnTo>
                    <a:lnTo>
                      <a:pt x="9205" y="18928"/>
                    </a:lnTo>
                    <a:lnTo>
                      <a:pt x="9171" y="18830"/>
                    </a:lnTo>
                    <a:lnTo>
                      <a:pt x="9138" y="18722"/>
                    </a:lnTo>
                    <a:lnTo>
                      <a:pt x="9105" y="18598"/>
                    </a:lnTo>
                    <a:lnTo>
                      <a:pt x="9110" y="18568"/>
                    </a:lnTo>
                    <a:lnTo>
                      <a:pt x="9152" y="18379"/>
                    </a:lnTo>
                    <a:lnTo>
                      <a:pt x="9208" y="18568"/>
                    </a:lnTo>
                    <a:lnTo>
                      <a:pt x="9253" y="18758"/>
                    </a:lnTo>
                    <a:lnTo>
                      <a:pt x="9342" y="18947"/>
                    </a:lnTo>
                    <a:lnTo>
                      <a:pt x="9386" y="19137"/>
                    </a:lnTo>
                    <a:lnTo>
                      <a:pt x="9386" y="18758"/>
                    </a:lnTo>
                    <a:lnTo>
                      <a:pt x="9355" y="18568"/>
                    </a:lnTo>
                    <a:lnTo>
                      <a:pt x="9299" y="18189"/>
                    </a:lnTo>
                    <a:lnTo>
                      <a:pt x="9298" y="18184"/>
                    </a:lnTo>
                    <a:lnTo>
                      <a:pt x="9312" y="18000"/>
                    </a:lnTo>
                    <a:lnTo>
                      <a:pt x="9342" y="18000"/>
                    </a:lnTo>
                    <a:lnTo>
                      <a:pt x="9386" y="18758"/>
                    </a:lnTo>
                    <a:lnTo>
                      <a:pt x="9416" y="18758"/>
                    </a:lnTo>
                    <a:lnTo>
                      <a:pt x="9431" y="18568"/>
                    </a:lnTo>
                    <a:lnTo>
                      <a:pt x="9460" y="18568"/>
                    </a:lnTo>
                    <a:lnTo>
                      <a:pt x="9445" y="18379"/>
                    </a:lnTo>
                    <a:lnTo>
                      <a:pt x="9460" y="18379"/>
                    </a:lnTo>
                    <a:lnTo>
                      <a:pt x="9490" y="18568"/>
                    </a:lnTo>
                    <a:lnTo>
                      <a:pt x="9502" y="18568"/>
                    </a:lnTo>
                    <a:lnTo>
                      <a:pt x="9505" y="18379"/>
                    </a:lnTo>
                    <a:lnTo>
                      <a:pt x="9549" y="18379"/>
                    </a:lnTo>
                    <a:lnTo>
                      <a:pt x="9519" y="18189"/>
                    </a:lnTo>
                    <a:lnTo>
                      <a:pt x="9534" y="18000"/>
                    </a:lnTo>
                    <a:lnTo>
                      <a:pt x="9593" y="18000"/>
                    </a:lnTo>
                    <a:lnTo>
                      <a:pt x="9564" y="18379"/>
                    </a:lnTo>
                    <a:lnTo>
                      <a:pt x="9593" y="18379"/>
                    </a:lnTo>
                    <a:lnTo>
                      <a:pt x="9623" y="18568"/>
                    </a:lnTo>
                    <a:lnTo>
                      <a:pt x="9638" y="18568"/>
                    </a:lnTo>
                    <a:lnTo>
                      <a:pt x="9653" y="18379"/>
                    </a:lnTo>
                    <a:lnTo>
                      <a:pt x="9682" y="18379"/>
                    </a:lnTo>
                    <a:lnTo>
                      <a:pt x="9667" y="18189"/>
                    </a:lnTo>
                    <a:lnTo>
                      <a:pt x="9653" y="18189"/>
                    </a:lnTo>
                    <a:lnTo>
                      <a:pt x="9667" y="18000"/>
                    </a:lnTo>
                    <a:lnTo>
                      <a:pt x="9682" y="18000"/>
                    </a:lnTo>
                    <a:lnTo>
                      <a:pt x="9712" y="17811"/>
                    </a:lnTo>
                    <a:lnTo>
                      <a:pt x="9712" y="18379"/>
                    </a:lnTo>
                    <a:lnTo>
                      <a:pt x="9682" y="18379"/>
                    </a:lnTo>
                    <a:lnTo>
                      <a:pt x="9697" y="18568"/>
                    </a:lnTo>
                    <a:lnTo>
                      <a:pt x="9697" y="18758"/>
                    </a:lnTo>
                    <a:lnTo>
                      <a:pt x="9771" y="18758"/>
                    </a:lnTo>
                    <a:lnTo>
                      <a:pt x="9771" y="18568"/>
                    </a:lnTo>
                    <a:lnTo>
                      <a:pt x="9712" y="18568"/>
                    </a:lnTo>
                    <a:lnTo>
                      <a:pt x="9727" y="18379"/>
                    </a:lnTo>
                    <a:lnTo>
                      <a:pt x="9786" y="18379"/>
                    </a:lnTo>
                    <a:lnTo>
                      <a:pt x="9786" y="18568"/>
                    </a:lnTo>
                    <a:lnTo>
                      <a:pt x="9845" y="18568"/>
                    </a:lnTo>
                    <a:lnTo>
                      <a:pt x="9860" y="18379"/>
                    </a:lnTo>
                    <a:lnTo>
                      <a:pt x="9801" y="18379"/>
                    </a:lnTo>
                    <a:lnTo>
                      <a:pt x="9801" y="18189"/>
                    </a:lnTo>
                    <a:lnTo>
                      <a:pt x="9815" y="18189"/>
                    </a:lnTo>
                    <a:lnTo>
                      <a:pt x="9815" y="18000"/>
                    </a:lnTo>
                    <a:lnTo>
                      <a:pt x="9801" y="18000"/>
                    </a:lnTo>
                    <a:lnTo>
                      <a:pt x="9786" y="17811"/>
                    </a:lnTo>
                    <a:lnTo>
                      <a:pt x="9815" y="17811"/>
                    </a:lnTo>
                    <a:lnTo>
                      <a:pt x="9815" y="18000"/>
                    </a:lnTo>
                    <a:lnTo>
                      <a:pt x="9830" y="18189"/>
                    </a:lnTo>
                    <a:lnTo>
                      <a:pt x="9875" y="18189"/>
                    </a:lnTo>
                    <a:lnTo>
                      <a:pt x="9860" y="18379"/>
                    </a:lnTo>
                    <a:lnTo>
                      <a:pt x="9875" y="18379"/>
                    </a:lnTo>
                    <a:lnTo>
                      <a:pt x="9889" y="18568"/>
                    </a:lnTo>
                    <a:lnTo>
                      <a:pt x="9904" y="18379"/>
                    </a:lnTo>
                    <a:lnTo>
                      <a:pt x="9943" y="18379"/>
                    </a:lnTo>
                    <a:lnTo>
                      <a:pt x="9955" y="18000"/>
                    </a:lnTo>
                    <a:lnTo>
                      <a:pt x="10038" y="18000"/>
                    </a:lnTo>
                    <a:lnTo>
                      <a:pt x="10097" y="17811"/>
                    </a:lnTo>
                    <a:lnTo>
                      <a:pt x="10140" y="17811"/>
                    </a:lnTo>
                    <a:lnTo>
                      <a:pt x="10156" y="17621"/>
                    </a:lnTo>
                    <a:lnTo>
                      <a:pt x="10172" y="17621"/>
                    </a:lnTo>
                    <a:lnTo>
                      <a:pt x="10186" y="17432"/>
                    </a:lnTo>
                    <a:lnTo>
                      <a:pt x="10208" y="17621"/>
                    </a:lnTo>
                    <a:lnTo>
                      <a:pt x="10232" y="17811"/>
                    </a:lnTo>
                    <a:lnTo>
                      <a:pt x="10289" y="18189"/>
                    </a:lnTo>
                    <a:lnTo>
                      <a:pt x="10292" y="18000"/>
                    </a:lnTo>
                    <a:lnTo>
                      <a:pt x="10302" y="17621"/>
                    </a:lnTo>
                    <a:lnTo>
                      <a:pt x="10304" y="17432"/>
                    </a:lnTo>
                    <a:lnTo>
                      <a:pt x="10374" y="17432"/>
                    </a:lnTo>
                    <a:lnTo>
                      <a:pt x="10366" y="17621"/>
                    </a:lnTo>
                    <a:lnTo>
                      <a:pt x="10334" y="18000"/>
                    </a:lnTo>
                    <a:lnTo>
                      <a:pt x="10496" y="18000"/>
                    </a:lnTo>
                    <a:lnTo>
                      <a:pt x="10496" y="17811"/>
                    </a:lnTo>
                    <a:lnTo>
                      <a:pt x="10585" y="17811"/>
                    </a:lnTo>
                    <a:lnTo>
                      <a:pt x="10570" y="17621"/>
                    </a:lnTo>
                    <a:lnTo>
                      <a:pt x="10630" y="17811"/>
                    </a:lnTo>
                    <a:lnTo>
                      <a:pt x="10615" y="17811"/>
                    </a:lnTo>
                    <a:lnTo>
                      <a:pt x="10615" y="18000"/>
                    </a:lnTo>
                    <a:lnTo>
                      <a:pt x="10584" y="18189"/>
                    </a:lnTo>
                    <a:lnTo>
                      <a:pt x="10528" y="18189"/>
                    </a:lnTo>
                    <a:lnTo>
                      <a:pt x="10496" y="18000"/>
                    </a:lnTo>
                    <a:lnTo>
                      <a:pt x="10496" y="18189"/>
                    </a:lnTo>
                    <a:lnTo>
                      <a:pt x="10530" y="18379"/>
                    </a:lnTo>
                    <a:lnTo>
                      <a:pt x="10719" y="18379"/>
                    </a:lnTo>
                    <a:lnTo>
                      <a:pt x="10719" y="18189"/>
                    </a:lnTo>
                    <a:lnTo>
                      <a:pt x="10733" y="18189"/>
                    </a:lnTo>
                    <a:lnTo>
                      <a:pt x="10733" y="18379"/>
                    </a:lnTo>
                    <a:lnTo>
                      <a:pt x="10778" y="18379"/>
                    </a:lnTo>
                    <a:lnTo>
                      <a:pt x="10793" y="18568"/>
                    </a:lnTo>
                    <a:lnTo>
                      <a:pt x="11015" y="19137"/>
                    </a:lnTo>
                    <a:lnTo>
                      <a:pt x="11074" y="18758"/>
                    </a:lnTo>
                    <a:lnTo>
                      <a:pt x="11148" y="18758"/>
                    </a:lnTo>
                    <a:lnTo>
                      <a:pt x="11148" y="18568"/>
                    </a:lnTo>
                    <a:lnTo>
                      <a:pt x="11163" y="18568"/>
                    </a:lnTo>
                    <a:lnTo>
                      <a:pt x="11178" y="18758"/>
                    </a:lnTo>
                    <a:lnTo>
                      <a:pt x="11178" y="18568"/>
                    </a:lnTo>
                    <a:lnTo>
                      <a:pt x="11192" y="18568"/>
                    </a:lnTo>
                    <a:lnTo>
                      <a:pt x="11192" y="18758"/>
                    </a:lnTo>
                    <a:lnTo>
                      <a:pt x="11252" y="18758"/>
                    </a:lnTo>
                    <a:lnTo>
                      <a:pt x="11252" y="18947"/>
                    </a:lnTo>
                    <a:lnTo>
                      <a:pt x="11266" y="18947"/>
                    </a:lnTo>
                    <a:lnTo>
                      <a:pt x="11266" y="19137"/>
                    </a:lnTo>
                    <a:lnTo>
                      <a:pt x="11313" y="19137"/>
                    </a:lnTo>
                    <a:lnTo>
                      <a:pt x="11339" y="19326"/>
                    </a:lnTo>
                    <a:lnTo>
                      <a:pt x="11385" y="19326"/>
                    </a:lnTo>
                    <a:lnTo>
                      <a:pt x="11400" y="19137"/>
                    </a:lnTo>
                    <a:lnTo>
                      <a:pt x="11429" y="19137"/>
                    </a:lnTo>
                    <a:lnTo>
                      <a:pt x="11405" y="18947"/>
                    </a:lnTo>
                    <a:lnTo>
                      <a:pt x="11311" y="18947"/>
                    </a:lnTo>
                    <a:lnTo>
                      <a:pt x="11281" y="18758"/>
                    </a:lnTo>
                    <a:lnTo>
                      <a:pt x="11296" y="18568"/>
                    </a:lnTo>
                    <a:lnTo>
                      <a:pt x="11311" y="18568"/>
                    </a:lnTo>
                    <a:lnTo>
                      <a:pt x="11288" y="18379"/>
                    </a:lnTo>
                    <a:lnTo>
                      <a:pt x="11207" y="18379"/>
                    </a:lnTo>
                    <a:lnTo>
                      <a:pt x="11192" y="18189"/>
                    </a:lnTo>
                    <a:lnTo>
                      <a:pt x="11266" y="18189"/>
                    </a:lnTo>
                    <a:lnTo>
                      <a:pt x="11266" y="18000"/>
                    </a:lnTo>
                    <a:lnTo>
                      <a:pt x="11281" y="18000"/>
                    </a:lnTo>
                    <a:lnTo>
                      <a:pt x="11281" y="17811"/>
                    </a:lnTo>
                    <a:lnTo>
                      <a:pt x="11414" y="17811"/>
                    </a:lnTo>
                    <a:lnTo>
                      <a:pt x="11400" y="18000"/>
                    </a:lnTo>
                    <a:lnTo>
                      <a:pt x="11681" y="18000"/>
                    </a:lnTo>
                    <a:lnTo>
                      <a:pt x="11739" y="18189"/>
                    </a:lnTo>
                    <a:lnTo>
                      <a:pt x="11860" y="18189"/>
                    </a:lnTo>
                    <a:lnTo>
                      <a:pt x="11918" y="18379"/>
                    </a:lnTo>
                    <a:lnTo>
                      <a:pt x="11953" y="18189"/>
                    </a:lnTo>
                    <a:lnTo>
                      <a:pt x="12030" y="18000"/>
                    </a:lnTo>
                    <a:lnTo>
                      <a:pt x="12066" y="17811"/>
                    </a:lnTo>
                    <a:lnTo>
                      <a:pt x="12077" y="18000"/>
                    </a:lnTo>
                    <a:lnTo>
                      <a:pt x="12099" y="18189"/>
                    </a:lnTo>
                    <a:lnTo>
                      <a:pt x="12110" y="18379"/>
                    </a:lnTo>
                    <a:lnTo>
                      <a:pt x="12133" y="18568"/>
                    </a:lnTo>
                    <a:lnTo>
                      <a:pt x="12156" y="18758"/>
                    </a:lnTo>
                    <a:lnTo>
                      <a:pt x="12183" y="18947"/>
                    </a:lnTo>
                    <a:lnTo>
                      <a:pt x="12214" y="19137"/>
                    </a:lnTo>
                    <a:lnTo>
                      <a:pt x="11693" y="19137"/>
                    </a:lnTo>
                    <a:lnTo>
                      <a:pt x="11594" y="19326"/>
                    </a:lnTo>
                    <a:lnTo>
                      <a:pt x="11548" y="19326"/>
                    </a:lnTo>
                    <a:lnTo>
                      <a:pt x="11577" y="19516"/>
                    </a:lnTo>
                    <a:lnTo>
                      <a:pt x="11765" y="19516"/>
                    </a:lnTo>
                    <a:lnTo>
                      <a:pt x="11829" y="19326"/>
                    </a:lnTo>
                    <a:lnTo>
                      <a:pt x="11973" y="19705"/>
                    </a:lnTo>
                    <a:lnTo>
                      <a:pt x="12268" y="19705"/>
                    </a:lnTo>
                    <a:lnTo>
                      <a:pt x="12421" y="19516"/>
                    </a:lnTo>
                    <a:lnTo>
                      <a:pt x="12554" y="19516"/>
                    </a:lnTo>
                    <a:lnTo>
                      <a:pt x="12569" y="19705"/>
                    </a:lnTo>
                    <a:lnTo>
                      <a:pt x="12626" y="19705"/>
                    </a:lnTo>
                    <a:lnTo>
                      <a:pt x="12705" y="19895"/>
                    </a:lnTo>
                    <a:lnTo>
                      <a:pt x="12711" y="19895"/>
                    </a:lnTo>
                    <a:lnTo>
                      <a:pt x="12634" y="19705"/>
                    </a:lnTo>
                    <a:lnTo>
                      <a:pt x="12599" y="19516"/>
                    </a:lnTo>
                    <a:lnTo>
                      <a:pt x="12599" y="19326"/>
                    </a:lnTo>
                    <a:lnTo>
                      <a:pt x="12584" y="19326"/>
                    </a:lnTo>
                    <a:lnTo>
                      <a:pt x="12584" y="19137"/>
                    </a:lnTo>
                    <a:lnTo>
                      <a:pt x="12562" y="19137"/>
                    </a:lnTo>
                    <a:lnTo>
                      <a:pt x="12540" y="18947"/>
                    </a:lnTo>
                    <a:lnTo>
                      <a:pt x="12517" y="18947"/>
                    </a:lnTo>
                    <a:lnTo>
                      <a:pt x="12495" y="18758"/>
                    </a:lnTo>
                    <a:lnTo>
                      <a:pt x="12599" y="18758"/>
                    </a:lnTo>
                    <a:lnTo>
                      <a:pt x="12599" y="18947"/>
                    </a:lnTo>
                    <a:lnTo>
                      <a:pt x="12614" y="19137"/>
                    </a:lnTo>
                    <a:lnTo>
                      <a:pt x="12643" y="19137"/>
                    </a:lnTo>
                    <a:lnTo>
                      <a:pt x="12673" y="18947"/>
                    </a:lnTo>
                    <a:lnTo>
                      <a:pt x="12688" y="18947"/>
                    </a:lnTo>
                    <a:lnTo>
                      <a:pt x="12688" y="18959"/>
                    </a:lnTo>
                    <a:lnTo>
                      <a:pt x="12690" y="18947"/>
                    </a:lnTo>
                    <a:lnTo>
                      <a:pt x="12732" y="18947"/>
                    </a:lnTo>
                    <a:lnTo>
                      <a:pt x="12745" y="18778"/>
                    </a:lnTo>
                    <a:lnTo>
                      <a:pt x="12747" y="18778"/>
                    </a:lnTo>
                    <a:lnTo>
                      <a:pt x="12762" y="18838"/>
                    </a:lnTo>
                    <a:lnTo>
                      <a:pt x="12791" y="18838"/>
                    </a:lnTo>
                    <a:lnTo>
                      <a:pt x="12791" y="18778"/>
                    </a:lnTo>
                    <a:lnTo>
                      <a:pt x="12796" y="18758"/>
                    </a:lnTo>
                    <a:lnTo>
                      <a:pt x="12821" y="18758"/>
                    </a:lnTo>
                    <a:lnTo>
                      <a:pt x="12821" y="18947"/>
                    </a:lnTo>
                    <a:lnTo>
                      <a:pt x="12806" y="18947"/>
                    </a:lnTo>
                    <a:lnTo>
                      <a:pt x="12806" y="19137"/>
                    </a:lnTo>
                    <a:lnTo>
                      <a:pt x="12791" y="19137"/>
                    </a:lnTo>
                    <a:lnTo>
                      <a:pt x="12791" y="19705"/>
                    </a:lnTo>
                    <a:lnTo>
                      <a:pt x="12836" y="19705"/>
                    </a:lnTo>
                    <a:lnTo>
                      <a:pt x="12836" y="19516"/>
                    </a:lnTo>
                    <a:lnTo>
                      <a:pt x="12850" y="19516"/>
                    </a:lnTo>
                    <a:lnTo>
                      <a:pt x="12865" y="19326"/>
                    </a:lnTo>
                    <a:lnTo>
                      <a:pt x="12910" y="19326"/>
                    </a:lnTo>
                    <a:lnTo>
                      <a:pt x="12924" y="19137"/>
                    </a:lnTo>
                    <a:lnTo>
                      <a:pt x="12939" y="19137"/>
                    </a:lnTo>
                    <a:lnTo>
                      <a:pt x="12954" y="19326"/>
                    </a:lnTo>
                    <a:lnTo>
                      <a:pt x="12984" y="19516"/>
                    </a:lnTo>
                    <a:lnTo>
                      <a:pt x="13013" y="19516"/>
                    </a:lnTo>
                    <a:lnTo>
                      <a:pt x="13073" y="19895"/>
                    </a:lnTo>
                    <a:lnTo>
                      <a:pt x="13132" y="19895"/>
                    </a:lnTo>
                    <a:lnTo>
                      <a:pt x="13161" y="19705"/>
                    </a:lnTo>
                    <a:lnTo>
                      <a:pt x="13265" y="19705"/>
                    </a:lnTo>
                    <a:lnTo>
                      <a:pt x="13265" y="19895"/>
                    </a:lnTo>
                    <a:lnTo>
                      <a:pt x="13369" y="19895"/>
                    </a:lnTo>
                    <a:lnTo>
                      <a:pt x="13383" y="19705"/>
                    </a:lnTo>
                    <a:lnTo>
                      <a:pt x="13428" y="19705"/>
                    </a:lnTo>
                    <a:lnTo>
                      <a:pt x="13428" y="19895"/>
                    </a:lnTo>
                    <a:lnTo>
                      <a:pt x="13457" y="19895"/>
                    </a:lnTo>
                    <a:lnTo>
                      <a:pt x="13457" y="19705"/>
                    </a:lnTo>
                    <a:lnTo>
                      <a:pt x="13472" y="19895"/>
                    </a:lnTo>
                    <a:lnTo>
                      <a:pt x="13487" y="19705"/>
                    </a:lnTo>
                    <a:lnTo>
                      <a:pt x="13502" y="19705"/>
                    </a:lnTo>
                    <a:lnTo>
                      <a:pt x="13531" y="19516"/>
                    </a:lnTo>
                    <a:lnTo>
                      <a:pt x="13540" y="19705"/>
                    </a:lnTo>
                    <a:lnTo>
                      <a:pt x="13552" y="19895"/>
                    </a:lnTo>
                    <a:lnTo>
                      <a:pt x="13561" y="20084"/>
                    </a:lnTo>
                    <a:lnTo>
                      <a:pt x="13561" y="19895"/>
                    </a:lnTo>
                    <a:lnTo>
                      <a:pt x="13576" y="19895"/>
                    </a:lnTo>
                    <a:lnTo>
                      <a:pt x="13576" y="19705"/>
                    </a:lnTo>
                    <a:lnTo>
                      <a:pt x="13855" y="19705"/>
                    </a:lnTo>
                    <a:lnTo>
                      <a:pt x="13946" y="19516"/>
                    </a:lnTo>
                    <a:lnTo>
                      <a:pt x="14087" y="19516"/>
                    </a:lnTo>
                    <a:lnTo>
                      <a:pt x="14109" y="19326"/>
                    </a:lnTo>
                    <a:lnTo>
                      <a:pt x="14131" y="19326"/>
                    </a:lnTo>
                    <a:lnTo>
                      <a:pt x="14153" y="19137"/>
                    </a:lnTo>
                    <a:lnTo>
                      <a:pt x="14142" y="19137"/>
                    </a:lnTo>
                    <a:lnTo>
                      <a:pt x="14133" y="18947"/>
                    </a:lnTo>
                    <a:lnTo>
                      <a:pt x="14126" y="18758"/>
                    </a:lnTo>
                    <a:lnTo>
                      <a:pt x="14124" y="18568"/>
                    </a:lnTo>
                    <a:lnTo>
                      <a:pt x="14138" y="18379"/>
                    </a:lnTo>
                    <a:lnTo>
                      <a:pt x="14138" y="18568"/>
                    </a:lnTo>
                    <a:lnTo>
                      <a:pt x="14198" y="18568"/>
                    </a:lnTo>
                    <a:lnTo>
                      <a:pt x="14198" y="18758"/>
                    </a:lnTo>
                    <a:lnTo>
                      <a:pt x="14235" y="18758"/>
                    </a:lnTo>
                    <a:lnTo>
                      <a:pt x="14279" y="18947"/>
                    </a:lnTo>
                    <a:lnTo>
                      <a:pt x="14346" y="18947"/>
                    </a:lnTo>
                    <a:lnTo>
                      <a:pt x="14390" y="18758"/>
                    </a:lnTo>
                    <a:lnTo>
                      <a:pt x="14473" y="18758"/>
                    </a:lnTo>
                    <a:lnTo>
                      <a:pt x="14509" y="18568"/>
                    </a:lnTo>
                    <a:lnTo>
                      <a:pt x="14575" y="18568"/>
                    </a:lnTo>
                    <a:lnTo>
                      <a:pt x="14620" y="18758"/>
                    </a:lnTo>
                    <a:lnTo>
                      <a:pt x="14642" y="18758"/>
                    </a:lnTo>
                    <a:lnTo>
                      <a:pt x="14642" y="18379"/>
                    </a:lnTo>
                    <a:lnTo>
                      <a:pt x="14597" y="18379"/>
                    </a:lnTo>
                    <a:lnTo>
                      <a:pt x="14612" y="18189"/>
                    </a:lnTo>
                    <a:lnTo>
                      <a:pt x="14642" y="18189"/>
                    </a:lnTo>
                    <a:lnTo>
                      <a:pt x="14657" y="18379"/>
                    </a:lnTo>
                    <a:lnTo>
                      <a:pt x="14686" y="18379"/>
                    </a:lnTo>
                    <a:lnTo>
                      <a:pt x="14701" y="18568"/>
                    </a:lnTo>
                    <a:lnTo>
                      <a:pt x="14731" y="18568"/>
                    </a:lnTo>
                    <a:lnTo>
                      <a:pt x="14745" y="18758"/>
                    </a:lnTo>
                    <a:lnTo>
                      <a:pt x="14805" y="18758"/>
                    </a:lnTo>
                    <a:lnTo>
                      <a:pt x="14819" y="18568"/>
                    </a:lnTo>
                    <a:lnTo>
                      <a:pt x="14855" y="18568"/>
                    </a:lnTo>
                    <a:lnTo>
                      <a:pt x="14932" y="18758"/>
                    </a:lnTo>
                    <a:lnTo>
                      <a:pt x="15086" y="18758"/>
                    </a:lnTo>
                    <a:lnTo>
                      <a:pt x="15086" y="18947"/>
                    </a:lnTo>
                    <a:lnTo>
                      <a:pt x="15101" y="18758"/>
                    </a:lnTo>
                    <a:lnTo>
                      <a:pt x="15323" y="18568"/>
                    </a:lnTo>
                    <a:lnTo>
                      <a:pt x="15323" y="18758"/>
                    </a:lnTo>
                    <a:lnTo>
                      <a:pt x="15338" y="18947"/>
                    </a:lnTo>
                    <a:lnTo>
                      <a:pt x="15308" y="18947"/>
                    </a:lnTo>
                    <a:lnTo>
                      <a:pt x="15293" y="19137"/>
                    </a:lnTo>
                    <a:lnTo>
                      <a:pt x="15323" y="19137"/>
                    </a:lnTo>
                    <a:lnTo>
                      <a:pt x="15352" y="19326"/>
                    </a:lnTo>
                    <a:lnTo>
                      <a:pt x="15367" y="19326"/>
                    </a:lnTo>
                    <a:lnTo>
                      <a:pt x="15382" y="19137"/>
                    </a:lnTo>
                    <a:lnTo>
                      <a:pt x="15426" y="19137"/>
                    </a:lnTo>
                    <a:lnTo>
                      <a:pt x="15367" y="19326"/>
                    </a:lnTo>
                    <a:lnTo>
                      <a:pt x="15441" y="19326"/>
                    </a:lnTo>
                    <a:lnTo>
                      <a:pt x="15484" y="19137"/>
                    </a:lnTo>
                    <a:lnTo>
                      <a:pt x="15575" y="19137"/>
                    </a:lnTo>
                    <a:lnTo>
                      <a:pt x="15575" y="19326"/>
                    </a:lnTo>
                    <a:lnTo>
                      <a:pt x="15560" y="19516"/>
                    </a:lnTo>
                    <a:lnTo>
                      <a:pt x="15589" y="19516"/>
                    </a:lnTo>
                    <a:lnTo>
                      <a:pt x="15619" y="19705"/>
                    </a:lnTo>
                    <a:lnTo>
                      <a:pt x="15619" y="19516"/>
                    </a:lnTo>
                    <a:lnTo>
                      <a:pt x="15604" y="19516"/>
                    </a:lnTo>
                    <a:lnTo>
                      <a:pt x="15589" y="19326"/>
                    </a:lnTo>
                    <a:lnTo>
                      <a:pt x="15589" y="19137"/>
                    </a:lnTo>
                    <a:lnTo>
                      <a:pt x="15663" y="19137"/>
                    </a:lnTo>
                    <a:lnTo>
                      <a:pt x="15678" y="19326"/>
                    </a:lnTo>
                    <a:lnTo>
                      <a:pt x="15693" y="19326"/>
                    </a:lnTo>
                    <a:lnTo>
                      <a:pt x="15708" y="19137"/>
                    </a:lnTo>
                    <a:lnTo>
                      <a:pt x="15776" y="19137"/>
                    </a:lnTo>
                    <a:lnTo>
                      <a:pt x="15814" y="18947"/>
                    </a:lnTo>
                    <a:lnTo>
                      <a:pt x="15930" y="18947"/>
                    </a:lnTo>
                    <a:lnTo>
                      <a:pt x="15930" y="18758"/>
                    </a:lnTo>
                    <a:lnTo>
                      <a:pt x="15945" y="18758"/>
                    </a:lnTo>
                    <a:lnTo>
                      <a:pt x="15945" y="18568"/>
                    </a:lnTo>
                    <a:lnTo>
                      <a:pt x="15974" y="18568"/>
                    </a:lnTo>
                    <a:lnTo>
                      <a:pt x="15945" y="18947"/>
                    </a:lnTo>
                    <a:lnTo>
                      <a:pt x="15993" y="19137"/>
                    </a:lnTo>
                    <a:lnTo>
                      <a:pt x="16063" y="19326"/>
                    </a:lnTo>
                    <a:lnTo>
                      <a:pt x="16144" y="19516"/>
                    </a:lnTo>
                    <a:lnTo>
                      <a:pt x="16293" y="19516"/>
                    </a:lnTo>
                    <a:lnTo>
                      <a:pt x="16315" y="19326"/>
                    </a:lnTo>
                    <a:lnTo>
                      <a:pt x="16330" y="19516"/>
                    </a:lnTo>
                    <a:lnTo>
                      <a:pt x="16330" y="19326"/>
                    </a:lnTo>
                    <a:lnTo>
                      <a:pt x="16385" y="19137"/>
                    </a:lnTo>
                    <a:lnTo>
                      <a:pt x="16439" y="19137"/>
                    </a:lnTo>
                    <a:lnTo>
                      <a:pt x="16490" y="18947"/>
                    </a:lnTo>
                    <a:lnTo>
                      <a:pt x="16552" y="18947"/>
                    </a:lnTo>
                    <a:lnTo>
                      <a:pt x="16566" y="18758"/>
                    </a:lnTo>
                    <a:lnTo>
                      <a:pt x="16581" y="18758"/>
                    </a:lnTo>
                    <a:lnTo>
                      <a:pt x="16670" y="18568"/>
                    </a:lnTo>
                    <a:lnTo>
                      <a:pt x="16670" y="18947"/>
                    </a:lnTo>
                    <a:lnTo>
                      <a:pt x="16685" y="19137"/>
                    </a:lnTo>
                    <a:lnTo>
                      <a:pt x="16700" y="19137"/>
                    </a:lnTo>
                    <a:lnTo>
                      <a:pt x="16714" y="19326"/>
                    </a:lnTo>
                    <a:lnTo>
                      <a:pt x="16759" y="19326"/>
                    </a:lnTo>
                    <a:lnTo>
                      <a:pt x="16783" y="19516"/>
                    </a:lnTo>
                    <a:lnTo>
                      <a:pt x="16838" y="19705"/>
                    </a:lnTo>
                    <a:lnTo>
                      <a:pt x="16862" y="19895"/>
                    </a:lnTo>
                    <a:lnTo>
                      <a:pt x="16981" y="19895"/>
                    </a:lnTo>
                    <a:lnTo>
                      <a:pt x="16996" y="20084"/>
                    </a:lnTo>
                    <a:lnTo>
                      <a:pt x="16981" y="20274"/>
                    </a:lnTo>
                    <a:lnTo>
                      <a:pt x="17025" y="20274"/>
                    </a:lnTo>
                    <a:lnTo>
                      <a:pt x="17055" y="20084"/>
                    </a:lnTo>
                    <a:lnTo>
                      <a:pt x="17011" y="19895"/>
                    </a:lnTo>
                    <a:lnTo>
                      <a:pt x="17055" y="19705"/>
                    </a:lnTo>
                    <a:lnTo>
                      <a:pt x="17070" y="19705"/>
                    </a:lnTo>
                    <a:lnTo>
                      <a:pt x="17137" y="19516"/>
                    </a:lnTo>
                    <a:lnTo>
                      <a:pt x="17205" y="19326"/>
                    </a:lnTo>
                    <a:lnTo>
                      <a:pt x="17276" y="19326"/>
                    </a:lnTo>
                    <a:lnTo>
                      <a:pt x="17351" y="19705"/>
                    </a:lnTo>
                    <a:lnTo>
                      <a:pt x="17367" y="19895"/>
                    </a:lnTo>
                    <a:lnTo>
                      <a:pt x="17455" y="19895"/>
                    </a:lnTo>
                    <a:lnTo>
                      <a:pt x="17466" y="20084"/>
                    </a:lnTo>
                    <a:lnTo>
                      <a:pt x="17477" y="20084"/>
                    </a:lnTo>
                    <a:lnTo>
                      <a:pt x="17499" y="20463"/>
                    </a:lnTo>
                    <a:lnTo>
                      <a:pt x="17484" y="20463"/>
                    </a:lnTo>
                    <a:lnTo>
                      <a:pt x="17498" y="20653"/>
                    </a:lnTo>
                    <a:lnTo>
                      <a:pt x="17530" y="20842"/>
                    </a:lnTo>
                    <a:lnTo>
                      <a:pt x="17544" y="21032"/>
                    </a:lnTo>
                    <a:lnTo>
                      <a:pt x="17432" y="21032"/>
                    </a:lnTo>
                    <a:lnTo>
                      <a:pt x="17410" y="20842"/>
                    </a:lnTo>
                    <a:lnTo>
                      <a:pt x="17262" y="20842"/>
                    </a:lnTo>
                    <a:lnTo>
                      <a:pt x="17156" y="20691"/>
                    </a:lnTo>
                    <a:lnTo>
                      <a:pt x="17173" y="20842"/>
                    </a:lnTo>
                    <a:lnTo>
                      <a:pt x="17196" y="20842"/>
                    </a:lnTo>
                    <a:lnTo>
                      <a:pt x="17218" y="21032"/>
                    </a:lnTo>
                    <a:lnTo>
                      <a:pt x="17203" y="21221"/>
                    </a:lnTo>
                    <a:lnTo>
                      <a:pt x="17245" y="21032"/>
                    </a:lnTo>
                    <a:lnTo>
                      <a:pt x="17377" y="21032"/>
                    </a:lnTo>
                    <a:lnTo>
                      <a:pt x="17410" y="21600"/>
                    </a:lnTo>
                    <a:lnTo>
                      <a:pt x="17491" y="21411"/>
                    </a:lnTo>
                    <a:lnTo>
                      <a:pt x="17575" y="21221"/>
                    </a:lnTo>
                    <a:lnTo>
                      <a:pt x="17766" y="21221"/>
                    </a:lnTo>
                    <a:lnTo>
                      <a:pt x="17766" y="21032"/>
                    </a:lnTo>
                    <a:lnTo>
                      <a:pt x="17751" y="20842"/>
                    </a:lnTo>
                    <a:lnTo>
                      <a:pt x="17677" y="20842"/>
                    </a:lnTo>
                    <a:lnTo>
                      <a:pt x="17692" y="20653"/>
                    </a:lnTo>
                    <a:lnTo>
                      <a:pt x="17731" y="20653"/>
                    </a:lnTo>
                    <a:lnTo>
                      <a:pt x="17786" y="20463"/>
                    </a:lnTo>
                    <a:lnTo>
                      <a:pt x="17721" y="20463"/>
                    </a:lnTo>
                    <a:lnTo>
                      <a:pt x="17736" y="20274"/>
                    </a:lnTo>
                    <a:lnTo>
                      <a:pt x="17751" y="20274"/>
                    </a:lnTo>
                    <a:lnTo>
                      <a:pt x="17766" y="20084"/>
                    </a:lnTo>
                    <a:lnTo>
                      <a:pt x="17780" y="20084"/>
                    </a:lnTo>
                    <a:lnTo>
                      <a:pt x="17795" y="20274"/>
                    </a:lnTo>
                    <a:lnTo>
                      <a:pt x="17825" y="20274"/>
                    </a:lnTo>
                    <a:lnTo>
                      <a:pt x="17825" y="20463"/>
                    </a:lnTo>
                    <a:lnTo>
                      <a:pt x="17988" y="20463"/>
                    </a:lnTo>
                    <a:lnTo>
                      <a:pt x="18047" y="20274"/>
                    </a:lnTo>
                    <a:lnTo>
                      <a:pt x="18062" y="20274"/>
                    </a:lnTo>
                    <a:lnTo>
                      <a:pt x="18062" y="20084"/>
                    </a:lnTo>
                    <a:lnTo>
                      <a:pt x="18145" y="20084"/>
                    </a:lnTo>
                    <a:lnTo>
                      <a:pt x="18210" y="20274"/>
                    </a:lnTo>
                    <a:lnTo>
                      <a:pt x="18264" y="20274"/>
                    </a:lnTo>
                    <a:lnTo>
                      <a:pt x="18299" y="20653"/>
                    </a:lnTo>
                    <a:lnTo>
                      <a:pt x="18310" y="20463"/>
                    </a:lnTo>
                    <a:lnTo>
                      <a:pt x="18323" y="20274"/>
                    </a:lnTo>
                    <a:lnTo>
                      <a:pt x="18338" y="20084"/>
                    </a:lnTo>
                    <a:lnTo>
                      <a:pt x="18358" y="19705"/>
                    </a:lnTo>
                    <a:lnTo>
                      <a:pt x="18396" y="19895"/>
                    </a:lnTo>
                    <a:lnTo>
                      <a:pt x="18441" y="19895"/>
                    </a:lnTo>
                    <a:lnTo>
                      <a:pt x="18489" y="20084"/>
                    </a:lnTo>
                    <a:lnTo>
                      <a:pt x="18535" y="20084"/>
                    </a:lnTo>
                    <a:lnTo>
                      <a:pt x="18547" y="20274"/>
                    </a:lnTo>
                    <a:lnTo>
                      <a:pt x="18560" y="20463"/>
                    </a:lnTo>
                    <a:lnTo>
                      <a:pt x="18575" y="20653"/>
                    </a:lnTo>
                    <a:lnTo>
                      <a:pt x="18595" y="20842"/>
                    </a:lnTo>
                    <a:lnTo>
                      <a:pt x="18659" y="20653"/>
                    </a:lnTo>
                    <a:lnTo>
                      <a:pt x="18782" y="20463"/>
                    </a:lnTo>
                    <a:lnTo>
                      <a:pt x="18832" y="20463"/>
                    </a:lnTo>
                    <a:lnTo>
                      <a:pt x="19098" y="21032"/>
                    </a:lnTo>
                    <a:lnTo>
                      <a:pt x="19320" y="21032"/>
                    </a:lnTo>
                    <a:lnTo>
                      <a:pt x="19350" y="20842"/>
                    </a:lnTo>
                    <a:lnTo>
                      <a:pt x="19335" y="20842"/>
                    </a:lnTo>
                    <a:lnTo>
                      <a:pt x="19365" y="20653"/>
                    </a:lnTo>
                    <a:lnTo>
                      <a:pt x="19379" y="20653"/>
                    </a:lnTo>
                    <a:lnTo>
                      <a:pt x="19378" y="20539"/>
                    </a:lnTo>
                    <a:lnTo>
                      <a:pt x="19373" y="20463"/>
                    </a:lnTo>
                    <a:lnTo>
                      <a:pt x="19365" y="20274"/>
                    </a:lnTo>
                    <a:lnTo>
                      <a:pt x="19373" y="20463"/>
                    </a:lnTo>
                    <a:lnTo>
                      <a:pt x="20046" y="20463"/>
                    </a:lnTo>
                    <a:lnTo>
                      <a:pt x="20037" y="20274"/>
                    </a:lnTo>
                    <a:lnTo>
                      <a:pt x="20025" y="20084"/>
                    </a:lnTo>
                    <a:lnTo>
                      <a:pt x="20016" y="19895"/>
                    </a:lnTo>
                    <a:lnTo>
                      <a:pt x="20046" y="19895"/>
                    </a:lnTo>
                    <a:lnTo>
                      <a:pt x="20060" y="20084"/>
                    </a:lnTo>
                    <a:lnTo>
                      <a:pt x="20075" y="20084"/>
                    </a:lnTo>
                    <a:lnTo>
                      <a:pt x="20090" y="19895"/>
                    </a:lnTo>
                    <a:lnTo>
                      <a:pt x="20060" y="19895"/>
                    </a:lnTo>
                    <a:lnTo>
                      <a:pt x="20060" y="19705"/>
                    </a:lnTo>
                    <a:lnTo>
                      <a:pt x="20031" y="19705"/>
                    </a:lnTo>
                    <a:lnTo>
                      <a:pt x="20031" y="19516"/>
                    </a:lnTo>
                    <a:lnTo>
                      <a:pt x="20046" y="19516"/>
                    </a:lnTo>
                    <a:lnTo>
                      <a:pt x="20046" y="19705"/>
                    </a:lnTo>
                    <a:lnTo>
                      <a:pt x="20060" y="19516"/>
                    </a:lnTo>
                    <a:lnTo>
                      <a:pt x="20060" y="19705"/>
                    </a:lnTo>
                    <a:lnTo>
                      <a:pt x="20120" y="19705"/>
                    </a:lnTo>
                    <a:lnTo>
                      <a:pt x="20120" y="19895"/>
                    </a:lnTo>
                    <a:lnTo>
                      <a:pt x="20164" y="19895"/>
                    </a:lnTo>
                    <a:lnTo>
                      <a:pt x="20164" y="19516"/>
                    </a:lnTo>
                    <a:lnTo>
                      <a:pt x="20179" y="19326"/>
                    </a:lnTo>
                    <a:lnTo>
                      <a:pt x="20223" y="19516"/>
                    </a:lnTo>
                    <a:lnTo>
                      <a:pt x="20253" y="19705"/>
                    </a:lnTo>
                    <a:lnTo>
                      <a:pt x="20268" y="19705"/>
                    </a:lnTo>
                    <a:lnTo>
                      <a:pt x="20268" y="19516"/>
                    </a:lnTo>
                    <a:lnTo>
                      <a:pt x="20238" y="19516"/>
                    </a:lnTo>
                    <a:lnTo>
                      <a:pt x="20253" y="19326"/>
                    </a:lnTo>
                    <a:lnTo>
                      <a:pt x="20179" y="19326"/>
                    </a:lnTo>
                    <a:lnTo>
                      <a:pt x="20179" y="18947"/>
                    </a:lnTo>
                    <a:lnTo>
                      <a:pt x="20194" y="18947"/>
                    </a:lnTo>
                    <a:lnTo>
                      <a:pt x="20194" y="19137"/>
                    </a:lnTo>
                    <a:lnTo>
                      <a:pt x="20312" y="19137"/>
                    </a:lnTo>
                    <a:lnTo>
                      <a:pt x="20327" y="18947"/>
                    </a:lnTo>
                    <a:lnTo>
                      <a:pt x="20342" y="18947"/>
                    </a:lnTo>
                    <a:lnTo>
                      <a:pt x="20364" y="18758"/>
                    </a:lnTo>
                    <a:lnTo>
                      <a:pt x="20384" y="18758"/>
                    </a:lnTo>
                    <a:lnTo>
                      <a:pt x="20402" y="18568"/>
                    </a:lnTo>
                    <a:lnTo>
                      <a:pt x="20416" y="18379"/>
                    </a:lnTo>
                    <a:lnTo>
                      <a:pt x="20393" y="18379"/>
                    </a:lnTo>
                    <a:lnTo>
                      <a:pt x="20349" y="18189"/>
                    </a:lnTo>
                    <a:lnTo>
                      <a:pt x="20327" y="18189"/>
                    </a:lnTo>
                    <a:lnTo>
                      <a:pt x="20327" y="18000"/>
                    </a:lnTo>
                    <a:lnTo>
                      <a:pt x="20325" y="18000"/>
                    </a:lnTo>
                    <a:lnTo>
                      <a:pt x="20321" y="17811"/>
                    </a:lnTo>
                    <a:lnTo>
                      <a:pt x="20312" y="17621"/>
                    </a:lnTo>
                    <a:lnTo>
                      <a:pt x="20312" y="18379"/>
                    </a:lnTo>
                    <a:lnTo>
                      <a:pt x="20297" y="18379"/>
                    </a:lnTo>
                    <a:lnTo>
                      <a:pt x="20300" y="18568"/>
                    </a:lnTo>
                    <a:lnTo>
                      <a:pt x="20284" y="18758"/>
                    </a:lnTo>
                    <a:lnTo>
                      <a:pt x="20179" y="18758"/>
                    </a:lnTo>
                    <a:lnTo>
                      <a:pt x="20179" y="18568"/>
                    </a:lnTo>
                    <a:lnTo>
                      <a:pt x="20164" y="18568"/>
                    </a:lnTo>
                    <a:lnTo>
                      <a:pt x="20223" y="18379"/>
                    </a:lnTo>
                    <a:lnTo>
                      <a:pt x="20253" y="18000"/>
                    </a:lnTo>
                    <a:lnTo>
                      <a:pt x="20282" y="18000"/>
                    </a:lnTo>
                    <a:lnTo>
                      <a:pt x="20297" y="18189"/>
                    </a:lnTo>
                    <a:lnTo>
                      <a:pt x="20312" y="18189"/>
                    </a:lnTo>
                    <a:lnTo>
                      <a:pt x="20312" y="17621"/>
                    </a:lnTo>
                    <a:lnTo>
                      <a:pt x="20281" y="17621"/>
                    </a:lnTo>
                    <a:lnTo>
                      <a:pt x="20225" y="17432"/>
                    </a:lnTo>
                    <a:lnTo>
                      <a:pt x="20297" y="17432"/>
                    </a:lnTo>
                    <a:lnTo>
                      <a:pt x="20312" y="17242"/>
                    </a:lnTo>
                    <a:lnTo>
                      <a:pt x="20327" y="17242"/>
                    </a:lnTo>
                    <a:lnTo>
                      <a:pt x="20356" y="17053"/>
                    </a:lnTo>
                    <a:lnTo>
                      <a:pt x="20392" y="16863"/>
                    </a:lnTo>
                    <a:lnTo>
                      <a:pt x="20519" y="16863"/>
                    </a:lnTo>
                    <a:lnTo>
                      <a:pt x="20519" y="16674"/>
                    </a:lnTo>
                    <a:lnTo>
                      <a:pt x="20534" y="16674"/>
                    </a:lnTo>
                    <a:lnTo>
                      <a:pt x="20549" y="16863"/>
                    </a:lnTo>
                    <a:lnTo>
                      <a:pt x="20534" y="16863"/>
                    </a:lnTo>
                    <a:lnTo>
                      <a:pt x="20556" y="17053"/>
                    </a:lnTo>
                    <a:lnTo>
                      <a:pt x="20594" y="17053"/>
                    </a:lnTo>
                    <a:lnTo>
                      <a:pt x="20608" y="17242"/>
                    </a:lnTo>
                    <a:lnTo>
                      <a:pt x="20673" y="17242"/>
                    </a:lnTo>
                    <a:lnTo>
                      <a:pt x="20702" y="17053"/>
                    </a:lnTo>
                    <a:lnTo>
                      <a:pt x="20826" y="17053"/>
                    </a:lnTo>
                    <a:lnTo>
                      <a:pt x="21026" y="17242"/>
                    </a:lnTo>
                    <a:lnTo>
                      <a:pt x="21126" y="17242"/>
                    </a:lnTo>
                    <a:lnTo>
                      <a:pt x="21141" y="17053"/>
                    </a:lnTo>
                    <a:lnTo>
                      <a:pt x="21156" y="17053"/>
                    </a:lnTo>
                    <a:lnTo>
                      <a:pt x="21171" y="16863"/>
                    </a:lnTo>
                    <a:lnTo>
                      <a:pt x="21052" y="16863"/>
                    </a:lnTo>
                    <a:lnTo>
                      <a:pt x="21083" y="16674"/>
                    </a:lnTo>
                    <a:lnTo>
                      <a:pt x="21108" y="16674"/>
                    </a:lnTo>
                    <a:lnTo>
                      <a:pt x="21127" y="16484"/>
                    </a:lnTo>
                    <a:lnTo>
                      <a:pt x="21126" y="16484"/>
                    </a:lnTo>
                    <a:lnTo>
                      <a:pt x="21126" y="16295"/>
                    </a:lnTo>
                    <a:lnTo>
                      <a:pt x="21111" y="16295"/>
                    </a:lnTo>
                    <a:lnTo>
                      <a:pt x="21147" y="16105"/>
                    </a:lnTo>
                    <a:lnTo>
                      <a:pt x="21185" y="16105"/>
                    </a:lnTo>
                    <a:lnTo>
                      <a:pt x="21224" y="15916"/>
                    </a:lnTo>
                    <a:lnTo>
                      <a:pt x="21260" y="15726"/>
                    </a:lnTo>
                    <a:lnTo>
                      <a:pt x="21274" y="15726"/>
                    </a:lnTo>
                    <a:lnTo>
                      <a:pt x="21296" y="15537"/>
                    </a:lnTo>
                    <a:lnTo>
                      <a:pt x="21317" y="15348"/>
                    </a:lnTo>
                    <a:lnTo>
                      <a:pt x="21335" y="15158"/>
                    </a:lnTo>
                    <a:lnTo>
                      <a:pt x="21348" y="14968"/>
                    </a:lnTo>
                    <a:lnTo>
                      <a:pt x="21378" y="14968"/>
                    </a:lnTo>
                    <a:lnTo>
                      <a:pt x="21378" y="14779"/>
                    </a:lnTo>
                    <a:lnTo>
                      <a:pt x="21393" y="14779"/>
                    </a:lnTo>
                    <a:lnTo>
                      <a:pt x="21408" y="14589"/>
                    </a:lnTo>
                    <a:lnTo>
                      <a:pt x="21393" y="14589"/>
                    </a:lnTo>
                    <a:lnTo>
                      <a:pt x="21382" y="14400"/>
                    </a:lnTo>
                    <a:lnTo>
                      <a:pt x="21372" y="14400"/>
                    </a:lnTo>
                    <a:lnTo>
                      <a:pt x="21366" y="14211"/>
                    </a:lnTo>
                    <a:lnTo>
                      <a:pt x="21363" y="14021"/>
                    </a:lnTo>
                    <a:lnTo>
                      <a:pt x="21365" y="13832"/>
                    </a:lnTo>
                    <a:lnTo>
                      <a:pt x="21376" y="13453"/>
                    </a:lnTo>
                    <a:lnTo>
                      <a:pt x="21378" y="13263"/>
                    </a:lnTo>
                    <a:lnTo>
                      <a:pt x="21348" y="13263"/>
                    </a:lnTo>
                    <a:lnTo>
                      <a:pt x="21348" y="13074"/>
                    </a:lnTo>
                    <a:lnTo>
                      <a:pt x="21319" y="13263"/>
                    </a:lnTo>
                    <a:lnTo>
                      <a:pt x="21274" y="13263"/>
                    </a:lnTo>
                    <a:lnTo>
                      <a:pt x="21274" y="13074"/>
                    </a:lnTo>
                    <a:lnTo>
                      <a:pt x="21289" y="13074"/>
                    </a:lnTo>
                    <a:lnTo>
                      <a:pt x="21289" y="12884"/>
                    </a:lnTo>
                    <a:lnTo>
                      <a:pt x="21304" y="12884"/>
                    </a:lnTo>
                    <a:lnTo>
                      <a:pt x="21304" y="13074"/>
                    </a:lnTo>
                    <a:lnTo>
                      <a:pt x="21319" y="12884"/>
                    </a:lnTo>
                    <a:lnTo>
                      <a:pt x="21334" y="13074"/>
                    </a:lnTo>
                    <a:lnTo>
                      <a:pt x="21378" y="13074"/>
                    </a:lnTo>
                    <a:lnTo>
                      <a:pt x="21378" y="13263"/>
                    </a:lnTo>
                    <a:lnTo>
                      <a:pt x="21541" y="13263"/>
                    </a:lnTo>
                    <a:lnTo>
                      <a:pt x="21538" y="13074"/>
                    </a:lnTo>
                    <a:lnTo>
                      <a:pt x="21528" y="12884"/>
                    </a:lnTo>
                    <a:lnTo>
                      <a:pt x="21526" y="12695"/>
                    </a:lnTo>
                    <a:lnTo>
                      <a:pt x="21504" y="12505"/>
                    </a:lnTo>
                    <a:lnTo>
                      <a:pt x="21480" y="12505"/>
                    </a:lnTo>
                    <a:lnTo>
                      <a:pt x="21453" y="12316"/>
                    </a:lnTo>
                    <a:lnTo>
                      <a:pt x="21422" y="12126"/>
                    </a:lnTo>
                    <a:lnTo>
                      <a:pt x="21496" y="12126"/>
                    </a:lnTo>
                    <a:lnTo>
                      <a:pt x="21529" y="11937"/>
                    </a:lnTo>
                    <a:lnTo>
                      <a:pt x="21559" y="11748"/>
                    </a:lnTo>
                    <a:lnTo>
                      <a:pt x="21584" y="11558"/>
                    </a:lnTo>
                    <a:lnTo>
                      <a:pt x="21600" y="113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28" name="Forma"/>
              <p:cNvSpPr/>
              <p:nvPr/>
            </p:nvSpPr>
            <p:spPr>
              <a:xfrm>
                <a:off x="121780" y="0"/>
                <a:ext cx="5776507" cy="1435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7" y="18542"/>
                    </a:moveTo>
                    <a:lnTo>
                      <a:pt x="1852" y="18350"/>
                    </a:lnTo>
                    <a:lnTo>
                      <a:pt x="1821" y="18350"/>
                    </a:lnTo>
                    <a:lnTo>
                      <a:pt x="1821" y="18542"/>
                    </a:lnTo>
                    <a:lnTo>
                      <a:pt x="1867" y="18542"/>
                    </a:lnTo>
                    <a:close/>
                    <a:moveTo>
                      <a:pt x="1882" y="19115"/>
                    </a:moveTo>
                    <a:lnTo>
                      <a:pt x="1867" y="18924"/>
                    </a:lnTo>
                    <a:lnTo>
                      <a:pt x="1867" y="19115"/>
                    </a:lnTo>
                    <a:lnTo>
                      <a:pt x="1882" y="19115"/>
                    </a:lnTo>
                    <a:close/>
                    <a:moveTo>
                      <a:pt x="2429" y="20071"/>
                    </a:moveTo>
                    <a:lnTo>
                      <a:pt x="2388" y="19816"/>
                    </a:lnTo>
                    <a:lnTo>
                      <a:pt x="2383" y="19880"/>
                    </a:lnTo>
                    <a:lnTo>
                      <a:pt x="2322" y="19880"/>
                    </a:lnTo>
                    <a:lnTo>
                      <a:pt x="2338" y="20071"/>
                    </a:lnTo>
                    <a:lnTo>
                      <a:pt x="2322" y="20071"/>
                    </a:lnTo>
                    <a:lnTo>
                      <a:pt x="2307" y="20262"/>
                    </a:lnTo>
                    <a:lnTo>
                      <a:pt x="2368" y="20262"/>
                    </a:lnTo>
                    <a:lnTo>
                      <a:pt x="2383" y="20071"/>
                    </a:lnTo>
                    <a:lnTo>
                      <a:pt x="2429" y="20071"/>
                    </a:lnTo>
                    <a:close/>
                    <a:moveTo>
                      <a:pt x="2717" y="20644"/>
                    </a:moveTo>
                    <a:lnTo>
                      <a:pt x="2649" y="20262"/>
                    </a:lnTo>
                    <a:lnTo>
                      <a:pt x="2615" y="20071"/>
                    </a:lnTo>
                    <a:lnTo>
                      <a:pt x="2580" y="20071"/>
                    </a:lnTo>
                    <a:lnTo>
                      <a:pt x="2580" y="20453"/>
                    </a:lnTo>
                    <a:lnTo>
                      <a:pt x="2535" y="20453"/>
                    </a:lnTo>
                    <a:lnTo>
                      <a:pt x="2550" y="20262"/>
                    </a:lnTo>
                    <a:lnTo>
                      <a:pt x="2580" y="20262"/>
                    </a:lnTo>
                    <a:lnTo>
                      <a:pt x="2580" y="20071"/>
                    </a:lnTo>
                    <a:lnTo>
                      <a:pt x="2535" y="20071"/>
                    </a:lnTo>
                    <a:lnTo>
                      <a:pt x="2535" y="20262"/>
                    </a:lnTo>
                    <a:lnTo>
                      <a:pt x="2494" y="20453"/>
                    </a:lnTo>
                    <a:lnTo>
                      <a:pt x="2398" y="20453"/>
                    </a:lnTo>
                    <a:lnTo>
                      <a:pt x="2400" y="20644"/>
                    </a:lnTo>
                    <a:lnTo>
                      <a:pt x="2425" y="20835"/>
                    </a:lnTo>
                    <a:lnTo>
                      <a:pt x="2467" y="20835"/>
                    </a:lnTo>
                    <a:lnTo>
                      <a:pt x="2520" y="20644"/>
                    </a:lnTo>
                    <a:lnTo>
                      <a:pt x="2626" y="20644"/>
                    </a:lnTo>
                    <a:lnTo>
                      <a:pt x="2606" y="20835"/>
                    </a:lnTo>
                    <a:lnTo>
                      <a:pt x="2590" y="20835"/>
                    </a:lnTo>
                    <a:lnTo>
                      <a:pt x="2577" y="21027"/>
                    </a:lnTo>
                    <a:lnTo>
                      <a:pt x="2596" y="21027"/>
                    </a:lnTo>
                    <a:lnTo>
                      <a:pt x="2717" y="20644"/>
                    </a:lnTo>
                    <a:close/>
                    <a:moveTo>
                      <a:pt x="3188" y="2958"/>
                    </a:moveTo>
                    <a:lnTo>
                      <a:pt x="3157" y="2958"/>
                    </a:lnTo>
                    <a:lnTo>
                      <a:pt x="3157" y="3019"/>
                    </a:lnTo>
                    <a:lnTo>
                      <a:pt x="3142" y="3080"/>
                    </a:lnTo>
                    <a:lnTo>
                      <a:pt x="3157" y="3141"/>
                    </a:lnTo>
                    <a:lnTo>
                      <a:pt x="3172" y="3141"/>
                    </a:lnTo>
                    <a:lnTo>
                      <a:pt x="3172" y="3080"/>
                    </a:lnTo>
                    <a:lnTo>
                      <a:pt x="3188" y="3019"/>
                    </a:lnTo>
                    <a:lnTo>
                      <a:pt x="3188" y="2958"/>
                    </a:lnTo>
                    <a:close/>
                    <a:moveTo>
                      <a:pt x="3203" y="16248"/>
                    </a:moveTo>
                    <a:lnTo>
                      <a:pt x="3172" y="16248"/>
                    </a:lnTo>
                    <a:lnTo>
                      <a:pt x="3142" y="16057"/>
                    </a:lnTo>
                    <a:lnTo>
                      <a:pt x="3112" y="16057"/>
                    </a:lnTo>
                    <a:lnTo>
                      <a:pt x="3112" y="16248"/>
                    </a:lnTo>
                    <a:lnTo>
                      <a:pt x="3127" y="16248"/>
                    </a:lnTo>
                    <a:lnTo>
                      <a:pt x="3127" y="16439"/>
                    </a:lnTo>
                    <a:lnTo>
                      <a:pt x="3203" y="16439"/>
                    </a:lnTo>
                    <a:lnTo>
                      <a:pt x="3203" y="16248"/>
                    </a:lnTo>
                    <a:close/>
                    <a:moveTo>
                      <a:pt x="3248" y="20347"/>
                    </a:moveTo>
                    <a:lnTo>
                      <a:pt x="3228" y="20246"/>
                    </a:lnTo>
                    <a:lnTo>
                      <a:pt x="3193" y="20021"/>
                    </a:lnTo>
                    <a:lnTo>
                      <a:pt x="3172" y="19920"/>
                    </a:lnTo>
                    <a:lnTo>
                      <a:pt x="3142" y="19920"/>
                    </a:lnTo>
                    <a:lnTo>
                      <a:pt x="3127" y="19981"/>
                    </a:lnTo>
                    <a:lnTo>
                      <a:pt x="3152" y="20118"/>
                    </a:lnTo>
                    <a:lnTo>
                      <a:pt x="3208" y="20393"/>
                    </a:lnTo>
                    <a:lnTo>
                      <a:pt x="3233" y="20530"/>
                    </a:lnTo>
                    <a:lnTo>
                      <a:pt x="3233" y="20408"/>
                    </a:lnTo>
                    <a:lnTo>
                      <a:pt x="3248" y="20347"/>
                    </a:lnTo>
                    <a:close/>
                    <a:moveTo>
                      <a:pt x="3279" y="17204"/>
                    </a:moveTo>
                    <a:lnTo>
                      <a:pt x="3264" y="17013"/>
                    </a:lnTo>
                    <a:lnTo>
                      <a:pt x="3203" y="17012"/>
                    </a:lnTo>
                    <a:lnTo>
                      <a:pt x="3203" y="17204"/>
                    </a:lnTo>
                    <a:lnTo>
                      <a:pt x="3279" y="17204"/>
                    </a:lnTo>
                    <a:close/>
                    <a:moveTo>
                      <a:pt x="3355" y="16057"/>
                    </a:moveTo>
                    <a:lnTo>
                      <a:pt x="3309" y="15865"/>
                    </a:lnTo>
                    <a:lnTo>
                      <a:pt x="3339" y="16057"/>
                    </a:lnTo>
                    <a:lnTo>
                      <a:pt x="3355" y="16057"/>
                    </a:lnTo>
                    <a:close/>
                    <a:moveTo>
                      <a:pt x="3491" y="16630"/>
                    </a:moveTo>
                    <a:lnTo>
                      <a:pt x="3476" y="16630"/>
                    </a:lnTo>
                    <a:lnTo>
                      <a:pt x="3461" y="16821"/>
                    </a:lnTo>
                    <a:lnTo>
                      <a:pt x="3476" y="16821"/>
                    </a:lnTo>
                    <a:lnTo>
                      <a:pt x="3491" y="16630"/>
                    </a:lnTo>
                    <a:close/>
                    <a:moveTo>
                      <a:pt x="3506" y="15483"/>
                    </a:moveTo>
                    <a:lnTo>
                      <a:pt x="3491" y="15483"/>
                    </a:lnTo>
                    <a:lnTo>
                      <a:pt x="3506" y="15674"/>
                    </a:lnTo>
                    <a:lnTo>
                      <a:pt x="3506" y="15483"/>
                    </a:lnTo>
                    <a:close/>
                    <a:moveTo>
                      <a:pt x="3540" y="17395"/>
                    </a:moveTo>
                    <a:lnTo>
                      <a:pt x="3537" y="17012"/>
                    </a:lnTo>
                    <a:lnTo>
                      <a:pt x="3537" y="17204"/>
                    </a:lnTo>
                    <a:lnTo>
                      <a:pt x="3477" y="17204"/>
                    </a:lnTo>
                    <a:lnTo>
                      <a:pt x="3514" y="17395"/>
                    </a:lnTo>
                    <a:lnTo>
                      <a:pt x="3540" y="17395"/>
                    </a:lnTo>
                    <a:close/>
                    <a:moveTo>
                      <a:pt x="3613" y="16821"/>
                    </a:moveTo>
                    <a:lnTo>
                      <a:pt x="3597" y="16821"/>
                    </a:lnTo>
                    <a:lnTo>
                      <a:pt x="3597" y="16630"/>
                    </a:lnTo>
                    <a:lnTo>
                      <a:pt x="3567" y="16630"/>
                    </a:lnTo>
                    <a:lnTo>
                      <a:pt x="3552" y="16439"/>
                    </a:lnTo>
                    <a:lnTo>
                      <a:pt x="3510" y="16439"/>
                    </a:lnTo>
                    <a:lnTo>
                      <a:pt x="3501" y="16630"/>
                    </a:lnTo>
                    <a:lnTo>
                      <a:pt x="3494" y="16821"/>
                    </a:lnTo>
                    <a:lnTo>
                      <a:pt x="3506" y="16821"/>
                    </a:lnTo>
                    <a:lnTo>
                      <a:pt x="3506" y="17012"/>
                    </a:lnTo>
                    <a:lnTo>
                      <a:pt x="3613" y="17012"/>
                    </a:lnTo>
                    <a:lnTo>
                      <a:pt x="3613" y="16821"/>
                    </a:lnTo>
                    <a:close/>
                    <a:moveTo>
                      <a:pt x="3673" y="15292"/>
                    </a:moveTo>
                    <a:lnTo>
                      <a:pt x="3658" y="15292"/>
                    </a:lnTo>
                    <a:lnTo>
                      <a:pt x="3658" y="15483"/>
                    </a:lnTo>
                    <a:lnTo>
                      <a:pt x="3673" y="15483"/>
                    </a:lnTo>
                    <a:lnTo>
                      <a:pt x="3673" y="15292"/>
                    </a:lnTo>
                    <a:close/>
                    <a:moveTo>
                      <a:pt x="3805" y="15420"/>
                    </a:moveTo>
                    <a:lnTo>
                      <a:pt x="3795" y="15292"/>
                    </a:lnTo>
                    <a:lnTo>
                      <a:pt x="3780" y="15292"/>
                    </a:lnTo>
                    <a:lnTo>
                      <a:pt x="3780" y="15483"/>
                    </a:lnTo>
                    <a:lnTo>
                      <a:pt x="3795" y="15483"/>
                    </a:lnTo>
                    <a:lnTo>
                      <a:pt x="3805" y="15420"/>
                    </a:lnTo>
                    <a:close/>
                    <a:moveTo>
                      <a:pt x="3825" y="19859"/>
                    </a:moveTo>
                    <a:lnTo>
                      <a:pt x="3820" y="19839"/>
                    </a:lnTo>
                    <a:lnTo>
                      <a:pt x="3810" y="19920"/>
                    </a:lnTo>
                    <a:lnTo>
                      <a:pt x="3810" y="19981"/>
                    </a:lnTo>
                    <a:lnTo>
                      <a:pt x="3825" y="20003"/>
                    </a:lnTo>
                    <a:lnTo>
                      <a:pt x="3825" y="19859"/>
                    </a:lnTo>
                    <a:close/>
                    <a:moveTo>
                      <a:pt x="3825" y="19005"/>
                    </a:moveTo>
                    <a:lnTo>
                      <a:pt x="3810" y="19066"/>
                    </a:lnTo>
                    <a:lnTo>
                      <a:pt x="3825" y="19066"/>
                    </a:lnTo>
                    <a:lnTo>
                      <a:pt x="3825" y="19005"/>
                    </a:lnTo>
                    <a:close/>
                    <a:moveTo>
                      <a:pt x="3840" y="15292"/>
                    </a:moveTo>
                    <a:lnTo>
                      <a:pt x="3825" y="15292"/>
                    </a:lnTo>
                    <a:lnTo>
                      <a:pt x="3805" y="15420"/>
                    </a:lnTo>
                    <a:lnTo>
                      <a:pt x="3810" y="15483"/>
                    </a:lnTo>
                    <a:lnTo>
                      <a:pt x="3840" y="15483"/>
                    </a:lnTo>
                    <a:lnTo>
                      <a:pt x="3840" y="15292"/>
                    </a:lnTo>
                    <a:close/>
                    <a:moveTo>
                      <a:pt x="3916" y="15292"/>
                    </a:moveTo>
                    <a:lnTo>
                      <a:pt x="3856" y="15292"/>
                    </a:lnTo>
                    <a:lnTo>
                      <a:pt x="3840" y="15483"/>
                    </a:lnTo>
                    <a:lnTo>
                      <a:pt x="3916" y="15483"/>
                    </a:lnTo>
                    <a:lnTo>
                      <a:pt x="3916" y="15292"/>
                    </a:lnTo>
                    <a:close/>
                    <a:moveTo>
                      <a:pt x="3931" y="20042"/>
                    </a:moveTo>
                    <a:lnTo>
                      <a:pt x="3916" y="20103"/>
                    </a:lnTo>
                    <a:lnTo>
                      <a:pt x="3891" y="20067"/>
                    </a:lnTo>
                    <a:lnTo>
                      <a:pt x="3835" y="20017"/>
                    </a:lnTo>
                    <a:lnTo>
                      <a:pt x="3825" y="20003"/>
                    </a:lnTo>
                    <a:lnTo>
                      <a:pt x="3825" y="20103"/>
                    </a:lnTo>
                    <a:lnTo>
                      <a:pt x="3840" y="20164"/>
                    </a:lnTo>
                    <a:lnTo>
                      <a:pt x="3840" y="20286"/>
                    </a:lnTo>
                    <a:lnTo>
                      <a:pt x="3931" y="20103"/>
                    </a:lnTo>
                    <a:lnTo>
                      <a:pt x="3931" y="20042"/>
                    </a:lnTo>
                    <a:close/>
                    <a:moveTo>
                      <a:pt x="3931" y="18883"/>
                    </a:moveTo>
                    <a:lnTo>
                      <a:pt x="3901" y="18761"/>
                    </a:lnTo>
                    <a:lnTo>
                      <a:pt x="3856" y="18761"/>
                    </a:lnTo>
                    <a:lnTo>
                      <a:pt x="3840" y="18883"/>
                    </a:lnTo>
                    <a:lnTo>
                      <a:pt x="3840" y="18944"/>
                    </a:lnTo>
                    <a:lnTo>
                      <a:pt x="3871" y="18944"/>
                    </a:lnTo>
                    <a:lnTo>
                      <a:pt x="3901" y="18883"/>
                    </a:lnTo>
                    <a:lnTo>
                      <a:pt x="3931" y="18883"/>
                    </a:lnTo>
                    <a:close/>
                    <a:moveTo>
                      <a:pt x="3962" y="20103"/>
                    </a:moveTo>
                    <a:lnTo>
                      <a:pt x="3947" y="20103"/>
                    </a:lnTo>
                    <a:lnTo>
                      <a:pt x="3947" y="20164"/>
                    </a:lnTo>
                    <a:lnTo>
                      <a:pt x="3962" y="20164"/>
                    </a:lnTo>
                    <a:lnTo>
                      <a:pt x="3962" y="20103"/>
                    </a:lnTo>
                    <a:close/>
                    <a:moveTo>
                      <a:pt x="3992" y="20225"/>
                    </a:moveTo>
                    <a:lnTo>
                      <a:pt x="3977" y="20225"/>
                    </a:lnTo>
                    <a:lnTo>
                      <a:pt x="3962" y="20164"/>
                    </a:lnTo>
                    <a:lnTo>
                      <a:pt x="3962" y="20408"/>
                    </a:lnTo>
                    <a:lnTo>
                      <a:pt x="3992" y="20286"/>
                    </a:lnTo>
                    <a:lnTo>
                      <a:pt x="3992" y="20225"/>
                    </a:lnTo>
                    <a:close/>
                    <a:moveTo>
                      <a:pt x="4023" y="15865"/>
                    </a:moveTo>
                    <a:lnTo>
                      <a:pt x="4007" y="15674"/>
                    </a:lnTo>
                    <a:lnTo>
                      <a:pt x="3992" y="15674"/>
                    </a:lnTo>
                    <a:lnTo>
                      <a:pt x="3977" y="15865"/>
                    </a:lnTo>
                    <a:lnTo>
                      <a:pt x="4023" y="15865"/>
                    </a:lnTo>
                    <a:close/>
                    <a:moveTo>
                      <a:pt x="4038" y="19798"/>
                    </a:moveTo>
                    <a:lnTo>
                      <a:pt x="4013" y="19762"/>
                    </a:lnTo>
                    <a:lnTo>
                      <a:pt x="3957" y="19712"/>
                    </a:lnTo>
                    <a:lnTo>
                      <a:pt x="3931" y="19676"/>
                    </a:lnTo>
                    <a:lnTo>
                      <a:pt x="3931" y="19737"/>
                    </a:lnTo>
                    <a:lnTo>
                      <a:pt x="3916" y="19737"/>
                    </a:lnTo>
                    <a:lnTo>
                      <a:pt x="3916" y="19798"/>
                    </a:lnTo>
                    <a:lnTo>
                      <a:pt x="3901" y="19798"/>
                    </a:lnTo>
                    <a:lnTo>
                      <a:pt x="3886" y="19737"/>
                    </a:lnTo>
                    <a:lnTo>
                      <a:pt x="3886" y="19615"/>
                    </a:lnTo>
                    <a:lnTo>
                      <a:pt x="3871" y="19615"/>
                    </a:lnTo>
                    <a:lnTo>
                      <a:pt x="3856" y="19554"/>
                    </a:lnTo>
                    <a:lnTo>
                      <a:pt x="3840" y="19554"/>
                    </a:lnTo>
                    <a:lnTo>
                      <a:pt x="3840" y="19676"/>
                    </a:lnTo>
                    <a:lnTo>
                      <a:pt x="3810" y="19676"/>
                    </a:lnTo>
                    <a:lnTo>
                      <a:pt x="3810" y="19799"/>
                    </a:lnTo>
                    <a:lnTo>
                      <a:pt x="3820" y="19839"/>
                    </a:lnTo>
                    <a:lnTo>
                      <a:pt x="3825" y="19799"/>
                    </a:lnTo>
                    <a:lnTo>
                      <a:pt x="3825" y="19737"/>
                    </a:lnTo>
                    <a:lnTo>
                      <a:pt x="3840" y="19737"/>
                    </a:lnTo>
                    <a:lnTo>
                      <a:pt x="3856" y="19798"/>
                    </a:lnTo>
                    <a:lnTo>
                      <a:pt x="3856" y="19920"/>
                    </a:lnTo>
                    <a:lnTo>
                      <a:pt x="3871" y="19920"/>
                    </a:lnTo>
                    <a:lnTo>
                      <a:pt x="3871" y="19859"/>
                    </a:lnTo>
                    <a:lnTo>
                      <a:pt x="3886" y="19859"/>
                    </a:lnTo>
                    <a:lnTo>
                      <a:pt x="3937" y="19824"/>
                    </a:lnTo>
                    <a:lnTo>
                      <a:pt x="3979" y="19806"/>
                    </a:lnTo>
                    <a:lnTo>
                      <a:pt x="4012" y="19799"/>
                    </a:lnTo>
                    <a:lnTo>
                      <a:pt x="4038" y="19798"/>
                    </a:lnTo>
                    <a:close/>
                    <a:moveTo>
                      <a:pt x="4068" y="17204"/>
                    </a:moveTo>
                    <a:lnTo>
                      <a:pt x="3947" y="17204"/>
                    </a:lnTo>
                    <a:lnTo>
                      <a:pt x="3947" y="17395"/>
                    </a:lnTo>
                    <a:lnTo>
                      <a:pt x="3962" y="17586"/>
                    </a:lnTo>
                    <a:lnTo>
                      <a:pt x="3947" y="17777"/>
                    </a:lnTo>
                    <a:lnTo>
                      <a:pt x="3977" y="17777"/>
                    </a:lnTo>
                    <a:lnTo>
                      <a:pt x="3992" y="17968"/>
                    </a:lnTo>
                    <a:lnTo>
                      <a:pt x="4006" y="17777"/>
                    </a:lnTo>
                    <a:lnTo>
                      <a:pt x="4039" y="17586"/>
                    </a:lnTo>
                    <a:lnTo>
                      <a:pt x="4007" y="17586"/>
                    </a:lnTo>
                    <a:lnTo>
                      <a:pt x="4023" y="17395"/>
                    </a:lnTo>
                    <a:lnTo>
                      <a:pt x="4038" y="17395"/>
                    </a:lnTo>
                    <a:lnTo>
                      <a:pt x="4068" y="17204"/>
                    </a:lnTo>
                    <a:close/>
                    <a:moveTo>
                      <a:pt x="4189" y="15292"/>
                    </a:moveTo>
                    <a:lnTo>
                      <a:pt x="4178" y="15244"/>
                    </a:lnTo>
                    <a:lnTo>
                      <a:pt x="4174" y="15292"/>
                    </a:lnTo>
                    <a:lnTo>
                      <a:pt x="4189" y="15292"/>
                    </a:lnTo>
                    <a:close/>
                    <a:moveTo>
                      <a:pt x="4281" y="15292"/>
                    </a:moveTo>
                    <a:lnTo>
                      <a:pt x="4258" y="15292"/>
                    </a:lnTo>
                    <a:lnTo>
                      <a:pt x="4281" y="15483"/>
                    </a:lnTo>
                    <a:lnTo>
                      <a:pt x="4281" y="15292"/>
                    </a:lnTo>
                    <a:close/>
                    <a:moveTo>
                      <a:pt x="4296" y="15292"/>
                    </a:moveTo>
                    <a:lnTo>
                      <a:pt x="4281" y="15101"/>
                    </a:lnTo>
                    <a:lnTo>
                      <a:pt x="4281" y="15292"/>
                    </a:lnTo>
                    <a:lnTo>
                      <a:pt x="4296" y="15292"/>
                    </a:lnTo>
                    <a:close/>
                    <a:moveTo>
                      <a:pt x="4341" y="15483"/>
                    </a:moveTo>
                    <a:lnTo>
                      <a:pt x="4311" y="15483"/>
                    </a:lnTo>
                    <a:lnTo>
                      <a:pt x="4296" y="15674"/>
                    </a:lnTo>
                    <a:lnTo>
                      <a:pt x="4341" y="15674"/>
                    </a:lnTo>
                    <a:lnTo>
                      <a:pt x="4341" y="15483"/>
                    </a:lnTo>
                    <a:close/>
                    <a:moveTo>
                      <a:pt x="4432" y="17586"/>
                    </a:moveTo>
                    <a:lnTo>
                      <a:pt x="4417" y="17777"/>
                    </a:lnTo>
                    <a:lnTo>
                      <a:pt x="4432" y="17777"/>
                    </a:lnTo>
                    <a:lnTo>
                      <a:pt x="4432" y="17586"/>
                    </a:lnTo>
                    <a:close/>
                    <a:moveTo>
                      <a:pt x="4478" y="17777"/>
                    </a:moveTo>
                    <a:lnTo>
                      <a:pt x="4432" y="17777"/>
                    </a:lnTo>
                    <a:lnTo>
                      <a:pt x="4432" y="18151"/>
                    </a:lnTo>
                    <a:lnTo>
                      <a:pt x="4452" y="18036"/>
                    </a:lnTo>
                    <a:lnTo>
                      <a:pt x="4457" y="17968"/>
                    </a:lnTo>
                    <a:lnTo>
                      <a:pt x="4464" y="17968"/>
                    </a:lnTo>
                    <a:lnTo>
                      <a:pt x="4478" y="17777"/>
                    </a:lnTo>
                    <a:close/>
                    <a:moveTo>
                      <a:pt x="4554" y="17968"/>
                    </a:moveTo>
                    <a:lnTo>
                      <a:pt x="4523" y="17968"/>
                    </a:lnTo>
                    <a:lnTo>
                      <a:pt x="4508" y="17777"/>
                    </a:lnTo>
                    <a:lnTo>
                      <a:pt x="4493" y="17968"/>
                    </a:lnTo>
                    <a:lnTo>
                      <a:pt x="4464" y="17968"/>
                    </a:lnTo>
                    <a:lnTo>
                      <a:pt x="4452" y="18036"/>
                    </a:lnTo>
                    <a:lnTo>
                      <a:pt x="4444" y="18159"/>
                    </a:lnTo>
                    <a:lnTo>
                      <a:pt x="4432" y="18159"/>
                    </a:lnTo>
                    <a:lnTo>
                      <a:pt x="4432" y="18151"/>
                    </a:lnTo>
                    <a:lnTo>
                      <a:pt x="4431" y="18159"/>
                    </a:lnTo>
                    <a:lnTo>
                      <a:pt x="4402" y="18159"/>
                    </a:lnTo>
                    <a:lnTo>
                      <a:pt x="4387" y="17968"/>
                    </a:lnTo>
                    <a:lnTo>
                      <a:pt x="4372" y="17968"/>
                    </a:lnTo>
                    <a:lnTo>
                      <a:pt x="4372" y="17777"/>
                    </a:lnTo>
                    <a:lnTo>
                      <a:pt x="4356" y="17777"/>
                    </a:lnTo>
                    <a:lnTo>
                      <a:pt x="4296" y="17586"/>
                    </a:lnTo>
                    <a:lnTo>
                      <a:pt x="4114" y="17395"/>
                    </a:lnTo>
                    <a:lnTo>
                      <a:pt x="4098" y="17586"/>
                    </a:lnTo>
                    <a:lnTo>
                      <a:pt x="4053" y="17586"/>
                    </a:lnTo>
                    <a:lnTo>
                      <a:pt x="4053" y="17968"/>
                    </a:lnTo>
                    <a:lnTo>
                      <a:pt x="4107" y="18159"/>
                    </a:lnTo>
                    <a:lnTo>
                      <a:pt x="4211" y="18542"/>
                    </a:lnTo>
                    <a:lnTo>
                      <a:pt x="4265" y="18733"/>
                    </a:lnTo>
                    <a:lnTo>
                      <a:pt x="4326" y="18733"/>
                    </a:lnTo>
                    <a:lnTo>
                      <a:pt x="4326" y="18542"/>
                    </a:lnTo>
                    <a:lnTo>
                      <a:pt x="4387" y="18542"/>
                    </a:lnTo>
                    <a:lnTo>
                      <a:pt x="4372" y="18733"/>
                    </a:lnTo>
                    <a:lnTo>
                      <a:pt x="4402" y="18733"/>
                    </a:lnTo>
                    <a:lnTo>
                      <a:pt x="4402" y="18542"/>
                    </a:lnTo>
                    <a:lnTo>
                      <a:pt x="4417" y="18542"/>
                    </a:lnTo>
                    <a:lnTo>
                      <a:pt x="4424" y="18624"/>
                    </a:lnTo>
                    <a:lnTo>
                      <a:pt x="4440" y="18542"/>
                    </a:lnTo>
                    <a:lnTo>
                      <a:pt x="4516" y="18159"/>
                    </a:lnTo>
                    <a:lnTo>
                      <a:pt x="4554" y="17968"/>
                    </a:lnTo>
                    <a:close/>
                    <a:moveTo>
                      <a:pt x="4706" y="19115"/>
                    </a:moveTo>
                    <a:lnTo>
                      <a:pt x="4674" y="19115"/>
                    </a:lnTo>
                    <a:lnTo>
                      <a:pt x="4616" y="18924"/>
                    </a:lnTo>
                    <a:lnTo>
                      <a:pt x="4569" y="18924"/>
                    </a:lnTo>
                    <a:lnTo>
                      <a:pt x="4554" y="18733"/>
                    </a:lnTo>
                    <a:lnTo>
                      <a:pt x="4478" y="18733"/>
                    </a:lnTo>
                    <a:lnTo>
                      <a:pt x="4463" y="18924"/>
                    </a:lnTo>
                    <a:lnTo>
                      <a:pt x="4448" y="18924"/>
                    </a:lnTo>
                    <a:lnTo>
                      <a:pt x="4448" y="18733"/>
                    </a:lnTo>
                    <a:lnTo>
                      <a:pt x="4432" y="18733"/>
                    </a:lnTo>
                    <a:lnTo>
                      <a:pt x="4424" y="18624"/>
                    </a:lnTo>
                    <a:lnTo>
                      <a:pt x="4402" y="18733"/>
                    </a:lnTo>
                    <a:lnTo>
                      <a:pt x="4402" y="18924"/>
                    </a:lnTo>
                    <a:lnTo>
                      <a:pt x="4434" y="18924"/>
                    </a:lnTo>
                    <a:lnTo>
                      <a:pt x="4492" y="19115"/>
                    </a:lnTo>
                    <a:lnTo>
                      <a:pt x="4523" y="19306"/>
                    </a:lnTo>
                    <a:lnTo>
                      <a:pt x="4569" y="19306"/>
                    </a:lnTo>
                    <a:lnTo>
                      <a:pt x="4599" y="19115"/>
                    </a:lnTo>
                    <a:lnTo>
                      <a:pt x="4614" y="19115"/>
                    </a:lnTo>
                    <a:lnTo>
                      <a:pt x="4630" y="19306"/>
                    </a:lnTo>
                    <a:lnTo>
                      <a:pt x="4706" y="19306"/>
                    </a:lnTo>
                    <a:lnTo>
                      <a:pt x="4706" y="19115"/>
                    </a:lnTo>
                    <a:close/>
                    <a:moveTo>
                      <a:pt x="4781" y="15101"/>
                    </a:moveTo>
                    <a:lnTo>
                      <a:pt x="4766" y="15101"/>
                    </a:lnTo>
                    <a:lnTo>
                      <a:pt x="4766" y="15292"/>
                    </a:lnTo>
                    <a:lnTo>
                      <a:pt x="4781" y="15292"/>
                    </a:lnTo>
                    <a:lnTo>
                      <a:pt x="4781" y="15101"/>
                    </a:lnTo>
                    <a:close/>
                    <a:moveTo>
                      <a:pt x="4800" y="17611"/>
                    </a:moveTo>
                    <a:lnTo>
                      <a:pt x="4797" y="17586"/>
                    </a:lnTo>
                    <a:lnTo>
                      <a:pt x="4797" y="17618"/>
                    </a:lnTo>
                    <a:lnTo>
                      <a:pt x="4800" y="17611"/>
                    </a:lnTo>
                    <a:close/>
                    <a:moveTo>
                      <a:pt x="4979" y="18542"/>
                    </a:moveTo>
                    <a:lnTo>
                      <a:pt x="4964" y="18542"/>
                    </a:lnTo>
                    <a:lnTo>
                      <a:pt x="4964" y="18733"/>
                    </a:lnTo>
                    <a:lnTo>
                      <a:pt x="4979" y="18733"/>
                    </a:lnTo>
                    <a:lnTo>
                      <a:pt x="4979" y="18542"/>
                    </a:lnTo>
                    <a:close/>
                    <a:moveTo>
                      <a:pt x="5070" y="18159"/>
                    </a:moveTo>
                    <a:lnTo>
                      <a:pt x="5039" y="18159"/>
                    </a:lnTo>
                    <a:lnTo>
                      <a:pt x="5034" y="18223"/>
                    </a:lnTo>
                    <a:lnTo>
                      <a:pt x="5055" y="18350"/>
                    </a:lnTo>
                    <a:lnTo>
                      <a:pt x="5070" y="18350"/>
                    </a:lnTo>
                    <a:lnTo>
                      <a:pt x="5070" y="18159"/>
                    </a:lnTo>
                    <a:close/>
                    <a:moveTo>
                      <a:pt x="5176" y="19688"/>
                    </a:moveTo>
                    <a:lnTo>
                      <a:pt x="5161" y="19688"/>
                    </a:lnTo>
                    <a:lnTo>
                      <a:pt x="5176" y="19880"/>
                    </a:lnTo>
                    <a:lnTo>
                      <a:pt x="5176" y="19688"/>
                    </a:lnTo>
                    <a:close/>
                    <a:moveTo>
                      <a:pt x="5191" y="19981"/>
                    </a:moveTo>
                    <a:lnTo>
                      <a:pt x="5176" y="19981"/>
                    </a:lnTo>
                    <a:lnTo>
                      <a:pt x="5161" y="20042"/>
                    </a:lnTo>
                    <a:lnTo>
                      <a:pt x="5191" y="20042"/>
                    </a:lnTo>
                    <a:lnTo>
                      <a:pt x="5191" y="19981"/>
                    </a:lnTo>
                    <a:close/>
                    <a:moveTo>
                      <a:pt x="5206" y="20042"/>
                    </a:moveTo>
                    <a:lnTo>
                      <a:pt x="5191" y="20103"/>
                    </a:lnTo>
                    <a:lnTo>
                      <a:pt x="5206" y="20103"/>
                    </a:lnTo>
                    <a:lnTo>
                      <a:pt x="5206" y="20042"/>
                    </a:lnTo>
                    <a:close/>
                    <a:moveTo>
                      <a:pt x="5222" y="19688"/>
                    </a:moveTo>
                    <a:lnTo>
                      <a:pt x="5206" y="19497"/>
                    </a:lnTo>
                    <a:lnTo>
                      <a:pt x="5206" y="19688"/>
                    </a:lnTo>
                    <a:lnTo>
                      <a:pt x="5222" y="19688"/>
                    </a:lnTo>
                    <a:close/>
                    <a:moveTo>
                      <a:pt x="5222" y="19306"/>
                    </a:moveTo>
                    <a:lnTo>
                      <a:pt x="5176" y="19306"/>
                    </a:lnTo>
                    <a:lnTo>
                      <a:pt x="5176" y="19497"/>
                    </a:lnTo>
                    <a:lnTo>
                      <a:pt x="5206" y="19497"/>
                    </a:lnTo>
                    <a:lnTo>
                      <a:pt x="5222" y="19306"/>
                    </a:lnTo>
                    <a:close/>
                    <a:moveTo>
                      <a:pt x="5237" y="18733"/>
                    </a:moveTo>
                    <a:lnTo>
                      <a:pt x="5206" y="18733"/>
                    </a:lnTo>
                    <a:lnTo>
                      <a:pt x="5191" y="18924"/>
                    </a:lnTo>
                    <a:lnTo>
                      <a:pt x="5237" y="18924"/>
                    </a:lnTo>
                    <a:lnTo>
                      <a:pt x="5237" y="18733"/>
                    </a:lnTo>
                    <a:close/>
                    <a:moveTo>
                      <a:pt x="5480" y="19306"/>
                    </a:moveTo>
                    <a:lnTo>
                      <a:pt x="5432" y="19142"/>
                    </a:lnTo>
                    <a:lnTo>
                      <a:pt x="5419" y="19306"/>
                    </a:lnTo>
                    <a:lnTo>
                      <a:pt x="5480" y="19306"/>
                    </a:lnTo>
                    <a:close/>
                    <a:moveTo>
                      <a:pt x="5495" y="14527"/>
                    </a:moveTo>
                    <a:lnTo>
                      <a:pt x="5480" y="14527"/>
                    </a:lnTo>
                    <a:lnTo>
                      <a:pt x="5480" y="14719"/>
                    </a:lnTo>
                    <a:lnTo>
                      <a:pt x="5495" y="14527"/>
                    </a:lnTo>
                    <a:close/>
                    <a:moveTo>
                      <a:pt x="5540" y="19115"/>
                    </a:moveTo>
                    <a:lnTo>
                      <a:pt x="5525" y="18924"/>
                    </a:lnTo>
                    <a:lnTo>
                      <a:pt x="5510" y="18924"/>
                    </a:lnTo>
                    <a:lnTo>
                      <a:pt x="5540" y="19115"/>
                    </a:lnTo>
                    <a:close/>
                    <a:moveTo>
                      <a:pt x="5540" y="17777"/>
                    </a:moveTo>
                    <a:lnTo>
                      <a:pt x="5525" y="17777"/>
                    </a:lnTo>
                    <a:lnTo>
                      <a:pt x="5540" y="17968"/>
                    </a:lnTo>
                    <a:lnTo>
                      <a:pt x="5540" y="17777"/>
                    </a:lnTo>
                    <a:close/>
                    <a:moveTo>
                      <a:pt x="5571" y="19306"/>
                    </a:moveTo>
                    <a:lnTo>
                      <a:pt x="5556" y="19115"/>
                    </a:lnTo>
                    <a:lnTo>
                      <a:pt x="5556" y="19306"/>
                    </a:lnTo>
                    <a:lnTo>
                      <a:pt x="5480" y="19306"/>
                    </a:lnTo>
                    <a:lnTo>
                      <a:pt x="5465" y="19398"/>
                    </a:lnTo>
                    <a:lnTo>
                      <a:pt x="5448" y="19497"/>
                    </a:lnTo>
                    <a:lnTo>
                      <a:pt x="5358" y="19497"/>
                    </a:lnTo>
                    <a:lnTo>
                      <a:pt x="5324" y="19688"/>
                    </a:lnTo>
                    <a:lnTo>
                      <a:pt x="5222" y="19688"/>
                    </a:lnTo>
                    <a:lnTo>
                      <a:pt x="5222" y="19880"/>
                    </a:lnTo>
                    <a:lnTo>
                      <a:pt x="5237" y="20071"/>
                    </a:lnTo>
                    <a:lnTo>
                      <a:pt x="5389" y="20071"/>
                    </a:lnTo>
                    <a:lnTo>
                      <a:pt x="5398" y="19995"/>
                    </a:lnTo>
                    <a:lnTo>
                      <a:pt x="5389" y="19880"/>
                    </a:lnTo>
                    <a:lnTo>
                      <a:pt x="5373" y="19880"/>
                    </a:lnTo>
                    <a:lnTo>
                      <a:pt x="5373" y="19688"/>
                    </a:lnTo>
                    <a:lnTo>
                      <a:pt x="5404" y="19688"/>
                    </a:lnTo>
                    <a:lnTo>
                      <a:pt x="5404" y="19880"/>
                    </a:lnTo>
                    <a:lnTo>
                      <a:pt x="5411" y="19880"/>
                    </a:lnTo>
                    <a:lnTo>
                      <a:pt x="5398" y="19995"/>
                    </a:lnTo>
                    <a:lnTo>
                      <a:pt x="5404" y="20071"/>
                    </a:lnTo>
                    <a:lnTo>
                      <a:pt x="5419" y="20071"/>
                    </a:lnTo>
                    <a:lnTo>
                      <a:pt x="5419" y="19880"/>
                    </a:lnTo>
                    <a:lnTo>
                      <a:pt x="5449" y="19880"/>
                    </a:lnTo>
                    <a:lnTo>
                      <a:pt x="5449" y="20071"/>
                    </a:lnTo>
                    <a:lnTo>
                      <a:pt x="5465" y="20071"/>
                    </a:lnTo>
                    <a:lnTo>
                      <a:pt x="5465" y="19880"/>
                    </a:lnTo>
                    <a:lnTo>
                      <a:pt x="5457" y="19880"/>
                    </a:lnTo>
                    <a:lnTo>
                      <a:pt x="5480" y="19688"/>
                    </a:lnTo>
                    <a:lnTo>
                      <a:pt x="5449" y="19688"/>
                    </a:lnTo>
                    <a:lnTo>
                      <a:pt x="5449" y="19497"/>
                    </a:lnTo>
                    <a:lnTo>
                      <a:pt x="5480" y="19497"/>
                    </a:lnTo>
                    <a:lnTo>
                      <a:pt x="5480" y="19688"/>
                    </a:lnTo>
                    <a:lnTo>
                      <a:pt x="5540" y="19688"/>
                    </a:lnTo>
                    <a:lnTo>
                      <a:pt x="5556" y="19497"/>
                    </a:lnTo>
                    <a:lnTo>
                      <a:pt x="5571" y="19497"/>
                    </a:lnTo>
                    <a:lnTo>
                      <a:pt x="5571" y="19306"/>
                    </a:lnTo>
                    <a:close/>
                    <a:moveTo>
                      <a:pt x="5571" y="18924"/>
                    </a:moveTo>
                    <a:lnTo>
                      <a:pt x="5540" y="18924"/>
                    </a:lnTo>
                    <a:lnTo>
                      <a:pt x="5565" y="19000"/>
                    </a:lnTo>
                    <a:lnTo>
                      <a:pt x="5571" y="18924"/>
                    </a:lnTo>
                    <a:close/>
                    <a:moveTo>
                      <a:pt x="5601" y="19115"/>
                    </a:moveTo>
                    <a:lnTo>
                      <a:pt x="5565" y="19000"/>
                    </a:lnTo>
                    <a:lnTo>
                      <a:pt x="5556" y="19115"/>
                    </a:lnTo>
                    <a:lnTo>
                      <a:pt x="5586" y="19115"/>
                    </a:lnTo>
                    <a:lnTo>
                      <a:pt x="5586" y="19306"/>
                    </a:lnTo>
                    <a:lnTo>
                      <a:pt x="5601" y="19115"/>
                    </a:lnTo>
                    <a:close/>
                    <a:moveTo>
                      <a:pt x="5631" y="18733"/>
                    </a:moveTo>
                    <a:lnTo>
                      <a:pt x="5601" y="18733"/>
                    </a:lnTo>
                    <a:lnTo>
                      <a:pt x="5586" y="18924"/>
                    </a:lnTo>
                    <a:lnTo>
                      <a:pt x="5601" y="18924"/>
                    </a:lnTo>
                    <a:lnTo>
                      <a:pt x="5601" y="19115"/>
                    </a:lnTo>
                    <a:lnTo>
                      <a:pt x="5615" y="18924"/>
                    </a:lnTo>
                    <a:lnTo>
                      <a:pt x="5631" y="18733"/>
                    </a:lnTo>
                    <a:close/>
                    <a:moveTo>
                      <a:pt x="5662" y="18542"/>
                    </a:moveTo>
                    <a:lnTo>
                      <a:pt x="5631" y="18542"/>
                    </a:lnTo>
                    <a:lnTo>
                      <a:pt x="5631" y="18733"/>
                    </a:lnTo>
                    <a:lnTo>
                      <a:pt x="5648" y="18733"/>
                    </a:lnTo>
                    <a:lnTo>
                      <a:pt x="5662" y="18542"/>
                    </a:lnTo>
                    <a:close/>
                    <a:moveTo>
                      <a:pt x="5662" y="17777"/>
                    </a:moveTo>
                    <a:lnTo>
                      <a:pt x="5647" y="17586"/>
                    </a:lnTo>
                    <a:lnTo>
                      <a:pt x="5647" y="17777"/>
                    </a:lnTo>
                    <a:lnTo>
                      <a:pt x="5662" y="17777"/>
                    </a:lnTo>
                    <a:close/>
                    <a:moveTo>
                      <a:pt x="5935" y="14910"/>
                    </a:moveTo>
                    <a:lnTo>
                      <a:pt x="5905" y="14910"/>
                    </a:lnTo>
                    <a:lnTo>
                      <a:pt x="5890" y="15101"/>
                    </a:lnTo>
                    <a:lnTo>
                      <a:pt x="5920" y="15101"/>
                    </a:lnTo>
                    <a:lnTo>
                      <a:pt x="5935" y="14910"/>
                    </a:lnTo>
                    <a:close/>
                    <a:moveTo>
                      <a:pt x="6087" y="16057"/>
                    </a:moveTo>
                    <a:lnTo>
                      <a:pt x="6062" y="16057"/>
                    </a:lnTo>
                    <a:lnTo>
                      <a:pt x="6087" y="16248"/>
                    </a:lnTo>
                    <a:lnTo>
                      <a:pt x="6087" y="16057"/>
                    </a:lnTo>
                    <a:close/>
                    <a:moveTo>
                      <a:pt x="6421" y="1311"/>
                    </a:moveTo>
                    <a:lnTo>
                      <a:pt x="6390" y="1250"/>
                    </a:lnTo>
                    <a:lnTo>
                      <a:pt x="6375" y="1250"/>
                    </a:lnTo>
                    <a:lnTo>
                      <a:pt x="6390" y="1311"/>
                    </a:lnTo>
                    <a:lnTo>
                      <a:pt x="6421" y="1311"/>
                    </a:lnTo>
                    <a:close/>
                    <a:moveTo>
                      <a:pt x="6497" y="19497"/>
                    </a:moveTo>
                    <a:lnTo>
                      <a:pt x="6482" y="19306"/>
                    </a:lnTo>
                    <a:lnTo>
                      <a:pt x="6436" y="19306"/>
                    </a:lnTo>
                    <a:lnTo>
                      <a:pt x="6436" y="19497"/>
                    </a:lnTo>
                    <a:lnTo>
                      <a:pt x="6497" y="19497"/>
                    </a:lnTo>
                    <a:close/>
                    <a:moveTo>
                      <a:pt x="6512" y="1912"/>
                    </a:moveTo>
                    <a:lnTo>
                      <a:pt x="6497" y="2103"/>
                    </a:lnTo>
                    <a:lnTo>
                      <a:pt x="6512" y="2103"/>
                    </a:lnTo>
                    <a:lnTo>
                      <a:pt x="6512" y="1912"/>
                    </a:lnTo>
                    <a:close/>
                    <a:moveTo>
                      <a:pt x="6588" y="19310"/>
                    </a:moveTo>
                    <a:lnTo>
                      <a:pt x="6557" y="19310"/>
                    </a:lnTo>
                    <a:lnTo>
                      <a:pt x="6588" y="19432"/>
                    </a:lnTo>
                    <a:lnTo>
                      <a:pt x="6588" y="19310"/>
                    </a:lnTo>
                    <a:close/>
                    <a:moveTo>
                      <a:pt x="6603" y="19554"/>
                    </a:moveTo>
                    <a:lnTo>
                      <a:pt x="6588" y="19493"/>
                    </a:lnTo>
                    <a:lnTo>
                      <a:pt x="6588" y="19615"/>
                    </a:lnTo>
                    <a:lnTo>
                      <a:pt x="6603" y="19554"/>
                    </a:lnTo>
                    <a:close/>
                    <a:moveTo>
                      <a:pt x="6724" y="19249"/>
                    </a:moveTo>
                    <a:lnTo>
                      <a:pt x="6618" y="19249"/>
                    </a:lnTo>
                    <a:lnTo>
                      <a:pt x="6618" y="19371"/>
                    </a:lnTo>
                    <a:lnTo>
                      <a:pt x="6643" y="19326"/>
                    </a:lnTo>
                    <a:lnTo>
                      <a:pt x="6671" y="19287"/>
                    </a:lnTo>
                    <a:lnTo>
                      <a:pt x="6699" y="19259"/>
                    </a:lnTo>
                    <a:lnTo>
                      <a:pt x="6724" y="19249"/>
                    </a:lnTo>
                    <a:close/>
                    <a:moveTo>
                      <a:pt x="6740" y="19676"/>
                    </a:moveTo>
                    <a:lnTo>
                      <a:pt x="6694" y="19676"/>
                    </a:lnTo>
                    <a:lnTo>
                      <a:pt x="6709" y="19737"/>
                    </a:lnTo>
                    <a:lnTo>
                      <a:pt x="6740" y="19737"/>
                    </a:lnTo>
                    <a:lnTo>
                      <a:pt x="6740" y="19676"/>
                    </a:lnTo>
                    <a:close/>
                    <a:moveTo>
                      <a:pt x="6785" y="19798"/>
                    </a:moveTo>
                    <a:lnTo>
                      <a:pt x="6770" y="19737"/>
                    </a:lnTo>
                    <a:lnTo>
                      <a:pt x="6770" y="19859"/>
                    </a:lnTo>
                    <a:lnTo>
                      <a:pt x="6785" y="19859"/>
                    </a:lnTo>
                    <a:lnTo>
                      <a:pt x="6785" y="19798"/>
                    </a:lnTo>
                    <a:close/>
                    <a:moveTo>
                      <a:pt x="6804" y="19493"/>
                    </a:moveTo>
                    <a:lnTo>
                      <a:pt x="6796" y="19377"/>
                    </a:lnTo>
                    <a:lnTo>
                      <a:pt x="6770" y="19249"/>
                    </a:lnTo>
                    <a:lnTo>
                      <a:pt x="6761" y="19350"/>
                    </a:lnTo>
                    <a:lnTo>
                      <a:pt x="6749" y="19575"/>
                    </a:lnTo>
                    <a:lnTo>
                      <a:pt x="6740" y="19676"/>
                    </a:lnTo>
                    <a:lnTo>
                      <a:pt x="6755" y="19676"/>
                    </a:lnTo>
                    <a:lnTo>
                      <a:pt x="6770" y="19737"/>
                    </a:lnTo>
                    <a:lnTo>
                      <a:pt x="6796" y="19609"/>
                    </a:lnTo>
                    <a:lnTo>
                      <a:pt x="6804" y="19493"/>
                    </a:lnTo>
                    <a:close/>
                    <a:moveTo>
                      <a:pt x="6831" y="18944"/>
                    </a:moveTo>
                    <a:lnTo>
                      <a:pt x="6800" y="18944"/>
                    </a:lnTo>
                    <a:lnTo>
                      <a:pt x="6785" y="19005"/>
                    </a:lnTo>
                    <a:lnTo>
                      <a:pt x="6785" y="19066"/>
                    </a:lnTo>
                    <a:lnTo>
                      <a:pt x="6815" y="19005"/>
                    </a:lnTo>
                    <a:lnTo>
                      <a:pt x="6831" y="18944"/>
                    </a:lnTo>
                    <a:close/>
                    <a:moveTo>
                      <a:pt x="6937" y="19127"/>
                    </a:moveTo>
                    <a:lnTo>
                      <a:pt x="6891" y="19127"/>
                    </a:lnTo>
                    <a:lnTo>
                      <a:pt x="6922" y="19249"/>
                    </a:lnTo>
                    <a:lnTo>
                      <a:pt x="6922" y="19188"/>
                    </a:lnTo>
                    <a:lnTo>
                      <a:pt x="6937" y="19127"/>
                    </a:lnTo>
                    <a:close/>
                    <a:moveTo>
                      <a:pt x="6952" y="18733"/>
                    </a:moveTo>
                    <a:lnTo>
                      <a:pt x="6922" y="18733"/>
                    </a:lnTo>
                    <a:lnTo>
                      <a:pt x="6937" y="18924"/>
                    </a:lnTo>
                    <a:lnTo>
                      <a:pt x="6952" y="18733"/>
                    </a:lnTo>
                    <a:close/>
                    <a:moveTo>
                      <a:pt x="7043" y="18924"/>
                    </a:moveTo>
                    <a:lnTo>
                      <a:pt x="7028" y="18733"/>
                    </a:lnTo>
                    <a:lnTo>
                      <a:pt x="6982" y="18733"/>
                    </a:lnTo>
                    <a:lnTo>
                      <a:pt x="6967" y="18924"/>
                    </a:lnTo>
                    <a:lnTo>
                      <a:pt x="6937" y="18924"/>
                    </a:lnTo>
                    <a:lnTo>
                      <a:pt x="6937" y="19115"/>
                    </a:lnTo>
                    <a:lnTo>
                      <a:pt x="7028" y="19115"/>
                    </a:lnTo>
                    <a:lnTo>
                      <a:pt x="7043" y="18924"/>
                    </a:lnTo>
                    <a:close/>
                    <a:moveTo>
                      <a:pt x="7058" y="14336"/>
                    </a:moveTo>
                    <a:lnTo>
                      <a:pt x="7043" y="14336"/>
                    </a:lnTo>
                    <a:lnTo>
                      <a:pt x="7055" y="14527"/>
                    </a:lnTo>
                    <a:lnTo>
                      <a:pt x="7058" y="14527"/>
                    </a:lnTo>
                    <a:lnTo>
                      <a:pt x="7058" y="14336"/>
                    </a:lnTo>
                    <a:close/>
                    <a:moveTo>
                      <a:pt x="7119" y="19688"/>
                    </a:moveTo>
                    <a:lnTo>
                      <a:pt x="7104" y="19688"/>
                    </a:lnTo>
                    <a:lnTo>
                      <a:pt x="7104" y="19880"/>
                    </a:lnTo>
                    <a:lnTo>
                      <a:pt x="7119" y="19880"/>
                    </a:lnTo>
                    <a:lnTo>
                      <a:pt x="7119" y="19688"/>
                    </a:lnTo>
                    <a:close/>
                    <a:moveTo>
                      <a:pt x="7149" y="14145"/>
                    </a:moveTo>
                    <a:lnTo>
                      <a:pt x="7134" y="14145"/>
                    </a:lnTo>
                    <a:lnTo>
                      <a:pt x="7149" y="14336"/>
                    </a:lnTo>
                    <a:lnTo>
                      <a:pt x="7149" y="14145"/>
                    </a:lnTo>
                    <a:close/>
                    <a:moveTo>
                      <a:pt x="7195" y="14719"/>
                    </a:moveTo>
                    <a:lnTo>
                      <a:pt x="7149" y="14719"/>
                    </a:lnTo>
                    <a:lnTo>
                      <a:pt x="7149" y="14910"/>
                    </a:lnTo>
                    <a:lnTo>
                      <a:pt x="7195" y="14910"/>
                    </a:lnTo>
                    <a:lnTo>
                      <a:pt x="7195" y="14719"/>
                    </a:lnTo>
                    <a:close/>
                    <a:moveTo>
                      <a:pt x="7256" y="20071"/>
                    </a:moveTo>
                    <a:lnTo>
                      <a:pt x="7240" y="19880"/>
                    </a:lnTo>
                    <a:lnTo>
                      <a:pt x="7184" y="19880"/>
                    </a:lnTo>
                    <a:lnTo>
                      <a:pt x="7220" y="20071"/>
                    </a:lnTo>
                    <a:lnTo>
                      <a:pt x="7256" y="20071"/>
                    </a:lnTo>
                    <a:close/>
                    <a:moveTo>
                      <a:pt x="7271" y="765"/>
                    </a:moveTo>
                    <a:lnTo>
                      <a:pt x="7180" y="765"/>
                    </a:lnTo>
                    <a:lnTo>
                      <a:pt x="7180" y="573"/>
                    </a:lnTo>
                    <a:lnTo>
                      <a:pt x="7119" y="573"/>
                    </a:lnTo>
                    <a:lnTo>
                      <a:pt x="7149" y="765"/>
                    </a:lnTo>
                    <a:lnTo>
                      <a:pt x="7134" y="956"/>
                    </a:lnTo>
                    <a:lnTo>
                      <a:pt x="7271" y="956"/>
                    </a:lnTo>
                    <a:lnTo>
                      <a:pt x="7271" y="765"/>
                    </a:lnTo>
                    <a:close/>
                    <a:moveTo>
                      <a:pt x="7377" y="19688"/>
                    </a:moveTo>
                    <a:lnTo>
                      <a:pt x="7362" y="19688"/>
                    </a:lnTo>
                    <a:lnTo>
                      <a:pt x="7347" y="19498"/>
                    </a:lnTo>
                    <a:lnTo>
                      <a:pt x="7362" y="19306"/>
                    </a:lnTo>
                    <a:lnTo>
                      <a:pt x="7347" y="19115"/>
                    </a:lnTo>
                    <a:lnTo>
                      <a:pt x="7316" y="19115"/>
                    </a:lnTo>
                    <a:lnTo>
                      <a:pt x="7316" y="19306"/>
                    </a:lnTo>
                    <a:lnTo>
                      <a:pt x="7271" y="19306"/>
                    </a:lnTo>
                    <a:lnTo>
                      <a:pt x="7286" y="19497"/>
                    </a:lnTo>
                    <a:lnTo>
                      <a:pt x="7172" y="19497"/>
                    </a:lnTo>
                    <a:lnTo>
                      <a:pt x="7127" y="19306"/>
                    </a:lnTo>
                    <a:lnTo>
                      <a:pt x="7104" y="19306"/>
                    </a:lnTo>
                    <a:lnTo>
                      <a:pt x="7104" y="19497"/>
                    </a:lnTo>
                    <a:lnTo>
                      <a:pt x="7119" y="19497"/>
                    </a:lnTo>
                    <a:lnTo>
                      <a:pt x="7119" y="19688"/>
                    </a:lnTo>
                    <a:lnTo>
                      <a:pt x="7165" y="19688"/>
                    </a:lnTo>
                    <a:lnTo>
                      <a:pt x="7165" y="19880"/>
                    </a:lnTo>
                    <a:lnTo>
                      <a:pt x="7332" y="19880"/>
                    </a:lnTo>
                    <a:lnTo>
                      <a:pt x="7332" y="19688"/>
                    </a:lnTo>
                    <a:lnTo>
                      <a:pt x="7347" y="19688"/>
                    </a:lnTo>
                    <a:lnTo>
                      <a:pt x="7347" y="19880"/>
                    </a:lnTo>
                    <a:lnTo>
                      <a:pt x="7362" y="19880"/>
                    </a:lnTo>
                    <a:lnTo>
                      <a:pt x="7377" y="19688"/>
                    </a:lnTo>
                    <a:close/>
                    <a:moveTo>
                      <a:pt x="7696" y="17204"/>
                    </a:moveTo>
                    <a:lnTo>
                      <a:pt x="7666" y="17204"/>
                    </a:lnTo>
                    <a:lnTo>
                      <a:pt x="7650" y="17395"/>
                    </a:lnTo>
                    <a:lnTo>
                      <a:pt x="7696" y="17395"/>
                    </a:lnTo>
                    <a:lnTo>
                      <a:pt x="7696" y="17204"/>
                    </a:lnTo>
                    <a:close/>
                    <a:moveTo>
                      <a:pt x="7711" y="15292"/>
                    </a:moveTo>
                    <a:lnTo>
                      <a:pt x="7696" y="15101"/>
                    </a:lnTo>
                    <a:lnTo>
                      <a:pt x="7696" y="15292"/>
                    </a:lnTo>
                    <a:lnTo>
                      <a:pt x="7711" y="15292"/>
                    </a:lnTo>
                    <a:close/>
                    <a:moveTo>
                      <a:pt x="7741" y="17395"/>
                    </a:moveTo>
                    <a:lnTo>
                      <a:pt x="7726" y="17204"/>
                    </a:lnTo>
                    <a:lnTo>
                      <a:pt x="7726" y="17395"/>
                    </a:lnTo>
                    <a:lnTo>
                      <a:pt x="7741" y="17395"/>
                    </a:lnTo>
                    <a:close/>
                    <a:moveTo>
                      <a:pt x="7787" y="13954"/>
                    </a:moveTo>
                    <a:lnTo>
                      <a:pt x="7772" y="13763"/>
                    </a:lnTo>
                    <a:lnTo>
                      <a:pt x="7757" y="13954"/>
                    </a:lnTo>
                    <a:lnTo>
                      <a:pt x="7787" y="13954"/>
                    </a:lnTo>
                    <a:close/>
                    <a:moveTo>
                      <a:pt x="7848" y="15674"/>
                    </a:moveTo>
                    <a:lnTo>
                      <a:pt x="7832" y="15674"/>
                    </a:lnTo>
                    <a:lnTo>
                      <a:pt x="7817" y="15865"/>
                    </a:lnTo>
                    <a:lnTo>
                      <a:pt x="7848" y="15865"/>
                    </a:lnTo>
                    <a:lnTo>
                      <a:pt x="7848" y="15674"/>
                    </a:lnTo>
                    <a:close/>
                    <a:moveTo>
                      <a:pt x="7939" y="18733"/>
                    </a:moveTo>
                    <a:lnTo>
                      <a:pt x="7908" y="18733"/>
                    </a:lnTo>
                    <a:lnTo>
                      <a:pt x="7878" y="18924"/>
                    </a:lnTo>
                    <a:lnTo>
                      <a:pt x="7939" y="18924"/>
                    </a:lnTo>
                    <a:lnTo>
                      <a:pt x="7939" y="18733"/>
                    </a:lnTo>
                    <a:close/>
                    <a:moveTo>
                      <a:pt x="7939" y="14719"/>
                    </a:moveTo>
                    <a:lnTo>
                      <a:pt x="7924" y="14719"/>
                    </a:lnTo>
                    <a:lnTo>
                      <a:pt x="7939" y="14910"/>
                    </a:lnTo>
                    <a:lnTo>
                      <a:pt x="7939" y="14719"/>
                    </a:lnTo>
                    <a:close/>
                    <a:moveTo>
                      <a:pt x="8257" y="13572"/>
                    </a:moveTo>
                    <a:lnTo>
                      <a:pt x="8212" y="13572"/>
                    </a:lnTo>
                    <a:lnTo>
                      <a:pt x="8182" y="13954"/>
                    </a:lnTo>
                    <a:lnTo>
                      <a:pt x="8227" y="13763"/>
                    </a:lnTo>
                    <a:lnTo>
                      <a:pt x="8242" y="13763"/>
                    </a:lnTo>
                    <a:lnTo>
                      <a:pt x="8257" y="13572"/>
                    </a:lnTo>
                    <a:close/>
                    <a:moveTo>
                      <a:pt x="8834" y="19306"/>
                    </a:moveTo>
                    <a:lnTo>
                      <a:pt x="8819" y="19497"/>
                    </a:lnTo>
                    <a:lnTo>
                      <a:pt x="8834" y="19497"/>
                    </a:lnTo>
                    <a:lnTo>
                      <a:pt x="8834" y="19306"/>
                    </a:lnTo>
                    <a:close/>
                    <a:moveTo>
                      <a:pt x="9237" y="16917"/>
                    </a:moveTo>
                    <a:lnTo>
                      <a:pt x="9229" y="16821"/>
                    </a:lnTo>
                    <a:lnTo>
                      <a:pt x="9229" y="17012"/>
                    </a:lnTo>
                    <a:lnTo>
                      <a:pt x="9237" y="16917"/>
                    </a:lnTo>
                    <a:close/>
                    <a:moveTo>
                      <a:pt x="9274" y="16248"/>
                    </a:moveTo>
                    <a:lnTo>
                      <a:pt x="9214" y="16248"/>
                    </a:lnTo>
                    <a:lnTo>
                      <a:pt x="9199" y="16439"/>
                    </a:lnTo>
                    <a:lnTo>
                      <a:pt x="9274" y="16439"/>
                    </a:lnTo>
                    <a:lnTo>
                      <a:pt x="9274" y="16248"/>
                    </a:lnTo>
                    <a:close/>
                    <a:moveTo>
                      <a:pt x="9305" y="18733"/>
                    </a:moveTo>
                    <a:lnTo>
                      <a:pt x="9287" y="18733"/>
                    </a:lnTo>
                    <a:lnTo>
                      <a:pt x="9280" y="18924"/>
                    </a:lnTo>
                    <a:lnTo>
                      <a:pt x="9290" y="18924"/>
                    </a:lnTo>
                    <a:lnTo>
                      <a:pt x="9305" y="18733"/>
                    </a:lnTo>
                    <a:close/>
                    <a:moveTo>
                      <a:pt x="9320" y="16248"/>
                    </a:moveTo>
                    <a:lnTo>
                      <a:pt x="9305" y="16248"/>
                    </a:lnTo>
                    <a:lnTo>
                      <a:pt x="9290" y="16057"/>
                    </a:lnTo>
                    <a:lnTo>
                      <a:pt x="9290" y="16248"/>
                    </a:lnTo>
                    <a:lnTo>
                      <a:pt x="9305" y="16439"/>
                    </a:lnTo>
                    <a:lnTo>
                      <a:pt x="9320" y="16439"/>
                    </a:lnTo>
                    <a:lnTo>
                      <a:pt x="9320" y="16248"/>
                    </a:lnTo>
                    <a:close/>
                    <a:moveTo>
                      <a:pt x="9381" y="16439"/>
                    </a:moveTo>
                    <a:lnTo>
                      <a:pt x="9366" y="16248"/>
                    </a:lnTo>
                    <a:lnTo>
                      <a:pt x="9350" y="16439"/>
                    </a:lnTo>
                    <a:lnTo>
                      <a:pt x="9381" y="16439"/>
                    </a:lnTo>
                    <a:close/>
                    <a:moveTo>
                      <a:pt x="9487" y="18924"/>
                    </a:moveTo>
                    <a:lnTo>
                      <a:pt x="9426" y="18924"/>
                    </a:lnTo>
                    <a:lnTo>
                      <a:pt x="9426" y="19115"/>
                    </a:lnTo>
                    <a:lnTo>
                      <a:pt x="9472" y="19115"/>
                    </a:lnTo>
                    <a:lnTo>
                      <a:pt x="9487" y="18924"/>
                    </a:lnTo>
                    <a:close/>
                    <a:moveTo>
                      <a:pt x="9517" y="19306"/>
                    </a:moveTo>
                    <a:lnTo>
                      <a:pt x="9426" y="19306"/>
                    </a:lnTo>
                    <a:lnTo>
                      <a:pt x="9426" y="19115"/>
                    </a:lnTo>
                    <a:lnTo>
                      <a:pt x="9259" y="19115"/>
                    </a:lnTo>
                    <a:lnTo>
                      <a:pt x="9270" y="18924"/>
                    </a:lnTo>
                    <a:lnTo>
                      <a:pt x="9274" y="18924"/>
                    </a:lnTo>
                    <a:lnTo>
                      <a:pt x="9259" y="18733"/>
                    </a:lnTo>
                    <a:lnTo>
                      <a:pt x="9214" y="19497"/>
                    </a:lnTo>
                    <a:lnTo>
                      <a:pt x="9229" y="19497"/>
                    </a:lnTo>
                    <a:lnTo>
                      <a:pt x="9229" y="19688"/>
                    </a:lnTo>
                    <a:lnTo>
                      <a:pt x="9274" y="19688"/>
                    </a:lnTo>
                    <a:lnTo>
                      <a:pt x="9274" y="19880"/>
                    </a:lnTo>
                    <a:lnTo>
                      <a:pt x="9305" y="19880"/>
                    </a:lnTo>
                    <a:lnTo>
                      <a:pt x="9305" y="19688"/>
                    </a:lnTo>
                    <a:lnTo>
                      <a:pt x="9320" y="19497"/>
                    </a:lnTo>
                    <a:lnTo>
                      <a:pt x="9335" y="19497"/>
                    </a:lnTo>
                    <a:lnTo>
                      <a:pt x="9366" y="19306"/>
                    </a:lnTo>
                    <a:lnTo>
                      <a:pt x="9411" y="19306"/>
                    </a:lnTo>
                    <a:lnTo>
                      <a:pt x="9396" y="19497"/>
                    </a:lnTo>
                    <a:lnTo>
                      <a:pt x="9411" y="19497"/>
                    </a:lnTo>
                    <a:lnTo>
                      <a:pt x="9411" y="19625"/>
                    </a:lnTo>
                    <a:lnTo>
                      <a:pt x="9381" y="19498"/>
                    </a:lnTo>
                    <a:lnTo>
                      <a:pt x="9320" y="19497"/>
                    </a:lnTo>
                    <a:lnTo>
                      <a:pt x="9320" y="19688"/>
                    </a:lnTo>
                    <a:lnTo>
                      <a:pt x="9350" y="19880"/>
                    </a:lnTo>
                    <a:lnTo>
                      <a:pt x="9396" y="19880"/>
                    </a:lnTo>
                    <a:lnTo>
                      <a:pt x="9426" y="19688"/>
                    </a:lnTo>
                    <a:lnTo>
                      <a:pt x="9449" y="19497"/>
                    </a:lnTo>
                    <a:lnTo>
                      <a:pt x="9495" y="19497"/>
                    </a:lnTo>
                    <a:lnTo>
                      <a:pt x="9517" y="19306"/>
                    </a:lnTo>
                    <a:close/>
                    <a:moveTo>
                      <a:pt x="9548" y="19432"/>
                    </a:moveTo>
                    <a:lnTo>
                      <a:pt x="9517" y="19432"/>
                    </a:lnTo>
                    <a:lnTo>
                      <a:pt x="9517" y="19493"/>
                    </a:lnTo>
                    <a:lnTo>
                      <a:pt x="9502" y="19615"/>
                    </a:lnTo>
                    <a:lnTo>
                      <a:pt x="9502" y="19676"/>
                    </a:lnTo>
                    <a:lnTo>
                      <a:pt x="9533" y="19676"/>
                    </a:lnTo>
                    <a:lnTo>
                      <a:pt x="9533" y="19493"/>
                    </a:lnTo>
                    <a:lnTo>
                      <a:pt x="9548" y="19432"/>
                    </a:lnTo>
                    <a:close/>
                    <a:moveTo>
                      <a:pt x="9897" y="19005"/>
                    </a:moveTo>
                    <a:lnTo>
                      <a:pt x="9882" y="19005"/>
                    </a:lnTo>
                    <a:lnTo>
                      <a:pt x="9897" y="19066"/>
                    </a:lnTo>
                    <a:lnTo>
                      <a:pt x="9897" y="19005"/>
                    </a:lnTo>
                    <a:close/>
                    <a:moveTo>
                      <a:pt x="10246" y="19188"/>
                    </a:moveTo>
                    <a:lnTo>
                      <a:pt x="10231" y="19188"/>
                    </a:lnTo>
                    <a:lnTo>
                      <a:pt x="10216" y="19249"/>
                    </a:lnTo>
                    <a:lnTo>
                      <a:pt x="10185" y="19249"/>
                    </a:lnTo>
                    <a:lnTo>
                      <a:pt x="10155" y="19310"/>
                    </a:lnTo>
                    <a:lnTo>
                      <a:pt x="10125" y="19432"/>
                    </a:lnTo>
                    <a:lnTo>
                      <a:pt x="10109" y="19554"/>
                    </a:lnTo>
                    <a:lnTo>
                      <a:pt x="10109" y="19615"/>
                    </a:lnTo>
                    <a:lnTo>
                      <a:pt x="10094" y="19737"/>
                    </a:lnTo>
                    <a:lnTo>
                      <a:pt x="10109" y="19737"/>
                    </a:lnTo>
                    <a:lnTo>
                      <a:pt x="10143" y="19655"/>
                    </a:lnTo>
                    <a:lnTo>
                      <a:pt x="10212" y="19514"/>
                    </a:lnTo>
                    <a:lnTo>
                      <a:pt x="10221" y="19493"/>
                    </a:lnTo>
                    <a:lnTo>
                      <a:pt x="10246" y="19432"/>
                    </a:lnTo>
                    <a:lnTo>
                      <a:pt x="10246" y="19188"/>
                    </a:lnTo>
                    <a:close/>
                    <a:moveTo>
                      <a:pt x="10550" y="18542"/>
                    </a:moveTo>
                    <a:lnTo>
                      <a:pt x="10534" y="18542"/>
                    </a:lnTo>
                    <a:lnTo>
                      <a:pt x="10534" y="18733"/>
                    </a:lnTo>
                    <a:lnTo>
                      <a:pt x="10550" y="18733"/>
                    </a:lnTo>
                    <a:lnTo>
                      <a:pt x="10550" y="18542"/>
                    </a:lnTo>
                    <a:close/>
                    <a:moveTo>
                      <a:pt x="10686" y="13381"/>
                    </a:moveTo>
                    <a:lnTo>
                      <a:pt x="10671" y="13572"/>
                    </a:lnTo>
                    <a:lnTo>
                      <a:pt x="10686" y="13572"/>
                    </a:lnTo>
                    <a:lnTo>
                      <a:pt x="10686" y="13381"/>
                    </a:lnTo>
                    <a:close/>
                    <a:moveTo>
                      <a:pt x="10701" y="19127"/>
                    </a:moveTo>
                    <a:lnTo>
                      <a:pt x="10686" y="19127"/>
                    </a:lnTo>
                    <a:lnTo>
                      <a:pt x="10686" y="19188"/>
                    </a:lnTo>
                    <a:lnTo>
                      <a:pt x="10701" y="19188"/>
                    </a:lnTo>
                    <a:lnTo>
                      <a:pt x="10701" y="19127"/>
                    </a:lnTo>
                    <a:close/>
                    <a:moveTo>
                      <a:pt x="10944" y="19005"/>
                    </a:moveTo>
                    <a:lnTo>
                      <a:pt x="10914" y="19005"/>
                    </a:lnTo>
                    <a:lnTo>
                      <a:pt x="10929" y="19066"/>
                    </a:lnTo>
                    <a:lnTo>
                      <a:pt x="10944" y="19005"/>
                    </a:lnTo>
                    <a:close/>
                    <a:moveTo>
                      <a:pt x="10959" y="19005"/>
                    </a:moveTo>
                    <a:lnTo>
                      <a:pt x="10944" y="19005"/>
                    </a:lnTo>
                    <a:lnTo>
                      <a:pt x="10944" y="19066"/>
                    </a:lnTo>
                    <a:lnTo>
                      <a:pt x="10959" y="19066"/>
                    </a:lnTo>
                    <a:lnTo>
                      <a:pt x="10959" y="19005"/>
                    </a:lnTo>
                    <a:close/>
                    <a:moveTo>
                      <a:pt x="10975" y="16439"/>
                    </a:moveTo>
                    <a:lnTo>
                      <a:pt x="10959" y="16418"/>
                    </a:lnTo>
                    <a:lnTo>
                      <a:pt x="10959" y="16439"/>
                    </a:lnTo>
                    <a:lnTo>
                      <a:pt x="10975" y="16439"/>
                    </a:lnTo>
                    <a:close/>
                    <a:moveTo>
                      <a:pt x="11187" y="13514"/>
                    </a:moveTo>
                    <a:lnTo>
                      <a:pt x="11172" y="13514"/>
                    </a:lnTo>
                    <a:lnTo>
                      <a:pt x="11157" y="13453"/>
                    </a:lnTo>
                    <a:lnTo>
                      <a:pt x="11157" y="13575"/>
                    </a:lnTo>
                    <a:lnTo>
                      <a:pt x="11172" y="13575"/>
                    </a:lnTo>
                    <a:lnTo>
                      <a:pt x="11187" y="13514"/>
                    </a:lnTo>
                    <a:close/>
                    <a:moveTo>
                      <a:pt x="11217" y="13453"/>
                    </a:moveTo>
                    <a:lnTo>
                      <a:pt x="11202" y="13392"/>
                    </a:lnTo>
                    <a:lnTo>
                      <a:pt x="11187" y="13453"/>
                    </a:lnTo>
                    <a:lnTo>
                      <a:pt x="11187" y="13514"/>
                    </a:lnTo>
                    <a:lnTo>
                      <a:pt x="11217" y="13514"/>
                    </a:lnTo>
                    <a:lnTo>
                      <a:pt x="11217" y="13453"/>
                    </a:lnTo>
                    <a:close/>
                    <a:moveTo>
                      <a:pt x="11384" y="19498"/>
                    </a:moveTo>
                    <a:lnTo>
                      <a:pt x="11263" y="19497"/>
                    </a:lnTo>
                    <a:lnTo>
                      <a:pt x="11263" y="19688"/>
                    </a:lnTo>
                    <a:lnTo>
                      <a:pt x="11308" y="19688"/>
                    </a:lnTo>
                    <a:lnTo>
                      <a:pt x="11339" y="19880"/>
                    </a:lnTo>
                    <a:lnTo>
                      <a:pt x="11369" y="19688"/>
                    </a:lnTo>
                    <a:lnTo>
                      <a:pt x="11384" y="19498"/>
                    </a:lnTo>
                    <a:close/>
                    <a:moveTo>
                      <a:pt x="11445" y="18924"/>
                    </a:moveTo>
                    <a:lnTo>
                      <a:pt x="11415" y="18924"/>
                    </a:lnTo>
                    <a:lnTo>
                      <a:pt x="11415" y="18733"/>
                    </a:lnTo>
                    <a:lnTo>
                      <a:pt x="11312" y="18733"/>
                    </a:lnTo>
                    <a:lnTo>
                      <a:pt x="11301" y="18924"/>
                    </a:lnTo>
                    <a:lnTo>
                      <a:pt x="11290" y="18924"/>
                    </a:lnTo>
                    <a:lnTo>
                      <a:pt x="11278" y="19115"/>
                    </a:lnTo>
                    <a:lnTo>
                      <a:pt x="11263" y="19306"/>
                    </a:lnTo>
                    <a:lnTo>
                      <a:pt x="11324" y="19306"/>
                    </a:lnTo>
                    <a:lnTo>
                      <a:pt x="11293" y="19497"/>
                    </a:lnTo>
                    <a:lnTo>
                      <a:pt x="11384" y="19497"/>
                    </a:lnTo>
                    <a:lnTo>
                      <a:pt x="11354" y="19306"/>
                    </a:lnTo>
                    <a:lnTo>
                      <a:pt x="11353" y="19306"/>
                    </a:lnTo>
                    <a:lnTo>
                      <a:pt x="11386" y="19115"/>
                    </a:lnTo>
                    <a:lnTo>
                      <a:pt x="11430" y="19115"/>
                    </a:lnTo>
                    <a:lnTo>
                      <a:pt x="11445" y="18924"/>
                    </a:lnTo>
                    <a:close/>
                    <a:moveTo>
                      <a:pt x="11475" y="13572"/>
                    </a:moveTo>
                    <a:lnTo>
                      <a:pt x="11460" y="13476"/>
                    </a:lnTo>
                    <a:lnTo>
                      <a:pt x="11460" y="13572"/>
                    </a:lnTo>
                    <a:lnTo>
                      <a:pt x="11400" y="13572"/>
                    </a:lnTo>
                    <a:lnTo>
                      <a:pt x="11423" y="13763"/>
                    </a:lnTo>
                    <a:lnTo>
                      <a:pt x="11475" y="13763"/>
                    </a:lnTo>
                    <a:lnTo>
                      <a:pt x="11475" y="13572"/>
                    </a:lnTo>
                    <a:close/>
                    <a:moveTo>
                      <a:pt x="11567" y="13954"/>
                    </a:moveTo>
                    <a:lnTo>
                      <a:pt x="11536" y="13954"/>
                    </a:lnTo>
                    <a:lnTo>
                      <a:pt x="11536" y="14145"/>
                    </a:lnTo>
                    <a:lnTo>
                      <a:pt x="11551" y="14145"/>
                    </a:lnTo>
                    <a:lnTo>
                      <a:pt x="11567" y="13954"/>
                    </a:lnTo>
                    <a:close/>
                    <a:moveTo>
                      <a:pt x="11585" y="14372"/>
                    </a:moveTo>
                    <a:lnTo>
                      <a:pt x="11582" y="14336"/>
                    </a:lnTo>
                    <a:lnTo>
                      <a:pt x="11582" y="14394"/>
                    </a:lnTo>
                    <a:lnTo>
                      <a:pt x="11585" y="14372"/>
                    </a:lnTo>
                    <a:close/>
                    <a:moveTo>
                      <a:pt x="11658" y="15674"/>
                    </a:moveTo>
                    <a:lnTo>
                      <a:pt x="11642" y="15674"/>
                    </a:lnTo>
                    <a:lnTo>
                      <a:pt x="11612" y="15865"/>
                    </a:lnTo>
                    <a:lnTo>
                      <a:pt x="11658" y="15865"/>
                    </a:lnTo>
                    <a:lnTo>
                      <a:pt x="11658" y="15674"/>
                    </a:lnTo>
                    <a:close/>
                    <a:moveTo>
                      <a:pt x="11673" y="15483"/>
                    </a:moveTo>
                    <a:lnTo>
                      <a:pt x="11658" y="15674"/>
                    </a:lnTo>
                    <a:lnTo>
                      <a:pt x="11673" y="15674"/>
                    </a:lnTo>
                    <a:lnTo>
                      <a:pt x="11673" y="15483"/>
                    </a:lnTo>
                    <a:close/>
                    <a:moveTo>
                      <a:pt x="12007" y="0"/>
                    </a:moveTo>
                    <a:lnTo>
                      <a:pt x="11900" y="0"/>
                    </a:lnTo>
                    <a:lnTo>
                      <a:pt x="11900" y="191"/>
                    </a:lnTo>
                    <a:lnTo>
                      <a:pt x="11885" y="191"/>
                    </a:lnTo>
                    <a:lnTo>
                      <a:pt x="11900" y="382"/>
                    </a:lnTo>
                    <a:lnTo>
                      <a:pt x="11976" y="382"/>
                    </a:lnTo>
                    <a:lnTo>
                      <a:pt x="12007" y="191"/>
                    </a:lnTo>
                    <a:lnTo>
                      <a:pt x="12007" y="0"/>
                    </a:lnTo>
                    <a:close/>
                    <a:moveTo>
                      <a:pt x="12083" y="191"/>
                    </a:moveTo>
                    <a:lnTo>
                      <a:pt x="12007" y="191"/>
                    </a:lnTo>
                    <a:lnTo>
                      <a:pt x="12007" y="382"/>
                    </a:lnTo>
                    <a:lnTo>
                      <a:pt x="12083" y="382"/>
                    </a:lnTo>
                    <a:lnTo>
                      <a:pt x="12083" y="191"/>
                    </a:lnTo>
                    <a:close/>
                    <a:moveTo>
                      <a:pt x="12584" y="19432"/>
                    </a:moveTo>
                    <a:lnTo>
                      <a:pt x="12568" y="19432"/>
                    </a:lnTo>
                    <a:lnTo>
                      <a:pt x="12568" y="19493"/>
                    </a:lnTo>
                    <a:lnTo>
                      <a:pt x="12584" y="19432"/>
                    </a:lnTo>
                    <a:close/>
                    <a:moveTo>
                      <a:pt x="13039" y="18542"/>
                    </a:moveTo>
                    <a:lnTo>
                      <a:pt x="13009" y="18542"/>
                    </a:lnTo>
                    <a:lnTo>
                      <a:pt x="13009" y="18733"/>
                    </a:lnTo>
                    <a:lnTo>
                      <a:pt x="13039" y="18733"/>
                    </a:lnTo>
                    <a:lnTo>
                      <a:pt x="13039" y="18542"/>
                    </a:lnTo>
                    <a:close/>
                    <a:moveTo>
                      <a:pt x="13115" y="18542"/>
                    </a:moveTo>
                    <a:lnTo>
                      <a:pt x="13084" y="18733"/>
                    </a:lnTo>
                    <a:lnTo>
                      <a:pt x="13115" y="18733"/>
                    </a:lnTo>
                    <a:lnTo>
                      <a:pt x="13115" y="18542"/>
                    </a:lnTo>
                    <a:close/>
                    <a:moveTo>
                      <a:pt x="13904" y="18578"/>
                    </a:moveTo>
                    <a:lnTo>
                      <a:pt x="13889" y="18639"/>
                    </a:lnTo>
                    <a:lnTo>
                      <a:pt x="13904" y="18639"/>
                    </a:lnTo>
                    <a:lnTo>
                      <a:pt x="13904" y="18578"/>
                    </a:lnTo>
                    <a:close/>
                    <a:moveTo>
                      <a:pt x="14132" y="19005"/>
                    </a:moveTo>
                    <a:lnTo>
                      <a:pt x="14117" y="18944"/>
                    </a:lnTo>
                    <a:lnTo>
                      <a:pt x="14117" y="19005"/>
                    </a:lnTo>
                    <a:lnTo>
                      <a:pt x="14132" y="19005"/>
                    </a:lnTo>
                    <a:close/>
                    <a:moveTo>
                      <a:pt x="14602" y="19615"/>
                    </a:moveTo>
                    <a:lnTo>
                      <a:pt x="14587" y="19554"/>
                    </a:lnTo>
                    <a:lnTo>
                      <a:pt x="14587" y="19615"/>
                    </a:lnTo>
                    <a:lnTo>
                      <a:pt x="14572" y="19676"/>
                    </a:lnTo>
                    <a:lnTo>
                      <a:pt x="14602" y="19615"/>
                    </a:lnTo>
                    <a:close/>
                    <a:moveTo>
                      <a:pt x="14633" y="19493"/>
                    </a:moveTo>
                    <a:lnTo>
                      <a:pt x="14618" y="19371"/>
                    </a:lnTo>
                    <a:lnTo>
                      <a:pt x="14618" y="19310"/>
                    </a:lnTo>
                    <a:lnTo>
                      <a:pt x="14602" y="19310"/>
                    </a:lnTo>
                    <a:lnTo>
                      <a:pt x="14602" y="19432"/>
                    </a:lnTo>
                    <a:lnTo>
                      <a:pt x="14618" y="19432"/>
                    </a:lnTo>
                    <a:lnTo>
                      <a:pt x="14633" y="19493"/>
                    </a:lnTo>
                    <a:close/>
                    <a:moveTo>
                      <a:pt x="14769" y="16630"/>
                    </a:moveTo>
                    <a:lnTo>
                      <a:pt x="14754" y="16439"/>
                    </a:lnTo>
                    <a:lnTo>
                      <a:pt x="14724" y="16630"/>
                    </a:lnTo>
                    <a:lnTo>
                      <a:pt x="14769" y="16630"/>
                    </a:lnTo>
                    <a:close/>
                    <a:moveTo>
                      <a:pt x="14891" y="19005"/>
                    </a:moveTo>
                    <a:lnTo>
                      <a:pt x="14876" y="18944"/>
                    </a:lnTo>
                    <a:lnTo>
                      <a:pt x="14860" y="18944"/>
                    </a:lnTo>
                    <a:lnTo>
                      <a:pt x="14876" y="19005"/>
                    </a:lnTo>
                    <a:lnTo>
                      <a:pt x="14876" y="19066"/>
                    </a:lnTo>
                    <a:lnTo>
                      <a:pt x="14891" y="19127"/>
                    </a:lnTo>
                    <a:lnTo>
                      <a:pt x="14891" y="19005"/>
                    </a:lnTo>
                    <a:close/>
                    <a:moveTo>
                      <a:pt x="14936" y="16630"/>
                    </a:moveTo>
                    <a:lnTo>
                      <a:pt x="14891" y="16248"/>
                    </a:lnTo>
                    <a:lnTo>
                      <a:pt x="14769" y="16248"/>
                    </a:lnTo>
                    <a:lnTo>
                      <a:pt x="14769" y="16439"/>
                    </a:lnTo>
                    <a:lnTo>
                      <a:pt x="14800" y="16439"/>
                    </a:lnTo>
                    <a:lnTo>
                      <a:pt x="14785" y="16630"/>
                    </a:lnTo>
                    <a:lnTo>
                      <a:pt x="14815" y="16630"/>
                    </a:lnTo>
                    <a:lnTo>
                      <a:pt x="14815" y="16439"/>
                    </a:lnTo>
                    <a:lnTo>
                      <a:pt x="14855" y="16439"/>
                    </a:lnTo>
                    <a:lnTo>
                      <a:pt x="14911" y="16630"/>
                    </a:lnTo>
                    <a:lnTo>
                      <a:pt x="14936" y="16630"/>
                    </a:lnTo>
                    <a:close/>
                    <a:moveTo>
                      <a:pt x="14967" y="20835"/>
                    </a:moveTo>
                    <a:lnTo>
                      <a:pt x="14952" y="20644"/>
                    </a:lnTo>
                    <a:lnTo>
                      <a:pt x="14952" y="20835"/>
                    </a:lnTo>
                    <a:lnTo>
                      <a:pt x="14967" y="20835"/>
                    </a:lnTo>
                    <a:close/>
                    <a:moveTo>
                      <a:pt x="15179" y="573"/>
                    </a:moveTo>
                    <a:lnTo>
                      <a:pt x="15164" y="765"/>
                    </a:lnTo>
                    <a:lnTo>
                      <a:pt x="15179" y="765"/>
                    </a:lnTo>
                    <a:lnTo>
                      <a:pt x="15179" y="573"/>
                    </a:lnTo>
                    <a:close/>
                    <a:moveTo>
                      <a:pt x="15285" y="956"/>
                    </a:moveTo>
                    <a:lnTo>
                      <a:pt x="15255" y="956"/>
                    </a:lnTo>
                    <a:lnTo>
                      <a:pt x="15285" y="1147"/>
                    </a:lnTo>
                    <a:lnTo>
                      <a:pt x="15285" y="956"/>
                    </a:lnTo>
                    <a:close/>
                    <a:moveTo>
                      <a:pt x="15346" y="1147"/>
                    </a:moveTo>
                    <a:lnTo>
                      <a:pt x="15331" y="956"/>
                    </a:lnTo>
                    <a:lnTo>
                      <a:pt x="15316" y="956"/>
                    </a:lnTo>
                    <a:lnTo>
                      <a:pt x="15316" y="1147"/>
                    </a:lnTo>
                    <a:lnTo>
                      <a:pt x="15346" y="1147"/>
                    </a:lnTo>
                    <a:close/>
                    <a:moveTo>
                      <a:pt x="15361" y="765"/>
                    </a:moveTo>
                    <a:lnTo>
                      <a:pt x="15346" y="765"/>
                    </a:lnTo>
                    <a:lnTo>
                      <a:pt x="15346" y="956"/>
                    </a:lnTo>
                    <a:lnTo>
                      <a:pt x="15361" y="765"/>
                    </a:lnTo>
                    <a:close/>
                    <a:moveTo>
                      <a:pt x="15410" y="1032"/>
                    </a:moveTo>
                    <a:lnTo>
                      <a:pt x="15392" y="956"/>
                    </a:lnTo>
                    <a:lnTo>
                      <a:pt x="15346" y="956"/>
                    </a:lnTo>
                    <a:lnTo>
                      <a:pt x="15346" y="1147"/>
                    </a:lnTo>
                    <a:lnTo>
                      <a:pt x="15392" y="1147"/>
                    </a:lnTo>
                    <a:lnTo>
                      <a:pt x="15410" y="1032"/>
                    </a:lnTo>
                    <a:close/>
                    <a:moveTo>
                      <a:pt x="15437" y="956"/>
                    </a:moveTo>
                    <a:lnTo>
                      <a:pt x="15422" y="956"/>
                    </a:lnTo>
                    <a:lnTo>
                      <a:pt x="15410" y="1032"/>
                    </a:lnTo>
                    <a:lnTo>
                      <a:pt x="15437" y="1147"/>
                    </a:lnTo>
                    <a:lnTo>
                      <a:pt x="15437" y="956"/>
                    </a:lnTo>
                    <a:close/>
                    <a:moveTo>
                      <a:pt x="15437" y="765"/>
                    </a:moveTo>
                    <a:lnTo>
                      <a:pt x="15422" y="765"/>
                    </a:lnTo>
                    <a:lnTo>
                      <a:pt x="15407" y="956"/>
                    </a:lnTo>
                    <a:lnTo>
                      <a:pt x="15422" y="956"/>
                    </a:lnTo>
                    <a:lnTo>
                      <a:pt x="15437" y="765"/>
                    </a:lnTo>
                    <a:close/>
                    <a:moveTo>
                      <a:pt x="15452" y="20262"/>
                    </a:moveTo>
                    <a:lnTo>
                      <a:pt x="15437" y="20071"/>
                    </a:lnTo>
                    <a:lnTo>
                      <a:pt x="15422" y="20071"/>
                    </a:lnTo>
                    <a:lnTo>
                      <a:pt x="15422" y="19880"/>
                    </a:lnTo>
                    <a:lnTo>
                      <a:pt x="15180" y="19880"/>
                    </a:lnTo>
                    <a:lnTo>
                      <a:pt x="15149" y="19688"/>
                    </a:lnTo>
                    <a:lnTo>
                      <a:pt x="15169" y="19688"/>
                    </a:lnTo>
                    <a:lnTo>
                      <a:pt x="15204" y="19498"/>
                    </a:lnTo>
                    <a:lnTo>
                      <a:pt x="15225" y="19306"/>
                    </a:lnTo>
                    <a:lnTo>
                      <a:pt x="15149" y="19306"/>
                    </a:lnTo>
                    <a:lnTo>
                      <a:pt x="15149" y="19497"/>
                    </a:lnTo>
                    <a:lnTo>
                      <a:pt x="15103" y="19497"/>
                    </a:lnTo>
                    <a:lnTo>
                      <a:pt x="15115" y="19354"/>
                    </a:lnTo>
                    <a:lnTo>
                      <a:pt x="15149" y="19497"/>
                    </a:lnTo>
                    <a:lnTo>
                      <a:pt x="15149" y="19306"/>
                    </a:lnTo>
                    <a:lnTo>
                      <a:pt x="14936" y="19306"/>
                    </a:lnTo>
                    <a:lnTo>
                      <a:pt x="14921" y="19497"/>
                    </a:lnTo>
                    <a:lnTo>
                      <a:pt x="14906" y="19497"/>
                    </a:lnTo>
                    <a:lnTo>
                      <a:pt x="14906" y="19688"/>
                    </a:lnTo>
                    <a:lnTo>
                      <a:pt x="14921" y="19688"/>
                    </a:lnTo>
                    <a:lnTo>
                      <a:pt x="14921" y="19880"/>
                    </a:lnTo>
                    <a:lnTo>
                      <a:pt x="14952" y="19688"/>
                    </a:lnTo>
                    <a:lnTo>
                      <a:pt x="14997" y="19688"/>
                    </a:lnTo>
                    <a:lnTo>
                      <a:pt x="14997" y="19880"/>
                    </a:lnTo>
                    <a:lnTo>
                      <a:pt x="14982" y="19880"/>
                    </a:lnTo>
                    <a:lnTo>
                      <a:pt x="14982" y="20071"/>
                    </a:lnTo>
                    <a:lnTo>
                      <a:pt x="14967" y="19880"/>
                    </a:lnTo>
                    <a:lnTo>
                      <a:pt x="14906" y="19880"/>
                    </a:lnTo>
                    <a:lnTo>
                      <a:pt x="14906" y="20071"/>
                    </a:lnTo>
                    <a:lnTo>
                      <a:pt x="14891" y="20071"/>
                    </a:lnTo>
                    <a:lnTo>
                      <a:pt x="14921" y="20262"/>
                    </a:lnTo>
                    <a:lnTo>
                      <a:pt x="14967" y="20262"/>
                    </a:lnTo>
                    <a:lnTo>
                      <a:pt x="14952" y="20453"/>
                    </a:lnTo>
                    <a:lnTo>
                      <a:pt x="14952" y="20644"/>
                    </a:lnTo>
                    <a:lnTo>
                      <a:pt x="14967" y="20644"/>
                    </a:lnTo>
                    <a:lnTo>
                      <a:pt x="14967" y="20835"/>
                    </a:lnTo>
                    <a:lnTo>
                      <a:pt x="15061" y="20835"/>
                    </a:lnTo>
                    <a:lnTo>
                      <a:pt x="15143" y="20644"/>
                    </a:lnTo>
                    <a:lnTo>
                      <a:pt x="15216" y="20453"/>
                    </a:lnTo>
                    <a:lnTo>
                      <a:pt x="15285" y="20262"/>
                    </a:lnTo>
                    <a:lnTo>
                      <a:pt x="15270" y="20071"/>
                    </a:lnTo>
                    <a:lnTo>
                      <a:pt x="15301" y="20071"/>
                    </a:lnTo>
                    <a:lnTo>
                      <a:pt x="15316" y="20262"/>
                    </a:lnTo>
                    <a:lnTo>
                      <a:pt x="15301" y="20262"/>
                    </a:lnTo>
                    <a:lnTo>
                      <a:pt x="15316" y="20453"/>
                    </a:lnTo>
                    <a:lnTo>
                      <a:pt x="15427" y="20453"/>
                    </a:lnTo>
                    <a:lnTo>
                      <a:pt x="15452" y="20262"/>
                    </a:lnTo>
                    <a:close/>
                    <a:moveTo>
                      <a:pt x="15457" y="19816"/>
                    </a:moveTo>
                    <a:lnTo>
                      <a:pt x="15437" y="19880"/>
                    </a:lnTo>
                    <a:lnTo>
                      <a:pt x="15452" y="19880"/>
                    </a:lnTo>
                    <a:lnTo>
                      <a:pt x="15457" y="19816"/>
                    </a:lnTo>
                    <a:close/>
                    <a:moveTo>
                      <a:pt x="15498" y="19688"/>
                    </a:moveTo>
                    <a:lnTo>
                      <a:pt x="15468" y="19688"/>
                    </a:lnTo>
                    <a:lnTo>
                      <a:pt x="15457" y="19816"/>
                    </a:lnTo>
                    <a:lnTo>
                      <a:pt x="15498" y="19688"/>
                    </a:lnTo>
                    <a:close/>
                    <a:moveTo>
                      <a:pt x="15559" y="956"/>
                    </a:moveTo>
                    <a:lnTo>
                      <a:pt x="15513" y="956"/>
                    </a:lnTo>
                    <a:lnTo>
                      <a:pt x="15513" y="1147"/>
                    </a:lnTo>
                    <a:lnTo>
                      <a:pt x="15544" y="1147"/>
                    </a:lnTo>
                    <a:lnTo>
                      <a:pt x="15559" y="956"/>
                    </a:lnTo>
                    <a:close/>
                    <a:moveTo>
                      <a:pt x="15635" y="956"/>
                    </a:moveTo>
                    <a:lnTo>
                      <a:pt x="15559" y="956"/>
                    </a:lnTo>
                    <a:lnTo>
                      <a:pt x="15619" y="1147"/>
                    </a:lnTo>
                    <a:lnTo>
                      <a:pt x="15635" y="1147"/>
                    </a:lnTo>
                    <a:lnTo>
                      <a:pt x="15635" y="956"/>
                    </a:lnTo>
                    <a:close/>
                    <a:moveTo>
                      <a:pt x="15695" y="1147"/>
                    </a:moveTo>
                    <a:lnTo>
                      <a:pt x="15684" y="1147"/>
                    </a:lnTo>
                    <a:lnTo>
                      <a:pt x="15695" y="1215"/>
                    </a:lnTo>
                    <a:lnTo>
                      <a:pt x="15695" y="1147"/>
                    </a:lnTo>
                    <a:close/>
                    <a:moveTo>
                      <a:pt x="15710" y="1338"/>
                    </a:moveTo>
                    <a:lnTo>
                      <a:pt x="15705" y="1275"/>
                    </a:lnTo>
                    <a:lnTo>
                      <a:pt x="15695" y="1215"/>
                    </a:lnTo>
                    <a:lnTo>
                      <a:pt x="15695" y="1338"/>
                    </a:lnTo>
                    <a:lnTo>
                      <a:pt x="15710" y="1338"/>
                    </a:lnTo>
                    <a:close/>
                    <a:moveTo>
                      <a:pt x="15880" y="14719"/>
                    </a:moveTo>
                    <a:lnTo>
                      <a:pt x="15877" y="14527"/>
                    </a:lnTo>
                    <a:lnTo>
                      <a:pt x="15862" y="14527"/>
                    </a:lnTo>
                    <a:lnTo>
                      <a:pt x="15876" y="14719"/>
                    </a:lnTo>
                    <a:lnTo>
                      <a:pt x="15880" y="14719"/>
                    </a:lnTo>
                    <a:close/>
                    <a:moveTo>
                      <a:pt x="16196" y="16439"/>
                    </a:moveTo>
                    <a:lnTo>
                      <a:pt x="16181" y="16248"/>
                    </a:lnTo>
                    <a:lnTo>
                      <a:pt x="16090" y="16248"/>
                    </a:lnTo>
                    <a:lnTo>
                      <a:pt x="16105" y="16439"/>
                    </a:lnTo>
                    <a:lnTo>
                      <a:pt x="16196" y="16439"/>
                    </a:lnTo>
                    <a:close/>
                    <a:moveTo>
                      <a:pt x="16409" y="15483"/>
                    </a:moveTo>
                    <a:lnTo>
                      <a:pt x="16272" y="15292"/>
                    </a:lnTo>
                    <a:lnTo>
                      <a:pt x="16257" y="15483"/>
                    </a:lnTo>
                    <a:lnTo>
                      <a:pt x="16272" y="15483"/>
                    </a:lnTo>
                    <a:lnTo>
                      <a:pt x="16287" y="15674"/>
                    </a:lnTo>
                    <a:lnTo>
                      <a:pt x="16302" y="15674"/>
                    </a:lnTo>
                    <a:lnTo>
                      <a:pt x="16302" y="15483"/>
                    </a:lnTo>
                    <a:lnTo>
                      <a:pt x="16409" y="15483"/>
                    </a:lnTo>
                    <a:close/>
                    <a:moveTo>
                      <a:pt x="16492" y="15483"/>
                    </a:moveTo>
                    <a:lnTo>
                      <a:pt x="16447" y="15292"/>
                    </a:lnTo>
                    <a:lnTo>
                      <a:pt x="16424" y="15101"/>
                    </a:lnTo>
                    <a:lnTo>
                      <a:pt x="16424" y="15292"/>
                    </a:lnTo>
                    <a:lnTo>
                      <a:pt x="16409" y="15292"/>
                    </a:lnTo>
                    <a:lnTo>
                      <a:pt x="16409" y="15483"/>
                    </a:lnTo>
                    <a:lnTo>
                      <a:pt x="16492" y="15483"/>
                    </a:lnTo>
                    <a:close/>
                    <a:moveTo>
                      <a:pt x="16576" y="19115"/>
                    </a:moveTo>
                    <a:lnTo>
                      <a:pt x="16545" y="18924"/>
                    </a:lnTo>
                    <a:lnTo>
                      <a:pt x="16545" y="19115"/>
                    </a:lnTo>
                    <a:lnTo>
                      <a:pt x="16576" y="19115"/>
                    </a:lnTo>
                    <a:close/>
                    <a:moveTo>
                      <a:pt x="16591" y="16439"/>
                    </a:moveTo>
                    <a:lnTo>
                      <a:pt x="16543" y="16248"/>
                    </a:lnTo>
                    <a:lnTo>
                      <a:pt x="16441" y="16057"/>
                    </a:lnTo>
                    <a:lnTo>
                      <a:pt x="16394" y="16057"/>
                    </a:lnTo>
                    <a:lnTo>
                      <a:pt x="16363" y="16439"/>
                    </a:lnTo>
                    <a:lnTo>
                      <a:pt x="16451" y="16439"/>
                    </a:lnTo>
                    <a:lnTo>
                      <a:pt x="16418" y="16630"/>
                    </a:lnTo>
                    <a:lnTo>
                      <a:pt x="16479" y="16630"/>
                    </a:lnTo>
                    <a:lnTo>
                      <a:pt x="16540" y="16439"/>
                    </a:lnTo>
                    <a:lnTo>
                      <a:pt x="16591" y="16439"/>
                    </a:lnTo>
                    <a:close/>
                    <a:moveTo>
                      <a:pt x="16955" y="20408"/>
                    </a:moveTo>
                    <a:lnTo>
                      <a:pt x="16922" y="20359"/>
                    </a:lnTo>
                    <a:lnTo>
                      <a:pt x="16893" y="20340"/>
                    </a:lnTo>
                    <a:lnTo>
                      <a:pt x="16872" y="20400"/>
                    </a:lnTo>
                    <a:lnTo>
                      <a:pt x="16864" y="20591"/>
                    </a:lnTo>
                    <a:lnTo>
                      <a:pt x="16894" y="20713"/>
                    </a:lnTo>
                    <a:lnTo>
                      <a:pt x="16925" y="20774"/>
                    </a:lnTo>
                    <a:lnTo>
                      <a:pt x="16927" y="20708"/>
                    </a:lnTo>
                    <a:lnTo>
                      <a:pt x="16934" y="20614"/>
                    </a:lnTo>
                    <a:lnTo>
                      <a:pt x="16944" y="20508"/>
                    </a:lnTo>
                    <a:lnTo>
                      <a:pt x="16955" y="20408"/>
                    </a:lnTo>
                    <a:close/>
                    <a:moveTo>
                      <a:pt x="17031" y="20469"/>
                    </a:moveTo>
                    <a:lnTo>
                      <a:pt x="17001" y="20469"/>
                    </a:lnTo>
                    <a:lnTo>
                      <a:pt x="17016" y="20530"/>
                    </a:lnTo>
                    <a:lnTo>
                      <a:pt x="17031" y="20469"/>
                    </a:lnTo>
                    <a:close/>
                    <a:moveTo>
                      <a:pt x="17061" y="20408"/>
                    </a:moveTo>
                    <a:lnTo>
                      <a:pt x="17046" y="20347"/>
                    </a:lnTo>
                    <a:lnTo>
                      <a:pt x="17031" y="20347"/>
                    </a:lnTo>
                    <a:lnTo>
                      <a:pt x="17031" y="20469"/>
                    </a:lnTo>
                    <a:lnTo>
                      <a:pt x="17046" y="20469"/>
                    </a:lnTo>
                    <a:lnTo>
                      <a:pt x="17061" y="20408"/>
                    </a:lnTo>
                    <a:close/>
                    <a:moveTo>
                      <a:pt x="17134" y="20874"/>
                    </a:moveTo>
                    <a:lnTo>
                      <a:pt x="17130" y="20835"/>
                    </a:lnTo>
                    <a:lnTo>
                      <a:pt x="17107" y="20835"/>
                    </a:lnTo>
                    <a:lnTo>
                      <a:pt x="17134" y="20874"/>
                    </a:lnTo>
                    <a:close/>
                    <a:moveTo>
                      <a:pt x="17593" y="17204"/>
                    </a:moveTo>
                    <a:lnTo>
                      <a:pt x="17502" y="17204"/>
                    </a:lnTo>
                    <a:lnTo>
                      <a:pt x="17524" y="17395"/>
                    </a:lnTo>
                    <a:lnTo>
                      <a:pt x="17570" y="17395"/>
                    </a:lnTo>
                    <a:lnTo>
                      <a:pt x="17593" y="17586"/>
                    </a:lnTo>
                    <a:lnTo>
                      <a:pt x="17593" y="17204"/>
                    </a:lnTo>
                    <a:close/>
                    <a:moveTo>
                      <a:pt x="17608" y="17204"/>
                    </a:moveTo>
                    <a:lnTo>
                      <a:pt x="17593" y="17013"/>
                    </a:lnTo>
                    <a:lnTo>
                      <a:pt x="17593" y="17204"/>
                    </a:lnTo>
                    <a:lnTo>
                      <a:pt x="17608" y="17204"/>
                    </a:lnTo>
                    <a:close/>
                    <a:moveTo>
                      <a:pt x="17775" y="21409"/>
                    </a:moveTo>
                    <a:lnTo>
                      <a:pt x="17760" y="21409"/>
                    </a:lnTo>
                    <a:lnTo>
                      <a:pt x="17760" y="21600"/>
                    </a:lnTo>
                    <a:lnTo>
                      <a:pt x="17775" y="21600"/>
                    </a:lnTo>
                    <a:lnTo>
                      <a:pt x="17775" y="21409"/>
                    </a:lnTo>
                    <a:close/>
                    <a:moveTo>
                      <a:pt x="17889" y="17395"/>
                    </a:moveTo>
                    <a:lnTo>
                      <a:pt x="17843" y="17204"/>
                    </a:lnTo>
                    <a:lnTo>
                      <a:pt x="17775" y="17204"/>
                    </a:lnTo>
                    <a:lnTo>
                      <a:pt x="17752" y="17395"/>
                    </a:lnTo>
                    <a:lnTo>
                      <a:pt x="17889" y="17395"/>
                    </a:lnTo>
                    <a:close/>
                    <a:moveTo>
                      <a:pt x="18443" y="17395"/>
                    </a:moveTo>
                    <a:lnTo>
                      <a:pt x="18428" y="17204"/>
                    </a:lnTo>
                    <a:lnTo>
                      <a:pt x="18397" y="17204"/>
                    </a:lnTo>
                    <a:lnTo>
                      <a:pt x="18397" y="17395"/>
                    </a:lnTo>
                    <a:lnTo>
                      <a:pt x="18443" y="17395"/>
                    </a:lnTo>
                    <a:close/>
                    <a:moveTo>
                      <a:pt x="30" y="12425"/>
                    </a:moveTo>
                    <a:lnTo>
                      <a:pt x="15" y="12425"/>
                    </a:lnTo>
                    <a:lnTo>
                      <a:pt x="0" y="12616"/>
                    </a:lnTo>
                    <a:lnTo>
                      <a:pt x="30" y="12616"/>
                    </a:lnTo>
                    <a:lnTo>
                      <a:pt x="30" y="12425"/>
                    </a:lnTo>
                    <a:close/>
                    <a:moveTo>
                      <a:pt x="273" y="13636"/>
                    </a:moveTo>
                    <a:lnTo>
                      <a:pt x="243" y="13636"/>
                    </a:lnTo>
                    <a:lnTo>
                      <a:pt x="228" y="13697"/>
                    </a:lnTo>
                    <a:lnTo>
                      <a:pt x="228" y="13758"/>
                    </a:lnTo>
                    <a:lnTo>
                      <a:pt x="243" y="13697"/>
                    </a:lnTo>
                    <a:lnTo>
                      <a:pt x="258" y="13697"/>
                    </a:lnTo>
                    <a:lnTo>
                      <a:pt x="273" y="13636"/>
                    </a:lnTo>
                    <a:close/>
                    <a:moveTo>
                      <a:pt x="273" y="13453"/>
                    </a:moveTo>
                    <a:lnTo>
                      <a:pt x="258" y="13392"/>
                    </a:lnTo>
                    <a:lnTo>
                      <a:pt x="258" y="13514"/>
                    </a:lnTo>
                    <a:lnTo>
                      <a:pt x="273" y="13514"/>
                    </a:lnTo>
                    <a:lnTo>
                      <a:pt x="273" y="13453"/>
                    </a:lnTo>
                    <a:close/>
                    <a:moveTo>
                      <a:pt x="18625" y="21323"/>
                    </a:moveTo>
                    <a:lnTo>
                      <a:pt x="18610" y="21323"/>
                    </a:lnTo>
                    <a:lnTo>
                      <a:pt x="18595" y="21262"/>
                    </a:lnTo>
                    <a:lnTo>
                      <a:pt x="18595" y="21384"/>
                    </a:lnTo>
                    <a:lnTo>
                      <a:pt x="18610" y="21384"/>
                    </a:lnTo>
                    <a:lnTo>
                      <a:pt x="18625" y="21323"/>
                    </a:lnTo>
                    <a:close/>
                    <a:moveTo>
                      <a:pt x="288" y="13514"/>
                    </a:moveTo>
                    <a:lnTo>
                      <a:pt x="273" y="13575"/>
                    </a:lnTo>
                    <a:lnTo>
                      <a:pt x="273" y="13636"/>
                    </a:lnTo>
                    <a:lnTo>
                      <a:pt x="288" y="13575"/>
                    </a:lnTo>
                    <a:lnTo>
                      <a:pt x="288" y="13514"/>
                    </a:lnTo>
                    <a:close/>
                    <a:moveTo>
                      <a:pt x="19156" y="3019"/>
                    </a:moveTo>
                    <a:lnTo>
                      <a:pt x="19141" y="2897"/>
                    </a:lnTo>
                    <a:lnTo>
                      <a:pt x="19141" y="2836"/>
                    </a:lnTo>
                    <a:lnTo>
                      <a:pt x="19111" y="2836"/>
                    </a:lnTo>
                    <a:lnTo>
                      <a:pt x="19111" y="2775"/>
                    </a:lnTo>
                    <a:lnTo>
                      <a:pt x="19095" y="2836"/>
                    </a:lnTo>
                    <a:lnTo>
                      <a:pt x="19095" y="2775"/>
                    </a:lnTo>
                    <a:lnTo>
                      <a:pt x="19080" y="2775"/>
                    </a:lnTo>
                    <a:lnTo>
                      <a:pt x="19080" y="2714"/>
                    </a:lnTo>
                    <a:lnTo>
                      <a:pt x="19050" y="2714"/>
                    </a:lnTo>
                    <a:lnTo>
                      <a:pt x="19156" y="3141"/>
                    </a:lnTo>
                    <a:lnTo>
                      <a:pt x="19156" y="3019"/>
                    </a:lnTo>
                    <a:close/>
                    <a:moveTo>
                      <a:pt x="19171" y="3202"/>
                    </a:moveTo>
                    <a:lnTo>
                      <a:pt x="19156" y="3141"/>
                    </a:lnTo>
                    <a:lnTo>
                      <a:pt x="19156" y="3202"/>
                    </a:lnTo>
                    <a:lnTo>
                      <a:pt x="19141" y="3202"/>
                    </a:lnTo>
                    <a:lnTo>
                      <a:pt x="19141" y="3263"/>
                    </a:lnTo>
                    <a:lnTo>
                      <a:pt x="19156" y="3263"/>
                    </a:lnTo>
                    <a:lnTo>
                      <a:pt x="19171" y="3324"/>
                    </a:lnTo>
                    <a:lnTo>
                      <a:pt x="19171" y="3202"/>
                    </a:lnTo>
                    <a:close/>
                    <a:moveTo>
                      <a:pt x="19338" y="17204"/>
                    </a:moveTo>
                    <a:lnTo>
                      <a:pt x="19323" y="17012"/>
                    </a:lnTo>
                    <a:lnTo>
                      <a:pt x="19323" y="17204"/>
                    </a:lnTo>
                    <a:lnTo>
                      <a:pt x="19338" y="17204"/>
                    </a:lnTo>
                    <a:close/>
                    <a:moveTo>
                      <a:pt x="19430" y="18249"/>
                    </a:moveTo>
                    <a:lnTo>
                      <a:pt x="19414" y="18159"/>
                    </a:lnTo>
                    <a:lnTo>
                      <a:pt x="19399" y="18253"/>
                    </a:lnTo>
                    <a:lnTo>
                      <a:pt x="19414" y="18350"/>
                    </a:lnTo>
                    <a:lnTo>
                      <a:pt x="19430" y="18249"/>
                    </a:lnTo>
                    <a:close/>
                    <a:moveTo>
                      <a:pt x="805" y="14910"/>
                    </a:moveTo>
                    <a:lnTo>
                      <a:pt x="789" y="14719"/>
                    </a:lnTo>
                    <a:lnTo>
                      <a:pt x="787" y="14527"/>
                    </a:lnTo>
                    <a:lnTo>
                      <a:pt x="780" y="14527"/>
                    </a:lnTo>
                    <a:lnTo>
                      <a:pt x="770" y="14336"/>
                    </a:lnTo>
                    <a:lnTo>
                      <a:pt x="713" y="14336"/>
                    </a:lnTo>
                    <a:lnTo>
                      <a:pt x="713" y="14719"/>
                    </a:lnTo>
                    <a:lnTo>
                      <a:pt x="698" y="14719"/>
                    </a:lnTo>
                    <a:lnTo>
                      <a:pt x="698" y="14527"/>
                    </a:lnTo>
                    <a:lnTo>
                      <a:pt x="713" y="14527"/>
                    </a:lnTo>
                    <a:lnTo>
                      <a:pt x="713" y="14336"/>
                    </a:lnTo>
                    <a:lnTo>
                      <a:pt x="684" y="14336"/>
                    </a:lnTo>
                    <a:lnTo>
                      <a:pt x="653" y="14527"/>
                    </a:lnTo>
                    <a:lnTo>
                      <a:pt x="653" y="14145"/>
                    </a:lnTo>
                    <a:lnTo>
                      <a:pt x="579" y="14145"/>
                    </a:lnTo>
                    <a:lnTo>
                      <a:pt x="567" y="14336"/>
                    </a:lnTo>
                    <a:lnTo>
                      <a:pt x="577" y="14527"/>
                    </a:lnTo>
                    <a:lnTo>
                      <a:pt x="531" y="14527"/>
                    </a:lnTo>
                    <a:lnTo>
                      <a:pt x="531" y="14719"/>
                    </a:lnTo>
                    <a:lnTo>
                      <a:pt x="546" y="14719"/>
                    </a:lnTo>
                    <a:lnTo>
                      <a:pt x="546" y="14910"/>
                    </a:lnTo>
                    <a:lnTo>
                      <a:pt x="562" y="14910"/>
                    </a:lnTo>
                    <a:lnTo>
                      <a:pt x="562" y="15101"/>
                    </a:lnTo>
                    <a:lnTo>
                      <a:pt x="653" y="14910"/>
                    </a:lnTo>
                    <a:lnTo>
                      <a:pt x="805" y="14910"/>
                    </a:lnTo>
                    <a:close/>
                    <a:moveTo>
                      <a:pt x="1245" y="4396"/>
                    </a:moveTo>
                    <a:lnTo>
                      <a:pt x="1229" y="4396"/>
                    </a:lnTo>
                    <a:lnTo>
                      <a:pt x="1229" y="4588"/>
                    </a:lnTo>
                    <a:lnTo>
                      <a:pt x="1245" y="4588"/>
                    </a:lnTo>
                    <a:lnTo>
                      <a:pt x="1245" y="4396"/>
                    </a:lnTo>
                    <a:close/>
                    <a:moveTo>
                      <a:pt x="1670" y="19497"/>
                    </a:moveTo>
                    <a:lnTo>
                      <a:pt x="1609" y="19497"/>
                    </a:lnTo>
                    <a:lnTo>
                      <a:pt x="1594" y="19688"/>
                    </a:lnTo>
                    <a:lnTo>
                      <a:pt x="1670" y="19688"/>
                    </a:lnTo>
                    <a:lnTo>
                      <a:pt x="1670" y="19497"/>
                    </a:lnTo>
                    <a:close/>
                    <a:moveTo>
                      <a:pt x="1670" y="18578"/>
                    </a:moveTo>
                    <a:lnTo>
                      <a:pt x="1655" y="18578"/>
                    </a:lnTo>
                    <a:lnTo>
                      <a:pt x="1655" y="18639"/>
                    </a:lnTo>
                    <a:lnTo>
                      <a:pt x="1670" y="18578"/>
                    </a:lnTo>
                    <a:close/>
                    <a:moveTo>
                      <a:pt x="1801" y="19659"/>
                    </a:moveTo>
                    <a:lnTo>
                      <a:pt x="1791" y="19498"/>
                    </a:lnTo>
                    <a:lnTo>
                      <a:pt x="1727" y="19497"/>
                    </a:lnTo>
                    <a:lnTo>
                      <a:pt x="1749" y="19688"/>
                    </a:lnTo>
                    <a:lnTo>
                      <a:pt x="1795" y="19688"/>
                    </a:lnTo>
                    <a:lnTo>
                      <a:pt x="1801" y="19659"/>
                    </a:lnTo>
                    <a:close/>
                    <a:moveTo>
                      <a:pt x="20089" y="20721"/>
                    </a:moveTo>
                    <a:lnTo>
                      <a:pt x="19413" y="20721"/>
                    </a:lnTo>
                    <a:lnTo>
                      <a:pt x="19420" y="20835"/>
                    </a:lnTo>
                    <a:lnTo>
                      <a:pt x="19429" y="20835"/>
                    </a:lnTo>
                    <a:lnTo>
                      <a:pt x="19484" y="21027"/>
                    </a:lnTo>
                    <a:lnTo>
                      <a:pt x="19587" y="21218"/>
                    </a:lnTo>
                    <a:lnTo>
                      <a:pt x="19642" y="21218"/>
                    </a:lnTo>
                    <a:lnTo>
                      <a:pt x="19657" y="21409"/>
                    </a:lnTo>
                    <a:lnTo>
                      <a:pt x="19672" y="21409"/>
                    </a:lnTo>
                    <a:lnTo>
                      <a:pt x="19703" y="21600"/>
                    </a:lnTo>
                    <a:lnTo>
                      <a:pt x="19703" y="21409"/>
                    </a:lnTo>
                    <a:lnTo>
                      <a:pt x="19733" y="21409"/>
                    </a:lnTo>
                    <a:lnTo>
                      <a:pt x="19733" y="21600"/>
                    </a:lnTo>
                    <a:lnTo>
                      <a:pt x="19882" y="21600"/>
                    </a:lnTo>
                    <a:lnTo>
                      <a:pt x="19966" y="21409"/>
                    </a:lnTo>
                    <a:lnTo>
                      <a:pt x="20037" y="21218"/>
                    </a:lnTo>
                    <a:lnTo>
                      <a:pt x="20089" y="20721"/>
                    </a:lnTo>
                    <a:close/>
                    <a:moveTo>
                      <a:pt x="20158" y="20071"/>
                    </a:moveTo>
                    <a:lnTo>
                      <a:pt x="20143" y="20071"/>
                    </a:lnTo>
                    <a:lnTo>
                      <a:pt x="20158" y="20262"/>
                    </a:lnTo>
                    <a:lnTo>
                      <a:pt x="20158" y="20071"/>
                    </a:lnTo>
                    <a:close/>
                    <a:moveTo>
                      <a:pt x="20325" y="20347"/>
                    </a:moveTo>
                    <a:lnTo>
                      <a:pt x="20279" y="20347"/>
                    </a:lnTo>
                    <a:lnTo>
                      <a:pt x="20249" y="20408"/>
                    </a:lnTo>
                    <a:lnTo>
                      <a:pt x="20249" y="20469"/>
                    </a:lnTo>
                    <a:lnTo>
                      <a:pt x="20234" y="20591"/>
                    </a:lnTo>
                    <a:lnTo>
                      <a:pt x="20234" y="20652"/>
                    </a:lnTo>
                    <a:lnTo>
                      <a:pt x="20264" y="20652"/>
                    </a:lnTo>
                    <a:lnTo>
                      <a:pt x="20279" y="20591"/>
                    </a:lnTo>
                    <a:lnTo>
                      <a:pt x="20310" y="20591"/>
                    </a:lnTo>
                    <a:lnTo>
                      <a:pt x="20310" y="20530"/>
                    </a:lnTo>
                    <a:lnTo>
                      <a:pt x="20325" y="20408"/>
                    </a:lnTo>
                    <a:lnTo>
                      <a:pt x="20325" y="20347"/>
                    </a:lnTo>
                    <a:close/>
                    <a:moveTo>
                      <a:pt x="20325" y="19615"/>
                    </a:moveTo>
                    <a:lnTo>
                      <a:pt x="20310" y="19615"/>
                    </a:lnTo>
                    <a:lnTo>
                      <a:pt x="20310" y="19676"/>
                    </a:lnTo>
                    <a:lnTo>
                      <a:pt x="20325" y="19676"/>
                    </a:lnTo>
                    <a:lnTo>
                      <a:pt x="20325" y="19615"/>
                    </a:lnTo>
                    <a:close/>
                    <a:moveTo>
                      <a:pt x="20325" y="19310"/>
                    </a:moveTo>
                    <a:lnTo>
                      <a:pt x="20314" y="19355"/>
                    </a:lnTo>
                    <a:lnTo>
                      <a:pt x="20310" y="19306"/>
                    </a:lnTo>
                    <a:lnTo>
                      <a:pt x="20310" y="19497"/>
                    </a:lnTo>
                    <a:lnTo>
                      <a:pt x="20325" y="19497"/>
                    </a:lnTo>
                    <a:lnTo>
                      <a:pt x="20320" y="19432"/>
                    </a:lnTo>
                    <a:lnTo>
                      <a:pt x="20325" y="19432"/>
                    </a:lnTo>
                    <a:lnTo>
                      <a:pt x="20317" y="19401"/>
                    </a:lnTo>
                    <a:lnTo>
                      <a:pt x="20315" y="19371"/>
                    </a:lnTo>
                    <a:lnTo>
                      <a:pt x="20325" y="19371"/>
                    </a:lnTo>
                    <a:lnTo>
                      <a:pt x="20325" y="19310"/>
                    </a:lnTo>
                    <a:close/>
                    <a:moveTo>
                      <a:pt x="20340" y="18542"/>
                    </a:moveTo>
                    <a:lnTo>
                      <a:pt x="20325" y="18350"/>
                    </a:lnTo>
                    <a:lnTo>
                      <a:pt x="20295" y="18350"/>
                    </a:lnTo>
                    <a:lnTo>
                      <a:pt x="20295" y="18542"/>
                    </a:lnTo>
                    <a:lnTo>
                      <a:pt x="20340" y="18542"/>
                    </a:lnTo>
                    <a:close/>
                    <a:moveTo>
                      <a:pt x="20355" y="20347"/>
                    </a:moveTo>
                    <a:lnTo>
                      <a:pt x="20340" y="20347"/>
                    </a:lnTo>
                    <a:lnTo>
                      <a:pt x="20355" y="20408"/>
                    </a:lnTo>
                    <a:lnTo>
                      <a:pt x="20355" y="20347"/>
                    </a:lnTo>
                    <a:close/>
                    <a:moveTo>
                      <a:pt x="20537" y="21323"/>
                    </a:moveTo>
                    <a:lnTo>
                      <a:pt x="20522" y="21262"/>
                    </a:lnTo>
                    <a:lnTo>
                      <a:pt x="20492" y="21201"/>
                    </a:lnTo>
                    <a:lnTo>
                      <a:pt x="20477" y="21140"/>
                    </a:lnTo>
                    <a:lnTo>
                      <a:pt x="20462" y="21140"/>
                    </a:lnTo>
                    <a:lnTo>
                      <a:pt x="20462" y="21018"/>
                    </a:lnTo>
                    <a:lnTo>
                      <a:pt x="20477" y="20957"/>
                    </a:lnTo>
                    <a:lnTo>
                      <a:pt x="20477" y="20896"/>
                    </a:lnTo>
                    <a:lnTo>
                      <a:pt x="20492" y="20835"/>
                    </a:lnTo>
                    <a:lnTo>
                      <a:pt x="20462" y="20713"/>
                    </a:lnTo>
                    <a:lnTo>
                      <a:pt x="20454" y="20652"/>
                    </a:lnTo>
                    <a:lnTo>
                      <a:pt x="20401" y="20652"/>
                    </a:lnTo>
                    <a:lnTo>
                      <a:pt x="20401" y="20591"/>
                    </a:lnTo>
                    <a:lnTo>
                      <a:pt x="20416" y="20652"/>
                    </a:lnTo>
                    <a:lnTo>
                      <a:pt x="20454" y="20652"/>
                    </a:lnTo>
                    <a:lnTo>
                      <a:pt x="20446" y="20591"/>
                    </a:lnTo>
                    <a:lnTo>
                      <a:pt x="20446" y="20469"/>
                    </a:lnTo>
                    <a:lnTo>
                      <a:pt x="20416" y="20469"/>
                    </a:lnTo>
                    <a:lnTo>
                      <a:pt x="20401" y="20408"/>
                    </a:lnTo>
                    <a:lnTo>
                      <a:pt x="20386" y="20408"/>
                    </a:lnTo>
                    <a:lnTo>
                      <a:pt x="20386" y="20896"/>
                    </a:lnTo>
                    <a:lnTo>
                      <a:pt x="20371" y="20957"/>
                    </a:lnTo>
                    <a:lnTo>
                      <a:pt x="20371" y="21079"/>
                    </a:lnTo>
                    <a:lnTo>
                      <a:pt x="20355" y="21201"/>
                    </a:lnTo>
                    <a:lnTo>
                      <a:pt x="20355" y="20957"/>
                    </a:lnTo>
                    <a:lnTo>
                      <a:pt x="20340" y="20835"/>
                    </a:lnTo>
                    <a:lnTo>
                      <a:pt x="20371" y="20835"/>
                    </a:lnTo>
                    <a:lnTo>
                      <a:pt x="20386" y="20896"/>
                    </a:lnTo>
                    <a:lnTo>
                      <a:pt x="20386" y="20408"/>
                    </a:lnTo>
                    <a:lnTo>
                      <a:pt x="20371" y="20408"/>
                    </a:lnTo>
                    <a:lnTo>
                      <a:pt x="20310" y="20652"/>
                    </a:lnTo>
                    <a:lnTo>
                      <a:pt x="20325" y="20652"/>
                    </a:lnTo>
                    <a:lnTo>
                      <a:pt x="20305" y="20744"/>
                    </a:lnTo>
                    <a:lnTo>
                      <a:pt x="20269" y="20927"/>
                    </a:lnTo>
                    <a:lnTo>
                      <a:pt x="20249" y="21018"/>
                    </a:lnTo>
                    <a:lnTo>
                      <a:pt x="20234" y="21018"/>
                    </a:lnTo>
                    <a:lnTo>
                      <a:pt x="20234" y="21140"/>
                    </a:lnTo>
                    <a:lnTo>
                      <a:pt x="20249" y="21140"/>
                    </a:lnTo>
                    <a:lnTo>
                      <a:pt x="20249" y="21079"/>
                    </a:lnTo>
                    <a:lnTo>
                      <a:pt x="20264" y="21018"/>
                    </a:lnTo>
                    <a:lnTo>
                      <a:pt x="20279" y="21079"/>
                    </a:lnTo>
                    <a:lnTo>
                      <a:pt x="20279" y="21140"/>
                    </a:lnTo>
                    <a:lnTo>
                      <a:pt x="20295" y="21201"/>
                    </a:lnTo>
                    <a:lnTo>
                      <a:pt x="20317" y="21257"/>
                    </a:lnTo>
                    <a:lnTo>
                      <a:pt x="20338" y="21323"/>
                    </a:lnTo>
                    <a:lnTo>
                      <a:pt x="20357" y="21390"/>
                    </a:lnTo>
                    <a:lnTo>
                      <a:pt x="20371" y="21445"/>
                    </a:lnTo>
                    <a:lnTo>
                      <a:pt x="20371" y="21262"/>
                    </a:lnTo>
                    <a:lnTo>
                      <a:pt x="20431" y="21262"/>
                    </a:lnTo>
                    <a:lnTo>
                      <a:pt x="20431" y="21384"/>
                    </a:lnTo>
                    <a:lnTo>
                      <a:pt x="20416" y="21445"/>
                    </a:lnTo>
                    <a:lnTo>
                      <a:pt x="20416" y="21567"/>
                    </a:lnTo>
                    <a:lnTo>
                      <a:pt x="20462" y="21567"/>
                    </a:lnTo>
                    <a:lnTo>
                      <a:pt x="20462" y="21506"/>
                    </a:lnTo>
                    <a:lnTo>
                      <a:pt x="20492" y="21445"/>
                    </a:lnTo>
                    <a:lnTo>
                      <a:pt x="20522" y="21445"/>
                    </a:lnTo>
                    <a:lnTo>
                      <a:pt x="20522" y="21384"/>
                    </a:lnTo>
                    <a:lnTo>
                      <a:pt x="20537" y="21384"/>
                    </a:lnTo>
                    <a:lnTo>
                      <a:pt x="20537" y="21323"/>
                    </a:lnTo>
                    <a:close/>
                    <a:moveTo>
                      <a:pt x="21357" y="16439"/>
                    </a:moveTo>
                    <a:lnTo>
                      <a:pt x="21205" y="16439"/>
                    </a:lnTo>
                    <a:lnTo>
                      <a:pt x="21239" y="16630"/>
                    </a:lnTo>
                    <a:lnTo>
                      <a:pt x="21357" y="16630"/>
                    </a:lnTo>
                    <a:lnTo>
                      <a:pt x="21357" y="16439"/>
                    </a:lnTo>
                    <a:close/>
                    <a:moveTo>
                      <a:pt x="21448" y="16630"/>
                    </a:moveTo>
                    <a:lnTo>
                      <a:pt x="21433" y="16439"/>
                    </a:lnTo>
                    <a:lnTo>
                      <a:pt x="21403" y="16630"/>
                    </a:lnTo>
                    <a:lnTo>
                      <a:pt x="21448" y="16630"/>
                    </a:lnTo>
                    <a:close/>
                    <a:moveTo>
                      <a:pt x="21479" y="16248"/>
                    </a:moveTo>
                    <a:lnTo>
                      <a:pt x="21447" y="16248"/>
                    </a:lnTo>
                    <a:lnTo>
                      <a:pt x="21389" y="16439"/>
                    </a:lnTo>
                    <a:lnTo>
                      <a:pt x="21463" y="16439"/>
                    </a:lnTo>
                    <a:lnTo>
                      <a:pt x="21479" y="16248"/>
                    </a:lnTo>
                    <a:close/>
                    <a:moveTo>
                      <a:pt x="21494" y="10280"/>
                    </a:moveTo>
                    <a:lnTo>
                      <a:pt x="21479" y="10280"/>
                    </a:lnTo>
                    <a:lnTo>
                      <a:pt x="21479" y="10341"/>
                    </a:lnTo>
                    <a:lnTo>
                      <a:pt x="21494" y="10280"/>
                    </a:lnTo>
                    <a:close/>
                    <a:moveTo>
                      <a:pt x="21509" y="5543"/>
                    </a:moveTo>
                    <a:lnTo>
                      <a:pt x="21403" y="5543"/>
                    </a:lnTo>
                    <a:lnTo>
                      <a:pt x="21463" y="5926"/>
                    </a:lnTo>
                    <a:lnTo>
                      <a:pt x="21494" y="5735"/>
                    </a:lnTo>
                    <a:lnTo>
                      <a:pt x="21509" y="5543"/>
                    </a:lnTo>
                    <a:close/>
                    <a:moveTo>
                      <a:pt x="21524" y="5735"/>
                    </a:moveTo>
                    <a:lnTo>
                      <a:pt x="21509" y="5735"/>
                    </a:lnTo>
                    <a:lnTo>
                      <a:pt x="21494" y="5926"/>
                    </a:lnTo>
                    <a:lnTo>
                      <a:pt x="21524" y="5926"/>
                    </a:lnTo>
                    <a:lnTo>
                      <a:pt x="21524" y="5735"/>
                    </a:lnTo>
                    <a:close/>
                    <a:moveTo>
                      <a:pt x="21600" y="14734"/>
                    </a:moveTo>
                    <a:lnTo>
                      <a:pt x="21555" y="14551"/>
                    </a:lnTo>
                    <a:lnTo>
                      <a:pt x="21539" y="14673"/>
                    </a:lnTo>
                    <a:lnTo>
                      <a:pt x="21539" y="14734"/>
                    </a:lnTo>
                    <a:lnTo>
                      <a:pt x="21524" y="14856"/>
                    </a:lnTo>
                    <a:lnTo>
                      <a:pt x="21539" y="14856"/>
                    </a:lnTo>
                    <a:lnTo>
                      <a:pt x="21555" y="14917"/>
                    </a:lnTo>
                    <a:lnTo>
                      <a:pt x="21570" y="14795"/>
                    </a:lnTo>
                    <a:lnTo>
                      <a:pt x="21585" y="14795"/>
                    </a:lnTo>
                    <a:lnTo>
                      <a:pt x="21600" y="14734"/>
                    </a:lnTo>
                    <a:close/>
                    <a:moveTo>
                      <a:pt x="1821" y="18924"/>
                    </a:moveTo>
                    <a:lnTo>
                      <a:pt x="1776" y="18924"/>
                    </a:lnTo>
                    <a:lnTo>
                      <a:pt x="1776" y="18733"/>
                    </a:lnTo>
                    <a:lnTo>
                      <a:pt x="1761" y="18924"/>
                    </a:lnTo>
                    <a:lnTo>
                      <a:pt x="1761" y="19115"/>
                    </a:lnTo>
                    <a:lnTo>
                      <a:pt x="1746" y="19115"/>
                    </a:lnTo>
                    <a:lnTo>
                      <a:pt x="1730" y="18924"/>
                    </a:lnTo>
                    <a:lnTo>
                      <a:pt x="1698" y="18924"/>
                    </a:lnTo>
                    <a:lnTo>
                      <a:pt x="1687" y="19306"/>
                    </a:lnTo>
                    <a:lnTo>
                      <a:pt x="1685" y="19497"/>
                    </a:lnTo>
                    <a:lnTo>
                      <a:pt x="1727" y="19497"/>
                    </a:lnTo>
                    <a:lnTo>
                      <a:pt x="1715" y="19306"/>
                    </a:lnTo>
                    <a:lnTo>
                      <a:pt x="1747" y="19306"/>
                    </a:lnTo>
                    <a:lnTo>
                      <a:pt x="1805" y="19115"/>
                    </a:lnTo>
                    <a:lnTo>
                      <a:pt x="1821" y="19115"/>
                    </a:lnTo>
                    <a:lnTo>
                      <a:pt x="1821" y="18924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08" name="object 201"/>
            <p:cNvGrpSpPr/>
            <p:nvPr/>
          </p:nvGrpSpPr>
          <p:grpSpPr>
            <a:xfrm>
              <a:off x="73062" y="532732"/>
              <a:ext cx="5553515" cy="941008"/>
              <a:chOff x="0" y="0"/>
              <a:chExt cx="5553513" cy="941007"/>
            </a:xfrm>
          </p:grpSpPr>
          <p:sp>
            <p:nvSpPr>
              <p:cNvPr id="2130" name="Forma"/>
              <p:cNvSpPr/>
              <p:nvPr/>
            </p:nvSpPr>
            <p:spPr>
              <a:xfrm>
                <a:off x="0" y="14192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2963" y="10799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1" name="Forma"/>
              <p:cNvSpPr/>
              <p:nvPr/>
            </p:nvSpPr>
            <p:spPr>
              <a:xfrm>
                <a:off x="16242" y="8375"/>
                <a:ext cx="16232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91" y="16203"/>
                    </a:lnTo>
                    <a:lnTo>
                      <a:pt x="0" y="21600"/>
                    </a:lnTo>
                    <a:lnTo>
                      <a:pt x="16209" y="21600"/>
                    </a:lnTo>
                    <a:lnTo>
                      <a:pt x="16209" y="16203"/>
                    </a:lnTo>
                    <a:lnTo>
                      <a:pt x="21600" y="54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2" name="Triangolo"/>
              <p:cNvSpPr/>
              <p:nvPr/>
            </p:nvSpPr>
            <p:spPr>
              <a:xfrm>
                <a:off x="28155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3" name="Forma"/>
              <p:cNvSpPr/>
              <p:nvPr/>
            </p:nvSpPr>
            <p:spPr>
              <a:xfrm>
                <a:off x="42360" y="1601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0"/>
                    </a:lnTo>
                    <a:lnTo>
                      <a:pt x="10817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4" name="Triangolo"/>
              <p:cNvSpPr/>
              <p:nvPr/>
            </p:nvSpPr>
            <p:spPr>
              <a:xfrm>
                <a:off x="48450" y="1581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5" name="Quadrato"/>
              <p:cNvSpPr/>
              <p:nvPr/>
            </p:nvSpPr>
            <p:spPr>
              <a:xfrm>
                <a:off x="539641" y="63643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6" name="Quadrato"/>
              <p:cNvSpPr/>
              <p:nvPr/>
            </p:nvSpPr>
            <p:spPr>
              <a:xfrm>
                <a:off x="1016615" y="77426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7" name="Forma"/>
              <p:cNvSpPr/>
              <p:nvPr/>
            </p:nvSpPr>
            <p:spPr>
              <a:xfrm>
                <a:off x="1014583" y="600221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7"/>
                    </a:moveTo>
                    <a:lnTo>
                      <a:pt x="14415" y="5397"/>
                    </a:lnTo>
                    <a:lnTo>
                      <a:pt x="14415" y="0"/>
                    </a:lnTo>
                    <a:lnTo>
                      <a:pt x="7208" y="0"/>
                    </a:lnTo>
                    <a:lnTo>
                      <a:pt x="7208" y="5397"/>
                    </a:lnTo>
                    <a:lnTo>
                      <a:pt x="0" y="16205"/>
                    </a:lnTo>
                    <a:lnTo>
                      <a:pt x="0" y="21600"/>
                    </a:lnTo>
                    <a:lnTo>
                      <a:pt x="21600" y="5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8" name="Forma"/>
              <p:cNvSpPr/>
              <p:nvPr/>
            </p:nvSpPr>
            <p:spPr>
              <a:xfrm>
                <a:off x="1027023" y="770210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9" y="0"/>
                    </a:lnTo>
                    <a:lnTo>
                      <a:pt x="0" y="7193"/>
                    </a:lnTo>
                    <a:lnTo>
                      <a:pt x="0" y="14408"/>
                    </a:lnTo>
                    <a:lnTo>
                      <a:pt x="5404" y="14408"/>
                    </a:lnTo>
                    <a:lnTo>
                      <a:pt x="54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9" name="Forma"/>
              <p:cNvSpPr/>
              <p:nvPr/>
            </p:nvSpPr>
            <p:spPr>
              <a:xfrm>
                <a:off x="1043266" y="758050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7275" y="7200"/>
                    </a:lnTo>
                    <a:lnTo>
                      <a:pt x="8638" y="0"/>
                    </a:lnTo>
                    <a:lnTo>
                      <a:pt x="4325" y="0"/>
                    </a:lnTo>
                    <a:lnTo>
                      <a:pt x="4325" y="7200"/>
                    </a:lnTo>
                    <a:lnTo>
                      <a:pt x="0" y="7200"/>
                    </a:lnTo>
                    <a:lnTo>
                      <a:pt x="0" y="21600"/>
                    </a:lnTo>
                    <a:lnTo>
                      <a:pt x="4325" y="14400"/>
                    </a:lnTo>
                    <a:lnTo>
                      <a:pt x="8638" y="14400"/>
                    </a:lnTo>
                    <a:lnTo>
                      <a:pt x="17275" y="21600"/>
                    </a:lnTo>
                    <a:lnTo>
                      <a:pt x="21600" y="216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0" name="Forma"/>
              <p:cNvSpPr/>
              <p:nvPr/>
            </p:nvSpPr>
            <p:spPr>
              <a:xfrm>
                <a:off x="1069390" y="5979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0784"/>
                    </a:lnTo>
                    <a:lnTo>
                      <a:pt x="10800" y="10784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1" name="Forma"/>
              <p:cNvSpPr/>
              <p:nvPr/>
            </p:nvSpPr>
            <p:spPr>
              <a:xfrm>
                <a:off x="970191" y="506991"/>
                <a:ext cx="113666" cy="9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50"/>
                    </a:moveTo>
                    <a:lnTo>
                      <a:pt x="20830" y="12208"/>
                    </a:lnTo>
                    <a:lnTo>
                      <a:pt x="19213" y="12767"/>
                    </a:lnTo>
                    <a:lnTo>
                      <a:pt x="16274" y="13529"/>
                    </a:lnTo>
                    <a:lnTo>
                      <a:pt x="15429" y="13823"/>
                    </a:lnTo>
                    <a:lnTo>
                      <a:pt x="15429" y="17846"/>
                    </a:lnTo>
                    <a:lnTo>
                      <a:pt x="14659" y="18784"/>
                    </a:lnTo>
                    <a:lnTo>
                      <a:pt x="13887" y="18784"/>
                    </a:lnTo>
                    <a:lnTo>
                      <a:pt x="13887" y="17843"/>
                    </a:lnTo>
                    <a:lnTo>
                      <a:pt x="14659" y="16904"/>
                    </a:lnTo>
                    <a:lnTo>
                      <a:pt x="15429" y="17846"/>
                    </a:lnTo>
                    <a:lnTo>
                      <a:pt x="15429" y="13823"/>
                    </a:lnTo>
                    <a:lnTo>
                      <a:pt x="14659" y="14088"/>
                    </a:lnTo>
                    <a:lnTo>
                      <a:pt x="14659" y="15965"/>
                    </a:lnTo>
                    <a:lnTo>
                      <a:pt x="13887" y="15027"/>
                    </a:lnTo>
                    <a:lnTo>
                      <a:pt x="13887" y="14088"/>
                    </a:lnTo>
                    <a:lnTo>
                      <a:pt x="14659" y="14088"/>
                    </a:lnTo>
                    <a:lnTo>
                      <a:pt x="14659" y="13150"/>
                    </a:lnTo>
                    <a:lnTo>
                      <a:pt x="15429" y="11269"/>
                    </a:lnTo>
                    <a:lnTo>
                      <a:pt x="15429" y="10331"/>
                    </a:lnTo>
                    <a:lnTo>
                      <a:pt x="14285" y="8921"/>
                    </a:lnTo>
                    <a:lnTo>
                      <a:pt x="13211" y="7512"/>
                    </a:lnTo>
                    <a:lnTo>
                      <a:pt x="13114" y="7368"/>
                    </a:lnTo>
                    <a:lnTo>
                      <a:pt x="13114" y="13150"/>
                    </a:lnTo>
                    <a:lnTo>
                      <a:pt x="11572" y="13150"/>
                    </a:lnTo>
                    <a:lnTo>
                      <a:pt x="11572" y="14088"/>
                    </a:lnTo>
                    <a:lnTo>
                      <a:pt x="10030" y="14088"/>
                    </a:lnTo>
                    <a:lnTo>
                      <a:pt x="10030" y="13150"/>
                    </a:lnTo>
                    <a:lnTo>
                      <a:pt x="11572" y="13150"/>
                    </a:lnTo>
                    <a:lnTo>
                      <a:pt x="11572" y="12208"/>
                    </a:lnTo>
                    <a:lnTo>
                      <a:pt x="13114" y="12208"/>
                    </a:lnTo>
                    <a:lnTo>
                      <a:pt x="13114" y="7368"/>
                    </a:lnTo>
                    <a:lnTo>
                      <a:pt x="12439" y="6338"/>
                    </a:lnTo>
                    <a:lnTo>
                      <a:pt x="12284" y="6105"/>
                    </a:lnTo>
                    <a:lnTo>
                      <a:pt x="12045" y="5635"/>
                    </a:lnTo>
                    <a:lnTo>
                      <a:pt x="11572" y="4696"/>
                    </a:lnTo>
                    <a:lnTo>
                      <a:pt x="10800" y="4696"/>
                    </a:lnTo>
                    <a:lnTo>
                      <a:pt x="10030" y="5635"/>
                    </a:lnTo>
                    <a:lnTo>
                      <a:pt x="10030" y="1877"/>
                    </a:lnTo>
                    <a:lnTo>
                      <a:pt x="8751" y="1321"/>
                    </a:lnTo>
                    <a:lnTo>
                      <a:pt x="5908" y="556"/>
                    </a:lnTo>
                    <a:lnTo>
                      <a:pt x="4629" y="0"/>
                    </a:lnTo>
                    <a:lnTo>
                      <a:pt x="4629" y="939"/>
                    </a:lnTo>
                    <a:lnTo>
                      <a:pt x="3859" y="939"/>
                    </a:lnTo>
                    <a:lnTo>
                      <a:pt x="3859" y="1877"/>
                    </a:lnTo>
                    <a:lnTo>
                      <a:pt x="2314" y="1877"/>
                    </a:lnTo>
                    <a:lnTo>
                      <a:pt x="1545" y="939"/>
                    </a:lnTo>
                    <a:lnTo>
                      <a:pt x="1545" y="1877"/>
                    </a:lnTo>
                    <a:lnTo>
                      <a:pt x="772" y="1877"/>
                    </a:lnTo>
                    <a:lnTo>
                      <a:pt x="772" y="2816"/>
                    </a:lnTo>
                    <a:lnTo>
                      <a:pt x="0" y="2816"/>
                    </a:lnTo>
                    <a:lnTo>
                      <a:pt x="0" y="6573"/>
                    </a:lnTo>
                    <a:lnTo>
                      <a:pt x="772" y="7512"/>
                    </a:lnTo>
                    <a:lnTo>
                      <a:pt x="772" y="3757"/>
                    </a:lnTo>
                    <a:lnTo>
                      <a:pt x="3859" y="7512"/>
                    </a:lnTo>
                    <a:lnTo>
                      <a:pt x="6557" y="6397"/>
                    </a:lnTo>
                    <a:lnTo>
                      <a:pt x="8679" y="6338"/>
                    </a:lnTo>
                    <a:lnTo>
                      <a:pt x="9934" y="8042"/>
                    </a:lnTo>
                    <a:lnTo>
                      <a:pt x="10030" y="12208"/>
                    </a:lnTo>
                    <a:lnTo>
                      <a:pt x="9258" y="12208"/>
                    </a:lnTo>
                    <a:lnTo>
                      <a:pt x="8486" y="11269"/>
                    </a:lnTo>
                    <a:lnTo>
                      <a:pt x="7788" y="12679"/>
                    </a:lnTo>
                    <a:lnTo>
                      <a:pt x="6101" y="15497"/>
                    </a:lnTo>
                    <a:lnTo>
                      <a:pt x="5401" y="16904"/>
                    </a:lnTo>
                    <a:lnTo>
                      <a:pt x="6173" y="17843"/>
                    </a:lnTo>
                    <a:lnTo>
                      <a:pt x="7716" y="17846"/>
                    </a:lnTo>
                    <a:lnTo>
                      <a:pt x="8486" y="18784"/>
                    </a:lnTo>
                    <a:lnTo>
                      <a:pt x="9258" y="17846"/>
                    </a:lnTo>
                    <a:lnTo>
                      <a:pt x="9258" y="18784"/>
                    </a:lnTo>
                    <a:lnTo>
                      <a:pt x="8486" y="18784"/>
                    </a:lnTo>
                    <a:lnTo>
                      <a:pt x="8486" y="19723"/>
                    </a:lnTo>
                    <a:lnTo>
                      <a:pt x="9258" y="20661"/>
                    </a:lnTo>
                    <a:lnTo>
                      <a:pt x="10030" y="19723"/>
                    </a:lnTo>
                    <a:lnTo>
                      <a:pt x="11572" y="19723"/>
                    </a:lnTo>
                    <a:lnTo>
                      <a:pt x="11572" y="20661"/>
                    </a:lnTo>
                    <a:lnTo>
                      <a:pt x="10800" y="21600"/>
                    </a:lnTo>
                    <a:lnTo>
                      <a:pt x="16201" y="21600"/>
                    </a:lnTo>
                    <a:lnTo>
                      <a:pt x="20830" y="18784"/>
                    </a:lnTo>
                    <a:lnTo>
                      <a:pt x="20830" y="16904"/>
                    </a:lnTo>
                    <a:lnTo>
                      <a:pt x="21600" y="15965"/>
                    </a:lnTo>
                    <a:lnTo>
                      <a:pt x="21600" y="131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2" name="Forma"/>
              <p:cNvSpPr/>
              <p:nvPr/>
            </p:nvSpPr>
            <p:spPr>
              <a:xfrm>
                <a:off x="1085627" y="6323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3" name="Forma"/>
              <p:cNvSpPr/>
              <p:nvPr/>
            </p:nvSpPr>
            <p:spPr>
              <a:xfrm>
                <a:off x="1071676" y="608337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8008" y="4317"/>
                    </a:lnTo>
                    <a:lnTo>
                      <a:pt x="10800" y="0"/>
                    </a:lnTo>
                    <a:lnTo>
                      <a:pt x="7207" y="0"/>
                    </a:lnTo>
                    <a:lnTo>
                      <a:pt x="3604" y="4317"/>
                    </a:lnTo>
                    <a:lnTo>
                      <a:pt x="3604" y="8634"/>
                    </a:lnTo>
                    <a:lnTo>
                      <a:pt x="0" y="12951"/>
                    </a:lnTo>
                    <a:lnTo>
                      <a:pt x="7207" y="17269"/>
                    </a:lnTo>
                    <a:lnTo>
                      <a:pt x="10800" y="21600"/>
                    </a:lnTo>
                    <a:lnTo>
                      <a:pt x="18008" y="21600"/>
                    </a:lnTo>
                    <a:lnTo>
                      <a:pt x="18008" y="17269"/>
                    </a:lnTo>
                    <a:lnTo>
                      <a:pt x="21600" y="8634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4" name="Forma"/>
              <p:cNvSpPr/>
              <p:nvPr/>
            </p:nvSpPr>
            <p:spPr>
              <a:xfrm>
                <a:off x="941781" y="782644"/>
                <a:ext cx="162370" cy="74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10"/>
                    </a:moveTo>
                    <a:lnTo>
                      <a:pt x="20791" y="12953"/>
                    </a:lnTo>
                    <a:lnTo>
                      <a:pt x="19171" y="10399"/>
                    </a:lnTo>
                    <a:lnTo>
                      <a:pt x="18361" y="9339"/>
                    </a:lnTo>
                    <a:lnTo>
                      <a:pt x="17550" y="10399"/>
                    </a:lnTo>
                    <a:lnTo>
                      <a:pt x="15930" y="12953"/>
                    </a:lnTo>
                    <a:lnTo>
                      <a:pt x="15121" y="14010"/>
                    </a:lnTo>
                    <a:lnTo>
                      <a:pt x="15121" y="12843"/>
                    </a:lnTo>
                    <a:lnTo>
                      <a:pt x="14580" y="11676"/>
                    </a:lnTo>
                    <a:lnTo>
                      <a:pt x="14580" y="12843"/>
                    </a:lnTo>
                    <a:lnTo>
                      <a:pt x="14041" y="14010"/>
                    </a:lnTo>
                    <a:lnTo>
                      <a:pt x="10801" y="10509"/>
                    </a:lnTo>
                    <a:lnTo>
                      <a:pt x="11196" y="7879"/>
                    </a:lnTo>
                    <a:lnTo>
                      <a:pt x="11543" y="5253"/>
                    </a:lnTo>
                    <a:lnTo>
                      <a:pt x="11788" y="2626"/>
                    </a:lnTo>
                    <a:lnTo>
                      <a:pt x="11840" y="1167"/>
                    </a:lnTo>
                    <a:lnTo>
                      <a:pt x="11880" y="0"/>
                    </a:lnTo>
                    <a:lnTo>
                      <a:pt x="11340" y="0"/>
                    </a:lnTo>
                    <a:lnTo>
                      <a:pt x="10801" y="1167"/>
                    </a:lnTo>
                    <a:lnTo>
                      <a:pt x="10260" y="1167"/>
                    </a:lnTo>
                    <a:lnTo>
                      <a:pt x="10260" y="0"/>
                    </a:lnTo>
                    <a:lnTo>
                      <a:pt x="9720" y="1167"/>
                    </a:lnTo>
                    <a:lnTo>
                      <a:pt x="9181" y="2334"/>
                    </a:lnTo>
                    <a:lnTo>
                      <a:pt x="8101" y="2334"/>
                    </a:lnTo>
                    <a:lnTo>
                      <a:pt x="8101" y="4671"/>
                    </a:lnTo>
                    <a:lnTo>
                      <a:pt x="7560" y="4671"/>
                    </a:lnTo>
                    <a:lnTo>
                      <a:pt x="7560" y="5838"/>
                    </a:lnTo>
                    <a:lnTo>
                      <a:pt x="7163" y="8446"/>
                    </a:lnTo>
                    <a:lnTo>
                      <a:pt x="6817" y="10944"/>
                    </a:lnTo>
                    <a:lnTo>
                      <a:pt x="6574" y="13227"/>
                    </a:lnTo>
                    <a:lnTo>
                      <a:pt x="6481" y="15177"/>
                    </a:lnTo>
                    <a:lnTo>
                      <a:pt x="0" y="15177"/>
                    </a:lnTo>
                    <a:lnTo>
                      <a:pt x="5349" y="18937"/>
                    </a:lnTo>
                    <a:lnTo>
                      <a:pt x="10801" y="21600"/>
                    </a:lnTo>
                    <a:lnTo>
                      <a:pt x="16251" y="20759"/>
                    </a:lnTo>
                    <a:lnTo>
                      <a:pt x="21600" y="140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5" name="Forma"/>
              <p:cNvSpPr/>
              <p:nvPr/>
            </p:nvSpPr>
            <p:spPr>
              <a:xfrm>
                <a:off x="1083856" y="689401"/>
                <a:ext cx="20295" cy="28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5"/>
                    </a:moveTo>
                    <a:lnTo>
                      <a:pt x="8651" y="6175"/>
                    </a:lnTo>
                    <a:lnTo>
                      <a:pt x="8651" y="0"/>
                    </a:lnTo>
                    <a:lnTo>
                      <a:pt x="0" y="0"/>
                    </a:lnTo>
                    <a:lnTo>
                      <a:pt x="0" y="6175"/>
                    </a:lnTo>
                    <a:lnTo>
                      <a:pt x="4326" y="6175"/>
                    </a:lnTo>
                    <a:lnTo>
                      <a:pt x="4326" y="9258"/>
                    </a:lnTo>
                    <a:lnTo>
                      <a:pt x="8651" y="9258"/>
                    </a:lnTo>
                    <a:lnTo>
                      <a:pt x="8651" y="15425"/>
                    </a:lnTo>
                    <a:lnTo>
                      <a:pt x="17288" y="21600"/>
                    </a:lnTo>
                    <a:lnTo>
                      <a:pt x="17288" y="15425"/>
                    </a:lnTo>
                    <a:lnTo>
                      <a:pt x="21600" y="12342"/>
                    </a:lnTo>
                    <a:lnTo>
                      <a:pt x="21600" y="617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6" name="Forma"/>
              <p:cNvSpPr/>
              <p:nvPr/>
            </p:nvSpPr>
            <p:spPr>
              <a:xfrm>
                <a:off x="1105922" y="5675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816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816" y="14401"/>
                    </a:lnTo>
                    <a:lnTo>
                      <a:pt x="10816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7" name="Triangolo"/>
              <p:cNvSpPr/>
              <p:nvPr/>
            </p:nvSpPr>
            <p:spPr>
              <a:xfrm>
                <a:off x="1168844" y="5067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8" name="Forma"/>
              <p:cNvSpPr/>
              <p:nvPr/>
            </p:nvSpPr>
            <p:spPr>
              <a:xfrm>
                <a:off x="1327429" y="713734"/>
                <a:ext cx="36526" cy="36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2"/>
                    </a:moveTo>
                    <a:lnTo>
                      <a:pt x="19204" y="2412"/>
                    </a:lnTo>
                    <a:lnTo>
                      <a:pt x="14398" y="0"/>
                    </a:lnTo>
                    <a:lnTo>
                      <a:pt x="12002" y="0"/>
                    </a:lnTo>
                    <a:lnTo>
                      <a:pt x="2396" y="9647"/>
                    </a:lnTo>
                    <a:lnTo>
                      <a:pt x="2396" y="12066"/>
                    </a:lnTo>
                    <a:lnTo>
                      <a:pt x="0" y="14478"/>
                    </a:lnTo>
                    <a:lnTo>
                      <a:pt x="5325" y="17154"/>
                    </a:lnTo>
                    <a:lnTo>
                      <a:pt x="10199" y="21411"/>
                    </a:lnTo>
                    <a:lnTo>
                      <a:pt x="14172" y="21600"/>
                    </a:lnTo>
                    <a:lnTo>
                      <a:pt x="16801" y="12066"/>
                    </a:lnTo>
                    <a:lnTo>
                      <a:pt x="14398" y="12066"/>
                    </a:lnTo>
                    <a:lnTo>
                      <a:pt x="14398" y="7235"/>
                    </a:lnTo>
                    <a:lnTo>
                      <a:pt x="19204" y="7235"/>
                    </a:lnTo>
                    <a:lnTo>
                      <a:pt x="19204" y="4823"/>
                    </a:lnTo>
                    <a:lnTo>
                      <a:pt x="21600" y="241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9" name="Forma"/>
              <p:cNvSpPr/>
              <p:nvPr/>
            </p:nvSpPr>
            <p:spPr>
              <a:xfrm>
                <a:off x="1355839" y="725888"/>
                <a:ext cx="64949" cy="28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2"/>
                    </a:moveTo>
                    <a:lnTo>
                      <a:pt x="16540" y="9983"/>
                    </a:lnTo>
                    <a:lnTo>
                      <a:pt x="11476" y="7325"/>
                    </a:lnTo>
                    <a:lnTo>
                      <a:pt x="6411" y="4098"/>
                    </a:lnTo>
                    <a:lnTo>
                      <a:pt x="1352" y="0"/>
                    </a:lnTo>
                    <a:lnTo>
                      <a:pt x="1352" y="3083"/>
                    </a:lnTo>
                    <a:lnTo>
                      <a:pt x="0" y="6175"/>
                    </a:lnTo>
                    <a:lnTo>
                      <a:pt x="3016" y="10312"/>
                    </a:lnTo>
                    <a:lnTo>
                      <a:pt x="5905" y="13888"/>
                    </a:lnTo>
                    <a:lnTo>
                      <a:pt x="8544" y="17454"/>
                    </a:lnTo>
                    <a:lnTo>
                      <a:pt x="10800" y="21600"/>
                    </a:lnTo>
                    <a:lnTo>
                      <a:pt x="13034" y="21552"/>
                    </a:lnTo>
                    <a:lnTo>
                      <a:pt x="15526" y="21213"/>
                    </a:lnTo>
                    <a:lnTo>
                      <a:pt x="18014" y="20296"/>
                    </a:lnTo>
                    <a:lnTo>
                      <a:pt x="20252" y="18507"/>
                    </a:lnTo>
                    <a:lnTo>
                      <a:pt x="20252" y="15425"/>
                    </a:lnTo>
                    <a:lnTo>
                      <a:pt x="21600" y="123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0" name="Forma"/>
              <p:cNvSpPr/>
              <p:nvPr/>
            </p:nvSpPr>
            <p:spPr>
              <a:xfrm>
                <a:off x="1420787" y="750208"/>
                <a:ext cx="20295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7" y="0"/>
                    </a:lnTo>
                    <a:lnTo>
                      <a:pt x="4326" y="5397"/>
                    </a:lnTo>
                    <a:lnTo>
                      <a:pt x="0" y="5397"/>
                    </a:lnTo>
                    <a:lnTo>
                      <a:pt x="8637" y="16205"/>
                    </a:lnTo>
                    <a:lnTo>
                      <a:pt x="17288" y="21600"/>
                    </a:lnTo>
                    <a:lnTo>
                      <a:pt x="17288" y="16205"/>
                    </a:lnTo>
                    <a:lnTo>
                      <a:pt x="21600" y="53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1" name="Triangolo"/>
              <p:cNvSpPr/>
              <p:nvPr/>
            </p:nvSpPr>
            <p:spPr>
              <a:xfrm>
                <a:off x="1509832" y="52293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2" name="Forma"/>
              <p:cNvSpPr/>
              <p:nvPr/>
            </p:nvSpPr>
            <p:spPr>
              <a:xfrm>
                <a:off x="1540281" y="6486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800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800" y="14401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3" name="Triangolo"/>
              <p:cNvSpPr/>
              <p:nvPr/>
            </p:nvSpPr>
            <p:spPr>
              <a:xfrm>
                <a:off x="1570723" y="4357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4" name="Forma"/>
              <p:cNvSpPr/>
              <p:nvPr/>
            </p:nvSpPr>
            <p:spPr>
              <a:xfrm>
                <a:off x="1629587" y="4378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5" name="Triangolo"/>
              <p:cNvSpPr/>
              <p:nvPr/>
            </p:nvSpPr>
            <p:spPr>
              <a:xfrm>
                <a:off x="1660029" y="7377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6" name="Forma"/>
              <p:cNvSpPr/>
              <p:nvPr/>
            </p:nvSpPr>
            <p:spPr>
              <a:xfrm>
                <a:off x="1724983" y="4844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2" y="0"/>
                    </a:lnTo>
                    <a:lnTo>
                      <a:pt x="0" y="21600"/>
                    </a:lnTo>
                    <a:lnTo>
                      <a:pt x="72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7" name="Triangolo"/>
              <p:cNvSpPr/>
              <p:nvPr/>
            </p:nvSpPr>
            <p:spPr>
              <a:xfrm>
                <a:off x="1733098" y="4742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8" name="Triangolo"/>
              <p:cNvSpPr/>
              <p:nvPr/>
            </p:nvSpPr>
            <p:spPr>
              <a:xfrm>
                <a:off x="1773694" y="5107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9" name="Quadrato"/>
              <p:cNvSpPr/>
              <p:nvPr/>
            </p:nvSpPr>
            <p:spPr>
              <a:xfrm>
                <a:off x="1812257" y="43375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60" name="Forma"/>
              <p:cNvSpPr/>
              <p:nvPr/>
            </p:nvSpPr>
            <p:spPr>
              <a:xfrm>
                <a:off x="1911718" y="4195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61" name="Forma"/>
              <p:cNvSpPr/>
              <p:nvPr/>
            </p:nvSpPr>
            <p:spPr>
              <a:xfrm>
                <a:off x="1879498" y="742106"/>
                <a:ext cx="56833" cy="52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8"/>
                    </a:moveTo>
                    <a:lnTo>
                      <a:pt x="19288" y="5138"/>
                    </a:lnTo>
                    <a:lnTo>
                      <a:pt x="14659" y="1504"/>
                    </a:lnTo>
                    <a:lnTo>
                      <a:pt x="12342" y="0"/>
                    </a:lnTo>
                    <a:lnTo>
                      <a:pt x="10803" y="0"/>
                    </a:lnTo>
                    <a:lnTo>
                      <a:pt x="9258" y="1661"/>
                    </a:lnTo>
                    <a:lnTo>
                      <a:pt x="7713" y="1661"/>
                    </a:lnTo>
                    <a:lnTo>
                      <a:pt x="7713" y="3321"/>
                    </a:lnTo>
                    <a:lnTo>
                      <a:pt x="9258" y="3321"/>
                    </a:lnTo>
                    <a:lnTo>
                      <a:pt x="6946" y="8049"/>
                    </a:lnTo>
                    <a:lnTo>
                      <a:pt x="2317" y="16878"/>
                    </a:lnTo>
                    <a:lnTo>
                      <a:pt x="0" y="21600"/>
                    </a:lnTo>
                    <a:lnTo>
                      <a:pt x="2558" y="21574"/>
                    </a:lnTo>
                    <a:lnTo>
                      <a:pt x="5401" y="21397"/>
                    </a:lnTo>
                    <a:lnTo>
                      <a:pt x="8244" y="20902"/>
                    </a:lnTo>
                    <a:lnTo>
                      <a:pt x="10803" y="19939"/>
                    </a:lnTo>
                    <a:lnTo>
                      <a:pt x="12342" y="19939"/>
                    </a:lnTo>
                    <a:lnTo>
                      <a:pt x="13887" y="21600"/>
                    </a:lnTo>
                    <a:lnTo>
                      <a:pt x="18516" y="21600"/>
                    </a:lnTo>
                    <a:lnTo>
                      <a:pt x="17816" y="19939"/>
                    </a:lnTo>
                    <a:lnTo>
                      <a:pt x="17357" y="18851"/>
                    </a:lnTo>
                    <a:lnTo>
                      <a:pt x="15045" y="12723"/>
                    </a:lnTo>
                    <a:lnTo>
                      <a:pt x="13887" y="9969"/>
                    </a:lnTo>
                    <a:lnTo>
                      <a:pt x="18516" y="8309"/>
                    </a:lnTo>
                    <a:lnTo>
                      <a:pt x="21600" y="66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62" name="Forma"/>
              <p:cNvSpPr/>
              <p:nvPr/>
            </p:nvSpPr>
            <p:spPr>
              <a:xfrm>
                <a:off x="1934038" y="7479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1078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63" name="Forma"/>
              <p:cNvSpPr/>
              <p:nvPr/>
            </p:nvSpPr>
            <p:spPr>
              <a:xfrm>
                <a:off x="1958396" y="4195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17" y="10801"/>
                    </a:lnTo>
                    <a:lnTo>
                      <a:pt x="10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17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64" name="Forma"/>
              <p:cNvSpPr/>
              <p:nvPr/>
            </p:nvSpPr>
            <p:spPr>
              <a:xfrm>
                <a:off x="2037816" y="715486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6196" y="10799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6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65" name="Forma"/>
              <p:cNvSpPr/>
              <p:nvPr/>
            </p:nvSpPr>
            <p:spPr>
              <a:xfrm>
                <a:off x="2051767" y="7438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784" y="10799"/>
                    </a:lnTo>
                    <a:lnTo>
                      <a:pt x="10784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66" name="Triangolo"/>
              <p:cNvSpPr/>
              <p:nvPr/>
            </p:nvSpPr>
            <p:spPr>
              <a:xfrm>
                <a:off x="2057850" y="7134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67" name="Forma"/>
              <p:cNvSpPr/>
              <p:nvPr/>
            </p:nvSpPr>
            <p:spPr>
              <a:xfrm>
                <a:off x="2054059" y="754272"/>
                <a:ext cx="20296" cy="20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4313" y="0"/>
                    </a:lnTo>
                    <a:lnTo>
                      <a:pt x="4313" y="8640"/>
                    </a:lnTo>
                    <a:lnTo>
                      <a:pt x="0" y="12960"/>
                    </a:lnTo>
                    <a:lnTo>
                      <a:pt x="0" y="21600"/>
                    </a:lnTo>
                    <a:lnTo>
                      <a:pt x="12949" y="21600"/>
                    </a:lnTo>
                    <a:lnTo>
                      <a:pt x="17275" y="17279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68" name="Forma"/>
              <p:cNvSpPr/>
              <p:nvPr/>
            </p:nvSpPr>
            <p:spPr>
              <a:xfrm>
                <a:off x="2078145" y="71143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7207" y="0"/>
                    </a:lnTo>
                    <a:lnTo>
                      <a:pt x="0" y="10800"/>
                    </a:lnTo>
                    <a:lnTo>
                      <a:pt x="7207" y="108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69" name="Forma"/>
              <p:cNvSpPr/>
              <p:nvPr/>
            </p:nvSpPr>
            <p:spPr>
              <a:xfrm>
                <a:off x="2080177" y="4114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0" name="Triangolo"/>
              <p:cNvSpPr/>
              <p:nvPr/>
            </p:nvSpPr>
            <p:spPr>
              <a:xfrm>
                <a:off x="2086267" y="40942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1" name="Forma"/>
              <p:cNvSpPr/>
              <p:nvPr/>
            </p:nvSpPr>
            <p:spPr>
              <a:xfrm>
                <a:off x="2126862" y="4601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2" name="Triangolo"/>
              <p:cNvSpPr/>
              <p:nvPr/>
            </p:nvSpPr>
            <p:spPr>
              <a:xfrm>
                <a:off x="2130920" y="4438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3" name="Triangolo"/>
              <p:cNvSpPr/>
              <p:nvPr/>
            </p:nvSpPr>
            <p:spPr>
              <a:xfrm>
                <a:off x="2130920" y="4378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4" name="Forma"/>
              <p:cNvSpPr/>
              <p:nvPr/>
            </p:nvSpPr>
            <p:spPr>
              <a:xfrm>
                <a:off x="2137009" y="4540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7" y="7215"/>
                    </a:lnTo>
                    <a:lnTo>
                      <a:pt x="0" y="0"/>
                    </a:lnTo>
                    <a:lnTo>
                      <a:pt x="0" y="14408"/>
                    </a:lnTo>
                    <a:lnTo>
                      <a:pt x="10817" y="1440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5" name="Forma"/>
              <p:cNvSpPr/>
              <p:nvPr/>
            </p:nvSpPr>
            <p:spPr>
              <a:xfrm>
                <a:off x="2114943" y="401592"/>
                <a:ext cx="32475" cy="40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8905" y="2159"/>
                    </a:lnTo>
                    <a:lnTo>
                      <a:pt x="18905" y="0"/>
                    </a:lnTo>
                    <a:lnTo>
                      <a:pt x="16202" y="2159"/>
                    </a:lnTo>
                    <a:lnTo>
                      <a:pt x="13499" y="2159"/>
                    </a:lnTo>
                    <a:lnTo>
                      <a:pt x="8101" y="0"/>
                    </a:lnTo>
                    <a:lnTo>
                      <a:pt x="5398" y="0"/>
                    </a:lnTo>
                    <a:lnTo>
                      <a:pt x="5398" y="15117"/>
                    </a:lnTo>
                    <a:lnTo>
                      <a:pt x="2703" y="15117"/>
                    </a:lnTo>
                    <a:lnTo>
                      <a:pt x="2703" y="17276"/>
                    </a:lnTo>
                    <a:lnTo>
                      <a:pt x="0" y="17276"/>
                    </a:lnTo>
                    <a:lnTo>
                      <a:pt x="0" y="19441"/>
                    </a:lnTo>
                    <a:lnTo>
                      <a:pt x="5398" y="19441"/>
                    </a:lnTo>
                    <a:lnTo>
                      <a:pt x="8101" y="21600"/>
                    </a:lnTo>
                    <a:lnTo>
                      <a:pt x="13499" y="21600"/>
                    </a:lnTo>
                    <a:lnTo>
                      <a:pt x="13499" y="19441"/>
                    </a:lnTo>
                    <a:lnTo>
                      <a:pt x="16202" y="17276"/>
                    </a:lnTo>
                    <a:lnTo>
                      <a:pt x="17807" y="14041"/>
                    </a:lnTo>
                    <a:lnTo>
                      <a:pt x="19995" y="7559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6" name="Quadrato"/>
              <p:cNvSpPr/>
              <p:nvPr/>
            </p:nvSpPr>
            <p:spPr>
              <a:xfrm>
                <a:off x="2159336" y="42969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7" name="Forma"/>
              <p:cNvSpPr/>
              <p:nvPr/>
            </p:nvSpPr>
            <p:spPr>
              <a:xfrm>
                <a:off x="2250674" y="4013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783" y="7201"/>
                    </a:lnTo>
                    <a:lnTo>
                      <a:pt x="10783" y="0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783" y="21600"/>
                    </a:lnTo>
                    <a:lnTo>
                      <a:pt x="10783" y="14401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8" name="Forma"/>
              <p:cNvSpPr/>
              <p:nvPr/>
            </p:nvSpPr>
            <p:spPr>
              <a:xfrm>
                <a:off x="2268944" y="3790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9" name="Quadrato"/>
              <p:cNvSpPr/>
              <p:nvPr/>
            </p:nvSpPr>
            <p:spPr>
              <a:xfrm>
                <a:off x="2293295" y="42564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0" name="Forma"/>
              <p:cNvSpPr/>
              <p:nvPr/>
            </p:nvSpPr>
            <p:spPr>
              <a:xfrm>
                <a:off x="2293295" y="409695"/>
                <a:ext cx="12701" cy="16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3"/>
                    </a:moveTo>
                    <a:lnTo>
                      <a:pt x="14392" y="10808"/>
                    </a:lnTo>
                    <a:lnTo>
                      <a:pt x="14392" y="5395"/>
                    </a:lnTo>
                    <a:lnTo>
                      <a:pt x="7208" y="0"/>
                    </a:lnTo>
                    <a:lnTo>
                      <a:pt x="7208" y="5395"/>
                    </a:lnTo>
                    <a:lnTo>
                      <a:pt x="0" y="16203"/>
                    </a:lnTo>
                    <a:lnTo>
                      <a:pt x="0" y="21600"/>
                    </a:lnTo>
                    <a:lnTo>
                      <a:pt x="7208" y="21600"/>
                    </a:lnTo>
                    <a:lnTo>
                      <a:pt x="14392" y="16203"/>
                    </a:lnTo>
                    <a:lnTo>
                      <a:pt x="21600" y="16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1" name="Forma"/>
              <p:cNvSpPr/>
              <p:nvPr/>
            </p:nvSpPr>
            <p:spPr>
              <a:xfrm>
                <a:off x="2305475" y="4215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3" y="7201"/>
                    </a:lnTo>
                    <a:lnTo>
                      <a:pt x="7207" y="0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7207" y="14401"/>
                    </a:lnTo>
                    <a:lnTo>
                      <a:pt x="14393" y="21600"/>
                    </a:lnTo>
                    <a:lnTo>
                      <a:pt x="14393" y="14401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2" name="Quadrato"/>
              <p:cNvSpPr/>
              <p:nvPr/>
            </p:nvSpPr>
            <p:spPr>
              <a:xfrm>
                <a:off x="2496267" y="74589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3" name="Forma"/>
              <p:cNvSpPr/>
              <p:nvPr/>
            </p:nvSpPr>
            <p:spPr>
              <a:xfrm>
                <a:off x="2938996" y="490773"/>
                <a:ext cx="16244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6196" y="4317"/>
                    </a:lnTo>
                    <a:lnTo>
                      <a:pt x="10809" y="0"/>
                    </a:lnTo>
                    <a:lnTo>
                      <a:pt x="0" y="0"/>
                    </a:lnTo>
                    <a:lnTo>
                      <a:pt x="0" y="17283"/>
                    </a:lnTo>
                    <a:lnTo>
                      <a:pt x="5404" y="17283"/>
                    </a:lnTo>
                    <a:lnTo>
                      <a:pt x="10809" y="21600"/>
                    </a:lnTo>
                    <a:lnTo>
                      <a:pt x="16196" y="17283"/>
                    </a:lnTo>
                    <a:lnTo>
                      <a:pt x="16196" y="8634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4" name="Forma"/>
              <p:cNvSpPr/>
              <p:nvPr/>
            </p:nvSpPr>
            <p:spPr>
              <a:xfrm>
                <a:off x="3020187" y="652653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1"/>
                    </a:moveTo>
                    <a:lnTo>
                      <a:pt x="17288" y="7201"/>
                    </a:lnTo>
                    <a:lnTo>
                      <a:pt x="12963" y="7201"/>
                    </a:lnTo>
                    <a:lnTo>
                      <a:pt x="4326" y="0"/>
                    </a:lnTo>
                    <a:lnTo>
                      <a:pt x="0" y="0"/>
                    </a:lnTo>
                    <a:lnTo>
                      <a:pt x="12963" y="21600"/>
                    </a:lnTo>
                    <a:lnTo>
                      <a:pt x="17288" y="21600"/>
                    </a:lnTo>
                    <a:lnTo>
                      <a:pt x="17288" y="14401"/>
                    </a:lnTo>
                    <a:lnTo>
                      <a:pt x="21600" y="144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5" name="Forma"/>
              <p:cNvSpPr/>
              <p:nvPr/>
            </p:nvSpPr>
            <p:spPr>
              <a:xfrm>
                <a:off x="3072955" y="405377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404" y="0"/>
                    </a:lnTo>
                    <a:lnTo>
                      <a:pt x="5404" y="7192"/>
                    </a:lnTo>
                    <a:lnTo>
                      <a:pt x="0" y="7192"/>
                    </a:lnTo>
                    <a:lnTo>
                      <a:pt x="0" y="14385"/>
                    </a:lnTo>
                    <a:lnTo>
                      <a:pt x="5404" y="14385"/>
                    </a:lnTo>
                    <a:lnTo>
                      <a:pt x="108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6" name="Forma"/>
              <p:cNvSpPr/>
              <p:nvPr/>
            </p:nvSpPr>
            <p:spPr>
              <a:xfrm>
                <a:off x="3088938" y="4013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2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7" name="Forma"/>
              <p:cNvSpPr/>
              <p:nvPr/>
            </p:nvSpPr>
            <p:spPr>
              <a:xfrm>
                <a:off x="3085134" y="417810"/>
                <a:ext cx="28424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5"/>
                    </a:moveTo>
                    <a:lnTo>
                      <a:pt x="16919" y="6076"/>
                    </a:lnTo>
                    <a:lnTo>
                      <a:pt x="11959" y="4317"/>
                    </a:lnTo>
                    <a:lnTo>
                      <a:pt x="6419" y="2558"/>
                    </a:lnTo>
                    <a:lnTo>
                      <a:pt x="0" y="0"/>
                    </a:lnTo>
                    <a:lnTo>
                      <a:pt x="0" y="8635"/>
                    </a:lnTo>
                    <a:lnTo>
                      <a:pt x="3088" y="12952"/>
                    </a:lnTo>
                    <a:lnTo>
                      <a:pt x="3088" y="21600"/>
                    </a:lnTo>
                    <a:lnTo>
                      <a:pt x="15433" y="21600"/>
                    </a:lnTo>
                    <a:lnTo>
                      <a:pt x="21600" y="17269"/>
                    </a:lnTo>
                    <a:lnTo>
                      <a:pt x="21600" y="8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8" name="Forma"/>
              <p:cNvSpPr/>
              <p:nvPr/>
            </p:nvSpPr>
            <p:spPr>
              <a:xfrm>
                <a:off x="3129527" y="3932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7199"/>
                    </a:lnTo>
                    <a:lnTo>
                      <a:pt x="0" y="14399"/>
                    </a:lnTo>
                    <a:lnTo>
                      <a:pt x="7208" y="14399"/>
                    </a:lnTo>
                    <a:lnTo>
                      <a:pt x="7208" y="21600"/>
                    </a:lnTo>
                    <a:lnTo>
                      <a:pt x="14415" y="21600"/>
                    </a:lnTo>
                    <a:lnTo>
                      <a:pt x="14415" y="14399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9" name="Forma"/>
              <p:cNvSpPr/>
              <p:nvPr/>
            </p:nvSpPr>
            <p:spPr>
              <a:xfrm>
                <a:off x="3732352" y="6952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799"/>
                    </a:lnTo>
                    <a:lnTo>
                      <a:pt x="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0" name="Triangolo"/>
              <p:cNvSpPr/>
              <p:nvPr/>
            </p:nvSpPr>
            <p:spPr>
              <a:xfrm>
                <a:off x="3819626" y="7215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1" name="Triangolo"/>
              <p:cNvSpPr/>
              <p:nvPr/>
            </p:nvSpPr>
            <p:spPr>
              <a:xfrm>
                <a:off x="3990124" y="5594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2" name="Triangolo"/>
              <p:cNvSpPr/>
              <p:nvPr/>
            </p:nvSpPr>
            <p:spPr>
              <a:xfrm>
                <a:off x="4028687" y="7175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3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3" name="Forma"/>
              <p:cNvSpPr/>
              <p:nvPr/>
            </p:nvSpPr>
            <p:spPr>
              <a:xfrm>
                <a:off x="4400385" y="511042"/>
                <a:ext cx="28411" cy="44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44"/>
                    </a:moveTo>
                    <a:lnTo>
                      <a:pt x="12340" y="1962"/>
                    </a:lnTo>
                    <a:lnTo>
                      <a:pt x="6170" y="1962"/>
                    </a:lnTo>
                    <a:lnTo>
                      <a:pt x="6170" y="0"/>
                    </a:lnTo>
                    <a:lnTo>
                      <a:pt x="3900" y="2978"/>
                    </a:lnTo>
                    <a:lnTo>
                      <a:pt x="1931" y="6139"/>
                    </a:lnTo>
                    <a:lnTo>
                      <a:pt x="531" y="9665"/>
                    </a:lnTo>
                    <a:lnTo>
                      <a:pt x="0" y="13744"/>
                    </a:lnTo>
                    <a:lnTo>
                      <a:pt x="4142" y="15528"/>
                    </a:lnTo>
                    <a:lnTo>
                      <a:pt x="11287" y="19822"/>
                    </a:lnTo>
                    <a:lnTo>
                      <a:pt x="15429" y="21600"/>
                    </a:lnTo>
                    <a:lnTo>
                      <a:pt x="15429" y="19637"/>
                    </a:lnTo>
                    <a:lnTo>
                      <a:pt x="18519" y="15712"/>
                    </a:lnTo>
                    <a:lnTo>
                      <a:pt x="21600" y="1374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4" name="Forma"/>
              <p:cNvSpPr/>
              <p:nvPr/>
            </p:nvSpPr>
            <p:spPr>
              <a:xfrm>
                <a:off x="4540167" y="7823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5" name="Forma"/>
              <p:cNvSpPr/>
              <p:nvPr/>
            </p:nvSpPr>
            <p:spPr>
              <a:xfrm>
                <a:off x="4927847" y="502939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2" y="4318"/>
                    </a:lnTo>
                    <a:lnTo>
                      <a:pt x="0" y="4318"/>
                    </a:lnTo>
                    <a:lnTo>
                      <a:pt x="7185" y="8635"/>
                    </a:lnTo>
                    <a:lnTo>
                      <a:pt x="7185" y="17269"/>
                    </a:lnTo>
                    <a:lnTo>
                      <a:pt x="14392" y="21600"/>
                    </a:lnTo>
                    <a:lnTo>
                      <a:pt x="14392" y="86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6" name="Quadrato"/>
              <p:cNvSpPr/>
              <p:nvPr/>
            </p:nvSpPr>
            <p:spPr>
              <a:xfrm>
                <a:off x="4944078" y="92830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7" name="Forma"/>
              <p:cNvSpPr/>
              <p:nvPr/>
            </p:nvSpPr>
            <p:spPr>
              <a:xfrm>
                <a:off x="4940020" y="908311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4407" y="4317"/>
                    </a:lnTo>
                    <a:lnTo>
                      <a:pt x="7192" y="0"/>
                    </a:lnTo>
                    <a:lnTo>
                      <a:pt x="0" y="4317"/>
                    </a:lnTo>
                    <a:lnTo>
                      <a:pt x="0" y="17282"/>
                    </a:lnTo>
                    <a:lnTo>
                      <a:pt x="7192" y="17282"/>
                    </a:lnTo>
                    <a:lnTo>
                      <a:pt x="14407" y="21600"/>
                    </a:lnTo>
                    <a:lnTo>
                      <a:pt x="14407" y="17282"/>
                    </a:lnTo>
                    <a:lnTo>
                      <a:pt x="21600" y="8634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8" name="Triangolo"/>
              <p:cNvSpPr/>
              <p:nvPr/>
            </p:nvSpPr>
            <p:spPr>
              <a:xfrm>
                <a:off x="4996853" y="5513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9" name="Forma"/>
              <p:cNvSpPr/>
              <p:nvPr/>
            </p:nvSpPr>
            <p:spPr>
              <a:xfrm>
                <a:off x="4994821" y="5371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00" y="0"/>
                    </a:lnTo>
                    <a:lnTo>
                      <a:pt x="1080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0" name="Quadrato"/>
              <p:cNvSpPr/>
              <p:nvPr/>
            </p:nvSpPr>
            <p:spPr>
              <a:xfrm>
                <a:off x="5000910" y="54725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1" name="Triangolo"/>
              <p:cNvSpPr/>
              <p:nvPr/>
            </p:nvSpPr>
            <p:spPr>
              <a:xfrm>
                <a:off x="5025269" y="5695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2" name="Forma"/>
              <p:cNvSpPr/>
              <p:nvPr/>
            </p:nvSpPr>
            <p:spPr>
              <a:xfrm>
                <a:off x="5086159" y="56347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07" y="7199"/>
                    </a:lnTo>
                    <a:lnTo>
                      <a:pt x="7192" y="0"/>
                    </a:lnTo>
                    <a:lnTo>
                      <a:pt x="7192" y="7199"/>
                    </a:lnTo>
                    <a:lnTo>
                      <a:pt x="0" y="7199"/>
                    </a:lnTo>
                    <a:lnTo>
                      <a:pt x="0" y="14399"/>
                    </a:lnTo>
                    <a:lnTo>
                      <a:pt x="7192" y="14399"/>
                    </a:lnTo>
                    <a:lnTo>
                      <a:pt x="14407" y="21600"/>
                    </a:lnTo>
                    <a:lnTo>
                      <a:pt x="21600" y="14399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3" name="Triangolo"/>
              <p:cNvSpPr/>
              <p:nvPr/>
            </p:nvSpPr>
            <p:spPr>
              <a:xfrm>
                <a:off x="5110518" y="5756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4" name="Forma"/>
              <p:cNvSpPr/>
              <p:nvPr/>
            </p:nvSpPr>
            <p:spPr>
              <a:xfrm>
                <a:off x="5268829" y="7458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4392" y="7192"/>
                    </a:lnTo>
                    <a:lnTo>
                      <a:pt x="7208" y="0"/>
                    </a:lnTo>
                    <a:lnTo>
                      <a:pt x="7208" y="7192"/>
                    </a:lnTo>
                    <a:lnTo>
                      <a:pt x="0" y="7192"/>
                    </a:lnTo>
                    <a:lnTo>
                      <a:pt x="0" y="14407"/>
                    </a:lnTo>
                    <a:lnTo>
                      <a:pt x="14392" y="14407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5" name="Forma"/>
              <p:cNvSpPr/>
              <p:nvPr/>
            </p:nvSpPr>
            <p:spPr>
              <a:xfrm>
                <a:off x="5329720" y="6303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6" name="Forma"/>
              <p:cNvSpPr/>
              <p:nvPr/>
            </p:nvSpPr>
            <p:spPr>
              <a:xfrm>
                <a:off x="5520779" y="849256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7274" y="0"/>
                    </a:lnTo>
                    <a:lnTo>
                      <a:pt x="4312" y="0"/>
                    </a:lnTo>
                    <a:lnTo>
                      <a:pt x="4312" y="10801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7" name="Forma"/>
              <p:cNvSpPr/>
              <p:nvPr/>
            </p:nvSpPr>
            <p:spPr>
              <a:xfrm>
                <a:off x="5540813" y="8472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393" y="7199"/>
                    </a:lnTo>
                    <a:lnTo>
                      <a:pt x="14393" y="0"/>
                    </a:lnTo>
                    <a:lnTo>
                      <a:pt x="7186" y="0"/>
                    </a:lnTo>
                    <a:lnTo>
                      <a:pt x="7186" y="7199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14393" y="14401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82" name="object 202"/>
            <p:cNvGrpSpPr/>
            <p:nvPr/>
          </p:nvGrpSpPr>
          <p:grpSpPr>
            <a:xfrm>
              <a:off x="929335" y="934052"/>
              <a:ext cx="4619855" cy="527262"/>
              <a:chOff x="0" y="0"/>
              <a:chExt cx="4619853" cy="527260"/>
            </a:xfrm>
          </p:grpSpPr>
          <p:sp>
            <p:nvSpPr>
              <p:cNvPr id="2209" name="Quadrato"/>
              <p:cNvSpPr/>
              <p:nvPr/>
            </p:nvSpPr>
            <p:spPr>
              <a:xfrm>
                <a:off x="0" y="401320"/>
                <a:ext cx="127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10" name="Forma"/>
              <p:cNvSpPr/>
              <p:nvPr/>
            </p:nvSpPr>
            <p:spPr>
              <a:xfrm>
                <a:off x="6089" y="1682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801"/>
                    </a:lnTo>
                    <a:lnTo>
                      <a:pt x="10817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11" name="Forma"/>
              <p:cNvSpPr/>
              <p:nvPr/>
            </p:nvSpPr>
            <p:spPr>
              <a:xfrm>
                <a:off x="14204" y="1763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17" y="10783"/>
                    </a:lnTo>
                    <a:lnTo>
                      <a:pt x="10817" y="0"/>
                    </a:lnTo>
                    <a:lnTo>
                      <a:pt x="0" y="1078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12" name="Triangolo"/>
              <p:cNvSpPr/>
              <p:nvPr/>
            </p:nvSpPr>
            <p:spPr>
              <a:xfrm>
                <a:off x="38563" y="1418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13" name="Triangolo"/>
              <p:cNvSpPr/>
              <p:nvPr/>
            </p:nvSpPr>
            <p:spPr>
              <a:xfrm>
                <a:off x="97427" y="18647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14" name="Forma"/>
              <p:cNvSpPr/>
              <p:nvPr/>
            </p:nvSpPr>
            <p:spPr>
              <a:xfrm>
                <a:off x="170497" y="1074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15" name="Triangolo"/>
              <p:cNvSpPr/>
              <p:nvPr/>
            </p:nvSpPr>
            <p:spPr>
              <a:xfrm>
                <a:off x="190792" y="4013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16" name="Triangolo"/>
              <p:cNvSpPr/>
              <p:nvPr/>
            </p:nvSpPr>
            <p:spPr>
              <a:xfrm>
                <a:off x="194849" y="4013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17" name="Forma"/>
              <p:cNvSpPr/>
              <p:nvPr/>
            </p:nvSpPr>
            <p:spPr>
              <a:xfrm>
                <a:off x="200939" y="1378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18" name="Forma"/>
              <p:cNvSpPr/>
              <p:nvPr/>
            </p:nvSpPr>
            <p:spPr>
              <a:xfrm>
                <a:off x="219208" y="2371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10783"/>
                    </a:lnTo>
                    <a:lnTo>
                      <a:pt x="7207" y="1078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19" name="Forma"/>
              <p:cNvSpPr/>
              <p:nvPr/>
            </p:nvSpPr>
            <p:spPr>
              <a:xfrm>
                <a:off x="221240" y="18647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0" name="Forma"/>
              <p:cNvSpPr/>
              <p:nvPr/>
            </p:nvSpPr>
            <p:spPr>
              <a:xfrm>
                <a:off x="229355" y="2310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1" name="Triangolo"/>
              <p:cNvSpPr/>
              <p:nvPr/>
            </p:nvSpPr>
            <p:spPr>
              <a:xfrm>
                <a:off x="328809" y="1053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2" name="Forma"/>
              <p:cNvSpPr/>
              <p:nvPr/>
            </p:nvSpPr>
            <p:spPr>
              <a:xfrm>
                <a:off x="338956" y="2716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21600"/>
                    </a:lnTo>
                    <a:lnTo>
                      <a:pt x="108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3" name="Quadrato"/>
              <p:cNvSpPr/>
              <p:nvPr/>
            </p:nvSpPr>
            <p:spPr>
              <a:xfrm>
                <a:off x="338956" y="24728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4" name="Forma"/>
              <p:cNvSpPr/>
              <p:nvPr/>
            </p:nvSpPr>
            <p:spPr>
              <a:xfrm>
                <a:off x="533812" y="31214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5" name="Forma"/>
              <p:cNvSpPr/>
              <p:nvPr/>
            </p:nvSpPr>
            <p:spPr>
              <a:xfrm>
                <a:off x="566286" y="33646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3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6" name="Triangolo"/>
              <p:cNvSpPr/>
              <p:nvPr/>
            </p:nvSpPr>
            <p:spPr>
              <a:xfrm>
                <a:off x="572376" y="33241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7" name="Forma"/>
              <p:cNvSpPr/>
              <p:nvPr/>
            </p:nvSpPr>
            <p:spPr>
              <a:xfrm>
                <a:off x="588612" y="3506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8" name="Quadrato"/>
              <p:cNvSpPr/>
              <p:nvPr/>
            </p:nvSpPr>
            <p:spPr>
              <a:xfrm>
                <a:off x="592670" y="36483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9" name="Triangolo"/>
              <p:cNvSpPr/>
              <p:nvPr/>
            </p:nvSpPr>
            <p:spPr>
              <a:xfrm>
                <a:off x="617029" y="3769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0" name="Quadrato"/>
              <p:cNvSpPr/>
              <p:nvPr/>
            </p:nvSpPr>
            <p:spPr>
              <a:xfrm>
                <a:off x="653560" y="32430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1" name="Forma"/>
              <p:cNvSpPr/>
              <p:nvPr/>
            </p:nvSpPr>
            <p:spPr>
              <a:xfrm>
                <a:off x="797667" y="15607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17" y="0"/>
                    </a:lnTo>
                    <a:lnTo>
                      <a:pt x="10817" y="10817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2" name="Forma"/>
              <p:cNvSpPr/>
              <p:nvPr/>
            </p:nvSpPr>
            <p:spPr>
              <a:xfrm>
                <a:off x="811878" y="1702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7208" y="7201"/>
                    </a:ln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3" name="Triangolo"/>
              <p:cNvSpPr/>
              <p:nvPr/>
            </p:nvSpPr>
            <p:spPr>
              <a:xfrm>
                <a:off x="953960" y="16620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4" name="Forma"/>
              <p:cNvSpPr/>
              <p:nvPr/>
            </p:nvSpPr>
            <p:spPr>
              <a:xfrm>
                <a:off x="909561" y="125939"/>
                <a:ext cx="60897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20158" y="4317"/>
                    </a:lnTo>
                    <a:lnTo>
                      <a:pt x="18722" y="2159"/>
                    </a:lnTo>
                    <a:lnTo>
                      <a:pt x="20158" y="2159"/>
                    </a:lnTo>
                    <a:lnTo>
                      <a:pt x="20158" y="0"/>
                    </a:lnTo>
                    <a:lnTo>
                      <a:pt x="15839" y="0"/>
                    </a:lnTo>
                    <a:lnTo>
                      <a:pt x="12825" y="1617"/>
                    </a:lnTo>
                    <a:lnTo>
                      <a:pt x="7333" y="4858"/>
                    </a:lnTo>
                    <a:lnTo>
                      <a:pt x="4320" y="6476"/>
                    </a:lnTo>
                    <a:lnTo>
                      <a:pt x="2883" y="7559"/>
                    </a:lnTo>
                    <a:lnTo>
                      <a:pt x="2883" y="6476"/>
                    </a:lnTo>
                    <a:lnTo>
                      <a:pt x="1442" y="4317"/>
                    </a:lnTo>
                    <a:lnTo>
                      <a:pt x="0" y="6476"/>
                    </a:lnTo>
                    <a:lnTo>
                      <a:pt x="1442" y="6476"/>
                    </a:lnTo>
                    <a:lnTo>
                      <a:pt x="2401" y="7924"/>
                    </a:lnTo>
                    <a:lnTo>
                      <a:pt x="1442" y="8641"/>
                    </a:lnTo>
                    <a:lnTo>
                      <a:pt x="1442" y="10800"/>
                    </a:lnTo>
                    <a:lnTo>
                      <a:pt x="0" y="10800"/>
                    </a:lnTo>
                    <a:lnTo>
                      <a:pt x="7919" y="17005"/>
                    </a:lnTo>
                    <a:lnTo>
                      <a:pt x="11744" y="19604"/>
                    </a:lnTo>
                    <a:lnTo>
                      <a:pt x="15839" y="21600"/>
                    </a:lnTo>
                    <a:lnTo>
                      <a:pt x="15839" y="19441"/>
                    </a:lnTo>
                    <a:lnTo>
                      <a:pt x="17280" y="17276"/>
                    </a:lnTo>
                    <a:lnTo>
                      <a:pt x="15839" y="15118"/>
                    </a:lnTo>
                    <a:lnTo>
                      <a:pt x="17280" y="15118"/>
                    </a:lnTo>
                    <a:lnTo>
                      <a:pt x="17280" y="12959"/>
                    </a:lnTo>
                    <a:lnTo>
                      <a:pt x="18722" y="12959"/>
                    </a:lnTo>
                    <a:lnTo>
                      <a:pt x="18722" y="8641"/>
                    </a:lnTo>
                    <a:lnTo>
                      <a:pt x="20158" y="6476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5" name="Triangolo"/>
              <p:cNvSpPr/>
              <p:nvPr/>
            </p:nvSpPr>
            <p:spPr>
              <a:xfrm>
                <a:off x="970197" y="1256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6" name="Forma"/>
              <p:cNvSpPr/>
              <p:nvPr/>
            </p:nvSpPr>
            <p:spPr>
              <a:xfrm>
                <a:off x="982637" y="125939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592" y="4317"/>
                    </a:lnTo>
                    <a:lnTo>
                      <a:pt x="3592" y="8634"/>
                    </a:lnTo>
                    <a:lnTo>
                      <a:pt x="7196" y="12952"/>
                    </a:lnTo>
                    <a:lnTo>
                      <a:pt x="0" y="12952"/>
                    </a:lnTo>
                    <a:lnTo>
                      <a:pt x="0" y="17283"/>
                    </a:lnTo>
                    <a:lnTo>
                      <a:pt x="3592" y="21600"/>
                    </a:lnTo>
                    <a:lnTo>
                      <a:pt x="10800" y="12952"/>
                    </a:lnTo>
                    <a:lnTo>
                      <a:pt x="14392" y="43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7" name="Forma"/>
              <p:cNvSpPr/>
              <p:nvPr/>
            </p:nvSpPr>
            <p:spPr>
              <a:xfrm>
                <a:off x="1075740" y="33848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8" name="Forma"/>
              <p:cNvSpPr/>
              <p:nvPr/>
            </p:nvSpPr>
            <p:spPr>
              <a:xfrm>
                <a:off x="1081830" y="3303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10784" y="10799"/>
                    </a:lnTo>
                    <a:lnTo>
                      <a:pt x="0" y="10799"/>
                    </a:lnTo>
                    <a:lnTo>
                      <a:pt x="1078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9" name="Forma"/>
              <p:cNvSpPr/>
              <p:nvPr/>
            </p:nvSpPr>
            <p:spPr>
              <a:xfrm>
                <a:off x="1240148" y="19255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783" y="21600"/>
                    </a:lnTo>
                    <a:lnTo>
                      <a:pt x="10783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0" name="Forma"/>
              <p:cNvSpPr/>
              <p:nvPr/>
            </p:nvSpPr>
            <p:spPr>
              <a:xfrm>
                <a:off x="1258671" y="243490"/>
                <a:ext cx="24360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3" y="0"/>
                    </a:lnTo>
                    <a:lnTo>
                      <a:pt x="10800" y="5413"/>
                    </a:lnTo>
                    <a:lnTo>
                      <a:pt x="3604" y="5413"/>
                    </a:lnTo>
                    <a:lnTo>
                      <a:pt x="3604" y="10808"/>
                    </a:lnTo>
                    <a:lnTo>
                      <a:pt x="0" y="16205"/>
                    </a:lnTo>
                    <a:lnTo>
                      <a:pt x="3604" y="16205"/>
                    </a:lnTo>
                    <a:lnTo>
                      <a:pt x="10800" y="21600"/>
                    </a:lnTo>
                    <a:lnTo>
                      <a:pt x="14403" y="21600"/>
                    </a:lnTo>
                    <a:lnTo>
                      <a:pt x="21600" y="108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1" name="Forma"/>
              <p:cNvSpPr/>
              <p:nvPr/>
            </p:nvSpPr>
            <p:spPr>
              <a:xfrm>
                <a:off x="1365986" y="101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817"/>
                    </a:lnTo>
                    <a:lnTo>
                      <a:pt x="0" y="10817"/>
                    </a:lnTo>
                    <a:lnTo>
                      <a:pt x="10800" y="21600"/>
                    </a:lnTo>
                    <a:lnTo>
                      <a:pt x="21600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2" name="Forma"/>
              <p:cNvSpPr/>
              <p:nvPr/>
            </p:nvSpPr>
            <p:spPr>
              <a:xfrm>
                <a:off x="1372075" y="1824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4392" y="10801"/>
                    </a:lnTo>
                    <a:lnTo>
                      <a:pt x="7208" y="0"/>
                    </a:lnTo>
                    <a:lnTo>
                      <a:pt x="0" y="0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3" name="Forma"/>
              <p:cNvSpPr/>
              <p:nvPr/>
            </p:nvSpPr>
            <p:spPr>
              <a:xfrm>
                <a:off x="1510360" y="207016"/>
                <a:ext cx="28411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6492" y="6838"/>
                    </a:lnTo>
                    <a:lnTo>
                      <a:pt x="10795" y="3368"/>
                    </a:lnTo>
                    <a:lnTo>
                      <a:pt x="5108" y="913"/>
                    </a:lnTo>
                    <a:lnTo>
                      <a:pt x="0" y="0"/>
                    </a:lnTo>
                    <a:lnTo>
                      <a:pt x="4625" y="4892"/>
                    </a:lnTo>
                    <a:lnTo>
                      <a:pt x="13885" y="16707"/>
                    </a:lnTo>
                    <a:lnTo>
                      <a:pt x="18510" y="21600"/>
                    </a:lnTo>
                    <a:lnTo>
                      <a:pt x="18510" y="16199"/>
                    </a:lnTo>
                    <a:lnTo>
                      <a:pt x="21600" y="16199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4" name="Forma"/>
              <p:cNvSpPr/>
              <p:nvPr/>
            </p:nvSpPr>
            <p:spPr>
              <a:xfrm>
                <a:off x="1767865" y="31011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00" y="0"/>
                    </a:lnTo>
                    <a:lnTo>
                      <a:pt x="0" y="10800"/>
                    </a:lnTo>
                    <a:lnTo>
                      <a:pt x="10800" y="108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5" name="Forma"/>
              <p:cNvSpPr/>
              <p:nvPr/>
            </p:nvSpPr>
            <p:spPr>
              <a:xfrm>
                <a:off x="1775986" y="3020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783" y="0"/>
                    </a:lnTo>
                    <a:lnTo>
                      <a:pt x="10783" y="1078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6" name="Triangolo"/>
              <p:cNvSpPr/>
              <p:nvPr/>
            </p:nvSpPr>
            <p:spPr>
              <a:xfrm>
                <a:off x="1782076" y="29997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7" name="Forma"/>
              <p:cNvSpPr/>
              <p:nvPr/>
            </p:nvSpPr>
            <p:spPr>
              <a:xfrm>
                <a:off x="1749856" y="320516"/>
                <a:ext cx="73077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16"/>
                    </a:moveTo>
                    <a:lnTo>
                      <a:pt x="19798" y="15722"/>
                    </a:lnTo>
                    <a:lnTo>
                      <a:pt x="16198" y="8973"/>
                    </a:lnTo>
                    <a:lnTo>
                      <a:pt x="14400" y="6169"/>
                    </a:lnTo>
                    <a:lnTo>
                      <a:pt x="14400" y="0"/>
                    </a:lnTo>
                    <a:lnTo>
                      <a:pt x="12001" y="0"/>
                    </a:lnTo>
                    <a:lnTo>
                      <a:pt x="12001" y="3085"/>
                    </a:lnTo>
                    <a:lnTo>
                      <a:pt x="13191" y="6159"/>
                    </a:lnTo>
                    <a:lnTo>
                      <a:pt x="9618" y="6121"/>
                    </a:lnTo>
                    <a:lnTo>
                      <a:pt x="6149" y="5782"/>
                    </a:lnTo>
                    <a:lnTo>
                      <a:pt x="2906" y="4873"/>
                    </a:lnTo>
                    <a:lnTo>
                      <a:pt x="0" y="3085"/>
                    </a:lnTo>
                    <a:lnTo>
                      <a:pt x="1614" y="7716"/>
                    </a:lnTo>
                    <a:lnTo>
                      <a:pt x="4389" y="16979"/>
                    </a:lnTo>
                    <a:lnTo>
                      <a:pt x="5999" y="21600"/>
                    </a:lnTo>
                    <a:lnTo>
                      <a:pt x="9618" y="21552"/>
                    </a:lnTo>
                    <a:lnTo>
                      <a:pt x="13349" y="21213"/>
                    </a:lnTo>
                    <a:lnTo>
                      <a:pt x="17305" y="20304"/>
                    </a:lnTo>
                    <a:lnTo>
                      <a:pt x="21600" y="185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8" name="Forma"/>
              <p:cNvSpPr/>
              <p:nvPr/>
            </p:nvSpPr>
            <p:spPr>
              <a:xfrm>
                <a:off x="1822671" y="324568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5"/>
                    </a:moveTo>
                    <a:lnTo>
                      <a:pt x="14392" y="5395"/>
                    </a:lnTo>
                    <a:lnTo>
                      <a:pt x="7185" y="0"/>
                    </a:lnTo>
                    <a:lnTo>
                      <a:pt x="7185" y="5395"/>
                    </a:lnTo>
                    <a:lnTo>
                      <a:pt x="0" y="16203"/>
                    </a:lnTo>
                    <a:lnTo>
                      <a:pt x="0" y="21600"/>
                    </a:lnTo>
                    <a:lnTo>
                      <a:pt x="21600" y="539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9" name="Forma"/>
              <p:cNvSpPr/>
              <p:nvPr/>
            </p:nvSpPr>
            <p:spPr>
              <a:xfrm>
                <a:off x="1794510" y="284029"/>
                <a:ext cx="89307" cy="5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93"/>
                    </a:moveTo>
                    <a:lnTo>
                      <a:pt x="19545" y="11789"/>
                    </a:lnTo>
                    <a:lnTo>
                      <a:pt x="15801" y="8151"/>
                    </a:lnTo>
                    <a:lnTo>
                      <a:pt x="13746" y="6647"/>
                    </a:lnTo>
                    <a:lnTo>
                      <a:pt x="12766" y="6647"/>
                    </a:lnTo>
                    <a:lnTo>
                      <a:pt x="11783" y="8307"/>
                    </a:lnTo>
                    <a:lnTo>
                      <a:pt x="11783" y="9967"/>
                    </a:lnTo>
                    <a:lnTo>
                      <a:pt x="10800" y="11633"/>
                    </a:lnTo>
                    <a:lnTo>
                      <a:pt x="8837" y="11633"/>
                    </a:lnTo>
                    <a:lnTo>
                      <a:pt x="8837" y="13293"/>
                    </a:lnTo>
                    <a:lnTo>
                      <a:pt x="8115" y="9811"/>
                    </a:lnTo>
                    <a:lnTo>
                      <a:pt x="7485" y="6647"/>
                    </a:lnTo>
                    <a:lnTo>
                      <a:pt x="7043" y="3482"/>
                    </a:lnTo>
                    <a:lnTo>
                      <a:pt x="6954" y="1661"/>
                    </a:lnTo>
                    <a:lnTo>
                      <a:pt x="7854" y="1661"/>
                    </a:lnTo>
                    <a:lnTo>
                      <a:pt x="7854" y="0"/>
                    </a:lnTo>
                    <a:lnTo>
                      <a:pt x="6874" y="0"/>
                    </a:lnTo>
                    <a:lnTo>
                      <a:pt x="983" y="4986"/>
                    </a:lnTo>
                    <a:lnTo>
                      <a:pt x="983" y="8307"/>
                    </a:lnTo>
                    <a:lnTo>
                      <a:pt x="0" y="9967"/>
                    </a:lnTo>
                    <a:lnTo>
                      <a:pt x="0" y="11633"/>
                    </a:lnTo>
                    <a:lnTo>
                      <a:pt x="983" y="13293"/>
                    </a:lnTo>
                    <a:lnTo>
                      <a:pt x="2608" y="14511"/>
                    </a:lnTo>
                    <a:lnTo>
                      <a:pt x="4420" y="15578"/>
                    </a:lnTo>
                    <a:lnTo>
                      <a:pt x="6229" y="16328"/>
                    </a:lnTo>
                    <a:lnTo>
                      <a:pt x="7854" y="16614"/>
                    </a:lnTo>
                    <a:lnTo>
                      <a:pt x="8837" y="14953"/>
                    </a:lnTo>
                    <a:lnTo>
                      <a:pt x="8837" y="16614"/>
                    </a:lnTo>
                    <a:lnTo>
                      <a:pt x="9820" y="16614"/>
                    </a:lnTo>
                    <a:lnTo>
                      <a:pt x="9820" y="19940"/>
                    </a:lnTo>
                    <a:lnTo>
                      <a:pt x="10800" y="19940"/>
                    </a:lnTo>
                    <a:lnTo>
                      <a:pt x="11783" y="21600"/>
                    </a:lnTo>
                    <a:lnTo>
                      <a:pt x="11783" y="19940"/>
                    </a:lnTo>
                    <a:lnTo>
                      <a:pt x="12763" y="18274"/>
                    </a:lnTo>
                    <a:lnTo>
                      <a:pt x="11783" y="18274"/>
                    </a:lnTo>
                    <a:lnTo>
                      <a:pt x="11783" y="16614"/>
                    </a:lnTo>
                    <a:lnTo>
                      <a:pt x="10800" y="16614"/>
                    </a:lnTo>
                    <a:lnTo>
                      <a:pt x="10800" y="14953"/>
                    </a:lnTo>
                    <a:lnTo>
                      <a:pt x="11783" y="13293"/>
                    </a:lnTo>
                    <a:lnTo>
                      <a:pt x="12763" y="14953"/>
                    </a:lnTo>
                    <a:lnTo>
                      <a:pt x="12763" y="16614"/>
                    </a:lnTo>
                    <a:lnTo>
                      <a:pt x="15708" y="16614"/>
                    </a:lnTo>
                    <a:lnTo>
                      <a:pt x="15708" y="21600"/>
                    </a:lnTo>
                    <a:lnTo>
                      <a:pt x="17674" y="21600"/>
                    </a:lnTo>
                    <a:lnTo>
                      <a:pt x="17674" y="19940"/>
                    </a:lnTo>
                    <a:lnTo>
                      <a:pt x="18654" y="19940"/>
                    </a:lnTo>
                    <a:lnTo>
                      <a:pt x="18654" y="18274"/>
                    </a:lnTo>
                    <a:lnTo>
                      <a:pt x="19637" y="18274"/>
                    </a:lnTo>
                    <a:lnTo>
                      <a:pt x="19637" y="19940"/>
                    </a:lnTo>
                    <a:lnTo>
                      <a:pt x="20620" y="18274"/>
                    </a:lnTo>
                    <a:lnTo>
                      <a:pt x="20620" y="14953"/>
                    </a:lnTo>
                    <a:lnTo>
                      <a:pt x="21600" y="132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0" name="Forma"/>
              <p:cNvSpPr/>
              <p:nvPr/>
            </p:nvSpPr>
            <p:spPr>
              <a:xfrm>
                <a:off x="1879765" y="333839"/>
                <a:ext cx="24347" cy="2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78"/>
                    </a:moveTo>
                    <a:lnTo>
                      <a:pt x="16146" y="4228"/>
                    </a:lnTo>
                    <a:lnTo>
                      <a:pt x="10343" y="2699"/>
                    </a:lnTo>
                    <a:lnTo>
                      <a:pt x="3875" y="1160"/>
                    </a:lnTo>
                    <a:lnTo>
                      <a:pt x="0" y="0"/>
                    </a:lnTo>
                    <a:lnTo>
                      <a:pt x="0" y="6478"/>
                    </a:lnTo>
                    <a:lnTo>
                      <a:pt x="3594" y="10255"/>
                    </a:lnTo>
                    <a:lnTo>
                      <a:pt x="7200" y="17822"/>
                    </a:lnTo>
                    <a:lnTo>
                      <a:pt x="10794" y="21600"/>
                    </a:lnTo>
                    <a:lnTo>
                      <a:pt x="18005" y="21600"/>
                    </a:lnTo>
                    <a:lnTo>
                      <a:pt x="18005" y="17822"/>
                    </a:lnTo>
                    <a:lnTo>
                      <a:pt x="21600" y="10255"/>
                    </a:lnTo>
                    <a:lnTo>
                      <a:pt x="21600" y="6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1" name="Triangolo"/>
              <p:cNvSpPr/>
              <p:nvPr/>
            </p:nvSpPr>
            <p:spPr>
              <a:xfrm>
                <a:off x="2021579" y="932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2" name="Forma"/>
              <p:cNvSpPr/>
              <p:nvPr/>
            </p:nvSpPr>
            <p:spPr>
              <a:xfrm>
                <a:off x="2027662" y="1074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0"/>
                    </a:lnTo>
                    <a:lnTo>
                      <a:pt x="0" y="10800"/>
                    </a:lnTo>
                    <a:lnTo>
                      <a:pt x="10817" y="108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3" name="Triangolo"/>
              <p:cNvSpPr/>
              <p:nvPr/>
            </p:nvSpPr>
            <p:spPr>
              <a:xfrm>
                <a:off x="2066232" y="2918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4" name="Triangolo"/>
              <p:cNvSpPr/>
              <p:nvPr/>
            </p:nvSpPr>
            <p:spPr>
              <a:xfrm>
                <a:off x="2086527" y="1743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5" name="Forma"/>
              <p:cNvSpPr/>
              <p:nvPr/>
            </p:nvSpPr>
            <p:spPr>
              <a:xfrm>
                <a:off x="2114943" y="3080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4407" y="7215"/>
                    </a:lnTo>
                    <a:lnTo>
                      <a:pt x="7192" y="0"/>
                    </a:lnTo>
                    <a:lnTo>
                      <a:pt x="0" y="7215"/>
                    </a:lnTo>
                    <a:lnTo>
                      <a:pt x="0" y="14408"/>
                    </a:lnTo>
                    <a:lnTo>
                      <a:pt x="7192" y="14408"/>
                    </a:lnTo>
                    <a:lnTo>
                      <a:pt x="14407" y="21600"/>
                    </a:lnTo>
                    <a:lnTo>
                      <a:pt x="14407" y="14408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6" name="Forma"/>
              <p:cNvSpPr/>
              <p:nvPr/>
            </p:nvSpPr>
            <p:spPr>
              <a:xfrm>
                <a:off x="2151735" y="271875"/>
                <a:ext cx="24360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5"/>
                    </a:moveTo>
                    <a:lnTo>
                      <a:pt x="16206" y="6077"/>
                    </a:lnTo>
                    <a:lnTo>
                      <a:pt x="5406" y="2559"/>
                    </a:lnTo>
                    <a:lnTo>
                      <a:pt x="0" y="0"/>
                    </a:lnTo>
                    <a:lnTo>
                      <a:pt x="3604" y="4318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7269"/>
                    </a:lnTo>
                    <a:lnTo>
                      <a:pt x="21600" y="12951"/>
                    </a:lnTo>
                    <a:lnTo>
                      <a:pt x="21600" y="8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7" name="Forma"/>
              <p:cNvSpPr/>
              <p:nvPr/>
            </p:nvSpPr>
            <p:spPr>
              <a:xfrm>
                <a:off x="2252960" y="60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8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8" name="Triangolo"/>
              <p:cNvSpPr/>
              <p:nvPr/>
            </p:nvSpPr>
            <p:spPr>
              <a:xfrm>
                <a:off x="2257018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9" name="Triangolo"/>
              <p:cNvSpPr/>
              <p:nvPr/>
            </p:nvSpPr>
            <p:spPr>
              <a:xfrm>
                <a:off x="2736030" y="2878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0" name="Triangolo"/>
              <p:cNvSpPr/>
              <p:nvPr/>
            </p:nvSpPr>
            <p:spPr>
              <a:xfrm>
                <a:off x="2740088" y="29997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1" name="Triangolo"/>
              <p:cNvSpPr/>
              <p:nvPr/>
            </p:nvSpPr>
            <p:spPr>
              <a:xfrm>
                <a:off x="2740088" y="2969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2" name="Forma"/>
              <p:cNvSpPr/>
              <p:nvPr/>
            </p:nvSpPr>
            <p:spPr>
              <a:xfrm>
                <a:off x="2740088" y="29288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385"/>
                    </a:lnTo>
                    <a:lnTo>
                      <a:pt x="10800" y="21600"/>
                    </a:lnTo>
                    <a:lnTo>
                      <a:pt x="21600" y="143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3" name="Quadrato"/>
              <p:cNvSpPr/>
              <p:nvPr/>
            </p:nvSpPr>
            <p:spPr>
              <a:xfrm>
                <a:off x="2744152" y="30403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4" name="Quadrato"/>
              <p:cNvSpPr/>
              <p:nvPr/>
            </p:nvSpPr>
            <p:spPr>
              <a:xfrm>
                <a:off x="2748209" y="28782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5" name="Forma"/>
              <p:cNvSpPr/>
              <p:nvPr/>
            </p:nvSpPr>
            <p:spPr>
              <a:xfrm>
                <a:off x="2805303" y="285788"/>
                <a:ext cx="1623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91" y="0"/>
                    </a:lnTo>
                    <a:lnTo>
                      <a:pt x="0" y="10817"/>
                    </a:lnTo>
                    <a:lnTo>
                      <a:pt x="5391" y="10817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6" name="Triangolo"/>
              <p:cNvSpPr/>
              <p:nvPr/>
            </p:nvSpPr>
            <p:spPr>
              <a:xfrm>
                <a:off x="3710285" y="3972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7" name="Forma"/>
              <p:cNvSpPr/>
              <p:nvPr/>
            </p:nvSpPr>
            <p:spPr>
              <a:xfrm>
                <a:off x="3876979" y="263493"/>
                <a:ext cx="162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792" y="7192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407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8" name="Forma"/>
              <p:cNvSpPr/>
              <p:nvPr/>
            </p:nvSpPr>
            <p:spPr>
              <a:xfrm>
                <a:off x="3884834" y="2756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15" y="7199"/>
                    </a:lnTo>
                    <a:lnTo>
                      <a:pt x="7208" y="0"/>
                    </a:lnTo>
                    <a:lnTo>
                      <a:pt x="7208" y="7199"/>
                    </a:lnTo>
                    <a:lnTo>
                      <a:pt x="0" y="14399"/>
                    </a:lnTo>
                    <a:lnTo>
                      <a:pt x="14415" y="14399"/>
                    </a:lnTo>
                    <a:lnTo>
                      <a:pt x="14415" y="21600"/>
                    </a:lnTo>
                    <a:lnTo>
                      <a:pt x="21600" y="14399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9" name="Forma"/>
              <p:cNvSpPr/>
              <p:nvPr/>
            </p:nvSpPr>
            <p:spPr>
              <a:xfrm>
                <a:off x="3976172" y="4155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7" y="0"/>
                    </a:lnTo>
                    <a:lnTo>
                      <a:pt x="0" y="10799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0" name="Triangolo"/>
              <p:cNvSpPr/>
              <p:nvPr/>
            </p:nvSpPr>
            <p:spPr>
              <a:xfrm>
                <a:off x="3982262" y="4215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1" name="Forma"/>
              <p:cNvSpPr/>
              <p:nvPr/>
            </p:nvSpPr>
            <p:spPr>
              <a:xfrm>
                <a:off x="4047216" y="30403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5" y="0"/>
                    </a:lnTo>
                    <a:lnTo>
                      <a:pt x="7185" y="7192"/>
                    </a:lnTo>
                    <a:lnTo>
                      <a:pt x="0" y="7192"/>
                    </a:lnTo>
                    <a:lnTo>
                      <a:pt x="0" y="14408"/>
                    </a:lnTo>
                    <a:lnTo>
                      <a:pt x="7185" y="14408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2" name="Forma"/>
              <p:cNvSpPr/>
              <p:nvPr/>
            </p:nvSpPr>
            <p:spPr>
              <a:xfrm>
                <a:off x="3933812" y="434016"/>
                <a:ext cx="162370" cy="93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4"/>
                    </a:moveTo>
                    <a:lnTo>
                      <a:pt x="21061" y="4696"/>
                    </a:lnTo>
                    <a:lnTo>
                      <a:pt x="19661" y="2260"/>
                    </a:lnTo>
                    <a:lnTo>
                      <a:pt x="18361" y="0"/>
                    </a:lnTo>
                    <a:lnTo>
                      <a:pt x="18361" y="939"/>
                    </a:lnTo>
                    <a:lnTo>
                      <a:pt x="17821" y="1880"/>
                    </a:lnTo>
                    <a:lnTo>
                      <a:pt x="15087" y="2260"/>
                    </a:lnTo>
                    <a:lnTo>
                      <a:pt x="12556" y="2112"/>
                    </a:lnTo>
                    <a:lnTo>
                      <a:pt x="10226" y="1615"/>
                    </a:lnTo>
                    <a:lnTo>
                      <a:pt x="8101" y="939"/>
                    </a:lnTo>
                    <a:lnTo>
                      <a:pt x="8101" y="2818"/>
                    </a:lnTo>
                    <a:lnTo>
                      <a:pt x="8902" y="5810"/>
                    </a:lnTo>
                    <a:lnTo>
                      <a:pt x="8033" y="7043"/>
                    </a:lnTo>
                    <a:lnTo>
                      <a:pt x="6657" y="7573"/>
                    </a:lnTo>
                    <a:lnTo>
                      <a:pt x="5940" y="8452"/>
                    </a:lnTo>
                    <a:lnTo>
                      <a:pt x="4405" y="6487"/>
                    </a:lnTo>
                    <a:lnTo>
                      <a:pt x="1536" y="2907"/>
                    </a:lnTo>
                    <a:lnTo>
                      <a:pt x="0" y="939"/>
                    </a:lnTo>
                    <a:lnTo>
                      <a:pt x="1620" y="6575"/>
                    </a:lnTo>
                    <a:lnTo>
                      <a:pt x="2161" y="6575"/>
                    </a:lnTo>
                    <a:lnTo>
                      <a:pt x="2161" y="8452"/>
                    </a:lnTo>
                    <a:lnTo>
                      <a:pt x="1620" y="8452"/>
                    </a:lnTo>
                    <a:lnTo>
                      <a:pt x="2161" y="9391"/>
                    </a:lnTo>
                    <a:lnTo>
                      <a:pt x="3240" y="10329"/>
                    </a:lnTo>
                    <a:lnTo>
                      <a:pt x="3779" y="11271"/>
                    </a:lnTo>
                    <a:lnTo>
                      <a:pt x="7138" y="14792"/>
                    </a:lnTo>
                    <a:lnTo>
                      <a:pt x="9990" y="14086"/>
                    </a:lnTo>
                    <a:lnTo>
                      <a:pt x="12438" y="11271"/>
                    </a:lnTo>
                    <a:lnTo>
                      <a:pt x="14580" y="8452"/>
                    </a:lnTo>
                    <a:lnTo>
                      <a:pt x="15391" y="11109"/>
                    </a:lnTo>
                    <a:lnTo>
                      <a:pt x="16200" y="13501"/>
                    </a:lnTo>
                    <a:lnTo>
                      <a:pt x="17011" y="15716"/>
                    </a:lnTo>
                    <a:lnTo>
                      <a:pt x="17821" y="17843"/>
                    </a:lnTo>
                    <a:lnTo>
                      <a:pt x="19982" y="21600"/>
                    </a:lnTo>
                    <a:lnTo>
                      <a:pt x="19982" y="20659"/>
                    </a:lnTo>
                    <a:lnTo>
                      <a:pt x="20520" y="19720"/>
                    </a:lnTo>
                    <a:lnTo>
                      <a:pt x="19982" y="18782"/>
                    </a:lnTo>
                    <a:lnTo>
                      <a:pt x="18900" y="17843"/>
                    </a:lnTo>
                    <a:lnTo>
                      <a:pt x="18361" y="16905"/>
                    </a:lnTo>
                    <a:lnTo>
                      <a:pt x="18277" y="13939"/>
                    </a:lnTo>
                    <a:lnTo>
                      <a:pt x="17952" y="8452"/>
                    </a:lnTo>
                    <a:lnTo>
                      <a:pt x="17905" y="7661"/>
                    </a:lnTo>
                    <a:lnTo>
                      <a:pt x="17821" y="4696"/>
                    </a:lnTo>
                    <a:lnTo>
                      <a:pt x="18714" y="5255"/>
                    </a:lnTo>
                    <a:lnTo>
                      <a:pt x="20706" y="6016"/>
                    </a:lnTo>
                    <a:lnTo>
                      <a:pt x="21600" y="6575"/>
                    </a:lnTo>
                    <a:lnTo>
                      <a:pt x="21600" y="56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3" name="Forma"/>
              <p:cNvSpPr/>
              <p:nvPr/>
            </p:nvSpPr>
            <p:spPr>
              <a:xfrm>
                <a:off x="4093895" y="4357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10817"/>
                    </a:lnTo>
                    <a:lnTo>
                      <a:pt x="21600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4" name="Forma"/>
              <p:cNvSpPr/>
              <p:nvPr/>
            </p:nvSpPr>
            <p:spPr>
              <a:xfrm>
                <a:off x="4096181" y="462401"/>
                <a:ext cx="28424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18"/>
                    </a:moveTo>
                    <a:lnTo>
                      <a:pt x="18512" y="15118"/>
                    </a:lnTo>
                    <a:lnTo>
                      <a:pt x="15433" y="12959"/>
                    </a:lnTo>
                    <a:lnTo>
                      <a:pt x="15433" y="8635"/>
                    </a:lnTo>
                    <a:lnTo>
                      <a:pt x="18512" y="6476"/>
                    </a:lnTo>
                    <a:lnTo>
                      <a:pt x="18512" y="2159"/>
                    </a:lnTo>
                    <a:lnTo>
                      <a:pt x="9256" y="2159"/>
                    </a:lnTo>
                    <a:lnTo>
                      <a:pt x="3088" y="4317"/>
                    </a:lnTo>
                    <a:lnTo>
                      <a:pt x="3088" y="2159"/>
                    </a:lnTo>
                    <a:lnTo>
                      <a:pt x="0" y="0"/>
                    </a:lnTo>
                    <a:lnTo>
                      <a:pt x="0" y="6476"/>
                    </a:lnTo>
                    <a:lnTo>
                      <a:pt x="6177" y="6476"/>
                    </a:lnTo>
                    <a:lnTo>
                      <a:pt x="6177" y="8635"/>
                    </a:lnTo>
                    <a:lnTo>
                      <a:pt x="3088" y="12959"/>
                    </a:lnTo>
                    <a:lnTo>
                      <a:pt x="3088" y="15118"/>
                    </a:lnTo>
                    <a:lnTo>
                      <a:pt x="9256" y="15118"/>
                    </a:lnTo>
                    <a:lnTo>
                      <a:pt x="9256" y="19435"/>
                    </a:lnTo>
                    <a:lnTo>
                      <a:pt x="6177" y="21600"/>
                    </a:lnTo>
                    <a:lnTo>
                      <a:pt x="12345" y="19435"/>
                    </a:lnTo>
                    <a:lnTo>
                      <a:pt x="15433" y="17276"/>
                    </a:lnTo>
                    <a:lnTo>
                      <a:pt x="21600" y="151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5" name="Forma"/>
              <p:cNvSpPr/>
              <p:nvPr/>
            </p:nvSpPr>
            <p:spPr>
              <a:xfrm>
                <a:off x="4268450" y="19255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7" y="0"/>
                    </a:lnTo>
                    <a:lnTo>
                      <a:pt x="10817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6" name="Forma"/>
              <p:cNvSpPr/>
              <p:nvPr/>
            </p:nvSpPr>
            <p:spPr>
              <a:xfrm>
                <a:off x="4388459" y="299980"/>
                <a:ext cx="162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196" y="14385"/>
                    </a:lnTo>
                    <a:lnTo>
                      <a:pt x="16196" y="7193"/>
                    </a:lnTo>
                    <a:lnTo>
                      <a:pt x="10808" y="0"/>
                    </a:lnTo>
                    <a:lnTo>
                      <a:pt x="0" y="14385"/>
                    </a:lnTo>
                    <a:lnTo>
                      <a:pt x="5404" y="14385"/>
                    </a:lnTo>
                    <a:lnTo>
                      <a:pt x="16196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7" name="Forma"/>
              <p:cNvSpPr/>
              <p:nvPr/>
            </p:nvSpPr>
            <p:spPr>
              <a:xfrm>
                <a:off x="4567072" y="389427"/>
                <a:ext cx="16244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4"/>
                    </a:moveTo>
                    <a:lnTo>
                      <a:pt x="16196" y="14404"/>
                    </a:lnTo>
                    <a:lnTo>
                      <a:pt x="16196" y="10805"/>
                    </a:lnTo>
                    <a:lnTo>
                      <a:pt x="10809" y="10805"/>
                    </a:lnTo>
                    <a:lnTo>
                      <a:pt x="10809" y="3598"/>
                    </a:lnTo>
                    <a:lnTo>
                      <a:pt x="5404" y="3598"/>
                    </a:lnTo>
                    <a:lnTo>
                      <a:pt x="0" y="0"/>
                    </a:lnTo>
                    <a:lnTo>
                      <a:pt x="0" y="3598"/>
                    </a:lnTo>
                    <a:lnTo>
                      <a:pt x="5404" y="7207"/>
                    </a:lnTo>
                    <a:lnTo>
                      <a:pt x="5404" y="18002"/>
                    </a:lnTo>
                    <a:lnTo>
                      <a:pt x="10809" y="18002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14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8" name="Forma"/>
              <p:cNvSpPr/>
              <p:nvPr/>
            </p:nvSpPr>
            <p:spPr>
              <a:xfrm>
                <a:off x="4574939" y="38105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392" y="0"/>
                    </a:lnTo>
                    <a:lnTo>
                      <a:pt x="7185" y="0"/>
                    </a:lnTo>
                    <a:lnTo>
                      <a:pt x="7185" y="7199"/>
                    </a:lnTo>
                    <a:lnTo>
                      <a:pt x="0" y="14401"/>
                    </a:lnTo>
                    <a:lnTo>
                      <a:pt x="7185" y="14401"/>
                    </a:lnTo>
                    <a:lnTo>
                      <a:pt x="7185" y="21600"/>
                    </a:lnTo>
                    <a:lnTo>
                      <a:pt x="14392" y="21600"/>
                    </a:lnTo>
                    <a:lnTo>
                      <a:pt x="14392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9" name="Forma"/>
              <p:cNvSpPr/>
              <p:nvPr/>
            </p:nvSpPr>
            <p:spPr>
              <a:xfrm>
                <a:off x="4583315" y="393478"/>
                <a:ext cx="28411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4"/>
                    </a:moveTo>
                    <a:lnTo>
                      <a:pt x="16927" y="5062"/>
                    </a:lnTo>
                    <a:lnTo>
                      <a:pt x="11964" y="3608"/>
                    </a:lnTo>
                    <a:lnTo>
                      <a:pt x="6412" y="2142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3090" y="14396"/>
                    </a:lnTo>
                    <a:lnTo>
                      <a:pt x="3090" y="17992"/>
                    </a:lnTo>
                    <a:lnTo>
                      <a:pt x="9260" y="17992"/>
                    </a:lnTo>
                    <a:lnTo>
                      <a:pt x="12340" y="21600"/>
                    </a:lnTo>
                    <a:lnTo>
                      <a:pt x="18520" y="21600"/>
                    </a:lnTo>
                    <a:lnTo>
                      <a:pt x="18520" y="17992"/>
                    </a:lnTo>
                    <a:lnTo>
                      <a:pt x="21600" y="10800"/>
                    </a:lnTo>
                    <a:lnTo>
                      <a:pt x="21600" y="72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0" name="Forma"/>
              <p:cNvSpPr/>
              <p:nvPr/>
            </p:nvSpPr>
            <p:spPr>
              <a:xfrm>
                <a:off x="4587379" y="377273"/>
                <a:ext cx="32475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95" y="0"/>
                    </a:lnTo>
                    <a:lnTo>
                      <a:pt x="2695" y="5400"/>
                    </a:lnTo>
                    <a:lnTo>
                      <a:pt x="0" y="5400"/>
                    </a:lnTo>
                    <a:lnTo>
                      <a:pt x="0" y="10799"/>
                    </a:lnTo>
                    <a:lnTo>
                      <a:pt x="4089" y="14016"/>
                    </a:lnTo>
                    <a:lnTo>
                      <a:pt x="8431" y="16200"/>
                    </a:lnTo>
                    <a:lnTo>
                      <a:pt x="13288" y="18401"/>
                    </a:lnTo>
                    <a:lnTo>
                      <a:pt x="18897" y="21600"/>
                    </a:lnTo>
                    <a:lnTo>
                      <a:pt x="18897" y="16200"/>
                    </a:lnTo>
                    <a:lnTo>
                      <a:pt x="21600" y="5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1" name="Forma"/>
              <p:cNvSpPr/>
              <p:nvPr/>
            </p:nvSpPr>
            <p:spPr>
              <a:xfrm>
                <a:off x="958278" y="158362"/>
                <a:ext cx="3036431" cy="2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82" y="9901"/>
                    </a:moveTo>
                    <a:lnTo>
                      <a:pt x="6353" y="9901"/>
                    </a:lnTo>
                    <a:lnTo>
                      <a:pt x="6324" y="10200"/>
                    </a:lnTo>
                    <a:lnTo>
                      <a:pt x="6382" y="10200"/>
                    </a:lnTo>
                    <a:lnTo>
                      <a:pt x="6382" y="9901"/>
                    </a:lnTo>
                    <a:close/>
                    <a:moveTo>
                      <a:pt x="6555" y="12901"/>
                    </a:moveTo>
                    <a:lnTo>
                      <a:pt x="6526" y="12901"/>
                    </a:lnTo>
                    <a:lnTo>
                      <a:pt x="6555" y="12986"/>
                    </a:lnTo>
                    <a:lnTo>
                      <a:pt x="6555" y="12901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0" y="301"/>
                    </a:lnTo>
                    <a:lnTo>
                      <a:pt x="29" y="301"/>
                    </a:lnTo>
                    <a:lnTo>
                      <a:pt x="29" y="0"/>
                    </a:lnTo>
                    <a:close/>
                    <a:moveTo>
                      <a:pt x="6324" y="10200"/>
                    </a:moveTo>
                    <a:lnTo>
                      <a:pt x="6295" y="10200"/>
                    </a:lnTo>
                    <a:lnTo>
                      <a:pt x="6237" y="9901"/>
                    </a:lnTo>
                    <a:lnTo>
                      <a:pt x="6209" y="9901"/>
                    </a:lnTo>
                    <a:lnTo>
                      <a:pt x="6209" y="10500"/>
                    </a:lnTo>
                    <a:lnTo>
                      <a:pt x="6237" y="10800"/>
                    </a:lnTo>
                    <a:lnTo>
                      <a:pt x="6237" y="11401"/>
                    </a:lnTo>
                    <a:lnTo>
                      <a:pt x="6266" y="11100"/>
                    </a:lnTo>
                    <a:lnTo>
                      <a:pt x="6266" y="10800"/>
                    </a:lnTo>
                    <a:lnTo>
                      <a:pt x="6295" y="10800"/>
                    </a:lnTo>
                    <a:lnTo>
                      <a:pt x="6324" y="10500"/>
                    </a:lnTo>
                    <a:lnTo>
                      <a:pt x="6324" y="10200"/>
                    </a:lnTo>
                    <a:close/>
                    <a:moveTo>
                      <a:pt x="21600" y="21300"/>
                    </a:moveTo>
                    <a:lnTo>
                      <a:pt x="21571" y="21600"/>
                    </a:lnTo>
                    <a:lnTo>
                      <a:pt x="21600" y="21600"/>
                    </a:lnTo>
                    <a:lnTo>
                      <a:pt x="21600" y="2130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98" name="object 203"/>
            <p:cNvGrpSpPr/>
            <p:nvPr/>
          </p:nvGrpSpPr>
          <p:grpSpPr>
            <a:xfrm>
              <a:off x="1075474" y="978649"/>
              <a:ext cx="1159479" cy="174848"/>
              <a:chOff x="0" y="0"/>
              <a:chExt cx="1159478" cy="174847"/>
            </a:xfrm>
          </p:grpSpPr>
          <p:sp>
            <p:nvSpPr>
              <p:cNvPr id="2283" name="Forma"/>
              <p:cNvSpPr/>
              <p:nvPr/>
            </p:nvSpPr>
            <p:spPr>
              <a:xfrm>
                <a:off x="0" y="162147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7192" y="14401"/>
                    </a:lnTo>
                    <a:lnTo>
                      <a:pt x="1440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4" name="Forma"/>
              <p:cNvSpPr/>
              <p:nvPr/>
            </p:nvSpPr>
            <p:spPr>
              <a:xfrm>
                <a:off x="54800" y="1520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00" y="1078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5" name="Forma"/>
              <p:cNvSpPr/>
              <p:nvPr/>
            </p:nvSpPr>
            <p:spPr>
              <a:xfrm>
                <a:off x="69005" y="9120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15" y="0"/>
                    </a:lnTo>
                    <a:lnTo>
                      <a:pt x="0" y="10816"/>
                    </a:lnTo>
                    <a:lnTo>
                      <a:pt x="7208" y="10816"/>
                    </a:lnTo>
                    <a:lnTo>
                      <a:pt x="144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6" name="Forma"/>
              <p:cNvSpPr/>
              <p:nvPr/>
            </p:nvSpPr>
            <p:spPr>
              <a:xfrm>
                <a:off x="75101" y="1013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0783" y="0"/>
                    </a:lnTo>
                    <a:lnTo>
                      <a:pt x="10783" y="7200"/>
                    </a:lnTo>
                    <a:lnTo>
                      <a:pt x="0" y="14400"/>
                    </a:lnTo>
                    <a:lnTo>
                      <a:pt x="10783" y="21600"/>
                    </a:lnTo>
                    <a:lnTo>
                      <a:pt x="10783" y="14400"/>
                    </a:lnTo>
                    <a:lnTo>
                      <a:pt x="21600" y="144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7" name="Forma"/>
              <p:cNvSpPr/>
              <p:nvPr/>
            </p:nvSpPr>
            <p:spPr>
              <a:xfrm>
                <a:off x="89306" y="125933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4407" y="0"/>
                    </a:lnTo>
                    <a:lnTo>
                      <a:pt x="7192" y="0"/>
                    </a:lnTo>
                    <a:lnTo>
                      <a:pt x="7192" y="4317"/>
                    </a:lnTo>
                    <a:lnTo>
                      <a:pt x="0" y="12952"/>
                    </a:lnTo>
                    <a:lnTo>
                      <a:pt x="0" y="17283"/>
                    </a:lnTo>
                    <a:lnTo>
                      <a:pt x="7192" y="17283"/>
                    </a:lnTo>
                    <a:lnTo>
                      <a:pt x="7192" y="21600"/>
                    </a:lnTo>
                    <a:lnTo>
                      <a:pt x="14407" y="21600"/>
                    </a:lnTo>
                    <a:lnTo>
                      <a:pt x="14407" y="12952"/>
                    </a:lnTo>
                    <a:lnTo>
                      <a:pt x="21600" y="8635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8" name="Forma"/>
              <p:cNvSpPr/>
              <p:nvPr/>
            </p:nvSpPr>
            <p:spPr>
              <a:xfrm>
                <a:off x="81445" y="97561"/>
                <a:ext cx="44654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9"/>
                    </a:moveTo>
                    <a:lnTo>
                      <a:pt x="18627" y="4332"/>
                    </a:lnTo>
                    <a:lnTo>
                      <a:pt x="15463" y="3085"/>
                    </a:lnTo>
                    <a:lnTo>
                      <a:pt x="11937" y="1828"/>
                    </a:lnTo>
                    <a:lnTo>
                      <a:pt x="7857" y="0"/>
                    </a:lnTo>
                    <a:lnTo>
                      <a:pt x="7857" y="3085"/>
                    </a:lnTo>
                    <a:lnTo>
                      <a:pt x="5891" y="9253"/>
                    </a:lnTo>
                    <a:lnTo>
                      <a:pt x="5891" y="12337"/>
                    </a:lnTo>
                    <a:lnTo>
                      <a:pt x="1966" y="12337"/>
                    </a:lnTo>
                    <a:lnTo>
                      <a:pt x="1966" y="15431"/>
                    </a:lnTo>
                    <a:lnTo>
                      <a:pt x="0" y="18516"/>
                    </a:lnTo>
                    <a:lnTo>
                      <a:pt x="3932" y="21600"/>
                    </a:lnTo>
                    <a:lnTo>
                      <a:pt x="5891" y="21600"/>
                    </a:lnTo>
                    <a:lnTo>
                      <a:pt x="5891" y="18516"/>
                    </a:lnTo>
                    <a:lnTo>
                      <a:pt x="7857" y="15431"/>
                    </a:lnTo>
                    <a:lnTo>
                      <a:pt x="13749" y="15431"/>
                    </a:lnTo>
                    <a:lnTo>
                      <a:pt x="13749" y="12337"/>
                    </a:lnTo>
                    <a:lnTo>
                      <a:pt x="15709" y="12337"/>
                    </a:lnTo>
                    <a:lnTo>
                      <a:pt x="15709" y="18516"/>
                    </a:lnTo>
                    <a:lnTo>
                      <a:pt x="19640" y="18516"/>
                    </a:lnTo>
                    <a:lnTo>
                      <a:pt x="19640" y="15431"/>
                    </a:lnTo>
                    <a:lnTo>
                      <a:pt x="21600" y="9253"/>
                    </a:lnTo>
                    <a:lnTo>
                      <a:pt x="21600" y="61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9" name="Forma"/>
              <p:cNvSpPr/>
              <p:nvPr/>
            </p:nvSpPr>
            <p:spPr>
              <a:xfrm>
                <a:off x="761136" y="871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00" y="0"/>
                    </a:lnTo>
                    <a:lnTo>
                      <a:pt x="0" y="10783"/>
                    </a:lnTo>
                    <a:lnTo>
                      <a:pt x="10800" y="10783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0" name="Quadrato"/>
              <p:cNvSpPr/>
              <p:nvPr/>
            </p:nvSpPr>
            <p:spPr>
              <a:xfrm>
                <a:off x="982370" y="2432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1" name="Forma"/>
              <p:cNvSpPr/>
              <p:nvPr/>
            </p:nvSpPr>
            <p:spPr>
              <a:xfrm>
                <a:off x="1084123" y="4317"/>
                <a:ext cx="24347" cy="3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4"/>
                    </a:moveTo>
                    <a:lnTo>
                      <a:pt x="16202" y="3797"/>
                    </a:lnTo>
                    <a:lnTo>
                      <a:pt x="5397" y="1607"/>
                    </a:lnTo>
                    <a:lnTo>
                      <a:pt x="0" y="0"/>
                    </a:lnTo>
                    <a:lnTo>
                      <a:pt x="0" y="18902"/>
                    </a:lnTo>
                    <a:lnTo>
                      <a:pt x="3594" y="18902"/>
                    </a:lnTo>
                    <a:lnTo>
                      <a:pt x="7200" y="21600"/>
                    </a:lnTo>
                    <a:lnTo>
                      <a:pt x="10467" y="17549"/>
                    </a:lnTo>
                    <a:lnTo>
                      <a:pt x="18343" y="9447"/>
                    </a:lnTo>
                    <a:lnTo>
                      <a:pt x="21600" y="5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2" name="Quadrato"/>
              <p:cNvSpPr/>
              <p:nvPr/>
            </p:nvSpPr>
            <p:spPr>
              <a:xfrm>
                <a:off x="1104151" y="405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3" name="Forma"/>
              <p:cNvSpPr/>
              <p:nvPr/>
            </p:nvSpPr>
            <p:spPr>
              <a:xfrm>
                <a:off x="1112533" y="0"/>
                <a:ext cx="16244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791" y="7192"/>
                    </a:lnTo>
                    <a:lnTo>
                      <a:pt x="0" y="0"/>
                    </a:lnTo>
                    <a:lnTo>
                      <a:pt x="0" y="14385"/>
                    </a:lnTo>
                    <a:lnTo>
                      <a:pt x="5404" y="14385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4" name="Forma"/>
              <p:cNvSpPr/>
              <p:nvPr/>
            </p:nvSpPr>
            <p:spPr>
              <a:xfrm>
                <a:off x="1124712" y="64858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7288" y="7193"/>
                    </a:lnTo>
                    <a:lnTo>
                      <a:pt x="8637" y="0"/>
                    </a:lnTo>
                    <a:lnTo>
                      <a:pt x="4326" y="0"/>
                    </a:lnTo>
                    <a:lnTo>
                      <a:pt x="4326" y="7193"/>
                    </a:lnTo>
                    <a:lnTo>
                      <a:pt x="0" y="14385"/>
                    </a:lnTo>
                    <a:lnTo>
                      <a:pt x="4326" y="21600"/>
                    </a:lnTo>
                    <a:lnTo>
                      <a:pt x="17288" y="21600"/>
                    </a:lnTo>
                    <a:lnTo>
                      <a:pt x="17288" y="14385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5" name="Triangolo"/>
              <p:cNvSpPr/>
              <p:nvPr/>
            </p:nvSpPr>
            <p:spPr>
              <a:xfrm>
                <a:off x="1140688" y="567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6" name="Quadrato"/>
              <p:cNvSpPr/>
              <p:nvPr/>
            </p:nvSpPr>
            <p:spPr>
              <a:xfrm>
                <a:off x="1144746" y="11755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7" name="Forma"/>
              <p:cNvSpPr/>
              <p:nvPr/>
            </p:nvSpPr>
            <p:spPr>
              <a:xfrm>
                <a:off x="1146778" y="648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7193"/>
                    </a:lnTo>
                    <a:lnTo>
                      <a:pt x="0" y="0"/>
                    </a:lnTo>
                    <a:lnTo>
                      <a:pt x="0" y="14385"/>
                    </a:lnTo>
                    <a:lnTo>
                      <a:pt x="10784" y="1438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300" name="object 204"/>
          <p:cNvSpPr/>
          <p:nvPr/>
        </p:nvSpPr>
        <p:spPr>
          <a:xfrm flipV="1">
            <a:off x="9503777" y="4222532"/>
            <a:ext cx="1" cy="4581633"/>
          </a:xfrm>
          <a:prstGeom prst="line">
            <a:avLst/>
          </a:prstGeom>
          <a:ln w="4762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301" name="object 205" descr="object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7548" y="6010483"/>
            <a:ext cx="3228975" cy="3248025"/>
          </a:xfrm>
          <a:prstGeom prst="rect">
            <a:avLst/>
          </a:prstGeom>
          <a:ln w="12700">
            <a:miter lim="400000"/>
          </a:ln>
        </p:spPr>
      </p:pic>
      <p:sp>
        <p:nvSpPr>
          <p:cNvPr id="2302" name="object 206"/>
          <p:cNvSpPr/>
          <p:nvPr/>
        </p:nvSpPr>
        <p:spPr>
          <a:xfrm>
            <a:off x="5341025" y="835479"/>
            <a:ext cx="889973" cy="850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13" y="8577"/>
                </a:moveTo>
                <a:lnTo>
                  <a:pt x="0" y="0"/>
                </a:lnTo>
                <a:lnTo>
                  <a:pt x="0" y="21600"/>
                </a:lnTo>
                <a:lnTo>
                  <a:pt x="4223" y="21600"/>
                </a:lnTo>
                <a:lnTo>
                  <a:pt x="4223" y="8807"/>
                </a:lnTo>
                <a:lnTo>
                  <a:pt x="10813" y="13795"/>
                </a:lnTo>
                <a:lnTo>
                  <a:pt x="17404" y="8807"/>
                </a:lnTo>
                <a:lnTo>
                  <a:pt x="17404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813" y="8577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305" name="object 207"/>
          <p:cNvGrpSpPr/>
          <p:nvPr/>
        </p:nvGrpSpPr>
        <p:grpSpPr>
          <a:xfrm>
            <a:off x="6369072" y="1107020"/>
            <a:ext cx="575688" cy="591581"/>
            <a:chOff x="0" y="0"/>
            <a:chExt cx="575686" cy="591580"/>
          </a:xfrm>
        </p:grpSpPr>
        <p:sp>
          <p:nvSpPr>
            <p:cNvPr id="2303" name="Forma"/>
            <p:cNvSpPr/>
            <p:nvPr/>
          </p:nvSpPr>
          <p:spPr>
            <a:xfrm>
              <a:off x="0" y="0"/>
              <a:ext cx="575687" cy="59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17" y="460"/>
                  </a:moveTo>
                  <a:lnTo>
                    <a:pt x="15617" y="1891"/>
                  </a:lnTo>
                  <a:lnTo>
                    <a:pt x="14684" y="1182"/>
                  </a:lnTo>
                  <a:lnTo>
                    <a:pt x="13393" y="578"/>
                  </a:lnTo>
                  <a:lnTo>
                    <a:pt x="11921" y="158"/>
                  </a:lnTo>
                  <a:lnTo>
                    <a:pt x="10445" y="0"/>
                  </a:lnTo>
                  <a:lnTo>
                    <a:pt x="8771" y="142"/>
                  </a:lnTo>
                  <a:lnTo>
                    <a:pt x="7176" y="551"/>
                  </a:lnTo>
                  <a:lnTo>
                    <a:pt x="5682" y="1207"/>
                  </a:lnTo>
                  <a:lnTo>
                    <a:pt x="4313" y="2087"/>
                  </a:lnTo>
                  <a:lnTo>
                    <a:pt x="3091" y="3169"/>
                  </a:lnTo>
                  <a:lnTo>
                    <a:pt x="2039" y="4430"/>
                  </a:lnTo>
                  <a:lnTo>
                    <a:pt x="1182" y="5848"/>
                  </a:lnTo>
                  <a:lnTo>
                    <a:pt x="541" y="7402"/>
                  </a:lnTo>
                  <a:lnTo>
                    <a:pt x="139" y="9068"/>
                  </a:lnTo>
                  <a:lnTo>
                    <a:pt x="0" y="10825"/>
                  </a:lnTo>
                  <a:lnTo>
                    <a:pt x="135" y="12561"/>
                  </a:lnTo>
                  <a:lnTo>
                    <a:pt x="528" y="14212"/>
                  </a:lnTo>
                  <a:lnTo>
                    <a:pt x="1156" y="15755"/>
                  </a:lnTo>
                  <a:lnTo>
                    <a:pt x="2001" y="17168"/>
                  </a:lnTo>
                  <a:lnTo>
                    <a:pt x="3041" y="18426"/>
                  </a:lnTo>
                  <a:lnTo>
                    <a:pt x="4255" y="19507"/>
                  </a:lnTo>
                  <a:lnTo>
                    <a:pt x="5623" y="20388"/>
                  </a:lnTo>
                  <a:lnTo>
                    <a:pt x="7125" y="21046"/>
                  </a:lnTo>
                  <a:lnTo>
                    <a:pt x="8739" y="21458"/>
                  </a:lnTo>
                  <a:lnTo>
                    <a:pt x="10445" y="21600"/>
                  </a:lnTo>
                  <a:lnTo>
                    <a:pt x="11939" y="21466"/>
                  </a:lnTo>
                  <a:lnTo>
                    <a:pt x="13409" y="21082"/>
                  </a:lnTo>
                  <a:lnTo>
                    <a:pt x="14690" y="20477"/>
                  </a:lnTo>
                  <a:lnTo>
                    <a:pt x="15617" y="19679"/>
                  </a:lnTo>
                  <a:lnTo>
                    <a:pt x="15617" y="21150"/>
                  </a:lnTo>
                  <a:lnTo>
                    <a:pt x="21600" y="21150"/>
                  </a:lnTo>
                  <a:lnTo>
                    <a:pt x="21600" y="460"/>
                  </a:lnTo>
                  <a:lnTo>
                    <a:pt x="15617" y="46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04" name="Forma"/>
            <p:cNvSpPr/>
            <p:nvPr/>
          </p:nvSpPr>
          <p:spPr>
            <a:xfrm>
              <a:off x="161662" y="159471"/>
              <a:ext cx="261403" cy="27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6" y="21600"/>
                  </a:moveTo>
                  <a:lnTo>
                    <a:pt x="7486" y="21088"/>
                  </a:lnTo>
                  <a:lnTo>
                    <a:pt x="4485" y="19634"/>
                  </a:lnTo>
                  <a:lnTo>
                    <a:pt x="2115" y="17354"/>
                  </a:lnTo>
                  <a:lnTo>
                    <a:pt x="559" y="14370"/>
                  </a:lnTo>
                  <a:lnTo>
                    <a:pt x="0" y="10800"/>
                  </a:lnTo>
                  <a:lnTo>
                    <a:pt x="559" y="7263"/>
                  </a:lnTo>
                  <a:lnTo>
                    <a:pt x="2115" y="4283"/>
                  </a:lnTo>
                  <a:lnTo>
                    <a:pt x="4485" y="1991"/>
                  </a:lnTo>
                  <a:lnTo>
                    <a:pt x="7486" y="520"/>
                  </a:lnTo>
                  <a:lnTo>
                    <a:pt x="10936" y="0"/>
                  </a:lnTo>
                  <a:lnTo>
                    <a:pt x="14392" y="520"/>
                  </a:lnTo>
                  <a:lnTo>
                    <a:pt x="17331" y="1991"/>
                  </a:lnTo>
                  <a:lnTo>
                    <a:pt x="19607" y="4283"/>
                  </a:lnTo>
                  <a:lnTo>
                    <a:pt x="21078" y="7263"/>
                  </a:lnTo>
                  <a:lnTo>
                    <a:pt x="21600" y="10800"/>
                  </a:lnTo>
                  <a:lnTo>
                    <a:pt x="21078" y="14370"/>
                  </a:lnTo>
                  <a:lnTo>
                    <a:pt x="19607" y="17354"/>
                  </a:lnTo>
                  <a:lnTo>
                    <a:pt x="17331" y="19634"/>
                  </a:lnTo>
                  <a:lnTo>
                    <a:pt x="14392" y="21088"/>
                  </a:lnTo>
                  <a:lnTo>
                    <a:pt x="10936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308" name="object 208"/>
          <p:cNvGrpSpPr/>
          <p:nvPr/>
        </p:nvGrpSpPr>
        <p:grpSpPr>
          <a:xfrm>
            <a:off x="7081739" y="1107020"/>
            <a:ext cx="1070509" cy="591581"/>
            <a:chOff x="0" y="0"/>
            <a:chExt cx="1070508" cy="591580"/>
          </a:xfrm>
        </p:grpSpPr>
        <p:sp>
          <p:nvSpPr>
            <p:cNvPr id="2306" name="Forma"/>
            <p:cNvSpPr/>
            <p:nvPr/>
          </p:nvSpPr>
          <p:spPr>
            <a:xfrm>
              <a:off x="0" y="0"/>
              <a:ext cx="571304" cy="57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55"/>
                  </a:moveTo>
                  <a:lnTo>
                    <a:pt x="21480" y="9261"/>
                  </a:lnTo>
                  <a:lnTo>
                    <a:pt x="21129" y="7559"/>
                  </a:lnTo>
                  <a:lnTo>
                    <a:pt x="20560" y="5973"/>
                  </a:lnTo>
                  <a:lnTo>
                    <a:pt x="19789" y="4524"/>
                  </a:lnTo>
                  <a:lnTo>
                    <a:pt x="18827" y="3236"/>
                  </a:lnTo>
                  <a:lnTo>
                    <a:pt x="17691" y="2132"/>
                  </a:lnTo>
                  <a:lnTo>
                    <a:pt x="16392" y="1233"/>
                  </a:lnTo>
                  <a:lnTo>
                    <a:pt x="14946" y="563"/>
                  </a:lnTo>
                  <a:lnTo>
                    <a:pt x="13366" y="145"/>
                  </a:lnTo>
                  <a:lnTo>
                    <a:pt x="11665" y="0"/>
                  </a:lnTo>
                  <a:lnTo>
                    <a:pt x="10129" y="114"/>
                  </a:lnTo>
                  <a:lnTo>
                    <a:pt x="8558" y="464"/>
                  </a:lnTo>
                  <a:lnTo>
                    <a:pt x="7130" y="1065"/>
                  </a:lnTo>
                  <a:lnTo>
                    <a:pt x="6019" y="1931"/>
                  </a:lnTo>
                  <a:lnTo>
                    <a:pt x="6019" y="470"/>
                  </a:lnTo>
                  <a:lnTo>
                    <a:pt x="0" y="470"/>
                  </a:lnTo>
                  <a:lnTo>
                    <a:pt x="0" y="21600"/>
                  </a:lnTo>
                  <a:lnTo>
                    <a:pt x="6019" y="21600"/>
                  </a:lnTo>
                  <a:lnTo>
                    <a:pt x="6019" y="11055"/>
                  </a:lnTo>
                  <a:lnTo>
                    <a:pt x="6297" y="9222"/>
                  </a:lnTo>
                  <a:lnTo>
                    <a:pt x="7058" y="7792"/>
                  </a:lnTo>
                  <a:lnTo>
                    <a:pt x="8194" y="6768"/>
                  </a:lnTo>
                  <a:lnTo>
                    <a:pt x="9597" y="6152"/>
                  </a:lnTo>
                  <a:lnTo>
                    <a:pt x="11157" y="5947"/>
                  </a:lnTo>
                  <a:lnTo>
                    <a:pt x="12894" y="6268"/>
                  </a:lnTo>
                  <a:lnTo>
                    <a:pt x="14309" y="7229"/>
                  </a:lnTo>
                  <a:lnTo>
                    <a:pt x="15263" y="8826"/>
                  </a:lnTo>
                  <a:lnTo>
                    <a:pt x="15612" y="11055"/>
                  </a:lnTo>
                  <a:lnTo>
                    <a:pt x="15612" y="21600"/>
                  </a:lnTo>
                  <a:lnTo>
                    <a:pt x="21600" y="21600"/>
                  </a:lnTo>
                  <a:lnTo>
                    <a:pt x="21600" y="11055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07" name="Forma"/>
            <p:cNvSpPr/>
            <p:nvPr/>
          </p:nvSpPr>
          <p:spPr>
            <a:xfrm>
              <a:off x="657579" y="0"/>
              <a:ext cx="412930" cy="59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61" y="12836"/>
                  </a:moveTo>
                  <a:lnTo>
                    <a:pt x="11068" y="13054"/>
                  </a:lnTo>
                  <a:lnTo>
                    <a:pt x="11891" y="13399"/>
                  </a:lnTo>
                  <a:lnTo>
                    <a:pt x="12363" y="13860"/>
                  </a:lnTo>
                  <a:lnTo>
                    <a:pt x="12513" y="14427"/>
                  </a:lnTo>
                  <a:lnTo>
                    <a:pt x="12377" y="14975"/>
                  </a:lnTo>
                  <a:lnTo>
                    <a:pt x="11965" y="15420"/>
                  </a:lnTo>
                  <a:lnTo>
                    <a:pt x="11267" y="15718"/>
                  </a:lnTo>
                  <a:lnTo>
                    <a:pt x="10277" y="15827"/>
                  </a:lnTo>
                  <a:lnTo>
                    <a:pt x="9352" y="15778"/>
                  </a:lnTo>
                  <a:lnTo>
                    <a:pt x="8508" y="15620"/>
                  </a:lnTo>
                  <a:lnTo>
                    <a:pt x="7743" y="15338"/>
                  </a:lnTo>
                  <a:lnTo>
                    <a:pt x="7052" y="14917"/>
                  </a:lnTo>
                  <a:lnTo>
                    <a:pt x="0" y="18489"/>
                  </a:lnTo>
                  <a:lnTo>
                    <a:pt x="2066" y="19840"/>
                  </a:lnTo>
                  <a:lnTo>
                    <a:pt x="4427" y="20813"/>
                  </a:lnTo>
                  <a:lnTo>
                    <a:pt x="7129" y="21402"/>
                  </a:lnTo>
                  <a:lnTo>
                    <a:pt x="10220" y="21600"/>
                  </a:lnTo>
                  <a:lnTo>
                    <a:pt x="12863" y="21429"/>
                  </a:lnTo>
                  <a:lnTo>
                    <a:pt x="15271" y="20932"/>
                  </a:lnTo>
                  <a:lnTo>
                    <a:pt x="17382" y="20138"/>
                  </a:lnTo>
                  <a:lnTo>
                    <a:pt x="19134" y="19071"/>
                  </a:lnTo>
                  <a:lnTo>
                    <a:pt x="20462" y="17759"/>
                  </a:lnTo>
                  <a:lnTo>
                    <a:pt x="21305" y="16229"/>
                  </a:lnTo>
                  <a:lnTo>
                    <a:pt x="21600" y="14507"/>
                  </a:lnTo>
                  <a:lnTo>
                    <a:pt x="21267" y="12564"/>
                  </a:lnTo>
                  <a:lnTo>
                    <a:pt x="20320" y="10981"/>
                  </a:lnTo>
                  <a:lnTo>
                    <a:pt x="18839" y="9736"/>
                  </a:lnTo>
                  <a:lnTo>
                    <a:pt x="16903" y="8805"/>
                  </a:lnTo>
                  <a:lnTo>
                    <a:pt x="14591" y="8165"/>
                  </a:lnTo>
                  <a:lnTo>
                    <a:pt x="11982" y="7794"/>
                  </a:lnTo>
                  <a:lnTo>
                    <a:pt x="10447" y="7597"/>
                  </a:lnTo>
                  <a:lnTo>
                    <a:pt x="9474" y="7318"/>
                  </a:lnTo>
                  <a:lnTo>
                    <a:pt x="8963" y="6949"/>
                  </a:lnTo>
                  <a:lnTo>
                    <a:pt x="8815" y="6483"/>
                  </a:lnTo>
                  <a:lnTo>
                    <a:pt x="8933" y="6054"/>
                  </a:lnTo>
                  <a:lnTo>
                    <a:pt x="9275" y="5715"/>
                  </a:lnTo>
                  <a:lnTo>
                    <a:pt x="9825" y="5493"/>
                  </a:lnTo>
                  <a:lnTo>
                    <a:pt x="10564" y="5412"/>
                  </a:lnTo>
                  <a:lnTo>
                    <a:pt x="11352" y="5478"/>
                  </a:lnTo>
                  <a:lnTo>
                    <a:pt x="12052" y="5659"/>
                  </a:lnTo>
                  <a:lnTo>
                    <a:pt x="12686" y="5932"/>
                  </a:lnTo>
                  <a:lnTo>
                    <a:pt x="13272" y="6273"/>
                  </a:lnTo>
                  <a:lnTo>
                    <a:pt x="19264" y="3241"/>
                  </a:lnTo>
                  <a:lnTo>
                    <a:pt x="17519" y="1836"/>
                  </a:lnTo>
                  <a:lnTo>
                    <a:pt x="15462" y="822"/>
                  </a:lnTo>
                  <a:lnTo>
                    <a:pt x="13088" y="207"/>
                  </a:lnTo>
                  <a:lnTo>
                    <a:pt x="10392" y="0"/>
                  </a:lnTo>
                  <a:lnTo>
                    <a:pt x="8142" y="215"/>
                  </a:lnTo>
                  <a:lnTo>
                    <a:pt x="5909" y="826"/>
                  </a:lnTo>
                  <a:lnTo>
                    <a:pt x="3868" y="1786"/>
                  </a:lnTo>
                  <a:lnTo>
                    <a:pt x="2194" y="3046"/>
                  </a:lnTo>
                  <a:lnTo>
                    <a:pt x="1061" y="4558"/>
                  </a:lnTo>
                  <a:lnTo>
                    <a:pt x="645" y="6273"/>
                  </a:lnTo>
                  <a:lnTo>
                    <a:pt x="952" y="7944"/>
                  </a:lnTo>
                  <a:lnTo>
                    <a:pt x="1834" y="9420"/>
                  </a:lnTo>
                  <a:lnTo>
                    <a:pt x="3227" y="10672"/>
                  </a:lnTo>
                  <a:lnTo>
                    <a:pt x="5070" y="11677"/>
                  </a:lnTo>
                  <a:lnTo>
                    <a:pt x="7302" y="12407"/>
                  </a:lnTo>
                  <a:lnTo>
                    <a:pt x="9861" y="12836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09" name="object 209"/>
          <p:cNvSpPr/>
          <p:nvPr/>
        </p:nvSpPr>
        <p:spPr>
          <a:xfrm>
            <a:off x="8249979" y="1119624"/>
            <a:ext cx="571304" cy="578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010"/>
                </a:moveTo>
                <a:lnTo>
                  <a:pt x="145" y="12905"/>
                </a:lnTo>
                <a:lnTo>
                  <a:pt x="565" y="14692"/>
                </a:lnTo>
                <a:lnTo>
                  <a:pt x="1243" y="16340"/>
                </a:lnTo>
                <a:lnTo>
                  <a:pt x="2159" y="17820"/>
                </a:lnTo>
                <a:lnTo>
                  <a:pt x="3293" y="19099"/>
                </a:lnTo>
                <a:lnTo>
                  <a:pt x="4627" y="20147"/>
                </a:lnTo>
                <a:lnTo>
                  <a:pt x="6142" y="20934"/>
                </a:lnTo>
                <a:lnTo>
                  <a:pt x="7817" y="21428"/>
                </a:lnTo>
                <a:lnTo>
                  <a:pt x="9635" y="21600"/>
                </a:lnTo>
                <a:lnTo>
                  <a:pt x="11258" y="21482"/>
                </a:lnTo>
                <a:lnTo>
                  <a:pt x="12930" y="21121"/>
                </a:lnTo>
                <a:lnTo>
                  <a:pt x="14449" y="20509"/>
                </a:lnTo>
                <a:lnTo>
                  <a:pt x="15612" y="19637"/>
                </a:lnTo>
                <a:lnTo>
                  <a:pt x="15612" y="21140"/>
                </a:lnTo>
                <a:lnTo>
                  <a:pt x="21600" y="21140"/>
                </a:lnTo>
                <a:lnTo>
                  <a:pt x="21600" y="0"/>
                </a:lnTo>
                <a:lnTo>
                  <a:pt x="15612" y="0"/>
                </a:lnTo>
                <a:lnTo>
                  <a:pt x="15612" y="10509"/>
                </a:lnTo>
                <a:lnTo>
                  <a:pt x="15331" y="12544"/>
                </a:lnTo>
                <a:lnTo>
                  <a:pt x="14562" y="14019"/>
                </a:lnTo>
                <a:lnTo>
                  <a:pt x="13417" y="14995"/>
                </a:lnTo>
                <a:lnTo>
                  <a:pt x="12007" y="15535"/>
                </a:lnTo>
                <a:lnTo>
                  <a:pt x="10443" y="15702"/>
                </a:lnTo>
                <a:lnTo>
                  <a:pt x="8730" y="15320"/>
                </a:lnTo>
                <a:lnTo>
                  <a:pt x="7327" y="14251"/>
                </a:lnTo>
                <a:lnTo>
                  <a:pt x="6378" y="12610"/>
                </a:lnTo>
                <a:lnTo>
                  <a:pt x="6029" y="10509"/>
                </a:lnTo>
                <a:lnTo>
                  <a:pt x="6029" y="0"/>
                </a:lnTo>
                <a:lnTo>
                  <a:pt x="0" y="0"/>
                </a:lnTo>
                <a:lnTo>
                  <a:pt x="0" y="11010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313" name="object 210"/>
          <p:cNvGrpSpPr/>
          <p:nvPr/>
        </p:nvGrpSpPr>
        <p:grpSpPr>
          <a:xfrm>
            <a:off x="8934685" y="929737"/>
            <a:ext cx="1022317" cy="768865"/>
            <a:chOff x="0" y="0"/>
            <a:chExt cx="1022316" cy="768863"/>
          </a:xfrm>
        </p:grpSpPr>
        <p:sp>
          <p:nvSpPr>
            <p:cNvPr id="2310" name="object 211"/>
            <p:cNvSpPr/>
            <p:nvPr/>
          </p:nvSpPr>
          <p:spPr>
            <a:xfrm>
              <a:off x="0" y="177281"/>
              <a:ext cx="576784" cy="59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00" y="13736"/>
                  </a:moveTo>
                  <a:lnTo>
                    <a:pt x="15226" y="14683"/>
                  </a:lnTo>
                  <a:lnTo>
                    <a:pt x="14118" y="15333"/>
                  </a:lnTo>
                  <a:lnTo>
                    <a:pt x="12855" y="15707"/>
                  </a:lnTo>
                  <a:lnTo>
                    <a:pt x="11513" y="15827"/>
                  </a:lnTo>
                  <a:lnTo>
                    <a:pt x="11050" y="15816"/>
                  </a:lnTo>
                  <a:lnTo>
                    <a:pt x="10600" y="15777"/>
                  </a:lnTo>
                  <a:lnTo>
                    <a:pt x="10165" y="15701"/>
                  </a:lnTo>
                  <a:lnTo>
                    <a:pt x="9748" y="15577"/>
                  </a:lnTo>
                  <a:lnTo>
                    <a:pt x="21600" y="7303"/>
                  </a:lnTo>
                  <a:lnTo>
                    <a:pt x="20986" y="5884"/>
                  </a:lnTo>
                  <a:lnTo>
                    <a:pt x="20134" y="4537"/>
                  </a:lnTo>
                  <a:lnTo>
                    <a:pt x="19062" y="3300"/>
                  </a:lnTo>
                  <a:lnTo>
                    <a:pt x="17787" y="2207"/>
                  </a:lnTo>
                  <a:lnTo>
                    <a:pt x="16326" y="1295"/>
                  </a:lnTo>
                  <a:lnTo>
                    <a:pt x="14698" y="599"/>
                  </a:lnTo>
                  <a:lnTo>
                    <a:pt x="12920" y="156"/>
                  </a:lnTo>
                  <a:lnTo>
                    <a:pt x="11010" y="0"/>
                  </a:lnTo>
                  <a:lnTo>
                    <a:pt x="9221" y="142"/>
                  </a:lnTo>
                  <a:lnTo>
                    <a:pt x="7525" y="551"/>
                  </a:lnTo>
                  <a:lnTo>
                    <a:pt x="5944" y="1207"/>
                  </a:lnTo>
                  <a:lnTo>
                    <a:pt x="4502" y="2087"/>
                  </a:lnTo>
                  <a:lnTo>
                    <a:pt x="3219" y="3169"/>
                  </a:lnTo>
                  <a:lnTo>
                    <a:pt x="2120" y="4430"/>
                  </a:lnTo>
                  <a:lnTo>
                    <a:pt x="1226" y="5848"/>
                  </a:lnTo>
                  <a:lnTo>
                    <a:pt x="560" y="7402"/>
                  </a:lnTo>
                  <a:lnTo>
                    <a:pt x="144" y="9068"/>
                  </a:lnTo>
                  <a:lnTo>
                    <a:pt x="0" y="10825"/>
                  </a:lnTo>
                  <a:lnTo>
                    <a:pt x="150" y="12561"/>
                  </a:lnTo>
                  <a:lnTo>
                    <a:pt x="584" y="14212"/>
                  </a:lnTo>
                  <a:lnTo>
                    <a:pt x="1279" y="15755"/>
                  </a:lnTo>
                  <a:lnTo>
                    <a:pt x="2211" y="17168"/>
                  </a:lnTo>
                  <a:lnTo>
                    <a:pt x="3359" y="18426"/>
                  </a:lnTo>
                  <a:lnTo>
                    <a:pt x="4699" y="19507"/>
                  </a:lnTo>
                  <a:lnTo>
                    <a:pt x="6207" y="20388"/>
                  </a:lnTo>
                  <a:lnTo>
                    <a:pt x="7861" y="21046"/>
                  </a:lnTo>
                  <a:lnTo>
                    <a:pt x="9637" y="21458"/>
                  </a:lnTo>
                  <a:lnTo>
                    <a:pt x="11513" y="21600"/>
                  </a:lnTo>
                  <a:lnTo>
                    <a:pt x="13393" y="21463"/>
                  </a:lnTo>
                  <a:lnTo>
                    <a:pt x="15213" y="21067"/>
                  </a:lnTo>
                  <a:lnTo>
                    <a:pt x="16920" y="20432"/>
                  </a:lnTo>
                  <a:lnTo>
                    <a:pt x="18461" y="19578"/>
                  </a:lnTo>
                  <a:lnTo>
                    <a:pt x="19786" y="18527"/>
                  </a:lnTo>
                  <a:lnTo>
                    <a:pt x="20841" y="17298"/>
                  </a:lnTo>
                  <a:lnTo>
                    <a:pt x="16100" y="13736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311" name="object 212" descr="object 2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20" y="315709"/>
              <a:ext cx="253074" cy="216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2" name="object 213"/>
            <p:cNvSpPr/>
            <p:nvPr/>
          </p:nvSpPr>
          <p:spPr>
            <a:xfrm>
              <a:off x="643090" y="0"/>
              <a:ext cx="379227" cy="76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461"/>
                  </a:moveTo>
                  <a:lnTo>
                    <a:pt x="21600" y="5335"/>
                  </a:lnTo>
                  <a:lnTo>
                    <a:pt x="13937" y="5335"/>
                  </a:lnTo>
                  <a:lnTo>
                    <a:pt x="13937" y="0"/>
                  </a:lnTo>
                  <a:lnTo>
                    <a:pt x="4854" y="3248"/>
                  </a:lnTo>
                  <a:lnTo>
                    <a:pt x="4854" y="5335"/>
                  </a:lnTo>
                  <a:lnTo>
                    <a:pt x="0" y="5335"/>
                  </a:lnTo>
                  <a:lnTo>
                    <a:pt x="0" y="9461"/>
                  </a:lnTo>
                  <a:lnTo>
                    <a:pt x="4854" y="9461"/>
                  </a:lnTo>
                  <a:lnTo>
                    <a:pt x="4854" y="14664"/>
                  </a:lnTo>
                  <a:lnTo>
                    <a:pt x="5104" y="15991"/>
                  </a:lnTo>
                  <a:lnTo>
                    <a:pt x="5830" y="17207"/>
                  </a:lnTo>
                  <a:lnTo>
                    <a:pt x="7000" y="18300"/>
                  </a:lnTo>
                  <a:lnTo>
                    <a:pt x="8578" y="19258"/>
                  </a:lnTo>
                  <a:lnTo>
                    <a:pt x="10532" y="20069"/>
                  </a:lnTo>
                  <a:lnTo>
                    <a:pt x="12826" y="20720"/>
                  </a:lnTo>
                  <a:lnTo>
                    <a:pt x="15427" y="21201"/>
                  </a:lnTo>
                  <a:lnTo>
                    <a:pt x="18300" y="21498"/>
                  </a:lnTo>
                  <a:lnTo>
                    <a:pt x="21413" y="21600"/>
                  </a:lnTo>
                  <a:lnTo>
                    <a:pt x="21413" y="17158"/>
                  </a:lnTo>
                  <a:lnTo>
                    <a:pt x="18493" y="17002"/>
                  </a:lnTo>
                  <a:lnTo>
                    <a:pt x="16118" y="16522"/>
                  </a:lnTo>
                  <a:lnTo>
                    <a:pt x="14521" y="15707"/>
                  </a:lnTo>
                  <a:lnTo>
                    <a:pt x="13937" y="14541"/>
                  </a:lnTo>
                  <a:lnTo>
                    <a:pt x="13937" y="9461"/>
                  </a:lnTo>
                  <a:lnTo>
                    <a:pt x="21600" y="9461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14" name="object 214"/>
          <p:cNvSpPr/>
          <p:nvPr/>
        </p:nvSpPr>
        <p:spPr>
          <a:xfrm>
            <a:off x="10046806" y="1119624"/>
            <a:ext cx="571304" cy="578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010"/>
                </a:moveTo>
                <a:lnTo>
                  <a:pt x="145" y="12905"/>
                </a:lnTo>
                <a:lnTo>
                  <a:pt x="565" y="14692"/>
                </a:lnTo>
                <a:lnTo>
                  <a:pt x="1243" y="16340"/>
                </a:lnTo>
                <a:lnTo>
                  <a:pt x="2159" y="17820"/>
                </a:lnTo>
                <a:lnTo>
                  <a:pt x="3293" y="19099"/>
                </a:lnTo>
                <a:lnTo>
                  <a:pt x="4627" y="20147"/>
                </a:lnTo>
                <a:lnTo>
                  <a:pt x="6142" y="20934"/>
                </a:lnTo>
                <a:lnTo>
                  <a:pt x="7817" y="21428"/>
                </a:lnTo>
                <a:lnTo>
                  <a:pt x="9635" y="21600"/>
                </a:lnTo>
                <a:lnTo>
                  <a:pt x="11258" y="21482"/>
                </a:lnTo>
                <a:lnTo>
                  <a:pt x="12930" y="21121"/>
                </a:lnTo>
                <a:lnTo>
                  <a:pt x="14449" y="20509"/>
                </a:lnTo>
                <a:lnTo>
                  <a:pt x="15612" y="19637"/>
                </a:lnTo>
                <a:lnTo>
                  <a:pt x="15612" y="21140"/>
                </a:lnTo>
                <a:lnTo>
                  <a:pt x="21600" y="21140"/>
                </a:lnTo>
                <a:lnTo>
                  <a:pt x="21600" y="0"/>
                </a:lnTo>
                <a:lnTo>
                  <a:pt x="15612" y="0"/>
                </a:lnTo>
                <a:lnTo>
                  <a:pt x="15612" y="10509"/>
                </a:lnTo>
                <a:lnTo>
                  <a:pt x="15331" y="12544"/>
                </a:lnTo>
                <a:lnTo>
                  <a:pt x="14562" y="14019"/>
                </a:lnTo>
                <a:lnTo>
                  <a:pt x="13417" y="14995"/>
                </a:lnTo>
                <a:lnTo>
                  <a:pt x="12007" y="15535"/>
                </a:lnTo>
                <a:lnTo>
                  <a:pt x="10443" y="15702"/>
                </a:lnTo>
                <a:lnTo>
                  <a:pt x="8730" y="15320"/>
                </a:lnTo>
                <a:lnTo>
                  <a:pt x="7327" y="14251"/>
                </a:lnTo>
                <a:lnTo>
                  <a:pt x="6378" y="12610"/>
                </a:lnTo>
                <a:lnTo>
                  <a:pt x="6029" y="10509"/>
                </a:lnTo>
                <a:lnTo>
                  <a:pt x="6029" y="0"/>
                </a:lnTo>
                <a:lnTo>
                  <a:pt x="0" y="0"/>
                </a:lnTo>
                <a:lnTo>
                  <a:pt x="0" y="11010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317" name="object 215"/>
          <p:cNvGrpSpPr/>
          <p:nvPr/>
        </p:nvGrpSpPr>
        <p:grpSpPr>
          <a:xfrm>
            <a:off x="10731511" y="850001"/>
            <a:ext cx="575688" cy="848599"/>
            <a:chOff x="0" y="0"/>
            <a:chExt cx="575686" cy="848598"/>
          </a:xfrm>
        </p:grpSpPr>
        <p:sp>
          <p:nvSpPr>
            <p:cNvPr id="2315" name="Forma"/>
            <p:cNvSpPr/>
            <p:nvPr/>
          </p:nvSpPr>
          <p:spPr>
            <a:xfrm>
              <a:off x="0" y="0"/>
              <a:ext cx="575687" cy="84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17" y="0"/>
                  </a:moveTo>
                  <a:lnTo>
                    <a:pt x="15617" y="7860"/>
                  </a:lnTo>
                  <a:lnTo>
                    <a:pt x="14684" y="7366"/>
                  </a:lnTo>
                  <a:lnTo>
                    <a:pt x="13393" y="6945"/>
                  </a:lnTo>
                  <a:lnTo>
                    <a:pt x="11921" y="6652"/>
                  </a:lnTo>
                  <a:lnTo>
                    <a:pt x="10445" y="6542"/>
                  </a:lnTo>
                  <a:lnTo>
                    <a:pt x="8771" y="6641"/>
                  </a:lnTo>
                  <a:lnTo>
                    <a:pt x="7176" y="6926"/>
                  </a:lnTo>
                  <a:lnTo>
                    <a:pt x="5682" y="7384"/>
                  </a:lnTo>
                  <a:lnTo>
                    <a:pt x="4313" y="7997"/>
                  </a:lnTo>
                  <a:lnTo>
                    <a:pt x="3091" y="8751"/>
                  </a:lnTo>
                  <a:lnTo>
                    <a:pt x="2039" y="9630"/>
                  </a:lnTo>
                  <a:lnTo>
                    <a:pt x="1182" y="10619"/>
                  </a:lnTo>
                  <a:lnTo>
                    <a:pt x="541" y="11702"/>
                  </a:lnTo>
                  <a:lnTo>
                    <a:pt x="139" y="12864"/>
                  </a:lnTo>
                  <a:lnTo>
                    <a:pt x="0" y="14088"/>
                  </a:lnTo>
                  <a:lnTo>
                    <a:pt x="135" y="15299"/>
                  </a:lnTo>
                  <a:lnTo>
                    <a:pt x="528" y="16450"/>
                  </a:lnTo>
                  <a:lnTo>
                    <a:pt x="1156" y="17526"/>
                  </a:lnTo>
                  <a:lnTo>
                    <a:pt x="2001" y="18510"/>
                  </a:lnTo>
                  <a:lnTo>
                    <a:pt x="3041" y="19387"/>
                  </a:lnTo>
                  <a:lnTo>
                    <a:pt x="4255" y="20141"/>
                  </a:lnTo>
                  <a:lnTo>
                    <a:pt x="5623" y="20755"/>
                  </a:lnTo>
                  <a:lnTo>
                    <a:pt x="7125" y="21214"/>
                  </a:lnTo>
                  <a:lnTo>
                    <a:pt x="8739" y="21501"/>
                  </a:lnTo>
                  <a:lnTo>
                    <a:pt x="10445" y="21600"/>
                  </a:lnTo>
                  <a:lnTo>
                    <a:pt x="11939" y="21506"/>
                  </a:lnTo>
                  <a:lnTo>
                    <a:pt x="13409" y="21239"/>
                  </a:lnTo>
                  <a:lnTo>
                    <a:pt x="14690" y="20817"/>
                  </a:lnTo>
                  <a:lnTo>
                    <a:pt x="15617" y="20261"/>
                  </a:lnTo>
                  <a:lnTo>
                    <a:pt x="15617" y="21286"/>
                  </a:lnTo>
                  <a:lnTo>
                    <a:pt x="21600" y="21286"/>
                  </a:lnTo>
                  <a:lnTo>
                    <a:pt x="21600" y="0"/>
                  </a:lnTo>
                  <a:lnTo>
                    <a:pt x="15617" y="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16" name="Forma"/>
            <p:cNvSpPr/>
            <p:nvPr/>
          </p:nvSpPr>
          <p:spPr>
            <a:xfrm>
              <a:off x="161663" y="416488"/>
              <a:ext cx="261403" cy="27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6" y="21600"/>
                  </a:moveTo>
                  <a:lnTo>
                    <a:pt x="7486" y="21088"/>
                  </a:lnTo>
                  <a:lnTo>
                    <a:pt x="4485" y="19634"/>
                  </a:lnTo>
                  <a:lnTo>
                    <a:pt x="2115" y="17354"/>
                  </a:lnTo>
                  <a:lnTo>
                    <a:pt x="559" y="14370"/>
                  </a:lnTo>
                  <a:lnTo>
                    <a:pt x="0" y="10800"/>
                  </a:lnTo>
                  <a:lnTo>
                    <a:pt x="559" y="7263"/>
                  </a:lnTo>
                  <a:lnTo>
                    <a:pt x="2115" y="4283"/>
                  </a:lnTo>
                  <a:lnTo>
                    <a:pt x="4485" y="1991"/>
                  </a:lnTo>
                  <a:lnTo>
                    <a:pt x="7486" y="520"/>
                  </a:lnTo>
                  <a:lnTo>
                    <a:pt x="10936" y="0"/>
                  </a:lnTo>
                  <a:lnTo>
                    <a:pt x="14392" y="520"/>
                  </a:lnTo>
                  <a:lnTo>
                    <a:pt x="17331" y="1991"/>
                  </a:lnTo>
                  <a:lnTo>
                    <a:pt x="19607" y="4283"/>
                  </a:lnTo>
                  <a:lnTo>
                    <a:pt x="21078" y="7263"/>
                  </a:lnTo>
                  <a:lnTo>
                    <a:pt x="21600" y="10800"/>
                  </a:lnTo>
                  <a:lnTo>
                    <a:pt x="21078" y="14370"/>
                  </a:lnTo>
                  <a:lnTo>
                    <a:pt x="19607" y="17354"/>
                  </a:lnTo>
                  <a:lnTo>
                    <a:pt x="17331" y="19634"/>
                  </a:lnTo>
                  <a:lnTo>
                    <a:pt x="14392" y="21088"/>
                  </a:lnTo>
                  <a:lnTo>
                    <a:pt x="10936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318" name="object 216" descr="object 2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706" y="820188"/>
            <a:ext cx="229510" cy="220467"/>
          </a:xfrm>
          <a:prstGeom prst="rect">
            <a:avLst/>
          </a:prstGeom>
          <a:ln w="12700">
            <a:miter lim="400000"/>
          </a:ln>
        </p:spPr>
      </p:pic>
      <p:sp>
        <p:nvSpPr>
          <p:cNvPr id="2319" name="object 217"/>
          <p:cNvSpPr/>
          <p:nvPr/>
        </p:nvSpPr>
        <p:spPr>
          <a:xfrm>
            <a:off x="11444178" y="1119623"/>
            <a:ext cx="159199" cy="566647"/>
          </a:xfrm>
          <a:prstGeom prst="rect">
            <a:avLst/>
          </a:pr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20" name="object 218"/>
          <p:cNvSpPr/>
          <p:nvPr/>
        </p:nvSpPr>
        <p:spPr>
          <a:xfrm>
            <a:off x="11740470" y="1107020"/>
            <a:ext cx="571304" cy="579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55"/>
                </a:moveTo>
                <a:lnTo>
                  <a:pt x="21480" y="9261"/>
                </a:lnTo>
                <a:lnTo>
                  <a:pt x="21129" y="7559"/>
                </a:lnTo>
                <a:lnTo>
                  <a:pt x="20560" y="5973"/>
                </a:lnTo>
                <a:lnTo>
                  <a:pt x="19789" y="4524"/>
                </a:lnTo>
                <a:lnTo>
                  <a:pt x="18827" y="3236"/>
                </a:lnTo>
                <a:lnTo>
                  <a:pt x="17691" y="2132"/>
                </a:lnTo>
                <a:lnTo>
                  <a:pt x="16392" y="1233"/>
                </a:lnTo>
                <a:lnTo>
                  <a:pt x="14946" y="563"/>
                </a:lnTo>
                <a:lnTo>
                  <a:pt x="13366" y="145"/>
                </a:lnTo>
                <a:lnTo>
                  <a:pt x="11665" y="0"/>
                </a:lnTo>
                <a:lnTo>
                  <a:pt x="10129" y="114"/>
                </a:lnTo>
                <a:lnTo>
                  <a:pt x="8558" y="464"/>
                </a:lnTo>
                <a:lnTo>
                  <a:pt x="7130" y="1065"/>
                </a:lnTo>
                <a:lnTo>
                  <a:pt x="6019" y="1931"/>
                </a:lnTo>
                <a:lnTo>
                  <a:pt x="6019" y="470"/>
                </a:lnTo>
                <a:lnTo>
                  <a:pt x="0" y="470"/>
                </a:lnTo>
                <a:lnTo>
                  <a:pt x="0" y="21600"/>
                </a:lnTo>
                <a:lnTo>
                  <a:pt x="6019" y="21600"/>
                </a:lnTo>
                <a:lnTo>
                  <a:pt x="6019" y="11055"/>
                </a:lnTo>
                <a:lnTo>
                  <a:pt x="6297" y="9222"/>
                </a:lnTo>
                <a:lnTo>
                  <a:pt x="7058" y="7792"/>
                </a:lnTo>
                <a:lnTo>
                  <a:pt x="8194" y="6768"/>
                </a:lnTo>
                <a:lnTo>
                  <a:pt x="9597" y="6152"/>
                </a:lnTo>
                <a:lnTo>
                  <a:pt x="11157" y="5947"/>
                </a:lnTo>
                <a:lnTo>
                  <a:pt x="12894" y="6268"/>
                </a:lnTo>
                <a:lnTo>
                  <a:pt x="14309" y="7229"/>
                </a:lnTo>
                <a:lnTo>
                  <a:pt x="15263" y="8826"/>
                </a:lnTo>
                <a:lnTo>
                  <a:pt x="15612" y="11055"/>
                </a:lnTo>
                <a:lnTo>
                  <a:pt x="15612" y="21600"/>
                </a:lnTo>
                <a:lnTo>
                  <a:pt x="21600" y="21600"/>
                </a:lnTo>
                <a:lnTo>
                  <a:pt x="21600" y="11055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323" name="object 219"/>
          <p:cNvGrpSpPr/>
          <p:nvPr/>
        </p:nvGrpSpPr>
        <p:grpSpPr>
          <a:xfrm>
            <a:off x="12417230" y="1107019"/>
            <a:ext cx="576784" cy="591583"/>
            <a:chOff x="0" y="0"/>
            <a:chExt cx="576783" cy="591581"/>
          </a:xfrm>
        </p:grpSpPr>
        <p:sp>
          <p:nvSpPr>
            <p:cNvPr id="2321" name="object 220"/>
            <p:cNvSpPr/>
            <p:nvPr/>
          </p:nvSpPr>
          <p:spPr>
            <a:xfrm>
              <a:off x="0" y="0"/>
              <a:ext cx="576784" cy="59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00" y="13736"/>
                  </a:moveTo>
                  <a:lnTo>
                    <a:pt x="15226" y="14683"/>
                  </a:lnTo>
                  <a:lnTo>
                    <a:pt x="14118" y="15333"/>
                  </a:lnTo>
                  <a:lnTo>
                    <a:pt x="12855" y="15707"/>
                  </a:lnTo>
                  <a:lnTo>
                    <a:pt x="11513" y="15827"/>
                  </a:lnTo>
                  <a:lnTo>
                    <a:pt x="11050" y="15816"/>
                  </a:lnTo>
                  <a:lnTo>
                    <a:pt x="10600" y="15777"/>
                  </a:lnTo>
                  <a:lnTo>
                    <a:pt x="10165" y="15701"/>
                  </a:lnTo>
                  <a:lnTo>
                    <a:pt x="9748" y="15577"/>
                  </a:lnTo>
                  <a:lnTo>
                    <a:pt x="21600" y="7303"/>
                  </a:lnTo>
                  <a:lnTo>
                    <a:pt x="20986" y="5884"/>
                  </a:lnTo>
                  <a:lnTo>
                    <a:pt x="20134" y="4537"/>
                  </a:lnTo>
                  <a:lnTo>
                    <a:pt x="19062" y="3300"/>
                  </a:lnTo>
                  <a:lnTo>
                    <a:pt x="17787" y="2207"/>
                  </a:lnTo>
                  <a:lnTo>
                    <a:pt x="16326" y="1295"/>
                  </a:lnTo>
                  <a:lnTo>
                    <a:pt x="14698" y="599"/>
                  </a:lnTo>
                  <a:lnTo>
                    <a:pt x="12920" y="156"/>
                  </a:lnTo>
                  <a:lnTo>
                    <a:pt x="11010" y="0"/>
                  </a:lnTo>
                  <a:lnTo>
                    <a:pt x="9221" y="142"/>
                  </a:lnTo>
                  <a:lnTo>
                    <a:pt x="7525" y="551"/>
                  </a:lnTo>
                  <a:lnTo>
                    <a:pt x="5944" y="1207"/>
                  </a:lnTo>
                  <a:lnTo>
                    <a:pt x="4502" y="2087"/>
                  </a:lnTo>
                  <a:lnTo>
                    <a:pt x="3219" y="3169"/>
                  </a:lnTo>
                  <a:lnTo>
                    <a:pt x="2120" y="4430"/>
                  </a:lnTo>
                  <a:lnTo>
                    <a:pt x="1226" y="5848"/>
                  </a:lnTo>
                  <a:lnTo>
                    <a:pt x="560" y="7402"/>
                  </a:lnTo>
                  <a:lnTo>
                    <a:pt x="144" y="9068"/>
                  </a:lnTo>
                  <a:lnTo>
                    <a:pt x="0" y="10825"/>
                  </a:lnTo>
                  <a:lnTo>
                    <a:pt x="150" y="12561"/>
                  </a:lnTo>
                  <a:lnTo>
                    <a:pt x="584" y="14212"/>
                  </a:lnTo>
                  <a:lnTo>
                    <a:pt x="1279" y="15755"/>
                  </a:lnTo>
                  <a:lnTo>
                    <a:pt x="2211" y="17168"/>
                  </a:lnTo>
                  <a:lnTo>
                    <a:pt x="3359" y="18426"/>
                  </a:lnTo>
                  <a:lnTo>
                    <a:pt x="4699" y="19507"/>
                  </a:lnTo>
                  <a:lnTo>
                    <a:pt x="6207" y="20388"/>
                  </a:lnTo>
                  <a:lnTo>
                    <a:pt x="7861" y="21046"/>
                  </a:lnTo>
                  <a:lnTo>
                    <a:pt x="9637" y="21458"/>
                  </a:lnTo>
                  <a:lnTo>
                    <a:pt x="11513" y="21600"/>
                  </a:lnTo>
                  <a:lnTo>
                    <a:pt x="13393" y="21463"/>
                  </a:lnTo>
                  <a:lnTo>
                    <a:pt x="15213" y="21067"/>
                  </a:lnTo>
                  <a:lnTo>
                    <a:pt x="16920" y="20432"/>
                  </a:lnTo>
                  <a:lnTo>
                    <a:pt x="18461" y="19578"/>
                  </a:lnTo>
                  <a:lnTo>
                    <a:pt x="19786" y="18527"/>
                  </a:lnTo>
                  <a:lnTo>
                    <a:pt x="20841" y="17298"/>
                  </a:lnTo>
                  <a:lnTo>
                    <a:pt x="16100" y="13736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322" name="object 221" descr="object 2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19" y="138427"/>
              <a:ext cx="253074" cy="216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24" name="object 223"/>
          <p:cNvSpPr txBox="1"/>
          <p:nvPr/>
        </p:nvSpPr>
        <p:spPr>
          <a:xfrm>
            <a:off x="329600" y="6002626"/>
            <a:ext cx="8698867" cy="367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634" marR="17145" indent="23495" algn="ctr">
              <a:lnSpc>
                <a:spcPct val="117600"/>
              </a:lnSpc>
              <a:defRPr sz="2000" spc="2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Questa</a:t>
            </a:r>
            <a:r>
              <a:rPr spc="90"/>
              <a:t> </a:t>
            </a:r>
            <a:r>
              <a:rPr spc="190"/>
              <a:t>virt</a:t>
            </a:r>
            <a:r>
              <a:rPr sz="1500" spc="190"/>
              <a:t>ù</a:t>
            </a:r>
            <a:r>
              <a:rPr sz="1500" spc="229"/>
              <a:t> </a:t>
            </a:r>
            <a:r>
              <a:rPr spc="15"/>
              <a:t>che</a:t>
            </a:r>
            <a:r>
              <a:rPr spc="95"/>
              <a:t> </a:t>
            </a:r>
            <a:r>
              <a:rPr spc="35"/>
              <a:t>distingue</a:t>
            </a:r>
            <a:r>
              <a:rPr spc="90"/>
              <a:t> la </a:t>
            </a:r>
            <a:r>
              <a:rPr spc="55"/>
              <a:t>Beata</a:t>
            </a:r>
            <a:r>
              <a:rPr spc="95"/>
              <a:t> </a:t>
            </a:r>
            <a:r>
              <a:rPr spc="65"/>
              <a:t>Vergine</a:t>
            </a:r>
            <a:r>
              <a:rPr spc="90"/>
              <a:t> </a:t>
            </a:r>
            <a:r>
              <a:rPr spc="104"/>
              <a:t>tra</a:t>
            </a:r>
            <a:r>
              <a:rPr spc="90"/>
              <a:t> </a:t>
            </a:r>
            <a:r>
              <a:rPr spc="55"/>
              <a:t>tutte</a:t>
            </a:r>
            <a:r>
              <a:rPr spc="95"/>
              <a:t> </a:t>
            </a:r>
            <a:r>
              <a:rPr spc="35"/>
              <a:t>le</a:t>
            </a:r>
            <a:r>
              <a:rPr spc="90"/>
              <a:t> </a:t>
            </a:r>
            <a:r>
              <a:rPr spc="9"/>
              <a:t>donne</a:t>
            </a:r>
            <a:r>
              <a:rPr spc="90"/>
              <a:t> </a:t>
            </a:r>
            <a:r>
              <a:rPr spc="35"/>
              <a:t>non </a:t>
            </a:r>
            <a:r>
              <a:rPr spc="-615"/>
              <a:t> </a:t>
            </a:r>
            <a:r>
              <a:rPr spc="95"/>
              <a:t>pu</a:t>
            </a:r>
            <a:r>
              <a:rPr sz="1500" spc="95"/>
              <a:t>ò</a:t>
            </a:r>
            <a:r>
              <a:rPr sz="1500" spc="234"/>
              <a:t> </a:t>
            </a:r>
            <a:r>
              <a:rPr spc="35"/>
              <a:t>non</a:t>
            </a:r>
            <a:r>
              <a:rPr spc="95"/>
              <a:t> </a:t>
            </a:r>
            <a:r>
              <a:rPr spc="4"/>
              <a:t>essere</a:t>
            </a:r>
            <a:r>
              <a:rPr spc="95"/>
              <a:t> </a:t>
            </a:r>
            <a:r>
              <a:rPr spc="9"/>
              <a:t>essenziale.</a:t>
            </a:r>
            <a:r>
              <a:rPr spc="95"/>
              <a:t> </a:t>
            </a:r>
            <a:r>
              <a:rPr spc="50"/>
              <a:t>Osserviamo</a:t>
            </a:r>
            <a:r>
              <a:rPr spc="95"/>
              <a:t> </a:t>
            </a:r>
            <a:r>
              <a:rPr spc="39"/>
              <a:t>anzitutto</a:t>
            </a:r>
            <a:r>
              <a:rPr spc="95"/>
              <a:t> </a:t>
            </a:r>
            <a:r>
              <a:rPr spc="15"/>
              <a:t>che</a:t>
            </a:r>
            <a:r>
              <a:rPr spc="95"/>
              <a:t> </a:t>
            </a:r>
            <a:r>
              <a:rPr spc="90"/>
              <a:t>la</a:t>
            </a:r>
            <a:r>
              <a:rPr spc="95"/>
              <a:t> </a:t>
            </a:r>
            <a:r>
              <a:rPr spc="-25"/>
              <a:t>dolcezza</a:t>
            </a:r>
            <a:r>
              <a:rPr spc="95"/>
              <a:t> </a:t>
            </a:r>
            <a:r>
              <a:rPr spc="55"/>
              <a:t>di </a:t>
            </a:r>
            <a:r>
              <a:rPr spc="-615"/>
              <a:t> </a:t>
            </a:r>
            <a:r>
              <a:rPr spc="155"/>
              <a:t>Maria</a:t>
            </a:r>
            <a:r>
              <a:rPr spc="90"/>
              <a:t> </a:t>
            </a:r>
            <a:r>
              <a:rPr sz="1900" spc="75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1900" spc="13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-4"/>
              <a:t>come</a:t>
            </a:r>
            <a:r>
              <a:rPr spc="95"/>
              <a:t> </a:t>
            </a:r>
            <a:r>
              <a:rPr spc="75"/>
              <a:t>una</a:t>
            </a:r>
            <a:r>
              <a:rPr spc="90"/>
              <a:t> </a:t>
            </a:r>
            <a:r>
              <a:rPr spc="55"/>
              <a:t>replica</a:t>
            </a:r>
            <a:r>
              <a:rPr spc="90"/>
              <a:t> </a:t>
            </a:r>
            <a:r>
              <a:rPr spc="45"/>
              <a:t>della</a:t>
            </a:r>
            <a:r>
              <a:rPr spc="95"/>
              <a:t> </a:t>
            </a:r>
            <a:r>
              <a:rPr spc="-25"/>
              <a:t>dolcezza</a:t>
            </a:r>
            <a:r>
              <a:rPr spc="90"/>
              <a:t> </a:t>
            </a:r>
            <a:r>
              <a:rPr spc="55"/>
              <a:t>di</a:t>
            </a:r>
            <a:r>
              <a:rPr spc="90"/>
              <a:t> </a:t>
            </a:r>
            <a:r>
              <a:rPr spc="30"/>
              <a:t>Dio.</a:t>
            </a:r>
            <a:r>
              <a:rPr spc="95"/>
              <a:t> </a:t>
            </a:r>
            <a:r>
              <a:rPr spc="79"/>
              <a:t>La</a:t>
            </a:r>
            <a:r>
              <a:rPr spc="90"/>
              <a:t> </a:t>
            </a:r>
            <a:r>
              <a:rPr spc="55"/>
              <a:t>Beata</a:t>
            </a:r>
            <a:r>
              <a:rPr spc="90"/>
              <a:t> </a:t>
            </a:r>
            <a:r>
              <a:rPr spc="65"/>
              <a:t>Vergine</a:t>
            </a:r>
            <a:r>
              <a:rPr spc="95"/>
              <a:t> </a:t>
            </a:r>
            <a:r>
              <a:rPr sz="1900" spc="75">
                <a:latin typeface="Tahoma"/>
                <a:ea typeface="Tahoma"/>
                <a:cs typeface="Tahoma"/>
                <a:sym typeface="Tahoma"/>
              </a:rPr>
              <a:t>è </a:t>
            </a:r>
            <a:r>
              <a:rPr sz="1900" spc="-58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35"/>
              <a:t>uno</a:t>
            </a:r>
            <a:r>
              <a:rPr spc="90"/>
              <a:t> </a:t>
            </a:r>
            <a:r>
              <a:rPr spc="9"/>
              <a:t>specchio</a:t>
            </a:r>
            <a:r>
              <a:rPr spc="90"/>
              <a:t> </a:t>
            </a:r>
            <a:r>
              <a:rPr spc="45"/>
              <a:t>liscio</a:t>
            </a:r>
            <a:r>
              <a:rPr spc="95"/>
              <a:t> </a:t>
            </a:r>
            <a:r>
              <a:rPr spc="-39"/>
              <a:t>e</a:t>
            </a:r>
            <a:r>
              <a:rPr spc="90"/>
              <a:t> </a:t>
            </a:r>
            <a:r>
              <a:rPr spc="45"/>
              <a:t>pulito,</a:t>
            </a:r>
            <a:r>
              <a:rPr spc="90"/>
              <a:t> </a:t>
            </a:r>
            <a:r>
              <a:rPr spc="45"/>
              <a:t>cos</a:t>
            </a:r>
            <a:r>
              <a:rPr sz="1500" spc="45"/>
              <a:t>ì</a:t>
            </a:r>
            <a:r>
              <a:rPr sz="1500" spc="234"/>
              <a:t> </a:t>
            </a:r>
            <a:r>
              <a:rPr spc="4"/>
              <a:t>esente</a:t>
            </a:r>
            <a:r>
              <a:rPr spc="90"/>
              <a:t> </a:t>
            </a:r>
            <a:r>
              <a:rPr spc="45"/>
              <a:t>dalle</a:t>
            </a:r>
            <a:r>
              <a:rPr spc="95"/>
              <a:t> </a:t>
            </a:r>
            <a:r>
              <a:rPr spc="45"/>
              <a:t>proprie</a:t>
            </a:r>
            <a:r>
              <a:rPr spc="90"/>
              <a:t> </a:t>
            </a:r>
            <a:r>
              <a:rPr spc="35"/>
              <a:t>deformazioni </a:t>
            </a:r>
            <a:r>
              <a:rPr spc="-620"/>
              <a:t> </a:t>
            </a:r>
            <a:r>
              <a:rPr spc="15"/>
              <a:t>che</a:t>
            </a:r>
            <a:r>
              <a:rPr spc="85"/>
              <a:t> </a:t>
            </a:r>
            <a:r>
              <a:rPr spc="100"/>
              <a:t>in</a:t>
            </a:r>
            <a:r>
              <a:rPr spc="90"/>
              <a:t> </a:t>
            </a:r>
            <a:r>
              <a:rPr spc="-25"/>
              <a:t>esso</a:t>
            </a:r>
            <a:r>
              <a:rPr spc="90"/>
              <a:t> </a:t>
            </a:r>
            <a:r>
              <a:rPr spc="60"/>
              <a:t>si</a:t>
            </a:r>
            <a:r>
              <a:rPr spc="90"/>
              <a:t> </a:t>
            </a:r>
            <a:r>
              <a:rPr spc="45"/>
              <a:t>guarda</a:t>
            </a:r>
            <a:r>
              <a:rPr spc="90"/>
              <a:t> </a:t>
            </a:r>
            <a:r>
              <a:rPr spc="4"/>
              <a:t>con</a:t>
            </a:r>
            <a:r>
              <a:rPr spc="90"/>
              <a:t> </a:t>
            </a:r>
            <a:r>
              <a:rPr spc="35"/>
              <a:t>piacere</a:t>
            </a:r>
            <a:r>
              <a:rPr spc="90"/>
              <a:t> </a:t>
            </a:r>
            <a:r>
              <a:rPr spc="-39"/>
              <a:t>e</a:t>
            </a:r>
            <a:r>
              <a:rPr spc="90"/>
              <a:t> </a:t>
            </a:r>
            <a:r>
              <a:rPr spc="-4"/>
              <a:t>senza</a:t>
            </a:r>
            <a:r>
              <a:rPr spc="90"/>
              <a:t> </a:t>
            </a:r>
            <a:r>
              <a:rPr spc="85"/>
              <a:t>riserve</a:t>
            </a:r>
            <a:r>
              <a:rPr spc="90"/>
              <a:t> </a:t>
            </a:r>
            <a:r>
              <a:rPr spc="4"/>
              <a:t>l’essenza</a:t>
            </a:r>
            <a:r>
              <a:rPr spc="90"/>
              <a:t> </a:t>
            </a:r>
            <a:r>
              <a:rPr spc="100"/>
              <a:t>divina </a:t>
            </a:r>
            <a:r>
              <a:rPr spc="104"/>
              <a:t> </a:t>
            </a:r>
            <a:r>
              <a:rPr spc="79"/>
              <a:t>La</a:t>
            </a:r>
            <a:r>
              <a:rPr spc="90"/>
              <a:t> </a:t>
            </a:r>
            <a:r>
              <a:rPr spc="50"/>
              <a:t>mansuetudine</a:t>
            </a:r>
            <a:r>
              <a:rPr spc="90"/>
              <a:t> </a:t>
            </a:r>
            <a:r>
              <a:rPr sz="1900" spc="4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pc="39"/>
              <a:t>,</a:t>
            </a:r>
            <a:r>
              <a:rPr spc="90"/>
              <a:t> </a:t>
            </a:r>
            <a:r>
              <a:rPr spc="75"/>
              <a:t>infatti,</a:t>
            </a:r>
            <a:r>
              <a:rPr spc="90"/>
              <a:t> </a:t>
            </a:r>
            <a:r>
              <a:rPr spc="85"/>
              <a:t>un</a:t>
            </a:r>
            <a:r>
              <a:rPr spc="90"/>
              <a:t> </a:t>
            </a:r>
            <a:r>
              <a:rPr spc="-15"/>
              <a:t>modo</a:t>
            </a:r>
            <a:r>
              <a:rPr spc="90"/>
              <a:t> </a:t>
            </a:r>
            <a:r>
              <a:rPr spc="55"/>
              <a:t>di</a:t>
            </a:r>
            <a:r>
              <a:rPr spc="90"/>
              <a:t> </a:t>
            </a:r>
            <a:r>
              <a:rPr spc="15"/>
              <a:t>procedere</a:t>
            </a:r>
            <a:r>
              <a:rPr spc="90"/>
              <a:t> </a:t>
            </a:r>
            <a:r>
              <a:rPr spc="50"/>
              <a:t>propriamente </a:t>
            </a:r>
            <a:r>
              <a:rPr spc="55"/>
              <a:t> </a:t>
            </a:r>
            <a:r>
              <a:rPr spc="65"/>
              <a:t>divino.</a:t>
            </a:r>
          </a:p>
          <a:p>
            <a:pPr marR="5080" indent="12700" algn="ctr">
              <a:lnSpc>
                <a:spcPct val="117600"/>
              </a:lnSpc>
              <a:defRPr sz="2000" spc="8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E'</a:t>
            </a:r>
            <a:r>
              <a:rPr spc="90"/>
              <a:t> la </a:t>
            </a:r>
            <a:r>
              <a:rPr spc="4"/>
              <a:t>mitezza</a:t>
            </a:r>
            <a:r>
              <a:rPr spc="90"/>
              <a:t> </a:t>
            </a:r>
            <a:r>
              <a:rPr spc="55"/>
              <a:t>di</a:t>
            </a:r>
            <a:r>
              <a:rPr spc="90"/>
              <a:t> </a:t>
            </a:r>
            <a:r>
              <a:rPr spc="130"/>
              <a:t>Maria,</a:t>
            </a:r>
            <a:r>
              <a:rPr spc="90"/>
              <a:t> </a:t>
            </a:r>
            <a:r>
              <a:rPr spc="15"/>
              <a:t>che</a:t>
            </a:r>
            <a:r>
              <a:rPr spc="90"/>
              <a:t> </a:t>
            </a:r>
            <a:r>
              <a:rPr sz="1900" spc="75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1900" spc="13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0"/>
              <a:t>l’obbedienza</a:t>
            </a:r>
            <a:r>
              <a:rPr spc="90"/>
              <a:t> </a:t>
            </a:r>
            <a:r>
              <a:rPr spc="39"/>
              <a:t>per</a:t>
            </a:r>
            <a:r>
              <a:rPr spc="90"/>
              <a:t> </a:t>
            </a:r>
            <a:r>
              <a:rPr spc="9"/>
              <a:t>eccellenza,</a:t>
            </a:r>
            <a:r>
              <a:rPr spc="90"/>
              <a:t> </a:t>
            </a:r>
            <a:r>
              <a:rPr sz="1900" spc="75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1900" spc="13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35"/>
              <a:t>confusa </a:t>
            </a:r>
            <a:r>
              <a:rPr spc="-620"/>
              <a:t> </a:t>
            </a:r>
            <a:r>
              <a:rPr spc="100"/>
              <a:t>in</a:t>
            </a:r>
            <a:r>
              <a:t> un</a:t>
            </a:r>
            <a:r>
              <a:rPr spc="90"/>
              <a:t> </a:t>
            </a:r>
            <a:r>
              <a:rPr spc="25"/>
              <a:t>certo</a:t>
            </a:r>
            <a:r>
              <a:rPr spc="90"/>
              <a:t> </a:t>
            </a:r>
            <a:r>
              <a:rPr spc="-15"/>
              <a:t>modo</a:t>
            </a:r>
            <a:r>
              <a:rPr spc="90"/>
              <a:t> </a:t>
            </a:r>
            <a:r>
              <a:rPr spc="4"/>
              <a:t>con</a:t>
            </a:r>
            <a:r>
              <a:rPr spc="90"/>
              <a:t> </a:t>
            </a:r>
            <a:r>
              <a:rPr spc="50"/>
              <a:t>lei.</a:t>
            </a:r>
          </a:p>
        </p:txBody>
      </p:sp>
      <p:sp>
        <p:nvSpPr>
          <p:cNvPr id="2325" name="object 224"/>
          <p:cNvSpPr txBox="1"/>
          <p:nvPr/>
        </p:nvSpPr>
        <p:spPr>
          <a:xfrm>
            <a:off x="339290" y="2372251"/>
            <a:ext cx="8679817" cy="338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1400810" algn="ctr">
              <a:spcBef>
                <a:spcPts val="100"/>
              </a:spcBef>
              <a:defRPr sz="6300" spc="615">
                <a:latin typeface="Georgia"/>
                <a:ea typeface="Georgia"/>
                <a:cs typeface="Georgia"/>
                <a:sym typeface="Georgia"/>
              </a:defRPr>
            </a:pPr>
            <a:r>
              <a:t>MARIA</a:t>
            </a:r>
          </a:p>
          <a:p>
            <a:pPr marR="5080" indent="12700" algn="ctr">
              <a:lnSpc>
                <a:spcPct val="117600"/>
              </a:lnSpc>
              <a:spcBef>
                <a:spcPts val="6900"/>
              </a:spcBef>
              <a:defRPr sz="2000" spc="79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Gli</a:t>
            </a:r>
            <a:r>
              <a:rPr spc="85"/>
              <a:t> </a:t>
            </a:r>
            <a:r>
              <a:rPr spc="19"/>
              <a:t>esempi</a:t>
            </a:r>
            <a:r>
              <a:rPr spc="90"/>
              <a:t> </a:t>
            </a:r>
            <a:r>
              <a:rPr spc="55"/>
              <a:t>di</a:t>
            </a:r>
            <a:r>
              <a:rPr spc="90"/>
              <a:t> </a:t>
            </a:r>
            <a:r>
              <a:rPr spc="45"/>
              <a:t>mansuetudine,</a:t>
            </a:r>
            <a:r>
              <a:rPr spc="90"/>
              <a:t> </a:t>
            </a:r>
            <a:r>
              <a:rPr spc="190"/>
              <a:t>virt</a:t>
            </a:r>
            <a:r>
              <a:rPr sz="1500" spc="190"/>
              <a:t>ù</a:t>
            </a:r>
            <a:r>
              <a:rPr sz="1500" spc="229"/>
              <a:t> </a:t>
            </a:r>
            <a:r>
              <a:rPr spc="75"/>
              <a:t>contraria</a:t>
            </a:r>
            <a:r>
              <a:rPr spc="90"/>
              <a:t> </a:t>
            </a:r>
            <a:r>
              <a:t>all’ira,</a:t>
            </a:r>
            <a:r>
              <a:rPr spc="90"/>
              <a:t> </a:t>
            </a:r>
            <a:r>
              <a:rPr spc="19"/>
              <a:t>appaiono</a:t>
            </a:r>
            <a:r>
              <a:rPr spc="90"/>
              <a:t> </a:t>
            </a:r>
            <a:r>
              <a:rPr spc="65"/>
              <a:t>a </a:t>
            </a:r>
            <a:r>
              <a:rPr spc="70"/>
              <a:t> </a:t>
            </a:r>
            <a:r>
              <a:rPr spc="45"/>
              <a:t>Dante</a:t>
            </a:r>
            <a:r>
              <a:rPr spc="95"/>
              <a:t> </a:t>
            </a:r>
            <a:r>
              <a:rPr spc="4"/>
              <a:t>sotto</a:t>
            </a:r>
            <a:r>
              <a:rPr spc="95"/>
              <a:t> </a:t>
            </a:r>
            <a:r>
              <a:rPr spc="65"/>
              <a:t>forma</a:t>
            </a:r>
            <a:r>
              <a:rPr spc="95"/>
              <a:t> </a:t>
            </a:r>
            <a:r>
              <a:rPr spc="55"/>
              <a:t>di</a:t>
            </a:r>
            <a:r>
              <a:rPr spc="95"/>
              <a:t> </a:t>
            </a:r>
            <a:r>
              <a:rPr spc="60"/>
              <a:t>visione</a:t>
            </a:r>
            <a:r>
              <a:rPr spc="95"/>
              <a:t> </a:t>
            </a:r>
            <a:r>
              <a:rPr spc="39"/>
              <a:t>estatica.</a:t>
            </a:r>
            <a:r>
              <a:rPr spc="100"/>
              <a:t> </a:t>
            </a:r>
            <a:r>
              <a:rPr spc="159"/>
              <a:t>Il</a:t>
            </a:r>
            <a:r>
              <a:rPr spc="95"/>
              <a:t> </a:t>
            </a:r>
            <a:r>
              <a:rPr spc="60"/>
              <a:t>primo</a:t>
            </a:r>
            <a:r>
              <a:rPr spc="95"/>
              <a:t> </a:t>
            </a:r>
            <a:r>
              <a:rPr spc="4"/>
              <a:t>esempio</a:t>
            </a:r>
            <a:r>
              <a:rPr spc="95"/>
              <a:t> </a:t>
            </a:r>
            <a:r>
              <a:rPr sz="1900" spc="75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1900" spc="13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19"/>
              <a:t>quello</a:t>
            </a:r>
            <a:r>
              <a:rPr spc="100"/>
              <a:t> </a:t>
            </a:r>
            <a:r>
              <a:rPr spc="55"/>
              <a:t>di </a:t>
            </a:r>
            <a:r>
              <a:rPr spc="-620"/>
              <a:t> </a:t>
            </a:r>
            <a:r>
              <a:rPr spc="155"/>
              <a:t>Maria</a:t>
            </a:r>
            <a:r>
              <a:rPr spc="90"/>
              <a:t> </a:t>
            </a:r>
            <a:r>
              <a:rPr spc="15"/>
              <a:t>che,</a:t>
            </a:r>
            <a:r>
              <a:rPr spc="90"/>
              <a:t> </a:t>
            </a:r>
            <a:r>
              <a:rPr spc="85"/>
              <a:t>ritrovato</a:t>
            </a:r>
            <a:r>
              <a:rPr spc="95"/>
              <a:t> </a:t>
            </a:r>
            <a:r>
              <a:rPr spc="65"/>
              <a:t>Ges</a:t>
            </a:r>
            <a:r>
              <a:rPr sz="1500" spc="65"/>
              <a:t>ù</a:t>
            </a:r>
            <a:r>
              <a:rPr spc="65"/>
              <a:t>,</a:t>
            </a:r>
            <a:r>
              <a:rPr spc="90"/>
              <a:t> </a:t>
            </a:r>
            <a:r>
              <a:rPr spc="-39"/>
              <a:t>dopo</a:t>
            </a:r>
            <a:r>
              <a:rPr spc="95"/>
              <a:t> </a:t>
            </a:r>
            <a:r>
              <a:rPr spc="70"/>
              <a:t>tre</a:t>
            </a:r>
            <a:r>
              <a:rPr spc="90"/>
              <a:t> </a:t>
            </a:r>
            <a:r>
              <a:rPr spc="55"/>
              <a:t>giorni</a:t>
            </a:r>
            <a:r>
              <a:rPr spc="90"/>
              <a:t> </a:t>
            </a:r>
            <a:r>
              <a:rPr spc="55"/>
              <a:t>di</a:t>
            </a:r>
            <a:r>
              <a:rPr spc="95"/>
              <a:t> </a:t>
            </a:r>
            <a:r>
              <a:rPr spc="50"/>
              <a:t>ricerche,</a:t>
            </a:r>
            <a:r>
              <a:rPr spc="90"/>
              <a:t> </a:t>
            </a:r>
            <a:r>
              <a:rPr spc="104"/>
              <a:t>tra</a:t>
            </a:r>
            <a:r>
              <a:rPr spc="95"/>
              <a:t> </a:t>
            </a:r>
            <a:r>
              <a:rPr spc="120"/>
              <a:t>i</a:t>
            </a:r>
            <a:r>
              <a:rPr spc="90"/>
              <a:t> </a:t>
            </a:r>
            <a:r>
              <a:rPr spc="45"/>
              <a:t>dottori </a:t>
            </a:r>
            <a:r>
              <a:rPr spc="-615"/>
              <a:t> </a:t>
            </a:r>
            <a:r>
              <a:rPr spc="19"/>
              <a:t>del</a:t>
            </a:r>
            <a:r>
              <a:rPr spc="90"/>
              <a:t> </a:t>
            </a:r>
            <a:r>
              <a:rPr spc="25"/>
              <a:t>tempio,</a:t>
            </a:r>
            <a:r>
              <a:rPr spc="90"/>
              <a:t> </a:t>
            </a:r>
            <a:r>
              <a:rPr spc="55"/>
              <a:t>invece</a:t>
            </a:r>
            <a:r>
              <a:rPr spc="90"/>
              <a:t> </a:t>
            </a:r>
            <a:r>
              <a:rPr spc="55"/>
              <a:t>di</a:t>
            </a:r>
            <a:r>
              <a:rPr spc="90"/>
              <a:t> </a:t>
            </a:r>
            <a:r>
              <a:rPr spc="85"/>
              <a:t>rimproverarlo</a:t>
            </a:r>
            <a:r>
              <a:rPr spc="90"/>
              <a:t> </a:t>
            </a:r>
            <a:r>
              <a:rPr spc="45"/>
              <a:t>gli</a:t>
            </a:r>
            <a:r>
              <a:rPr spc="90"/>
              <a:t> </a:t>
            </a:r>
            <a:r>
              <a:rPr spc="60"/>
              <a:t>si</a:t>
            </a:r>
            <a:r>
              <a:rPr spc="90"/>
              <a:t> </a:t>
            </a:r>
            <a:r>
              <a:rPr spc="60"/>
              <a:t>rivolge</a:t>
            </a:r>
            <a:r>
              <a:rPr spc="90"/>
              <a:t> </a:t>
            </a:r>
            <a:r>
              <a:rPr spc="4"/>
              <a:t>con</a:t>
            </a:r>
            <a:r>
              <a:rPr spc="95"/>
              <a:t> </a:t>
            </a:r>
            <a:r>
              <a:rPr spc="35"/>
              <a:t>affetto.</a:t>
            </a:r>
          </a:p>
        </p:txBody>
      </p:sp>
      <p:sp>
        <p:nvSpPr>
          <p:cNvPr id="2326" name="object 225"/>
          <p:cNvSpPr txBox="1"/>
          <p:nvPr/>
        </p:nvSpPr>
        <p:spPr>
          <a:xfrm>
            <a:off x="9939245" y="2901049"/>
            <a:ext cx="7174232" cy="6638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015364" algn="ctr">
              <a:spcBef>
                <a:spcPts val="100"/>
              </a:spcBef>
              <a:defRPr sz="5700" spc="345">
                <a:latin typeface="Georgia"/>
                <a:ea typeface="Georgia"/>
                <a:cs typeface="Georgia"/>
                <a:sym typeface="Georgia"/>
              </a:defRPr>
            </a:pPr>
            <a:r>
              <a:t>MADRE</a:t>
            </a:r>
            <a:r>
              <a:rPr spc="45"/>
              <a:t> </a:t>
            </a:r>
            <a:r>
              <a:rPr spc="325"/>
              <a:t>TERESA</a:t>
            </a:r>
          </a:p>
          <a:p>
            <a:pPr indent="12700">
              <a:spcBef>
                <a:spcPts val="3200"/>
              </a:spcBef>
              <a:defRPr sz="2300" spc="2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'</a:t>
            </a:r>
            <a:r>
              <a:rPr b="1" i="1">
                <a:solidFill>
                  <a:srgbClr val="2E404D"/>
                </a:solidFill>
                <a:latin typeface="Arial"/>
                <a:ea typeface="Arial"/>
                <a:cs typeface="Arial"/>
                <a:sym typeface="Arial"/>
              </a:rPr>
              <a:t>'Non</a:t>
            </a:r>
            <a:r>
              <a:rPr b="1" i="1" spc="-55">
                <a:solidFill>
                  <a:srgbClr val="2E40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spc="60">
                <a:solidFill>
                  <a:srgbClr val="2E404D"/>
                </a:solidFill>
                <a:latin typeface="Arial"/>
                <a:ea typeface="Arial"/>
                <a:cs typeface="Arial"/>
                <a:sym typeface="Arial"/>
              </a:rPr>
              <a:t>permettere</a:t>
            </a:r>
            <a:r>
              <a:rPr b="1" i="1" spc="-55">
                <a:solidFill>
                  <a:srgbClr val="2E40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spc="70">
                <a:solidFill>
                  <a:srgbClr val="2E404D"/>
                </a:solidFill>
                <a:latin typeface="Arial"/>
                <a:ea typeface="Arial"/>
                <a:cs typeface="Arial"/>
                <a:sym typeface="Arial"/>
              </a:rPr>
              <a:t>mai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R="1973579" indent="12700">
              <a:lnSpc>
                <a:spcPct val="115798"/>
              </a:lnSpc>
              <a:defRPr sz="2300" b="1" i="1" spc="-50">
                <a:solidFill>
                  <a:srgbClr val="2E40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che </a:t>
            </a:r>
            <a:r>
              <a:rPr spc="-10"/>
              <a:t>qualcuno </a:t>
            </a:r>
            <a:r>
              <a:rPr spc="-25"/>
              <a:t>venga </a:t>
            </a:r>
            <a:r>
              <a:rPr spc="104"/>
              <a:t>a </a:t>
            </a:r>
            <a:r>
              <a:rPr spc="100"/>
              <a:t>te </a:t>
            </a:r>
            <a:r>
              <a:rPr spc="15"/>
              <a:t>e </a:t>
            </a:r>
            <a:r>
              <a:rPr spc="20"/>
              <a:t>vada via </a:t>
            </a:r>
            <a:r>
              <a:rPr spc="25"/>
              <a:t> </a:t>
            </a:r>
            <a:r>
              <a:rPr spc="-35"/>
              <a:t>senza</a:t>
            </a:r>
            <a:r>
              <a:rPr spc="-45"/>
              <a:t> </a:t>
            </a:r>
            <a:r>
              <a:rPr spc="-40"/>
              <a:t>essere</a:t>
            </a:r>
            <a:r>
              <a:rPr spc="-45"/>
              <a:t> </a:t>
            </a:r>
            <a:r>
              <a:rPr spc="15"/>
              <a:t>migliore</a:t>
            </a:r>
            <a:r>
              <a:rPr spc="-40"/>
              <a:t> </a:t>
            </a:r>
            <a:r>
              <a:rPr spc="15"/>
              <a:t>e</a:t>
            </a:r>
            <a:r>
              <a:rPr spc="-45"/>
              <a:t> </a:t>
            </a:r>
            <a:r>
              <a:rPr spc="10"/>
              <a:t>più</a:t>
            </a:r>
            <a:r>
              <a:rPr spc="-40"/>
              <a:t> </a:t>
            </a:r>
            <a:r>
              <a:rPr spc="15"/>
              <a:t>contento. </a:t>
            </a:r>
            <a:r>
              <a:rPr spc="-625"/>
              <a:t> </a:t>
            </a:r>
            <a:r>
              <a:rPr spc="-70"/>
              <a:t>Sii</a:t>
            </a:r>
            <a:r>
              <a:rPr spc="-35"/>
              <a:t> </a:t>
            </a:r>
            <a:r>
              <a:rPr spc="-30"/>
              <a:t>l'espressione</a:t>
            </a:r>
            <a:r>
              <a:rPr spc="-35"/>
              <a:t> </a:t>
            </a:r>
            <a:r>
              <a:rPr spc="40"/>
              <a:t>della</a:t>
            </a:r>
            <a:r>
              <a:rPr spc="-35"/>
              <a:t> </a:t>
            </a:r>
            <a:r>
              <a:rPr spc="40"/>
              <a:t>bontà</a:t>
            </a:r>
            <a:r>
              <a:rPr spc="-35"/>
              <a:t> </a:t>
            </a:r>
            <a:r>
              <a:rPr spc="10"/>
              <a:t>di</a:t>
            </a:r>
            <a:r>
              <a:rPr spc="-35"/>
              <a:t> </a:t>
            </a:r>
            <a:r>
              <a:rPr spc="-15"/>
              <a:t>Dio.</a:t>
            </a:r>
          </a:p>
          <a:p>
            <a:pPr marR="4502150" indent="12700">
              <a:lnSpc>
                <a:spcPct val="115798"/>
              </a:lnSpc>
              <a:defRPr sz="2300" b="1" i="1">
                <a:solidFill>
                  <a:srgbClr val="2E40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Bontà</a:t>
            </a:r>
            <a:r>
              <a:rPr spc="-55"/>
              <a:t> </a:t>
            </a:r>
            <a:r>
              <a:rPr spc="-45"/>
              <a:t>sul</a:t>
            </a:r>
            <a:r>
              <a:rPr spc="-50"/>
              <a:t> </a:t>
            </a:r>
            <a:r>
              <a:rPr spc="45"/>
              <a:t>tuo</a:t>
            </a:r>
            <a:r>
              <a:rPr spc="-55"/>
              <a:t> </a:t>
            </a:r>
            <a:r>
              <a:rPr spc="10"/>
              <a:t>volto </a:t>
            </a:r>
            <a:r>
              <a:rPr spc="-625"/>
              <a:t> </a:t>
            </a:r>
            <a:r>
              <a:rPr spc="15"/>
              <a:t>e</a:t>
            </a:r>
            <a:r>
              <a:rPr spc="-45"/>
              <a:t> </a:t>
            </a:r>
            <a:r>
              <a:rPr spc="20"/>
              <a:t>nei</a:t>
            </a:r>
            <a:r>
              <a:rPr spc="-40"/>
              <a:t> </a:t>
            </a:r>
            <a:r>
              <a:rPr spc="45"/>
              <a:t>tuoi</a:t>
            </a:r>
            <a:r>
              <a:rPr spc="-40"/>
              <a:t> </a:t>
            </a:r>
            <a:r>
              <a:rPr spc="-55"/>
              <a:t>occhi,</a:t>
            </a:r>
          </a:p>
          <a:p>
            <a:pPr marR="4228465" indent="12700">
              <a:lnSpc>
                <a:spcPct val="115798"/>
              </a:lnSpc>
              <a:defRPr sz="2300" b="1" i="1" spc="40">
                <a:solidFill>
                  <a:srgbClr val="2E40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bontà</a:t>
            </a:r>
            <a:r>
              <a:rPr spc="-55"/>
              <a:t> </a:t>
            </a:r>
            <a:r>
              <a:rPr spc="20"/>
              <a:t>nel</a:t>
            </a:r>
            <a:r>
              <a:rPr spc="-55"/>
              <a:t> </a:t>
            </a:r>
            <a:r>
              <a:rPr spc="45"/>
              <a:t>tuo</a:t>
            </a:r>
            <a:r>
              <a:rPr spc="-50"/>
              <a:t> </a:t>
            </a:r>
            <a:r>
              <a:rPr spc="-35"/>
              <a:t>sorriso </a:t>
            </a:r>
            <a:r>
              <a:rPr spc="-625"/>
              <a:t> </a:t>
            </a:r>
            <a:r>
              <a:rPr spc="15"/>
              <a:t>e</a:t>
            </a:r>
            <a:r>
              <a:rPr spc="-40"/>
              <a:t> </a:t>
            </a:r>
            <a:r>
              <a:rPr spc="20"/>
              <a:t>nel</a:t>
            </a:r>
            <a:r>
              <a:rPr spc="-40"/>
              <a:t> </a:t>
            </a:r>
            <a:r>
              <a:rPr spc="45"/>
              <a:t>tuo</a:t>
            </a:r>
            <a:r>
              <a:rPr spc="-40"/>
              <a:t> </a:t>
            </a:r>
            <a:r>
              <a:rPr spc="15"/>
              <a:t>saluto.</a:t>
            </a:r>
          </a:p>
          <a:p>
            <a:pPr indent="12700">
              <a:spcBef>
                <a:spcPts val="400"/>
              </a:spcBef>
              <a:defRPr sz="2300" b="1" i="1" spc="-75">
                <a:solidFill>
                  <a:srgbClr val="2E40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Ai</a:t>
            </a:r>
            <a:r>
              <a:rPr spc="-50"/>
              <a:t> </a:t>
            </a:r>
            <a:r>
              <a:rPr spc="25"/>
              <a:t>bambini,</a:t>
            </a:r>
            <a:r>
              <a:rPr spc="-45"/>
              <a:t> </a:t>
            </a:r>
            <a:r>
              <a:rPr spc="75"/>
              <a:t>ai</a:t>
            </a:r>
            <a:r>
              <a:rPr spc="-45"/>
              <a:t> </a:t>
            </a:r>
            <a:r>
              <a:rPr spc="-5"/>
              <a:t>poveri</a:t>
            </a:r>
          </a:p>
          <a:p>
            <a:pPr marR="3251200" indent="12700">
              <a:lnSpc>
                <a:spcPct val="115798"/>
              </a:lnSpc>
              <a:defRPr sz="2300" b="1" i="1" spc="15">
                <a:solidFill>
                  <a:srgbClr val="2E40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</a:t>
            </a:r>
            <a:r>
              <a:rPr spc="-50"/>
              <a:t> </a:t>
            </a:r>
            <a:r>
              <a:rPr spc="104"/>
              <a:t>a</a:t>
            </a:r>
            <a:r>
              <a:rPr spc="-45"/>
              <a:t> </a:t>
            </a:r>
            <a:r>
              <a:rPr spc="120"/>
              <a:t>tutti</a:t>
            </a:r>
            <a:r>
              <a:rPr spc="-45"/>
              <a:t> </a:t>
            </a:r>
            <a:r>
              <a:rPr spc="-30"/>
              <a:t>coloro</a:t>
            </a:r>
            <a:r>
              <a:rPr spc="-45"/>
              <a:t> </a:t>
            </a:r>
            <a:r>
              <a:rPr spc="-50"/>
              <a:t>che</a:t>
            </a:r>
            <a:r>
              <a:rPr spc="-45"/>
              <a:t> </a:t>
            </a:r>
            <a:r>
              <a:rPr spc="-5"/>
              <a:t>soffrono </a:t>
            </a:r>
            <a:r>
              <a:rPr spc="-625"/>
              <a:t> </a:t>
            </a:r>
            <a:r>
              <a:rPr spc="45"/>
              <a:t>nella</a:t>
            </a:r>
            <a:r>
              <a:rPr spc="-45"/>
              <a:t> </a:t>
            </a:r>
            <a:r>
              <a:rPr spc="5"/>
              <a:t>carne</a:t>
            </a:r>
            <a:r>
              <a:rPr spc="-40"/>
              <a:t> </a:t>
            </a:r>
            <a:r>
              <a:t>e</a:t>
            </a:r>
            <a:r>
              <a:rPr spc="-40"/>
              <a:t> </a:t>
            </a:r>
            <a:r>
              <a:t>nello</a:t>
            </a:r>
            <a:r>
              <a:rPr spc="-40"/>
              <a:t> </a:t>
            </a:r>
            <a:r>
              <a:t>spirito</a:t>
            </a:r>
          </a:p>
          <a:p>
            <a:pPr indent="12700">
              <a:spcBef>
                <a:spcPts val="400"/>
              </a:spcBef>
              <a:defRPr sz="2300" b="1" i="1" spc="55">
                <a:solidFill>
                  <a:srgbClr val="2E40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offri</a:t>
            </a:r>
            <a:r>
              <a:rPr spc="-50"/>
              <a:t> </a:t>
            </a:r>
            <a:r>
              <a:rPr spc="-5"/>
              <a:t>sempre</a:t>
            </a:r>
            <a:r>
              <a:rPr spc="-45"/>
              <a:t> </a:t>
            </a:r>
            <a:r>
              <a:rPr spc="0"/>
              <a:t>un</a:t>
            </a:r>
            <a:r>
              <a:rPr spc="-45"/>
              <a:t> </a:t>
            </a:r>
            <a:r>
              <a:rPr spc="-35"/>
              <a:t>sorriso</a:t>
            </a:r>
            <a:r>
              <a:rPr spc="-45"/>
              <a:t> gioioso.</a:t>
            </a:r>
          </a:p>
          <a:p>
            <a:pPr marR="3322320" indent="12700">
              <a:lnSpc>
                <a:spcPct val="115798"/>
              </a:lnSpc>
              <a:defRPr sz="2300" b="1" i="1" spc="5">
                <a:solidFill>
                  <a:srgbClr val="2E40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Dà</a:t>
            </a:r>
            <a:r>
              <a:rPr spc="-50"/>
              <a:t> </a:t>
            </a:r>
            <a:r>
              <a:rPr spc="10"/>
              <a:t>loro</a:t>
            </a:r>
            <a:r>
              <a:rPr spc="-45"/>
              <a:t> </a:t>
            </a:r>
            <a:r>
              <a:rPr spc="-15"/>
              <a:t>non</a:t>
            </a:r>
            <a:r>
              <a:rPr spc="-45"/>
              <a:t> </a:t>
            </a:r>
            <a:r>
              <a:rPr spc="-55"/>
              <a:t>solo</a:t>
            </a:r>
            <a:r>
              <a:rPr spc="-50"/>
              <a:t> </a:t>
            </a:r>
            <a:r>
              <a:rPr spc="35"/>
              <a:t>le</a:t>
            </a:r>
            <a:r>
              <a:rPr spc="-45"/>
              <a:t> </a:t>
            </a:r>
            <a:r>
              <a:rPr spc="65"/>
              <a:t>tue</a:t>
            </a:r>
            <a:r>
              <a:rPr spc="-45"/>
              <a:t> </a:t>
            </a:r>
            <a:r>
              <a:rPr spc="-15"/>
              <a:t>cure </a:t>
            </a:r>
            <a:r>
              <a:rPr spc="-625"/>
              <a:t> </a:t>
            </a:r>
            <a:r>
              <a:rPr spc="80"/>
              <a:t>ma</a:t>
            </a:r>
            <a:r>
              <a:rPr spc="-45"/>
              <a:t> </a:t>
            </a:r>
            <a:r>
              <a:rPr spc="-10"/>
              <a:t>anche</a:t>
            </a:r>
            <a:r>
              <a:rPr spc="-40"/>
              <a:t> </a:t>
            </a:r>
            <a:r>
              <a:rPr spc="50"/>
              <a:t>il</a:t>
            </a:r>
            <a:r>
              <a:rPr spc="-40"/>
              <a:t> </a:t>
            </a:r>
            <a:r>
              <a:rPr spc="45"/>
              <a:t>tuo</a:t>
            </a:r>
            <a:r>
              <a:rPr spc="-40"/>
              <a:t> </a:t>
            </a:r>
            <a:r>
              <a:rPr spc="0"/>
              <a:t>cuore''.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object 2"/>
          <p:cNvSpPr/>
          <p:nvPr/>
        </p:nvSpPr>
        <p:spPr>
          <a:xfrm>
            <a:off x="5664905" y="835480"/>
            <a:ext cx="553219" cy="865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39" y="11990"/>
                </a:moveTo>
                <a:lnTo>
                  <a:pt x="11738" y="12309"/>
                </a:lnTo>
                <a:lnTo>
                  <a:pt x="13278" y="12917"/>
                </a:lnTo>
                <a:lnTo>
                  <a:pt x="14226" y="13796"/>
                </a:lnTo>
                <a:lnTo>
                  <a:pt x="14550" y="14931"/>
                </a:lnTo>
                <a:lnTo>
                  <a:pt x="14241" y="15890"/>
                </a:lnTo>
                <a:lnTo>
                  <a:pt x="13393" y="16685"/>
                </a:lnTo>
                <a:lnTo>
                  <a:pt x="12126" y="17227"/>
                </a:lnTo>
                <a:lnTo>
                  <a:pt x="10559" y="17428"/>
                </a:lnTo>
                <a:lnTo>
                  <a:pt x="9182" y="17361"/>
                </a:lnTo>
                <a:lnTo>
                  <a:pt x="7918" y="17123"/>
                </a:lnTo>
                <a:lnTo>
                  <a:pt x="6736" y="16660"/>
                </a:lnTo>
                <a:lnTo>
                  <a:pt x="5606" y="15916"/>
                </a:lnTo>
                <a:lnTo>
                  <a:pt x="0" y="18549"/>
                </a:lnTo>
                <a:lnTo>
                  <a:pt x="1605" y="19533"/>
                </a:lnTo>
                <a:lnTo>
                  <a:pt x="3294" y="20310"/>
                </a:lnTo>
                <a:lnTo>
                  <a:pt x="5051" y="20893"/>
                </a:lnTo>
                <a:lnTo>
                  <a:pt x="6859" y="21294"/>
                </a:lnTo>
                <a:lnTo>
                  <a:pt x="8701" y="21526"/>
                </a:lnTo>
                <a:lnTo>
                  <a:pt x="10559" y="21600"/>
                </a:lnTo>
                <a:lnTo>
                  <a:pt x="12264" y="21514"/>
                </a:lnTo>
                <a:lnTo>
                  <a:pt x="13914" y="21264"/>
                </a:lnTo>
                <a:lnTo>
                  <a:pt x="15478" y="20861"/>
                </a:lnTo>
                <a:lnTo>
                  <a:pt x="16927" y="20314"/>
                </a:lnTo>
                <a:lnTo>
                  <a:pt x="18234" y="19635"/>
                </a:lnTo>
                <a:lnTo>
                  <a:pt x="19368" y="18834"/>
                </a:lnTo>
                <a:lnTo>
                  <a:pt x="20301" y="17922"/>
                </a:lnTo>
                <a:lnTo>
                  <a:pt x="21003" y="16909"/>
                </a:lnTo>
                <a:lnTo>
                  <a:pt x="21446" y="15806"/>
                </a:lnTo>
                <a:lnTo>
                  <a:pt x="21600" y="14623"/>
                </a:lnTo>
                <a:lnTo>
                  <a:pt x="21435" y="13341"/>
                </a:lnTo>
                <a:lnTo>
                  <a:pt x="20958" y="12183"/>
                </a:lnTo>
                <a:lnTo>
                  <a:pt x="20201" y="11154"/>
                </a:lnTo>
                <a:lnTo>
                  <a:pt x="19193" y="10259"/>
                </a:lnTo>
                <a:lnTo>
                  <a:pt x="17964" y="9502"/>
                </a:lnTo>
                <a:lnTo>
                  <a:pt x="16544" y="8889"/>
                </a:lnTo>
                <a:lnTo>
                  <a:pt x="14963" y="8423"/>
                </a:lnTo>
                <a:lnTo>
                  <a:pt x="13250" y="8110"/>
                </a:lnTo>
                <a:lnTo>
                  <a:pt x="11437" y="7955"/>
                </a:lnTo>
                <a:lnTo>
                  <a:pt x="9262" y="7725"/>
                </a:lnTo>
                <a:lnTo>
                  <a:pt x="7858" y="7282"/>
                </a:lnTo>
                <a:lnTo>
                  <a:pt x="7104" y="6686"/>
                </a:lnTo>
                <a:lnTo>
                  <a:pt x="6879" y="5998"/>
                </a:lnTo>
                <a:lnTo>
                  <a:pt x="7099" y="5224"/>
                </a:lnTo>
                <a:lnTo>
                  <a:pt x="7719" y="4641"/>
                </a:lnTo>
                <a:lnTo>
                  <a:pt x="8675" y="4273"/>
                </a:lnTo>
                <a:lnTo>
                  <a:pt x="9907" y="4145"/>
                </a:lnTo>
                <a:lnTo>
                  <a:pt x="10802" y="4225"/>
                </a:lnTo>
                <a:lnTo>
                  <a:pt x="11731" y="4444"/>
                </a:lnTo>
                <a:lnTo>
                  <a:pt x="12612" y="4774"/>
                </a:lnTo>
                <a:lnTo>
                  <a:pt x="13362" y="5185"/>
                </a:lnTo>
                <a:lnTo>
                  <a:pt x="18711" y="2688"/>
                </a:lnTo>
                <a:lnTo>
                  <a:pt x="17146" y="1678"/>
                </a:lnTo>
                <a:lnTo>
                  <a:pt x="15464" y="920"/>
                </a:lnTo>
                <a:lnTo>
                  <a:pt x="13685" y="399"/>
                </a:lnTo>
                <a:lnTo>
                  <a:pt x="11827" y="97"/>
                </a:lnTo>
                <a:lnTo>
                  <a:pt x="9907" y="0"/>
                </a:lnTo>
                <a:lnTo>
                  <a:pt x="8198" y="114"/>
                </a:lnTo>
                <a:lnTo>
                  <a:pt x="6503" y="445"/>
                </a:lnTo>
                <a:lnTo>
                  <a:pt x="4886" y="976"/>
                </a:lnTo>
                <a:lnTo>
                  <a:pt x="3415" y="1689"/>
                </a:lnTo>
                <a:lnTo>
                  <a:pt x="2156" y="2568"/>
                </a:lnTo>
                <a:lnTo>
                  <a:pt x="1175" y="3595"/>
                </a:lnTo>
                <a:lnTo>
                  <a:pt x="537" y="4754"/>
                </a:lnTo>
                <a:lnTo>
                  <a:pt x="310" y="6026"/>
                </a:lnTo>
                <a:lnTo>
                  <a:pt x="479" y="7206"/>
                </a:lnTo>
                <a:lnTo>
                  <a:pt x="974" y="8281"/>
                </a:lnTo>
                <a:lnTo>
                  <a:pt x="1773" y="9243"/>
                </a:lnTo>
                <a:lnTo>
                  <a:pt x="2856" y="10080"/>
                </a:lnTo>
                <a:lnTo>
                  <a:pt x="4205" y="10783"/>
                </a:lnTo>
                <a:lnTo>
                  <a:pt x="5798" y="11343"/>
                </a:lnTo>
                <a:lnTo>
                  <a:pt x="7617" y="11748"/>
                </a:lnTo>
                <a:lnTo>
                  <a:pt x="9639" y="11990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331" name="object 3"/>
          <p:cNvGrpSpPr/>
          <p:nvPr/>
        </p:nvGrpSpPr>
        <p:grpSpPr>
          <a:xfrm>
            <a:off x="6312506" y="1107020"/>
            <a:ext cx="592404" cy="591581"/>
            <a:chOff x="0" y="0"/>
            <a:chExt cx="592402" cy="591580"/>
          </a:xfrm>
        </p:grpSpPr>
        <p:sp>
          <p:nvSpPr>
            <p:cNvPr id="2329" name="Forma"/>
            <p:cNvSpPr/>
            <p:nvPr/>
          </p:nvSpPr>
          <p:spPr>
            <a:xfrm>
              <a:off x="0" y="0"/>
              <a:ext cx="592403" cy="59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20" y="0"/>
                  </a:moveTo>
                  <a:lnTo>
                    <a:pt x="8978" y="142"/>
                  </a:lnTo>
                  <a:lnTo>
                    <a:pt x="7326" y="551"/>
                  </a:lnTo>
                  <a:lnTo>
                    <a:pt x="5787" y="1207"/>
                  </a:lnTo>
                  <a:lnTo>
                    <a:pt x="4383" y="2087"/>
                  </a:lnTo>
                  <a:lnTo>
                    <a:pt x="3135" y="3169"/>
                  </a:lnTo>
                  <a:lnTo>
                    <a:pt x="2064" y="4430"/>
                  </a:lnTo>
                  <a:lnTo>
                    <a:pt x="1194" y="5848"/>
                  </a:lnTo>
                  <a:lnTo>
                    <a:pt x="545" y="7402"/>
                  </a:lnTo>
                  <a:lnTo>
                    <a:pt x="140" y="9068"/>
                  </a:lnTo>
                  <a:lnTo>
                    <a:pt x="0" y="10825"/>
                  </a:lnTo>
                  <a:lnTo>
                    <a:pt x="140" y="12561"/>
                  </a:lnTo>
                  <a:lnTo>
                    <a:pt x="545" y="14212"/>
                  </a:lnTo>
                  <a:lnTo>
                    <a:pt x="1194" y="15755"/>
                  </a:lnTo>
                  <a:lnTo>
                    <a:pt x="2064" y="17168"/>
                  </a:lnTo>
                  <a:lnTo>
                    <a:pt x="3135" y="18426"/>
                  </a:lnTo>
                  <a:lnTo>
                    <a:pt x="4383" y="19507"/>
                  </a:lnTo>
                  <a:lnTo>
                    <a:pt x="5787" y="20388"/>
                  </a:lnTo>
                  <a:lnTo>
                    <a:pt x="7326" y="21046"/>
                  </a:lnTo>
                  <a:lnTo>
                    <a:pt x="8978" y="21458"/>
                  </a:lnTo>
                  <a:lnTo>
                    <a:pt x="10720" y="21600"/>
                  </a:lnTo>
                  <a:lnTo>
                    <a:pt x="12467" y="21458"/>
                  </a:lnTo>
                  <a:lnTo>
                    <a:pt x="14130" y="21046"/>
                  </a:lnTo>
                  <a:lnTo>
                    <a:pt x="15687" y="20388"/>
                  </a:lnTo>
                  <a:lnTo>
                    <a:pt x="17113" y="19507"/>
                  </a:lnTo>
                  <a:lnTo>
                    <a:pt x="18385" y="18426"/>
                  </a:lnTo>
                  <a:lnTo>
                    <a:pt x="19479" y="17168"/>
                  </a:lnTo>
                  <a:lnTo>
                    <a:pt x="20372" y="15755"/>
                  </a:lnTo>
                  <a:lnTo>
                    <a:pt x="21038" y="14212"/>
                  </a:lnTo>
                  <a:lnTo>
                    <a:pt x="21456" y="12561"/>
                  </a:lnTo>
                  <a:lnTo>
                    <a:pt x="21600" y="10825"/>
                  </a:lnTo>
                  <a:lnTo>
                    <a:pt x="21456" y="9068"/>
                  </a:lnTo>
                  <a:lnTo>
                    <a:pt x="21038" y="7402"/>
                  </a:lnTo>
                  <a:lnTo>
                    <a:pt x="20372" y="5848"/>
                  </a:lnTo>
                  <a:lnTo>
                    <a:pt x="19479" y="4430"/>
                  </a:lnTo>
                  <a:lnTo>
                    <a:pt x="18385" y="3169"/>
                  </a:lnTo>
                  <a:lnTo>
                    <a:pt x="17113" y="2087"/>
                  </a:lnTo>
                  <a:lnTo>
                    <a:pt x="15687" y="1207"/>
                  </a:lnTo>
                  <a:lnTo>
                    <a:pt x="14130" y="551"/>
                  </a:lnTo>
                  <a:lnTo>
                    <a:pt x="12467" y="142"/>
                  </a:lnTo>
                  <a:lnTo>
                    <a:pt x="10720" y="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30" name="Forma"/>
            <p:cNvSpPr/>
            <p:nvPr/>
          </p:nvSpPr>
          <p:spPr>
            <a:xfrm>
              <a:off x="161663" y="159471"/>
              <a:ext cx="268254" cy="27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7" y="21600"/>
                  </a:moveTo>
                  <a:lnTo>
                    <a:pt x="7295" y="21088"/>
                  </a:lnTo>
                  <a:lnTo>
                    <a:pt x="4370" y="19634"/>
                  </a:lnTo>
                  <a:lnTo>
                    <a:pt x="2061" y="17354"/>
                  </a:lnTo>
                  <a:lnTo>
                    <a:pt x="545" y="14370"/>
                  </a:lnTo>
                  <a:lnTo>
                    <a:pt x="0" y="10800"/>
                  </a:lnTo>
                  <a:lnTo>
                    <a:pt x="545" y="7263"/>
                  </a:lnTo>
                  <a:lnTo>
                    <a:pt x="2061" y="4283"/>
                  </a:lnTo>
                  <a:lnTo>
                    <a:pt x="4370" y="1991"/>
                  </a:lnTo>
                  <a:lnTo>
                    <a:pt x="7295" y="520"/>
                  </a:lnTo>
                  <a:lnTo>
                    <a:pt x="10657" y="0"/>
                  </a:lnTo>
                  <a:lnTo>
                    <a:pt x="14192" y="520"/>
                  </a:lnTo>
                  <a:lnTo>
                    <a:pt x="17206" y="1991"/>
                  </a:lnTo>
                  <a:lnTo>
                    <a:pt x="19546" y="4283"/>
                  </a:lnTo>
                  <a:lnTo>
                    <a:pt x="21061" y="7263"/>
                  </a:lnTo>
                  <a:lnTo>
                    <a:pt x="21600" y="10800"/>
                  </a:lnTo>
                  <a:lnTo>
                    <a:pt x="21061" y="14370"/>
                  </a:lnTo>
                  <a:lnTo>
                    <a:pt x="19546" y="17354"/>
                  </a:lnTo>
                  <a:lnTo>
                    <a:pt x="17206" y="19634"/>
                  </a:lnTo>
                  <a:lnTo>
                    <a:pt x="14192" y="21088"/>
                  </a:lnTo>
                  <a:lnTo>
                    <a:pt x="10657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32" name="object 4"/>
          <p:cNvSpPr/>
          <p:nvPr/>
        </p:nvSpPr>
        <p:spPr>
          <a:xfrm>
            <a:off x="7018439" y="850002"/>
            <a:ext cx="159199" cy="836267"/>
          </a:xfrm>
          <a:prstGeom prst="rect">
            <a:avLst/>
          </a:pr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33" name="object 5"/>
          <p:cNvSpPr/>
          <p:nvPr/>
        </p:nvSpPr>
        <p:spPr>
          <a:xfrm>
            <a:off x="7314731" y="850002"/>
            <a:ext cx="159199" cy="836267"/>
          </a:xfrm>
          <a:prstGeom prst="rect">
            <a:avLst/>
          </a:pr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336" name="object 6"/>
          <p:cNvGrpSpPr/>
          <p:nvPr/>
        </p:nvGrpSpPr>
        <p:grpSpPr>
          <a:xfrm>
            <a:off x="7587457" y="1107019"/>
            <a:ext cx="576784" cy="591583"/>
            <a:chOff x="0" y="0"/>
            <a:chExt cx="576783" cy="591581"/>
          </a:xfrm>
        </p:grpSpPr>
        <p:sp>
          <p:nvSpPr>
            <p:cNvPr id="2334" name="object 7"/>
            <p:cNvSpPr/>
            <p:nvPr/>
          </p:nvSpPr>
          <p:spPr>
            <a:xfrm>
              <a:off x="0" y="0"/>
              <a:ext cx="576784" cy="59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00" y="13736"/>
                  </a:moveTo>
                  <a:lnTo>
                    <a:pt x="15226" y="14683"/>
                  </a:lnTo>
                  <a:lnTo>
                    <a:pt x="14118" y="15333"/>
                  </a:lnTo>
                  <a:lnTo>
                    <a:pt x="12855" y="15707"/>
                  </a:lnTo>
                  <a:lnTo>
                    <a:pt x="11513" y="15827"/>
                  </a:lnTo>
                  <a:lnTo>
                    <a:pt x="11050" y="15816"/>
                  </a:lnTo>
                  <a:lnTo>
                    <a:pt x="10600" y="15777"/>
                  </a:lnTo>
                  <a:lnTo>
                    <a:pt x="10165" y="15701"/>
                  </a:lnTo>
                  <a:lnTo>
                    <a:pt x="9748" y="15577"/>
                  </a:lnTo>
                  <a:lnTo>
                    <a:pt x="21600" y="7303"/>
                  </a:lnTo>
                  <a:lnTo>
                    <a:pt x="20986" y="5884"/>
                  </a:lnTo>
                  <a:lnTo>
                    <a:pt x="20134" y="4537"/>
                  </a:lnTo>
                  <a:lnTo>
                    <a:pt x="19062" y="3300"/>
                  </a:lnTo>
                  <a:lnTo>
                    <a:pt x="17787" y="2207"/>
                  </a:lnTo>
                  <a:lnTo>
                    <a:pt x="16326" y="1295"/>
                  </a:lnTo>
                  <a:lnTo>
                    <a:pt x="14698" y="599"/>
                  </a:lnTo>
                  <a:lnTo>
                    <a:pt x="12920" y="156"/>
                  </a:lnTo>
                  <a:lnTo>
                    <a:pt x="11010" y="0"/>
                  </a:lnTo>
                  <a:lnTo>
                    <a:pt x="9221" y="142"/>
                  </a:lnTo>
                  <a:lnTo>
                    <a:pt x="7525" y="551"/>
                  </a:lnTo>
                  <a:lnTo>
                    <a:pt x="5944" y="1207"/>
                  </a:lnTo>
                  <a:lnTo>
                    <a:pt x="4502" y="2087"/>
                  </a:lnTo>
                  <a:lnTo>
                    <a:pt x="3219" y="3169"/>
                  </a:lnTo>
                  <a:lnTo>
                    <a:pt x="2120" y="4430"/>
                  </a:lnTo>
                  <a:lnTo>
                    <a:pt x="1226" y="5848"/>
                  </a:lnTo>
                  <a:lnTo>
                    <a:pt x="560" y="7402"/>
                  </a:lnTo>
                  <a:lnTo>
                    <a:pt x="144" y="9068"/>
                  </a:lnTo>
                  <a:lnTo>
                    <a:pt x="0" y="10825"/>
                  </a:lnTo>
                  <a:lnTo>
                    <a:pt x="150" y="12561"/>
                  </a:lnTo>
                  <a:lnTo>
                    <a:pt x="584" y="14212"/>
                  </a:lnTo>
                  <a:lnTo>
                    <a:pt x="1279" y="15755"/>
                  </a:lnTo>
                  <a:lnTo>
                    <a:pt x="2211" y="17168"/>
                  </a:lnTo>
                  <a:lnTo>
                    <a:pt x="3359" y="18426"/>
                  </a:lnTo>
                  <a:lnTo>
                    <a:pt x="4699" y="19507"/>
                  </a:lnTo>
                  <a:lnTo>
                    <a:pt x="6207" y="20388"/>
                  </a:lnTo>
                  <a:lnTo>
                    <a:pt x="7861" y="21046"/>
                  </a:lnTo>
                  <a:lnTo>
                    <a:pt x="9637" y="21458"/>
                  </a:lnTo>
                  <a:lnTo>
                    <a:pt x="11513" y="21600"/>
                  </a:lnTo>
                  <a:lnTo>
                    <a:pt x="13393" y="21463"/>
                  </a:lnTo>
                  <a:lnTo>
                    <a:pt x="15213" y="21067"/>
                  </a:lnTo>
                  <a:lnTo>
                    <a:pt x="16920" y="20432"/>
                  </a:lnTo>
                  <a:lnTo>
                    <a:pt x="18461" y="19578"/>
                  </a:lnTo>
                  <a:lnTo>
                    <a:pt x="19786" y="18527"/>
                  </a:lnTo>
                  <a:lnTo>
                    <a:pt x="20841" y="17298"/>
                  </a:lnTo>
                  <a:lnTo>
                    <a:pt x="16100" y="13736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335" name="object 8" descr="object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20" y="138427"/>
              <a:ext cx="253074" cy="216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37" name="object 9"/>
          <p:cNvSpPr/>
          <p:nvPr/>
        </p:nvSpPr>
        <p:spPr>
          <a:xfrm>
            <a:off x="8254113" y="1107020"/>
            <a:ext cx="592404" cy="591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26" y="11645"/>
                </a:moveTo>
                <a:lnTo>
                  <a:pt x="15064" y="13354"/>
                </a:lnTo>
                <a:lnTo>
                  <a:pt x="13990" y="14674"/>
                </a:lnTo>
                <a:lnTo>
                  <a:pt x="12507" y="15526"/>
                </a:lnTo>
                <a:lnTo>
                  <a:pt x="10720" y="15827"/>
                </a:lnTo>
                <a:lnTo>
                  <a:pt x="9198" y="15590"/>
                </a:lnTo>
                <a:lnTo>
                  <a:pt x="7873" y="14916"/>
                </a:lnTo>
                <a:lnTo>
                  <a:pt x="6828" y="13861"/>
                </a:lnTo>
                <a:lnTo>
                  <a:pt x="6141" y="12479"/>
                </a:lnTo>
                <a:lnTo>
                  <a:pt x="5895" y="10825"/>
                </a:lnTo>
                <a:lnTo>
                  <a:pt x="6141" y="9187"/>
                </a:lnTo>
                <a:lnTo>
                  <a:pt x="6828" y="7806"/>
                </a:lnTo>
                <a:lnTo>
                  <a:pt x="7873" y="6745"/>
                </a:lnTo>
                <a:lnTo>
                  <a:pt x="9198" y="6063"/>
                </a:lnTo>
                <a:lnTo>
                  <a:pt x="10720" y="5823"/>
                </a:lnTo>
                <a:lnTo>
                  <a:pt x="11773" y="5920"/>
                </a:lnTo>
                <a:lnTo>
                  <a:pt x="12778" y="6237"/>
                </a:lnTo>
                <a:lnTo>
                  <a:pt x="13715" y="6806"/>
                </a:lnTo>
                <a:lnTo>
                  <a:pt x="14566" y="7664"/>
                </a:lnTo>
                <a:lnTo>
                  <a:pt x="19192" y="4062"/>
                </a:lnTo>
                <a:lnTo>
                  <a:pt x="17866" y="2694"/>
                </a:lnTo>
                <a:lnTo>
                  <a:pt x="16321" y="1569"/>
                </a:lnTo>
                <a:lnTo>
                  <a:pt x="14591" y="721"/>
                </a:lnTo>
                <a:lnTo>
                  <a:pt x="12713" y="186"/>
                </a:lnTo>
                <a:lnTo>
                  <a:pt x="10720" y="0"/>
                </a:lnTo>
                <a:lnTo>
                  <a:pt x="8978" y="142"/>
                </a:lnTo>
                <a:lnTo>
                  <a:pt x="7326" y="551"/>
                </a:lnTo>
                <a:lnTo>
                  <a:pt x="5787" y="1207"/>
                </a:lnTo>
                <a:lnTo>
                  <a:pt x="4383" y="2087"/>
                </a:lnTo>
                <a:lnTo>
                  <a:pt x="3135" y="3169"/>
                </a:lnTo>
                <a:lnTo>
                  <a:pt x="2064" y="4430"/>
                </a:lnTo>
                <a:lnTo>
                  <a:pt x="1194" y="5848"/>
                </a:lnTo>
                <a:lnTo>
                  <a:pt x="545" y="7402"/>
                </a:lnTo>
                <a:lnTo>
                  <a:pt x="140" y="9068"/>
                </a:lnTo>
                <a:lnTo>
                  <a:pt x="0" y="10825"/>
                </a:lnTo>
                <a:lnTo>
                  <a:pt x="140" y="12561"/>
                </a:lnTo>
                <a:lnTo>
                  <a:pt x="545" y="14212"/>
                </a:lnTo>
                <a:lnTo>
                  <a:pt x="1194" y="15755"/>
                </a:lnTo>
                <a:lnTo>
                  <a:pt x="2064" y="17168"/>
                </a:lnTo>
                <a:lnTo>
                  <a:pt x="3135" y="18426"/>
                </a:lnTo>
                <a:lnTo>
                  <a:pt x="4383" y="19507"/>
                </a:lnTo>
                <a:lnTo>
                  <a:pt x="5787" y="20388"/>
                </a:lnTo>
                <a:lnTo>
                  <a:pt x="7326" y="21046"/>
                </a:lnTo>
                <a:lnTo>
                  <a:pt x="8978" y="21458"/>
                </a:lnTo>
                <a:lnTo>
                  <a:pt x="10720" y="21600"/>
                </a:lnTo>
                <a:lnTo>
                  <a:pt x="12395" y="21471"/>
                </a:lnTo>
                <a:lnTo>
                  <a:pt x="13996" y="21096"/>
                </a:lnTo>
                <a:lnTo>
                  <a:pt x="15502" y="20495"/>
                </a:lnTo>
                <a:lnTo>
                  <a:pt x="16890" y="19689"/>
                </a:lnTo>
                <a:lnTo>
                  <a:pt x="18142" y="18697"/>
                </a:lnTo>
                <a:lnTo>
                  <a:pt x="19235" y="17539"/>
                </a:lnTo>
                <a:lnTo>
                  <a:pt x="20148" y="16235"/>
                </a:lnTo>
                <a:lnTo>
                  <a:pt x="20861" y="14805"/>
                </a:lnTo>
                <a:lnTo>
                  <a:pt x="21352" y="13269"/>
                </a:lnTo>
                <a:lnTo>
                  <a:pt x="21600" y="11645"/>
                </a:lnTo>
                <a:lnTo>
                  <a:pt x="15626" y="11645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338" name="object 10" descr="objec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452" y="820188"/>
            <a:ext cx="229510" cy="220467"/>
          </a:xfrm>
          <a:prstGeom prst="rect">
            <a:avLst/>
          </a:prstGeom>
          <a:ln w="12700">
            <a:miter lim="400000"/>
          </a:ln>
        </p:spPr>
      </p:pic>
      <p:sp>
        <p:nvSpPr>
          <p:cNvPr id="2339" name="object 11"/>
          <p:cNvSpPr/>
          <p:nvPr/>
        </p:nvSpPr>
        <p:spPr>
          <a:xfrm>
            <a:off x="8958922" y="1119623"/>
            <a:ext cx="159199" cy="566647"/>
          </a:xfrm>
          <a:prstGeom prst="rect">
            <a:avLst/>
          </a:pr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0" name="object 12"/>
          <p:cNvSpPr/>
          <p:nvPr/>
        </p:nvSpPr>
        <p:spPr>
          <a:xfrm>
            <a:off x="9208085" y="929738"/>
            <a:ext cx="379227" cy="768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461"/>
                </a:moveTo>
                <a:lnTo>
                  <a:pt x="21600" y="5335"/>
                </a:lnTo>
                <a:lnTo>
                  <a:pt x="13937" y="5335"/>
                </a:lnTo>
                <a:lnTo>
                  <a:pt x="13937" y="0"/>
                </a:lnTo>
                <a:lnTo>
                  <a:pt x="4854" y="3248"/>
                </a:lnTo>
                <a:lnTo>
                  <a:pt x="4854" y="5335"/>
                </a:lnTo>
                <a:lnTo>
                  <a:pt x="0" y="5335"/>
                </a:lnTo>
                <a:lnTo>
                  <a:pt x="0" y="9461"/>
                </a:lnTo>
                <a:lnTo>
                  <a:pt x="4854" y="9461"/>
                </a:lnTo>
                <a:lnTo>
                  <a:pt x="4854" y="14664"/>
                </a:lnTo>
                <a:lnTo>
                  <a:pt x="5104" y="15991"/>
                </a:lnTo>
                <a:lnTo>
                  <a:pt x="5830" y="17207"/>
                </a:lnTo>
                <a:lnTo>
                  <a:pt x="7000" y="18300"/>
                </a:lnTo>
                <a:lnTo>
                  <a:pt x="8578" y="19258"/>
                </a:lnTo>
                <a:lnTo>
                  <a:pt x="10532" y="20069"/>
                </a:lnTo>
                <a:lnTo>
                  <a:pt x="12826" y="20720"/>
                </a:lnTo>
                <a:lnTo>
                  <a:pt x="15427" y="21201"/>
                </a:lnTo>
                <a:lnTo>
                  <a:pt x="18300" y="21498"/>
                </a:lnTo>
                <a:lnTo>
                  <a:pt x="21413" y="21600"/>
                </a:lnTo>
                <a:lnTo>
                  <a:pt x="21413" y="17158"/>
                </a:lnTo>
                <a:lnTo>
                  <a:pt x="18493" y="17002"/>
                </a:lnTo>
                <a:lnTo>
                  <a:pt x="16118" y="16522"/>
                </a:lnTo>
                <a:lnTo>
                  <a:pt x="14521" y="15707"/>
                </a:lnTo>
                <a:lnTo>
                  <a:pt x="13937" y="14541"/>
                </a:lnTo>
                <a:lnTo>
                  <a:pt x="13937" y="9461"/>
                </a:lnTo>
                <a:lnTo>
                  <a:pt x="21600" y="9461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1" name="object 13"/>
          <p:cNvSpPr/>
          <p:nvPr/>
        </p:nvSpPr>
        <p:spPr>
          <a:xfrm>
            <a:off x="9677114" y="1119624"/>
            <a:ext cx="571304" cy="578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010"/>
                </a:moveTo>
                <a:lnTo>
                  <a:pt x="145" y="12905"/>
                </a:lnTo>
                <a:lnTo>
                  <a:pt x="565" y="14692"/>
                </a:lnTo>
                <a:lnTo>
                  <a:pt x="1243" y="16340"/>
                </a:lnTo>
                <a:lnTo>
                  <a:pt x="2159" y="17820"/>
                </a:lnTo>
                <a:lnTo>
                  <a:pt x="3293" y="19099"/>
                </a:lnTo>
                <a:lnTo>
                  <a:pt x="4627" y="20147"/>
                </a:lnTo>
                <a:lnTo>
                  <a:pt x="6142" y="20934"/>
                </a:lnTo>
                <a:lnTo>
                  <a:pt x="7817" y="21428"/>
                </a:lnTo>
                <a:lnTo>
                  <a:pt x="9635" y="21600"/>
                </a:lnTo>
                <a:lnTo>
                  <a:pt x="11258" y="21482"/>
                </a:lnTo>
                <a:lnTo>
                  <a:pt x="12930" y="21121"/>
                </a:lnTo>
                <a:lnTo>
                  <a:pt x="14449" y="20509"/>
                </a:lnTo>
                <a:lnTo>
                  <a:pt x="15612" y="19637"/>
                </a:lnTo>
                <a:lnTo>
                  <a:pt x="15612" y="21140"/>
                </a:lnTo>
                <a:lnTo>
                  <a:pt x="21600" y="21140"/>
                </a:lnTo>
                <a:lnTo>
                  <a:pt x="21600" y="0"/>
                </a:lnTo>
                <a:lnTo>
                  <a:pt x="15612" y="0"/>
                </a:lnTo>
                <a:lnTo>
                  <a:pt x="15612" y="10509"/>
                </a:lnTo>
                <a:lnTo>
                  <a:pt x="15331" y="12544"/>
                </a:lnTo>
                <a:lnTo>
                  <a:pt x="14562" y="14019"/>
                </a:lnTo>
                <a:lnTo>
                  <a:pt x="13417" y="14995"/>
                </a:lnTo>
                <a:lnTo>
                  <a:pt x="12007" y="15535"/>
                </a:lnTo>
                <a:lnTo>
                  <a:pt x="10443" y="15702"/>
                </a:lnTo>
                <a:lnTo>
                  <a:pt x="8730" y="15320"/>
                </a:lnTo>
                <a:lnTo>
                  <a:pt x="7327" y="14251"/>
                </a:lnTo>
                <a:lnTo>
                  <a:pt x="6378" y="12610"/>
                </a:lnTo>
                <a:lnTo>
                  <a:pt x="6029" y="10509"/>
                </a:lnTo>
                <a:lnTo>
                  <a:pt x="6029" y="0"/>
                </a:lnTo>
                <a:lnTo>
                  <a:pt x="0" y="0"/>
                </a:lnTo>
                <a:lnTo>
                  <a:pt x="0" y="11010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344" name="object 14"/>
          <p:cNvGrpSpPr/>
          <p:nvPr/>
        </p:nvGrpSpPr>
        <p:grpSpPr>
          <a:xfrm>
            <a:off x="10361821" y="850001"/>
            <a:ext cx="575687" cy="848599"/>
            <a:chOff x="0" y="0"/>
            <a:chExt cx="575686" cy="848598"/>
          </a:xfrm>
        </p:grpSpPr>
        <p:sp>
          <p:nvSpPr>
            <p:cNvPr id="2342" name="Forma"/>
            <p:cNvSpPr/>
            <p:nvPr/>
          </p:nvSpPr>
          <p:spPr>
            <a:xfrm>
              <a:off x="0" y="0"/>
              <a:ext cx="575687" cy="84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17" y="0"/>
                  </a:moveTo>
                  <a:lnTo>
                    <a:pt x="15617" y="7860"/>
                  </a:lnTo>
                  <a:lnTo>
                    <a:pt x="14684" y="7366"/>
                  </a:lnTo>
                  <a:lnTo>
                    <a:pt x="13393" y="6945"/>
                  </a:lnTo>
                  <a:lnTo>
                    <a:pt x="11921" y="6652"/>
                  </a:lnTo>
                  <a:lnTo>
                    <a:pt x="10445" y="6542"/>
                  </a:lnTo>
                  <a:lnTo>
                    <a:pt x="8771" y="6641"/>
                  </a:lnTo>
                  <a:lnTo>
                    <a:pt x="7176" y="6926"/>
                  </a:lnTo>
                  <a:lnTo>
                    <a:pt x="5682" y="7384"/>
                  </a:lnTo>
                  <a:lnTo>
                    <a:pt x="4313" y="7997"/>
                  </a:lnTo>
                  <a:lnTo>
                    <a:pt x="3091" y="8751"/>
                  </a:lnTo>
                  <a:lnTo>
                    <a:pt x="2039" y="9630"/>
                  </a:lnTo>
                  <a:lnTo>
                    <a:pt x="1182" y="10619"/>
                  </a:lnTo>
                  <a:lnTo>
                    <a:pt x="541" y="11702"/>
                  </a:lnTo>
                  <a:lnTo>
                    <a:pt x="139" y="12864"/>
                  </a:lnTo>
                  <a:lnTo>
                    <a:pt x="0" y="14088"/>
                  </a:lnTo>
                  <a:lnTo>
                    <a:pt x="135" y="15299"/>
                  </a:lnTo>
                  <a:lnTo>
                    <a:pt x="528" y="16450"/>
                  </a:lnTo>
                  <a:lnTo>
                    <a:pt x="1156" y="17526"/>
                  </a:lnTo>
                  <a:lnTo>
                    <a:pt x="2001" y="18510"/>
                  </a:lnTo>
                  <a:lnTo>
                    <a:pt x="3041" y="19387"/>
                  </a:lnTo>
                  <a:lnTo>
                    <a:pt x="4255" y="20141"/>
                  </a:lnTo>
                  <a:lnTo>
                    <a:pt x="5623" y="20755"/>
                  </a:lnTo>
                  <a:lnTo>
                    <a:pt x="7125" y="21214"/>
                  </a:lnTo>
                  <a:lnTo>
                    <a:pt x="8739" y="21501"/>
                  </a:lnTo>
                  <a:lnTo>
                    <a:pt x="10445" y="21600"/>
                  </a:lnTo>
                  <a:lnTo>
                    <a:pt x="11939" y="21506"/>
                  </a:lnTo>
                  <a:lnTo>
                    <a:pt x="13409" y="21239"/>
                  </a:lnTo>
                  <a:lnTo>
                    <a:pt x="14690" y="20817"/>
                  </a:lnTo>
                  <a:lnTo>
                    <a:pt x="15617" y="20261"/>
                  </a:lnTo>
                  <a:lnTo>
                    <a:pt x="15617" y="21286"/>
                  </a:lnTo>
                  <a:lnTo>
                    <a:pt x="21600" y="21286"/>
                  </a:lnTo>
                  <a:lnTo>
                    <a:pt x="21600" y="0"/>
                  </a:lnTo>
                  <a:lnTo>
                    <a:pt x="15617" y="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43" name="Forma"/>
            <p:cNvSpPr/>
            <p:nvPr/>
          </p:nvSpPr>
          <p:spPr>
            <a:xfrm>
              <a:off x="161662" y="416488"/>
              <a:ext cx="261404" cy="27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6" y="21600"/>
                  </a:moveTo>
                  <a:lnTo>
                    <a:pt x="7486" y="21088"/>
                  </a:lnTo>
                  <a:lnTo>
                    <a:pt x="4485" y="19634"/>
                  </a:lnTo>
                  <a:lnTo>
                    <a:pt x="2115" y="17354"/>
                  </a:lnTo>
                  <a:lnTo>
                    <a:pt x="559" y="14370"/>
                  </a:lnTo>
                  <a:lnTo>
                    <a:pt x="0" y="10800"/>
                  </a:lnTo>
                  <a:lnTo>
                    <a:pt x="559" y="7263"/>
                  </a:lnTo>
                  <a:lnTo>
                    <a:pt x="2115" y="4283"/>
                  </a:lnTo>
                  <a:lnTo>
                    <a:pt x="4485" y="1991"/>
                  </a:lnTo>
                  <a:lnTo>
                    <a:pt x="7486" y="520"/>
                  </a:lnTo>
                  <a:lnTo>
                    <a:pt x="10936" y="0"/>
                  </a:lnTo>
                  <a:lnTo>
                    <a:pt x="14392" y="520"/>
                  </a:lnTo>
                  <a:lnTo>
                    <a:pt x="17331" y="1991"/>
                  </a:lnTo>
                  <a:lnTo>
                    <a:pt x="19607" y="4283"/>
                  </a:lnTo>
                  <a:lnTo>
                    <a:pt x="21078" y="7263"/>
                  </a:lnTo>
                  <a:lnTo>
                    <a:pt x="21600" y="10800"/>
                  </a:lnTo>
                  <a:lnTo>
                    <a:pt x="21078" y="14370"/>
                  </a:lnTo>
                  <a:lnTo>
                    <a:pt x="19607" y="17354"/>
                  </a:lnTo>
                  <a:lnTo>
                    <a:pt x="17331" y="19634"/>
                  </a:lnTo>
                  <a:lnTo>
                    <a:pt x="14392" y="21088"/>
                  </a:lnTo>
                  <a:lnTo>
                    <a:pt x="10936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345" name="object 15" descr="objec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016" y="820188"/>
            <a:ext cx="229510" cy="220467"/>
          </a:xfrm>
          <a:prstGeom prst="rect">
            <a:avLst/>
          </a:prstGeom>
          <a:ln w="12700">
            <a:miter lim="400000"/>
          </a:ln>
        </p:spPr>
      </p:pic>
      <p:sp>
        <p:nvSpPr>
          <p:cNvPr id="2346" name="object 16"/>
          <p:cNvSpPr/>
          <p:nvPr/>
        </p:nvSpPr>
        <p:spPr>
          <a:xfrm>
            <a:off x="11074486" y="1119623"/>
            <a:ext cx="159199" cy="566647"/>
          </a:xfrm>
          <a:prstGeom prst="rect">
            <a:avLst/>
          </a:pr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7" name="object 17"/>
          <p:cNvSpPr/>
          <p:nvPr/>
        </p:nvSpPr>
        <p:spPr>
          <a:xfrm>
            <a:off x="11370778" y="1107020"/>
            <a:ext cx="571304" cy="579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055"/>
                </a:moveTo>
                <a:lnTo>
                  <a:pt x="21480" y="9261"/>
                </a:lnTo>
                <a:lnTo>
                  <a:pt x="21129" y="7559"/>
                </a:lnTo>
                <a:lnTo>
                  <a:pt x="20560" y="5973"/>
                </a:lnTo>
                <a:lnTo>
                  <a:pt x="19789" y="4524"/>
                </a:lnTo>
                <a:lnTo>
                  <a:pt x="18827" y="3236"/>
                </a:lnTo>
                <a:lnTo>
                  <a:pt x="17691" y="2132"/>
                </a:lnTo>
                <a:lnTo>
                  <a:pt x="16392" y="1233"/>
                </a:lnTo>
                <a:lnTo>
                  <a:pt x="14946" y="563"/>
                </a:lnTo>
                <a:lnTo>
                  <a:pt x="13366" y="145"/>
                </a:lnTo>
                <a:lnTo>
                  <a:pt x="11665" y="0"/>
                </a:lnTo>
                <a:lnTo>
                  <a:pt x="10129" y="114"/>
                </a:lnTo>
                <a:lnTo>
                  <a:pt x="8558" y="464"/>
                </a:lnTo>
                <a:lnTo>
                  <a:pt x="7130" y="1065"/>
                </a:lnTo>
                <a:lnTo>
                  <a:pt x="6019" y="1931"/>
                </a:lnTo>
                <a:lnTo>
                  <a:pt x="6019" y="470"/>
                </a:lnTo>
                <a:lnTo>
                  <a:pt x="0" y="470"/>
                </a:lnTo>
                <a:lnTo>
                  <a:pt x="0" y="21600"/>
                </a:lnTo>
                <a:lnTo>
                  <a:pt x="6019" y="21600"/>
                </a:lnTo>
                <a:lnTo>
                  <a:pt x="6019" y="11055"/>
                </a:lnTo>
                <a:lnTo>
                  <a:pt x="6297" y="9222"/>
                </a:lnTo>
                <a:lnTo>
                  <a:pt x="7058" y="7792"/>
                </a:lnTo>
                <a:lnTo>
                  <a:pt x="8194" y="6768"/>
                </a:lnTo>
                <a:lnTo>
                  <a:pt x="9597" y="6152"/>
                </a:lnTo>
                <a:lnTo>
                  <a:pt x="11157" y="5947"/>
                </a:lnTo>
                <a:lnTo>
                  <a:pt x="12894" y="6268"/>
                </a:lnTo>
                <a:lnTo>
                  <a:pt x="14309" y="7229"/>
                </a:lnTo>
                <a:lnTo>
                  <a:pt x="15263" y="8826"/>
                </a:lnTo>
                <a:lnTo>
                  <a:pt x="15612" y="11055"/>
                </a:lnTo>
                <a:lnTo>
                  <a:pt x="15612" y="21600"/>
                </a:lnTo>
                <a:lnTo>
                  <a:pt x="21600" y="21600"/>
                </a:lnTo>
                <a:lnTo>
                  <a:pt x="21600" y="11055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350" name="object 18"/>
          <p:cNvGrpSpPr/>
          <p:nvPr/>
        </p:nvGrpSpPr>
        <p:grpSpPr>
          <a:xfrm>
            <a:off x="12047537" y="1107019"/>
            <a:ext cx="576784" cy="591583"/>
            <a:chOff x="0" y="0"/>
            <a:chExt cx="576783" cy="591581"/>
          </a:xfrm>
        </p:grpSpPr>
        <p:sp>
          <p:nvSpPr>
            <p:cNvPr id="2348" name="object 19"/>
            <p:cNvSpPr/>
            <p:nvPr/>
          </p:nvSpPr>
          <p:spPr>
            <a:xfrm>
              <a:off x="0" y="0"/>
              <a:ext cx="576784" cy="59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00" y="13736"/>
                  </a:moveTo>
                  <a:lnTo>
                    <a:pt x="15226" y="14683"/>
                  </a:lnTo>
                  <a:lnTo>
                    <a:pt x="14118" y="15333"/>
                  </a:lnTo>
                  <a:lnTo>
                    <a:pt x="12855" y="15707"/>
                  </a:lnTo>
                  <a:lnTo>
                    <a:pt x="11513" y="15827"/>
                  </a:lnTo>
                  <a:lnTo>
                    <a:pt x="11050" y="15816"/>
                  </a:lnTo>
                  <a:lnTo>
                    <a:pt x="10600" y="15777"/>
                  </a:lnTo>
                  <a:lnTo>
                    <a:pt x="10165" y="15701"/>
                  </a:lnTo>
                  <a:lnTo>
                    <a:pt x="9748" y="15577"/>
                  </a:lnTo>
                  <a:lnTo>
                    <a:pt x="21600" y="7303"/>
                  </a:lnTo>
                  <a:lnTo>
                    <a:pt x="20986" y="5884"/>
                  </a:lnTo>
                  <a:lnTo>
                    <a:pt x="20134" y="4537"/>
                  </a:lnTo>
                  <a:lnTo>
                    <a:pt x="19062" y="3300"/>
                  </a:lnTo>
                  <a:lnTo>
                    <a:pt x="17787" y="2207"/>
                  </a:lnTo>
                  <a:lnTo>
                    <a:pt x="16326" y="1295"/>
                  </a:lnTo>
                  <a:lnTo>
                    <a:pt x="14698" y="599"/>
                  </a:lnTo>
                  <a:lnTo>
                    <a:pt x="12920" y="156"/>
                  </a:lnTo>
                  <a:lnTo>
                    <a:pt x="11010" y="0"/>
                  </a:lnTo>
                  <a:lnTo>
                    <a:pt x="9221" y="142"/>
                  </a:lnTo>
                  <a:lnTo>
                    <a:pt x="7525" y="551"/>
                  </a:lnTo>
                  <a:lnTo>
                    <a:pt x="5944" y="1207"/>
                  </a:lnTo>
                  <a:lnTo>
                    <a:pt x="4502" y="2087"/>
                  </a:lnTo>
                  <a:lnTo>
                    <a:pt x="3219" y="3169"/>
                  </a:lnTo>
                  <a:lnTo>
                    <a:pt x="2120" y="4430"/>
                  </a:lnTo>
                  <a:lnTo>
                    <a:pt x="1226" y="5848"/>
                  </a:lnTo>
                  <a:lnTo>
                    <a:pt x="560" y="7402"/>
                  </a:lnTo>
                  <a:lnTo>
                    <a:pt x="144" y="9068"/>
                  </a:lnTo>
                  <a:lnTo>
                    <a:pt x="0" y="10825"/>
                  </a:lnTo>
                  <a:lnTo>
                    <a:pt x="150" y="12561"/>
                  </a:lnTo>
                  <a:lnTo>
                    <a:pt x="584" y="14212"/>
                  </a:lnTo>
                  <a:lnTo>
                    <a:pt x="1279" y="15755"/>
                  </a:lnTo>
                  <a:lnTo>
                    <a:pt x="2211" y="17168"/>
                  </a:lnTo>
                  <a:lnTo>
                    <a:pt x="3359" y="18426"/>
                  </a:lnTo>
                  <a:lnTo>
                    <a:pt x="4699" y="19507"/>
                  </a:lnTo>
                  <a:lnTo>
                    <a:pt x="6207" y="20388"/>
                  </a:lnTo>
                  <a:lnTo>
                    <a:pt x="7861" y="21046"/>
                  </a:lnTo>
                  <a:lnTo>
                    <a:pt x="9637" y="21458"/>
                  </a:lnTo>
                  <a:lnTo>
                    <a:pt x="11513" y="21600"/>
                  </a:lnTo>
                  <a:lnTo>
                    <a:pt x="13393" y="21463"/>
                  </a:lnTo>
                  <a:lnTo>
                    <a:pt x="15213" y="21067"/>
                  </a:lnTo>
                  <a:lnTo>
                    <a:pt x="16920" y="20432"/>
                  </a:lnTo>
                  <a:lnTo>
                    <a:pt x="18461" y="19578"/>
                  </a:lnTo>
                  <a:lnTo>
                    <a:pt x="19786" y="18527"/>
                  </a:lnTo>
                  <a:lnTo>
                    <a:pt x="20841" y="17298"/>
                  </a:lnTo>
                  <a:lnTo>
                    <a:pt x="16100" y="13736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349" name="object 20" descr="object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20" y="138427"/>
              <a:ext cx="253074" cy="216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67" name="object 22"/>
          <p:cNvGrpSpPr/>
          <p:nvPr/>
        </p:nvGrpSpPr>
        <p:grpSpPr>
          <a:xfrm>
            <a:off x="953311" y="1839961"/>
            <a:ext cx="5987860" cy="1542378"/>
            <a:chOff x="0" y="0"/>
            <a:chExt cx="5987858" cy="1542376"/>
          </a:xfrm>
        </p:grpSpPr>
        <p:grpSp>
          <p:nvGrpSpPr>
            <p:cNvPr id="2427" name="object 23"/>
            <p:cNvGrpSpPr/>
            <p:nvPr/>
          </p:nvGrpSpPr>
          <p:grpSpPr>
            <a:xfrm>
              <a:off x="30181" y="30340"/>
              <a:ext cx="5957679" cy="1512037"/>
              <a:chOff x="0" y="0"/>
              <a:chExt cx="5957677" cy="1512036"/>
            </a:xfrm>
          </p:grpSpPr>
          <p:sp>
            <p:nvSpPr>
              <p:cNvPr id="2351" name="Forma"/>
              <p:cNvSpPr/>
              <p:nvPr/>
            </p:nvSpPr>
            <p:spPr>
              <a:xfrm>
                <a:off x="0" y="589546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3" y="10799"/>
                    </a:lnTo>
                    <a:lnTo>
                      <a:pt x="10783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52" name="Forma"/>
              <p:cNvSpPr/>
              <p:nvPr/>
            </p:nvSpPr>
            <p:spPr>
              <a:xfrm>
                <a:off x="10407" y="636435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3"/>
                    </a:moveTo>
                    <a:lnTo>
                      <a:pt x="16194" y="13371"/>
                    </a:lnTo>
                    <a:lnTo>
                      <a:pt x="5406" y="3911"/>
                    </a:lnTo>
                    <a:lnTo>
                      <a:pt x="0" y="0"/>
                    </a:lnTo>
                    <a:lnTo>
                      <a:pt x="3604" y="4317"/>
                    </a:lnTo>
                    <a:lnTo>
                      <a:pt x="10800" y="21600"/>
                    </a:lnTo>
                    <a:lnTo>
                      <a:pt x="14404" y="21600"/>
                    </a:lnTo>
                    <a:lnTo>
                      <a:pt x="17996" y="17283"/>
                    </a:lnTo>
                    <a:lnTo>
                      <a:pt x="21600" y="172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53" name="Forma"/>
              <p:cNvSpPr/>
              <p:nvPr/>
            </p:nvSpPr>
            <p:spPr>
              <a:xfrm>
                <a:off x="34765" y="648601"/>
                <a:ext cx="16232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99"/>
                    </a:moveTo>
                    <a:lnTo>
                      <a:pt x="16209" y="3599"/>
                    </a:lnTo>
                    <a:lnTo>
                      <a:pt x="5408" y="0"/>
                    </a:lnTo>
                    <a:lnTo>
                      <a:pt x="0" y="0"/>
                    </a:lnTo>
                    <a:lnTo>
                      <a:pt x="0" y="10794"/>
                    </a:lnTo>
                    <a:lnTo>
                      <a:pt x="5408" y="14392"/>
                    </a:lnTo>
                    <a:lnTo>
                      <a:pt x="5408" y="18001"/>
                    </a:lnTo>
                    <a:lnTo>
                      <a:pt x="10801" y="18001"/>
                    </a:lnTo>
                    <a:lnTo>
                      <a:pt x="10801" y="21600"/>
                    </a:lnTo>
                    <a:lnTo>
                      <a:pt x="16209" y="21600"/>
                    </a:lnTo>
                    <a:lnTo>
                      <a:pt x="16209" y="14392"/>
                    </a:lnTo>
                    <a:lnTo>
                      <a:pt x="21600" y="10794"/>
                    </a:lnTo>
                    <a:lnTo>
                      <a:pt x="21600" y="35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54" name="Forma"/>
              <p:cNvSpPr/>
              <p:nvPr/>
            </p:nvSpPr>
            <p:spPr>
              <a:xfrm>
                <a:off x="54800" y="4740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72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208" y="14407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55" name="Forma"/>
              <p:cNvSpPr/>
              <p:nvPr/>
            </p:nvSpPr>
            <p:spPr>
              <a:xfrm>
                <a:off x="489413" y="1301242"/>
                <a:ext cx="48718" cy="32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02"/>
                    </a:moveTo>
                    <a:lnTo>
                      <a:pt x="18002" y="8102"/>
                    </a:lnTo>
                    <a:lnTo>
                      <a:pt x="16200" y="5404"/>
                    </a:lnTo>
                    <a:lnTo>
                      <a:pt x="16200" y="8102"/>
                    </a:lnTo>
                    <a:lnTo>
                      <a:pt x="16099" y="8254"/>
                    </a:lnTo>
                    <a:lnTo>
                      <a:pt x="15327" y="7214"/>
                    </a:lnTo>
                    <a:lnTo>
                      <a:pt x="12827" y="4389"/>
                    </a:lnTo>
                    <a:lnTo>
                      <a:pt x="10659" y="2072"/>
                    </a:lnTo>
                    <a:lnTo>
                      <a:pt x="8998" y="0"/>
                    </a:lnTo>
                    <a:lnTo>
                      <a:pt x="6582" y="4051"/>
                    </a:lnTo>
                    <a:lnTo>
                      <a:pt x="2421" y="12153"/>
                    </a:lnTo>
                    <a:lnTo>
                      <a:pt x="0" y="16204"/>
                    </a:lnTo>
                    <a:lnTo>
                      <a:pt x="1802" y="16204"/>
                    </a:lnTo>
                    <a:lnTo>
                      <a:pt x="5400" y="18902"/>
                    </a:lnTo>
                    <a:lnTo>
                      <a:pt x="10800" y="18902"/>
                    </a:lnTo>
                    <a:lnTo>
                      <a:pt x="12602" y="16204"/>
                    </a:lnTo>
                    <a:lnTo>
                      <a:pt x="14398" y="16204"/>
                    </a:lnTo>
                    <a:lnTo>
                      <a:pt x="14398" y="21600"/>
                    </a:lnTo>
                    <a:lnTo>
                      <a:pt x="18002" y="16204"/>
                    </a:lnTo>
                    <a:lnTo>
                      <a:pt x="16200" y="16204"/>
                    </a:lnTo>
                    <a:lnTo>
                      <a:pt x="16200" y="10800"/>
                    </a:lnTo>
                    <a:lnTo>
                      <a:pt x="18002" y="10800"/>
                    </a:lnTo>
                    <a:lnTo>
                      <a:pt x="18002" y="16204"/>
                    </a:lnTo>
                    <a:lnTo>
                      <a:pt x="19798" y="16204"/>
                    </a:lnTo>
                    <a:lnTo>
                      <a:pt x="21600" y="189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56" name="Forma"/>
              <p:cNvSpPr/>
              <p:nvPr/>
            </p:nvSpPr>
            <p:spPr>
              <a:xfrm>
                <a:off x="599014" y="227012"/>
                <a:ext cx="20308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2"/>
                    </a:moveTo>
                    <a:lnTo>
                      <a:pt x="17277" y="8635"/>
                    </a:lnTo>
                    <a:lnTo>
                      <a:pt x="17277" y="4317"/>
                    </a:lnTo>
                    <a:lnTo>
                      <a:pt x="12954" y="0"/>
                    </a:lnTo>
                    <a:lnTo>
                      <a:pt x="4323" y="8635"/>
                    </a:lnTo>
                    <a:lnTo>
                      <a:pt x="0" y="17283"/>
                    </a:lnTo>
                    <a:lnTo>
                      <a:pt x="4323" y="17283"/>
                    </a:lnTo>
                    <a:lnTo>
                      <a:pt x="12954" y="21600"/>
                    </a:lnTo>
                    <a:lnTo>
                      <a:pt x="17277" y="21600"/>
                    </a:lnTo>
                    <a:lnTo>
                      <a:pt x="17277" y="17283"/>
                    </a:lnTo>
                    <a:lnTo>
                      <a:pt x="21600" y="1295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57" name="Forma"/>
              <p:cNvSpPr/>
              <p:nvPr/>
            </p:nvSpPr>
            <p:spPr>
              <a:xfrm>
                <a:off x="866946" y="1333677"/>
                <a:ext cx="56820" cy="3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70" y="0"/>
                    </a:lnTo>
                    <a:lnTo>
                      <a:pt x="4987" y="4053"/>
                    </a:lnTo>
                    <a:lnTo>
                      <a:pt x="3664" y="8097"/>
                    </a:lnTo>
                    <a:lnTo>
                      <a:pt x="2047" y="12150"/>
                    </a:lnTo>
                    <a:lnTo>
                      <a:pt x="0" y="16202"/>
                    </a:lnTo>
                    <a:lnTo>
                      <a:pt x="2312" y="17810"/>
                    </a:lnTo>
                    <a:lnTo>
                      <a:pt x="6942" y="20001"/>
                    </a:lnTo>
                    <a:lnTo>
                      <a:pt x="9255" y="21600"/>
                    </a:lnTo>
                    <a:lnTo>
                      <a:pt x="9255" y="18901"/>
                    </a:lnTo>
                    <a:lnTo>
                      <a:pt x="7715" y="13504"/>
                    </a:lnTo>
                    <a:lnTo>
                      <a:pt x="7715" y="10804"/>
                    </a:lnTo>
                    <a:lnTo>
                      <a:pt x="18515" y="10804"/>
                    </a:lnTo>
                    <a:lnTo>
                      <a:pt x="20060" y="8097"/>
                    </a:lnTo>
                    <a:lnTo>
                      <a:pt x="20060" y="26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58" name="Forma"/>
              <p:cNvSpPr/>
              <p:nvPr/>
            </p:nvSpPr>
            <p:spPr>
              <a:xfrm>
                <a:off x="921479" y="13273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10799"/>
                    </a:lnTo>
                    <a:lnTo>
                      <a:pt x="10800" y="0"/>
                    </a:lnTo>
                    <a:lnTo>
                      <a:pt x="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59" name="Forma"/>
              <p:cNvSpPr/>
              <p:nvPr/>
            </p:nvSpPr>
            <p:spPr>
              <a:xfrm>
                <a:off x="927829" y="1337729"/>
                <a:ext cx="20296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4"/>
                    </a:moveTo>
                    <a:lnTo>
                      <a:pt x="17289" y="4317"/>
                    </a:lnTo>
                    <a:lnTo>
                      <a:pt x="12963" y="4317"/>
                    </a:lnTo>
                    <a:lnTo>
                      <a:pt x="4325" y="0"/>
                    </a:lnTo>
                    <a:lnTo>
                      <a:pt x="4325" y="8634"/>
                    </a:lnTo>
                    <a:lnTo>
                      <a:pt x="0" y="12965"/>
                    </a:lnTo>
                    <a:lnTo>
                      <a:pt x="0" y="21600"/>
                    </a:lnTo>
                    <a:lnTo>
                      <a:pt x="17289" y="12965"/>
                    </a:lnTo>
                    <a:lnTo>
                      <a:pt x="21600" y="86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60" name="Forma"/>
              <p:cNvSpPr/>
              <p:nvPr/>
            </p:nvSpPr>
            <p:spPr>
              <a:xfrm>
                <a:off x="949896" y="13354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7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61" name="Triangolo"/>
              <p:cNvSpPr/>
              <p:nvPr/>
            </p:nvSpPr>
            <p:spPr>
              <a:xfrm>
                <a:off x="1327416" y="12847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62" name="Forma"/>
              <p:cNvSpPr/>
              <p:nvPr/>
            </p:nvSpPr>
            <p:spPr>
              <a:xfrm>
                <a:off x="1337824" y="1276921"/>
                <a:ext cx="36538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1"/>
                    </a:moveTo>
                    <a:lnTo>
                      <a:pt x="16240" y="9549"/>
                    </a:lnTo>
                    <a:lnTo>
                      <a:pt x="11104" y="6175"/>
                    </a:lnTo>
                    <a:lnTo>
                      <a:pt x="6411" y="2803"/>
                    </a:lnTo>
                    <a:lnTo>
                      <a:pt x="2403" y="0"/>
                    </a:lnTo>
                    <a:lnTo>
                      <a:pt x="4805" y="6175"/>
                    </a:lnTo>
                    <a:lnTo>
                      <a:pt x="7200" y="9259"/>
                    </a:lnTo>
                    <a:lnTo>
                      <a:pt x="9603" y="15424"/>
                    </a:lnTo>
                    <a:lnTo>
                      <a:pt x="4805" y="12341"/>
                    </a:lnTo>
                    <a:lnTo>
                      <a:pt x="0" y="12341"/>
                    </a:lnTo>
                    <a:lnTo>
                      <a:pt x="5030" y="14651"/>
                    </a:lnTo>
                    <a:lnTo>
                      <a:pt x="14175" y="19281"/>
                    </a:lnTo>
                    <a:lnTo>
                      <a:pt x="19197" y="21600"/>
                    </a:lnTo>
                    <a:lnTo>
                      <a:pt x="19197" y="18507"/>
                    </a:lnTo>
                    <a:lnTo>
                      <a:pt x="21600" y="15424"/>
                    </a:lnTo>
                    <a:lnTo>
                      <a:pt x="21600" y="12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63" name="Triangolo"/>
              <p:cNvSpPr/>
              <p:nvPr/>
            </p:nvSpPr>
            <p:spPr>
              <a:xfrm>
                <a:off x="1621726" y="4838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64" name="Forma"/>
              <p:cNvSpPr/>
              <p:nvPr/>
            </p:nvSpPr>
            <p:spPr>
              <a:xfrm>
                <a:off x="1670703" y="32435"/>
                <a:ext cx="40590" cy="36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00"/>
                    </a:moveTo>
                    <a:lnTo>
                      <a:pt x="18363" y="15230"/>
                    </a:lnTo>
                    <a:lnTo>
                      <a:pt x="11882" y="6378"/>
                    </a:lnTo>
                    <a:lnTo>
                      <a:pt x="8638" y="2400"/>
                    </a:lnTo>
                    <a:lnTo>
                      <a:pt x="6482" y="2400"/>
                    </a:lnTo>
                    <a:lnTo>
                      <a:pt x="6482" y="4798"/>
                    </a:lnTo>
                    <a:lnTo>
                      <a:pt x="4319" y="6002"/>
                    </a:lnTo>
                    <a:lnTo>
                      <a:pt x="4319" y="2400"/>
                    </a:lnTo>
                    <a:lnTo>
                      <a:pt x="6482" y="0"/>
                    </a:lnTo>
                    <a:lnTo>
                      <a:pt x="2156" y="0"/>
                    </a:lnTo>
                    <a:lnTo>
                      <a:pt x="2156" y="2400"/>
                    </a:lnTo>
                    <a:lnTo>
                      <a:pt x="0" y="4798"/>
                    </a:lnTo>
                    <a:lnTo>
                      <a:pt x="2156" y="4798"/>
                    </a:lnTo>
                    <a:lnTo>
                      <a:pt x="3596" y="6400"/>
                    </a:lnTo>
                    <a:lnTo>
                      <a:pt x="2156" y="7197"/>
                    </a:lnTo>
                    <a:lnTo>
                      <a:pt x="2156" y="12004"/>
                    </a:lnTo>
                    <a:lnTo>
                      <a:pt x="10800" y="21600"/>
                    </a:lnTo>
                    <a:lnTo>
                      <a:pt x="15119" y="21600"/>
                    </a:lnTo>
                    <a:lnTo>
                      <a:pt x="17281" y="19200"/>
                    </a:lnTo>
                    <a:lnTo>
                      <a:pt x="21600" y="19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65" name="Forma"/>
              <p:cNvSpPr/>
              <p:nvPr/>
            </p:nvSpPr>
            <p:spPr>
              <a:xfrm>
                <a:off x="1873662" y="36487"/>
                <a:ext cx="28424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8512" y="3598"/>
                    </a:lnTo>
                    <a:lnTo>
                      <a:pt x="15432" y="3598"/>
                    </a:lnTo>
                    <a:lnTo>
                      <a:pt x="15432" y="0"/>
                    </a:lnTo>
                    <a:lnTo>
                      <a:pt x="9255" y="0"/>
                    </a:lnTo>
                    <a:lnTo>
                      <a:pt x="6177" y="3598"/>
                    </a:lnTo>
                    <a:lnTo>
                      <a:pt x="0" y="3598"/>
                    </a:lnTo>
                    <a:lnTo>
                      <a:pt x="3088" y="7196"/>
                    </a:lnTo>
                    <a:lnTo>
                      <a:pt x="3088" y="10795"/>
                    </a:lnTo>
                    <a:lnTo>
                      <a:pt x="6177" y="14404"/>
                    </a:lnTo>
                    <a:lnTo>
                      <a:pt x="9255" y="14404"/>
                    </a:lnTo>
                    <a:lnTo>
                      <a:pt x="15432" y="21600"/>
                    </a:lnTo>
                    <a:lnTo>
                      <a:pt x="15432" y="18002"/>
                    </a:lnTo>
                    <a:lnTo>
                      <a:pt x="18512" y="14404"/>
                    </a:lnTo>
                    <a:lnTo>
                      <a:pt x="18512" y="7196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66" name="Forma"/>
              <p:cNvSpPr/>
              <p:nvPr/>
            </p:nvSpPr>
            <p:spPr>
              <a:xfrm>
                <a:off x="1987067" y="13455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215"/>
                    </a:lnTo>
                    <a:lnTo>
                      <a:pt x="7208" y="14408"/>
                    </a:lnTo>
                    <a:lnTo>
                      <a:pt x="7208" y="21600"/>
                    </a:lnTo>
                    <a:lnTo>
                      <a:pt x="14415" y="14408"/>
                    </a:lnTo>
                    <a:lnTo>
                      <a:pt x="14415" y="72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67" name="Forma"/>
              <p:cNvSpPr/>
              <p:nvPr/>
            </p:nvSpPr>
            <p:spPr>
              <a:xfrm>
                <a:off x="2113171" y="1256652"/>
                <a:ext cx="36539" cy="36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98" y="14848"/>
                    </a:lnTo>
                    <a:lnTo>
                      <a:pt x="17996" y="8999"/>
                    </a:lnTo>
                    <a:lnTo>
                      <a:pt x="16202" y="4052"/>
                    </a:lnTo>
                    <a:lnTo>
                      <a:pt x="14400" y="0"/>
                    </a:lnTo>
                    <a:lnTo>
                      <a:pt x="12185" y="1842"/>
                    </a:lnTo>
                    <a:lnTo>
                      <a:pt x="9303" y="3902"/>
                    </a:lnTo>
                    <a:lnTo>
                      <a:pt x="5961" y="6413"/>
                    </a:lnTo>
                    <a:lnTo>
                      <a:pt x="2402" y="9601"/>
                    </a:lnTo>
                    <a:lnTo>
                      <a:pt x="2402" y="11999"/>
                    </a:lnTo>
                    <a:lnTo>
                      <a:pt x="0" y="1439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68" name="Forma"/>
              <p:cNvSpPr/>
              <p:nvPr/>
            </p:nvSpPr>
            <p:spPr>
              <a:xfrm>
                <a:off x="2807068" y="1305306"/>
                <a:ext cx="12701" cy="3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3"/>
                    </a:moveTo>
                    <a:lnTo>
                      <a:pt x="14392" y="8096"/>
                    </a:lnTo>
                    <a:lnTo>
                      <a:pt x="7208" y="5398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35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69" name="Quadrato"/>
              <p:cNvSpPr/>
              <p:nvPr/>
            </p:nvSpPr>
            <p:spPr>
              <a:xfrm>
                <a:off x="2823305" y="128071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0" name="Forma"/>
              <p:cNvSpPr/>
              <p:nvPr/>
            </p:nvSpPr>
            <p:spPr>
              <a:xfrm>
                <a:off x="2888519" y="1228280"/>
                <a:ext cx="60885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31"/>
                    </a:moveTo>
                    <a:lnTo>
                      <a:pt x="20163" y="12347"/>
                    </a:lnTo>
                    <a:lnTo>
                      <a:pt x="14986" y="9543"/>
                    </a:lnTo>
                    <a:lnTo>
                      <a:pt x="5173" y="2794"/>
                    </a:lnTo>
                    <a:lnTo>
                      <a:pt x="0" y="0"/>
                    </a:lnTo>
                    <a:lnTo>
                      <a:pt x="5398" y="5115"/>
                    </a:lnTo>
                    <a:lnTo>
                      <a:pt x="16202" y="16495"/>
                    </a:lnTo>
                    <a:lnTo>
                      <a:pt x="21600" y="21600"/>
                    </a:lnTo>
                    <a:lnTo>
                      <a:pt x="21600" y="154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1" name="Triangolo"/>
              <p:cNvSpPr/>
              <p:nvPr/>
            </p:nvSpPr>
            <p:spPr>
              <a:xfrm>
                <a:off x="2949149" y="12401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2" name="Forma"/>
              <p:cNvSpPr/>
              <p:nvPr/>
            </p:nvSpPr>
            <p:spPr>
              <a:xfrm>
                <a:off x="2951175" y="12462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17" y="10801"/>
                    </a:lnTo>
                    <a:lnTo>
                      <a:pt x="10817" y="0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3" name="Forma"/>
              <p:cNvSpPr/>
              <p:nvPr/>
            </p:nvSpPr>
            <p:spPr>
              <a:xfrm>
                <a:off x="3369297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4" name="Forma"/>
              <p:cNvSpPr/>
              <p:nvPr/>
            </p:nvSpPr>
            <p:spPr>
              <a:xfrm>
                <a:off x="3351282" y="1293139"/>
                <a:ext cx="40603" cy="4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3"/>
                    </a:moveTo>
                    <a:lnTo>
                      <a:pt x="19438" y="3598"/>
                    </a:lnTo>
                    <a:lnTo>
                      <a:pt x="19438" y="1799"/>
                    </a:lnTo>
                    <a:lnTo>
                      <a:pt x="12958" y="1799"/>
                    </a:lnTo>
                    <a:lnTo>
                      <a:pt x="8641" y="0"/>
                    </a:lnTo>
                    <a:lnTo>
                      <a:pt x="8641" y="1799"/>
                    </a:lnTo>
                    <a:lnTo>
                      <a:pt x="0" y="9001"/>
                    </a:lnTo>
                    <a:lnTo>
                      <a:pt x="4527" y="11984"/>
                    </a:lnTo>
                    <a:lnTo>
                      <a:pt x="12756" y="18622"/>
                    </a:lnTo>
                    <a:lnTo>
                      <a:pt x="17282" y="21600"/>
                    </a:lnTo>
                    <a:lnTo>
                      <a:pt x="19438" y="18002"/>
                    </a:lnTo>
                    <a:lnTo>
                      <a:pt x="19438" y="16203"/>
                    </a:lnTo>
                    <a:lnTo>
                      <a:pt x="20519" y="14404"/>
                    </a:lnTo>
                    <a:lnTo>
                      <a:pt x="19438" y="14404"/>
                    </a:lnTo>
                    <a:lnTo>
                      <a:pt x="15120" y="18002"/>
                    </a:lnTo>
                    <a:lnTo>
                      <a:pt x="15120" y="12599"/>
                    </a:lnTo>
                    <a:lnTo>
                      <a:pt x="19438" y="12599"/>
                    </a:lnTo>
                    <a:lnTo>
                      <a:pt x="20877" y="13800"/>
                    </a:lnTo>
                    <a:lnTo>
                      <a:pt x="21600" y="12599"/>
                    </a:lnTo>
                    <a:lnTo>
                      <a:pt x="21600" y="54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5" name="Forma"/>
              <p:cNvSpPr/>
              <p:nvPr/>
            </p:nvSpPr>
            <p:spPr>
              <a:xfrm>
                <a:off x="3385528" y="12948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784"/>
                    </a:lnTo>
                    <a:lnTo>
                      <a:pt x="10817" y="10784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6" name="Forma"/>
              <p:cNvSpPr/>
              <p:nvPr/>
            </p:nvSpPr>
            <p:spPr>
              <a:xfrm>
                <a:off x="3375640" y="1256652"/>
                <a:ext cx="20296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3"/>
                    </a:moveTo>
                    <a:lnTo>
                      <a:pt x="17289" y="16203"/>
                    </a:lnTo>
                    <a:lnTo>
                      <a:pt x="12963" y="10808"/>
                    </a:lnTo>
                    <a:lnTo>
                      <a:pt x="12963" y="0"/>
                    </a:lnTo>
                    <a:lnTo>
                      <a:pt x="4325" y="0"/>
                    </a:lnTo>
                    <a:lnTo>
                      <a:pt x="0" y="5395"/>
                    </a:lnTo>
                    <a:lnTo>
                      <a:pt x="4325" y="5395"/>
                    </a:lnTo>
                    <a:lnTo>
                      <a:pt x="4325" y="10808"/>
                    </a:lnTo>
                    <a:lnTo>
                      <a:pt x="8651" y="10808"/>
                    </a:lnTo>
                    <a:lnTo>
                      <a:pt x="8651" y="16203"/>
                    </a:lnTo>
                    <a:lnTo>
                      <a:pt x="4325" y="21600"/>
                    </a:lnTo>
                    <a:lnTo>
                      <a:pt x="17289" y="21600"/>
                    </a:lnTo>
                    <a:lnTo>
                      <a:pt x="21600" y="16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7" name="Forma"/>
              <p:cNvSpPr/>
              <p:nvPr/>
            </p:nvSpPr>
            <p:spPr>
              <a:xfrm>
                <a:off x="3393649" y="12604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7215"/>
                    </a:lnTo>
                    <a:lnTo>
                      <a:pt x="0" y="7215"/>
                    </a:lnTo>
                    <a:lnTo>
                      <a:pt x="0" y="14407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8" name="Triangolo"/>
              <p:cNvSpPr/>
              <p:nvPr/>
            </p:nvSpPr>
            <p:spPr>
              <a:xfrm>
                <a:off x="3464693" y="12725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9" name="Forma"/>
              <p:cNvSpPr/>
              <p:nvPr/>
            </p:nvSpPr>
            <p:spPr>
              <a:xfrm>
                <a:off x="3470783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0" name="Triangolo"/>
              <p:cNvSpPr/>
              <p:nvPr/>
            </p:nvSpPr>
            <p:spPr>
              <a:xfrm>
                <a:off x="3476866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1" name="Quadrato"/>
              <p:cNvSpPr/>
              <p:nvPr/>
            </p:nvSpPr>
            <p:spPr>
              <a:xfrm>
                <a:off x="3480923" y="126449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2" name="Triangolo"/>
              <p:cNvSpPr/>
              <p:nvPr/>
            </p:nvSpPr>
            <p:spPr>
              <a:xfrm>
                <a:off x="3480923" y="12604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3" name="Forma"/>
              <p:cNvSpPr/>
              <p:nvPr/>
            </p:nvSpPr>
            <p:spPr>
              <a:xfrm>
                <a:off x="3489305" y="1240447"/>
                <a:ext cx="26074" cy="28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38"/>
                    </a:moveTo>
                    <a:lnTo>
                      <a:pt x="21443" y="10027"/>
                    </a:lnTo>
                    <a:lnTo>
                      <a:pt x="20685" y="6168"/>
                    </a:lnTo>
                    <a:lnTo>
                      <a:pt x="20180" y="3084"/>
                    </a:lnTo>
                    <a:lnTo>
                      <a:pt x="13457" y="3084"/>
                    </a:lnTo>
                    <a:lnTo>
                      <a:pt x="13457" y="0"/>
                    </a:lnTo>
                    <a:lnTo>
                      <a:pt x="10090" y="0"/>
                    </a:lnTo>
                    <a:lnTo>
                      <a:pt x="6724" y="3084"/>
                    </a:lnTo>
                    <a:lnTo>
                      <a:pt x="3367" y="3084"/>
                    </a:lnTo>
                    <a:lnTo>
                      <a:pt x="3367" y="6168"/>
                    </a:lnTo>
                    <a:lnTo>
                      <a:pt x="0" y="9253"/>
                    </a:lnTo>
                    <a:lnTo>
                      <a:pt x="0" y="15422"/>
                    </a:lnTo>
                    <a:lnTo>
                      <a:pt x="3367" y="18516"/>
                    </a:lnTo>
                    <a:lnTo>
                      <a:pt x="3367" y="21600"/>
                    </a:lnTo>
                    <a:lnTo>
                      <a:pt x="13457" y="21600"/>
                    </a:lnTo>
                    <a:lnTo>
                      <a:pt x="16813" y="18516"/>
                    </a:lnTo>
                    <a:lnTo>
                      <a:pt x="20864" y="18516"/>
                    </a:lnTo>
                    <a:lnTo>
                      <a:pt x="21600" y="1523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4" name="Forma"/>
              <p:cNvSpPr/>
              <p:nvPr/>
            </p:nvSpPr>
            <p:spPr>
              <a:xfrm>
                <a:off x="3509346" y="12604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385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5" name="Forma"/>
              <p:cNvSpPr/>
              <p:nvPr/>
            </p:nvSpPr>
            <p:spPr>
              <a:xfrm>
                <a:off x="3521519" y="12563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4392" y="0"/>
                    </a:lnTo>
                    <a:lnTo>
                      <a:pt x="7208" y="0"/>
                    </a:lnTo>
                    <a:lnTo>
                      <a:pt x="0" y="7192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6" name="Forma"/>
              <p:cNvSpPr/>
              <p:nvPr/>
            </p:nvSpPr>
            <p:spPr>
              <a:xfrm>
                <a:off x="3879005" y="0"/>
                <a:ext cx="3653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5"/>
                    </a:moveTo>
                    <a:lnTo>
                      <a:pt x="16802" y="4317"/>
                    </a:lnTo>
                    <a:lnTo>
                      <a:pt x="16802" y="0"/>
                    </a:lnTo>
                    <a:lnTo>
                      <a:pt x="12823" y="3248"/>
                    </a:lnTo>
                    <a:lnTo>
                      <a:pt x="3979" y="9717"/>
                    </a:lnTo>
                    <a:lnTo>
                      <a:pt x="0" y="12965"/>
                    </a:lnTo>
                    <a:lnTo>
                      <a:pt x="5398" y="16132"/>
                    </a:lnTo>
                    <a:lnTo>
                      <a:pt x="10804" y="18906"/>
                    </a:lnTo>
                    <a:lnTo>
                      <a:pt x="16201" y="20855"/>
                    </a:lnTo>
                    <a:lnTo>
                      <a:pt x="21600" y="21600"/>
                    </a:lnTo>
                    <a:lnTo>
                      <a:pt x="19198" y="17282"/>
                    </a:lnTo>
                    <a:lnTo>
                      <a:pt x="21600" y="17282"/>
                    </a:lnTo>
                    <a:lnTo>
                      <a:pt x="21600" y="129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7" name="Forma"/>
              <p:cNvSpPr/>
              <p:nvPr/>
            </p:nvSpPr>
            <p:spPr>
              <a:xfrm>
                <a:off x="3943953" y="1235379"/>
                <a:ext cx="52782" cy="60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7"/>
                    </a:moveTo>
                    <a:lnTo>
                      <a:pt x="19105" y="8153"/>
                    </a:lnTo>
                    <a:lnTo>
                      <a:pt x="14121" y="6983"/>
                    </a:lnTo>
                    <a:lnTo>
                      <a:pt x="11631" y="6125"/>
                    </a:lnTo>
                    <a:lnTo>
                      <a:pt x="11631" y="3243"/>
                    </a:lnTo>
                    <a:lnTo>
                      <a:pt x="14952" y="3243"/>
                    </a:lnTo>
                    <a:lnTo>
                      <a:pt x="18274" y="4684"/>
                    </a:lnTo>
                    <a:lnTo>
                      <a:pt x="19937" y="4684"/>
                    </a:lnTo>
                    <a:lnTo>
                      <a:pt x="17785" y="3243"/>
                    </a:lnTo>
                    <a:lnTo>
                      <a:pt x="14017" y="718"/>
                    </a:lnTo>
                    <a:lnTo>
                      <a:pt x="9968" y="0"/>
                    </a:lnTo>
                    <a:lnTo>
                      <a:pt x="5920" y="3063"/>
                    </a:lnTo>
                    <a:lnTo>
                      <a:pt x="0" y="10452"/>
                    </a:lnTo>
                    <a:lnTo>
                      <a:pt x="3794" y="13628"/>
                    </a:lnTo>
                    <a:lnTo>
                      <a:pt x="6647" y="18560"/>
                    </a:lnTo>
                    <a:lnTo>
                      <a:pt x="10748" y="21600"/>
                    </a:lnTo>
                    <a:lnTo>
                      <a:pt x="18274" y="19102"/>
                    </a:lnTo>
                    <a:lnTo>
                      <a:pt x="18274" y="16216"/>
                    </a:lnTo>
                    <a:lnTo>
                      <a:pt x="14952" y="16216"/>
                    </a:lnTo>
                    <a:lnTo>
                      <a:pt x="11631" y="14775"/>
                    </a:lnTo>
                    <a:lnTo>
                      <a:pt x="8310" y="14775"/>
                    </a:lnTo>
                    <a:lnTo>
                      <a:pt x="8310" y="10452"/>
                    </a:lnTo>
                    <a:lnTo>
                      <a:pt x="10826" y="10678"/>
                    </a:lnTo>
                    <a:lnTo>
                      <a:pt x="13497" y="11170"/>
                    </a:lnTo>
                    <a:lnTo>
                      <a:pt x="16486" y="11667"/>
                    </a:lnTo>
                    <a:lnTo>
                      <a:pt x="19937" y="11893"/>
                    </a:lnTo>
                    <a:lnTo>
                      <a:pt x="19937" y="10452"/>
                    </a:lnTo>
                    <a:lnTo>
                      <a:pt x="21600" y="90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8" name="Forma"/>
              <p:cNvSpPr/>
              <p:nvPr/>
            </p:nvSpPr>
            <p:spPr>
              <a:xfrm>
                <a:off x="4065746" y="1289088"/>
                <a:ext cx="20295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7274" y="3598"/>
                    </a:lnTo>
                    <a:lnTo>
                      <a:pt x="8637" y="3598"/>
                    </a:lnTo>
                    <a:lnTo>
                      <a:pt x="4312" y="0"/>
                    </a:lnTo>
                    <a:lnTo>
                      <a:pt x="0" y="0"/>
                    </a:lnTo>
                    <a:lnTo>
                      <a:pt x="0" y="10795"/>
                    </a:lnTo>
                    <a:lnTo>
                      <a:pt x="4312" y="14404"/>
                    </a:lnTo>
                    <a:lnTo>
                      <a:pt x="12949" y="18002"/>
                    </a:lnTo>
                    <a:lnTo>
                      <a:pt x="17274" y="21600"/>
                    </a:lnTo>
                    <a:lnTo>
                      <a:pt x="17274" y="18002"/>
                    </a:lnTo>
                    <a:lnTo>
                      <a:pt x="21600" y="10795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9" name="Triangolo"/>
              <p:cNvSpPr/>
              <p:nvPr/>
            </p:nvSpPr>
            <p:spPr>
              <a:xfrm>
                <a:off x="4373994" y="131110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90" name="Forma"/>
              <p:cNvSpPr/>
              <p:nvPr/>
            </p:nvSpPr>
            <p:spPr>
              <a:xfrm>
                <a:off x="4398613" y="1248549"/>
                <a:ext cx="121781" cy="81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20478" y="16200"/>
                    </a:lnTo>
                    <a:lnTo>
                      <a:pt x="20093" y="15828"/>
                    </a:lnTo>
                    <a:lnTo>
                      <a:pt x="17347" y="13331"/>
                    </a:lnTo>
                    <a:lnTo>
                      <a:pt x="15840" y="11879"/>
                    </a:lnTo>
                    <a:lnTo>
                      <a:pt x="14401" y="14038"/>
                    </a:lnTo>
                    <a:lnTo>
                      <a:pt x="14401" y="16200"/>
                    </a:lnTo>
                    <a:lnTo>
                      <a:pt x="13680" y="15121"/>
                    </a:lnTo>
                    <a:lnTo>
                      <a:pt x="13680" y="12959"/>
                    </a:lnTo>
                    <a:lnTo>
                      <a:pt x="11520" y="9721"/>
                    </a:lnTo>
                    <a:lnTo>
                      <a:pt x="11159" y="8638"/>
                    </a:lnTo>
                    <a:lnTo>
                      <a:pt x="10799" y="7559"/>
                    </a:lnTo>
                    <a:lnTo>
                      <a:pt x="10080" y="7559"/>
                    </a:lnTo>
                    <a:lnTo>
                      <a:pt x="9427" y="5772"/>
                    </a:lnTo>
                    <a:lnTo>
                      <a:pt x="7852" y="1790"/>
                    </a:lnTo>
                    <a:lnTo>
                      <a:pt x="7199" y="0"/>
                    </a:lnTo>
                    <a:lnTo>
                      <a:pt x="6918" y="2818"/>
                    </a:lnTo>
                    <a:lnTo>
                      <a:pt x="5490" y="3915"/>
                    </a:lnTo>
                    <a:lnTo>
                      <a:pt x="3656" y="4405"/>
                    </a:lnTo>
                    <a:lnTo>
                      <a:pt x="2160" y="5400"/>
                    </a:lnTo>
                    <a:lnTo>
                      <a:pt x="719" y="5400"/>
                    </a:lnTo>
                    <a:lnTo>
                      <a:pt x="0" y="6479"/>
                    </a:lnTo>
                    <a:lnTo>
                      <a:pt x="0" y="8638"/>
                    </a:lnTo>
                    <a:lnTo>
                      <a:pt x="719" y="9721"/>
                    </a:lnTo>
                    <a:lnTo>
                      <a:pt x="719" y="11879"/>
                    </a:lnTo>
                    <a:lnTo>
                      <a:pt x="5039" y="8638"/>
                    </a:lnTo>
                    <a:lnTo>
                      <a:pt x="5760" y="8638"/>
                    </a:lnTo>
                    <a:lnTo>
                      <a:pt x="5760" y="11879"/>
                    </a:lnTo>
                    <a:lnTo>
                      <a:pt x="6481" y="14038"/>
                    </a:lnTo>
                    <a:lnTo>
                      <a:pt x="7920" y="15121"/>
                    </a:lnTo>
                    <a:lnTo>
                      <a:pt x="8639" y="16200"/>
                    </a:lnTo>
                    <a:lnTo>
                      <a:pt x="9359" y="16200"/>
                    </a:lnTo>
                    <a:lnTo>
                      <a:pt x="9359" y="15121"/>
                    </a:lnTo>
                    <a:lnTo>
                      <a:pt x="10080" y="15121"/>
                    </a:lnTo>
                    <a:lnTo>
                      <a:pt x="9359" y="16200"/>
                    </a:lnTo>
                    <a:lnTo>
                      <a:pt x="10080" y="16200"/>
                    </a:lnTo>
                    <a:lnTo>
                      <a:pt x="9359" y="17279"/>
                    </a:lnTo>
                    <a:lnTo>
                      <a:pt x="15840" y="20521"/>
                    </a:lnTo>
                    <a:lnTo>
                      <a:pt x="17279" y="20521"/>
                    </a:lnTo>
                    <a:lnTo>
                      <a:pt x="18719" y="21600"/>
                    </a:lnTo>
                    <a:lnTo>
                      <a:pt x="20161" y="21600"/>
                    </a:lnTo>
                    <a:lnTo>
                      <a:pt x="20879" y="20521"/>
                    </a:lnTo>
                    <a:lnTo>
                      <a:pt x="20879" y="18359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91" name="Forma"/>
              <p:cNvSpPr/>
              <p:nvPr/>
            </p:nvSpPr>
            <p:spPr>
              <a:xfrm>
                <a:off x="4520133" y="1317459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5397"/>
                    </a:lnTo>
                    <a:lnTo>
                      <a:pt x="0" y="16205"/>
                    </a:lnTo>
                    <a:lnTo>
                      <a:pt x="0" y="21600"/>
                    </a:lnTo>
                    <a:lnTo>
                      <a:pt x="7208" y="16205"/>
                    </a:lnTo>
                    <a:lnTo>
                      <a:pt x="14392" y="53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92" name="Forma"/>
              <p:cNvSpPr/>
              <p:nvPr/>
            </p:nvSpPr>
            <p:spPr>
              <a:xfrm>
                <a:off x="4574933" y="747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4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93" name="Forma"/>
              <p:cNvSpPr/>
              <p:nvPr/>
            </p:nvSpPr>
            <p:spPr>
              <a:xfrm>
                <a:off x="4536624" y="1301242"/>
                <a:ext cx="64961" cy="5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3"/>
                    </a:moveTo>
                    <a:lnTo>
                      <a:pt x="19362" y="11216"/>
                    </a:lnTo>
                    <a:lnTo>
                      <a:pt x="14387" y="3742"/>
                    </a:lnTo>
                    <a:lnTo>
                      <a:pt x="12149" y="0"/>
                    </a:lnTo>
                    <a:lnTo>
                      <a:pt x="9324" y="260"/>
                    </a:lnTo>
                    <a:lnTo>
                      <a:pt x="4176" y="1405"/>
                    </a:lnTo>
                    <a:lnTo>
                      <a:pt x="1351" y="1666"/>
                    </a:lnTo>
                    <a:lnTo>
                      <a:pt x="1351" y="4986"/>
                    </a:lnTo>
                    <a:lnTo>
                      <a:pt x="0" y="8307"/>
                    </a:lnTo>
                    <a:lnTo>
                      <a:pt x="4050" y="12023"/>
                    </a:lnTo>
                    <a:lnTo>
                      <a:pt x="8099" y="15578"/>
                    </a:lnTo>
                    <a:lnTo>
                      <a:pt x="12149" y="18821"/>
                    </a:lnTo>
                    <a:lnTo>
                      <a:pt x="16199" y="21600"/>
                    </a:lnTo>
                    <a:lnTo>
                      <a:pt x="21600" y="1495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94" name="Triangolo"/>
              <p:cNvSpPr/>
              <p:nvPr/>
            </p:nvSpPr>
            <p:spPr>
              <a:xfrm>
                <a:off x="4597260" y="605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95" name="Forma"/>
              <p:cNvSpPr/>
              <p:nvPr/>
            </p:nvSpPr>
            <p:spPr>
              <a:xfrm>
                <a:off x="4585341" y="1353947"/>
                <a:ext cx="24359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6194" y="5064"/>
                    </a:lnTo>
                    <a:lnTo>
                      <a:pt x="5406" y="2132"/>
                    </a:lnTo>
                    <a:lnTo>
                      <a:pt x="0" y="0"/>
                    </a:lnTo>
                    <a:lnTo>
                      <a:pt x="3604" y="7196"/>
                    </a:lnTo>
                    <a:lnTo>
                      <a:pt x="3604" y="21600"/>
                    </a:lnTo>
                    <a:lnTo>
                      <a:pt x="8942" y="18848"/>
                    </a:lnTo>
                    <a:lnTo>
                      <a:pt x="13953" y="15746"/>
                    </a:lnTo>
                    <a:lnTo>
                      <a:pt x="18278" y="11979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96" name="Forma"/>
              <p:cNvSpPr/>
              <p:nvPr/>
            </p:nvSpPr>
            <p:spPr>
              <a:xfrm>
                <a:off x="4609699" y="1353947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4393" y="4317"/>
                    </a:lnTo>
                    <a:lnTo>
                      <a:pt x="10800" y="0"/>
                    </a:lnTo>
                    <a:lnTo>
                      <a:pt x="3604" y="0"/>
                    </a:lnTo>
                    <a:lnTo>
                      <a:pt x="3604" y="4317"/>
                    </a:lnTo>
                    <a:lnTo>
                      <a:pt x="0" y="8634"/>
                    </a:lnTo>
                    <a:lnTo>
                      <a:pt x="7197" y="17282"/>
                    </a:lnTo>
                    <a:lnTo>
                      <a:pt x="14393" y="21600"/>
                    </a:lnTo>
                    <a:lnTo>
                      <a:pt x="21600" y="12951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97" name="Forma"/>
              <p:cNvSpPr/>
              <p:nvPr/>
            </p:nvSpPr>
            <p:spPr>
              <a:xfrm>
                <a:off x="4634058" y="1349895"/>
                <a:ext cx="20296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75" y="5401"/>
                    </a:lnTo>
                    <a:lnTo>
                      <a:pt x="8637" y="5401"/>
                    </a:lnTo>
                    <a:lnTo>
                      <a:pt x="0" y="10801"/>
                    </a:lnTo>
                    <a:lnTo>
                      <a:pt x="8637" y="16200"/>
                    </a:lnTo>
                    <a:lnTo>
                      <a:pt x="12962" y="162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98" name="Forma"/>
              <p:cNvSpPr/>
              <p:nvPr/>
            </p:nvSpPr>
            <p:spPr>
              <a:xfrm>
                <a:off x="4706861" y="949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4392" y="0"/>
                    </a:lnTo>
                    <a:lnTo>
                      <a:pt x="0" y="0"/>
                    </a:lnTo>
                    <a:lnTo>
                      <a:pt x="0" y="10801"/>
                    </a:lnTo>
                    <a:lnTo>
                      <a:pt x="7208" y="21600"/>
                    </a:lnTo>
                    <a:lnTo>
                      <a:pt x="14392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99" name="Quadrato"/>
              <p:cNvSpPr/>
              <p:nvPr/>
            </p:nvSpPr>
            <p:spPr>
              <a:xfrm>
                <a:off x="5120919" y="139016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00" name="Forma"/>
              <p:cNvSpPr/>
              <p:nvPr/>
            </p:nvSpPr>
            <p:spPr>
              <a:xfrm>
                <a:off x="5141474" y="1402588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5"/>
                    </a:moveTo>
                    <a:lnTo>
                      <a:pt x="0" y="0"/>
                    </a:lnTo>
                    <a:lnTo>
                      <a:pt x="0" y="4317"/>
                    </a:lnTo>
                    <a:lnTo>
                      <a:pt x="3604" y="8648"/>
                    </a:lnTo>
                    <a:lnTo>
                      <a:pt x="3604" y="12965"/>
                    </a:lnTo>
                    <a:lnTo>
                      <a:pt x="7208" y="17282"/>
                    </a:lnTo>
                    <a:lnTo>
                      <a:pt x="14404" y="17282"/>
                    </a:lnTo>
                    <a:lnTo>
                      <a:pt x="18008" y="21600"/>
                    </a:lnTo>
                    <a:lnTo>
                      <a:pt x="18008" y="17282"/>
                    </a:lnTo>
                    <a:lnTo>
                      <a:pt x="21600" y="17282"/>
                    </a:lnTo>
                    <a:lnTo>
                      <a:pt x="21600" y="129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01" name="Forma"/>
              <p:cNvSpPr/>
              <p:nvPr/>
            </p:nvSpPr>
            <p:spPr>
              <a:xfrm>
                <a:off x="5547157" y="14448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8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02" name="Forma"/>
              <p:cNvSpPr/>
              <p:nvPr/>
            </p:nvSpPr>
            <p:spPr>
              <a:xfrm>
                <a:off x="5545125" y="12523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03" name="Forma"/>
              <p:cNvSpPr/>
              <p:nvPr/>
            </p:nvSpPr>
            <p:spPr>
              <a:xfrm>
                <a:off x="5553246" y="143677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00" y="0"/>
                    </a:lnTo>
                    <a:lnTo>
                      <a:pt x="1080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04" name="Forma"/>
              <p:cNvSpPr/>
              <p:nvPr/>
            </p:nvSpPr>
            <p:spPr>
              <a:xfrm>
                <a:off x="5531186" y="1224229"/>
                <a:ext cx="32475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6194" y="4317"/>
                    </a:lnTo>
                    <a:lnTo>
                      <a:pt x="13499" y="0"/>
                    </a:lnTo>
                    <a:lnTo>
                      <a:pt x="5398" y="0"/>
                    </a:lnTo>
                    <a:lnTo>
                      <a:pt x="2695" y="4317"/>
                    </a:lnTo>
                    <a:lnTo>
                      <a:pt x="0" y="4317"/>
                    </a:lnTo>
                    <a:lnTo>
                      <a:pt x="0" y="17283"/>
                    </a:lnTo>
                    <a:lnTo>
                      <a:pt x="4089" y="17946"/>
                    </a:lnTo>
                    <a:lnTo>
                      <a:pt x="8431" y="19435"/>
                    </a:lnTo>
                    <a:lnTo>
                      <a:pt x="13288" y="20923"/>
                    </a:lnTo>
                    <a:lnTo>
                      <a:pt x="18897" y="21600"/>
                    </a:lnTo>
                    <a:lnTo>
                      <a:pt x="18897" y="17283"/>
                    </a:lnTo>
                    <a:lnTo>
                      <a:pt x="21600" y="8634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05" name="Forma"/>
              <p:cNvSpPr/>
              <p:nvPr/>
            </p:nvSpPr>
            <p:spPr>
              <a:xfrm>
                <a:off x="5559596" y="1402321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6196" y="7192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408"/>
                    </a:lnTo>
                    <a:lnTo>
                      <a:pt x="21600" y="14408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06" name="Forma"/>
              <p:cNvSpPr/>
              <p:nvPr/>
            </p:nvSpPr>
            <p:spPr>
              <a:xfrm>
                <a:off x="5571515" y="120368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07" name="Forma"/>
              <p:cNvSpPr/>
              <p:nvPr/>
            </p:nvSpPr>
            <p:spPr>
              <a:xfrm>
                <a:off x="5555532" y="1110716"/>
                <a:ext cx="36539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92"/>
                    </a:moveTo>
                    <a:lnTo>
                      <a:pt x="16201" y="13156"/>
                    </a:lnTo>
                    <a:lnTo>
                      <a:pt x="5406" y="4836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2402" y="17992"/>
                    </a:lnTo>
                    <a:lnTo>
                      <a:pt x="2402" y="21600"/>
                    </a:lnTo>
                    <a:lnTo>
                      <a:pt x="7425" y="21544"/>
                    </a:lnTo>
                    <a:lnTo>
                      <a:pt x="12005" y="21149"/>
                    </a:lnTo>
                    <a:lnTo>
                      <a:pt x="16577" y="20079"/>
                    </a:lnTo>
                    <a:lnTo>
                      <a:pt x="21600" y="179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08" name="Forma"/>
              <p:cNvSpPr/>
              <p:nvPr/>
            </p:nvSpPr>
            <p:spPr>
              <a:xfrm>
                <a:off x="5567711" y="1414754"/>
                <a:ext cx="28424" cy="4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958" y="3824"/>
                    </a:lnTo>
                    <a:lnTo>
                      <a:pt x="3088" y="0"/>
                    </a:lnTo>
                    <a:lnTo>
                      <a:pt x="3088" y="1799"/>
                    </a:lnTo>
                    <a:lnTo>
                      <a:pt x="0" y="3598"/>
                    </a:lnTo>
                    <a:lnTo>
                      <a:pt x="5115" y="7676"/>
                    </a:lnTo>
                    <a:lnTo>
                      <a:pt x="10800" y="11922"/>
                    </a:lnTo>
                    <a:lnTo>
                      <a:pt x="16485" y="1650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09" name="Forma"/>
              <p:cNvSpPr/>
              <p:nvPr/>
            </p:nvSpPr>
            <p:spPr>
              <a:xfrm>
                <a:off x="5539301" y="1455293"/>
                <a:ext cx="60885" cy="56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16"/>
                    </a:moveTo>
                    <a:lnTo>
                      <a:pt x="17550" y="7952"/>
                    </a:lnTo>
                    <a:lnTo>
                      <a:pt x="14039" y="8484"/>
                    </a:lnTo>
                    <a:lnTo>
                      <a:pt x="11070" y="9016"/>
                    </a:lnTo>
                    <a:lnTo>
                      <a:pt x="8642" y="9258"/>
                    </a:lnTo>
                    <a:lnTo>
                      <a:pt x="6952" y="6942"/>
                    </a:lnTo>
                    <a:lnTo>
                      <a:pt x="5939" y="4626"/>
                    </a:lnTo>
                    <a:lnTo>
                      <a:pt x="5200" y="2311"/>
                    </a:lnTo>
                    <a:lnTo>
                      <a:pt x="4321" y="0"/>
                    </a:lnTo>
                    <a:lnTo>
                      <a:pt x="2879" y="0"/>
                    </a:lnTo>
                    <a:lnTo>
                      <a:pt x="1438" y="1542"/>
                    </a:lnTo>
                    <a:lnTo>
                      <a:pt x="2879" y="1542"/>
                    </a:lnTo>
                    <a:lnTo>
                      <a:pt x="4321" y="3084"/>
                    </a:lnTo>
                    <a:lnTo>
                      <a:pt x="4321" y="4626"/>
                    </a:lnTo>
                    <a:lnTo>
                      <a:pt x="2879" y="7716"/>
                    </a:lnTo>
                    <a:lnTo>
                      <a:pt x="2879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438" y="20058"/>
                    </a:lnTo>
                    <a:lnTo>
                      <a:pt x="4321" y="20058"/>
                    </a:lnTo>
                    <a:lnTo>
                      <a:pt x="5758" y="21600"/>
                    </a:lnTo>
                    <a:lnTo>
                      <a:pt x="11521" y="21600"/>
                    </a:lnTo>
                    <a:lnTo>
                      <a:pt x="14400" y="20058"/>
                    </a:lnTo>
                    <a:lnTo>
                      <a:pt x="14400" y="18516"/>
                    </a:lnTo>
                    <a:lnTo>
                      <a:pt x="15842" y="16973"/>
                    </a:lnTo>
                    <a:lnTo>
                      <a:pt x="15842" y="15431"/>
                    </a:lnTo>
                    <a:lnTo>
                      <a:pt x="17148" y="13357"/>
                    </a:lnTo>
                    <a:lnTo>
                      <a:pt x="20298" y="9785"/>
                    </a:lnTo>
                    <a:lnTo>
                      <a:pt x="20631" y="9258"/>
                    </a:lnTo>
                    <a:lnTo>
                      <a:pt x="21600" y="77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0" name="Forma"/>
              <p:cNvSpPr/>
              <p:nvPr/>
            </p:nvSpPr>
            <p:spPr>
              <a:xfrm>
                <a:off x="5547417" y="1272870"/>
                <a:ext cx="56833" cy="77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4"/>
                    </a:moveTo>
                    <a:lnTo>
                      <a:pt x="20055" y="17052"/>
                    </a:lnTo>
                    <a:lnTo>
                      <a:pt x="20055" y="15916"/>
                    </a:lnTo>
                    <a:lnTo>
                      <a:pt x="18516" y="13640"/>
                    </a:lnTo>
                    <a:lnTo>
                      <a:pt x="16971" y="13640"/>
                    </a:lnTo>
                    <a:lnTo>
                      <a:pt x="16971" y="12504"/>
                    </a:lnTo>
                    <a:lnTo>
                      <a:pt x="15427" y="12504"/>
                    </a:lnTo>
                    <a:lnTo>
                      <a:pt x="15427" y="13640"/>
                    </a:lnTo>
                    <a:lnTo>
                      <a:pt x="13887" y="13640"/>
                    </a:lnTo>
                    <a:lnTo>
                      <a:pt x="13887" y="12504"/>
                    </a:lnTo>
                    <a:lnTo>
                      <a:pt x="12342" y="11368"/>
                    </a:lnTo>
                    <a:lnTo>
                      <a:pt x="10802" y="11368"/>
                    </a:lnTo>
                    <a:lnTo>
                      <a:pt x="9258" y="10232"/>
                    </a:lnTo>
                    <a:lnTo>
                      <a:pt x="9258" y="9096"/>
                    </a:lnTo>
                    <a:lnTo>
                      <a:pt x="10802" y="7956"/>
                    </a:lnTo>
                    <a:lnTo>
                      <a:pt x="12342" y="7956"/>
                    </a:lnTo>
                    <a:lnTo>
                      <a:pt x="13887" y="9096"/>
                    </a:lnTo>
                    <a:lnTo>
                      <a:pt x="12342" y="10232"/>
                    </a:lnTo>
                    <a:lnTo>
                      <a:pt x="12342" y="11368"/>
                    </a:lnTo>
                    <a:lnTo>
                      <a:pt x="15427" y="11368"/>
                    </a:lnTo>
                    <a:lnTo>
                      <a:pt x="15427" y="10232"/>
                    </a:lnTo>
                    <a:lnTo>
                      <a:pt x="16971" y="10232"/>
                    </a:lnTo>
                    <a:lnTo>
                      <a:pt x="16971" y="9096"/>
                    </a:lnTo>
                    <a:lnTo>
                      <a:pt x="20055" y="9096"/>
                    </a:lnTo>
                    <a:lnTo>
                      <a:pt x="18516" y="7956"/>
                    </a:lnTo>
                    <a:lnTo>
                      <a:pt x="18516" y="6820"/>
                    </a:lnTo>
                    <a:lnTo>
                      <a:pt x="16971" y="5684"/>
                    </a:lnTo>
                    <a:lnTo>
                      <a:pt x="16971" y="7956"/>
                    </a:lnTo>
                    <a:lnTo>
                      <a:pt x="15427" y="7956"/>
                    </a:lnTo>
                    <a:lnTo>
                      <a:pt x="13887" y="6820"/>
                    </a:lnTo>
                    <a:lnTo>
                      <a:pt x="13887" y="4548"/>
                    </a:lnTo>
                    <a:lnTo>
                      <a:pt x="10802" y="4548"/>
                    </a:lnTo>
                    <a:lnTo>
                      <a:pt x="10802" y="5684"/>
                    </a:lnTo>
                    <a:lnTo>
                      <a:pt x="9258" y="5684"/>
                    </a:lnTo>
                    <a:lnTo>
                      <a:pt x="9258" y="6820"/>
                    </a:lnTo>
                    <a:lnTo>
                      <a:pt x="7713" y="6820"/>
                    </a:lnTo>
                    <a:lnTo>
                      <a:pt x="6173" y="5684"/>
                    </a:lnTo>
                    <a:lnTo>
                      <a:pt x="6173" y="3412"/>
                    </a:lnTo>
                    <a:lnTo>
                      <a:pt x="4629" y="2272"/>
                    </a:lnTo>
                    <a:lnTo>
                      <a:pt x="1545" y="1136"/>
                    </a:lnTo>
                    <a:lnTo>
                      <a:pt x="0" y="0"/>
                    </a:lnTo>
                    <a:lnTo>
                      <a:pt x="24" y="1884"/>
                    </a:lnTo>
                    <a:lnTo>
                      <a:pt x="193" y="3978"/>
                    </a:lnTo>
                    <a:lnTo>
                      <a:pt x="651" y="6076"/>
                    </a:lnTo>
                    <a:lnTo>
                      <a:pt x="1545" y="7956"/>
                    </a:lnTo>
                    <a:lnTo>
                      <a:pt x="3084" y="7956"/>
                    </a:lnTo>
                    <a:lnTo>
                      <a:pt x="4629" y="6820"/>
                    </a:lnTo>
                    <a:lnTo>
                      <a:pt x="6173" y="6820"/>
                    </a:lnTo>
                    <a:lnTo>
                      <a:pt x="6173" y="7956"/>
                    </a:lnTo>
                    <a:lnTo>
                      <a:pt x="4629" y="9096"/>
                    </a:lnTo>
                    <a:lnTo>
                      <a:pt x="1545" y="9096"/>
                    </a:lnTo>
                    <a:lnTo>
                      <a:pt x="1545" y="10232"/>
                    </a:lnTo>
                    <a:lnTo>
                      <a:pt x="3084" y="11368"/>
                    </a:lnTo>
                    <a:lnTo>
                      <a:pt x="4629" y="11368"/>
                    </a:lnTo>
                    <a:lnTo>
                      <a:pt x="4629" y="10232"/>
                    </a:lnTo>
                    <a:lnTo>
                      <a:pt x="6173" y="10232"/>
                    </a:lnTo>
                    <a:lnTo>
                      <a:pt x="7713" y="11368"/>
                    </a:lnTo>
                    <a:lnTo>
                      <a:pt x="6173" y="12504"/>
                    </a:lnTo>
                    <a:lnTo>
                      <a:pt x="4629" y="12504"/>
                    </a:lnTo>
                    <a:lnTo>
                      <a:pt x="3084" y="13640"/>
                    </a:lnTo>
                    <a:lnTo>
                      <a:pt x="3084" y="14780"/>
                    </a:lnTo>
                    <a:lnTo>
                      <a:pt x="1545" y="15916"/>
                    </a:lnTo>
                    <a:lnTo>
                      <a:pt x="5015" y="17444"/>
                    </a:lnTo>
                    <a:lnTo>
                      <a:pt x="11956" y="20072"/>
                    </a:lnTo>
                    <a:lnTo>
                      <a:pt x="15427" y="21600"/>
                    </a:lnTo>
                    <a:lnTo>
                      <a:pt x="18516" y="20460"/>
                    </a:lnTo>
                    <a:lnTo>
                      <a:pt x="20055" y="20460"/>
                    </a:lnTo>
                    <a:lnTo>
                      <a:pt x="21600" y="193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1" name="Forma"/>
              <p:cNvSpPr/>
              <p:nvPr/>
            </p:nvSpPr>
            <p:spPr>
              <a:xfrm>
                <a:off x="5603989" y="140637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0" y="7215"/>
                    </a:lnTo>
                    <a:lnTo>
                      <a:pt x="14392" y="21600"/>
                    </a:lnTo>
                    <a:lnTo>
                      <a:pt x="14392" y="14408"/>
                    </a:lnTo>
                    <a:lnTo>
                      <a:pt x="21600" y="72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2" name="Forma"/>
              <p:cNvSpPr/>
              <p:nvPr/>
            </p:nvSpPr>
            <p:spPr>
              <a:xfrm>
                <a:off x="5754186" y="11712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07" y="14408"/>
                    </a:lnTo>
                    <a:lnTo>
                      <a:pt x="14407" y="7192"/>
                    </a:lnTo>
                    <a:lnTo>
                      <a:pt x="7192" y="0"/>
                    </a:lnTo>
                    <a:lnTo>
                      <a:pt x="7192" y="7192"/>
                    </a:lnTo>
                    <a:lnTo>
                      <a:pt x="0" y="14408"/>
                    </a:lnTo>
                    <a:lnTo>
                      <a:pt x="7192" y="14408"/>
                    </a:lnTo>
                    <a:lnTo>
                      <a:pt x="1440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3" name="Forma"/>
              <p:cNvSpPr/>
              <p:nvPr/>
            </p:nvSpPr>
            <p:spPr>
              <a:xfrm>
                <a:off x="5762567" y="1106665"/>
                <a:ext cx="16232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3"/>
                    </a:moveTo>
                    <a:lnTo>
                      <a:pt x="10801" y="539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5392" y="21600"/>
                    </a:lnTo>
                    <a:lnTo>
                      <a:pt x="16209" y="16203"/>
                    </a:lnTo>
                    <a:lnTo>
                      <a:pt x="21600" y="16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4" name="Quadrato"/>
              <p:cNvSpPr/>
              <p:nvPr/>
            </p:nvSpPr>
            <p:spPr>
              <a:xfrm>
                <a:off x="5774480" y="111855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5" name="Triangolo"/>
              <p:cNvSpPr/>
              <p:nvPr/>
            </p:nvSpPr>
            <p:spPr>
              <a:xfrm>
                <a:off x="5798838" y="4821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6" name="Forma"/>
              <p:cNvSpPr/>
              <p:nvPr/>
            </p:nvSpPr>
            <p:spPr>
              <a:xfrm>
                <a:off x="5782862" y="1086396"/>
                <a:ext cx="40590" cy="36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2"/>
                    </a:moveTo>
                    <a:lnTo>
                      <a:pt x="19444" y="7202"/>
                    </a:lnTo>
                    <a:lnTo>
                      <a:pt x="17281" y="4804"/>
                    </a:lnTo>
                    <a:lnTo>
                      <a:pt x="12456" y="3376"/>
                    </a:lnTo>
                    <a:lnTo>
                      <a:pt x="7833" y="2398"/>
                    </a:lnTo>
                    <a:lnTo>
                      <a:pt x="3609" y="1428"/>
                    </a:lnTo>
                    <a:lnTo>
                      <a:pt x="0" y="0"/>
                    </a:lnTo>
                    <a:lnTo>
                      <a:pt x="3575" y="5398"/>
                    </a:lnTo>
                    <a:lnTo>
                      <a:pt x="11543" y="16202"/>
                    </a:lnTo>
                    <a:lnTo>
                      <a:pt x="15125" y="21600"/>
                    </a:lnTo>
                    <a:lnTo>
                      <a:pt x="15828" y="19352"/>
                    </a:lnTo>
                    <a:lnTo>
                      <a:pt x="17552" y="16202"/>
                    </a:lnTo>
                    <a:lnTo>
                      <a:pt x="19680" y="12149"/>
                    </a:lnTo>
                    <a:lnTo>
                      <a:pt x="21600" y="72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7" name="Forma"/>
              <p:cNvSpPr/>
              <p:nvPr/>
            </p:nvSpPr>
            <p:spPr>
              <a:xfrm>
                <a:off x="5807220" y="470230"/>
                <a:ext cx="20296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3"/>
                    </a:moveTo>
                    <a:lnTo>
                      <a:pt x="17275" y="10808"/>
                    </a:lnTo>
                    <a:lnTo>
                      <a:pt x="17275" y="5395"/>
                    </a:lnTo>
                    <a:lnTo>
                      <a:pt x="12963" y="0"/>
                    </a:lnTo>
                    <a:lnTo>
                      <a:pt x="0" y="16203"/>
                    </a:lnTo>
                    <a:lnTo>
                      <a:pt x="8638" y="21600"/>
                    </a:lnTo>
                    <a:lnTo>
                      <a:pt x="17275" y="21600"/>
                    </a:lnTo>
                    <a:lnTo>
                      <a:pt x="21600" y="16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8" name="Forma"/>
              <p:cNvSpPr/>
              <p:nvPr/>
            </p:nvSpPr>
            <p:spPr>
              <a:xfrm>
                <a:off x="5799105" y="328358"/>
                <a:ext cx="28411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2"/>
                    </a:moveTo>
                    <a:lnTo>
                      <a:pt x="16975" y="11133"/>
                    </a:lnTo>
                    <a:lnTo>
                      <a:pt x="7715" y="3259"/>
                    </a:lnTo>
                    <a:lnTo>
                      <a:pt x="3080" y="0"/>
                    </a:lnTo>
                    <a:lnTo>
                      <a:pt x="3080" y="3598"/>
                    </a:lnTo>
                    <a:lnTo>
                      <a:pt x="0" y="3598"/>
                    </a:lnTo>
                    <a:lnTo>
                      <a:pt x="0" y="7196"/>
                    </a:lnTo>
                    <a:lnTo>
                      <a:pt x="4625" y="10456"/>
                    </a:lnTo>
                    <a:lnTo>
                      <a:pt x="13885" y="18340"/>
                    </a:lnTo>
                    <a:lnTo>
                      <a:pt x="18510" y="21600"/>
                    </a:lnTo>
                    <a:lnTo>
                      <a:pt x="21600" y="18001"/>
                    </a:lnTo>
                    <a:lnTo>
                      <a:pt x="21600" y="143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9" name="Forma"/>
              <p:cNvSpPr/>
              <p:nvPr/>
            </p:nvSpPr>
            <p:spPr>
              <a:xfrm>
                <a:off x="5839694" y="628332"/>
                <a:ext cx="44655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4"/>
                    </a:moveTo>
                    <a:lnTo>
                      <a:pt x="19634" y="3084"/>
                    </a:lnTo>
                    <a:lnTo>
                      <a:pt x="15708" y="0"/>
                    </a:lnTo>
                    <a:lnTo>
                      <a:pt x="13742" y="0"/>
                    </a:lnTo>
                    <a:lnTo>
                      <a:pt x="13742" y="3084"/>
                    </a:lnTo>
                    <a:lnTo>
                      <a:pt x="11783" y="6169"/>
                    </a:lnTo>
                    <a:lnTo>
                      <a:pt x="0" y="15431"/>
                    </a:lnTo>
                    <a:lnTo>
                      <a:pt x="2943" y="17259"/>
                    </a:lnTo>
                    <a:lnTo>
                      <a:pt x="8834" y="19773"/>
                    </a:lnTo>
                    <a:lnTo>
                      <a:pt x="11783" y="21600"/>
                    </a:lnTo>
                    <a:lnTo>
                      <a:pt x="11783" y="18516"/>
                    </a:lnTo>
                    <a:lnTo>
                      <a:pt x="21600" y="30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20" name="Triangolo"/>
              <p:cNvSpPr/>
              <p:nvPr/>
            </p:nvSpPr>
            <p:spPr>
              <a:xfrm>
                <a:off x="5924683" y="102127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21" name="Forma"/>
              <p:cNvSpPr/>
              <p:nvPr/>
            </p:nvSpPr>
            <p:spPr>
              <a:xfrm>
                <a:off x="5934824" y="10192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17" y="10783"/>
                    </a:lnTo>
                    <a:lnTo>
                      <a:pt x="10817" y="0"/>
                    </a:lnTo>
                    <a:lnTo>
                      <a:pt x="0" y="1078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22" name="Forma"/>
              <p:cNvSpPr/>
              <p:nvPr/>
            </p:nvSpPr>
            <p:spPr>
              <a:xfrm>
                <a:off x="5832595" y="908037"/>
                <a:ext cx="112637" cy="109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00"/>
                    </a:moveTo>
                    <a:lnTo>
                      <a:pt x="17501" y="6076"/>
                    </a:lnTo>
                    <a:lnTo>
                      <a:pt x="13329" y="4000"/>
                    </a:lnTo>
                    <a:lnTo>
                      <a:pt x="9011" y="1925"/>
                    </a:lnTo>
                    <a:lnTo>
                      <a:pt x="4476" y="0"/>
                    </a:lnTo>
                    <a:lnTo>
                      <a:pt x="2918" y="2399"/>
                    </a:lnTo>
                    <a:lnTo>
                      <a:pt x="2141" y="3201"/>
                    </a:lnTo>
                    <a:lnTo>
                      <a:pt x="6809" y="8000"/>
                    </a:lnTo>
                    <a:lnTo>
                      <a:pt x="6809" y="8800"/>
                    </a:lnTo>
                    <a:lnTo>
                      <a:pt x="6033" y="9599"/>
                    </a:lnTo>
                    <a:lnTo>
                      <a:pt x="6033" y="10399"/>
                    </a:lnTo>
                    <a:lnTo>
                      <a:pt x="5253" y="10399"/>
                    </a:lnTo>
                    <a:lnTo>
                      <a:pt x="5253" y="9599"/>
                    </a:lnTo>
                    <a:lnTo>
                      <a:pt x="4476" y="9599"/>
                    </a:lnTo>
                    <a:lnTo>
                      <a:pt x="4476" y="10399"/>
                    </a:lnTo>
                    <a:lnTo>
                      <a:pt x="3697" y="11201"/>
                    </a:lnTo>
                    <a:lnTo>
                      <a:pt x="4476" y="11201"/>
                    </a:lnTo>
                    <a:lnTo>
                      <a:pt x="4476" y="12001"/>
                    </a:lnTo>
                    <a:lnTo>
                      <a:pt x="5253" y="12001"/>
                    </a:lnTo>
                    <a:lnTo>
                      <a:pt x="5253" y="13600"/>
                    </a:lnTo>
                    <a:lnTo>
                      <a:pt x="4474" y="14399"/>
                    </a:lnTo>
                    <a:lnTo>
                      <a:pt x="3697" y="13600"/>
                    </a:lnTo>
                    <a:lnTo>
                      <a:pt x="3697" y="12800"/>
                    </a:lnTo>
                    <a:lnTo>
                      <a:pt x="2918" y="12001"/>
                    </a:lnTo>
                    <a:lnTo>
                      <a:pt x="2141" y="12001"/>
                    </a:lnTo>
                    <a:lnTo>
                      <a:pt x="1361" y="11201"/>
                    </a:lnTo>
                    <a:lnTo>
                      <a:pt x="972" y="13951"/>
                    </a:lnTo>
                    <a:lnTo>
                      <a:pt x="0" y="17001"/>
                    </a:lnTo>
                    <a:lnTo>
                      <a:pt x="485" y="19750"/>
                    </a:lnTo>
                    <a:lnTo>
                      <a:pt x="4474" y="21600"/>
                    </a:lnTo>
                    <a:lnTo>
                      <a:pt x="13561" y="19801"/>
                    </a:lnTo>
                    <a:lnTo>
                      <a:pt x="16931" y="19199"/>
                    </a:lnTo>
                    <a:lnTo>
                      <a:pt x="17708" y="17600"/>
                    </a:lnTo>
                    <a:lnTo>
                      <a:pt x="17708" y="16800"/>
                    </a:lnTo>
                    <a:lnTo>
                      <a:pt x="18488" y="15201"/>
                    </a:lnTo>
                    <a:lnTo>
                      <a:pt x="18802" y="14399"/>
                    </a:lnTo>
                    <a:lnTo>
                      <a:pt x="19194" y="13399"/>
                    </a:lnTo>
                    <a:lnTo>
                      <a:pt x="20611" y="10399"/>
                    </a:lnTo>
                    <a:lnTo>
                      <a:pt x="20896" y="9800"/>
                    </a:lnTo>
                    <a:lnTo>
                      <a:pt x="21600" y="80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23" name="Forma"/>
              <p:cNvSpPr/>
              <p:nvPr/>
            </p:nvSpPr>
            <p:spPr>
              <a:xfrm>
                <a:off x="5938888" y="9908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817" y="21600"/>
                    </a:lnTo>
                    <a:lnTo>
                      <a:pt x="10817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24" name="Triangolo"/>
              <p:cNvSpPr/>
              <p:nvPr/>
            </p:nvSpPr>
            <p:spPr>
              <a:xfrm>
                <a:off x="5944977" y="99289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25" name="Forma"/>
              <p:cNvSpPr/>
              <p:nvPr/>
            </p:nvSpPr>
            <p:spPr>
              <a:xfrm>
                <a:off x="5941180" y="1001001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799" y="7192"/>
                    </a:lnTo>
                    <a:lnTo>
                      <a:pt x="10799" y="0"/>
                    </a:lnTo>
                    <a:lnTo>
                      <a:pt x="5408" y="0"/>
                    </a:lnTo>
                    <a:lnTo>
                      <a:pt x="0" y="7192"/>
                    </a:lnTo>
                    <a:lnTo>
                      <a:pt x="0" y="21600"/>
                    </a:lnTo>
                    <a:lnTo>
                      <a:pt x="5408" y="14408"/>
                    </a:lnTo>
                    <a:lnTo>
                      <a:pt x="10799" y="14408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26" name="Forma"/>
              <p:cNvSpPr/>
              <p:nvPr/>
            </p:nvSpPr>
            <p:spPr>
              <a:xfrm>
                <a:off x="525951" y="1301242"/>
                <a:ext cx="3909201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" y="3608"/>
                    </a:moveTo>
                    <a:lnTo>
                      <a:pt x="0" y="3608"/>
                    </a:lnTo>
                    <a:lnTo>
                      <a:pt x="22" y="7204"/>
                    </a:lnTo>
                    <a:lnTo>
                      <a:pt x="22" y="3608"/>
                    </a:lnTo>
                    <a:close/>
                    <a:moveTo>
                      <a:pt x="15836" y="21600"/>
                    </a:moveTo>
                    <a:lnTo>
                      <a:pt x="15828" y="20394"/>
                    </a:lnTo>
                    <a:lnTo>
                      <a:pt x="15824" y="21600"/>
                    </a:lnTo>
                    <a:lnTo>
                      <a:pt x="15836" y="21600"/>
                    </a:lnTo>
                    <a:close/>
                    <a:moveTo>
                      <a:pt x="21600" y="0"/>
                    </a:moveTo>
                    <a:lnTo>
                      <a:pt x="21578" y="3608"/>
                    </a:lnTo>
                    <a:lnTo>
                      <a:pt x="21555" y="10800"/>
                    </a:lnTo>
                    <a:lnTo>
                      <a:pt x="21510" y="14396"/>
                    </a:lnTo>
                    <a:lnTo>
                      <a:pt x="21555" y="14396"/>
                    </a:lnTo>
                    <a:lnTo>
                      <a:pt x="21578" y="17992"/>
                    </a:lnTo>
                    <a:lnTo>
                      <a:pt x="21578" y="10800"/>
                    </a:lnTo>
                    <a:lnTo>
                      <a:pt x="21600" y="7204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442" name="object 24"/>
            <p:cNvGrpSpPr/>
            <p:nvPr/>
          </p:nvGrpSpPr>
          <p:grpSpPr>
            <a:xfrm>
              <a:off x="0" y="0"/>
              <a:ext cx="5922646" cy="1518057"/>
              <a:chOff x="0" y="0"/>
              <a:chExt cx="5922645" cy="1518056"/>
            </a:xfrm>
          </p:grpSpPr>
          <p:sp>
            <p:nvSpPr>
              <p:cNvPr id="2428" name="Quadrato"/>
              <p:cNvSpPr/>
              <p:nvPr/>
            </p:nvSpPr>
            <p:spPr>
              <a:xfrm>
                <a:off x="5004968" y="146509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29" name="Quadrato"/>
              <p:cNvSpPr/>
              <p:nvPr/>
            </p:nvSpPr>
            <p:spPr>
              <a:xfrm>
                <a:off x="5009025" y="147319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30" name="Triangolo"/>
              <p:cNvSpPr/>
              <p:nvPr/>
            </p:nvSpPr>
            <p:spPr>
              <a:xfrm>
                <a:off x="5013083" y="147725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31" name="Forma"/>
              <p:cNvSpPr/>
              <p:nvPr/>
            </p:nvSpPr>
            <p:spPr>
              <a:xfrm>
                <a:off x="5021465" y="1473199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09" y="14385"/>
                    </a:lnTo>
                    <a:lnTo>
                      <a:pt x="5392" y="0"/>
                    </a:lnTo>
                    <a:lnTo>
                      <a:pt x="5392" y="7193"/>
                    </a:lnTo>
                    <a:lnTo>
                      <a:pt x="0" y="14385"/>
                    </a:lnTo>
                    <a:lnTo>
                      <a:pt x="10801" y="14385"/>
                    </a:lnTo>
                    <a:lnTo>
                      <a:pt x="162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32" name="Forma"/>
              <p:cNvSpPr/>
              <p:nvPr/>
            </p:nvSpPr>
            <p:spPr>
              <a:xfrm>
                <a:off x="5347982" y="14833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10800" y="108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33" name="Forma"/>
              <p:cNvSpPr/>
              <p:nvPr/>
            </p:nvSpPr>
            <p:spPr>
              <a:xfrm>
                <a:off x="5347982" y="14711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0" y="0"/>
                    </a:lnTo>
                    <a:lnTo>
                      <a:pt x="0" y="0"/>
                    </a:lnTo>
                    <a:lnTo>
                      <a:pt x="10800" y="10801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34" name="Forma"/>
              <p:cNvSpPr/>
              <p:nvPr/>
            </p:nvSpPr>
            <p:spPr>
              <a:xfrm>
                <a:off x="5350008" y="1500492"/>
                <a:ext cx="12701" cy="1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53"/>
                    </a:moveTo>
                    <a:lnTo>
                      <a:pt x="16803" y="0"/>
                    </a:lnTo>
                    <a:lnTo>
                      <a:pt x="0" y="11635"/>
                    </a:lnTo>
                    <a:lnTo>
                      <a:pt x="7207" y="16618"/>
                    </a:lnTo>
                    <a:lnTo>
                      <a:pt x="14414" y="16618"/>
                    </a:lnTo>
                    <a:lnTo>
                      <a:pt x="21600" y="21600"/>
                    </a:lnTo>
                    <a:lnTo>
                      <a:pt x="21600" y="665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35" name="Triangolo"/>
              <p:cNvSpPr/>
              <p:nvPr/>
            </p:nvSpPr>
            <p:spPr>
              <a:xfrm>
                <a:off x="5354072" y="14927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8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36" name="Triangolo"/>
              <p:cNvSpPr/>
              <p:nvPr/>
            </p:nvSpPr>
            <p:spPr>
              <a:xfrm>
                <a:off x="5360162" y="14671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37" name="Forma"/>
              <p:cNvSpPr/>
              <p:nvPr/>
            </p:nvSpPr>
            <p:spPr>
              <a:xfrm>
                <a:off x="5384514" y="15036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816" y="21600"/>
                    </a:lnTo>
                    <a:lnTo>
                      <a:pt x="10816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38" name="Forma"/>
              <p:cNvSpPr/>
              <p:nvPr/>
            </p:nvSpPr>
            <p:spPr>
              <a:xfrm>
                <a:off x="5407101" y="1441043"/>
                <a:ext cx="28424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6967" y="5053"/>
                    </a:lnTo>
                    <a:lnTo>
                      <a:pt x="7711" y="2131"/>
                    </a:lnTo>
                    <a:lnTo>
                      <a:pt x="3088" y="0"/>
                    </a:lnTo>
                    <a:lnTo>
                      <a:pt x="3088" y="3598"/>
                    </a:lnTo>
                    <a:lnTo>
                      <a:pt x="0" y="3598"/>
                    </a:lnTo>
                    <a:lnTo>
                      <a:pt x="0" y="7196"/>
                    </a:lnTo>
                    <a:lnTo>
                      <a:pt x="3088" y="10794"/>
                    </a:lnTo>
                    <a:lnTo>
                      <a:pt x="9255" y="14392"/>
                    </a:lnTo>
                    <a:lnTo>
                      <a:pt x="12344" y="21600"/>
                    </a:lnTo>
                    <a:lnTo>
                      <a:pt x="18512" y="14392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39" name="Forma"/>
              <p:cNvSpPr/>
              <p:nvPr/>
            </p:nvSpPr>
            <p:spPr>
              <a:xfrm>
                <a:off x="5423344" y="1465364"/>
                <a:ext cx="32475" cy="28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3" y="5105"/>
                    </a:lnTo>
                    <a:lnTo>
                      <a:pt x="2365" y="10800"/>
                    </a:lnTo>
                    <a:lnTo>
                      <a:pt x="2661" y="16485"/>
                    </a:lnTo>
                    <a:lnTo>
                      <a:pt x="270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40" name="Forma"/>
              <p:cNvSpPr/>
              <p:nvPr/>
            </p:nvSpPr>
            <p:spPr>
              <a:xfrm>
                <a:off x="0" y="0"/>
                <a:ext cx="5922646" cy="1447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68"/>
                    </a:moveTo>
                    <a:lnTo>
                      <a:pt x="21556" y="11179"/>
                    </a:lnTo>
                    <a:lnTo>
                      <a:pt x="21513" y="10989"/>
                    </a:lnTo>
                    <a:lnTo>
                      <a:pt x="21473" y="10611"/>
                    </a:lnTo>
                    <a:lnTo>
                      <a:pt x="21319" y="10611"/>
                    </a:lnTo>
                    <a:lnTo>
                      <a:pt x="21319" y="10232"/>
                    </a:lnTo>
                    <a:lnTo>
                      <a:pt x="21304" y="10232"/>
                    </a:lnTo>
                    <a:lnTo>
                      <a:pt x="21304" y="10421"/>
                    </a:lnTo>
                    <a:lnTo>
                      <a:pt x="21274" y="10421"/>
                    </a:lnTo>
                    <a:lnTo>
                      <a:pt x="21274" y="10232"/>
                    </a:lnTo>
                    <a:lnTo>
                      <a:pt x="21260" y="10232"/>
                    </a:lnTo>
                    <a:lnTo>
                      <a:pt x="21260" y="12695"/>
                    </a:lnTo>
                    <a:lnTo>
                      <a:pt x="21185" y="12695"/>
                    </a:lnTo>
                    <a:lnTo>
                      <a:pt x="21185" y="12884"/>
                    </a:lnTo>
                    <a:lnTo>
                      <a:pt x="21200" y="12884"/>
                    </a:lnTo>
                    <a:lnTo>
                      <a:pt x="21200" y="13074"/>
                    </a:lnTo>
                    <a:lnTo>
                      <a:pt x="21185" y="13074"/>
                    </a:lnTo>
                    <a:lnTo>
                      <a:pt x="21185" y="12884"/>
                    </a:lnTo>
                    <a:lnTo>
                      <a:pt x="21171" y="12884"/>
                    </a:lnTo>
                    <a:lnTo>
                      <a:pt x="21156" y="12695"/>
                    </a:lnTo>
                    <a:lnTo>
                      <a:pt x="21156" y="12884"/>
                    </a:lnTo>
                    <a:lnTo>
                      <a:pt x="21141" y="13074"/>
                    </a:lnTo>
                    <a:lnTo>
                      <a:pt x="21141" y="13453"/>
                    </a:lnTo>
                    <a:lnTo>
                      <a:pt x="21130" y="13263"/>
                    </a:lnTo>
                    <a:lnTo>
                      <a:pt x="21121" y="13263"/>
                    </a:lnTo>
                    <a:lnTo>
                      <a:pt x="21114" y="13074"/>
                    </a:lnTo>
                    <a:lnTo>
                      <a:pt x="21122" y="13074"/>
                    </a:lnTo>
                    <a:lnTo>
                      <a:pt x="21132" y="13263"/>
                    </a:lnTo>
                    <a:lnTo>
                      <a:pt x="21139" y="13263"/>
                    </a:lnTo>
                    <a:lnTo>
                      <a:pt x="21141" y="13453"/>
                    </a:lnTo>
                    <a:lnTo>
                      <a:pt x="21141" y="13074"/>
                    </a:lnTo>
                    <a:lnTo>
                      <a:pt x="21126" y="13074"/>
                    </a:lnTo>
                    <a:lnTo>
                      <a:pt x="21126" y="12884"/>
                    </a:lnTo>
                    <a:lnTo>
                      <a:pt x="21156" y="12884"/>
                    </a:lnTo>
                    <a:lnTo>
                      <a:pt x="21156" y="12695"/>
                    </a:lnTo>
                    <a:lnTo>
                      <a:pt x="21185" y="12695"/>
                    </a:lnTo>
                    <a:lnTo>
                      <a:pt x="21200" y="12505"/>
                    </a:lnTo>
                    <a:lnTo>
                      <a:pt x="21245" y="12505"/>
                    </a:lnTo>
                    <a:lnTo>
                      <a:pt x="21260" y="12695"/>
                    </a:lnTo>
                    <a:lnTo>
                      <a:pt x="21260" y="10232"/>
                    </a:lnTo>
                    <a:lnTo>
                      <a:pt x="21245" y="10232"/>
                    </a:lnTo>
                    <a:lnTo>
                      <a:pt x="21245" y="10421"/>
                    </a:lnTo>
                    <a:lnTo>
                      <a:pt x="21215" y="10421"/>
                    </a:lnTo>
                    <a:lnTo>
                      <a:pt x="21215" y="10232"/>
                    </a:lnTo>
                    <a:lnTo>
                      <a:pt x="21171" y="10232"/>
                    </a:lnTo>
                    <a:lnTo>
                      <a:pt x="21146" y="10042"/>
                    </a:lnTo>
                    <a:lnTo>
                      <a:pt x="21215" y="10042"/>
                    </a:lnTo>
                    <a:lnTo>
                      <a:pt x="21230" y="10232"/>
                    </a:lnTo>
                    <a:lnTo>
                      <a:pt x="21230" y="10042"/>
                    </a:lnTo>
                    <a:lnTo>
                      <a:pt x="21245" y="10042"/>
                    </a:lnTo>
                    <a:lnTo>
                      <a:pt x="21245" y="9663"/>
                    </a:lnTo>
                    <a:lnTo>
                      <a:pt x="21260" y="9663"/>
                    </a:lnTo>
                    <a:lnTo>
                      <a:pt x="21260" y="9853"/>
                    </a:lnTo>
                    <a:lnTo>
                      <a:pt x="21274" y="9853"/>
                    </a:lnTo>
                    <a:lnTo>
                      <a:pt x="21289" y="9663"/>
                    </a:lnTo>
                    <a:lnTo>
                      <a:pt x="21304" y="9663"/>
                    </a:lnTo>
                    <a:lnTo>
                      <a:pt x="21319" y="9853"/>
                    </a:lnTo>
                    <a:lnTo>
                      <a:pt x="21378" y="9853"/>
                    </a:lnTo>
                    <a:lnTo>
                      <a:pt x="21378" y="9663"/>
                    </a:lnTo>
                    <a:lnTo>
                      <a:pt x="21334" y="9663"/>
                    </a:lnTo>
                    <a:lnTo>
                      <a:pt x="21365" y="9474"/>
                    </a:lnTo>
                    <a:lnTo>
                      <a:pt x="21421" y="9474"/>
                    </a:lnTo>
                    <a:lnTo>
                      <a:pt x="21452" y="9284"/>
                    </a:lnTo>
                    <a:lnTo>
                      <a:pt x="21452" y="9474"/>
                    </a:lnTo>
                    <a:lnTo>
                      <a:pt x="21437" y="9474"/>
                    </a:lnTo>
                    <a:lnTo>
                      <a:pt x="21437" y="9663"/>
                    </a:lnTo>
                    <a:lnTo>
                      <a:pt x="21511" y="9663"/>
                    </a:lnTo>
                    <a:lnTo>
                      <a:pt x="21570" y="9474"/>
                    </a:lnTo>
                    <a:lnTo>
                      <a:pt x="21570" y="9284"/>
                    </a:lnTo>
                    <a:lnTo>
                      <a:pt x="21556" y="9284"/>
                    </a:lnTo>
                    <a:lnTo>
                      <a:pt x="21556" y="9095"/>
                    </a:lnTo>
                    <a:lnTo>
                      <a:pt x="21535" y="9138"/>
                    </a:lnTo>
                    <a:lnTo>
                      <a:pt x="21526" y="9101"/>
                    </a:lnTo>
                    <a:lnTo>
                      <a:pt x="21526" y="9158"/>
                    </a:lnTo>
                    <a:lnTo>
                      <a:pt x="21467" y="9284"/>
                    </a:lnTo>
                    <a:lnTo>
                      <a:pt x="21445" y="9095"/>
                    </a:lnTo>
                    <a:lnTo>
                      <a:pt x="21422" y="8905"/>
                    </a:lnTo>
                    <a:lnTo>
                      <a:pt x="21530" y="8905"/>
                    </a:lnTo>
                    <a:lnTo>
                      <a:pt x="21526" y="8920"/>
                    </a:lnTo>
                    <a:lnTo>
                      <a:pt x="21556" y="8920"/>
                    </a:lnTo>
                    <a:lnTo>
                      <a:pt x="21556" y="8859"/>
                    </a:lnTo>
                    <a:lnTo>
                      <a:pt x="21541" y="8799"/>
                    </a:lnTo>
                    <a:lnTo>
                      <a:pt x="21541" y="8859"/>
                    </a:lnTo>
                    <a:lnTo>
                      <a:pt x="21538" y="8870"/>
                    </a:lnTo>
                    <a:lnTo>
                      <a:pt x="21526" y="8716"/>
                    </a:lnTo>
                    <a:lnTo>
                      <a:pt x="21424" y="8716"/>
                    </a:lnTo>
                    <a:lnTo>
                      <a:pt x="21393" y="8905"/>
                    </a:lnTo>
                    <a:lnTo>
                      <a:pt x="21408" y="8905"/>
                    </a:lnTo>
                    <a:lnTo>
                      <a:pt x="21408" y="9095"/>
                    </a:lnTo>
                    <a:lnTo>
                      <a:pt x="21393" y="9095"/>
                    </a:lnTo>
                    <a:lnTo>
                      <a:pt x="21378" y="8905"/>
                    </a:lnTo>
                    <a:lnTo>
                      <a:pt x="21363" y="8905"/>
                    </a:lnTo>
                    <a:lnTo>
                      <a:pt x="21334" y="8716"/>
                    </a:lnTo>
                    <a:lnTo>
                      <a:pt x="21304" y="8716"/>
                    </a:lnTo>
                    <a:lnTo>
                      <a:pt x="21289" y="8905"/>
                    </a:lnTo>
                    <a:lnTo>
                      <a:pt x="21274" y="8905"/>
                    </a:lnTo>
                    <a:lnTo>
                      <a:pt x="21304" y="9095"/>
                    </a:lnTo>
                    <a:lnTo>
                      <a:pt x="21319" y="9095"/>
                    </a:lnTo>
                    <a:lnTo>
                      <a:pt x="21304" y="9284"/>
                    </a:lnTo>
                    <a:lnTo>
                      <a:pt x="21282" y="9284"/>
                    </a:lnTo>
                    <a:lnTo>
                      <a:pt x="21237" y="9474"/>
                    </a:lnTo>
                    <a:lnTo>
                      <a:pt x="21171" y="9474"/>
                    </a:lnTo>
                    <a:lnTo>
                      <a:pt x="21171" y="9663"/>
                    </a:lnTo>
                    <a:lnTo>
                      <a:pt x="21156" y="9853"/>
                    </a:lnTo>
                    <a:lnTo>
                      <a:pt x="21156" y="9663"/>
                    </a:lnTo>
                    <a:lnTo>
                      <a:pt x="21171" y="9663"/>
                    </a:lnTo>
                    <a:lnTo>
                      <a:pt x="21171" y="9474"/>
                    </a:lnTo>
                    <a:lnTo>
                      <a:pt x="21156" y="9474"/>
                    </a:lnTo>
                    <a:lnTo>
                      <a:pt x="21141" y="9663"/>
                    </a:lnTo>
                    <a:lnTo>
                      <a:pt x="21111" y="9663"/>
                    </a:lnTo>
                    <a:lnTo>
                      <a:pt x="21097" y="9474"/>
                    </a:lnTo>
                    <a:lnTo>
                      <a:pt x="21092" y="9474"/>
                    </a:lnTo>
                    <a:lnTo>
                      <a:pt x="21092" y="9663"/>
                    </a:lnTo>
                    <a:lnTo>
                      <a:pt x="21067" y="9663"/>
                    </a:lnTo>
                    <a:lnTo>
                      <a:pt x="21067" y="9474"/>
                    </a:lnTo>
                    <a:lnTo>
                      <a:pt x="21092" y="9663"/>
                    </a:lnTo>
                    <a:lnTo>
                      <a:pt x="21092" y="9474"/>
                    </a:lnTo>
                    <a:lnTo>
                      <a:pt x="21082" y="9474"/>
                    </a:lnTo>
                    <a:lnTo>
                      <a:pt x="21082" y="9284"/>
                    </a:lnTo>
                    <a:lnTo>
                      <a:pt x="21111" y="9474"/>
                    </a:lnTo>
                    <a:lnTo>
                      <a:pt x="21156" y="9474"/>
                    </a:lnTo>
                    <a:lnTo>
                      <a:pt x="21156" y="9095"/>
                    </a:lnTo>
                    <a:lnTo>
                      <a:pt x="21171" y="9095"/>
                    </a:lnTo>
                    <a:lnTo>
                      <a:pt x="21171" y="9284"/>
                    </a:lnTo>
                    <a:lnTo>
                      <a:pt x="21185" y="9284"/>
                    </a:lnTo>
                    <a:lnTo>
                      <a:pt x="21185" y="9095"/>
                    </a:lnTo>
                    <a:lnTo>
                      <a:pt x="21252" y="9095"/>
                    </a:lnTo>
                    <a:lnTo>
                      <a:pt x="21273" y="8920"/>
                    </a:lnTo>
                    <a:lnTo>
                      <a:pt x="21274" y="8920"/>
                    </a:lnTo>
                    <a:lnTo>
                      <a:pt x="21274" y="8799"/>
                    </a:lnTo>
                    <a:lnTo>
                      <a:pt x="21260" y="8799"/>
                    </a:lnTo>
                    <a:lnTo>
                      <a:pt x="21230" y="8738"/>
                    </a:lnTo>
                    <a:lnTo>
                      <a:pt x="21219" y="8738"/>
                    </a:lnTo>
                    <a:lnTo>
                      <a:pt x="21215" y="8716"/>
                    </a:lnTo>
                    <a:lnTo>
                      <a:pt x="21130" y="8625"/>
                    </a:lnTo>
                    <a:lnTo>
                      <a:pt x="21130" y="9095"/>
                    </a:lnTo>
                    <a:lnTo>
                      <a:pt x="21082" y="9095"/>
                    </a:lnTo>
                    <a:lnTo>
                      <a:pt x="21082" y="8716"/>
                    </a:lnTo>
                    <a:lnTo>
                      <a:pt x="21101" y="8905"/>
                    </a:lnTo>
                    <a:lnTo>
                      <a:pt x="21117" y="8905"/>
                    </a:lnTo>
                    <a:lnTo>
                      <a:pt x="21130" y="9095"/>
                    </a:lnTo>
                    <a:lnTo>
                      <a:pt x="21130" y="8625"/>
                    </a:lnTo>
                    <a:lnTo>
                      <a:pt x="21037" y="8526"/>
                    </a:lnTo>
                    <a:lnTo>
                      <a:pt x="21171" y="8526"/>
                    </a:lnTo>
                    <a:lnTo>
                      <a:pt x="21215" y="8716"/>
                    </a:lnTo>
                    <a:lnTo>
                      <a:pt x="21257" y="8526"/>
                    </a:lnTo>
                    <a:lnTo>
                      <a:pt x="21336" y="8337"/>
                    </a:lnTo>
                    <a:lnTo>
                      <a:pt x="21378" y="8147"/>
                    </a:lnTo>
                    <a:lnTo>
                      <a:pt x="21265" y="8147"/>
                    </a:lnTo>
                    <a:lnTo>
                      <a:pt x="21234" y="7958"/>
                    </a:lnTo>
                    <a:lnTo>
                      <a:pt x="21274" y="7768"/>
                    </a:lnTo>
                    <a:lnTo>
                      <a:pt x="21215" y="7389"/>
                    </a:lnTo>
                    <a:lnTo>
                      <a:pt x="21200" y="7200"/>
                    </a:lnTo>
                    <a:lnTo>
                      <a:pt x="21260" y="7200"/>
                    </a:lnTo>
                    <a:lnTo>
                      <a:pt x="21245" y="7389"/>
                    </a:lnTo>
                    <a:lnTo>
                      <a:pt x="21319" y="7389"/>
                    </a:lnTo>
                    <a:lnTo>
                      <a:pt x="21343" y="7200"/>
                    </a:lnTo>
                    <a:lnTo>
                      <a:pt x="21398" y="7011"/>
                    </a:lnTo>
                    <a:lnTo>
                      <a:pt x="21422" y="6821"/>
                    </a:lnTo>
                    <a:lnTo>
                      <a:pt x="21422" y="6442"/>
                    </a:lnTo>
                    <a:lnTo>
                      <a:pt x="21425" y="6253"/>
                    </a:lnTo>
                    <a:lnTo>
                      <a:pt x="21435" y="6063"/>
                    </a:lnTo>
                    <a:lnTo>
                      <a:pt x="21437" y="5874"/>
                    </a:lnTo>
                    <a:lnTo>
                      <a:pt x="21422" y="6063"/>
                    </a:lnTo>
                    <a:lnTo>
                      <a:pt x="21408" y="6063"/>
                    </a:lnTo>
                    <a:lnTo>
                      <a:pt x="21393" y="6253"/>
                    </a:lnTo>
                    <a:lnTo>
                      <a:pt x="21378" y="6063"/>
                    </a:lnTo>
                    <a:lnTo>
                      <a:pt x="21393" y="6063"/>
                    </a:lnTo>
                    <a:lnTo>
                      <a:pt x="21393" y="5874"/>
                    </a:lnTo>
                    <a:lnTo>
                      <a:pt x="21378" y="5874"/>
                    </a:lnTo>
                    <a:lnTo>
                      <a:pt x="21348" y="6063"/>
                    </a:lnTo>
                    <a:lnTo>
                      <a:pt x="21334" y="6253"/>
                    </a:lnTo>
                    <a:lnTo>
                      <a:pt x="21289" y="6253"/>
                    </a:lnTo>
                    <a:lnTo>
                      <a:pt x="21260" y="6063"/>
                    </a:lnTo>
                    <a:lnTo>
                      <a:pt x="21245" y="6063"/>
                    </a:lnTo>
                    <a:lnTo>
                      <a:pt x="21245" y="5874"/>
                    </a:lnTo>
                    <a:lnTo>
                      <a:pt x="21230" y="5874"/>
                    </a:lnTo>
                    <a:lnTo>
                      <a:pt x="21215" y="5684"/>
                    </a:lnTo>
                    <a:lnTo>
                      <a:pt x="21200" y="5684"/>
                    </a:lnTo>
                    <a:lnTo>
                      <a:pt x="21200" y="5495"/>
                    </a:lnTo>
                    <a:lnTo>
                      <a:pt x="21215" y="5495"/>
                    </a:lnTo>
                    <a:lnTo>
                      <a:pt x="21215" y="5305"/>
                    </a:lnTo>
                    <a:lnTo>
                      <a:pt x="21200" y="5116"/>
                    </a:lnTo>
                    <a:lnTo>
                      <a:pt x="21185" y="5116"/>
                    </a:lnTo>
                    <a:lnTo>
                      <a:pt x="21185" y="4926"/>
                    </a:lnTo>
                    <a:lnTo>
                      <a:pt x="21230" y="4926"/>
                    </a:lnTo>
                    <a:lnTo>
                      <a:pt x="21230" y="4737"/>
                    </a:lnTo>
                    <a:lnTo>
                      <a:pt x="21199" y="4547"/>
                    </a:lnTo>
                    <a:lnTo>
                      <a:pt x="21142" y="4358"/>
                    </a:lnTo>
                    <a:lnTo>
                      <a:pt x="21111" y="4168"/>
                    </a:lnTo>
                    <a:lnTo>
                      <a:pt x="21058" y="4358"/>
                    </a:lnTo>
                    <a:lnTo>
                      <a:pt x="21010" y="4358"/>
                    </a:lnTo>
                    <a:lnTo>
                      <a:pt x="20964" y="4168"/>
                    </a:lnTo>
                    <a:lnTo>
                      <a:pt x="20963" y="16295"/>
                    </a:lnTo>
                    <a:lnTo>
                      <a:pt x="20949" y="16484"/>
                    </a:lnTo>
                    <a:lnTo>
                      <a:pt x="20949" y="16295"/>
                    </a:lnTo>
                    <a:lnTo>
                      <a:pt x="20963" y="16295"/>
                    </a:lnTo>
                    <a:lnTo>
                      <a:pt x="20963" y="4168"/>
                    </a:lnTo>
                    <a:lnTo>
                      <a:pt x="20934" y="4168"/>
                    </a:lnTo>
                    <a:lnTo>
                      <a:pt x="20934" y="7579"/>
                    </a:lnTo>
                    <a:lnTo>
                      <a:pt x="20919" y="7768"/>
                    </a:lnTo>
                    <a:lnTo>
                      <a:pt x="20919" y="7579"/>
                    </a:lnTo>
                    <a:lnTo>
                      <a:pt x="20904" y="7389"/>
                    </a:lnTo>
                    <a:lnTo>
                      <a:pt x="20904" y="8716"/>
                    </a:lnTo>
                    <a:lnTo>
                      <a:pt x="20860" y="8716"/>
                    </a:lnTo>
                    <a:lnTo>
                      <a:pt x="20875" y="8526"/>
                    </a:lnTo>
                    <a:lnTo>
                      <a:pt x="20904" y="8526"/>
                    </a:lnTo>
                    <a:lnTo>
                      <a:pt x="20904" y="7389"/>
                    </a:lnTo>
                    <a:lnTo>
                      <a:pt x="20919" y="7389"/>
                    </a:lnTo>
                    <a:lnTo>
                      <a:pt x="20919" y="7579"/>
                    </a:lnTo>
                    <a:lnTo>
                      <a:pt x="20934" y="7579"/>
                    </a:lnTo>
                    <a:lnTo>
                      <a:pt x="20934" y="4168"/>
                    </a:lnTo>
                    <a:lnTo>
                      <a:pt x="20919" y="4168"/>
                    </a:lnTo>
                    <a:lnTo>
                      <a:pt x="20848" y="3979"/>
                    </a:lnTo>
                    <a:lnTo>
                      <a:pt x="20773" y="3789"/>
                    </a:lnTo>
                    <a:lnTo>
                      <a:pt x="20756" y="3833"/>
                    </a:lnTo>
                    <a:lnTo>
                      <a:pt x="20756" y="15347"/>
                    </a:lnTo>
                    <a:lnTo>
                      <a:pt x="20727" y="15537"/>
                    </a:lnTo>
                    <a:lnTo>
                      <a:pt x="20708" y="15537"/>
                    </a:lnTo>
                    <a:lnTo>
                      <a:pt x="20717" y="15726"/>
                    </a:lnTo>
                    <a:lnTo>
                      <a:pt x="20724" y="15726"/>
                    </a:lnTo>
                    <a:lnTo>
                      <a:pt x="20727" y="15916"/>
                    </a:lnTo>
                    <a:lnTo>
                      <a:pt x="20716" y="15726"/>
                    </a:lnTo>
                    <a:lnTo>
                      <a:pt x="20706" y="15726"/>
                    </a:lnTo>
                    <a:lnTo>
                      <a:pt x="20699" y="15537"/>
                    </a:lnTo>
                    <a:lnTo>
                      <a:pt x="20697" y="15537"/>
                    </a:lnTo>
                    <a:lnTo>
                      <a:pt x="20697" y="15347"/>
                    </a:lnTo>
                    <a:lnTo>
                      <a:pt x="20756" y="15347"/>
                    </a:lnTo>
                    <a:lnTo>
                      <a:pt x="20756" y="3833"/>
                    </a:lnTo>
                    <a:lnTo>
                      <a:pt x="20700" y="3979"/>
                    </a:lnTo>
                    <a:lnTo>
                      <a:pt x="20660" y="4101"/>
                    </a:lnTo>
                    <a:lnTo>
                      <a:pt x="20660" y="15916"/>
                    </a:lnTo>
                    <a:lnTo>
                      <a:pt x="20627" y="16105"/>
                    </a:lnTo>
                    <a:lnTo>
                      <a:pt x="20593" y="16105"/>
                    </a:lnTo>
                    <a:lnTo>
                      <a:pt x="20593" y="16484"/>
                    </a:lnTo>
                    <a:lnTo>
                      <a:pt x="20578" y="16484"/>
                    </a:lnTo>
                    <a:lnTo>
                      <a:pt x="20564" y="16295"/>
                    </a:lnTo>
                    <a:lnTo>
                      <a:pt x="20460" y="16295"/>
                    </a:lnTo>
                    <a:lnTo>
                      <a:pt x="20460" y="16105"/>
                    </a:lnTo>
                    <a:lnTo>
                      <a:pt x="20490" y="16105"/>
                    </a:lnTo>
                    <a:lnTo>
                      <a:pt x="20504" y="15916"/>
                    </a:lnTo>
                    <a:lnTo>
                      <a:pt x="20534" y="15916"/>
                    </a:lnTo>
                    <a:lnTo>
                      <a:pt x="20564" y="16105"/>
                    </a:lnTo>
                    <a:lnTo>
                      <a:pt x="20593" y="16105"/>
                    </a:lnTo>
                    <a:lnTo>
                      <a:pt x="20627" y="15916"/>
                    </a:lnTo>
                    <a:lnTo>
                      <a:pt x="20660" y="15916"/>
                    </a:lnTo>
                    <a:lnTo>
                      <a:pt x="20660" y="4101"/>
                    </a:lnTo>
                    <a:lnTo>
                      <a:pt x="20638" y="4168"/>
                    </a:lnTo>
                    <a:lnTo>
                      <a:pt x="20549" y="4168"/>
                    </a:lnTo>
                    <a:lnTo>
                      <a:pt x="20399" y="3979"/>
                    </a:lnTo>
                    <a:lnTo>
                      <a:pt x="20249" y="3600"/>
                    </a:lnTo>
                    <a:lnTo>
                      <a:pt x="20120" y="3440"/>
                    </a:lnTo>
                    <a:lnTo>
                      <a:pt x="20120" y="16863"/>
                    </a:lnTo>
                    <a:lnTo>
                      <a:pt x="20105" y="16863"/>
                    </a:lnTo>
                    <a:lnTo>
                      <a:pt x="20105" y="17242"/>
                    </a:lnTo>
                    <a:lnTo>
                      <a:pt x="20031" y="17621"/>
                    </a:lnTo>
                    <a:lnTo>
                      <a:pt x="20033" y="17432"/>
                    </a:lnTo>
                    <a:lnTo>
                      <a:pt x="20043" y="17053"/>
                    </a:lnTo>
                    <a:lnTo>
                      <a:pt x="20046" y="16863"/>
                    </a:lnTo>
                    <a:lnTo>
                      <a:pt x="20031" y="16863"/>
                    </a:lnTo>
                    <a:lnTo>
                      <a:pt x="20016" y="16674"/>
                    </a:lnTo>
                    <a:lnTo>
                      <a:pt x="20075" y="16674"/>
                    </a:lnTo>
                    <a:lnTo>
                      <a:pt x="20075" y="16863"/>
                    </a:lnTo>
                    <a:lnTo>
                      <a:pt x="20090" y="16863"/>
                    </a:lnTo>
                    <a:lnTo>
                      <a:pt x="20090" y="16674"/>
                    </a:lnTo>
                    <a:lnTo>
                      <a:pt x="20105" y="16674"/>
                    </a:lnTo>
                    <a:lnTo>
                      <a:pt x="20120" y="16863"/>
                    </a:lnTo>
                    <a:lnTo>
                      <a:pt x="20120" y="3440"/>
                    </a:lnTo>
                    <a:lnTo>
                      <a:pt x="20096" y="3411"/>
                    </a:lnTo>
                    <a:lnTo>
                      <a:pt x="20001" y="3411"/>
                    </a:lnTo>
                    <a:lnTo>
                      <a:pt x="20001" y="19326"/>
                    </a:lnTo>
                    <a:lnTo>
                      <a:pt x="19901" y="19326"/>
                    </a:lnTo>
                    <a:lnTo>
                      <a:pt x="19868" y="19263"/>
                    </a:lnTo>
                    <a:lnTo>
                      <a:pt x="20001" y="19326"/>
                    </a:lnTo>
                    <a:lnTo>
                      <a:pt x="20001" y="3411"/>
                    </a:lnTo>
                    <a:lnTo>
                      <a:pt x="19935" y="3411"/>
                    </a:lnTo>
                    <a:lnTo>
                      <a:pt x="19868" y="3560"/>
                    </a:lnTo>
                    <a:lnTo>
                      <a:pt x="19868" y="17432"/>
                    </a:lnTo>
                    <a:lnTo>
                      <a:pt x="19705" y="17432"/>
                    </a:lnTo>
                    <a:lnTo>
                      <a:pt x="19720" y="17242"/>
                    </a:lnTo>
                    <a:lnTo>
                      <a:pt x="19720" y="17053"/>
                    </a:lnTo>
                    <a:lnTo>
                      <a:pt x="19705" y="16863"/>
                    </a:lnTo>
                    <a:lnTo>
                      <a:pt x="19720" y="16863"/>
                    </a:lnTo>
                    <a:lnTo>
                      <a:pt x="19720" y="17053"/>
                    </a:lnTo>
                    <a:lnTo>
                      <a:pt x="19749" y="17053"/>
                    </a:lnTo>
                    <a:lnTo>
                      <a:pt x="19749" y="17242"/>
                    </a:lnTo>
                    <a:lnTo>
                      <a:pt x="19764" y="17242"/>
                    </a:lnTo>
                    <a:lnTo>
                      <a:pt x="19779" y="17053"/>
                    </a:lnTo>
                    <a:lnTo>
                      <a:pt x="19809" y="17053"/>
                    </a:lnTo>
                    <a:lnTo>
                      <a:pt x="19868" y="17432"/>
                    </a:lnTo>
                    <a:lnTo>
                      <a:pt x="19868" y="3560"/>
                    </a:lnTo>
                    <a:lnTo>
                      <a:pt x="19764" y="3789"/>
                    </a:lnTo>
                    <a:lnTo>
                      <a:pt x="19764" y="16863"/>
                    </a:lnTo>
                    <a:lnTo>
                      <a:pt x="19749" y="16863"/>
                    </a:lnTo>
                    <a:lnTo>
                      <a:pt x="19720" y="16674"/>
                    </a:lnTo>
                    <a:lnTo>
                      <a:pt x="19764" y="16674"/>
                    </a:lnTo>
                    <a:lnTo>
                      <a:pt x="19764" y="3789"/>
                    </a:lnTo>
                    <a:lnTo>
                      <a:pt x="19735" y="3789"/>
                    </a:lnTo>
                    <a:lnTo>
                      <a:pt x="19720" y="3600"/>
                    </a:lnTo>
                    <a:lnTo>
                      <a:pt x="19675" y="3505"/>
                    </a:lnTo>
                    <a:lnTo>
                      <a:pt x="19675" y="16863"/>
                    </a:lnTo>
                    <a:lnTo>
                      <a:pt x="19631" y="16863"/>
                    </a:lnTo>
                    <a:lnTo>
                      <a:pt x="19631" y="16674"/>
                    </a:lnTo>
                    <a:lnTo>
                      <a:pt x="19653" y="16674"/>
                    </a:lnTo>
                    <a:lnTo>
                      <a:pt x="19675" y="16863"/>
                    </a:lnTo>
                    <a:lnTo>
                      <a:pt x="19675" y="3505"/>
                    </a:lnTo>
                    <a:lnTo>
                      <a:pt x="19632" y="3411"/>
                    </a:lnTo>
                    <a:lnTo>
                      <a:pt x="19616" y="3363"/>
                    </a:lnTo>
                    <a:lnTo>
                      <a:pt x="19616" y="18379"/>
                    </a:lnTo>
                    <a:lnTo>
                      <a:pt x="19601" y="18379"/>
                    </a:lnTo>
                    <a:lnTo>
                      <a:pt x="19601" y="18189"/>
                    </a:lnTo>
                    <a:lnTo>
                      <a:pt x="19616" y="18379"/>
                    </a:lnTo>
                    <a:lnTo>
                      <a:pt x="19616" y="3363"/>
                    </a:lnTo>
                    <a:lnTo>
                      <a:pt x="19587" y="3272"/>
                    </a:lnTo>
                    <a:lnTo>
                      <a:pt x="19587" y="18758"/>
                    </a:lnTo>
                    <a:lnTo>
                      <a:pt x="19572" y="18947"/>
                    </a:lnTo>
                    <a:lnTo>
                      <a:pt x="19587" y="19137"/>
                    </a:lnTo>
                    <a:lnTo>
                      <a:pt x="19572" y="19137"/>
                    </a:lnTo>
                    <a:lnTo>
                      <a:pt x="19572" y="18947"/>
                    </a:lnTo>
                    <a:lnTo>
                      <a:pt x="19542" y="18947"/>
                    </a:lnTo>
                    <a:lnTo>
                      <a:pt x="19527" y="19137"/>
                    </a:lnTo>
                    <a:lnTo>
                      <a:pt x="19468" y="19137"/>
                    </a:lnTo>
                    <a:lnTo>
                      <a:pt x="19468" y="18947"/>
                    </a:lnTo>
                    <a:lnTo>
                      <a:pt x="19409" y="18947"/>
                    </a:lnTo>
                    <a:lnTo>
                      <a:pt x="19409" y="18758"/>
                    </a:lnTo>
                    <a:lnTo>
                      <a:pt x="19379" y="18758"/>
                    </a:lnTo>
                    <a:lnTo>
                      <a:pt x="19365" y="18947"/>
                    </a:lnTo>
                    <a:lnTo>
                      <a:pt x="19350" y="18947"/>
                    </a:lnTo>
                    <a:lnTo>
                      <a:pt x="19350" y="20274"/>
                    </a:lnTo>
                    <a:lnTo>
                      <a:pt x="19335" y="20274"/>
                    </a:lnTo>
                    <a:lnTo>
                      <a:pt x="19350" y="20084"/>
                    </a:lnTo>
                    <a:lnTo>
                      <a:pt x="19350" y="18947"/>
                    </a:lnTo>
                    <a:lnTo>
                      <a:pt x="19335" y="18758"/>
                    </a:lnTo>
                    <a:lnTo>
                      <a:pt x="19379" y="18758"/>
                    </a:lnTo>
                    <a:lnTo>
                      <a:pt x="19379" y="18568"/>
                    </a:lnTo>
                    <a:lnTo>
                      <a:pt x="19394" y="18568"/>
                    </a:lnTo>
                    <a:lnTo>
                      <a:pt x="19394" y="18379"/>
                    </a:lnTo>
                    <a:lnTo>
                      <a:pt x="19320" y="18274"/>
                    </a:lnTo>
                    <a:lnTo>
                      <a:pt x="19320" y="18758"/>
                    </a:lnTo>
                    <a:lnTo>
                      <a:pt x="19290" y="18758"/>
                    </a:lnTo>
                    <a:lnTo>
                      <a:pt x="19290" y="18568"/>
                    </a:lnTo>
                    <a:lnTo>
                      <a:pt x="19320" y="18758"/>
                    </a:lnTo>
                    <a:lnTo>
                      <a:pt x="19320" y="18274"/>
                    </a:lnTo>
                    <a:lnTo>
                      <a:pt x="19261" y="18189"/>
                    </a:lnTo>
                    <a:lnTo>
                      <a:pt x="19348" y="18189"/>
                    </a:lnTo>
                    <a:lnTo>
                      <a:pt x="19364" y="18093"/>
                    </a:lnTo>
                    <a:lnTo>
                      <a:pt x="19320" y="17811"/>
                    </a:lnTo>
                    <a:lnTo>
                      <a:pt x="19290" y="17811"/>
                    </a:lnTo>
                    <a:lnTo>
                      <a:pt x="19290" y="18000"/>
                    </a:lnTo>
                    <a:lnTo>
                      <a:pt x="19128" y="18000"/>
                    </a:lnTo>
                    <a:lnTo>
                      <a:pt x="19128" y="19137"/>
                    </a:lnTo>
                    <a:lnTo>
                      <a:pt x="19118" y="19137"/>
                    </a:lnTo>
                    <a:lnTo>
                      <a:pt x="19089" y="18947"/>
                    </a:lnTo>
                    <a:lnTo>
                      <a:pt x="19113" y="18947"/>
                    </a:lnTo>
                    <a:lnTo>
                      <a:pt x="19128" y="19137"/>
                    </a:lnTo>
                    <a:lnTo>
                      <a:pt x="19128" y="18000"/>
                    </a:lnTo>
                    <a:lnTo>
                      <a:pt x="19063" y="18000"/>
                    </a:lnTo>
                    <a:lnTo>
                      <a:pt x="19039" y="17811"/>
                    </a:lnTo>
                    <a:lnTo>
                      <a:pt x="19068" y="17621"/>
                    </a:lnTo>
                    <a:lnTo>
                      <a:pt x="19054" y="17621"/>
                    </a:lnTo>
                    <a:lnTo>
                      <a:pt x="19068" y="17432"/>
                    </a:lnTo>
                    <a:lnTo>
                      <a:pt x="18950" y="17432"/>
                    </a:lnTo>
                    <a:lnTo>
                      <a:pt x="18950" y="17242"/>
                    </a:lnTo>
                    <a:lnTo>
                      <a:pt x="18965" y="17242"/>
                    </a:lnTo>
                    <a:lnTo>
                      <a:pt x="18980" y="17432"/>
                    </a:lnTo>
                    <a:lnTo>
                      <a:pt x="18980" y="17242"/>
                    </a:lnTo>
                    <a:lnTo>
                      <a:pt x="18994" y="17242"/>
                    </a:lnTo>
                    <a:lnTo>
                      <a:pt x="18994" y="17053"/>
                    </a:lnTo>
                    <a:lnTo>
                      <a:pt x="18965" y="16863"/>
                    </a:lnTo>
                    <a:lnTo>
                      <a:pt x="18950" y="16674"/>
                    </a:lnTo>
                    <a:lnTo>
                      <a:pt x="18935" y="16674"/>
                    </a:lnTo>
                    <a:lnTo>
                      <a:pt x="18935" y="17242"/>
                    </a:lnTo>
                    <a:lnTo>
                      <a:pt x="18920" y="17242"/>
                    </a:lnTo>
                    <a:lnTo>
                      <a:pt x="18920" y="17053"/>
                    </a:lnTo>
                    <a:lnTo>
                      <a:pt x="18935" y="17242"/>
                    </a:lnTo>
                    <a:lnTo>
                      <a:pt x="18935" y="16674"/>
                    </a:lnTo>
                    <a:lnTo>
                      <a:pt x="18920" y="16674"/>
                    </a:lnTo>
                    <a:lnTo>
                      <a:pt x="18920" y="16863"/>
                    </a:lnTo>
                    <a:lnTo>
                      <a:pt x="18906" y="16863"/>
                    </a:lnTo>
                    <a:lnTo>
                      <a:pt x="18906" y="17053"/>
                    </a:lnTo>
                    <a:lnTo>
                      <a:pt x="18861" y="16674"/>
                    </a:lnTo>
                    <a:lnTo>
                      <a:pt x="18920" y="16674"/>
                    </a:lnTo>
                    <a:lnTo>
                      <a:pt x="18891" y="16484"/>
                    </a:lnTo>
                    <a:lnTo>
                      <a:pt x="18817" y="16484"/>
                    </a:lnTo>
                    <a:lnTo>
                      <a:pt x="18817" y="18189"/>
                    </a:lnTo>
                    <a:lnTo>
                      <a:pt x="18802" y="18379"/>
                    </a:lnTo>
                    <a:lnTo>
                      <a:pt x="18769" y="18379"/>
                    </a:lnTo>
                    <a:lnTo>
                      <a:pt x="18702" y="18189"/>
                    </a:lnTo>
                    <a:lnTo>
                      <a:pt x="18669" y="18000"/>
                    </a:lnTo>
                    <a:lnTo>
                      <a:pt x="18684" y="18000"/>
                    </a:lnTo>
                    <a:lnTo>
                      <a:pt x="18817" y="18189"/>
                    </a:lnTo>
                    <a:lnTo>
                      <a:pt x="18817" y="16484"/>
                    </a:lnTo>
                    <a:lnTo>
                      <a:pt x="18684" y="16484"/>
                    </a:lnTo>
                    <a:lnTo>
                      <a:pt x="18669" y="16674"/>
                    </a:lnTo>
                    <a:lnTo>
                      <a:pt x="18624" y="16674"/>
                    </a:lnTo>
                    <a:lnTo>
                      <a:pt x="18624" y="18189"/>
                    </a:lnTo>
                    <a:lnTo>
                      <a:pt x="18580" y="18189"/>
                    </a:lnTo>
                    <a:lnTo>
                      <a:pt x="18565" y="18000"/>
                    </a:lnTo>
                    <a:lnTo>
                      <a:pt x="18565" y="18189"/>
                    </a:lnTo>
                    <a:lnTo>
                      <a:pt x="18550" y="18189"/>
                    </a:lnTo>
                    <a:lnTo>
                      <a:pt x="18550" y="18000"/>
                    </a:lnTo>
                    <a:lnTo>
                      <a:pt x="18595" y="18000"/>
                    </a:lnTo>
                    <a:lnTo>
                      <a:pt x="18609" y="18189"/>
                    </a:lnTo>
                    <a:lnTo>
                      <a:pt x="18609" y="18000"/>
                    </a:lnTo>
                    <a:lnTo>
                      <a:pt x="18624" y="18189"/>
                    </a:lnTo>
                    <a:lnTo>
                      <a:pt x="18624" y="16674"/>
                    </a:lnTo>
                    <a:lnTo>
                      <a:pt x="18600" y="16674"/>
                    </a:lnTo>
                    <a:lnTo>
                      <a:pt x="18572" y="16484"/>
                    </a:lnTo>
                    <a:lnTo>
                      <a:pt x="18545" y="16484"/>
                    </a:lnTo>
                    <a:lnTo>
                      <a:pt x="18521" y="16295"/>
                    </a:lnTo>
                    <a:lnTo>
                      <a:pt x="18506" y="16295"/>
                    </a:lnTo>
                    <a:lnTo>
                      <a:pt x="18506" y="16105"/>
                    </a:lnTo>
                    <a:lnTo>
                      <a:pt x="18461" y="16105"/>
                    </a:lnTo>
                    <a:lnTo>
                      <a:pt x="18461" y="15916"/>
                    </a:lnTo>
                    <a:lnTo>
                      <a:pt x="18521" y="15916"/>
                    </a:lnTo>
                    <a:lnTo>
                      <a:pt x="18521" y="15726"/>
                    </a:lnTo>
                    <a:lnTo>
                      <a:pt x="18535" y="15726"/>
                    </a:lnTo>
                    <a:lnTo>
                      <a:pt x="18565" y="15916"/>
                    </a:lnTo>
                    <a:lnTo>
                      <a:pt x="18595" y="15916"/>
                    </a:lnTo>
                    <a:lnTo>
                      <a:pt x="18609" y="16105"/>
                    </a:lnTo>
                    <a:lnTo>
                      <a:pt x="18640" y="16105"/>
                    </a:lnTo>
                    <a:lnTo>
                      <a:pt x="18669" y="16295"/>
                    </a:lnTo>
                    <a:lnTo>
                      <a:pt x="18697" y="16295"/>
                    </a:lnTo>
                    <a:lnTo>
                      <a:pt x="18728" y="16484"/>
                    </a:lnTo>
                    <a:lnTo>
                      <a:pt x="18730" y="16295"/>
                    </a:lnTo>
                    <a:lnTo>
                      <a:pt x="18741" y="16105"/>
                    </a:lnTo>
                    <a:lnTo>
                      <a:pt x="18832" y="16105"/>
                    </a:lnTo>
                    <a:lnTo>
                      <a:pt x="18861" y="16295"/>
                    </a:lnTo>
                    <a:lnTo>
                      <a:pt x="18861" y="16105"/>
                    </a:lnTo>
                    <a:lnTo>
                      <a:pt x="18846" y="16105"/>
                    </a:lnTo>
                    <a:lnTo>
                      <a:pt x="18846" y="15916"/>
                    </a:lnTo>
                    <a:lnTo>
                      <a:pt x="18861" y="15916"/>
                    </a:lnTo>
                    <a:lnTo>
                      <a:pt x="18886" y="15726"/>
                    </a:lnTo>
                    <a:lnTo>
                      <a:pt x="18953" y="15726"/>
                    </a:lnTo>
                    <a:lnTo>
                      <a:pt x="18994" y="15537"/>
                    </a:lnTo>
                    <a:lnTo>
                      <a:pt x="18964" y="15726"/>
                    </a:lnTo>
                    <a:lnTo>
                      <a:pt x="18939" y="15916"/>
                    </a:lnTo>
                    <a:lnTo>
                      <a:pt x="18919" y="15916"/>
                    </a:lnTo>
                    <a:lnTo>
                      <a:pt x="18906" y="16105"/>
                    </a:lnTo>
                    <a:lnTo>
                      <a:pt x="18891" y="16105"/>
                    </a:lnTo>
                    <a:lnTo>
                      <a:pt x="18906" y="16295"/>
                    </a:lnTo>
                    <a:lnTo>
                      <a:pt x="18980" y="16295"/>
                    </a:lnTo>
                    <a:lnTo>
                      <a:pt x="18980" y="16484"/>
                    </a:lnTo>
                    <a:lnTo>
                      <a:pt x="18965" y="16484"/>
                    </a:lnTo>
                    <a:lnTo>
                      <a:pt x="18965" y="16674"/>
                    </a:lnTo>
                    <a:lnTo>
                      <a:pt x="18994" y="16674"/>
                    </a:lnTo>
                    <a:lnTo>
                      <a:pt x="18994" y="16484"/>
                    </a:lnTo>
                    <a:lnTo>
                      <a:pt x="19009" y="16484"/>
                    </a:lnTo>
                    <a:lnTo>
                      <a:pt x="19009" y="16295"/>
                    </a:lnTo>
                    <a:lnTo>
                      <a:pt x="19024" y="16295"/>
                    </a:lnTo>
                    <a:lnTo>
                      <a:pt x="19039" y="16484"/>
                    </a:lnTo>
                    <a:lnTo>
                      <a:pt x="19024" y="16674"/>
                    </a:lnTo>
                    <a:lnTo>
                      <a:pt x="18994" y="16674"/>
                    </a:lnTo>
                    <a:lnTo>
                      <a:pt x="18994" y="16863"/>
                    </a:lnTo>
                    <a:lnTo>
                      <a:pt x="19024" y="16863"/>
                    </a:lnTo>
                    <a:lnTo>
                      <a:pt x="19068" y="16674"/>
                    </a:lnTo>
                    <a:lnTo>
                      <a:pt x="19083" y="16484"/>
                    </a:lnTo>
                    <a:lnTo>
                      <a:pt x="19098" y="16484"/>
                    </a:lnTo>
                    <a:lnTo>
                      <a:pt x="19128" y="16674"/>
                    </a:lnTo>
                    <a:lnTo>
                      <a:pt x="19202" y="16674"/>
                    </a:lnTo>
                    <a:lnTo>
                      <a:pt x="19216" y="16484"/>
                    </a:lnTo>
                    <a:lnTo>
                      <a:pt x="19256" y="16484"/>
                    </a:lnTo>
                    <a:lnTo>
                      <a:pt x="19239" y="16674"/>
                    </a:lnTo>
                    <a:lnTo>
                      <a:pt x="19202" y="16674"/>
                    </a:lnTo>
                    <a:lnTo>
                      <a:pt x="19142" y="17053"/>
                    </a:lnTo>
                    <a:lnTo>
                      <a:pt x="19142" y="16863"/>
                    </a:lnTo>
                    <a:lnTo>
                      <a:pt x="19113" y="16863"/>
                    </a:lnTo>
                    <a:lnTo>
                      <a:pt x="19113" y="17053"/>
                    </a:lnTo>
                    <a:lnTo>
                      <a:pt x="19128" y="17053"/>
                    </a:lnTo>
                    <a:lnTo>
                      <a:pt x="19128" y="17242"/>
                    </a:lnTo>
                    <a:lnTo>
                      <a:pt x="19113" y="17242"/>
                    </a:lnTo>
                    <a:lnTo>
                      <a:pt x="19113" y="17432"/>
                    </a:lnTo>
                    <a:lnTo>
                      <a:pt x="19083" y="17432"/>
                    </a:lnTo>
                    <a:lnTo>
                      <a:pt x="19083" y="17621"/>
                    </a:lnTo>
                    <a:lnTo>
                      <a:pt x="19114" y="17621"/>
                    </a:lnTo>
                    <a:lnTo>
                      <a:pt x="19171" y="17432"/>
                    </a:lnTo>
                    <a:lnTo>
                      <a:pt x="19231" y="17432"/>
                    </a:lnTo>
                    <a:lnTo>
                      <a:pt x="19246" y="17242"/>
                    </a:lnTo>
                    <a:lnTo>
                      <a:pt x="19216" y="17242"/>
                    </a:lnTo>
                    <a:lnTo>
                      <a:pt x="19216" y="17053"/>
                    </a:lnTo>
                    <a:lnTo>
                      <a:pt x="19246" y="17053"/>
                    </a:lnTo>
                    <a:lnTo>
                      <a:pt x="19261" y="17242"/>
                    </a:lnTo>
                    <a:lnTo>
                      <a:pt x="19261" y="17432"/>
                    </a:lnTo>
                    <a:lnTo>
                      <a:pt x="19246" y="17432"/>
                    </a:lnTo>
                    <a:lnTo>
                      <a:pt x="19231" y="17621"/>
                    </a:lnTo>
                    <a:lnTo>
                      <a:pt x="19246" y="17621"/>
                    </a:lnTo>
                    <a:lnTo>
                      <a:pt x="19261" y="17811"/>
                    </a:lnTo>
                    <a:lnTo>
                      <a:pt x="19276" y="17811"/>
                    </a:lnTo>
                    <a:lnTo>
                      <a:pt x="19290" y="17621"/>
                    </a:lnTo>
                    <a:lnTo>
                      <a:pt x="19314" y="17621"/>
                    </a:lnTo>
                    <a:lnTo>
                      <a:pt x="19326" y="17432"/>
                    </a:lnTo>
                    <a:lnTo>
                      <a:pt x="19335" y="17242"/>
                    </a:lnTo>
                    <a:lnTo>
                      <a:pt x="19276" y="17242"/>
                    </a:lnTo>
                    <a:lnTo>
                      <a:pt x="19290" y="17053"/>
                    </a:lnTo>
                    <a:lnTo>
                      <a:pt x="19276" y="17053"/>
                    </a:lnTo>
                    <a:lnTo>
                      <a:pt x="19276" y="16863"/>
                    </a:lnTo>
                    <a:lnTo>
                      <a:pt x="19290" y="16674"/>
                    </a:lnTo>
                    <a:lnTo>
                      <a:pt x="19305" y="16674"/>
                    </a:lnTo>
                    <a:lnTo>
                      <a:pt x="19290" y="16484"/>
                    </a:lnTo>
                    <a:lnTo>
                      <a:pt x="19305" y="16484"/>
                    </a:lnTo>
                    <a:lnTo>
                      <a:pt x="19305" y="16674"/>
                    </a:lnTo>
                    <a:lnTo>
                      <a:pt x="19320" y="16674"/>
                    </a:lnTo>
                    <a:lnTo>
                      <a:pt x="19350" y="17053"/>
                    </a:lnTo>
                    <a:lnTo>
                      <a:pt x="19320" y="17053"/>
                    </a:lnTo>
                    <a:lnTo>
                      <a:pt x="19335" y="17242"/>
                    </a:lnTo>
                    <a:lnTo>
                      <a:pt x="19379" y="17242"/>
                    </a:lnTo>
                    <a:lnTo>
                      <a:pt x="19439" y="17432"/>
                    </a:lnTo>
                    <a:lnTo>
                      <a:pt x="19424" y="17621"/>
                    </a:lnTo>
                    <a:lnTo>
                      <a:pt x="19379" y="17621"/>
                    </a:lnTo>
                    <a:lnTo>
                      <a:pt x="19320" y="17811"/>
                    </a:lnTo>
                    <a:lnTo>
                      <a:pt x="19424" y="17811"/>
                    </a:lnTo>
                    <a:lnTo>
                      <a:pt x="19409" y="18000"/>
                    </a:lnTo>
                    <a:lnTo>
                      <a:pt x="19395" y="18089"/>
                    </a:lnTo>
                    <a:lnTo>
                      <a:pt x="19413" y="18189"/>
                    </a:lnTo>
                    <a:lnTo>
                      <a:pt x="19498" y="18189"/>
                    </a:lnTo>
                    <a:lnTo>
                      <a:pt x="19483" y="18379"/>
                    </a:lnTo>
                    <a:lnTo>
                      <a:pt x="19468" y="18379"/>
                    </a:lnTo>
                    <a:lnTo>
                      <a:pt x="19468" y="18568"/>
                    </a:lnTo>
                    <a:lnTo>
                      <a:pt x="19453" y="18568"/>
                    </a:lnTo>
                    <a:lnTo>
                      <a:pt x="19468" y="18758"/>
                    </a:lnTo>
                    <a:lnTo>
                      <a:pt x="19587" y="18758"/>
                    </a:lnTo>
                    <a:lnTo>
                      <a:pt x="19587" y="3272"/>
                    </a:lnTo>
                    <a:lnTo>
                      <a:pt x="19587" y="18379"/>
                    </a:lnTo>
                    <a:lnTo>
                      <a:pt x="19587" y="18568"/>
                    </a:lnTo>
                    <a:lnTo>
                      <a:pt x="19557" y="18568"/>
                    </a:lnTo>
                    <a:lnTo>
                      <a:pt x="19557" y="18379"/>
                    </a:lnTo>
                    <a:lnTo>
                      <a:pt x="19587" y="18379"/>
                    </a:lnTo>
                    <a:lnTo>
                      <a:pt x="19587" y="3272"/>
                    </a:lnTo>
                    <a:lnTo>
                      <a:pt x="19570" y="3221"/>
                    </a:lnTo>
                    <a:lnTo>
                      <a:pt x="19505" y="3221"/>
                    </a:lnTo>
                    <a:lnTo>
                      <a:pt x="19409" y="3411"/>
                    </a:lnTo>
                    <a:lnTo>
                      <a:pt x="19083" y="3411"/>
                    </a:lnTo>
                    <a:lnTo>
                      <a:pt x="19068" y="3221"/>
                    </a:lnTo>
                    <a:lnTo>
                      <a:pt x="19054" y="3221"/>
                    </a:lnTo>
                    <a:lnTo>
                      <a:pt x="19054" y="16295"/>
                    </a:lnTo>
                    <a:lnTo>
                      <a:pt x="19039" y="16295"/>
                    </a:lnTo>
                    <a:lnTo>
                      <a:pt x="19054" y="16105"/>
                    </a:lnTo>
                    <a:lnTo>
                      <a:pt x="19054" y="3221"/>
                    </a:lnTo>
                    <a:lnTo>
                      <a:pt x="18991" y="3221"/>
                    </a:lnTo>
                    <a:lnTo>
                      <a:pt x="18835" y="3032"/>
                    </a:lnTo>
                    <a:lnTo>
                      <a:pt x="18758" y="3032"/>
                    </a:lnTo>
                    <a:lnTo>
                      <a:pt x="18724" y="2842"/>
                    </a:lnTo>
                    <a:lnTo>
                      <a:pt x="18687" y="2842"/>
                    </a:lnTo>
                    <a:lnTo>
                      <a:pt x="18645" y="2653"/>
                    </a:lnTo>
                    <a:lnTo>
                      <a:pt x="18595" y="2463"/>
                    </a:lnTo>
                    <a:lnTo>
                      <a:pt x="18554" y="2463"/>
                    </a:lnTo>
                    <a:lnTo>
                      <a:pt x="18500" y="2653"/>
                    </a:lnTo>
                    <a:lnTo>
                      <a:pt x="18447" y="2653"/>
                    </a:lnTo>
                    <a:lnTo>
                      <a:pt x="18447" y="17242"/>
                    </a:lnTo>
                    <a:lnTo>
                      <a:pt x="18432" y="17242"/>
                    </a:lnTo>
                    <a:lnTo>
                      <a:pt x="18417" y="17053"/>
                    </a:lnTo>
                    <a:lnTo>
                      <a:pt x="18387" y="17053"/>
                    </a:lnTo>
                    <a:lnTo>
                      <a:pt x="18387" y="17242"/>
                    </a:lnTo>
                    <a:lnTo>
                      <a:pt x="18343" y="17242"/>
                    </a:lnTo>
                    <a:lnTo>
                      <a:pt x="18343" y="17621"/>
                    </a:lnTo>
                    <a:lnTo>
                      <a:pt x="18330" y="17811"/>
                    </a:lnTo>
                    <a:lnTo>
                      <a:pt x="18297" y="18000"/>
                    </a:lnTo>
                    <a:lnTo>
                      <a:pt x="18343" y="18000"/>
                    </a:lnTo>
                    <a:lnTo>
                      <a:pt x="18343" y="18189"/>
                    </a:lnTo>
                    <a:lnTo>
                      <a:pt x="18225" y="18189"/>
                    </a:lnTo>
                    <a:lnTo>
                      <a:pt x="18210" y="18379"/>
                    </a:lnTo>
                    <a:lnTo>
                      <a:pt x="18254" y="18379"/>
                    </a:lnTo>
                    <a:lnTo>
                      <a:pt x="18269" y="18568"/>
                    </a:lnTo>
                    <a:lnTo>
                      <a:pt x="18121" y="18568"/>
                    </a:lnTo>
                    <a:lnTo>
                      <a:pt x="18121" y="18379"/>
                    </a:lnTo>
                    <a:lnTo>
                      <a:pt x="18136" y="18379"/>
                    </a:lnTo>
                    <a:lnTo>
                      <a:pt x="18151" y="18189"/>
                    </a:lnTo>
                    <a:lnTo>
                      <a:pt x="18210" y="18189"/>
                    </a:lnTo>
                    <a:lnTo>
                      <a:pt x="18210" y="18000"/>
                    </a:lnTo>
                    <a:lnTo>
                      <a:pt x="18225" y="18000"/>
                    </a:lnTo>
                    <a:lnTo>
                      <a:pt x="18210" y="17811"/>
                    </a:lnTo>
                    <a:lnTo>
                      <a:pt x="18225" y="17811"/>
                    </a:lnTo>
                    <a:lnTo>
                      <a:pt x="18239" y="17621"/>
                    </a:lnTo>
                    <a:lnTo>
                      <a:pt x="18284" y="17621"/>
                    </a:lnTo>
                    <a:lnTo>
                      <a:pt x="18284" y="17811"/>
                    </a:lnTo>
                    <a:lnTo>
                      <a:pt x="18328" y="17621"/>
                    </a:lnTo>
                    <a:lnTo>
                      <a:pt x="18343" y="17621"/>
                    </a:lnTo>
                    <a:lnTo>
                      <a:pt x="18343" y="17242"/>
                    </a:lnTo>
                    <a:lnTo>
                      <a:pt x="18304" y="17242"/>
                    </a:lnTo>
                    <a:lnTo>
                      <a:pt x="18338" y="16863"/>
                    </a:lnTo>
                    <a:lnTo>
                      <a:pt x="18358" y="16863"/>
                    </a:lnTo>
                    <a:lnTo>
                      <a:pt x="18417" y="17053"/>
                    </a:lnTo>
                    <a:lnTo>
                      <a:pt x="18432" y="17053"/>
                    </a:lnTo>
                    <a:lnTo>
                      <a:pt x="18447" y="17242"/>
                    </a:lnTo>
                    <a:lnTo>
                      <a:pt x="18447" y="2653"/>
                    </a:lnTo>
                    <a:lnTo>
                      <a:pt x="18417" y="2653"/>
                    </a:lnTo>
                    <a:lnTo>
                      <a:pt x="18417" y="15916"/>
                    </a:lnTo>
                    <a:lnTo>
                      <a:pt x="18373" y="15916"/>
                    </a:lnTo>
                    <a:lnTo>
                      <a:pt x="18387" y="15726"/>
                    </a:lnTo>
                    <a:lnTo>
                      <a:pt x="18150" y="15726"/>
                    </a:lnTo>
                    <a:lnTo>
                      <a:pt x="18136" y="15664"/>
                    </a:lnTo>
                    <a:lnTo>
                      <a:pt x="18136" y="16105"/>
                    </a:lnTo>
                    <a:lnTo>
                      <a:pt x="18121" y="16295"/>
                    </a:lnTo>
                    <a:lnTo>
                      <a:pt x="18121" y="16105"/>
                    </a:lnTo>
                    <a:lnTo>
                      <a:pt x="18136" y="16105"/>
                    </a:lnTo>
                    <a:lnTo>
                      <a:pt x="18136" y="15664"/>
                    </a:lnTo>
                    <a:lnTo>
                      <a:pt x="18106" y="15537"/>
                    </a:lnTo>
                    <a:lnTo>
                      <a:pt x="18106" y="18379"/>
                    </a:lnTo>
                    <a:lnTo>
                      <a:pt x="18077" y="18379"/>
                    </a:lnTo>
                    <a:lnTo>
                      <a:pt x="18091" y="18189"/>
                    </a:lnTo>
                    <a:lnTo>
                      <a:pt x="18106" y="18189"/>
                    </a:lnTo>
                    <a:lnTo>
                      <a:pt x="18106" y="15537"/>
                    </a:lnTo>
                    <a:lnTo>
                      <a:pt x="18077" y="15537"/>
                    </a:lnTo>
                    <a:lnTo>
                      <a:pt x="18091" y="15726"/>
                    </a:lnTo>
                    <a:lnTo>
                      <a:pt x="18078" y="15726"/>
                    </a:lnTo>
                    <a:lnTo>
                      <a:pt x="18076" y="15714"/>
                    </a:lnTo>
                    <a:lnTo>
                      <a:pt x="18076" y="16674"/>
                    </a:lnTo>
                    <a:lnTo>
                      <a:pt x="18062" y="16674"/>
                    </a:lnTo>
                    <a:lnTo>
                      <a:pt x="18062" y="16484"/>
                    </a:lnTo>
                    <a:lnTo>
                      <a:pt x="18076" y="16674"/>
                    </a:lnTo>
                    <a:lnTo>
                      <a:pt x="18076" y="15714"/>
                    </a:lnTo>
                    <a:lnTo>
                      <a:pt x="18060" y="15537"/>
                    </a:lnTo>
                    <a:lnTo>
                      <a:pt x="18062" y="15537"/>
                    </a:lnTo>
                    <a:lnTo>
                      <a:pt x="18032" y="15347"/>
                    </a:lnTo>
                    <a:lnTo>
                      <a:pt x="18323" y="15347"/>
                    </a:lnTo>
                    <a:lnTo>
                      <a:pt x="18417" y="15726"/>
                    </a:lnTo>
                    <a:lnTo>
                      <a:pt x="18417" y="2653"/>
                    </a:lnTo>
                    <a:lnTo>
                      <a:pt x="18373" y="2653"/>
                    </a:lnTo>
                    <a:lnTo>
                      <a:pt x="18373" y="2842"/>
                    </a:lnTo>
                    <a:lnTo>
                      <a:pt x="18343" y="2842"/>
                    </a:lnTo>
                    <a:lnTo>
                      <a:pt x="18343" y="2653"/>
                    </a:lnTo>
                    <a:lnTo>
                      <a:pt x="18328" y="2653"/>
                    </a:lnTo>
                    <a:lnTo>
                      <a:pt x="18328" y="2463"/>
                    </a:lnTo>
                    <a:lnTo>
                      <a:pt x="18313" y="2463"/>
                    </a:lnTo>
                    <a:lnTo>
                      <a:pt x="18313" y="2274"/>
                    </a:lnTo>
                    <a:lnTo>
                      <a:pt x="18299" y="2274"/>
                    </a:lnTo>
                    <a:lnTo>
                      <a:pt x="18299" y="2084"/>
                    </a:lnTo>
                    <a:lnTo>
                      <a:pt x="18284" y="2084"/>
                    </a:lnTo>
                    <a:lnTo>
                      <a:pt x="18284" y="2274"/>
                    </a:lnTo>
                    <a:lnTo>
                      <a:pt x="18231" y="2463"/>
                    </a:lnTo>
                    <a:lnTo>
                      <a:pt x="18130" y="2653"/>
                    </a:lnTo>
                    <a:lnTo>
                      <a:pt x="18077" y="2842"/>
                    </a:lnTo>
                    <a:lnTo>
                      <a:pt x="18055" y="2653"/>
                    </a:lnTo>
                    <a:lnTo>
                      <a:pt x="18034" y="2463"/>
                    </a:lnTo>
                    <a:lnTo>
                      <a:pt x="18017" y="2463"/>
                    </a:lnTo>
                    <a:lnTo>
                      <a:pt x="18017" y="17432"/>
                    </a:lnTo>
                    <a:lnTo>
                      <a:pt x="17988" y="17432"/>
                    </a:lnTo>
                    <a:lnTo>
                      <a:pt x="18002" y="17242"/>
                    </a:lnTo>
                    <a:lnTo>
                      <a:pt x="18017" y="17432"/>
                    </a:lnTo>
                    <a:lnTo>
                      <a:pt x="18017" y="16863"/>
                    </a:lnTo>
                    <a:lnTo>
                      <a:pt x="18008" y="17053"/>
                    </a:lnTo>
                    <a:lnTo>
                      <a:pt x="18004" y="17053"/>
                    </a:lnTo>
                    <a:lnTo>
                      <a:pt x="18017" y="16863"/>
                    </a:lnTo>
                    <a:lnTo>
                      <a:pt x="18017" y="15347"/>
                    </a:lnTo>
                    <a:lnTo>
                      <a:pt x="18002" y="15537"/>
                    </a:lnTo>
                    <a:lnTo>
                      <a:pt x="17996" y="15537"/>
                    </a:lnTo>
                    <a:lnTo>
                      <a:pt x="17996" y="17053"/>
                    </a:lnTo>
                    <a:lnTo>
                      <a:pt x="17988" y="17242"/>
                    </a:lnTo>
                    <a:lnTo>
                      <a:pt x="17958" y="17242"/>
                    </a:lnTo>
                    <a:lnTo>
                      <a:pt x="17943" y="17432"/>
                    </a:lnTo>
                    <a:lnTo>
                      <a:pt x="17928" y="17432"/>
                    </a:lnTo>
                    <a:lnTo>
                      <a:pt x="17914" y="17242"/>
                    </a:lnTo>
                    <a:lnTo>
                      <a:pt x="17891" y="17242"/>
                    </a:lnTo>
                    <a:lnTo>
                      <a:pt x="17847" y="17053"/>
                    </a:lnTo>
                    <a:lnTo>
                      <a:pt x="17780" y="17053"/>
                    </a:lnTo>
                    <a:lnTo>
                      <a:pt x="17758" y="17242"/>
                    </a:lnTo>
                    <a:lnTo>
                      <a:pt x="17736" y="17242"/>
                    </a:lnTo>
                    <a:lnTo>
                      <a:pt x="17767" y="17432"/>
                    </a:lnTo>
                    <a:lnTo>
                      <a:pt x="17823" y="17621"/>
                    </a:lnTo>
                    <a:lnTo>
                      <a:pt x="17810" y="17621"/>
                    </a:lnTo>
                    <a:lnTo>
                      <a:pt x="17810" y="19705"/>
                    </a:lnTo>
                    <a:lnTo>
                      <a:pt x="17780" y="19705"/>
                    </a:lnTo>
                    <a:lnTo>
                      <a:pt x="17780" y="19516"/>
                    </a:lnTo>
                    <a:lnTo>
                      <a:pt x="17810" y="19516"/>
                    </a:lnTo>
                    <a:lnTo>
                      <a:pt x="17810" y="17621"/>
                    </a:lnTo>
                    <a:lnTo>
                      <a:pt x="17748" y="17621"/>
                    </a:lnTo>
                    <a:lnTo>
                      <a:pt x="17738" y="17432"/>
                    </a:lnTo>
                    <a:lnTo>
                      <a:pt x="17736" y="17242"/>
                    </a:lnTo>
                    <a:lnTo>
                      <a:pt x="17699" y="17242"/>
                    </a:lnTo>
                    <a:lnTo>
                      <a:pt x="17682" y="17432"/>
                    </a:lnTo>
                    <a:lnTo>
                      <a:pt x="17677" y="17432"/>
                    </a:lnTo>
                    <a:lnTo>
                      <a:pt x="17677" y="20084"/>
                    </a:lnTo>
                    <a:lnTo>
                      <a:pt x="17662" y="20274"/>
                    </a:lnTo>
                    <a:lnTo>
                      <a:pt x="17648" y="20084"/>
                    </a:lnTo>
                    <a:lnTo>
                      <a:pt x="17610" y="20084"/>
                    </a:lnTo>
                    <a:lnTo>
                      <a:pt x="17588" y="19895"/>
                    </a:lnTo>
                    <a:lnTo>
                      <a:pt x="17538" y="19895"/>
                    </a:lnTo>
                    <a:lnTo>
                      <a:pt x="17593" y="19705"/>
                    </a:lnTo>
                    <a:lnTo>
                      <a:pt x="17618" y="19516"/>
                    </a:lnTo>
                    <a:lnTo>
                      <a:pt x="17618" y="19705"/>
                    </a:lnTo>
                    <a:lnTo>
                      <a:pt x="17632" y="19516"/>
                    </a:lnTo>
                    <a:lnTo>
                      <a:pt x="17647" y="19516"/>
                    </a:lnTo>
                    <a:lnTo>
                      <a:pt x="17662" y="19705"/>
                    </a:lnTo>
                    <a:lnTo>
                      <a:pt x="17662" y="19895"/>
                    </a:lnTo>
                    <a:lnTo>
                      <a:pt x="17677" y="19895"/>
                    </a:lnTo>
                    <a:lnTo>
                      <a:pt x="17677" y="17432"/>
                    </a:lnTo>
                    <a:lnTo>
                      <a:pt x="17638" y="17432"/>
                    </a:lnTo>
                    <a:lnTo>
                      <a:pt x="17626" y="17811"/>
                    </a:lnTo>
                    <a:lnTo>
                      <a:pt x="17618" y="17811"/>
                    </a:lnTo>
                    <a:lnTo>
                      <a:pt x="17618" y="18189"/>
                    </a:lnTo>
                    <a:lnTo>
                      <a:pt x="17588" y="18189"/>
                    </a:lnTo>
                    <a:lnTo>
                      <a:pt x="17588" y="18000"/>
                    </a:lnTo>
                    <a:lnTo>
                      <a:pt x="17573" y="18000"/>
                    </a:lnTo>
                    <a:lnTo>
                      <a:pt x="17551" y="18189"/>
                    </a:lnTo>
                    <a:lnTo>
                      <a:pt x="17507" y="18189"/>
                    </a:lnTo>
                    <a:lnTo>
                      <a:pt x="17484" y="18379"/>
                    </a:lnTo>
                    <a:lnTo>
                      <a:pt x="17470" y="18379"/>
                    </a:lnTo>
                    <a:lnTo>
                      <a:pt x="17470" y="18189"/>
                    </a:lnTo>
                    <a:lnTo>
                      <a:pt x="17455" y="18189"/>
                    </a:lnTo>
                    <a:lnTo>
                      <a:pt x="17477" y="18000"/>
                    </a:lnTo>
                    <a:lnTo>
                      <a:pt x="17440" y="18000"/>
                    </a:lnTo>
                    <a:lnTo>
                      <a:pt x="17440" y="18379"/>
                    </a:lnTo>
                    <a:lnTo>
                      <a:pt x="17410" y="18189"/>
                    </a:lnTo>
                    <a:lnTo>
                      <a:pt x="17440" y="18189"/>
                    </a:lnTo>
                    <a:lnTo>
                      <a:pt x="17440" y="18000"/>
                    </a:lnTo>
                    <a:lnTo>
                      <a:pt x="17432" y="18000"/>
                    </a:lnTo>
                    <a:lnTo>
                      <a:pt x="17395" y="17811"/>
                    </a:lnTo>
                    <a:lnTo>
                      <a:pt x="17395" y="18000"/>
                    </a:lnTo>
                    <a:lnTo>
                      <a:pt x="17351" y="18000"/>
                    </a:lnTo>
                    <a:lnTo>
                      <a:pt x="17349" y="18189"/>
                    </a:lnTo>
                    <a:lnTo>
                      <a:pt x="17339" y="18379"/>
                    </a:lnTo>
                    <a:lnTo>
                      <a:pt x="17327" y="18379"/>
                    </a:lnTo>
                    <a:lnTo>
                      <a:pt x="17315" y="18189"/>
                    </a:lnTo>
                    <a:lnTo>
                      <a:pt x="17307" y="18000"/>
                    </a:lnTo>
                    <a:lnTo>
                      <a:pt x="17277" y="18000"/>
                    </a:lnTo>
                    <a:lnTo>
                      <a:pt x="17262" y="17811"/>
                    </a:lnTo>
                    <a:lnTo>
                      <a:pt x="17260" y="17621"/>
                    </a:lnTo>
                    <a:lnTo>
                      <a:pt x="17256" y="17432"/>
                    </a:lnTo>
                    <a:lnTo>
                      <a:pt x="17247" y="17432"/>
                    </a:lnTo>
                    <a:lnTo>
                      <a:pt x="17279" y="17242"/>
                    </a:lnTo>
                    <a:lnTo>
                      <a:pt x="17309" y="17053"/>
                    </a:lnTo>
                    <a:lnTo>
                      <a:pt x="17341" y="16863"/>
                    </a:lnTo>
                    <a:lnTo>
                      <a:pt x="17381" y="16674"/>
                    </a:lnTo>
                    <a:lnTo>
                      <a:pt x="17464" y="16674"/>
                    </a:lnTo>
                    <a:lnTo>
                      <a:pt x="17499" y="16863"/>
                    </a:lnTo>
                    <a:lnTo>
                      <a:pt x="17529" y="16863"/>
                    </a:lnTo>
                    <a:lnTo>
                      <a:pt x="17558" y="16674"/>
                    </a:lnTo>
                    <a:lnTo>
                      <a:pt x="17573" y="16674"/>
                    </a:lnTo>
                    <a:lnTo>
                      <a:pt x="17588" y="16863"/>
                    </a:lnTo>
                    <a:lnTo>
                      <a:pt x="17795" y="16863"/>
                    </a:lnTo>
                    <a:lnTo>
                      <a:pt x="17795" y="16674"/>
                    </a:lnTo>
                    <a:lnTo>
                      <a:pt x="17840" y="16674"/>
                    </a:lnTo>
                    <a:lnTo>
                      <a:pt x="17840" y="16863"/>
                    </a:lnTo>
                    <a:lnTo>
                      <a:pt x="17869" y="16863"/>
                    </a:lnTo>
                    <a:lnTo>
                      <a:pt x="17914" y="17242"/>
                    </a:lnTo>
                    <a:lnTo>
                      <a:pt x="17958" y="17242"/>
                    </a:lnTo>
                    <a:lnTo>
                      <a:pt x="17971" y="17053"/>
                    </a:lnTo>
                    <a:lnTo>
                      <a:pt x="17996" y="17053"/>
                    </a:lnTo>
                    <a:lnTo>
                      <a:pt x="17996" y="15537"/>
                    </a:lnTo>
                    <a:lnTo>
                      <a:pt x="17943" y="15537"/>
                    </a:lnTo>
                    <a:lnTo>
                      <a:pt x="17943" y="15158"/>
                    </a:lnTo>
                    <a:lnTo>
                      <a:pt x="17973" y="15347"/>
                    </a:lnTo>
                    <a:lnTo>
                      <a:pt x="18017" y="15347"/>
                    </a:lnTo>
                    <a:lnTo>
                      <a:pt x="18017" y="2463"/>
                    </a:lnTo>
                    <a:lnTo>
                      <a:pt x="18016" y="2463"/>
                    </a:lnTo>
                    <a:lnTo>
                      <a:pt x="18002" y="2274"/>
                    </a:lnTo>
                    <a:lnTo>
                      <a:pt x="17928" y="2093"/>
                    </a:lnTo>
                    <a:lnTo>
                      <a:pt x="17928" y="15158"/>
                    </a:lnTo>
                    <a:lnTo>
                      <a:pt x="17909" y="15347"/>
                    </a:lnTo>
                    <a:lnTo>
                      <a:pt x="17874" y="15347"/>
                    </a:lnTo>
                    <a:lnTo>
                      <a:pt x="17854" y="15537"/>
                    </a:lnTo>
                    <a:lnTo>
                      <a:pt x="17854" y="15347"/>
                    </a:lnTo>
                    <a:lnTo>
                      <a:pt x="17884" y="15158"/>
                    </a:lnTo>
                    <a:lnTo>
                      <a:pt x="17928" y="15158"/>
                    </a:lnTo>
                    <a:lnTo>
                      <a:pt x="17928" y="2093"/>
                    </a:lnTo>
                    <a:lnTo>
                      <a:pt x="17925" y="2084"/>
                    </a:lnTo>
                    <a:lnTo>
                      <a:pt x="17882" y="2084"/>
                    </a:lnTo>
                    <a:lnTo>
                      <a:pt x="17859" y="2274"/>
                    </a:lnTo>
                    <a:lnTo>
                      <a:pt x="17840" y="2653"/>
                    </a:lnTo>
                    <a:lnTo>
                      <a:pt x="17756" y="2463"/>
                    </a:lnTo>
                    <a:lnTo>
                      <a:pt x="17529" y="2463"/>
                    </a:lnTo>
                    <a:lnTo>
                      <a:pt x="17440" y="2084"/>
                    </a:lnTo>
                    <a:lnTo>
                      <a:pt x="17440" y="1895"/>
                    </a:lnTo>
                    <a:lnTo>
                      <a:pt x="17395" y="1895"/>
                    </a:lnTo>
                    <a:lnTo>
                      <a:pt x="17381" y="2084"/>
                    </a:lnTo>
                    <a:lnTo>
                      <a:pt x="17336" y="2084"/>
                    </a:lnTo>
                    <a:lnTo>
                      <a:pt x="17336" y="16295"/>
                    </a:lnTo>
                    <a:lnTo>
                      <a:pt x="17303" y="16484"/>
                    </a:lnTo>
                    <a:lnTo>
                      <a:pt x="17268" y="16674"/>
                    </a:lnTo>
                    <a:lnTo>
                      <a:pt x="17230" y="16863"/>
                    </a:lnTo>
                    <a:lnTo>
                      <a:pt x="17188" y="17053"/>
                    </a:lnTo>
                    <a:lnTo>
                      <a:pt x="17224" y="16863"/>
                    </a:lnTo>
                    <a:lnTo>
                      <a:pt x="17262" y="16674"/>
                    </a:lnTo>
                    <a:lnTo>
                      <a:pt x="17301" y="16484"/>
                    </a:lnTo>
                    <a:lnTo>
                      <a:pt x="17336" y="16295"/>
                    </a:lnTo>
                    <a:lnTo>
                      <a:pt x="17336" y="2084"/>
                    </a:lnTo>
                    <a:lnTo>
                      <a:pt x="17173" y="2084"/>
                    </a:lnTo>
                    <a:lnTo>
                      <a:pt x="17173" y="15726"/>
                    </a:lnTo>
                    <a:lnTo>
                      <a:pt x="17159" y="15726"/>
                    </a:lnTo>
                    <a:lnTo>
                      <a:pt x="17159" y="15916"/>
                    </a:lnTo>
                    <a:lnTo>
                      <a:pt x="17144" y="16105"/>
                    </a:lnTo>
                    <a:lnTo>
                      <a:pt x="17144" y="16295"/>
                    </a:lnTo>
                    <a:lnTo>
                      <a:pt x="17129" y="16295"/>
                    </a:lnTo>
                    <a:lnTo>
                      <a:pt x="17144" y="16105"/>
                    </a:lnTo>
                    <a:lnTo>
                      <a:pt x="17099" y="16105"/>
                    </a:lnTo>
                    <a:lnTo>
                      <a:pt x="17099" y="15916"/>
                    </a:lnTo>
                    <a:lnTo>
                      <a:pt x="17159" y="15916"/>
                    </a:lnTo>
                    <a:lnTo>
                      <a:pt x="17159" y="15726"/>
                    </a:lnTo>
                    <a:lnTo>
                      <a:pt x="17099" y="15726"/>
                    </a:lnTo>
                    <a:lnTo>
                      <a:pt x="17070" y="15537"/>
                    </a:lnTo>
                    <a:lnTo>
                      <a:pt x="17025" y="15537"/>
                    </a:lnTo>
                    <a:lnTo>
                      <a:pt x="17055" y="15347"/>
                    </a:lnTo>
                    <a:lnTo>
                      <a:pt x="17099" y="15347"/>
                    </a:lnTo>
                    <a:lnTo>
                      <a:pt x="17085" y="15537"/>
                    </a:lnTo>
                    <a:lnTo>
                      <a:pt x="17159" y="15537"/>
                    </a:lnTo>
                    <a:lnTo>
                      <a:pt x="17173" y="15726"/>
                    </a:lnTo>
                    <a:lnTo>
                      <a:pt x="17173" y="2084"/>
                    </a:lnTo>
                    <a:lnTo>
                      <a:pt x="17168" y="2084"/>
                    </a:lnTo>
                    <a:lnTo>
                      <a:pt x="17107" y="1895"/>
                    </a:lnTo>
                    <a:lnTo>
                      <a:pt x="16981" y="1895"/>
                    </a:lnTo>
                    <a:lnTo>
                      <a:pt x="16981" y="15158"/>
                    </a:lnTo>
                    <a:lnTo>
                      <a:pt x="16966" y="15158"/>
                    </a:lnTo>
                    <a:lnTo>
                      <a:pt x="16966" y="14968"/>
                    </a:lnTo>
                    <a:lnTo>
                      <a:pt x="16981" y="14968"/>
                    </a:lnTo>
                    <a:lnTo>
                      <a:pt x="16981" y="1895"/>
                    </a:lnTo>
                    <a:lnTo>
                      <a:pt x="16956" y="1705"/>
                    </a:lnTo>
                    <a:lnTo>
                      <a:pt x="16902" y="1516"/>
                    </a:lnTo>
                    <a:lnTo>
                      <a:pt x="16862" y="1516"/>
                    </a:lnTo>
                    <a:lnTo>
                      <a:pt x="16848" y="1705"/>
                    </a:lnTo>
                    <a:lnTo>
                      <a:pt x="16826" y="1705"/>
                    </a:lnTo>
                    <a:lnTo>
                      <a:pt x="16850" y="1895"/>
                    </a:lnTo>
                    <a:lnTo>
                      <a:pt x="16892" y="1895"/>
                    </a:lnTo>
                    <a:lnTo>
                      <a:pt x="16803" y="2084"/>
                    </a:lnTo>
                    <a:lnTo>
                      <a:pt x="16803" y="17621"/>
                    </a:lnTo>
                    <a:lnTo>
                      <a:pt x="16759" y="17621"/>
                    </a:lnTo>
                    <a:lnTo>
                      <a:pt x="16744" y="17811"/>
                    </a:lnTo>
                    <a:lnTo>
                      <a:pt x="16788" y="17811"/>
                    </a:lnTo>
                    <a:lnTo>
                      <a:pt x="16788" y="18758"/>
                    </a:lnTo>
                    <a:lnTo>
                      <a:pt x="16774" y="18758"/>
                    </a:lnTo>
                    <a:lnTo>
                      <a:pt x="16744" y="18568"/>
                    </a:lnTo>
                    <a:lnTo>
                      <a:pt x="16788" y="18568"/>
                    </a:lnTo>
                    <a:lnTo>
                      <a:pt x="16788" y="17811"/>
                    </a:lnTo>
                    <a:lnTo>
                      <a:pt x="16774" y="18000"/>
                    </a:lnTo>
                    <a:lnTo>
                      <a:pt x="16670" y="18000"/>
                    </a:lnTo>
                    <a:lnTo>
                      <a:pt x="16729" y="17811"/>
                    </a:lnTo>
                    <a:lnTo>
                      <a:pt x="16714" y="17811"/>
                    </a:lnTo>
                    <a:lnTo>
                      <a:pt x="16700" y="17621"/>
                    </a:lnTo>
                    <a:lnTo>
                      <a:pt x="16685" y="17621"/>
                    </a:lnTo>
                    <a:lnTo>
                      <a:pt x="16685" y="17432"/>
                    </a:lnTo>
                    <a:lnTo>
                      <a:pt x="16700" y="17432"/>
                    </a:lnTo>
                    <a:lnTo>
                      <a:pt x="16700" y="17242"/>
                    </a:lnTo>
                    <a:lnTo>
                      <a:pt x="16714" y="17053"/>
                    </a:lnTo>
                    <a:lnTo>
                      <a:pt x="16737" y="17053"/>
                    </a:lnTo>
                    <a:lnTo>
                      <a:pt x="16781" y="17242"/>
                    </a:lnTo>
                    <a:lnTo>
                      <a:pt x="16803" y="17432"/>
                    </a:lnTo>
                    <a:lnTo>
                      <a:pt x="16803" y="2084"/>
                    </a:lnTo>
                    <a:lnTo>
                      <a:pt x="16788" y="2084"/>
                    </a:lnTo>
                    <a:lnTo>
                      <a:pt x="16788" y="15726"/>
                    </a:lnTo>
                    <a:lnTo>
                      <a:pt x="16774" y="15726"/>
                    </a:lnTo>
                    <a:lnTo>
                      <a:pt x="16788" y="15916"/>
                    </a:lnTo>
                    <a:lnTo>
                      <a:pt x="16759" y="15916"/>
                    </a:lnTo>
                    <a:lnTo>
                      <a:pt x="16759" y="15726"/>
                    </a:lnTo>
                    <a:lnTo>
                      <a:pt x="16729" y="15726"/>
                    </a:lnTo>
                    <a:lnTo>
                      <a:pt x="16729" y="16674"/>
                    </a:lnTo>
                    <a:lnTo>
                      <a:pt x="16592" y="16863"/>
                    </a:lnTo>
                    <a:lnTo>
                      <a:pt x="16466" y="16863"/>
                    </a:lnTo>
                    <a:lnTo>
                      <a:pt x="16226" y="16484"/>
                    </a:lnTo>
                    <a:lnTo>
                      <a:pt x="16211" y="16484"/>
                    </a:lnTo>
                    <a:lnTo>
                      <a:pt x="16196" y="16579"/>
                    </a:lnTo>
                    <a:lnTo>
                      <a:pt x="16196" y="16484"/>
                    </a:lnTo>
                    <a:lnTo>
                      <a:pt x="16137" y="16484"/>
                    </a:lnTo>
                    <a:lnTo>
                      <a:pt x="16137" y="16105"/>
                    </a:lnTo>
                    <a:lnTo>
                      <a:pt x="16152" y="16295"/>
                    </a:lnTo>
                    <a:lnTo>
                      <a:pt x="16241" y="16295"/>
                    </a:lnTo>
                    <a:lnTo>
                      <a:pt x="16226" y="16105"/>
                    </a:lnTo>
                    <a:lnTo>
                      <a:pt x="16211" y="16105"/>
                    </a:lnTo>
                    <a:lnTo>
                      <a:pt x="16241" y="15726"/>
                    </a:lnTo>
                    <a:lnTo>
                      <a:pt x="16256" y="15726"/>
                    </a:lnTo>
                    <a:lnTo>
                      <a:pt x="16270" y="15916"/>
                    </a:lnTo>
                    <a:lnTo>
                      <a:pt x="16273" y="15726"/>
                    </a:lnTo>
                    <a:lnTo>
                      <a:pt x="16283" y="15537"/>
                    </a:lnTo>
                    <a:lnTo>
                      <a:pt x="16285" y="15347"/>
                    </a:lnTo>
                    <a:lnTo>
                      <a:pt x="16256" y="15347"/>
                    </a:lnTo>
                    <a:lnTo>
                      <a:pt x="16226" y="15537"/>
                    </a:lnTo>
                    <a:lnTo>
                      <a:pt x="16196" y="15537"/>
                    </a:lnTo>
                    <a:lnTo>
                      <a:pt x="16181" y="15347"/>
                    </a:lnTo>
                    <a:lnTo>
                      <a:pt x="16181" y="15537"/>
                    </a:lnTo>
                    <a:lnTo>
                      <a:pt x="16122" y="15537"/>
                    </a:lnTo>
                    <a:lnTo>
                      <a:pt x="16122" y="15347"/>
                    </a:lnTo>
                    <a:lnTo>
                      <a:pt x="16107" y="15347"/>
                    </a:lnTo>
                    <a:lnTo>
                      <a:pt x="16093" y="15537"/>
                    </a:lnTo>
                    <a:lnTo>
                      <a:pt x="16078" y="15537"/>
                    </a:lnTo>
                    <a:lnTo>
                      <a:pt x="16078" y="16295"/>
                    </a:lnTo>
                    <a:lnTo>
                      <a:pt x="16048" y="16295"/>
                    </a:lnTo>
                    <a:lnTo>
                      <a:pt x="16078" y="16105"/>
                    </a:lnTo>
                    <a:lnTo>
                      <a:pt x="16078" y="15537"/>
                    </a:lnTo>
                    <a:lnTo>
                      <a:pt x="16048" y="15537"/>
                    </a:lnTo>
                    <a:lnTo>
                      <a:pt x="16033" y="15347"/>
                    </a:lnTo>
                    <a:lnTo>
                      <a:pt x="16033" y="16863"/>
                    </a:lnTo>
                    <a:lnTo>
                      <a:pt x="16019" y="16674"/>
                    </a:lnTo>
                    <a:lnTo>
                      <a:pt x="16033" y="16674"/>
                    </a:lnTo>
                    <a:lnTo>
                      <a:pt x="16033" y="16295"/>
                    </a:lnTo>
                    <a:lnTo>
                      <a:pt x="16004" y="16484"/>
                    </a:lnTo>
                    <a:lnTo>
                      <a:pt x="15974" y="16484"/>
                    </a:lnTo>
                    <a:lnTo>
                      <a:pt x="15974" y="16863"/>
                    </a:lnTo>
                    <a:lnTo>
                      <a:pt x="15959" y="16863"/>
                    </a:lnTo>
                    <a:lnTo>
                      <a:pt x="15959" y="16674"/>
                    </a:lnTo>
                    <a:lnTo>
                      <a:pt x="15945" y="16674"/>
                    </a:lnTo>
                    <a:lnTo>
                      <a:pt x="15945" y="16484"/>
                    </a:lnTo>
                    <a:lnTo>
                      <a:pt x="15959" y="16484"/>
                    </a:lnTo>
                    <a:lnTo>
                      <a:pt x="15959" y="16674"/>
                    </a:lnTo>
                    <a:lnTo>
                      <a:pt x="15974" y="16674"/>
                    </a:lnTo>
                    <a:lnTo>
                      <a:pt x="15974" y="16484"/>
                    </a:lnTo>
                    <a:lnTo>
                      <a:pt x="15989" y="16295"/>
                    </a:lnTo>
                    <a:lnTo>
                      <a:pt x="16033" y="16295"/>
                    </a:lnTo>
                    <a:lnTo>
                      <a:pt x="16033" y="15347"/>
                    </a:lnTo>
                    <a:lnTo>
                      <a:pt x="16004" y="15347"/>
                    </a:lnTo>
                    <a:lnTo>
                      <a:pt x="16004" y="15916"/>
                    </a:lnTo>
                    <a:lnTo>
                      <a:pt x="16001" y="16105"/>
                    </a:lnTo>
                    <a:lnTo>
                      <a:pt x="15995" y="16105"/>
                    </a:lnTo>
                    <a:lnTo>
                      <a:pt x="15985" y="16295"/>
                    </a:lnTo>
                    <a:lnTo>
                      <a:pt x="15930" y="16295"/>
                    </a:lnTo>
                    <a:lnTo>
                      <a:pt x="15930" y="17242"/>
                    </a:lnTo>
                    <a:lnTo>
                      <a:pt x="15885" y="17242"/>
                    </a:lnTo>
                    <a:lnTo>
                      <a:pt x="15871" y="17053"/>
                    </a:lnTo>
                    <a:lnTo>
                      <a:pt x="15885" y="16863"/>
                    </a:lnTo>
                    <a:lnTo>
                      <a:pt x="15841" y="16863"/>
                    </a:lnTo>
                    <a:lnTo>
                      <a:pt x="15856" y="17053"/>
                    </a:lnTo>
                    <a:lnTo>
                      <a:pt x="15856" y="17242"/>
                    </a:lnTo>
                    <a:lnTo>
                      <a:pt x="15811" y="17242"/>
                    </a:lnTo>
                    <a:lnTo>
                      <a:pt x="15792" y="17053"/>
                    </a:lnTo>
                    <a:lnTo>
                      <a:pt x="15757" y="17053"/>
                    </a:lnTo>
                    <a:lnTo>
                      <a:pt x="15737" y="16863"/>
                    </a:lnTo>
                    <a:lnTo>
                      <a:pt x="15841" y="16863"/>
                    </a:lnTo>
                    <a:lnTo>
                      <a:pt x="15856" y="16674"/>
                    </a:lnTo>
                    <a:lnTo>
                      <a:pt x="15900" y="16674"/>
                    </a:lnTo>
                    <a:lnTo>
                      <a:pt x="15885" y="16863"/>
                    </a:lnTo>
                    <a:lnTo>
                      <a:pt x="15900" y="17053"/>
                    </a:lnTo>
                    <a:lnTo>
                      <a:pt x="15915" y="17053"/>
                    </a:lnTo>
                    <a:lnTo>
                      <a:pt x="15930" y="17242"/>
                    </a:lnTo>
                    <a:lnTo>
                      <a:pt x="15930" y="16295"/>
                    </a:lnTo>
                    <a:lnTo>
                      <a:pt x="15915" y="16295"/>
                    </a:lnTo>
                    <a:lnTo>
                      <a:pt x="16004" y="15916"/>
                    </a:lnTo>
                    <a:lnTo>
                      <a:pt x="16004" y="15347"/>
                    </a:lnTo>
                    <a:lnTo>
                      <a:pt x="16019" y="15158"/>
                    </a:lnTo>
                    <a:lnTo>
                      <a:pt x="16048" y="15158"/>
                    </a:lnTo>
                    <a:lnTo>
                      <a:pt x="16048" y="14968"/>
                    </a:lnTo>
                    <a:lnTo>
                      <a:pt x="15945" y="14968"/>
                    </a:lnTo>
                    <a:lnTo>
                      <a:pt x="15959" y="14779"/>
                    </a:lnTo>
                    <a:lnTo>
                      <a:pt x="15967" y="14779"/>
                    </a:lnTo>
                    <a:lnTo>
                      <a:pt x="15946" y="14589"/>
                    </a:lnTo>
                    <a:lnTo>
                      <a:pt x="15932" y="14589"/>
                    </a:lnTo>
                    <a:lnTo>
                      <a:pt x="15942" y="14770"/>
                    </a:lnTo>
                    <a:lnTo>
                      <a:pt x="15885" y="14589"/>
                    </a:lnTo>
                    <a:lnTo>
                      <a:pt x="15871" y="14589"/>
                    </a:lnTo>
                    <a:lnTo>
                      <a:pt x="15885" y="14779"/>
                    </a:lnTo>
                    <a:lnTo>
                      <a:pt x="15885" y="16295"/>
                    </a:lnTo>
                    <a:lnTo>
                      <a:pt x="15871" y="16484"/>
                    </a:lnTo>
                    <a:lnTo>
                      <a:pt x="15826" y="16484"/>
                    </a:lnTo>
                    <a:lnTo>
                      <a:pt x="15841" y="16295"/>
                    </a:lnTo>
                    <a:lnTo>
                      <a:pt x="15856" y="16295"/>
                    </a:lnTo>
                    <a:lnTo>
                      <a:pt x="15871" y="16484"/>
                    </a:lnTo>
                    <a:lnTo>
                      <a:pt x="15871" y="16295"/>
                    </a:lnTo>
                    <a:lnTo>
                      <a:pt x="15885" y="16295"/>
                    </a:lnTo>
                    <a:lnTo>
                      <a:pt x="15885" y="14779"/>
                    </a:lnTo>
                    <a:lnTo>
                      <a:pt x="15856" y="14779"/>
                    </a:lnTo>
                    <a:lnTo>
                      <a:pt x="15856" y="14589"/>
                    </a:lnTo>
                    <a:lnTo>
                      <a:pt x="15811" y="14589"/>
                    </a:lnTo>
                    <a:lnTo>
                      <a:pt x="15811" y="16484"/>
                    </a:lnTo>
                    <a:lnTo>
                      <a:pt x="15797" y="16674"/>
                    </a:lnTo>
                    <a:lnTo>
                      <a:pt x="15782" y="16674"/>
                    </a:lnTo>
                    <a:lnTo>
                      <a:pt x="15797" y="16484"/>
                    </a:lnTo>
                    <a:lnTo>
                      <a:pt x="15811" y="16484"/>
                    </a:lnTo>
                    <a:lnTo>
                      <a:pt x="15811" y="14589"/>
                    </a:lnTo>
                    <a:lnTo>
                      <a:pt x="15814" y="14400"/>
                    </a:lnTo>
                    <a:lnTo>
                      <a:pt x="15821" y="14400"/>
                    </a:lnTo>
                    <a:lnTo>
                      <a:pt x="15830" y="14211"/>
                    </a:lnTo>
                    <a:lnTo>
                      <a:pt x="15863" y="14211"/>
                    </a:lnTo>
                    <a:lnTo>
                      <a:pt x="15908" y="14400"/>
                    </a:lnTo>
                    <a:lnTo>
                      <a:pt x="15915" y="14400"/>
                    </a:lnTo>
                    <a:lnTo>
                      <a:pt x="15915" y="14211"/>
                    </a:lnTo>
                    <a:lnTo>
                      <a:pt x="15900" y="14211"/>
                    </a:lnTo>
                    <a:lnTo>
                      <a:pt x="15900" y="14021"/>
                    </a:lnTo>
                    <a:lnTo>
                      <a:pt x="15885" y="14021"/>
                    </a:lnTo>
                    <a:lnTo>
                      <a:pt x="15961" y="13832"/>
                    </a:lnTo>
                    <a:lnTo>
                      <a:pt x="16032" y="13832"/>
                    </a:lnTo>
                    <a:lnTo>
                      <a:pt x="16100" y="14021"/>
                    </a:lnTo>
                    <a:lnTo>
                      <a:pt x="16167" y="14211"/>
                    </a:lnTo>
                    <a:lnTo>
                      <a:pt x="16180" y="14400"/>
                    </a:lnTo>
                    <a:lnTo>
                      <a:pt x="16212" y="14589"/>
                    </a:lnTo>
                    <a:lnTo>
                      <a:pt x="16226" y="14779"/>
                    </a:lnTo>
                    <a:lnTo>
                      <a:pt x="16256" y="14779"/>
                    </a:lnTo>
                    <a:lnTo>
                      <a:pt x="16256" y="14968"/>
                    </a:lnTo>
                    <a:lnTo>
                      <a:pt x="16211" y="14968"/>
                    </a:lnTo>
                    <a:lnTo>
                      <a:pt x="16211" y="15158"/>
                    </a:lnTo>
                    <a:lnTo>
                      <a:pt x="16241" y="15347"/>
                    </a:lnTo>
                    <a:lnTo>
                      <a:pt x="16256" y="15347"/>
                    </a:lnTo>
                    <a:lnTo>
                      <a:pt x="16270" y="15158"/>
                    </a:lnTo>
                    <a:lnTo>
                      <a:pt x="16300" y="15158"/>
                    </a:lnTo>
                    <a:lnTo>
                      <a:pt x="16324" y="14968"/>
                    </a:lnTo>
                    <a:lnTo>
                      <a:pt x="16379" y="14779"/>
                    </a:lnTo>
                    <a:lnTo>
                      <a:pt x="16300" y="14779"/>
                    </a:lnTo>
                    <a:lnTo>
                      <a:pt x="16330" y="14589"/>
                    </a:lnTo>
                    <a:lnTo>
                      <a:pt x="16359" y="14400"/>
                    </a:lnTo>
                    <a:lnTo>
                      <a:pt x="16315" y="14400"/>
                    </a:lnTo>
                    <a:lnTo>
                      <a:pt x="16315" y="14211"/>
                    </a:lnTo>
                    <a:lnTo>
                      <a:pt x="16300" y="14211"/>
                    </a:lnTo>
                    <a:lnTo>
                      <a:pt x="16285" y="14400"/>
                    </a:lnTo>
                    <a:lnTo>
                      <a:pt x="16300" y="14400"/>
                    </a:lnTo>
                    <a:lnTo>
                      <a:pt x="16270" y="14589"/>
                    </a:lnTo>
                    <a:lnTo>
                      <a:pt x="16270" y="14400"/>
                    </a:lnTo>
                    <a:lnTo>
                      <a:pt x="16256" y="14211"/>
                    </a:lnTo>
                    <a:lnTo>
                      <a:pt x="16211" y="14211"/>
                    </a:lnTo>
                    <a:lnTo>
                      <a:pt x="16236" y="14021"/>
                    </a:lnTo>
                    <a:lnTo>
                      <a:pt x="16315" y="14021"/>
                    </a:lnTo>
                    <a:lnTo>
                      <a:pt x="16315" y="14211"/>
                    </a:lnTo>
                    <a:lnTo>
                      <a:pt x="16433" y="14211"/>
                    </a:lnTo>
                    <a:lnTo>
                      <a:pt x="16418" y="14400"/>
                    </a:lnTo>
                    <a:lnTo>
                      <a:pt x="16478" y="14400"/>
                    </a:lnTo>
                    <a:lnTo>
                      <a:pt x="16463" y="14589"/>
                    </a:lnTo>
                    <a:lnTo>
                      <a:pt x="16492" y="14589"/>
                    </a:lnTo>
                    <a:lnTo>
                      <a:pt x="16522" y="14779"/>
                    </a:lnTo>
                    <a:lnTo>
                      <a:pt x="16537" y="14779"/>
                    </a:lnTo>
                    <a:lnTo>
                      <a:pt x="16552" y="14968"/>
                    </a:lnTo>
                    <a:lnTo>
                      <a:pt x="16566" y="14968"/>
                    </a:lnTo>
                    <a:lnTo>
                      <a:pt x="16566" y="15158"/>
                    </a:lnTo>
                    <a:lnTo>
                      <a:pt x="16552" y="15347"/>
                    </a:lnTo>
                    <a:lnTo>
                      <a:pt x="16529" y="15347"/>
                    </a:lnTo>
                    <a:lnTo>
                      <a:pt x="16485" y="15158"/>
                    </a:lnTo>
                    <a:lnTo>
                      <a:pt x="16463" y="14968"/>
                    </a:lnTo>
                    <a:lnTo>
                      <a:pt x="16463" y="15158"/>
                    </a:lnTo>
                    <a:lnTo>
                      <a:pt x="16448" y="15158"/>
                    </a:lnTo>
                    <a:lnTo>
                      <a:pt x="16448" y="15347"/>
                    </a:lnTo>
                    <a:lnTo>
                      <a:pt x="16315" y="15158"/>
                    </a:lnTo>
                    <a:lnTo>
                      <a:pt x="16300" y="15347"/>
                    </a:lnTo>
                    <a:lnTo>
                      <a:pt x="16315" y="15347"/>
                    </a:lnTo>
                    <a:lnTo>
                      <a:pt x="16330" y="15537"/>
                    </a:lnTo>
                    <a:lnTo>
                      <a:pt x="16344" y="15537"/>
                    </a:lnTo>
                    <a:lnTo>
                      <a:pt x="16344" y="15347"/>
                    </a:lnTo>
                    <a:lnTo>
                      <a:pt x="16359" y="15347"/>
                    </a:lnTo>
                    <a:lnTo>
                      <a:pt x="16359" y="15537"/>
                    </a:lnTo>
                    <a:lnTo>
                      <a:pt x="16426" y="15537"/>
                    </a:lnTo>
                    <a:lnTo>
                      <a:pt x="16453" y="15726"/>
                    </a:lnTo>
                    <a:lnTo>
                      <a:pt x="16492" y="15726"/>
                    </a:lnTo>
                    <a:lnTo>
                      <a:pt x="16478" y="15537"/>
                    </a:lnTo>
                    <a:lnTo>
                      <a:pt x="16522" y="15537"/>
                    </a:lnTo>
                    <a:lnTo>
                      <a:pt x="16507" y="15726"/>
                    </a:lnTo>
                    <a:lnTo>
                      <a:pt x="16685" y="16105"/>
                    </a:lnTo>
                    <a:lnTo>
                      <a:pt x="16670" y="16105"/>
                    </a:lnTo>
                    <a:lnTo>
                      <a:pt x="16670" y="16295"/>
                    </a:lnTo>
                    <a:lnTo>
                      <a:pt x="16685" y="16295"/>
                    </a:lnTo>
                    <a:lnTo>
                      <a:pt x="16729" y="16674"/>
                    </a:lnTo>
                    <a:lnTo>
                      <a:pt x="16729" y="15726"/>
                    </a:lnTo>
                    <a:lnTo>
                      <a:pt x="16718" y="15726"/>
                    </a:lnTo>
                    <a:lnTo>
                      <a:pt x="16696" y="15347"/>
                    </a:lnTo>
                    <a:lnTo>
                      <a:pt x="16685" y="15347"/>
                    </a:lnTo>
                    <a:lnTo>
                      <a:pt x="16663" y="15158"/>
                    </a:lnTo>
                    <a:lnTo>
                      <a:pt x="16618" y="15158"/>
                    </a:lnTo>
                    <a:lnTo>
                      <a:pt x="16596" y="14968"/>
                    </a:lnTo>
                    <a:lnTo>
                      <a:pt x="16611" y="14779"/>
                    </a:lnTo>
                    <a:lnTo>
                      <a:pt x="16644" y="14968"/>
                    </a:lnTo>
                    <a:lnTo>
                      <a:pt x="16729" y="14968"/>
                    </a:lnTo>
                    <a:lnTo>
                      <a:pt x="16714" y="15158"/>
                    </a:lnTo>
                    <a:lnTo>
                      <a:pt x="16700" y="15158"/>
                    </a:lnTo>
                    <a:lnTo>
                      <a:pt x="16722" y="15347"/>
                    </a:lnTo>
                    <a:lnTo>
                      <a:pt x="16766" y="15537"/>
                    </a:lnTo>
                    <a:lnTo>
                      <a:pt x="16774" y="15537"/>
                    </a:lnTo>
                    <a:lnTo>
                      <a:pt x="16788" y="15726"/>
                    </a:lnTo>
                    <a:lnTo>
                      <a:pt x="16788" y="2084"/>
                    </a:lnTo>
                    <a:lnTo>
                      <a:pt x="16774" y="2084"/>
                    </a:lnTo>
                    <a:lnTo>
                      <a:pt x="16774" y="1895"/>
                    </a:lnTo>
                    <a:lnTo>
                      <a:pt x="16685" y="1895"/>
                    </a:lnTo>
                    <a:lnTo>
                      <a:pt x="16655" y="1516"/>
                    </a:lnTo>
                    <a:lnTo>
                      <a:pt x="16609" y="1516"/>
                    </a:lnTo>
                    <a:lnTo>
                      <a:pt x="16582" y="1705"/>
                    </a:lnTo>
                    <a:lnTo>
                      <a:pt x="16581" y="1705"/>
                    </a:lnTo>
                    <a:lnTo>
                      <a:pt x="16581" y="14779"/>
                    </a:lnTo>
                    <a:lnTo>
                      <a:pt x="16566" y="14779"/>
                    </a:lnTo>
                    <a:lnTo>
                      <a:pt x="16566" y="14589"/>
                    </a:lnTo>
                    <a:lnTo>
                      <a:pt x="16581" y="14779"/>
                    </a:lnTo>
                    <a:lnTo>
                      <a:pt x="16581" y="1705"/>
                    </a:lnTo>
                    <a:lnTo>
                      <a:pt x="16552" y="1705"/>
                    </a:lnTo>
                    <a:lnTo>
                      <a:pt x="16502" y="1326"/>
                    </a:lnTo>
                    <a:lnTo>
                      <a:pt x="16368" y="1326"/>
                    </a:lnTo>
                    <a:lnTo>
                      <a:pt x="16285" y="1516"/>
                    </a:lnTo>
                    <a:lnTo>
                      <a:pt x="16358" y="1895"/>
                    </a:lnTo>
                    <a:lnTo>
                      <a:pt x="16400" y="2274"/>
                    </a:lnTo>
                    <a:lnTo>
                      <a:pt x="16414" y="2653"/>
                    </a:lnTo>
                    <a:lnTo>
                      <a:pt x="16404" y="3032"/>
                    </a:lnTo>
                    <a:lnTo>
                      <a:pt x="16348" y="2463"/>
                    </a:lnTo>
                    <a:lnTo>
                      <a:pt x="16294" y="2084"/>
                    </a:lnTo>
                    <a:lnTo>
                      <a:pt x="16260" y="1705"/>
                    </a:lnTo>
                    <a:lnTo>
                      <a:pt x="16243" y="1516"/>
                    </a:lnTo>
                    <a:lnTo>
                      <a:pt x="16219" y="1316"/>
                    </a:lnTo>
                    <a:lnTo>
                      <a:pt x="16219" y="6063"/>
                    </a:lnTo>
                    <a:lnTo>
                      <a:pt x="16174" y="6253"/>
                    </a:lnTo>
                    <a:lnTo>
                      <a:pt x="16152" y="6253"/>
                    </a:lnTo>
                    <a:lnTo>
                      <a:pt x="16152" y="6063"/>
                    </a:lnTo>
                    <a:lnTo>
                      <a:pt x="16219" y="6063"/>
                    </a:lnTo>
                    <a:lnTo>
                      <a:pt x="16219" y="1316"/>
                    </a:lnTo>
                    <a:lnTo>
                      <a:pt x="16196" y="1137"/>
                    </a:lnTo>
                    <a:lnTo>
                      <a:pt x="16009" y="1137"/>
                    </a:lnTo>
                    <a:lnTo>
                      <a:pt x="15945" y="1326"/>
                    </a:lnTo>
                    <a:lnTo>
                      <a:pt x="15930" y="1137"/>
                    </a:lnTo>
                    <a:lnTo>
                      <a:pt x="15885" y="1137"/>
                    </a:lnTo>
                    <a:lnTo>
                      <a:pt x="15885" y="1516"/>
                    </a:lnTo>
                    <a:lnTo>
                      <a:pt x="15871" y="1516"/>
                    </a:lnTo>
                    <a:lnTo>
                      <a:pt x="15885" y="1326"/>
                    </a:lnTo>
                    <a:lnTo>
                      <a:pt x="15885" y="1137"/>
                    </a:lnTo>
                    <a:lnTo>
                      <a:pt x="15752" y="1137"/>
                    </a:lnTo>
                    <a:lnTo>
                      <a:pt x="15762" y="1264"/>
                    </a:lnTo>
                    <a:lnTo>
                      <a:pt x="15773" y="1326"/>
                    </a:lnTo>
                    <a:lnTo>
                      <a:pt x="15801" y="1326"/>
                    </a:lnTo>
                    <a:lnTo>
                      <a:pt x="15826" y="1516"/>
                    </a:lnTo>
                    <a:lnTo>
                      <a:pt x="15797" y="1516"/>
                    </a:lnTo>
                    <a:lnTo>
                      <a:pt x="15797" y="16295"/>
                    </a:lnTo>
                    <a:lnTo>
                      <a:pt x="15782" y="16484"/>
                    </a:lnTo>
                    <a:lnTo>
                      <a:pt x="15767" y="16484"/>
                    </a:lnTo>
                    <a:lnTo>
                      <a:pt x="15752" y="16674"/>
                    </a:lnTo>
                    <a:lnTo>
                      <a:pt x="15737" y="16674"/>
                    </a:lnTo>
                    <a:lnTo>
                      <a:pt x="15708" y="16484"/>
                    </a:lnTo>
                    <a:lnTo>
                      <a:pt x="15708" y="16674"/>
                    </a:lnTo>
                    <a:lnTo>
                      <a:pt x="15678" y="16863"/>
                    </a:lnTo>
                    <a:lnTo>
                      <a:pt x="15663" y="16863"/>
                    </a:lnTo>
                    <a:lnTo>
                      <a:pt x="15663" y="16674"/>
                    </a:lnTo>
                    <a:lnTo>
                      <a:pt x="15708" y="16674"/>
                    </a:lnTo>
                    <a:lnTo>
                      <a:pt x="15708" y="16484"/>
                    </a:lnTo>
                    <a:lnTo>
                      <a:pt x="15678" y="16484"/>
                    </a:lnTo>
                    <a:lnTo>
                      <a:pt x="15663" y="16390"/>
                    </a:lnTo>
                    <a:lnTo>
                      <a:pt x="15663" y="16484"/>
                    </a:lnTo>
                    <a:lnTo>
                      <a:pt x="15649" y="16674"/>
                    </a:lnTo>
                    <a:lnTo>
                      <a:pt x="15634" y="16674"/>
                    </a:lnTo>
                    <a:lnTo>
                      <a:pt x="15604" y="16484"/>
                    </a:lnTo>
                    <a:lnTo>
                      <a:pt x="15589" y="16484"/>
                    </a:lnTo>
                    <a:lnTo>
                      <a:pt x="15575" y="16674"/>
                    </a:lnTo>
                    <a:lnTo>
                      <a:pt x="15545" y="16863"/>
                    </a:lnTo>
                    <a:lnTo>
                      <a:pt x="15530" y="16674"/>
                    </a:lnTo>
                    <a:lnTo>
                      <a:pt x="15500" y="16674"/>
                    </a:lnTo>
                    <a:lnTo>
                      <a:pt x="15486" y="16484"/>
                    </a:lnTo>
                    <a:lnTo>
                      <a:pt x="15575" y="16295"/>
                    </a:lnTo>
                    <a:lnTo>
                      <a:pt x="15575" y="16484"/>
                    </a:lnTo>
                    <a:lnTo>
                      <a:pt x="15589" y="16484"/>
                    </a:lnTo>
                    <a:lnTo>
                      <a:pt x="15604" y="16295"/>
                    </a:lnTo>
                    <a:lnTo>
                      <a:pt x="15619" y="16484"/>
                    </a:lnTo>
                    <a:lnTo>
                      <a:pt x="15663" y="16484"/>
                    </a:lnTo>
                    <a:lnTo>
                      <a:pt x="15663" y="16390"/>
                    </a:lnTo>
                    <a:lnTo>
                      <a:pt x="15649" y="16295"/>
                    </a:lnTo>
                    <a:lnTo>
                      <a:pt x="15663" y="16295"/>
                    </a:lnTo>
                    <a:lnTo>
                      <a:pt x="15723" y="16484"/>
                    </a:lnTo>
                    <a:lnTo>
                      <a:pt x="15737" y="16484"/>
                    </a:lnTo>
                    <a:lnTo>
                      <a:pt x="15737" y="16295"/>
                    </a:lnTo>
                    <a:lnTo>
                      <a:pt x="15752" y="16295"/>
                    </a:lnTo>
                    <a:lnTo>
                      <a:pt x="15752" y="16105"/>
                    </a:lnTo>
                    <a:lnTo>
                      <a:pt x="15737" y="16105"/>
                    </a:lnTo>
                    <a:lnTo>
                      <a:pt x="15678" y="15916"/>
                    </a:lnTo>
                    <a:lnTo>
                      <a:pt x="15703" y="15916"/>
                    </a:lnTo>
                    <a:lnTo>
                      <a:pt x="15757" y="16105"/>
                    </a:lnTo>
                    <a:lnTo>
                      <a:pt x="15782" y="16105"/>
                    </a:lnTo>
                    <a:lnTo>
                      <a:pt x="15767" y="16295"/>
                    </a:lnTo>
                    <a:lnTo>
                      <a:pt x="15768" y="16295"/>
                    </a:lnTo>
                    <a:lnTo>
                      <a:pt x="15767" y="16298"/>
                    </a:lnTo>
                    <a:lnTo>
                      <a:pt x="15782" y="16298"/>
                    </a:lnTo>
                    <a:lnTo>
                      <a:pt x="15782" y="16295"/>
                    </a:lnTo>
                    <a:lnTo>
                      <a:pt x="15797" y="16295"/>
                    </a:lnTo>
                    <a:lnTo>
                      <a:pt x="15797" y="1516"/>
                    </a:lnTo>
                    <a:lnTo>
                      <a:pt x="15723" y="1516"/>
                    </a:lnTo>
                    <a:lnTo>
                      <a:pt x="15723" y="1326"/>
                    </a:lnTo>
                    <a:lnTo>
                      <a:pt x="15678" y="1326"/>
                    </a:lnTo>
                    <a:lnTo>
                      <a:pt x="15693" y="1516"/>
                    </a:lnTo>
                    <a:lnTo>
                      <a:pt x="15663" y="1516"/>
                    </a:lnTo>
                    <a:lnTo>
                      <a:pt x="15663" y="1137"/>
                    </a:lnTo>
                    <a:lnTo>
                      <a:pt x="15604" y="1137"/>
                    </a:lnTo>
                    <a:lnTo>
                      <a:pt x="15604" y="14968"/>
                    </a:lnTo>
                    <a:lnTo>
                      <a:pt x="15589" y="15158"/>
                    </a:lnTo>
                    <a:lnTo>
                      <a:pt x="15589" y="14968"/>
                    </a:lnTo>
                    <a:lnTo>
                      <a:pt x="15604" y="14968"/>
                    </a:lnTo>
                    <a:lnTo>
                      <a:pt x="15604" y="14779"/>
                    </a:lnTo>
                    <a:lnTo>
                      <a:pt x="15589" y="14779"/>
                    </a:lnTo>
                    <a:lnTo>
                      <a:pt x="15575" y="14968"/>
                    </a:lnTo>
                    <a:lnTo>
                      <a:pt x="15561" y="14779"/>
                    </a:lnTo>
                    <a:lnTo>
                      <a:pt x="15529" y="14589"/>
                    </a:lnTo>
                    <a:lnTo>
                      <a:pt x="15515" y="14400"/>
                    </a:lnTo>
                    <a:lnTo>
                      <a:pt x="15575" y="14400"/>
                    </a:lnTo>
                    <a:lnTo>
                      <a:pt x="15589" y="14589"/>
                    </a:lnTo>
                    <a:lnTo>
                      <a:pt x="15604" y="14589"/>
                    </a:lnTo>
                    <a:lnTo>
                      <a:pt x="15604" y="1326"/>
                    </a:lnTo>
                    <a:lnTo>
                      <a:pt x="15589" y="1326"/>
                    </a:lnTo>
                    <a:lnTo>
                      <a:pt x="15589" y="1516"/>
                    </a:lnTo>
                    <a:lnTo>
                      <a:pt x="15559" y="1326"/>
                    </a:lnTo>
                    <a:lnTo>
                      <a:pt x="15508" y="1326"/>
                    </a:lnTo>
                    <a:lnTo>
                      <a:pt x="15486" y="1137"/>
                    </a:lnTo>
                    <a:lnTo>
                      <a:pt x="15426" y="1326"/>
                    </a:lnTo>
                    <a:lnTo>
                      <a:pt x="15426" y="16674"/>
                    </a:lnTo>
                    <a:lnTo>
                      <a:pt x="15409" y="16648"/>
                    </a:lnTo>
                    <a:lnTo>
                      <a:pt x="15323" y="16526"/>
                    </a:lnTo>
                    <a:lnTo>
                      <a:pt x="15323" y="16863"/>
                    </a:lnTo>
                    <a:lnTo>
                      <a:pt x="15308" y="16863"/>
                    </a:lnTo>
                    <a:lnTo>
                      <a:pt x="15308" y="16674"/>
                    </a:lnTo>
                    <a:lnTo>
                      <a:pt x="15323" y="16863"/>
                    </a:lnTo>
                    <a:lnTo>
                      <a:pt x="15323" y="16526"/>
                    </a:lnTo>
                    <a:lnTo>
                      <a:pt x="15293" y="16484"/>
                    </a:lnTo>
                    <a:lnTo>
                      <a:pt x="15278" y="16484"/>
                    </a:lnTo>
                    <a:lnTo>
                      <a:pt x="15264" y="16674"/>
                    </a:lnTo>
                    <a:lnTo>
                      <a:pt x="15234" y="16674"/>
                    </a:lnTo>
                    <a:lnTo>
                      <a:pt x="15219" y="16863"/>
                    </a:lnTo>
                    <a:lnTo>
                      <a:pt x="15219" y="17053"/>
                    </a:lnTo>
                    <a:lnTo>
                      <a:pt x="15204" y="16863"/>
                    </a:lnTo>
                    <a:lnTo>
                      <a:pt x="15219" y="16863"/>
                    </a:lnTo>
                    <a:lnTo>
                      <a:pt x="15219" y="16674"/>
                    </a:lnTo>
                    <a:lnTo>
                      <a:pt x="15160" y="16484"/>
                    </a:lnTo>
                    <a:lnTo>
                      <a:pt x="15130" y="16484"/>
                    </a:lnTo>
                    <a:lnTo>
                      <a:pt x="15130" y="16295"/>
                    </a:lnTo>
                    <a:lnTo>
                      <a:pt x="15175" y="16295"/>
                    </a:lnTo>
                    <a:lnTo>
                      <a:pt x="15160" y="16484"/>
                    </a:lnTo>
                    <a:lnTo>
                      <a:pt x="15175" y="16484"/>
                    </a:lnTo>
                    <a:lnTo>
                      <a:pt x="15190" y="16295"/>
                    </a:lnTo>
                    <a:lnTo>
                      <a:pt x="15234" y="16295"/>
                    </a:lnTo>
                    <a:lnTo>
                      <a:pt x="15249" y="16484"/>
                    </a:lnTo>
                    <a:lnTo>
                      <a:pt x="15278" y="16484"/>
                    </a:lnTo>
                    <a:lnTo>
                      <a:pt x="15290" y="16295"/>
                    </a:lnTo>
                    <a:lnTo>
                      <a:pt x="15318" y="16295"/>
                    </a:lnTo>
                    <a:lnTo>
                      <a:pt x="15338" y="16105"/>
                    </a:lnTo>
                    <a:lnTo>
                      <a:pt x="15360" y="16295"/>
                    </a:lnTo>
                    <a:lnTo>
                      <a:pt x="15404" y="16484"/>
                    </a:lnTo>
                    <a:lnTo>
                      <a:pt x="15421" y="16623"/>
                    </a:lnTo>
                    <a:lnTo>
                      <a:pt x="15426" y="16674"/>
                    </a:lnTo>
                    <a:lnTo>
                      <a:pt x="15426" y="1326"/>
                    </a:lnTo>
                    <a:lnTo>
                      <a:pt x="15397" y="1326"/>
                    </a:lnTo>
                    <a:lnTo>
                      <a:pt x="15382" y="1137"/>
                    </a:lnTo>
                    <a:lnTo>
                      <a:pt x="15367" y="1137"/>
                    </a:lnTo>
                    <a:lnTo>
                      <a:pt x="15367" y="1326"/>
                    </a:lnTo>
                    <a:lnTo>
                      <a:pt x="15323" y="1326"/>
                    </a:lnTo>
                    <a:lnTo>
                      <a:pt x="15352" y="1137"/>
                    </a:lnTo>
                    <a:lnTo>
                      <a:pt x="15278" y="1137"/>
                    </a:lnTo>
                    <a:lnTo>
                      <a:pt x="15278" y="1326"/>
                    </a:lnTo>
                    <a:lnTo>
                      <a:pt x="15249" y="1137"/>
                    </a:lnTo>
                    <a:lnTo>
                      <a:pt x="15278" y="1137"/>
                    </a:lnTo>
                    <a:lnTo>
                      <a:pt x="15293" y="947"/>
                    </a:lnTo>
                    <a:lnTo>
                      <a:pt x="15264" y="947"/>
                    </a:lnTo>
                    <a:lnTo>
                      <a:pt x="15264" y="758"/>
                    </a:lnTo>
                    <a:lnTo>
                      <a:pt x="15249" y="758"/>
                    </a:lnTo>
                    <a:lnTo>
                      <a:pt x="15249" y="947"/>
                    </a:lnTo>
                    <a:lnTo>
                      <a:pt x="15219" y="947"/>
                    </a:lnTo>
                    <a:lnTo>
                      <a:pt x="15219" y="14211"/>
                    </a:lnTo>
                    <a:lnTo>
                      <a:pt x="15204" y="14211"/>
                    </a:lnTo>
                    <a:lnTo>
                      <a:pt x="15190" y="14021"/>
                    </a:lnTo>
                    <a:lnTo>
                      <a:pt x="15219" y="14211"/>
                    </a:lnTo>
                    <a:lnTo>
                      <a:pt x="15219" y="947"/>
                    </a:lnTo>
                    <a:lnTo>
                      <a:pt x="15145" y="947"/>
                    </a:lnTo>
                    <a:lnTo>
                      <a:pt x="15175" y="1137"/>
                    </a:lnTo>
                    <a:lnTo>
                      <a:pt x="15175" y="14589"/>
                    </a:lnTo>
                    <a:lnTo>
                      <a:pt x="15120" y="14589"/>
                    </a:lnTo>
                    <a:lnTo>
                      <a:pt x="15120" y="17031"/>
                    </a:lnTo>
                    <a:lnTo>
                      <a:pt x="14953" y="16674"/>
                    </a:lnTo>
                    <a:lnTo>
                      <a:pt x="14938" y="16674"/>
                    </a:lnTo>
                    <a:lnTo>
                      <a:pt x="14908" y="16484"/>
                    </a:lnTo>
                    <a:lnTo>
                      <a:pt x="14894" y="16484"/>
                    </a:lnTo>
                    <a:lnTo>
                      <a:pt x="14894" y="16295"/>
                    </a:lnTo>
                    <a:lnTo>
                      <a:pt x="14933" y="16295"/>
                    </a:lnTo>
                    <a:lnTo>
                      <a:pt x="14987" y="16484"/>
                    </a:lnTo>
                    <a:lnTo>
                      <a:pt x="15012" y="16484"/>
                    </a:lnTo>
                    <a:lnTo>
                      <a:pt x="14968" y="16105"/>
                    </a:lnTo>
                    <a:lnTo>
                      <a:pt x="15027" y="16105"/>
                    </a:lnTo>
                    <a:lnTo>
                      <a:pt x="15027" y="16295"/>
                    </a:lnTo>
                    <a:lnTo>
                      <a:pt x="15116" y="16295"/>
                    </a:lnTo>
                    <a:lnTo>
                      <a:pt x="15101" y="16484"/>
                    </a:lnTo>
                    <a:lnTo>
                      <a:pt x="15101" y="16674"/>
                    </a:lnTo>
                    <a:lnTo>
                      <a:pt x="15110" y="16863"/>
                    </a:lnTo>
                    <a:lnTo>
                      <a:pt x="15120" y="17031"/>
                    </a:lnTo>
                    <a:lnTo>
                      <a:pt x="15120" y="14589"/>
                    </a:lnTo>
                    <a:lnTo>
                      <a:pt x="15027" y="14589"/>
                    </a:lnTo>
                    <a:lnTo>
                      <a:pt x="15027" y="14400"/>
                    </a:lnTo>
                    <a:lnTo>
                      <a:pt x="15012" y="14589"/>
                    </a:lnTo>
                    <a:lnTo>
                      <a:pt x="14908" y="14589"/>
                    </a:lnTo>
                    <a:lnTo>
                      <a:pt x="14908" y="15916"/>
                    </a:lnTo>
                    <a:lnTo>
                      <a:pt x="14894" y="15916"/>
                    </a:lnTo>
                    <a:lnTo>
                      <a:pt x="14894" y="16105"/>
                    </a:lnTo>
                    <a:lnTo>
                      <a:pt x="14849" y="16105"/>
                    </a:lnTo>
                    <a:lnTo>
                      <a:pt x="14849" y="16295"/>
                    </a:lnTo>
                    <a:lnTo>
                      <a:pt x="14879" y="16295"/>
                    </a:lnTo>
                    <a:lnTo>
                      <a:pt x="14864" y="16484"/>
                    </a:lnTo>
                    <a:lnTo>
                      <a:pt x="14849" y="16484"/>
                    </a:lnTo>
                    <a:lnTo>
                      <a:pt x="14834" y="16295"/>
                    </a:lnTo>
                    <a:lnTo>
                      <a:pt x="14805" y="16484"/>
                    </a:lnTo>
                    <a:lnTo>
                      <a:pt x="14790" y="16484"/>
                    </a:lnTo>
                    <a:lnTo>
                      <a:pt x="14805" y="16295"/>
                    </a:lnTo>
                    <a:lnTo>
                      <a:pt x="14790" y="16295"/>
                    </a:lnTo>
                    <a:lnTo>
                      <a:pt x="14790" y="16105"/>
                    </a:lnTo>
                    <a:lnTo>
                      <a:pt x="14805" y="16105"/>
                    </a:lnTo>
                    <a:lnTo>
                      <a:pt x="14805" y="15916"/>
                    </a:lnTo>
                    <a:lnTo>
                      <a:pt x="14834" y="15916"/>
                    </a:lnTo>
                    <a:lnTo>
                      <a:pt x="14849" y="16105"/>
                    </a:lnTo>
                    <a:lnTo>
                      <a:pt x="14849" y="15916"/>
                    </a:lnTo>
                    <a:lnTo>
                      <a:pt x="14864" y="15916"/>
                    </a:lnTo>
                    <a:lnTo>
                      <a:pt x="14879" y="15726"/>
                    </a:lnTo>
                    <a:lnTo>
                      <a:pt x="14908" y="15726"/>
                    </a:lnTo>
                    <a:lnTo>
                      <a:pt x="14908" y="14589"/>
                    </a:lnTo>
                    <a:lnTo>
                      <a:pt x="14834" y="14589"/>
                    </a:lnTo>
                    <a:lnTo>
                      <a:pt x="14821" y="14779"/>
                    </a:lnTo>
                    <a:lnTo>
                      <a:pt x="14788" y="14968"/>
                    </a:lnTo>
                    <a:lnTo>
                      <a:pt x="14775" y="14968"/>
                    </a:lnTo>
                    <a:lnTo>
                      <a:pt x="14775" y="16105"/>
                    </a:lnTo>
                    <a:lnTo>
                      <a:pt x="14760" y="16295"/>
                    </a:lnTo>
                    <a:lnTo>
                      <a:pt x="14760" y="16484"/>
                    </a:lnTo>
                    <a:lnTo>
                      <a:pt x="14775" y="16484"/>
                    </a:lnTo>
                    <a:lnTo>
                      <a:pt x="14731" y="16579"/>
                    </a:lnTo>
                    <a:lnTo>
                      <a:pt x="14747" y="16484"/>
                    </a:lnTo>
                    <a:lnTo>
                      <a:pt x="14760" y="16295"/>
                    </a:lnTo>
                    <a:lnTo>
                      <a:pt x="14686" y="16295"/>
                    </a:lnTo>
                    <a:lnTo>
                      <a:pt x="14686" y="16484"/>
                    </a:lnTo>
                    <a:lnTo>
                      <a:pt x="14677" y="16422"/>
                    </a:lnTo>
                    <a:lnTo>
                      <a:pt x="14677" y="16674"/>
                    </a:lnTo>
                    <a:lnTo>
                      <a:pt x="14671" y="16674"/>
                    </a:lnTo>
                    <a:lnTo>
                      <a:pt x="14671" y="17811"/>
                    </a:lnTo>
                    <a:lnTo>
                      <a:pt x="14627" y="17811"/>
                    </a:lnTo>
                    <a:lnTo>
                      <a:pt x="14642" y="17621"/>
                    </a:lnTo>
                    <a:lnTo>
                      <a:pt x="14671" y="17811"/>
                    </a:lnTo>
                    <a:lnTo>
                      <a:pt x="14671" y="16674"/>
                    </a:lnTo>
                    <a:lnTo>
                      <a:pt x="14670" y="16674"/>
                    </a:lnTo>
                    <a:lnTo>
                      <a:pt x="14647" y="16484"/>
                    </a:lnTo>
                    <a:lnTo>
                      <a:pt x="14622" y="16295"/>
                    </a:lnTo>
                    <a:lnTo>
                      <a:pt x="14597" y="16295"/>
                    </a:lnTo>
                    <a:lnTo>
                      <a:pt x="14597" y="16105"/>
                    </a:lnTo>
                    <a:lnTo>
                      <a:pt x="14627" y="16105"/>
                    </a:lnTo>
                    <a:lnTo>
                      <a:pt x="14642" y="16295"/>
                    </a:lnTo>
                    <a:lnTo>
                      <a:pt x="14622" y="16295"/>
                    </a:lnTo>
                    <a:lnTo>
                      <a:pt x="14677" y="16674"/>
                    </a:lnTo>
                    <a:lnTo>
                      <a:pt x="14677" y="16422"/>
                    </a:lnTo>
                    <a:lnTo>
                      <a:pt x="14657" y="16295"/>
                    </a:lnTo>
                    <a:lnTo>
                      <a:pt x="14671" y="16295"/>
                    </a:lnTo>
                    <a:lnTo>
                      <a:pt x="14686" y="16105"/>
                    </a:lnTo>
                    <a:lnTo>
                      <a:pt x="14775" y="16105"/>
                    </a:lnTo>
                    <a:lnTo>
                      <a:pt x="14775" y="14968"/>
                    </a:lnTo>
                    <a:lnTo>
                      <a:pt x="14760" y="15158"/>
                    </a:lnTo>
                    <a:lnTo>
                      <a:pt x="14686" y="15158"/>
                    </a:lnTo>
                    <a:lnTo>
                      <a:pt x="14677" y="14968"/>
                    </a:lnTo>
                    <a:lnTo>
                      <a:pt x="14671" y="14968"/>
                    </a:lnTo>
                    <a:lnTo>
                      <a:pt x="14665" y="14779"/>
                    </a:lnTo>
                    <a:lnTo>
                      <a:pt x="14701" y="14779"/>
                    </a:lnTo>
                    <a:lnTo>
                      <a:pt x="14731" y="14968"/>
                    </a:lnTo>
                    <a:lnTo>
                      <a:pt x="14745" y="14968"/>
                    </a:lnTo>
                    <a:lnTo>
                      <a:pt x="14745" y="14779"/>
                    </a:lnTo>
                    <a:lnTo>
                      <a:pt x="14731" y="14779"/>
                    </a:lnTo>
                    <a:lnTo>
                      <a:pt x="14724" y="14589"/>
                    </a:lnTo>
                    <a:lnTo>
                      <a:pt x="14819" y="14589"/>
                    </a:lnTo>
                    <a:lnTo>
                      <a:pt x="14864" y="14211"/>
                    </a:lnTo>
                    <a:lnTo>
                      <a:pt x="14886" y="14211"/>
                    </a:lnTo>
                    <a:lnTo>
                      <a:pt x="14908" y="14021"/>
                    </a:lnTo>
                    <a:lnTo>
                      <a:pt x="14939" y="14211"/>
                    </a:lnTo>
                    <a:lnTo>
                      <a:pt x="14996" y="14211"/>
                    </a:lnTo>
                    <a:lnTo>
                      <a:pt x="15027" y="14400"/>
                    </a:lnTo>
                    <a:lnTo>
                      <a:pt x="15027" y="14211"/>
                    </a:lnTo>
                    <a:lnTo>
                      <a:pt x="15116" y="13832"/>
                    </a:lnTo>
                    <a:lnTo>
                      <a:pt x="15116" y="14021"/>
                    </a:lnTo>
                    <a:lnTo>
                      <a:pt x="15130" y="14021"/>
                    </a:lnTo>
                    <a:lnTo>
                      <a:pt x="15130" y="14211"/>
                    </a:lnTo>
                    <a:lnTo>
                      <a:pt x="15145" y="14211"/>
                    </a:lnTo>
                    <a:lnTo>
                      <a:pt x="15175" y="14589"/>
                    </a:lnTo>
                    <a:lnTo>
                      <a:pt x="15175" y="1137"/>
                    </a:lnTo>
                    <a:lnTo>
                      <a:pt x="15145" y="1326"/>
                    </a:lnTo>
                    <a:lnTo>
                      <a:pt x="15101" y="1326"/>
                    </a:lnTo>
                    <a:lnTo>
                      <a:pt x="15101" y="1137"/>
                    </a:lnTo>
                    <a:lnTo>
                      <a:pt x="15116" y="1137"/>
                    </a:lnTo>
                    <a:lnTo>
                      <a:pt x="15116" y="947"/>
                    </a:lnTo>
                    <a:lnTo>
                      <a:pt x="15043" y="758"/>
                    </a:lnTo>
                    <a:lnTo>
                      <a:pt x="14977" y="947"/>
                    </a:lnTo>
                    <a:lnTo>
                      <a:pt x="14914" y="947"/>
                    </a:lnTo>
                    <a:lnTo>
                      <a:pt x="14849" y="1137"/>
                    </a:lnTo>
                    <a:lnTo>
                      <a:pt x="14805" y="1137"/>
                    </a:lnTo>
                    <a:lnTo>
                      <a:pt x="14738" y="947"/>
                    </a:lnTo>
                    <a:lnTo>
                      <a:pt x="14673" y="758"/>
                    </a:lnTo>
                    <a:lnTo>
                      <a:pt x="14611" y="758"/>
                    </a:lnTo>
                    <a:lnTo>
                      <a:pt x="14553" y="568"/>
                    </a:lnTo>
                    <a:lnTo>
                      <a:pt x="14517" y="568"/>
                    </a:lnTo>
                    <a:lnTo>
                      <a:pt x="14475" y="758"/>
                    </a:lnTo>
                    <a:lnTo>
                      <a:pt x="14428" y="758"/>
                    </a:lnTo>
                    <a:lnTo>
                      <a:pt x="14375" y="947"/>
                    </a:lnTo>
                    <a:lnTo>
                      <a:pt x="14346" y="947"/>
                    </a:lnTo>
                    <a:lnTo>
                      <a:pt x="14301" y="1042"/>
                    </a:lnTo>
                    <a:lnTo>
                      <a:pt x="14301" y="16295"/>
                    </a:lnTo>
                    <a:lnTo>
                      <a:pt x="14287" y="16295"/>
                    </a:lnTo>
                    <a:lnTo>
                      <a:pt x="14301" y="16484"/>
                    </a:lnTo>
                    <a:lnTo>
                      <a:pt x="14242" y="16484"/>
                    </a:lnTo>
                    <a:lnTo>
                      <a:pt x="14242" y="16295"/>
                    </a:lnTo>
                    <a:lnTo>
                      <a:pt x="14257" y="16295"/>
                    </a:lnTo>
                    <a:lnTo>
                      <a:pt x="14257" y="16105"/>
                    </a:lnTo>
                    <a:lnTo>
                      <a:pt x="14301" y="16105"/>
                    </a:lnTo>
                    <a:lnTo>
                      <a:pt x="14301" y="1042"/>
                    </a:lnTo>
                    <a:lnTo>
                      <a:pt x="14257" y="1137"/>
                    </a:lnTo>
                    <a:lnTo>
                      <a:pt x="14212" y="1137"/>
                    </a:lnTo>
                    <a:lnTo>
                      <a:pt x="14212" y="14211"/>
                    </a:lnTo>
                    <a:lnTo>
                      <a:pt x="14183" y="14211"/>
                    </a:lnTo>
                    <a:lnTo>
                      <a:pt x="14168" y="14400"/>
                    </a:lnTo>
                    <a:lnTo>
                      <a:pt x="14094" y="14400"/>
                    </a:lnTo>
                    <a:lnTo>
                      <a:pt x="14094" y="18568"/>
                    </a:lnTo>
                    <a:lnTo>
                      <a:pt x="14064" y="18758"/>
                    </a:lnTo>
                    <a:lnTo>
                      <a:pt x="14064" y="18568"/>
                    </a:lnTo>
                    <a:lnTo>
                      <a:pt x="14094" y="18568"/>
                    </a:lnTo>
                    <a:lnTo>
                      <a:pt x="14094" y="14400"/>
                    </a:lnTo>
                    <a:lnTo>
                      <a:pt x="14079" y="14400"/>
                    </a:lnTo>
                    <a:lnTo>
                      <a:pt x="14079" y="17811"/>
                    </a:lnTo>
                    <a:lnTo>
                      <a:pt x="14050" y="18184"/>
                    </a:lnTo>
                    <a:lnTo>
                      <a:pt x="14035" y="18379"/>
                    </a:lnTo>
                    <a:lnTo>
                      <a:pt x="14039" y="18379"/>
                    </a:lnTo>
                    <a:lnTo>
                      <a:pt x="14050" y="18568"/>
                    </a:lnTo>
                    <a:lnTo>
                      <a:pt x="14050" y="18758"/>
                    </a:lnTo>
                    <a:lnTo>
                      <a:pt x="14020" y="18947"/>
                    </a:lnTo>
                    <a:lnTo>
                      <a:pt x="14005" y="18947"/>
                    </a:lnTo>
                    <a:lnTo>
                      <a:pt x="13990" y="18758"/>
                    </a:lnTo>
                    <a:lnTo>
                      <a:pt x="13976" y="18758"/>
                    </a:lnTo>
                    <a:lnTo>
                      <a:pt x="13976" y="18568"/>
                    </a:lnTo>
                    <a:lnTo>
                      <a:pt x="13990" y="18758"/>
                    </a:lnTo>
                    <a:lnTo>
                      <a:pt x="14005" y="18758"/>
                    </a:lnTo>
                    <a:lnTo>
                      <a:pt x="14005" y="18947"/>
                    </a:lnTo>
                    <a:lnTo>
                      <a:pt x="14035" y="18758"/>
                    </a:lnTo>
                    <a:lnTo>
                      <a:pt x="14050" y="18758"/>
                    </a:lnTo>
                    <a:lnTo>
                      <a:pt x="14050" y="18568"/>
                    </a:lnTo>
                    <a:lnTo>
                      <a:pt x="13990" y="18568"/>
                    </a:lnTo>
                    <a:lnTo>
                      <a:pt x="13990" y="18379"/>
                    </a:lnTo>
                    <a:lnTo>
                      <a:pt x="13946" y="18379"/>
                    </a:lnTo>
                    <a:lnTo>
                      <a:pt x="13946" y="18189"/>
                    </a:lnTo>
                    <a:lnTo>
                      <a:pt x="13887" y="18189"/>
                    </a:lnTo>
                    <a:lnTo>
                      <a:pt x="13881" y="18152"/>
                    </a:lnTo>
                    <a:lnTo>
                      <a:pt x="13883" y="18189"/>
                    </a:lnTo>
                    <a:lnTo>
                      <a:pt x="13905" y="18379"/>
                    </a:lnTo>
                    <a:lnTo>
                      <a:pt x="13916" y="18568"/>
                    </a:lnTo>
                    <a:lnTo>
                      <a:pt x="13931" y="18505"/>
                    </a:lnTo>
                    <a:lnTo>
                      <a:pt x="13931" y="18568"/>
                    </a:lnTo>
                    <a:lnTo>
                      <a:pt x="13916" y="18568"/>
                    </a:lnTo>
                    <a:lnTo>
                      <a:pt x="13872" y="18758"/>
                    </a:lnTo>
                    <a:lnTo>
                      <a:pt x="13679" y="18758"/>
                    </a:lnTo>
                    <a:lnTo>
                      <a:pt x="13666" y="18568"/>
                    </a:lnTo>
                    <a:lnTo>
                      <a:pt x="13635" y="18206"/>
                    </a:lnTo>
                    <a:lnTo>
                      <a:pt x="13635" y="18758"/>
                    </a:lnTo>
                    <a:lnTo>
                      <a:pt x="13613" y="18947"/>
                    </a:lnTo>
                    <a:lnTo>
                      <a:pt x="13589" y="18947"/>
                    </a:lnTo>
                    <a:lnTo>
                      <a:pt x="13562" y="19137"/>
                    </a:lnTo>
                    <a:lnTo>
                      <a:pt x="13531" y="19137"/>
                    </a:lnTo>
                    <a:lnTo>
                      <a:pt x="13517" y="18947"/>
                    </a:lnTo>
                    <a:lnTo>
                      <a:pt x="13546" y="18947"/>
                    </a:lnTo>
                    <a:lnTo>
                      <a:pt x="13561" y="18758"/>
                    </a:lnTo>
                    <a:lnTo>
                      <a:pt x="13635" y="18758"/>
                    </a:lnTo>
                    <a:lnTo>
                      <a:pt x="13635" y="18206"/>
                    </a:lnTo>
                    <a:lnTo>
                      <a:pt x="13634" y="18189"/>
                    </a:lnTo>
                    <a:lnTo>
                      <a:pt x="13591" y="18189"/>
                    </a:lnTo>
                    <a:lnTo>
                      <a:pt x="13576" y="18000"/>
                    </a:lnTo>
                    <a:lnTo>
                      <a:pt x="13666" y="18000"/>
                    </a:lnTo>
                    <a:lnTo>
                      <a:pt x="13723" y="17811"/>
                    </a:lnTo>
                    <a:lnTo>
                      <a:pt x="13739" y="17811"/>
                    </a:lnTo>
                    <a:lnTo>
                      <a:pt x="13739" y="18000"/>
                    </a:lnTo>
                    <a:lnTo>
                      <a:pt x="13857" y="18000"/>
                    </a:lnTo>
                    <a:lnTo>
                      <a:pt x="13881" y="18152"/>
                    </a:lnTo>
                    <a:lnTo>
                      <a:pt x="13872" y="18000"/>
                    </a:lnTo>
                    <a:lnTo>
                      <a:pt x="13887" y="17811"/>
                    </a:lnTo>
                    <a:lnTo>
                      <a:pt x="13754" y="17811"/>
                    </a:lnTo>
                    <a:lnTo>
                      <a:pt x="13754" y="17621"/>
                    </a:lnTo>
                    <a:lnTo>
                      <a:pt x="13739" y="17621"/>
                    </a:lnTo>
                    <a:lnTo>
                      <a:pt x="13739" y="17432"/>
                    </a:lnTo>
                    <a:lnTo>
                      <a:pt x="13768" y="17242"/>
                    </a:lnTo>
                    <a:lnTo>
                      <a:pt x="13783" y="17242"/>
                    </a:lnTo>
                    <a:lnTo>
                      <a:pt x="13816" y="17432"/>
                    </a:lnTo>
                    <a:lnTo>
                      <a:pt x="13883" y="17621"/>
                    </a:lnTo>
                    <a:lnTo>
                      <a:pt x="13916" y="17811"/>
                    </a:lnTo>
                    <a:lnTo>
                      <a:pt x="13961" y="17811"/>
                    </a:lnTo>
                    <a:lnTo>
                      <a:pt x="13976" y="18000"/>
                    </a:lnTo>
                    <a:lnTo>
                      <a:pt x="13990" y="18000"/>
                    </a:lnTo>
                    <a:lnTo>
                      <a:pt x="14005" y="18189"/>
                    </a:lnTo>
                    <a:lnTo>
                      <a:pt x="14005" y="18000"/>
                    </a:lnTo>
                    <a:lnTo>
                      <a:pt x="14020" y="18000"/>
                    </a:lnTo>
                    <a:lnTo>
                      <a:pt x="14050" y="17811"/>
                    </a:lnTo>
                    <a:lnTo>
                      <a:pt x="14079" y="17811"/>
                    </a:lnTo>
                    <a:lnTo>
                      <a:pt x="14079" y="14400"/>
                    </a:lnTo>
                    <a:lnTo>
                      <a:pt x="14070" y="14400"/>
                    </a:lnTo>
                    <a:lnTo>
                      <a:pt x="14039" y="14211"/>
                    </a:lnTo>
                    <a:lnTo>
                      <a:pt x="14035" y="14021"/>
                    </a:lnTo>
                    <a:lnTo>
                      <a:pt x="14050" y="13832"/>
                    </a:lnTo>
                    <a:lnTo>
                      <a:pt x="14064" y="13832"/>
                    </a:lnTo>
                    <a:lnTo>
                      <a:pt x="14064" y="13879"/>
                    </a:lnTo>
                    <a:lnTo>
                      <a:pt x="14050" y="13939"/>
                    </a:lnTo>
                    <a:lnTo>
                      <a:pt x="14050" y="14000"/>
                    </a:lnTo>
                    <a:lnTo>
                      <a:pt x="14079" y="14000"/>
                    </a:lnTo>
                    <a:lnTo>
                      <a:pt x="14094" y="13939"/>
                    </a:lnTo>
                    <a:lnTo>
                      <a:pt x="14124" y="13939"/>
                    </a:lnTo>
                    <a:lnTo>
                      <a:pt x="14109" y="13879"/>
                    </a:lnTo>
                    <a:lnTo>
                      <a:pt x="14079" y="13818"/>
                    </a:lnTo>
                    <a:lnTo>
                      <a:pt x="14064" y="13818"/>
                    </a:lnTo>
                    <a:lnTo>
                      <a:pt x="14064" y="13642"/>
                    </a:lnTo>
                    <a:lnTo>
                      <a:pt x="14109" y="13453"/>
                    </a:lnTo>
                    <a:lnTo>
                      <a:pt x="14109" y="13642"/>
                    </a:lnTo>
                    <a:lnTo>
                      <a:pt x="14124" y="13642"/>
                    </a:lnTo>
                    <a:lnTo>
                      <a:pt x="14124" y="13832"/>
                    </a:lnTo>
                    <a:lnTo>
                      <a:pt x="14146" y="13832"/>
                    </a:lnTo>
                    <a:lnTo>
                      <a:pt x="14190" y="14021"/>
                    </a:lnTo>
                    <a:lnTo>
                      <a:pt x="14212" y="14021"/>
                    </a:lnTo>
                    <a:lnTo>
                      <a:pt x="14212" y="1137"/>
                    </a:lnTo>
                    <a:lnTo>
                      <a:pt x="14183" y="947"/>
                    </a:lnTo>
                    <a:lnTo>
                      <a:pt x="14168" y="947"/>
                    </a:lnTo>
                    <a:lnTo>
                      <a:pt x="14183" y="758"/>
                    </a:lnTo>
                    <a:lnTo>
                      <a:pt x="14161" y="758"/>
                    </a:lnTo>
                    <a:lnTo>
                      <a:pt x="14161" y="13547"/>
                    </a:lnTo>
                    <a:lnTo>
                      <a:pt x="14153" y="13642"/>
                    </a:lnTo>
                    <a:lnTo>
                      <a:pt x="14153" y="13453"/>
                    </a:lnTo>
                    <a:lnTo>
                      <a:pt x="14161" y="13547"/>
                    </a:lnTo>
                    <a:lnTo>
                      <a:pt x="14161" y="758"/>
                    </a:lnTo>
                    <a:lnTo>
                      <a:pt x="14103" y="758"/>
                    </a:lnTo>
                    <a:lnTo>
                      <a:pt x="14064" y="568"/>
                    </a:lnTo>
                    <a:lnTo>
                      <a:pt x="14035" y="568"/>
                    </a:lnTo>
                    <a:lnTo>
                      <a:pt x="13961" y="751"/>
                    </a:lnTo>
                    <a:lnTo>
                      <a:pt x="13961" y="12884"/>
                    </a:lnTo>
                    <a:lnTo>
                      <a:pt x="13946" y="12884"/>
                    </a:lnTo>
                    <a:lnTo>
                      <a:pt x="13961" y="12695"/>
                    </a:lnTo>
                    <a:lnTo>
                      <a:pt x="13961" y="751"/>
                    </a:lnTo>
                    <a:lnTo>
                      <a:pt x="13958" y="758"/>
                    </a:lnTo>
                    <a:lnTo>
                      <a:pt x="13887" y="568"/>
                    </a:lnTo>
                    <a:lnTo>
                      <a:pt x="13827" y="568"/>
                    </a:lnTo>
                    <a:lnTo>
                      <a:pt x="13783" y="379"/>
                    </a:lnTo>
                    <a:lnTo>
                      <a:pt x="13783" y="14400"/>
                    </a:lnTo>
                    <a:lnTo>
                      <a:pt x="13724" y="14400"/>
                    </a:lnTo>
                    <a:lnTo>
                      <a:pt x="13724" y="17242"/>
                    </a:lnTo>
                    <a:lnTo>
                      <a:pt x="13709" y="17432"/>
                    </a:lnTo>
                    <a:lnTo>
                      <a:pt x="13724" y="17432"/>
                    </a:lnTo>
                    <a:lnTo>
                      <a:pt x="13724" y="17621"/>
                    </a:lnTo>
                    <a:lnTo>
                      <a:pt x="13709" y="17621"/>
                    </a:lnTo>
                    <a:lnTo>
                      <a:pt x="13709" y="17432"/>
                    </a:lnTo>
                    <a:lnTo>
                      <a:pt x="13641" y="17432"/>
                    </a:lnTo>
                    <a:lnTo>
                      <a:pt x="13629" y="17621"/>
                    </a:lnTo>
                    <a:lnTo>
                      <a:pt x="13605" y="17621"/>
                    </a:lnTo>
                    <a:lnTo>
                      <a:pt x="13591" y="17811"/>
                    </a:lnTo>
                    <a:lnTo>
                      <a:pt x="13576" y="17811"/>
                    </a:lnTo>
                    <a:lnTo>
                      <a:pt x="13576" y="17621"/>
                    </a:lnTo>
                    <a:lnTo>
                      <a:pt x="13561" y="17621"/>
                    </a:lnTo>
                    <a:lnTo>
                      <a:pt x="13561" y="18000"/>
                    </a:lnTo>
                    <a:lnTo>
                      <a:pt x="13546" y="18189"/>
                    </a:lnTo>
                    <a:lnTo>
                      <a:pt x="13457" y="18189"/>
                    </a:lnTo>
                    <a:lnTo>
                      <a:pt x="13443" y="18379"/>
                    </a:lnTo>
                    <a:lnTo>
                      <a:pt x="13517" y="18379"/>
                    </a:lnTo>
                    <a:lnTo>
                      <a:pt x="13561" y="18568"/>
                    </a:lnTo>
                    <a:lnTo>
                      <a:pt x="13517" y="18568"/>
                    </a:lnTo>
                    <a:lnTo>
                      <a:pt x="13517" y="18758"/>
                    </a:lnTo>
                    <a:lnTo>
                      <a:pt x="13428" y="18758"/>
                    </a:lnTo>
                    <a:lnTo>
                      <a:pt x="13428" y="18947"/>
                    </a:lnTo>
                    <a:lnTo>
                      <a:pt x="13398" y="18947"/>
                    </a:lnTo>
                    <a:lnTo>
                      <a:pt x="13398" y="19137"/>
                    </a:lnTo>
                    <a:lnTo>
                      <a:pt x="13369" y="19137"/>
                    </a:lnTo>
                    <a:lnTo>
                      <a:pt x="13369" y="18947"/>
                    </a:lnTo>
                    <a:lnTo>
                      <a:pt x="13354" y="18947"/>
                    </a:lnTo>
                    <a:lnTo>
                      <a:pt x="13221" y="18758"/>
                    </a:lnTo>
                    <a:lnTo>
                      <a:pt x="13221" y="18947"/>
                    </a:lnTo>
                    <a:lnTo>
                      <a:pt x="13058" y="18947"/>
                    </a:lnTo>
                    <a:lnTo>
                      <a:pt x="13015" y="18758"/>
                    </a:lnTo>
                    <a:lnTo>
                      <a:pt x="12939" y="18758"/>
                    </a:lnTo>
                    <a:lnTo>
                      <a:pt x="12954" y="18568"/>
                    </a:lnTo>
                    <a:lnTo>
                      <a:pt x="12924" y="18568"/>
                    </a:lnTo>
                    <a:lnTo>
                      <a:pt x="12924" y="17811"/>
                    </a:lnTo>
                    <a:lnTo>
                      <a:pt x="12961" y="17811"/>
                    </a:lnTo>
                    <a:lnTo>
                      <a:pt x="13006" y="17621"/>
                    </a:lnTo>
                    <a:lnTo>
                      <a:pt x="13028" y="17621"/>
                    </a:lnTo>
                    <a:lnTo>
                      <a:pt x="13028" y="17811"/>
                    </a:lnTo>
                    <a:lnTo>
                      <a:pt x="13043" y="17811"/>
                    </a:lnTo>
                    <a:lnTo>
                      <a:pt x="13045" y="18000"/>
                    </a:lnTo>
                    <a:lnTo>
                      <a:pt x="13055" y="18189"/>
                    </a:lnTo>
                    <a:lnTo>
                      <a:pt x="13058" y="18379"/>
                    </a:lnTo>
                    <a:lnTo>
                      <a:pt x="13043" y="18568"/>
                    </a:lnTo>
                    <a:lnTo>
                      <a:pt x="13102" y="18568"/>
                    </a:lnTo>
                    <a:lnTo>
                      <a:pt x="13132" y="18379"/>
                    </a:lnTo>
                    <a:lnTo>
                      <a:pt x="13117" y="18379"/>
                    </a:lnTo>
                    <a:lnTo>
                      <a:pt x="13206" y="18189"/>
                    </a:lnTo>
                    <a:lnTo>
                      <a:pt x="13221" y="18189"/>
                    </a:lnTo>
                    <a:lnTo>
                      <a:pt x="13221" y="18379"/>
                    </a:lnTo>
                    <a:lnTo>
                      <a:pt x="13250" y="18379"/>
                    </a:lnTo>
                    <a:lnTo>
                      <a:pt x="13283" y="18568"/>
                    </a:lnTo>
                    <a:lnTo>
                      <a:pt x="13369" y="18568"/>
                    </a:lnTo>
                    <a:lnTo>
                      <a:pt x="13370" y="18379"/>
                    </a:lnTo>
                    <a:lnTo>
                      <a:pt x="13375" y="18189"/>
                    </a:lnTo>
                    <a:lnTo>
                      <a:pt x="13413" y="18189"/>
                    </a:lnTo>
                    <a:lnTo>
                      <a:pt x="13428" y="18000"/>
                    </a:lnTo>
                    <a:lnTo>
                      <a:pt x="13457" y="18000"/>
                    </a:lnTo>
                    <a:lnTo>
                      <a:pt x="13457" y="17811"/>
                    </a:lnTo>
                    <a:lnTo>
                      <a:pt x="13398" y="17811"/>
                    </a:lnTo>
                    <a:lnTo>
                      <a:pt x="13398" y="18000"/>
                    </a:lnTo>
                    <a:lnTo>
                      <a:pt x="13264" y="18000"/>
                    </a:lnTo>
                    <a:lnTo>
                      <a:pt x="13296" y="17811"/>
                    </a:lnTo>
                    <a:lnTo>
                      <a:pt x="13309" y="17621"/>
                    </a:lnTo>
                    <a:lnTo>
                      <a:pt x="13332" y="17621"/>
                    </a:lnTo>
                    <a:lnTo>
                      <a:pt x="13376" y="17811"/>
                    </a:lnTo>
                    <a:lnTo>
                      <a:pt x="13398" y="17811"/>
                    </a:lnTo>
                    <a:lnTo>
                      <a:pt x="13398" y="17621"/>
                    </a:lnTo>
                    <a:lnTo>
                      <a:pt x="13354" y="17621"/>
                    </a:lnTo>
                    <a:lnTo>
                      <a:pt x="13369" y="17432"/>
                    </a:lnTo>
                    <a:lnTo>
                      <a:pt x="13398" y="17621"/>
                    </a:lnTo>
                    <a:lnTo>
                      <a:pt x="13428" y="17621"/>
                    </a:lnTo>
                    <a:lnTo>
                      <a:pt x="13487" y="17811"/>
                    </a:lnTo>
                    <a:lnTo>
                      <a:pt x="13533" y="17811"/>
                    </a:lnTo>
                    <a:lnTo>
                      <a:pt x="13560" y="18000"/>
                    </a:lnTo>
                    <a:lnTo>
                      <a:pt x="13561" y="18000"/>
                    </a:lnTo>
                    <a:lnTo>
                      <a:pt x="13561" y="17432"/>
                    </a:lnTo>
                    <a:lnTo>
                      <a:pt x="13531" y="17432"/>
                    </a:lnTo>
                    <a:lnTo>
                      <a:pt x="13517" y="17242"/>
                    </a:lnTo>
                    <a:lnTo>
                      <a:pt x="13502" y="17242"/>
                    </a:lnTo>
                    <a:lnTo>
                      <a:pt x="13502" y="17053"/>
                    </a:lnTo>
                    <a:lnTo>
                      <a:pt x="13517" y="17053"/>
                    </a:lnTo>
                    <a:lnTo>
                      <a:pt x="13531" y="17242"/>
                    </a:lnTo>
                    <a:lnTo>
                      <a:pt x="13546" y="17242"/>
                    </a:lnTo>
                    <a:lnTo>
                      <a:pt x="13561" y="17432"/>
                    </a:lnTo>
                    <a:lnTo>
                      <a:pt x="13561" y="17242"/>
                    </a:lnTo>
                    <a:lnTo>
                      <a:pt x="13694" y="17242"/>
                    </a:lnTo>
                    <a:lnTo>
                      <a:pt x="13724" y="17053"/>
                    </a:lnTo>
                    <a:lnTo>
                      <a:pt x="13724" y="14400"/>
                    </a:lnTo>
                    <a:lnTo>
                      <a:pt x="13657" y="14400"/>
                    </a:lnTo>
                    <a:lnTo>
                      <a:pt x="13591" y="14290"/>
                    </a:lnTo>
                    <a:lnTo>
                      <a:pt x="13591" y="15916"/>
                    </a:lnTo>
                    <a:lnTo>
                      <a:pt x="13546" y="16295"/>
                    </a:lnTo>
                    <a:lnTo>
                      <a:pt x="13502" y="15916"/>
                    </a:lnTo>
                    <a:lnTo>
                      <a:pt x="13502" y="15726"/>
                    </a:lnTo>
                    <a:lnTo>
                      <a:pt x="13524" y="15726"/>
                    </a:lnTo>
                    <a:lnTo>
                      <a:pt x="13568" y="15916"/>
                    </a:lnTo>
                    <a:lnTo>
                      <a:pt x="13591" y="15916"/>
                    </a:lnTo>
                    <a:lnTo>
                      <a:pt x="13591" y="14290"/>
                    </a:lnTo>
                    <a:lnTo>
                      <a:pt x="13543" y="14211"/>
                    </a:lnTo>
                    <a:lnTo>
                      <a:pt x="13457" y="14137"/>
                    </a:lnTo>
                    <a:lnTo>
                      <a:pt x="13457" y="15537"/>
                    </a:lnTo>
                    <a:lnTo>
                      <a:pt x="13443" y="15537"/>
                    </a:lnTo>
                    <a:lnTo>
                      <a:pt x="13428" y="15726"/>
                    </a:lnTo>
                    <a:lnTo>
                      <a:pt x="13457" y="15726"/>
                    </a:lnTo>
                    <a:lnTo>
                      <a:pt x="13457" y="15916"/>
                    </a:lnTo>
                    <a:lnTo>
                      <a:pt x="13433" y="15916"/>
                    </a:lnTo>
                    <a:lnTo>
                      <a:pt x="13413" y="16105"/>
                    </a:lnTo>
                    <a:lnTo>
                      <a:pt x="13413" y="15916"/>
                    </a:lnTo>
                    <a:lnTo>
                      <a:pt x="13428" y="15916"/>
                    </a:lnTo>
                    <a:lnTo>
                      <a:pt x="13428" y="15726"/>
                    </a:lnTo>
                    <a:lnTo>
                      <a:pt x="13398" y="15726"/>
                    </a:lnTo>
                    <a:lnTo>
                      <a:pt x="13383" y="15537"/>
                    </a:lnTo>
                    <a:lnTo>
                      <a:pt x="13324" y="15537"/>
                    </a:lnTo>
                    <a:lnTo>
                      <a:pt x="13324" y="15347"/>
                    </a:lnTo>
                    <a:lnTo>
                      <a:pt x="13339" y="15347"/>
                    </a:lnTo>
                    <a:lnTo>
                      <a:pt x="13354" y="15537"/>
                    </a:lnTo>
                    <a:lnTo>
                      <a:pt x="13369" y="15347"/>
                    </a:lnTo>
                    <a:lnTo>
                      <a:pt x="13383" y="15347"/>
                    </a:lnTo>
                    <a:lnTo>
                      <a:pt x="13383" y="15537"/>
                    </a:lnTo>
                    <a:lnTo>
                      <a:pt x="13428" y="15537"/>
                    </a:lnTo>
                    <a:lnTo>
                      <a:pt x="13428" y="15347"/>
                    </a:lnTo>
                    <a:lnTo>
                      <a:pt x="13457" y="15347"/>
                    </a:lnTo>
                    <a:lnTo>
                      <a:pt x="13457" y="14137"/>
                    </a:lnTo>
                    <a:lnTo>
                      <a:pt x="13324" y="14021"/>
                    </a:lnTo>
                    <a:lnTo>
                      <a:pt x="13251" y="14021"/>
                    </a:lnTo>
                    <a:lnTo>
                      <a:pt x="13221" y="14211"/>
                    </a:lnTo>
                    <a:lnTo>
                      <a:pt x="13221" y="14021"/>
                    </a:lnTo>
                    <a:lnTo>
                      <a:pt x="13222" y="14021"/>
                    </a:lnTo>
                    <a:lnTo>
                      <a:pt x="13227" y="13832"/>
                    </a:lnTo>
                    <a:lnTo>
                      <a:pt x="13235" y="13642"/>
                    </a:lnTo>
                    <a:lnTo>
                      <a:pt x="13191" y="13453"/>
                    </a:lnTo>
                    <a:lnTo>
                      <a:pt x="13358" y="13263"/>
                    </a:lnTo>
                    <a:lnTo>
                      <a:pt x="13498" y="13453"/>
                    </a:lnTo>
                    <a:lnTo>
                      <a:pt x="13632" y="13832"/>
                    </a:lnTo>
                    <a:lnTo>
                      <a:pt x="13783" y="14400"/>
                    </a:lnTo>
                    <a:lnTo>
                      <a:pt x="13783" y="379"/>
                    </a:lnTo>
                    <a:lnTo>
                      <a:pt x="13604" y="379"/>
                    </a:lnTo>
                    <a:lnTo>
                      <a:pt x="13546" y="568"/>
                    </a:lnTo>
                    <a:lnTo>
                      <a:pt x="13457" y="568"/>
                    </a:lnTo>
                    <a:lnTo>
                      <a:pt x="13435" y="758"/>
                    </a:lnTo>
                    <a:lnTo>
                      <a:pt x="13265" y="758"/>
                    </a:lnTo>
                    <a:lnTo>
                      <a:pt x="13187" y="568"/>
                    </a:lnTo>
                    <a:lnTo>
                      <a:pt x="13106" y="379"/>
                    </a:lnTo>
                    <a:lnTo>
                      <a:pt x="13073" y="379"/>
                    </a:lnTo>
                    <a:lnTo>
                      <a:pt x="13073" y="15726"/>
                    </a:lnTo>
                    <a:lnTo>
                      <a:pt x="13043" y="15916"/>
                    </a:lnTo>
                    <a:lnTo>
                      <a:pt x="13043" y="15537"/>
                    </a:lnTo>
                    <a:lnTo>
                      <a:pt x="13073" y="15537"/>
                    </a:lnTo>
                    <a:lnTo>
                      <a:pt x="13073" y="379"/>
                    </a:lnTo>
                    <a:lnTo>
                      <a:pt x="13034" y="379"/>
                    </a:lnTo>
                    <a:lnTo>
                      <a:pt x="13034" y="15537"/>
                    </a:lnTo>
                    <a:lnTo>
                      <a:pt x="13032" y="15537"/>
                    </a:lnTo>
                    <a:lnTo>
                      <a:pt x="13028" y="15458"/>
                    </a:lnTo>
                    <a:lnTo>
                      <a:pt x="13028" y="15916"/>
                    </a:lnTo>
                    <a:lnTo>
                      <a:pt x="13013" y="15726"/>
                    </a:lnTo>
                    <a:lnTo>
                      <a:pt x="13028" y="15726"/>
                    </a:lnTo>
                    <a:lnTo>
                      <a:pt x="13028" y="15458"/>
                    </a:lnTo>
                    <a:lnTo>
                      <a:pt x="13024" y="15382"/>
                    </a:lnTo>
                    <a:lnTo>
                      <a:pt x="13034" y="15537"/>
                    </a:lnTo>
                    <a:lnTo>
                      <a:pt x="13034" y="379"/>
                    </a:lnTo>
                    <a:lnTo>
                      <a:pt x="13022" y="379"/>
                    </a:lnTo>
                    <a:lnTo>
                      <a:pt x="13022" y="15347"/>
                    </a:lnTo>
                    <a:lnTo>
                      <a:pt x="13016" y="15347"/>
                    </a:lnTo>
                    <a:lnTo>
                      <a:pt x="13013" y="15158"/>
                    </a:lnTo>
                    <a:lnTo>
                      <a:pt x="13022" y="15347"/>
                    </a:lnTo>
                    <a:lnTo>
                      <a:pt x="13022" y="379"/>
                    </a:lnTo>
                    <a:lnTo>
                      <a:pt x="12924" y="379"/>
                    </a:lnTo>
                    <a:lnTo>
                      <a:pt x="12924" y="16105"/>
                    </a:lnTo>
                    <a:lnTo>
                      <a:pt x="12895" y="16105"/>
                    </a:lnTo>
                    <a:lnTo>
                      <a:pt x="12910" y="16295"/>
                    </a:lnTo>
                    <a:lnTo>
                      <a:pt x="12924" y="16295"/>
                    </a:lnTo>
                    <a:lnTo>
                      <a:pt x="12924" y="16484"/>
                    </a:lnTo>
                    <a:lnTo>
                      <a:pt x="12910" y="16484"/>
                    </a:lnTo>
                    <a:lnTo>
                      <a:pt x="12910" y="18758"/>
                    </a:lnTo>
                    <a:lnTo>
                      <a:pt x="12895" y="18758"/>
                    </a:lnTo>
                    <a:lnTo>
                      <a:pt x="12880" y="18568"/>
                    </a:lnTo>
                    <a:lnTo>
                      <a:pt x="12910" y="18568"/>
                    </a:lnTo>
                    <a:lnTo>
                      <a:pt x="12910" y="18000"/>
                    </a:lnTo>
                    <a:lnTo>
                      <a:pt x="12896" y="18000"/>
                    </a:lnTo>
                    <a:lnTo>
                      <a:pt x="12864" y="18379"/>
                    </a:lnTo>
                    <a:lnTo>
                      <a:pt x="12821" y="18379"/>
                    </a:lnTo>
                    <a:lnTo>
                      <a:pt x="12779" y="18189"/>
                    </a:lnTo>
                    <a:lnTo>
                      <a:pt x="12710" y="18023"/>
                    </a:lnTo>
                    <a:lnTo>
                      <a:pt x="12710" y="18758"/>
                    </a:lnTo>
                    <a:lnTo>
                      <a:pt x="12614" y="18758"/>
                    </a:lnTo>
                    <a:lnTo>
                      <a:pt x="12614" y="18568"/>
                    </a:lnTo>
                    <a:lnTo>
                      <a:pt x="12628" y="18379"/>
                    </a:lnTo>
                    <a:lnTo>
                      <a:pt x="12658" y="18379"/>
                    </a:lnTo>
                    <a:lnTo>
                      <a:pt x="12643" y="18568"/>
                    </a:lnTo>
                    <a:lnTo>
                      <a:pt x="12665" y="18568"/>
                    </a:lnTo>
                    <a:lnTo>
                      <a:pt x="12710" y="18758"/>
                    </a:lnTo>
                    <a:lnTo>
                      <a:pt x="12710" y="18023"/>
                    </a:lnTo>
                    <a:lnTo>
                      <a:pt x="12700" y="18000"/>
                    </a:lnTo>
                    <a:lnTo>
                      <a:pt x="12658" y="18000"/>
                    </a:lnTo>
                    <a:lnTo>
                      <a:pt x="12683" y="17811"/>
                    </a:lnTo>
                    <a:lnTo>
                      <a:pt x="12737" y="17811"/>
                    </a:lnTo>
                    <a:lnTo>
                      <a:pt x="12762" y="17621"/>
                    </a:lnTo>
                    <a:lnTo>
                      <a:pt x="12797" y="17811"/>
                    </a:lnTo>
                    <a:lnTo>
                      <a:pt x="12874" y="17811"/>
                    </a:lnTo>
                    <a:lnTo>
                      <a:pt x="12910" y="18000"/>
                    </a:lnTo>
                    <a:lnTo>
                      <a:pt x="12910" y="16484"/>
                    </a:lnTo>
                    <a:lnTo>
                      <a:pt x="12850" y="16484"/>
                    </a:lnTo>
                    <a:lnTo>
                      <a:pt x="12836" y="16295"/>
                    </a:lnTo>
                    <a:lnTo>
                      <a:pt x="12850" y="16105"/>
                    </a:lnTo>
                    <a:lnTo>
                      <a:pt x="12850" y="16295"/>
                    </a:lnTo>
                    <a:lnTo>
                      <a:pt x="12880" y="16295"/>
                    </a:lnTo>
                    <a:lnTo>
                      <a:pt x="12895" y="16105"/>
                    </a:lnTo>
                    <a:lnTo>
                      <a:pt x="12865" y="16105"/>
                    </a:lnTo>
                    <a:lnTo>
                      <a:pt x="12880" y="15916"/>
                    </a:lnTo>
                    <a:lnTo>
                      <a:pt x="12806" y="15916"/>
                    </a:lnTo>
                    <a:lnTo>
                      <a:pt x="12806" y="15537"/>
                    </a:lnTo>
                    <a:lnTo>
                      <a:pt x="12821" y="15537"/>
                    </a:lnTo>
                    <a:lnTo>
                      <a:pt x="12836" y="15726"/>
                    </a:lnTo>
                    <a:lnTo>
                      <a:pt x="12910" y="15726"/>
                    </a:lnTo>
                    <a:lnTo>
                      <a:pt x="12910" y="15916"/>
                    </a:lnTo>
                    <a:lnTo>
                      <a:pt x="12924" y="15916"/>
                    </a:lnTo>
                    <a:lnTo>
                      <a:pt x="12924" y="379"/>
                    </a:lnTo>
                    <a:lnTo>
                      <a:pt x="12910" y="379"/>
                    </a:lnTo>
                    <a:lnTo>
                      <a:pt x="12910" y="568"/>
                    </a:lnTo>
                    <a:lnTo>
                      <a:pt x="12895" y="379"/>
                    </a:lnTo>
                    <a:lnTo>
                      <a:pt x="12791" y="379"/>
                    </a:lnTo>
                    <a:lnTo>
                      <a:pt x="12791" y="271"/>
                    </a:lnTo>
                    <a:lnTo>
                      <a:pt x="12776" y="271"/>
                    </a:lnTo>
                    <a:lnTo>
                      <a:pt x="12776" y="13832"/>
                    </a:lnTo>
                    <a:lnTo>
                      <a:pt x="12678" y="13832"/>
                    </a:lnTo>
                    <a:lnTo>
                      <a:pt x="12624" y="14021"/>
                    </a:lnTo>
                    <a:lnTo>
                      <a:pt x="12569" y="14021"/>
                    </a:lnTo>
                    <a:lnTo>
                      <a:pt x="12554" y="13768"/>
                    </a:lnTo>
                    <a:lnTo>
                      <a:pt x="12554" y="18379"/>
                    </a:lnTo>
                    <a:lnTo>
                      <a:pt x="12510" y="18189"/>
                    </a:lnTo>
                    <a:lnTo>
                      <a:pt x="12554" y="18189"/>
                    </a:lnTo>
                    <a:lnTo>
                      <a:pt x="12554" y="13768"/>
                    </a:lnTo>
                    <a:lnTo>
                      <a:pt x="12525" y="13263"/>
                    </a:lnTo>
                    <a:lnTo>
                      <a:pt x="12702" y="13074"/>
                    </a:lnTo>
                    <a:lnTo>
                      <a:pt x="12745" y="13453"/>
                    </a:lnTo>
                    <a:lnTo>
                      <a:pt x="12763" y="13642"/>
                    </a:lnTo>
                    <a:lnTo>
                      <a:pt x="12776" y="13832"/>
                    </a:lnTo>
                    <a:lnTo>
                      <a:pt x="12776" y="271"/>
                    </a:lnTo>
                    <a:lnTo>
                      <a:pt x="12747" y="332"/>
                    </a:lnTo>
                    <a:lnTo>
                      <a:pt x="12770" y="379"/>
                    </a:lnTo>
                    <a:lnTo>
                      <a:pt x="12747" y="379"/>
                    </a:lnTo>
                    <a:lnTo>
                      <a:pt x="12700" y="189"/>
                    </a:lnTo>
                    <a:lnTo>
                      <a:pt x="12651" y="189"/>
                    </a:lnTo>
                    <a:lnTo>
                      <a:pt x="12601" y="0"/>
                    </a:lnTo>
                    <a:lnTo>
                      <a:pt x="12406" y="0"/>
                    </a:lnTo>
                    <a:lnTo>
                      <a:pt x="12404" y="189"/>
                    </a:lnTo>
                    <a:lnTo>
                      <a:pt x="12399" y="189"/>
                    </a:lnTo>
                    <a:lnTo>
                      <a:pt x="12394" y="379"/>
                    </a:lnTo>
                    <a:lnTo>
                      <a:pt x="12392" y="568"/>
                    </a:lnTo>
                    <a:lnTo>
                      <a:pt x="12358" y="379"/>
                    </a:lnTo>
                    <a:lnTo>
                      <a:pt x="12327" y="379"/>
                    </a:lnTo>
                    <a:lnTo>
                      <a:pt x="12298" y="189"/>
                    </a:lnTo>
                    <a:lnTo>
                      <a:pt x="12278" y="189"/>
                    </a:lnTo>
                    <a:lnTo>
                      <a:pt x="12288" y="150"/>
                    </a:lnTo>
                    <a:lnTo>
                      <a:pt x="12273" y="150"/>
                    </a:lnTo>
                    <a:lnTo>
                      <a:pt x="12273" y="211"/>
                    </a:lnTo>
                    <a:lnTo>
                      <a:pt x="12258" y="211"/>
                    </a:lnTo>
                    <a:lnTo>
                      <a:pt x="12243" y="271"/>
                    </a:lnTo>
                    <a:lnTo>
                      <a:pt x="12258" y="271"/>
                    </a:lnTo>
                    <a:lnTo>
                      <a:pt x="12273" y="332"/>
                    </a:lnTo>
                    <a:lnTo>
                      <a:pt x="12273" y="379"/>
                    </a:lnTo>
                    <a:lnTo>
                      <a:pt x="12303" y="568"/>
                    </a:lnTo>
                    <a:lnTo>
                      <a:pt x="12288" y="568"/>
                    </a:lnTo>
                    <a:lnTo>
                      <a:pt x="12288" y="17811"/>
                    </a:lnTo>
                    <a:lnTo>
                      <a:pt x="12258" y="17811"/>
                    </a:lnTo>
                    <a:lnTo>
                      <a:pt x="12258" y="18000"/>
                    </a:lnTo>
                    <a:lnTo>
                      <a:pt x="12243" y="18000"/>
                    </a:lnTo>
                    <a:lnTo>
                      <a:pt x="12273" y="18189"/>
                    </a:lnTo>
                    <a:lnTo>
                      <a:pt x="12243" y="18189"/>
                    </a:lnTo>
                    <a:lnTo>
                      <a:pt x="12229" y="18000"/>
                    </a:lnTo>
                    <a:lnTo>
                      <a:pt x="12243" y="17811"/>
                    </a:lnTo>
                    <a:lnTo>
                      <a:pt x="12258" y="17811"/>
                    </a:lnTo>
                    <a:lnTo>
                      <a:pt x="12258" y="17621"/>
                    </a:lnTo>
                    <a:lnTo>
                      <a:pt x="12273" y="17621"/>
                    </a:lnTo>
                    <a:lnTo>
                      <a:pt x="12288" y="17811"/>
                    </a:lnTo>
                    <a:lnTo>
                      <a:pt x="12288" y="568"/>
                    </a:lnTo>
                    <a:lnTo>
                      <a:pt x="12258" y="568"/>
                    </a:lnTo>
                    <a:lnTo>
                      <a:pt x="12258" y="379"/>
                    </a:lnTo>
                    <a:lnTo>
                      <a:pt x="12229" y="379"/>
                    </a:lnTo>
                    <a:lnTo>
                      <a:pt x="12229" y="568"/>
                    </a:lnTo>
                    <a:lnTo>
                      <a:pt x="12214" y="568"/>
                    </a:lnTo>
                    <a:lnTo>
                      <a:pt x="12214" y="18000"/>
                    </a:lnTo>
                    <a:lnTo>
                      <a:pt x="12184" y="18000"/>
                    </a:lnTo>
                    <a:lnTo>
                      <a:pt x="12184" y="17811"/>
                    </a:lnTo>
                    <a:lnTo>
                      <a:pt x="12214" y="17811"/>
                    </a:lnTo>
                    <a:lnTo>
                      <a:pt x="12214" y="568"/>
                    </a:lnTo>
                    <a:lnTo>
                      <a:pt x="12212" y="568"/>
                    </a:lnTo>
                    <a:lnTo>
                      <a:pt x="12169" y="713"/>
                    </a:lnTo>
                    <a:lnTo>
                      <a:pt x="12169" y="17811"/>
                    </a:lnTo>
                    <a:lnTo>
                      <a:pt x="12155" y="17811"/>
                    </a:lnTo>
                    <a:lnTo>
                      <a:pt x="12155" y="18000"/>
                    </a:lnTo>
                    <a:lnTo>
                      <a:pt x="12125" y="18000"/>
                    </a:lnTo>
                    <a:lnTo>
                      <a:pt x="12140" y="17811"/>
                    </a:lnTo>
                    <a:lnTo>
                      <a:pt x="12155" y="17811"/>
                    </a:lnTo>
                    <a:lnTo>
                      <a:pt x="12155" y="17621"/>
                    </a:lnTo>
                    <a:lnTo>
                      <a:pt x="12169" y="17621"/>
                    </a:lnTo>
                    <a:lnTo>
                      <a:pt x="12169" y="713"/>
                    </a:lnTo>
                    <a:lnTo>
                      <a:pt x="12156" y="758"/>
                    </a:lnTo>
                    <a:lnTo>
                      <a:pt x="12125" y="758"/>
                    </a:lnTo>
                    <a:lnTo>
                      <a:pt x="12110" y="568"/>
                    </a:lnTo>
                    <a:lnTo>
                      <a:pt x="12081" y="568"/>
                    </a:lnTo>
                    <a:lnTo>
                      <a:pt x="12051" y="379"/>
                    </a:lnTo>
                    <a:lnTo>
                      <a:pt x="11992" y="379"/>
                    </a:lnTo>
                    <a:lnTo>
                      <a:pt x="12021" y="0"/>
                    </a:lnTo>
                    <a:lnTo>
                      <a:pt x="11933" y="0"/>
                    </a:lnTo>
                    <a:lnTo>
                      <a:pt x="11933" y="189"/>
                    </a:lnTo>
                    <a:lnTo>
                      <a:pt x="11918" y="189"/>
                    </a:lnTo>
                    <a:lnTo>
                      <a:pt x="11918" y="379"/>
                    </a:lnTo>
                    <a:lnTo>
                      <a:pt x="11947" y="379"/>
                    </a:lnTo>
                    <a:lnTo>
                      <a:pt x="11947" y="568"/>
                    </a:lnTo>
                    <a:lnTo>
                      <a:pt x="11918" y="568"/>
                    </a:lnTo>
                    <a:lnTo>
                      <a:pt x="11903" y="379"/>
                    </a:lnTo>
                    <a:lnTo>
                      <a:pt x="11903" y="189"/>
                    </a:lnTo>
                    <a:lnTo>
                      <a:pt x="11873" y="133"/>
                    </a:lnTo>
                    <a:lnTo>
                      <a:pt x="11873" y="14968"/>
                    </a:lnTo>
                    <a:lnTo>
                      <a:pt x="11859" y="14968"/>
                    </a:lnTo>
                    <a:lnTo>
                      <a:pt x="11859" y="15158"/>
                    </a:lnTo>
                    <a:lnTo>
                      <a:pt x="11850" y="15347"/>
                    </a:lnTo>
                    <a:lnTo>
                      <a:pt x="11838" y="15537"/>
                    </a:lnTo>
                    <a:lnTo>
                      <a:pt x="11829" y="15537"/>
                    </a:lnTo>
                    <a:lnTo>
                      <a:pt x="11829" y="15726"/>
                    </a:lnTo>
                    <a:lnTo>
                      <a:pt x="11814" y="15726"/>
                    </a:lnTo>
                    <a:lnTo>
                      <a:pt x="11814" y="15916"/>
                    </a:lnTo>
                    <a:lnTo>
                      <a:pt x="11829" y="16105"/>
                    </a:lnTo>
                    <a:lnTo>
                      <a:pt x="11770" y="16105"/>
                    </a:lnTo>
                    <a:lnTo>
                      <a:pt x="11787" y="16217"/>
                    </a:lnTo>
                    <a:lnTo>
                      <a:pt x="11775" y="16295"/>
                    </a:lnTo>
                    <a:lnTo>
                      <a:pt x="11711" y="16295"/>
                    </a:lnTo>
                    <a:lnTo>
                      <a:pt x="11666" y="15726"/>
                    </a:lnTo>
                    <a:lnTo>
                      <a:pt x="11666" y="17621"/>
                    </a:lnTo>
                    <a:lnTo>
                      <a:pt x="11636" y="17621"/>
                    </a:lnTo>
                    <a:lnTo>
                      <a:pt x="11651" y="17432"/>
                    </a:lnTo>
                    <a:lnTo>
                      <a:pt x="11666" y="17432"/>
                    </a:lnTo>
                    <a:lnTo>
                      <a:pt x="11666" y="15726"/>
                    </a:lnTo>
                    <a:lnTo>
                      <a:pt x="11770" y="15726"/>
                    </a:lnTo>
                    <a:lnTo>
                      <a:pt x="11688" y="15537"/>
                    </a:lnTo>
                    <a:lnTo>
                      <a:pt x="11649" y="15347"/>
                    </a:lnTo>
                    <a:lnTo>
                      <a:pt x="11679" y="15347"/>
                    </a:lnTo>
                    <a:lnTo>
                      <a:pt x="11801" y="15158"/>
                    </a:lnTo>
                    <a:lnTo>
                      <a:pt x="11859" y="15158"/>
                    </a:lnTo>
                    <a:lnTo>
                      <a:pt x="11859" y="14968"/>
                    </a:lnTo>
                    <a:lnTo>
                      <a:pt x="11842" y="14968"/>
                    </a:lnTo>
                    <a:lnTo>
                      <a:pt x="11786" y="15158"/>
                    </a:lnTo>
                    <a:lnTo>
                      <a:pt x="11755" y="15158"/>
                    </a:lnTo>
                    <a:lnTo>
                      <a:pt x="11740" y="14968"/>
                    </a:lnTo>
                    <a:lnTo>
                      <a:pt x="11696" y="14968"/>
                    </a:lnTo>
                    <a:lnTo>
                      <a:pt x="11725" y="15158"/>
                    </a:lnTo>
                    <a:lnTo>
                      <a:pt x="11651" y="15158"/>
                    </a:lnTo>
                    <a:lnTo>
                      <a:pt x="11651" y="14968"/>
                    </a:lnTo>
                    <a:lnTo>
                      <a:pt x="11666" y="14968"/>
                    </a:lnTo>
                    <a:lnTo>
                      <a:pt x="11666" y="14779"/>
                    </a:lnTo>
                    <a:lnTo>
                      <a:pt x="11681" y="14779"/>
                    </a:lnTo>
                    <a:lnTo>
                      <a:pt x="11740" y="14589"/>
                    </a:lnTo>
                    <a:lnTo>
                      <a:pt x="11755" y="14589"/>
                    </a:lnTo>
                    <a:lnTo>
                      <a:pt x="11755" y="14400"/>
                    </a:lnTo>
                    <a:lnTo>
                      <a:pt x="11740" y="14400"/>
                    </a:lnTo>
                    <a:lnTo>
                      <a:pt x="11740" y="14268"/>
                    </a:lnTo>
                    <a:lnTo>
                      <a:pt x="11723" y="14400"/>
                    </a:lnTo>
                    <a:lnTo>
                      <a:pt x="11666" y="14400"/>
                    </a:lnTo>
                    <a:lnTo>
                      <a:pt x="11666" y="14589"/>
                    </a:lnTo>
                    <a:lnTo>
                      <a:pt x="11651" y="14589"/>
                    </a:lnTo>
                    <a:lnTo>
                      <a:pt x="11651" y="14779"/>
                    </a:lnTo>
                    <a:lnTo>
                      <a:pt x="11636" y="14779"/>
                    </a:lnTo>
                    <a:lnTo>
                      <a:pt x="11636" y="15158"/>
                    </a:lnTo>
                    <a:lnTo>
                      <a:pt x="11622" y="15347"/>
                    </a:lnTo>
                    <a:lnTo>
                      <a:pt x="11607" y="15347"/>
                    </a:lnTo>
                    <a:lnTo>
                      <a:pt x="11607" y="15158"/>
                    </a:lnTo>
                    <a:lnTo>
                      <a:pt x="11622" y="15158"/>
                    </a:lnTo>
                    <a:lnTo>
                      <a:pt x="11622" y="14968"/>
                    </a:lnTo>
                    <a:lnTo>
                      <a:pt x="11636" y="14968"/>
                    </a:lnTo>
                    <a:lnTo>
                      <a:pt x="11636" y="14779"/>
                    </a:lnTo>
                    <a:lnTo>
                      <a:pt x="11612" y="14779"/>
                    </a:lnTo>
                    <a:lnTo>
                      <a:pt x="11581" y="14589"/>
                    </a:lnTo>
                    <a:lnTo>
                      <a:pt x="11555" y="14589"/>
                    </a:lnTo>
                    <a:lnTo>
                      <a:pt x="11533" y="14400"/>
                    </a:lnTo>
                    <a:lnTo>
                      <a:pt x="11533" y="15916"/>
                    </a:lnTo>
                    <a:lnTo>
                      <a:pt x="11518" y="16105"/>
                    </a:lnTo>
                    <a:lnTo>
                      <a:pt x="11488" y="16295"/>
                    </a:lnTo>
                    <a:lnTo>
                      <a:pt x="11474" y="16105"/>
                    </a:lnTo>
                    <a:lnTo>
                      <a:pt x="11503" y="16105"/>
                    </a:lnTo>
                    <a:lnTo>
                      <a:pt x="11518" y="15916"/>
                    </a:lnTo>
                    <a:lnTo>
                      <a:pt x="11533" y="15916"/>
                    </a:lnTo>
                    <a:lnTo>
                      <a:pt x="11533" y="14400"/>
                    </a:lnTo>
                    <a:lnTo>
                      <a:pt x="11518" y="14211"/>
                    </a:lnTo>
                    <a:lnTo>
                      <a:pt x="11503" y="14211"/>
                    </a:lnTo>
                    <a:lnTo>
                      <a:pt x="11488" y="14021"/>
                    </a:lnTo>
                    <a:lnTo>
                      <a:pt x="11488" y="13832"/>
                    </a:lnTo>
                    <a:lnTo>
                      <a:pt x="11474" y="13832"/>
                    </a:lnTo>
                    <a:lnTo>
                      <a:pt x="11474" y="13642"/>
                    </a:lnTo>
                    <a:lnTo>
                      <a:pt x="11444" y="13453"/>
                    </a:lnTo>
                    <a:lnTo>
                      <a:pt x="11376" y="13453"/>
                    </a:lnTo>
                    <a:lnTo>
                      <a:pt x="11364" y="13642"/>
                    </a:lnTo>
                    <a:lnTo>
                      <a:pt x="11355" y="13832"/>
                    </a:lnTo>
                    <a:lnTo>
                      <a:pt x="11389" y="13832"/>
                    </a:lnTo>
                    <a:lnTo>
                      <a:pt x="11422" y="14021"/>
                    </a:lnTo>
                    <a:lnTo>
                      <a:pt x="11474" y="14021"/>
                    </a:lnTo>
                    <a:lnTo>
                      <a:pt x="11438" y="14211"/>
                    </a:lnTo>
                    <a:lnTo>
                      <a:pt x="11326" y="14211"/>
                    </a:lnTo>
                    <a:lnTo>
                      <a:pt x="11311" y="14021"/>
                    </a:lnTo>
                    <a:lnTo>
                      <a:pt x="11311" y="15916"/>
                    </a:lnTo>
                    <a:lnTo>
                      <a:pt x="11281" y="15726"/>
                    </a:lnTo>
                    <a:lnTo>
                      <a:pt x="11296" y="15726"/>
                    </a:lnTo>
                    <a:lnTo>
                      <a:pt x="11311" y="15916"/>
                    </a:lnTo>
                    <a:lnTo>
                      <a:pt x="11311" y="14021"/>
                    </a:lnTo>
                    <a:lnTo>
                      <a:pt x="11326" y="13832"/>
                    </a:lnTo>
                    <a:lnTo>
                      <a:pt x="11296" y="13832"/>
                    </a:lnTo>
                    <a:lnTo>
                      <a:pt x="11281" y="13642"/>
                    </a:lnTo>
                    <a:lnTo>
                      <a:pt x="11296" y="13642"/>
                    </a:lnTo>
                    <a:lnTo>
                      <a:pt x="11326" y="13832"/>
                    </a:lnTo>
                    <a:lnTo>
                      <a:pt x="11340" y="13832"/>
                    </a:lnTo>
                    <a:lnTo>
                      <a:pt x="11314" y="13501"/>
                    </a:lnTo>
                    <a:lnTo>
                      <a:pt x="11326" y="13455"/>
                    </a:lnTo>
                    <a:lnTo>
                      <a:pt x="11311" y="13455"/>
                    </a:lnTo>
                    <a:lnTo>
                      <a:pt x="11311" y="13453"/>
                    </a:lnTo>
                    <a:lnTo>
                      <a:pt x="11266" y="13263"/>
                    </a:lnTo>
                    <a:lnTo>
                      <a:pt x="11266" y="15916"/>
                    </a:lnTo>
                    <a:lnTo>
                      <a:pt x="11222" y="15916"/>
                    </a:lnTo>
                    <a:lnTo>
                      <a:pt x="11237" y="15726"/>
                    </a:lnTo>
                    <a:lnTo>
                      <a:pt x="11266" y="15726"/>
                    </a:lnTo>
                    <a:lnTo>
                      <a:pt x="11266" y="13263"/>
                    </a:lnTo>
                    <a:lnTo>
                      <a:pt x="11400" y="13263"/>
                    </a:lnTo>
                    <a:lnTo>
                      <a:pt x="11414" y="13074"/>
                    </a:lnTo>
                    <a:lnTo>
                      <a:pt x="11577" y="13074"/>
                    </a:lnTo>
                    <a:lnTo>
                      <a:pt x="11622" y="13358"/>
                    </a:lnTo>
                    <a:lnTo>
                      <a:pt x="11622" y="13263"/>
                    </a:lnTo>
                    <a:lnTo>
                      <a:pt x="11636" y="13263"/>
                    </a:lnTo>
                    <a:lnTo>
                      <a:pt x="11636" y="13453"/>
                    </a:lnTo>
                    <a:lnTo>
                      <a:pt x="11681" y="13453"/>
                    </a:lnTo>
                    <a:lnTo>
                      <a:pt x="11681" y="13832"/>
                    </a:lnTo>
                    <a:lnTo>
                      <a:pt x="11696" y="13832"/>
                    </a:lnTo>
                    <a:lnTo>
                      <a:pt x="11711" y="13642"/>
                    </a:lnTo>
                    <a:lnTo>
                      <a:pt x="11725" y="13642"/>
                    </a:lnTo>
                    <a:lnTo>
                      <a:pt x="11725" y="13453"/>
                    </a:lnTo>
                    <a:lnTo>
                      <a:pt x="11814" y="13453"/>
                    </a:lnTo>
                    <a:lnTo>
                      <a:pt x="11799" y="13642"/>
                    </a:lnTo>
                    <a:lnTo>
                      <a:pt x="11770" y="13642"/>
                    </a:lnTo>
                    <a:lnTo>
                      <a:pt x="11770" y="13832"/>
                    </a:lnTo>
                    <a:lnTo>
                      <a:pt x="11755" y="13832"/>
                    </a:lnTo>
                    <a:lnTo>
                      <a:pt x="11755" y="14021"/>
                    </a:lnTo>
                    <a:lnTo>
                      <a:pt x="11770" y="14021"/>
                    </a:lnTo>
                    <a:lnTo>
                      <a:pt x="11770" y="14211"/>
                    </a:lnTo>
                    <a:lnTo>
                      <a:pt x="11747" y="14211"/>
                    </a:lnTo>
                    <a:lnTo>
                      <a:pt x="11743" y="14246"/>
                    </a:lnTo>
                    <a:lnTo>
                      <a:pt x="11755" y="14400"/>
                    </a:lnTo>
                    <a:lnTo>
                      <a:pt x="11785" y="14400"/>
                    </a:lnTo>
                    <a:lnTo>
                      <a:pt x="11770" y="14589"/>
                    </a:lnTo>
                    <a:lnTo>
                      <a:pt x="11755" y="14589"/>
                    </a:lnTo>
                    <a:lnTo>
                      <a:pt x="11755" y="14779"/>
                    </a:lnTo>
                    <a:lnTo>
                      <a:pt x="11844" y="14779"/>
                    </a:lnTo>
                    <a:lnTo>
                      <a:pt x="11873" y="14968"/>
                    </a:lnTo>
                    <a:lnTo>
                      <a:pt x="11873" y="133"/>
                    </a:lnTo>
                    <a:lnTo>
                      <a:pt x="11803" y="0"/>
                    </a:lnTo>
                    <a:lnTo>
                      <a:pt x="11616" y="0"/>
                    </a:lnTo>
                    <a:lnTo>
                      <a:pt x="11533" y="189"/>
                    </a:lnTo>
                    <a:lnTo>
                      <a:pt x="11355" y="189"/>
                    </a:lnTo>
                    <a:lnTo>
                      <a:pt x="11355" y="379"/>
                    </a:lnTo>
                    <a:lnTo>
                      <a:pt x="11340" y="379"/>
                    </a:lnTo>
                    <a:lnTo>
                      <a:pt x="11340" y="568"/>
                    </a:lnTo>
                    <a:lnTo>
                      <a:pt x="11318" y="379"/>
                    </a:lnTo>
                    <a:lnTo>
                      <a:pt x="11274" y="379"/>
                    </a:lnTo>
                    <a:lnTo>
                      <a:pt x="11257" y="233"/>
                    </a:lnTo>
                    <a:lnTo>
                      <a:pt x="11257" y="568"/>
                    </a:lnTo>
                    <a:lnTo>
                      <a:pt x="11252" y="568"/>
                    </a:lnTo>
                    <a:lnTo>
                      <a:pt x="11252" y="15537"/>
                    </a:lnTo>
                    <a:lnTo>
                      <a:pt x="11192" y="15537"/>
                    </a:lnTo>
                    <a:lnTo>
                      <a:pt x="11178" y="15726"/>
                    </a:lnTo>
                    <a:lnTo>
                      <a:pt x="11178" y="18000"/>
                    </a:lnTo>
                    <a:lnTo>
                      <a:pt x="11133" y="18000"/>
                    </a:lnTo>
                    <a:lnTo>
                      <a:pt x="11133" y="18189"/>
                    </a:lnTo>
                    <a:lnTo>
                      <a:pt x="11089" y="18189"/>
                    </a:lnTo>
                    <a:lnTo>
                      <a:pt x="11103" y="18379"/>
                    </a:lnTo>
                    <a:lnTo>
                      <a:pt x="11148" y="18379"/>
                    </a:lnTo>
                    <a:lnTo>
                      <a:pt x="11133" y="18568"/>
                    </a:lnTo>
                    <a:lnTo>
                      <a:pt x="11103" y="18379"/>
                    </a:lnTo>
                    <a:lnTo>
                      <a:pt x="11049" y="18379"/>
                    </a:lnTo>
                    <a:lnTo>
                      <a:pt x="10995" y="18568"/>
                    </a:lnTo>
                    <a:lnTo>
                      <a:pt x="10985" y="18568"/>
                    </a:lnTo>
                    <a:lnTo>
                      <a:pt x="10896" y="18189"/>
                    </a:lnTo>
                    <a:lnTo>
                      <a:pt x="10881" y="18000"/>
                    </a:lnTo>
                    <a:lnTo>
                      <a:pt x="11021" y="18000"/>
                    </a:lnTo>
                    <a:lnTo>
                      <a:pt x="11074" y="17811"/>
                    </a:lnTo>
                    <a:lnTo>
                      <a:pt x="11087" y="17811"/>
                    </a:lnTo>
                    <a:lnTo>
                      <a:pt x="11120" y="17621"/>
                    </a:lnTo>
                    <a:lnTo>
                      <a:pt x="11178" y="17621"/>
                    </a:lnTo>
                    <a:lnTo>
                      <a:pt x="11178" y="15726"/>
                    </a:lnTo>
                    <a:lnTo>
                      <a:pt x="11151" y="15726"/>
                    </a:lnTo>
                    <a:lnTo>
                      <a:pt x="11148" y="15675"/>
                    </a:lnTo>
                    <a:lnTo>
                      <a:pt x="11148" y="16484"/>
                    </a:lnTo>
                    <a:lnTo>
                      <a:pt x="11015" y="16484"/>
                    </a:lnTo>
                    <a:lnTo>
                      <a:pt x="11015" y="16674"/>
                    </a:lnTo>
                    <a:lnTo>
                      <a:pt x="11000" y="16484"/>
                    </a:lnTo>
                    <a:lnTo>
                      <a:pt x="11015" y="16484"/>
                    </a:lnTo>
                    <a:lnTo>
                      <a:pt x="11000" y="16295"/>
                    </a:lnTo>
                    <a:lnTo>
                      <a:pt x="11015" y="16105"/>
                    </a:lnTo>
                    <a:lnTo>
                      <a:pt x="11133" y="16274"/>
                    </a:lnTo>
                    <a:lnTo>
                      <a:pt x="11133" y="16105"/>
                    </a:lnTo>
                    <a:lnTo>
                      <a:pt x="11148" y="16105"/>
                    </a:lnTo>
                    <a:lnTo>
                      <a:pt x="11148" y="15675"/>
                    </a:lnTo>
                    <a:lnTo>
                      <a:pt x="11139" y="15537"/>
                    </a:lnTo>
                    <a:lnTo>
                      <a:pt x="11123" y="15537"/>
                    </a:lnTo>
                    <a:lnTo>
                      <a:pt x="11104" y="15347"/>
                    </a:lnTo>
                    <a:lnTo>
                      <a:pt x="11178" y="15347"/>
                    </a:lnTo>
                    <a:lnTo>
                      <a:pt x="11207" y="15537"/>
                    </a:lnTo>
                    <a:lnTo>
                      <a:pt x="11207" y="15347"/>
                    </a:lnTo>
                    <a:lnTo>
                      <a:pt x="11252" y="15537"/>
                    </a:lnTo>
                    <a:lnTo>
                      <a:pt x="11252" y="568"/>
                    </a:lnTo>
                    <a:lnTo>
                      <a:pt x="11237" y="568"/>
                    </a:lnTo>
                    <a:lnTo>
                      <a:pt x="11237" y="13642"/>
                    </a:lnTo>
                    <a:lnTo>
                      <a:pt x="11192" y="13642"/>
                    </a:lnTo>
                    <a:lnTo>
                      <a:pt x="11192" y="13453"/>
                    </a:lnTo>
                    <a:lnTo>
                      <a:pt x="11222" y="13453"/>
                    </a:lnTo>
                    <a:lnTo>
                      <a:pt x="11237" y="13642"/>
                    </a:lnTo>
                    <a:lnTo>
                      <a:pt x="11237" y="568"/>
                    </a:lnTo>
                    <a:lnTo>
                      <a:pt x="11138" y="568"/>
                    </a:lnTo>
                    <a:lnTo>
                      <a:pt x="11089" y="397"/>
                    </a:lnTo>
                    <a:lnTo>
                      <a:pt x="11089" y="15537"/>
                    </a:lnTo>
                    <a:lnTo>
                      <a:pt x="11015" y="15537"/>
                    </a:lnTo>
                    <a:lnTo>
                      <a:pt x="11015" y="15726"/>
                    </a:lnTo>
                    <a:lnTo>
                      <a:pt x="11000" y="15726"/>
                    </a:lnTo>
                    <a:lnTo>
                      <a:pt x="11000" y="15537"/>
                    </a:lnTo>
                    <a:lnTo>
                      <a:pt x="10911" y="15537"/>
                    </a:lnTo>
                    <a:lnTo>
                      <a:pt x="10911" y="15347"/>
                    </a:lnTo>
                    <a:lnTo>
                      <a:pt x="10941" y="15347"/>
                    </a:lnTo>
                    <a:lnTo>
                      <a:pt x="10941" y="15537"/>
                    </a:lnTo>
                    <a:lnTo>
                      <a:pt x="10970" y="15347"/>
                    </a:lnTo>
                    <a:lnTo>
                      <a:pt x="10985" y="15158"/>
                    </a:lnTo>
                    <a:lnTo>
                      <a:pt x="11000" y="15158"/>
                    </a:lnTo>
                    <a:lnTo>
                      <a:pt x="11015" y="15347"/>
                    </a:lnTo>
                    <a:lnTo>
                      <a:pt x="11044" y="15347"/>
                    </a:lnTo>
                    <a:lnTo>
                      <a:pt x="11089" y="15537"/>
                    </a:lnTo>
                    <a:lnTo>
                      <a:pt x="11089" y="397"/>
                    </a:lnTo>
                    <a:lnTo>
                      <a:pt x="11084" y="379"/>
                    </a:lnTo>
                    <a:lnTo>
                      <a:pt x="11202" y="379"/>
                    </a:lnTo>
                    <a:lnTo>
                      <a:pt x="11257" y="568"/>
                    </a:lnTo>
                    <a:lnTo>
                      <a:pt x="11257" y="233"/>
                    </a:lnTo>
                    <a:lnTo>
                      <a:pt x="11252" y="189"/>
                    </a:lnTo>
                    <a:lnTo>
                      <a:pt x="11148" y="189"/>
                    </a:lnTo>
                    <a:lnTo>
                      <a:pt x="11118" y="0"/>
                    </a:lnTo>
                    <a:lnTo>
                      <a:pt x="11096" y="189"/>
                    </a:lnTo>
                    <a:lnTo>
                      <a:pt x="11072" y="189"/>
                    </a:lnTo>
                    <a:lnTo>
                      <a:pt x="11045" y="379"/>
                    </a:lnTo>
                    <a:lnTo>
                      <a:pt x="10954" y="379"/>
                    </a:lnTo>
                    <a:lnTo>
                      <a:pt x="10954" y="13453"/>
                    </a:lnTo>
                    <a:lnTo>
                      <a:pt x="10881" y="13453"/>
                    </a:lnTo>
                    <a:lnTo>
                      <a:pt x="10881" y="15347"/>
                    </a:lnTo>
                    <a:lnTo>
                      <a:pt x="10867" y="15347"/>
                    </a:lnTo>
                    <a:lnTo>
                      <a:pt x="10867" y="17811"/>
                    </a:lnTo>
                    <a:lnTo>
                      <a:pt x="10793" y="17811"/>
                    </a:lnTo>
                    <a:lnTo>
                      <a:pt x="10793" y="17621"/>
                    </a:lnTo>
                    <a:lnTo>
                      <a:pt x="10852" y="17621"/>
                    </a:lnTo>
                    <a:lnTo>
                      <a:pt x="10867" y="17811"/>
                    </a:lnTo>
                    <a:lnTo>
                      <a:pt x="10867" y="15537"/>
                    </a:lnTo>
                    <a:lnTo>
                      <a:pt x="10807" y="15537"/>
                    </a:lnTo>
                    <a:lnTo>
                      <a:pt x="10807" y="15726"/>
                    </a:lnTo>
                    <a:lnTo>
                      <a:pt x="10793" y="15537"/>
                    </a:lnTo>
                    <a:lnTo>
                      <a:pt x="10778" y="15537"/>
                    </a:lnTo>
                    <a:lnTo>
                      <a:pt x="10763" y="15442"/>
                    </a:lnTo>
                    <a:lnTo>
                      <a:pt x="10763" y="18000"/>
                    </a:lnTo>
                    <a:lnTo>
                      <a:pt x="10748" y="18000"/>
                    </a:lnTo>
                    <a:lnTo>
                      <a:pt x="10748" y="17811"/>
                    </a:lnTo>
                    <a:lnTo>
                      <a:pt x="10763" y="17811"/>
                    </a:lnTo>
                    <a:lnTo>
                      <a:pt x="10763" y="15442"/>
                    </a:lnTo>
                    <a:lnTo>
                      <a:pt x="10748" y="15347"/>
                    </a:lnTo>
                    <a:lnTo>
                      <a:pt x="10733" y="15347"/>
                    </a:lnTo>
                    <a:lnTo>
                      <a:pt x="10733" y="15916"/>
                    </a:lnTo>
                    <a:lnTo>
                      <a:pt x="10709" y="15759"/>
                    </a:lnTo>
                    <a:lnTo>
                      <a:pt x="10709" y="17811"/>
                    </a:lnTo>
                    <a:lnTo>
                      <a:pt x="10654" y="18000"/>
                    </a:lnTo>
                    <a:lnTo>
                      <a:pt x="10630" y="18000"/>
                    </a:lnTo>
                    <a:lnTo>
                      <a:pt x="10645" y="17811"/>
                    </a:lnTo>
                    <a:lnTo>
                      <a:pt x="10709" y="17811"/>
                    </a:lnTo>
                    <a:lnTo>
                      <a:pt x="10709" y="15759"/>
                    </a:lnTo>
                    <a:lnTo>
                      <a:pt x="10704" y="15726"/>
                    </a:lnTo>
                    <a:lnTo>
                      <a:pt x="10733" y="15726"/>
                    </a:lnTo>
                    <a:lnTo>
                      <a:pt x="10733" y="15347"/>
                    </a:lnTo>
                    <a:lnTo>
                      <a:pt x="10719" y="15347"/>
                    </a:lnTo>
                    <a:lnTo>
                      <a:pt x="10719" y="15537"/>
                    </a:lnTo>
                    <a:lnTo>
                      <a:pt x="10689" y="15537"/>
                    </a:lnTo>
                    <a:lnTo>
                      <a:pt x="10689" y="17053"/>
                    </a:lnTo>
                    <a:lnTo>
                      <a:pt x="10674" y="17053"/>
                    </a:lnTo>
                    <a:lnTo>
                      <a:pt x="10659" y="16863"/>
                    </a:lnTo>
                    <a:lnTo>
                      <a:pt x="10689" y="16863"/>
                    </a:lnTo>
                    <a:lnTo>
                      <a:pt x="10689" y="15537"/>
                    </a:lnTo>
                    <a:lnTo>
                      <a:pt x="10704" y="15347"/>
                    </a:lnTo>
                    <a:lnTo>
                      <a:pt x="10704" y="15158"/>
                    </a:lnTo>
                    <a:lnTo>
                      <a:pt x="10754" y="14968"/>
                    </a:lnTo>
                    <a:lnTo>
                      <a:pt x="10798" y="14968"/>
                    </a:lnTo>
                    <a:lnTo>
                      <a:pt x="10839" y="15158"/>
                    </a:lnTo>
                    <a:lnTo>
                      <a:pt x="10881" y="15347"/>
                    </a:lnTo>
                    <a:lnTo>
                      <a:pt x="10881" y="13453"/>
                    </a:lnTo>
                    <a:lnTo>
                      <a:pt x="10867" y="13453"/>
                    </a:lnTo>
                    <a:lnTo>
                      <a:pt x="10852" y="13642"/>
                    </a:lnTo>
                    <a:lnTo>
                      <a:pt x="10822" y="13642"/>
                    </a:lnTo>
                    <a:lnTo>
                      <a:pt x="10646" y="14021"/>
                    </a:lnTo>
                    <a:lnTo>
                      <a:pt x="10562" y="14211"/>
                    </a:lnTo>
                    <a:lnTo>
                      <a:pt x="10727" y="13832"/>
                    </a:lnTo>
                    <a:lnTo>
                      <a:pt x="10807" y="13642"/>
                    </a:lnTo>
                    <a:lnTo>
                      <a:pt x="10822" y="13642"/>
                    </a:lnTo>
                    <a:lnTo>
                      <a:pt x="10822" y="13453"/>
                    </a:lnTo>
                    <a:lnTo>
                      <a:pt x="10867" y="13453"/>
                    </a:lnTo>
                    <a:lnTo>
                      <a:pt x="10867" y="13263"/>
                    </a:lnTo>
                    <a:lnTo>
                      <a:pt x="10928" y="13263"/>
                    </a:lnTo>
                    <a:lnTo>
                      <a:pt x="10954" y="13453"/>
                    </a:lnTo>
                    <a:lnTo>
                      <a:pt x="10954" y="379"/>
                    </a:lnTo>
                    <a:lnTo>
                      <a:pt x="10926" y="379"/>
                    </a:lnTo>
                    <a:lnTo>
                      <a:pt x="10926" y="568"/>
                    </a:lnTo>
                    <a:lnTo>
                      <a:pt x="10896" y="568"/>
                    </a:lnTo>
                    <a:lnTo>
                      <a:pt x="10896" y="758"/>
                    </a:lnTo>
                    <a:lnTo>
                      <a:pt x="10857" y="758"/>
                    </a:lnTo>
                    <a:lnTo>
                      <a:pt x="10870" y="568"/>
                    </a:lnTo>
                    <a:lnTo>
                      <a:pt x="10896" y="568"/>
                    </a:lnTo>
                    <a:lnTo>
                      <a:pt x="10926" y="379"/>
                    </a:lnTo>
                    <a:lnTo>
                      <a:pt x="10852" y="379"/>
                    </a:lnTo>
                    <a:lnTo>
                      <a:pt x="10852" y="758"/>
                    </a:lnTo>
                    <a:lnTo>
                      <a:pt x="10822" y="947"/>
                    </a:lnTo>
                    <a:lnTo>
                      <a:pt x="10842" y="758"/>
                    </a:lnTo>
                    <a:lnTo>
                      <a:pt x="10852" y="758"/>
                    </a:lnTo>
                    <a:lnTo>
                      <a:pt x="10852" y="379"/>
                    </a:lnTo>
                    <a:lnTo>
                      <a:pt x="10689" y="379"/>
                    </a:lnTo>
                    <a:lnTo>
                      <a:pt x="10600" y="189"/>
                    </a:lnTo>
                    <a:lnTo>
                      <a:pt x="10482" y="189"/>
                    </a:lnTo>
                    <a:lnTo>
                      <a:pt x="10439" y="379"/>
                    </a:lnTo>
                    <a:lnTo>
                      <a:pt x="10399" y="379"/>
                    </a:lnTo>
                    <a:lnTo>
                      <a:pt x="10363" y="568"/>
                    </a:lnTo>
                    <a:lnTo>
                      <a:pt x="10348" y="568"/>
                    </a:lnTo>
                    <a:lnTo>
                      <a:pt x="10348" y="14211"/>
                    </a:lnTo>
                    <a:lnTo>
                      <a:pt x="10186" y="14211"/>
                    </a:lnTo>
                    <a:lnTo>
                      <a:pt x="10186" y="14589"/>
                    </a:lnTo>
                    <a:lnTo>
                      <a:pt x="10171" y="14589"/>
                    </a:lnTo>
                    <a:lnTo>
                      <a:pt x="10171" y="14968"/>
                    </a:lnTo>
                    <a:lnTo>
                      <a:pt x="10067" y="14968"/>
                    </a:lnTo>
                    <a:lnTo>
                      <a:pt x="10052" y="15158"/>
                    </a:lnTo>
                    <a:lnTo>
                      <a:pt x="10038" y="15158"/>
                    </a:lnTo>
                    <a:lnTo>
                      <a:pt x="10038" y="14968"/>
                    </a:lnTo>
                    <a:lnTo>
                      <a:pt x="10052" y="14968"/>
                    </a:lnTo>
                    <a:lnTo>
                      <a:pt x="10052" y="14779"/>
                    </a:lnTo>
                    <a:lnTo>
                      <a:pt x="10038" y="14779"/>
                    </a:lnTo>
                    <a:lnTo>
                      <a:pt x="10052" y="14589"/>
                    </a:lnTo>
                    <a:lnTo>
                      <a:pt x="10083" y="14779"/>
                    </a:lnTo>
                    <a:lnTo>
                      <a:pt x="10140" y="14779"/>
                    </a:lnTo>
                    <a:lnTo>
                      <a:pt x="10171" y="14968"/>
                    </a:lnTo>
                    <a:lnTo>
                      <a:pt x="10171" y="14589"/>
                    </a:lnTo>
                    <a:lnTo>
                      <a:pt x="10166" y="14589"/>
                    </a:lnTo>
                    <a:lnTo>
                      <a:pt x="10131" y="14400"/>
                    </a:lnTo>
                    <a:lnTo>
                      <a:pt x="10156" y="14400"/>
                    </a:lnTo>
                    <a:lnTo>
                      <a:pt x="10186" y="14211"/>
                    </a:lnTo>
                    <a:lnTo>
                      <a:pt x="10106" y="14211"/>
                    </a:lnTo>
                    <a:lnTo>
                      <a:pt x="10071" y="14400"/>
                    </a:lnTo>
                    <a:lnTo>
                      <a:pt x="10038" y="14400"/>
                    </a:lnTo>
                    <a:lnTo>
                      <a:pt x="10038" y="14589"/>
                    </a:lnTo>
                    <a:lnTo>
                      <a:pt x="10023" y="14589"/>
                    </a:lnTo>
                    <a:lnTo>
                      <a:pt x="10023" y="14968"/>
                    </a:lnTo>
                    <a:lnTo>
                      <a:pt x="10008" y="14968"/>
                    </a:lnTo>
                    <a:lnTo>
                      <a:pt x="9993" y="14874"/>
                    </a:lnTo>
                    <a:lnTo>
                      <a:pt x="9993" y="15347"/>
                    </a:lnTo>
                    <a:lnTo>
                      <a:pt x="9978" y="15347"/>
                    </a:lnTo>
                    <a:lnTo>
                      <a:pt x="9978" y="17811"/>
                    </a:lnTo>
                    <a:lnTo>
                      <a:pt x="9949" y="17811"/>
                    </a:lnTo>
                    <a:lnTo>
                      <a:pt x="9978" y="17684"/>
                    </a:lnTo>
                    <a:lnTo>
                      <a:pt x="9978" y="16484"/>
                    </a:lnTo>
                    <a:lnTo>
                      <a:pt x="9970" y="16674"/>
                    </a:lnTo>
                    <a:lnTo>
                      <a:pt x="9958" y="16863"/>
                    </a:lnTo>
                    <a:lnTo>
                      <a:pt x="9934" y="16863"/>
                    </a:lnTo>
                    <a:lnTo>
                      <a:pt x="9934" y="17811"/>
                    </a:lnTo>
                    <a:lnTo>
                      <a:pt x="9889" y="18000"/>
                    </a:lnTo>
                    <a:lnTo>
                      <a:pt x="9904" y="17811"/>
                    </a:lnTo>
                    <a:lnTo>
                      <a:pt x="9934" y="17811"/>
                    </a:lnTo>
                    <a:lnTo>
                      <a:pt x="9934" y="16674"/>
                    </a:lnTo>
                    <a:lnTo>
                      <a:pt x="9949" y="16484"/>
                    </a:lnTo>
                    <a:lnTo>
                      <a:pt x="9978" y="16484"/>
                    </a:lnTo>
                    <a:lnTo>
                      <a:pt x="9978" y="15347"/>
                    </a:lnTo>
                    <a:lnTo>
                      <a:pt x="9870" y="15347"/>
                    </a:lnTo>
                    <a:lnTo>
                      <a:pt x="9924" y="15158"/>
                    </a:lnTo>
                    <a:lnTo>
                      <a:pt x="9949" y="14968"/>
                    </a:lnTo>
                    <a:lnTo>
                      <a:pt x="9993" y="15347"/>
                    </a:lnTo>
                    <a:lnTo>
                      <a:pt x="9993" y="14874"/>
                    </a:lnTo>
                    <a:lnTo>
                      <a:pt x="9978" y="14779"/>
                    </a:lnTo>
                    <a:lnTo>
                      <a:pt x="9964" y="14589"/>
                    </a:lnTo>
                    <a:lnTo>
                      <a:pt x="9978" y="14589"/>
                    </a:lnTo>
                    <a:lnTo>
                      <a:pt x="9978" y="14779"/>
                    </a:lnTo>
                    <a:lnTo>
                      <a:pt x="10023" y="14779"/>
                    </a:lnTo>
                    <a:lnTo>
                      <a:pt x="10023" y="14589"/>
                    </a:lnTo>
                    <a:lnTo>
                      <a:pt x="10008" y="14589"/>
                    </a:lnTo>
                    <a:lnTo>
                      <a:pt x="10023" y="14400"/>
                    </a:lnTo>
                    <a:lnTo>
                      <a:pt x="10038" y="14400"/>
                    </a:lnTo>
                    <a:lnTo>
                      <a:pt x="9958" y="14211"/>
                    </a:lnTo>
                    <a:lnTo>
                      <a:pt x="9916" y="14115"/>
                    </a:lnTo>
                    <a:lnTo>
                      <a:pt x="9916" y="14589"/>
                    </a:lnTo>
                    <a:lnTo>
                      <a:pt x="9899" y="14690"/>
                    </a:lnTo>
                    <a:lnTo>
                      <a:pt x="9911" y="14589"/>
                    </a:lnTo>
                    <a:lnTo>
                      <a:pt x="9916" y="14589"/>
                    </a:lnTo>
                    <a:lnTo>
                      <a:pt x="9916" y="14115"/>
                    </a:lnTo>
                    <a:lnTo>
                      <a:pt x="9815" y="13886"/>
                    </a:lnTo>
                    <a:lnTo>
                      <a:pt x="9815" y="15726"/>
                    </a:lnTo>
                    <a:lnTo>
                      <a:pt x="9778" y="15687"/>
                    </a:lnTo>
                    <a:lnTo>
                      <a:pt x="9778" y="15916"/>
                    </a:lnTo>
                    <a:lnTo>
                      <a:pt x="9754" y="16105"/>
                    </a:lnTo>
                    <a:lnTo>
                      <a:pt x="9728" y="16295"/>
                    </a:lnTo>
                    <a:lnTo>
                      <a:pt x="9593" y="16295"/>
                    </a:lnTo>
                    <a:lnTo>
                      <a:pt x="9608" y="16484"/>
                    </a:lnTo>
                    <a:lnTo>
                      <a:pt x="9579" y="16295"/>
                    </a:lnTo>
                    <a:lnTo>
                      <a:pt x="9593" y="16295"/>
                    </a:lnTo>
                    <a:lnTo>
                      <a:pt x="9579" y="16105"/>
                    </a:lnTo>
                    <a:lnTo>
                      <a:pt x="9564" y="16295"/>
                    </a:lnTo>
                    <a:lnTo>
                      <a:pt x="9534" y="16295"/>
                    </a:lnTo>
                    <a:lnTo>
                      <a:pt x="9534" y="16105"/>
                    </a:lnTo>
                    <a:lnTo>
                      <a:pt x="9519" y="16105"/>
                    </a:lnTo>
                    <a:lnTo>
                      <a:pt x="9505" y="15916"/>
                    </a:lnTo>
                    <a:lnTo>
                      <a:pt x="9505" y="16105"/>
                    </a:lnTo>
                    <a:lnTo>
                      <a:pt x="9519" y="16295"/>
                    </a:lnTo>
                    <a:lnTo>
                      <a:pt x="9490" y="16295"/>
                    </a:lnTo>
                    <a:lnTo>
                      <a:pt x="9490" y="16105"/>
                    </a:lnTo>
                    <a:lnTo>
                      <a:pt x="9431" y="16105"/>
                    </a:lnTo>
                    <a:lnTo>
                      <a:pt x="9416" y="16295"/>
                    </a:lnTo>
                    <a:lnTo>
                      <a:pt x="9445" y="16295"/>
                    </a:lnTo>
                    <a:lnTo>
                      <a:pt x="9445" y="16674"/>
                    </a:lnTo>
                    <a:lnTo>
                      <a:pt x="9460" y="16674"/>
                    </a:lnTo>
                    <a:lnTo>
                      <a:pt x="9453" y="16768"/>
                    </a:lnTo>
                    <a:lnTo>
                      <a:pt x="9460" y="16863"/>
                    </a:lnTo>
                    <a:lnTo>
                      <a:pt x="9579" y="16863"/>
                    </a:lnTo>
                    <a:lnTo>
                      <a:pt x="9623" y="16674"/>
                    </a:lnTo>
                    <a:lnTo>
                      <a:pt x="9653" y="16674"/>
                    </a:lnTo>
                    <a:lnTo>
                      <a:pt x="9697" y="16484"/>
                    </a:lnTo>
                    <a:lnTo>
                      <a:pt x="9682" y="16674"/>
                    </a:lnTo>
                    <a:lnTo>
                      <a:pt x="9653" y="16674"/>
                    </a:lnTo>
                    <a:lnTo>
                      <a:pt x="9667" y="16863"/>
                    </a:lnTo>
                    <a:lnTo>
                      <a:pt x="9614" y="16863"/>
                    </a:lnTo>
                    <a:lnTo>
                      <a:pt x="9667" y="17053"/>
                    </a:lnTo>
                    <a:lnTo>
                      <a:pt x="9653" y="17053"/>
                    </a:lnTo>
                    <a:lnTo>
                      <a:pt x="9653" y="17242"/>
                    </a:lnTo>
                    <a:lnTo>
                      <a:pt x="9638" y="17242"/>
                    </a:lnTo>
                    <a:lnTo>
                      <a:pt x="9638" y="18189"/>
                    </a:lnTo>
                    <a:lnTo>
                      <a:pt x="9623" y="18189"/>
                    </a:lnTo>
                    <a:lnTo>
                      <a:pt x="9623" y="18000"/>
                    </a:lnTo>
                    <a:lnTo>
                      <a:pt x="9638" y="18000"/>
                    </a:lnTo>
                    <a:lnTo>
                      <a:pt x="9638" y="17242"/>
                    </a:lnTo>
                    <a:lnTo>
                      <a:pt x="9579" y="17432"/>
                    </a:lnTo>
                    <a:lnTo>
                      <a:pt x="9564" y="17432"/>
                    </a:lnTo>
                    <a:lnTo>
                      <a:pt x="9564" y="17242"/>
                    </a:lnTo>
                    <a:lnTo>
                      <a:pt x="9549" y="17242"/>
                    </a:lnTo>
                    <a:lnTo>
                      <a:pt x="9549" y="17432"/>
                    </a:lnTo>
                    <a:lnTo>
                      <a:pt x="9534" y="17432"/>
                    </a:lnTo>
                    <a:lnTo>
                      <a:pt x="9445" y="17305"/>
                    </a:lnTo>
                    <a:lnTo>
                      <a:pt x="9445" y="18189"/>
                    </a:lnTo>
                    <a:lnTo>
                      <a:pt x="9431" y="18000"/>
                    </a:lnTo>
                    <a:lnTo>
                      <a:pt x="9445" y="18000"/>
                    </a:lnTo>
                    <a:lnTo>
                      <a:pt x="9445" y="17305"/>
                    </a:lnTo>
                    <a:lnTo>
                      <a:pt x="9401" y="17242"/>
                    </a:lnTo>
                    <a:lnTo>
                      <a:pt x="9392" y="17053"/>
                    </a:lnTo>
                    <a:lnTo>
                      <a:pt x="9380" y="16674"/>
                    </a:lnTo>
                    <a:lnTo>
                      <a:pt x="9371" y="16484"/>
                    </a:lnTo>
                    <a:lnTo>
                      <a:pt x="9401" y="16674"/>
                    </a:lnTo>
                    <a:lnTo>
                      <a:pt x="9431" y="16674"/>
                    </a:lnTo>
                    <a:lnTo>
                      <a:pt x="9431" y="16484"/>
                    </a:lnTo>
                    <a:lnTo>
                      <a:pt x="9416" y="16295"/>
                    </a:lnTo>
                    <a:lnTo>
                      <a:pt x="9386" y="16295"/>
                    </a:lnTo>
                    <a:lnTo>
                      <a:pt x="9401" y="16105"/>
                    </a:lnTo>
                    <a:lnTo>
                      <a:pt x="9386" y="16105"/>
                    </a:lnTo>
                    <a:lnTo>
                      <a:pt x="9386" y="15916"/>
                    </a:lnTo>
                    <a:lnTo>
                      <a:pt x="9401" y="15916"/>
                    </a:lnTo>
                    <a:lnTo>
                      <a:pt x="9401" y="16105"/>
                    </a:lnTo>
                    <a:lnTo>
                      <a:pt x="9431" y="16105"/>
                    </a:lnTo>
                    <a:lnTo>
                      <a:pt x="9431" y="15916"/>
                    </a:lnTo>
                    <a:lnTo>
                      <a:pt x="9534" y="15916"/>
                    </a:lnTo>
                    <a:lnTo>
                      <a:pt x="9549" y="16105"/>
                    </a:lnTo>
                    <a:lnTo>
                      <a:pt x="9564" y="16105"/>
                    </a:lnTo>
                    <a:lnTo>
                      <a:pt x="9622" y="15916"/>
                    </a:lnTo>
                    <a:lnTo>
                      <a:pt x="9778" y="15916"/>
                    </a:lnTo>
                    <a:lnTo>
                      <a:pt x="9778" y="15687"/>
                    </a:lnTo>
                    <a:lnTo>
                      <a:pt x="9638" y="15537"/>
                    </a:lnTo>
                    <a:lnTo>
                      <a:pt x="9765" y="15537"/>
                    </a:lnTo>
                    <a:lnTo>
                      <a:pt x="9801" y="15347"/>
                    </a:lnTo>
                    <a:lnTo>
                      <a:pt x="9801" y="15537"/>
                    </a:lnTo>
                    <a:lnTo>
                      <a:pt x="9815" y="15726"/>
                    </a:lnTo>
                    <a:lnTo>
                      <a:pt x="9815" y="13886"/>
                    </a:lnTo>
                    <a:lnTo>
                      <a:pt x="9792" y="13832"/>
                    </a:lnTo>
                    <a:lnTo>
                      <a:pt x="9682" y="13832"/>
                    </a:lnTo>
                    <a:lnTo>
                      <a:pt x="9667" y="13769"/>
                    </a:lnTo>
                    <a:lnTo>
                      <a:pt x="9667" y="13832"/>
                    </a:lnTo>
                    <a:lnTo>
                      <a:pt x="9648" y="14021"/>
                    </a:lnTo>
                    <a:lnTo>
                      <a:pt x="9632" y="14211"/>
                    </a:lnTo>
                    <a:lnTo>
                      <a:pt x="9620" y="14211"/>
                    </a:lnTo>
                    <a:lnTo>
                      <a:pt x="9608" y="14400"/>
                    </a:lnTo>
                    <a:lnTo>
                      <a:pt x="9593" y="14400"/>
                    </a:lnTo>
                    <a:lnTo>
                      <a:pt x="9593" y="15726"/>
                    </a:lnTo>
                    <a:lnTo>
                      <a:pt x="9579" y="15726"/>
                    </a:lnTo>
                    <a:lnTo>
                      <a:pt x="9579" y="15537"/>
                    </a:lnTo>
                    <a:lnTo>
                      <a:pt x="9593" y="15537"/>
                    </a:lnTo>
                    <a:lnTo>
                      <a:pt x="9593" y="14400"/>
                    </a:lnTo>
                    <a:lnTo>
                      <a:pt x="9579" y="14400"/>
                    </a:lnTo>
                    <a:lnTo>
                      <a:pt x="9579" y="14211"/>
                    </a:lnTo>
                    <a:lnTo>
                      <a:pt x="9564" y="14211"/>
                    </a:lnTo>
                    <a:lnTo>
                      <a:pt x="9564" y="14021"/>
                    </a:lnTo>
                    <a:lnTo>
                      <a:pt x="9601" y="14021"/>
                    </a:lnTo>
                    <a:lnTo>
                      <a:pt x="9645" y="13832"/>
                    </a:lnTo>
                    <a:lnTo>
                      <a:pt x="9667" y="13832"/>
                    </a:lnTo>
                    <a:lnTo>
                      <a:pt x="9667" y="13769"/>
                    </a:lnTo>
                    <a:lnTo>
                      <a:pt x="9638" y="13642"/>
                    </a:lnTo>
                    <a:lnTo>
                      <a:pt x="9638" y="13453"/>
                    </a:lnTo>
                    <a:lnTo>
                      <a:pt x="9667" y="13453"/>
                    </a:lnTo>
                    <a:lnTo>
                      <a:pt x="9690" y="13263"/>
                    </a:lnTo>
                    <a:lnTo>
                      <a:pt x="9845" y="13263"/>
                    </a:lnTo>
                    <a:lnTo>
                      <a:pt x="9860" y="13074"/>
                    </a:lnTo>
                    <a:lnTo>
                      <a:pt x="9875" y="13263"/>
                    </a:lnTo>
                    <a:lnTo>
                      <a:pt x="9968" y="13453"/>
                    </a:lnTo>
                    <a:lnTo>
                      <a:pt x="10056" y="13642"/>
                    </a:lnTo>
                    <a:lnTo>
                      <a:pt x="10150" y="13832"/>
                    </a:lnTo>
                    <a:lnTo>
                      <a:pt x="10282" y="13832"/>
                    </a:lnTo>
                    <a:lnTo>
                      <a:pt x="10304" y="14021"/>
                    </a:lnTo>
                    <a:lnTo>
                      <a:pt x="10326" y="14021"/>
                    </a:lnTo>
                    <a:lnTo>
                      <a:pt x="10348" y="14211"/>
                    </a:lnTo>
                    <a:lnTo>
                      <a:pt x="10348" y="568"/>
                    </a:lnTo>
                    <a:lnTo>
                      <a:pt x="10260" y="568"/>
                    </a:lnTo>
                    <a:lnTo>
                      <a:pt x="10245" y="379"/>
                    </a:lnTo>
                    <a:lnTo>
                      <a:pt x="10230" y="379"/>
                    </a:lnTo>
                    <a:lnTo>
                      <a:pt x="10166" y="189"/>
                    </a:lnTo>
                    <a:lnTo>
                      <a:pt x="9998" y="189"/>
                    </a:lnTo>
                    <a:lnTo>
                      <a:pt x="10032" y="379"/>
                    </a:lnTo>
                    <a:lnTo>
                      <a:pt x="10052" y="568"/>
                    </a:lnTo>
                    <a:lnTo>
                      <a:pt x="10006" y="568"/>
                    </a:lnTo>
                    <a:lnTo>
                      <a:pt x="9956" y="379"/>
                    </a:lnTo>
                    <a:lnTo>
                      <a:pt x="9845" y="379"/>
                    </a:lnTo>
                    <a:lnTo>
                      <a:pt x="9830" y="189"/>
                    </a:lnTo>
                    <a:lnTo>
                      <a:pt x="9831" y="0"/>
                    </a:lnTo>
                    <a:lnTo>
                      <a:pt x="9702" y="0"/>
                    </a:lnTo>
                    <a:lnTo>
                      <a:pt x="9675" y="189"/>
                    </a:lnTo>
                    <a:lnTo>
                      <a:pt x="9623" y="189"/>
                    </a:lnTo>
                    <a:lnTo>
                      <a:pt x="9488" y="0"/>
                    </a:lnTo>
                    <a:lnTo>
                      <a:pt x="9377" y="189"/>
                    </a:lnTo>
                    <a:lnTo>
                      <a:pt x="9327" y="307"/>
                    </a:lnTo>
                    <a:lnTo>
                      <a:pt x="9327" y="14589"/>
                    </a:lnTo>
                    <a:lnTo>
                      <a:pt x="9265" y="14589"/>
                    </a:lnTo>
                    <a:lnTo>
                      <a:pt x="9260" y="14400"/>
                    </a:lnTo>
                    <a:lnTo>
                      <a:pt x="9255" y="14400"/>
                    </a:lnTo>
                    <a:lnTo>
                      <a:pt x="9253" y="14211"/>
                    </a:lnTo>
                    <a:lnTo>
                      <a:pt x="9275" y="14400"/>
                    </a:lnTo>
                    <a:lnTo>
                      <a:pt x="9313" y="14400"/>
                    </a:lnTo>
                    <a:lnTo>
                      <a:pt x="9327" y="14589"/>
                    </a:lnTo>
                    <a:lnTo>
                      <a:pt x="9327" y="307"/>
                    </a:lnTo>
                    <a:lnTo>
                      <a:pt x="9296" y="379"/>
                    </a:lnTo>
                    <a:lnTo>
                      <a:pt x="9253" y="947"/>
                    </a:lnTo>
                    <a:lnTo>
                      <a:pt x="9223" y="1137"/>
                    </a:lnTo>
                    <a:lnTo>
                      <a:pt x="9149" y="1137"/>
                    </a:lnTo>
                    <a:lnTo>
                      <a:pt x="9120" y="947"/>
                    </a:lnTo>
                    <a:lnTo>
                      <a:pt x="9120" y="17621"/>
                    </a:lnTo>
                    <a:lnTo>
                      <a:pt x="9046" y="17621"/>
                    </a:lnTo>
                    <a:lnTo>
                      <a:pt x="9090" y="17432"/>
                    </a:lnTo>
                    <a:lnTo>
                      <a:pt x="9120" y="17621"/>
                    </a:lnTo>
                    <a:lnTo>
                      <a:pt x="9120" y="947"/>
                    </a:lnTo>
                    <a:lnTo>
                      <a:pt x="9100" y="947"/>
                    </a:lnTo>
                    <a:lnTo>
                      <a:pt x="9083" y="758"/>
                    </a:lnTo>
                    <a:lnTo>
                      <a:pt x="9066" y="758"/>
                    </a:lnTo>
                    <a:lnTo>
                      <a:pt x="9060" y="710"/>
                    </a:lnTo>
                    <a:lnTo>
                      <a:pt x="9060" y="17053"/>
                    </a:lnTo>
                    <a:lnTo>
                      <a:pt x="9001" y="17242"/>
                    </a:lnTo>
                    <a:lnTo>
                      <a:pt x="8845" y="17242"/>
                    </a:lnTo>
                    <a:lnTo>
                      <a:pt x="8809" y="17053"/>
                    </a:lnTo>
                    <a:lnTo>
                      <a:pt x="8824" y="17053"/>
                    </a:lnTo>
                    <a:lnTo>
                      <a:pt x="8838" y="16863"/>
                    </a:lnTo>
                    <a:lnTo>
                      <a:pt x="8720" y="16863"/>
                    </a:lnTo>
                    <a:lnTo>
                      <a:pt x="8720" y="16674"/>
                    </a:lnTo>
                    <a:lnTo>
                      <a:pt x="8705" y="16484"/>
                    </a:lnTo>
                    <a:lnTo>
                      <a:pt x="8868" y="16484"/>
                    </a:lnTo>
                    <a:lnTo>
                      <a:pt x="8868" y="16295"/>
                    </a:lnTo>
                    <a:lnTo>
                      <a:pt x="8883" y="16295"/>
                    </a:lnTo>
                    <a:lnTo>
                      <a:pt x="8868" y="16484"/>
                    </a:lnTo>
                    <a:lnTo>
                      <a:pt x="8883" y="16674"/>
                    </a:lnTo>
                    <a:lnTo>
                      <a:pt x="8912" y="16674"/>
                    </a:lnTo>
                    <a:lnTo>
                      <a:pt x="8927" y="16863"/>
                    </a:lnTo>
                    <a:lnTo>
                      <a:pt x="9060" y="16863"/>
                    </a:lnTo>
                    <a:lnTo>
                      <a:pt x="9060" y="710"/>
                    </a:lnTo>
                    <a:lnTo>
                      <a:pt x="9046" y="568"/>
                    </a:lnTo>
                    <a:lnTo>
                      <a:pt x="9046" y="15726"/>
                    </a:lnTo>
                    <a:lnTo>
                      <a:pt x="9016" y="15916"/>
                    </a:lnTo>
                    <a:lnTo>
                      <a:pt x="8986" y="15916"/>
                    </a:lnTo>
                    <a:lnTo>
                      <a:pt x="8969" y="16067"/>
                    </a:lnTo>
                    <a:lnTo>
                      <a:pt x="8957" y="15916"/>
                    </a:lnTo>
                    <a:lnTo>
                      <a:pt x="8986" y="15916"/>
                    </a:lnTo>
                    <a:lnTo>
                      <a:pt x="8986" y="15726"/>
                    </a:lnTo>
                    <a:lnTo>
                      <a:pt x="9001" y="15726"/>
                    </a:lnTo>
                    <a:lnTo>
                      <a:pt x="9001" y="15537"/>
                    </a:lnTo>
                    <a:lnTo>
                      <a:pt x="9031" y="15726"/>
                    </a:lnTo>
                    <a:lnTo>
                      <a:pt x="9046" y="15726"/>
                    </a:lnTo>
                    <a:lnTo>
                      <a:pt x="9046" y="568"/>
                    </a:lnTo>
                    <a:lnTo>
                      <a:pt x="9038" y="568"/>
                    </a:lnTo>
                    <a:lnTo>
                      <a:pt x="9038" y="13642"/>
                    </a:lnTo>
                    <a:lnTo>
                      <a:pt x="9016" y="13642"/>
                    </a:lnTo>
                    <a:lnTo>
                      <a:pt x="9005" y="13500"/>
                    </a:lnTo>
                    <a:lnTo>
                      <a:pt x="9038" y="13642"/>
                    </a:lnTo>
                    <a:lnTo>
                      <a:pt x="9038" y="568"/>
                    </a:lnTo>
                    <a:lnTo>
                      <a:pt x="9016" y="568"/>
                    </a:lnTo>
                    <a:lnTo>
                      <a:pt x="9016" y="11937"/>
                    </a:lnTo>
                    <a:lnTo>
                      <a:pt x="9001" y="11937"/>
                    </a:lnTo>
                    <a:lnTo>
                      <a:pt x="8986" y="11747"/>
                    </a:lnTo>
                    <a:lnTo>
                      <a:pt x="8986" y="11937"/>
                    </a:lnTo>
                    <a:lnTo>
                      <a:pt x="8977" y="11937"/>
                    </a:lnTo>
                    <a:lnTo>
                      <a:pt x="8972" y="11902"/>
                    </a:lnTo>
                    <a:lnTo>
                      <a:pt x="8972" y="13453"/>
                    </a:lnTo>
                    <a:lnTo>
                      <a:pt x="8932" y="13579"/>
                    </a:lnTo>
                    <a:lnTo>
                      <a:pt x="8942" y="13453"/>
                    </a:lnTo>
                    <a:lnTo>
                      <a:pt x="8972" y="13453"/>
                    </a:lnTo>
                    <a:lnTo>
                      <a:pt x="8972" y="11902"/>
                    </a:lnTo>
                    <a:lnTo>
                      <a:pt x="8949" y="11747"/>
                    </a:lnTo>
                    <a:lnTo>
                      <a:pt x="8912" y="11747"/>
                    </a:lnTo>
                    <a:lnTo>
                      <a:pt x="8912" y="13642"/>
                    </a:lnTo>
                    <a:lnTo>
                      <a:pt x="8898" y="13718"/>
                    </a:lnTo>
                    <a:lnTo>
                      <a:pt x="8898" y="15726"/>
                    </a:lnTo>
                    <a:lnTo>
                      <a:pt x="8867" y="15916"/>
                    </a:lnTo>
                    <a:lnTo>
                      <a:pt x="8816" y="15916"/>
                    </a:lnTo>
                    <a:lnTo>
                      <a:pt x="8794" y="16105"/>
                    </a:lnTo>
                    <a:lnTo>
                      <a:pt x="8794" y="15726"/>
                    </a:lnTo>
                    <a:lnTo>
                      <a:pt x="8898" y="15726"/>
                    </a:lnTo>
                    <a:lnTo>
                      <a:pt x="8898" y="13718"/>
                    </a:lnTo>
                    <a:lnTo>
                      <a:pt x="8838" y="14021"/>
                    </a:lnTo>
                    <a:lnTo>
                      <a:pt x="8809" y="13832"/>
                    </a:lnTo>
                    <a:lnTo>
                      <a:pt x="8794" y="14021"/>
                    </a:lnTo>
                    <a:lnTo>
                      <a:pt x="8779" y="13832"/>
                    </a:lnTo>
                    <a:lnTo>
                      <a:pt x="8735" y="13832"/>
                    </a:lnTo>
                    <a:lnTo>
                      <a:pt x="8735" y="16295"/>
                    </a:lnTo>
                    <a:lnTo>
                      <a:pt x="8690" y="16484"/>
                    </a:lnTo>
                    <a:lnTo>
                      <a:pt x="8720" y="16295"/>
                    </a:lnTo>
                    <a:lnTo>
                      <a:pt x="8735" y="16295"/>
                    </a:lnTo>
                    <a:lnTo>
                      <a:pt x="8735" y="15726"/>
                    </a:lnTo>
                    <a:lnTo>
                      <a:pt x="8720" y="15916"/>
                    </a:lnTo>
                    <a:lnTo>
                      <a:pt x="8705" y="15916"/>
                    </a:lnTo>
                    <a:lnTo>
                      <a:pt x="8720" y="15726"/>
                    </a:lnTo>
                    <a:lnTo>
                      <a:pt x="8735" y="15726"/>
                    </a:lnTo>
                    <a:lnTo>
                      <a:pt x="8735" y="13832"/>
                    </a:lnTo>
                    <a:lnTo>
                      <a:pt x="8720" y="13832"/>
                    </a:lnTo>
                    <a:lnTo>
                      <a:pt x="8705" y="13642"/>
                    </a:lnTo>
                    <a:lnTo>
                      <a:pt x="8705" y="14400"/>
                    </a:lnTo>
                    <a:lnTo>
                      <a:pt x="8661" y="14400"/>
                    </a:lnTo>
                    <a:lnTo>
                      <a:pt x="8619" y="14211"/>
                    </a:lnTo>
                    <a:lnTo>
                      <a:pt x="8540" y="14021"/>
                    </a:lnTo>
                    <a:lnTo>
                      <a:pt x="8498" y="14021"/>
                    </a:lnTo>
                    <a:lnTo>
                      <a:pt x="8453" y="14589"/>
                    </a:lnTo>
                    <a:lnTo>
                      <a:pt x="8424" y="14589"/>
                    </a:lnTo>
                    <a:lnTo>
                      <a:pt x="8424" y="15916"/>
                    </a:lnTo>
                    <a:lnTo>
                      <a:pt x="8404" y="16105"/>
                    </a:lnTo>
                    <a:lnTo>
                      <a:pt x="8387" y="16105"/>
                    </a:lnTo>
                    <a:lnTo>
                      <a:pt x="8359" y="16246"/>
                    </a:lnTo>
                    <a:lnTo>
                      <a:pt x="8372" y="16105"/>
                    </a:lnTo>
                    <a:lnTo>
                      <a:pt x="8409" y="15916"/>
                    </a:lnTo>
                    <a:lnTo>
                      <a:pt x="8350" y="15916"/>
                    </a:lnTo>
                    <a:lnTo>
                      <a:pt x="8350" y="17811"/>
                    </a:lnTo>
                    <a:lnTo>
                      <a:pt x="8335" y="18000"/>
                    </a:lnTo>
                    <a:lnTo>
                      <a:pt x="8335" y="17811"/>
                    </a:lnTo>
                    <a:lnTo>
                      <a:pt x="8320" y="18000"/>
                    </a:lnTo>
                    <a:lnTo>
                      <a:pt x="8305" y="18000"/>
                    </a:lnTo>
                    <a:lnTo>
                      <a:pt x="8305" y="17811"/>
                    </a:lnTo>
                    <a:lnTo>
                      <a:pt x="8350" y="17811"/>
                    </a:lnTo>
                    <a:lnTo>
                      <a:pt x="8350" y="16484"/>
                    </a:lnTo>
                    <a:lnTo>
                      <a:pt x="8335" y="16484"/>
                    </a:lnTo>
                    <a:lnTo>
                      <a:pt x="8335" y="16674"/>
                    </a:lnTo>
                    <a:lnTo>
                      <a:pt x="8320" y="16674"/>
                    </a:lnTo>
                    <a:lnTo>
                      <a:pt x="8320" y="16863"/>
                    </a:lnTo>
                    <a:lnTo>
                      <a:pt x="8291" y="17053"/>
                    </a:lnTo>
                    <a:lnTo>
                      <a:pt x="8276" y="17242"/>
                    </a:lnTo>
                    <a:lnTo>
                      <a:pt x="8261" y="17053"/>
                    </a:lnTo>
                    <a:lnTo>
                      <a:pt x="8217" y="17053"/>
                    </a:lnTo>
                    <a:lnTo>
                      <a:pt x="8225" y="16863"/>
                    </a:lnTo>
                    <a:lnTo>
                      <a:pt x="8237" y="16674"/>
                    </a:lnTo>
                    <a:lnTo>
                      <a:pt x="8231" y="16674"/>
                    </a:lnTo>
                    <a:lnTo>
                      <a:pt x="8231" y="16484"/>
                    </a:lnTo>
                    <a:lnTo>
                      <a:pt x="8276" y="16484"/>
                    </a:lnTo>
                    <a:lnTo>
                      <a:pt x="8291" y="16674"/>
                    </a:lnTo>
                    <a:lnTo>
                      <a:pt x="8305" y="16674"/>
                    </a:lnTo>
                    <a:lnTo>
                      <a:pt x="8305" y="16863"/>
                    </a:lnTo>
                    <a:lnTo>
                      <a:pt x="8320" y="16863"/>
                    </a:lnTo>
                    <a:lnTo>
                      <a:pt x="8320" y="16484"/>
                    </a:lnTo>
                    <a:lnTo>
                      <a:pt x="8335" y="16484"/>
                    </a:lnTo>
                    <a:lnTo>
                      <a:pt x="8335" y="16295"/>
                    </a:lnTo>
                    <a:lnTo>
                      <a:pt x="8350" y="16295"/>
                    </a:lnTo>
                    <a:lnTo>
                      <a:pt x="8350" y="15916"/>
                    </a:lnTo>
                    <a:lnTo>
                      <a:pt x="8305" y="15916"/>
                    </a:lnTo>
                    <a:lnTo>
                      <a:pt x="8314" y="15726"/>
                    </a:lnTo>
                    <a:lnTo>
                      <a:pt x="8326" y="15537"/>
                    </a:lnTo>
                    <a:lnTo>
                      <a:pt x="8335" y="15347"/>
                    </a:lnTo>
                    <a:lnTo>
                      <a:pt x="8291" y="15158"/>
                    </a:lnTo>
                    <a:lnTo>
                      <a:pt x="8305" y="15158"/>
                    </a:lnTo>
                    <a:lnTo>
                      <a:pt x="8335" y="15347"/>
                    </a:lnTo>
                    <a:lnTo>
                      <a:pt x="8350" y="15347"/>
                    </a:lnTo>
                    <a:lnTo>
                      <a:pt x="8372" y="15537"/>
                    </a:lnTo>
                    <a:lnTo>
                      <a:pt x="8392" y="15726"/>
                    </a:lnTo>
                    <a:lnTo>
                      <a:pt x="8410" y="15916"/>
                    </a:lnTo>
                    <a:lnTo>
                      <a:pt x="8424" y="15916"/>
                    </a:lnTo>
                    <a:lnTo>
                      <a:pt x="8424" y="14589"/>
                    </a:lnTo>
                    <a:lnTo>
                      <a:pt x="8407" y="14589"/>
                    </a:lnTo>
                    <a:lnTo>
                      <a:pt x="8381" y="14400"/>
                    </a:lnTo>
                    <a:lnTo>
                      <a:pt x="8365" y="14400"/>
                    </a:lnTo>
                    <a:lnTo>
                      <a:pt x="8365" y="14779"/>
                    </a:lnTo>
                    <a:lnTo>
                      <a:pt x="8335" y="14779"/>
                    </a:lnTo>
                    <a:lnTo>
                      <a:pt x="8335" y="14589"/>
                    </a:lnTo>
                    <a:lnTo>
                      <a:pt x="8320" y="14589"/>
                    </a:lnTo>
                    <a:lnTo>
                      <a:pt x="8320" y="14968"/>
                    </a:lnTo>
                    <a:lnTo>
                      <a:pt x="8291" y="14968"/>
                    </a:lnTo>
                    <a:lnTo>
                      <a:pt x="8276" y="15158"/>
                    </a:lnTo>
                    <a:lnTo>
                      <a:pt x="8261" y="15158"/>
                    </a:lnTo>
                    <a:lnTo>
                      <a:pt x="8261" y="15916"/>
                    </a:lnTo>
                    <a:lnTo>
                      <a:pt x="8246" y="16105"/>
                    </a:lnTo>
                    <a:lnTo>
                      <a:pt x="8143" y="16105"/>
                    </a:lnTo>
                    <a:lnTo>
                      <a:pt x="8143" y="15916"/>
                    </a:lnTo>
                    <a:lnTo>
                      <a:pt x="8261" y="15916"/>
                    </a:lnTo>
                    <a:lnTo>
                      <a:pt x="8261" y="15158"/>
                    </a:lnTo>
                    <a:lnTo>
                      <a:pt x="8246" y="15158"/>
                    </a:lnTo>
                    <a:lnTo>
                      <a:pt x="8231" y="14968"/>
                    </a:lnTo>
                    <a:lnTo>
                      <a:pt x="8246" y="14968"/>
                    </a:lnTo>
                    <a:lnTo>
                      <a:pt x="8246" y="14779"/>
                    </a:lnTo>
                    <a:lnTo>
                      <a:pt x="8320" y="14779"/>
                    </a:lnTo>
                    <a:lnTo>
                      <a:pt x="8320" y="14589"/>
                    </a:lnTo>
                    <a:lnTo>
                      <a:pt x="8274" y="14589"/>
                    </a:lnTo>
                    <a:lnTo>
                      <a:pt x="8247" y="14400"/>
                    </a:lnTo>
                    <a:lnTo>
                      <a:pt x="8335" y="14400"/>
                    </a:lnTo>
                    <a:lnTo>
                      <a:pt x="8335" y="14589"/>
                    </a:lnTo>
                    <a:lnTo>
                      <a:pt x="8365" y="14779"/>
                    </a:lnTo>
                    <a:lnTo>
                      <a:pt x="8365" y="14400"/>
                    </a:lnTo>
                    <a:lnTo>
                      <a:pt x="8352" y="14400"/>
                    </a:lnTo>
                    <a:lnTo>
                      <a:pt x="8362" y="14211"/>
                    </a:lnTo>
                    <a:lnTo>
                      <a:pt x="8365" y="14021"/>
                    </a:lnTo>
                    <a:lnTo>
                      <a:pt x="8343" y="14021"/>
                    </a:lnTo>
                    <a:lnTo>
                      <a:pt x="8322" y="13832"/>
                    </a:lnTo>
                    <a:lnTo>
                      <a:pt x="8304" y="13832"/>
                    </a:lnTo>
                    <a:lnTo>
                      <a:pt x="8291" y="13642"/>
                    </a:lnTo>
                    <a:lnTo>
                      <a:pt x="8281" y="13832"/>
                    </a:lnTo>
                    <a:lnTo>
                      <a:pt x="8292" y="14021"/>
                    </a:lnTo>
                    <a:lnTo>
                      <a:pt x="8284" y="14211"/>
                    </a:lnTo>
                    <a:lnTo>
                      <a:pt x="8217" y="14211"/>
                    </a:lnTo>
                    <a:lnTo>
                      <a:pt x="8231" y="14400"/>
                    </a:lnTo>
                    <a:lnTo>
                      <a:pt x="8217" y="14400"/>
                    </a:lnTo>
                    <a:lnTo>
                      <a:pt x="8217" y="14589"/>
                    </a:lnTo>
                    <a:lnTo>
                      <a:pt x="8202" y="14589"/>
                    </a:lnTo>
                    <a:lnTo>
                      <a:pt x="8202" y="14779"/>
                    </a:lnTo>
                    <a:lnTo>
                      <a:pt x="8024" y="14779"/>
                    </a:lnTo>
                    <a:lnTo>
                      <a:pt x="8015" y="14968"/>
                    </a:lnTo>
                    <a:lnTo>
                      <a:pt x="8009" y="14968"/>
                    </a:lnTo>
                    <a:lnTo>
                      <a:pt x="8003" y="15158"/>
                    </a:lnTo>
                    <a:lnTo>
                      <a:pt x="7995" y="15347"/>
                    </a:lnTo>
                    <a:lnTo>
                      <a:pt x="8054" y="15347"/>
                    </a:lnTo>
                    <a:lnTo>
                      <a:pt x="8069" y="15158"/>
                    </a:lnTo>
                    <a:lnTo>
                      <a:pt x="8091" y="15347"/>
                    </a:lnTo>
                    <a:lnTo>
                      <a:pt x="8115" y="15347"/>
                    </a:lnTo>
                    <a:lnTo>
                      <a:pt x="8141" y="15537"/>
                    </a:lnTo>
                    <a:lnTo>
                      <a:pt x="8172" y="15537"/>
                    </a:lnTo>
                    <a:lnTo>
                      <a:pt x="8157" y="15726"/>
                    </a:lnTo>
                    <a:lnTo>
                      <a:pt x="8098" y="15726"/>
                    </a:lnTo>
                    <a:lnTo>
                      <a:pt x="8083" y="15916"/>
                    </a:lnTo>
                    <a:lnTo>
                      <a:pt x="8113" y="15916"/>
                    </a:lnTo>
                    <a:lnTo>
                      <a:pt x="8128" y="16105"/>
                    </a:lnTo>
                    <a:lnTo>
                      <a:pt x="8128" y="16295"/>
                    </a:lnTo>
                    <a:lnTo>
                      <a:pt x="8150" y="16295"/>
                    </a:lnTo>
                    <a:lnTo>
                      <a:pt x="8194" y="16484"/>
                    </a:lnTo>
                    <a:lnTo>
                      <a:pt x="8069" y="16484"/>
                    </a:lnTo>
                    <a:lnTo>
                      <a:pt x="8054" y="16295"/>
                    </a:lnTo>
                    <a:lnTo>
                      <a:pt x="8024" y="16295"/>
                    </a:lnTo>
                    <a:lnTo>
                      <a:pt x="8024" y="16105"/>
                    </a:lnTo>
                    <a:lnTo>
                      <a:pt x="8054" y="16105"/>
                    </a:lnTo>
                    <a:lnTo>
                      <a:pt x="8054" y="16295"/>
                    </a:lnTo>
                    <a:lnTo>
                      <a:pt x="8098" y="16295"/>
                    </a:lnTo>
                    <a:lnTo>
                      <a:pt x="8069" y="16105"/>
                    </a:lnTo>
                    <a:lnTo>
                      <a:pt x="8069" y="15916"/>
                    </a:lnTo>
                    <a:lnTo>
                      <a:pt x="8054" y="15726"/>
                    </a:lnTo>
                    <a:lnTo>
                      <a:pt x="8039" y="15726"/>
                    </a:lnTo>
                    <a:lnTo>
                      <a:pt x="8024" y="15537"/>
                    </a:lnTo>
                    <a:lnTo>
                      <a:pt x="8024" y="15726"/>
                    </a:lnTo>
                    <a:lnTo>
                      <a:pt x="7950" y="15726"/>
                    </a:lnTo>
                    <a:lnTo>
                      <a:pt x="7950" y="15347"/>
                    </a:lnTo>
                    <a:lnTo>
                      <a:pt x="7980" y="15347"/>
                    </a:lnTo>
                    <a:lnTo>
                      <a:pt x="7950" y="15158"/>
                    </a:lnTo>
                    <a:lnTo>
                      <a:pt x="7935" y="15063"/>
                    </a:lnTo>
                    <a:lnTo>
                      <a:pt x="7935" y="15916"/>
                    </a:lnTo>
                    <a:lnTo>
                      <a:pt x="7921" y="15916"/>
                    </a:lnTo>
                    <a:lnTo>
                      <a:pt x="7921" y="16105"/>
                    </a:lnTo>
                    <a:lnTo>
                      <a:pt x="7876" y="15916"/>
                    </a:lnTo>
                    <a:lnTo>
                      <a:pt x="7891" y="15916"/>
                    </a:lnTo>
                    <a:lnTo>
                      <a:pt x="7921" y="15726"/>
                    </a:lnTo>
                    <a:lnTo>
                      <a:pt x="7935" y="15726"/>
                    </a:lnTo>
                    <a:lnTo>
                      <a:pt x="7935" y="15063"/>
                    </a:lnTo>
                    <a:lnTo>
                      <a:pt x="7921" y="14968"/>
                    </a:lnTo>
                    <a:lnTo>
                      <a:pt x="7861" y="14968"/>
                    </a:lnTo>
                    <a:lnTo>
                      <a:pt x="7861" y="15726"/>
                    </a:lnTo>
                    <a:lnTo>
                      <a:pt x="7806" y="15726"/>
                    </a:lnTo>
                    <a:lnTo>
                      <a:pt x="7793" y="15916"/>
                    </a:lnTo>
                    <a:lnTo>
                      <a:pt x="7777" y="15916"/>
                    </a:lnTo>
                    <a:lnTo>
                      <a:pt x="7758" y="16105"/>
                    </a:lnTo>
                    <a:lnTo>
                      <a:pt x="7713" y="15726"/>
                    </a:lnTo>
                    <a:lnTo>
                      <a:pt x="7713" y="15537"/>
                    </a:lnTo>
                    <a:lnTo>
                      <a:pt x="7684" y="15537"/>
                    </a:lnTo>
                    <a:lnTo>
                      <a:pt x="7669" y="15726"/>
                    </a:lnTo>
                    <a:lnTo>
                      <a:pt x="7654" y="15537"/>
                    </a:lnTo>
                    <a:lnTo>
                      <a:pt x="7626" y="15537"/>
                    </a:lnTo>
                    <a:lnTo>
                      <a:pt x="7624" y="15529"/>
                    </a:lnTo>
                    <a:lnTo>
                      <a:pt x="7624" y="16484"/>
                    </a:lnTo>
                    <a:lnTo>
                      <a:pt x="7593" y="16484"/>
                    </a:lnTo>
                    <a:lnTo>
                      <a:pt x="7565" y="16674"/>
                    </a:lnTo>
                    <a:lnTo>
                      <a:pt x="7506" y="16674"/>
                    </a:lnTo>
                    <a:lnTo>
                      <a:pt x="7506" y="16484"/>
                    </a:lnTo>
                    <a:lnTo>
                      <a:pt x="7521" y="16484"/>
                    </a:lnTo>
                    <a:lnTo>
                      <a:pt x="7521" y="16295"/>
                    </a:lnTo>
                    <a:lnTo>
                      <a:pt x="7580" y="16295"/>
                    </a:lnTo>
                    <a:lnTo>
                      <a:pt x="7624" y="16484"/>
                    </a:lnTo>
                    <a:lnTo>
                      <a:pt x="7624" y="15529"/>
                    </a:lnTo>
                    <a:lnTo>
                      <a:pt x="7593" y="15347"/>
                    </a:lnTo>
                    <a:lnTo>
                      <a:pt x="7580" y="15158"/>
                    </a:lnTo>
                    <a:lnTo>
                      <a:pt x="7715" y="15158"/>
                    </a:lnTo>
                    <a:lnTo>
                      <a:pt x="7732" y="15347"/>
                    </a:lnTo>
                    <a:lnTo>
                      <a:pt x="7728" y="15537"/>
                    </a:lnTo>
                    <a:lnTo>
                      <a:pt x="7713" y="15537"/>
                    </a:lnTo>
                    <a:lnTo>
                      <a:pt x="7736" y="15726"/>
                    </a:lnTo>
                    <a:lnTo>
                      <a:pt x="7802" y="15726"/>
                    </a:lnTo>
                    <a:lnTo>
                      <a:pt x="7802" y="15537"/>
                    </a:lnTo>
                    <a:lnTo>
                      <a:pt x="7846" y="15537"/>
                    </a:lnTo>
                    <a:lnTo>
                      <a:pt x="7861" y="15726"/>
                    </a:lnTo>
                    <a:lnTo>
                      <a:pt x="7861" y="14968"/>
                    </a:lnTo>
                    <a:lnTo>
                      <a:pt x="7832" y="14968"/>
                    </a:lnTo>
                    <a:lnTo>
                      <a:pt x="7817" y="15158"/>
                    </a:lnTo>
                    <a:lnTo>
                      <a:pt x="7787" y="15158"/>
                    </a:lnTo>
                    <a:lnTo>
                      <a:pt x="7787" y="15221"/>
                    </a:lnTo>
                    <a:lnTo>
                      <a:pt x="7780" y="15158"/>
                    </a:lnTo>
                    <a:lnTo>
                      <a:pt x="7735" y="14968"/>
                    </a:lnTo>
                    <a:lnTo>
                      <a:pt x="7780" y="14968"/>
                    </a:lnTo>
                    <a:lnTo>
                      <a:pt x="7802" y="15158"/>
                    </a:lnTo>
                    <a:lnTo>
                      <a:pt x="7802" y="14968"/>
                    </a:lnTo>
                    <a:lnTo>
                      <a:pt x="7803" y="14968"/>
                    </a:lnTo>
                    <a:lnTo>
                      <a:pt x="7785" y="14779"/>
                    </a:lnTo>
                    <a:lnTo>
                      <a:pt x="7765" y="14589"/>
                    </a:lnTo>
                    <a:lnTo>
                      <a:pt x="7713" y="14589"/>
                    </a:lnTo>
                    <a:lnTo>
                      <a:pt x="7684" y="14779"/>
                    </a:lnTo>
                    <a:lnTo>
                      <a:pt x="7621" y="14779"/>
                    </a:lnTo>
                    <a:lnTo>
                      <a:pt x="7554" y="14968"/>
                    </a:lnTo>
                    <a:lnTo>
                      <a:pt x="7521" y="14968"/>
                    </a:lnTo>
                    <a:lnTo>
                      <a:pt x="7513" y="15063"/>
                    </a:lnTo>
                    <a:lnTo>
                      <a:pt x="7513" y="16295"/>
                    </a:lnTo>
                    <a:lnTo>
                      <a:pt x="7491" y="16295"/>
                    </a:lnTo>
                    <a:lnTo>
                      <a:pt x="7491" y="16863"/>
                    </a:lnTo>
                    <a:lnTo>
                      <a:pt x="7424" y="17053"/>
                    </a:lnTo>
                    <a:lnTo>
                      <a:pt x="7356" y="17242"/>
                    </a:lnTo>
                    <a:lnTo>
                      <a:pt x="7285" y="17432"/>
                    </a:lnTo>
                    <a:lnTo>
                      <a:pt x="7210" y="17621"/>
                    </a:lnTo>
                    <a:lnTo>
                      <a:pt x="7277" y="17432"/>
                    </a:lnTo>
                    <a:lnTo>
                      <a:pt x="7345" y="17242"/>
                    </a:lnTo>
                    <a:lnTo>
                      <a:pt x="7416" y="17053"/>
                    </a:lnTo>
                    <a:lnTo>
                      <a:pt x="7491" y="16863"/>
                    </a:lnTo>
                    <a:lnTo>
                      <a:pt x="7476" y="16674"/>
                    </a:lnTo>
                    <a:lnTo>
                      <a:pt x="7491" y="16674"/>
                    </a:lnTo>
                    <a:lnTo>
                      <a:pt x="7491" y="16295"/>
                    </a:lnTo>
                    <a:lnTo>
                      <a:pt x="7432" y="16295"/>
                    </a:lnTo>
                    <a:lnTo>
                      <a:pt x="7432" y="16105"/>
                    </a:lnTo>
                    <a:lnTo>
                      <a:pt x="7469" y="16105"/>
                    </a:lnTo>
                    <a:lnTo>
                      <a:pt x="7513" y="16295"/>
                    </a:lnTo>
                    <a:lnTo>
                      <a:pt x="7513" y="15063"/>
                    </a:lnTo>
                    <a:lnTo>
                      <a:pt x="7491" y="15347"/>
                    </a:lnTo>
                    <a:lnTo>
                      <a:pt x="7417" y="15347"/>
                    </a:lnTo>
                    <a:lnTo>
                      <a:pt x="7417" y="16295"/>
                    </a:lnTo>
                    <a:lnTo>
                      <a:pt x="7328" y="16295"/>
                    </a:lnTo>
                    <a:lnTo>
                      <a:pt x="7343" y="16105"/>
                    </a:lnTo>
                    <a:lnTo>
                      <a:pt x="7328" y="16105"/>
                    </a:lnTo>
                    <a:lnTo>
                      <a:pt x="7313" y="16295"/>
                    </a:lnTo>
                    <a:lnTo>
                      <a:pt x="7291" y="15916"/>
                    </a:lnTo>
                    <a:lnTo>
                      <a:pt x="7280" y="15916"/>
                    </a:lnTo>
                    <a:lnTo>
                      <a:pt x="7269" y="15726"/>
                    </a:lnTo>
                    <a:lnTo>
                      <a:pt x="7388" y="15916"/>
                    </a:lnTo>
                    <a:lnTo>
                      <a:pt x="7402" y="16105"/>
                    </a:lnTo>
                    <a:lnTo>
                      <a:pt x="7417" y="16105"/>
                    </a:lnTo>
                    <a:lnTo>
                      <a:pt x="7417" y="15347"/>
                    </a:lnTo>
                    <a:lnTo>
                      <a:pt x="7388" y="15347"/>
                    </a:lnTo>
                    <a:lnTo>
                      <a:pt x="7396" y="15158"/>
                    </a:lnTo>
                    <a:lnTo>
                      <a:pt x="7408" y="14968"/>
                    </a:lnTo>
                    <a:lnTo>
                      <a:pt x="7417" y="14779"/>
                    </a:lnTo>
                    <a:lnTo>
                      <a:pt x="7373" y="14779"/>
                    </a:lnTo>
                    <a:lnTo>
                      <a:pt x="7359" y="14968"/>
                    </a:lnTo>
                    <a:lnTo>
                      <a:pt x="7327" y="15158"/>
                    </a:lnTo>
                    <a:lnTo>
                      <a:pt x="7313" y="15158"/>
                    </a:lnTo>
                    <a:lnTo>
                      <a:pt x="7311" y="14968"/>
                    </a:lnTo>
                    <a:lnTo>
                      <a:pt x="7301" y="14779"/>
                    </a:lnTo>
                    <a:lnTo>
                      <a:pt x="7358" y="14779"/>
                    </a:lnTo>
                    <a:lnTo>
                      <a:pt x="7347" y="14589"/>
                    </a:lnTo>
                    <a:lnTo>
                      <a:pt x="7325" y="14400"/>
                    </a:lnTo>
                    <a:lnTo>
                      <a:pt x="7313" y="14400"/>
                    </a:lnTo>
                    <a:lnTo>
                      <a:pt x="7284" y="14211"/>
                    </a:lnTo>
                    <a:lnTo>
                      <a:pt x="7269" y="14085"/>
                    </a:lnTo>
                    <a:lnTo>
                      <a:pt x="7269" y="14211"/>
                    </a:lnTo>
                    <a:lnTo>
                      <a:pt x="7260" y="14400"/>
                    </a:lnTo>
                    <a:lnTo>
                      <a:pt x="7248" y="14589"/>
                    </a:lnTo>
                    <a:lnTo>
                      <a:pt x="7195" y="14589"/>
                    </a:lnTo>
                    <a:lnTo>
                      <a:pt x="7195" y="17621"/>
                    </a:lnTo>
                    <a:lnTo>
                      <a:pt x="7165" y="17432"/>
                    </a:lnTo>
                    <a:lnTo>
                      <a:pt x="7195" y="17432"/>
                    </a:lnTo>
                    <a:lnTo>
                      <a:pt x="7195" y="14589"/>
                    </a:lnTo>
                    <a:lnTo>
                      <a:pt x="7175" y="14589"/>
                    </a:lnTo>
                    <a:lnTo>
                      <a:pt x="7146" y="14400"/>
                    </a:lnTo>
                    <a:lnTo>
                      <a:pt x="7091" y="14400"/>
                    </a:lnTo>
                    <a:lnTo>
                      <a:pt x="7091" y="15537"/>
                    </a:lnTo>
                    <a:lnTo>
                      <a:pt x="7055" y="15726"/>
                    </a:lnTo>
                    <a:lnTo>
                      <a:pt x="7030" y="15726"/>
                    </a:lnTo>
                    <a:lnTo>
                      <a:pt x="7014" y="15916"/>
                    </a:lnTo>
                    <a:lnTo>
                      <a:pt x="7003" y="15916"/>
                    </a:lnTo>
                    <a:lnTo>
                      <a:pt x="7003" y="16105"/>
                    </a:lnTo>
                    <a:lnTo>
                      <a:pt x="6979" y="16105"/>
                    </a:lnTo>
                    <a:lnTo>
                      <a:pt x="6967" y="16295"/>
                    </a:lnTo>
                    <a:lnTo>
                      <a:pt x="6958" y="16484"/>
                    </a:lnTo>
                    <a:lnTo>
                      <a:pt x="6943" y="16484"/>
                    </a:lnTo>
                    <a:lnTo>
                      <a:pt x="6929" y="16295"/>
                    </a:lnTo>
                    <a:lnTo>
                      <a:pt x="6929" y="16484"/>
                    </a:lnTo>
                    <a:lnTo>
                      <a:pt x="6914" y="16484"/>
                    </a:lnTo>
                    <a:lnTo>
                      <a:pt x="6914" y="16295"/>
                    </a:lnTo>
                    <a:lnTo>
                      <a:pt x="6869" y="16295"/>
                    </a:lnTo>
                    <a:lnTo>
                      <a:pt x="6869" y="16484"/>
                    </a:lnTo>
                    <a:lnTo>
                      <a:pt x="6825" y="16484"/>
                    </a:lnTo>
                    <a:lnTo>
                      <a:pt x="6795" y="16674"/>
                    </a:lnTo>
                    <a:lnTo>
                      <a:pt x="6781" y="16674"/>
                    </a:lnTo>
                    <a:lnTo>
                      <a:pt x="6758" y="16484"/>
                    </a:lnTo>
                    <a:lnTo>
                      <a:pt x="6751" y="16484"/>
                    </a:lnTo>
                    <a:lnTo>
                      <a:pt x="6751" y="16863"/>
                    </a:lnTo>
                    <a:lnTo>
                      <a:pt x="6721" y="16863"/>
                    </a:lnTo>
                    <a:lnTo>
                      <a:pt x="6736" y="17053"/>
                    </a:lnTo>
                    <a:lnTo>
                      <a:pt x="6688" y="17053"/>
                    </a:lnTo>
                    <a:lnTo>
                      <a:pt x="6621" y="16863"/>
                    </a:lnTo>
                    <a:lnTo>
                      <a:pt x="6618" y="16863"/>
                    </a:lnTo>
                    <a:lnTo>
                      <a:pt x="6618" y="18758"/>
                    </a:lnTo>
                    <a:lnTo>
                      <a:pt x="6588" y="18568"/>
                    </a:lnTo>
                    <a:lnTo>
                      <a:pt x="6499" y="18758"/>
                    </a:lnTo>
                    <a:lnTo>
                      <a:pt x="6446" y="18872"/>
                    </a:lnTo>
                    <a:lnTo>
                      <a:pt x="6455" y="18758"/>
                    </a:lnTo>
                    <a:lnTo>
                      <a:pt x="6455" y="18568"/>
                    </a:lnTo>
                    <a:lnTo>
                      <a:pt x="6484" y="18568"/>
                    </a:lnTo>
                    <a:lnTo>
                      <a:pt x="6484" y="18758"/>
                    </a:lnTo>
                    <a:lnTo>
                      <a:pt x="6499" y="18758"/>
                    </a:lnTo>
                    <a:lnTo>
                      <a:pt x="6529" y="18568"/>
                    </a:lnTo>
                    <a:lnTo>
                      <a:pt x="6496" y="18568"/>
                    </a:lnTo>
                    <a:lnTo>
                      <a:pt x="6440" y="18411"/>
                    </a:lnTo>
                    <a:lnTo>
                      <a:pt x="6440" y="18884"/>
                    </a:lnTo>
                    <a:lnTo>
                      <a:pt x="6410" y="18947"/>
                    </a:lnTo>
                    <a:lnTo>
                      <a:pt x="6410" y="18758"/>
                    </a:lnTo>
                    <a:lnTo>
                      <a:pt x="6440" y="18758"/>
                    </a:lnTo>
                    <a:lnTo>
                      <a:pt x="6440" y="18411"/>
                    </a:lnTo>
                    <a:lnTo>
                      <a:pt x="6429" y="18379"/>
                    </a:lnTo>
                    <a:lnTo>
                      <a:pt x="6396" y="18189"/>
                    </a:lnTo>
                    <a:lnTo>
                      <a:pt x="6396" y="18379"/>
                    </a:lnTo>
                    <a:lnTo>
                      <a:pt x="6381" y="18379"/>
                    </a:lnTo>
                    <a:lnTo>
                      <a:pt x="6410" y="18568"/>
                    </a:lnTo>
                    <a:lnTo>
                      <a:pt x="6396" y="18758"/>
                    </a:lnTo>
                    <a:lnTo>
                      <a:pt x="6366" y="18758"/>
                    </a:lnTo>
                    <a:lnTo>
                      <a:pt x="6366" y="18568"/>
                    </a:lnTo>
                    <a:lnTo>
                      <a:pt x="6381" y="18568"/>
                    </a:lnTo>
                    <a:lnTo>
                      <a:pt x="6381" y="18379"/>
                    </a:lnTo>
                    <a:lnTo>
                      <a:pt x="6410" y="18000"/>
                    </a:lnTo>
                    <a:lnTo>
                      <a:pt x="6496" y="18000"/>
                    </a:lnTo>
                    <a:lnTo>
                      <a:pt x="6544" y="18189"/>
                    </a:lnTo>
                    <a:lnTo>
                      <a:pt x="6562" y="18189"/>
                    </a:lnTo>
                    <a:lnTo>
                      <a:pt x="6581" y="18379"/>
                    </a:lnTo>
                    <a:lnTo>
                      <a:pt x="6603" y="18568"/>
                    </a:lnTo>
                    <a:lnTo>
                      <a:pt x="6618" y="18758"/>
                    </a:lnTo>
                    <a:lnTo>
                      <a:pt x="6618" y="16863"/>
                    </a:lnTo>
                    <a:lnTo>
                      <a:pt x="6603" y="16863"/>
                    </a:lnTo>
                    <a:lnTo>
                      <a:pt x="6618" y="16674"/>
                    </a:lnTo>
                    <a:lnTo>
                      <a:pt x="6647" y="16674"/>
                    </a:lnTo>
                    <a:lnTo>
                      <a:pt x="6662" y="16484"/>
                    </a:lnTo>
                    <a:lnTo>
                      <a:pt x="6677" y="16674"/>
                    </a:lnTo>
                    <a:lnTo>
                      <a:pt x="6677" y="16863"/>
                    </a:lnTo>
                    <a:lnTo>
                      <a:pt x="6721" y="16863"/>
                    </a:lnTo>
                    <a:lnTo>
                      <a:pt x="6692" y="16674"/>
                    </a:lnTo>
                    <a:lnTo>
                      <a:pt x="6751" y="16674"/>
                    </a:lnTo>
                    <a:lnTo>
                      <a:pt x="6751" y="16484"/>
                    </a:lnTo>
                    <a:lnTo>
                      <a:pt x="6714" y="16484"/>
                    </a:lnTo>
                    <a:lnTo>
                      <a:pt x="6692" y="16295"/>
                    </a:lnTo>
                    <a:lnTo>
                      <a:pt x="6662" y="16295"/>
                    </a:lnTo>
                    <a:lnTo>
                      <a:pt x="6632" y="16105"/>
                    </a:lnTo>
                    <a:lnTo>
                      <a:pt x="6692" y="15916"/>
                    </a:lnTo>
                    <a:lnTo>
                      <a:pt x="6677" y="15916"/>
                    </a:lnTo>
                    <a:lnTo>
                      <a:pt x="6647" y="15726"/>
                    </a:lnTo>
                    <a:lnTo>
                      <a:pt x="6706" y="15726"/>
                    </a:lnTo>
                    <a:lnTo>
                      <a:pt x="6692" y="15916"/>
                    </a:lnTo>
                    <a:lnTo>
                      <a:pt x="6721" y="15916"/>
                    </a:lnTo>
                    <a:lnTo>
                      <a:pt x="6721" y="15726"/>
                    </a:lnTo>
                    <a:lnTo>
                      <a:pt x="6720" y="15726"/>
                    </a:lnTo>
                    <a:lnTo>
                      <a:pt x="6751" y="15537"/>
                    </a:lnTo>
                    <a:lnTo>
                      <a:pt x="6766" y="15347"/>
                    </a:lnTo>
                    <a:lnTo>
                      <a:pt x="6751" y="15347"/>
                    </a:lnTo>
                    <a:lnTo>
                      <a:pt x="6751" y="15158"/>
                    </a:lnTo>
                    <a:lnTo>
                      <a:pt x="6781" y="15158"/>
                    </a:lnTo>
                    <a:lnTo>
                      <a:pt x="6781" y="15347"/>
                    </a:lnTo>
                    <a:lnTo>
                      <a:pt x="6795" y="15347"/>
                    </a:lnTo>
                    <a:lnTo>
                      <a:pt x="6880" y="14984"/>
                    </a:lnTo>
                    <a:lnTo>
                      <a:pt x="7003" y="15158"/>
                    </a:lnTo>
                    <a:lnTo>
                      <a:pt x="7025" y="15347"/>
                    </a:lnTo>
                    <a:lnTo>
                      <a:pt x="7069" y="15347"/>
                    </a:lnTo>
                    <a:lnTo>
                      <a:pt x="7091" y="15537"/>
                    </a:lnTo>
                    <a:lnTo>
                      <a:pt x="7091" y="14400"/>
                    </a:lnTo>
                    <a:lnTo>
                      <a:pt x="7032" y="14400"/>
                    </a:lnTo>
                    <a:lnTo>
                      <a:pt x="7032" y="14211"/>
                    </a:lnTo>
                    <a:lnTo>
                      <a:pt x="7017" y="14021"/>
                    </a:lnTo>
                    <a:lnTo>
                      <a:pt x="7062" y="14021"/>
                    </a:lnTo>
                    <a:lnTo>
                      <a:pt x="7047" y="14211"/>
                    </a:lnTo>
                    <a:lnTo>
                      <a:pt x="7091" y="14211"/>
                    </a:lnTo>
                    <a:lnTo>
                      <a:pt x="7125" y="14021"/>
                    </a:lnTo>
                    <a:lnTo>
                      <a:pt x="7156" y="14021"/>
                    </a:lnTo>
                    <a:lnTo>
                      <a:pt x="7185" y="13832"/>
                    </a:lnTo>
                    <a:lnTo>
                      <a:pt x="7219" y="13832"/>
                    </a:lnTo>
                    <a:lnTo>
                      <a:pt x="7231" y="14021"/>
                    </a:lnTo>
                    <a:lnTo>
                      <a:pt x="7239" y="14211"/>
                    </a:lnTo>
                    <a:lnTo>
                      <a:pt x="7239" y="14021"/>
                    </a:lnTo>
                    <a:lnTo>
                      <a:pt x="7254" y="14021"/>
                    </a:lnTo>
                    <a:lnTo>
                      <a:pt x="7254" y="14211"/>
                    </a:lnTo>
                    <a:lnTo>
                      <a:pt x="7269" y="14211"/>
                    </a:lnTo>
                    <a:lnTo>
                      <a:pt x="7269" y="14085"/>
                    </a:lnTo>
                    <a:lnTo>
                      <a:pt x="7262" y="14021"/>
                    </a:lnTo>
                    <a:lnTo>
                      <a:pt x="7269" y="14021"/>
                    </a:lnTo>
                    <a:lnTo>
                      <a:pt x="7269" y="13832"/>
                    </a:lnTo>
                    <a:lnTo>
                      <a:pt x="7313" y="13832"/>
                    </a:lnTo>
                    <a:lnTo>
                      <a:pt x="7328" y="13642"/>
                    </a:lnTo>
                    <a:lnTo>
                      <a:pt x="7373" y="13642"/>
                    </a:lnTo>
                    <a:lnTo>
                      <a:pt x="7402" y="13832"/>
                    </a:lnTo>
                    <a:lnTo>
                      <a:pt x="7462" y="13832"/>
                    </a:lnTo>
                    <a:lnTo>
                      <a:pt x="7462" y="14021"/>
                    </a:lnTo>
                    <a:lnTo>
                      <a:pt x="7447" y="14021"/>
                    </a:lnTo>
                    <a:lnTo>
                      <a:pt x="7432" y="13832"/>
                    </a:lnTo>
                    <a:lnTo>
                      <a:pt x="7432" y="14021"/>
                    </a:lnTo>
                    <a:lnTo>
                      <a:pt x="7417" y="14211"/>
                    </a:lnTo>
                    <a:lnTo>
                      <a:pt x="7432" y="14400"/>
                    </a:lnTo>
                    <a:lnTo>
                      <a:pt x="7462" y="14400"/>
                    </a:lnTo>
                    <a:lnTo>
                      <a:pt x="7462" y="14589"/>
                    </a:lnTo>
                    <a:lnTo>
                      <a:pt x="7476" y="14779"/>
                    </a:lnTo>
                    <a:lnTo>
                      <a:pt x="7515" y="14779"/>
                    </a:lnTo>
                    <a:lnTo>
                      <a:pt x="7527" y="14589"/>
                    </a:lnTo>
                    <a:lnTo>
                      <a:pt x="7535" y="14405"/>
                    </a:lnTo>
                    <a:lnTo>
                      <a:pt x="7534" y="14211"/>
                    </a:lnTo>
                    <a:lnTo>
                      <a:pt x="7529" y="14211"/>
                    </a:lnTo>
                    <a:lnTo>
                      <a:pt x="7521" y="14021"/>
                    </a:lnTo>
                    <a:lnTo>
                      <a:pt x="7491" y="14021"/>
                    </a:lnTo>
                    <a:lnTo>
                      <a:pt x="7491" y="13832"/>
                    </a:lnTo>
                    <a:lnTo>
                      <a:pt x="7536" y="13832"/>
                    </a:lnTo>
                    <a:lnTo>
                      <a:pt x="7536" y="14021"/>
                    </a:lnTo>
                    <a:lnTo>
                      <a:pt x="7580" y="14021"/>
                    </a:lnTo>
                    <a:lnTo>
                      <a:pt x="7595" y="14211"/>
                    </a:lnTo>
                    <a:lnTo>
                      <a:pt x="7583" y="14211"/>
                    </a:lnTo>
                    <a:lnTo>
                      <a:pt x="7571" y="14400"/>
                    </a:lnTo>
                    <a:lnTo>
                      <a:pt x="7555" y="14400"/>
                    </a:lnTo>
                    <a:lnTo>
                      <a:pt x="7536" y="14589"/>
                    </a:lnTo>
                    <a:lnTo>
                      <a:pt x="7639" y="14589"/>
                    </a:lnTo>
                    <a:lnTo>
                      <a:pt x="7639" y="14400"/>
                    </a:lnTo>
                    <a:lnTo>
                      <a:pt x="7669" y="14400"/>
                    </a:lnTo>
                    <a:lnTo>
                      <a:pt x="7684" y="14211"/>
                    </a:lnTo>
                    <a:lnTo>
                      <a:pt x="7728" y="14211"/>
                    </a:lnTo>
                    <a:lnTo>
                      <a:pt x="7728" y="14400"/>
                    </a:lnTo>
                    <a:lnTo>
                      <a:pt x="7743" y="14400"/>
                    </a:lnTo>
                    <a:lnTo>
                      <a:pt x="7743" y="14211"/>
                    </a:lnTo>
                    <a:lnTo>
                      <a:pt x="7772" y="14211"/>
                    </a:lnTo>
                    <a:lnTo>
                      <a:pt x="7758" y="14021"/>
                    </a:lnTo>
                    <a:lnTo>
                      <a:pt x="7678" y="14021"/>
                    </a:lnTo>
                    <a:lnTo>
                      <a:pt x="7654" y="13832"/>
                    </a:lnTo>
                    <a:lnTo>
                      <a:pt x="7624" y="14211"/>
                    </a:lnTo>
                    <a:lnTo>
                      <a:pt x="7610" y="14211"/>
                    </a:lnTo>
                    <a:lnTo>
                      <a:pt x="7595" y="14021"/>
                    </a:lnTo>
                    <a:lnTo>
                      <a:pt x="7610" y="13832"/>
                    </a:lnTo>
                    <a:lnTo>
                      <a:pt x="7565" y="13832"/>
                    </a:lnTo>
                    <a:lnTo>
                      <a:pt x="7565" y="13642"/>
                    </a:lnTo>
                    <a:lnTo>
                      <a:pt x="7580" y="13642"/>
                    </a:lnTo>
                    <a:lnTo>
                      <a:pt x="7580" y="13832"/>
                    </a:lnTo>
                    <a:lnTo>
                      <a:pt x="7595" y="13642"/>
                    </a:lnTo>
                    <a:lnTo>
                      <a:pt x="7624" y="13642"/>
                    </a:lnTo>
                    <a:lnTo>
                      <a:pt x="7624" y="13832"/>
                    </a:lnTo>
                    <a:lnTo>
                      <a:pt x="7772" y="13832"/>
                    </a:lnTo>
                    <a:lnTo>
                      <a:pt x="7772" y="14021"/>
                    </a:lnTo>
                    <a:lnTo>
                      <a:pt x="7802" y="14021"/>
                    </a:lnTo>
                    <a:lnTo>
                      <a:pt x="7787" y="13832"/>
                    </a:lnTo>
                    <a:lnTo>
                      <a:pt x="7817" y="13832"/>
                    </a:lnTo>
                    <a:lnTo>
                      <a:pt x="7817" y="14021"/>
                    </a:lnTo>
                    <a:lnTo>
                      <a:pt x="7845" y="14021"/>
                    </a:lnTo>
                    <a:lnTo>
                      <a:pt x="7877" y="13832"/>
                    </a:lnTo>
                    <a:lnTo>
                      <a:pt x="7891" y="13642"/>
                    </a:lnTo>
                    <a:lnTo>
                      <a:pt x="8128" y="13642"/>
                    </a:lnTo>
                    <a:lnTo>
                      <a:pt x="8161" y="13453"/>
                    </a:lnTo>
                    <a:lnTo>
                      <a:pt x="8193" y="13263"/>
                    </a:lnTo>
                    <a:lnTo>
                      <a:pt x="8221" y="13074"/>
                    </a:lnTo>
                    <a:lnTo>
                      <a:pt x="8246" y="12884"/>
                    </a:lnTo>
                    <a:lnTo>
                      <a:pt x="8242" y="13074"/>
                    </a:lnTo>
                    <a:lnTo>
                      <a:pt x="8211" y="13263"/>
                    </a:lnTo>
                    <a:lnTo>
                      <a:pt x="8194" y="13453"/>
                    </a:lnTo>
                    <a:lnTo>
                      <a:pt x="8231" y="13642"/>
                    </a:lnTo>
                    <a:lnTo>
                      <a:pt x="8246" y="13642"/>
                    </a:lnTo>
                    <a:lnTo>
                      <a:pt x="8261" y="13453"/>
                    </a:lnTo>
                    <a:lnTo>
                      <a:pt x="8305" y="13453"/>
                    </a:lnTo>
                    <a:lnTo>
                      <a:pt x="8365" y="13642"/>
                    </a:lnTo>
                    <a:lnTo>
                      <a:pt x="8424" y="13642"/>
                    </a:lnTo>
                    <a:lnTo>
                      <a:pt x="8409" y="13453"/>
                    </a:lnTo>
                    <a:lnTo>
                      <a:pt x="8379" y="13453"/>
                    </a:lnTo>
                    <a:lnTo>
                      <a:pt x="8407" y="13263"/>
                    </a:lnTo>
                    <a:lnTo>
                      <a:pt x="8484" y="13263"/>
                    </a:lnTo>
                    <a:lnTo>
                      <a:pt x="8527" y="13453"/>
                    </a:lnTo>
                    <a:lnTo>
                      <a:pt x="8542" y="13263"/>
                    </a:lnTo>
                    <a:lnTo>
                      <a:pt x="8518" y="13263"/>
                    </a:lnTo>
                    <a:lnTo>
                      <a:pt x="8489" y="13074"/>
                    </a:lnTo>
                    <a:lnTo>
                      <a:pt x="8524" y="13074"/>
                    </a:lnTo>
                    <a:lnTo>
                      <a:pt x="8557" y="13263"/>
                    </a:lnTo>
                    <a:lnTo>
                      <a:pt x="8572" y="13453"/>
                    </a:lnTo>
                    <a:lnTo>
                      <a:pt x="8557" y="13453"/>
                    </a:lnTo>
                    <a:lnTo>
                      <a:pt x="8577" y="13642"/>
                    </a:lnTo>
                    <a:lnTo>
                      <a:pt x="8611" y="14021"/>
                    </a:lnTo>
                    <a:lnTo>
                      <a:pt x="8631" y="14211"/>
                    </a:lnTo>
                    <a:lnTo>
                      <a:pt x="8705" y="14211"/>
                    </a:lnTo>
                    <a:lnTo>
                      <a:pt x="8705" y="13642"/>
                    </a:lnTo>
                    <a:lnTo>
                      <a:pt x="8794" y="13642"/>
                    </a:lnTo>
                    <a:lnTo>
                      <a:pt x="8794" y="13832"/>
                    </a:lnTo>
                    <a:lnTo>
                      <a:pt x="8809" y="13832"/>
                    </a:lnTo>
                    <a:lnTo>
                      <a:pt x="8809" y="13642"/>
                    </a:lnTo>
                    <a:lnTo>
                      <a:pt x="8912" y="13642"/>
                    </a:lnTo>
                    <a:lnTo>
                      <a:pt x="8912" y="11747"/>
                    </a:lnTo>
                    <a:lnTo>
                      <a:pt x="8898" y="11747"/>
                    </a:lnTo>
                    <a:lnTo>
                      <a:pt x="8912" y="11558"/>
                    </a:lnTo>
                    <a:lnTo>
                      <a:pt x="8957" y="11558"/>
                    </a:lnTo>
                    <a:lnTo>
                      <a:pt x="8986" y="11747"/>
                    </a:lnTo>
                    <a:lnTo>
                      <a:pt x="9016" y="11747"/>
                    </a:lnTo>
                    <a:lnTo>
                      <a:pt x="9016" y="568"/>
                    </a:lnTo>
                    <a:lnTo>
                      <a:pt x="9010" y="568"/>
                    </a:lnTo>
                    <a:lnTo>
                      <a:pt x="8972" y="379"/>
                    </a:lnTo>
                    <a:lnTo>
                      <a:pt x="8942" y="379"/>
                    </a:lnTo>
                    <a:lnTo>
                      <a:pt x="8942" y="758"/>
                    </a:lnTo>
                    <a:lnTo>
                      <a:pt x="8912" y="568"/>
                    </a:lnTo>
                    <a:lnTo>
                      <a:pt x="8942" y="568"/>
                    </a:lnTo>
                    <a:lnTo>
                      <a:pt x="8942" y="379"/>
                    </a:lnTo>
                    <a:lnTo>
                      <a:pt x="8824" y="379"/>
                    </a:lnTo>
                    <a:lnTo>
                      <a:pt x="8824" y="568"/>
                    </a:lnTo>
                    <a:lnTo>
                      <a:pt x="8690" y="568"/>
                    </a:lnTo>
                    <a:lnTo>
                      <a:pt x="8646" y="379"/>
                    </a:lnTo>
                    <a:lnTo>
                      <a:pt x="8587" y="379"/>
                    </a:lnTo>
                    <a:lnTo>
                      <a:pt x="8650" y="568"/>
                    </a:lnTo>
                    <a:lnTo>
                      <a:pt x="8687" y="758"/>
                    </a:lnTo>
                    <a:lnTo>
                      <a:pt x="8735" y="758"/>
                    </a:lnTo>
                    <a:lnTo>
                      <a:pt x="8667" y="947"/>
                    </a:lnTo>
                    <a:lnTo>
                      <a:pt x="8527" y="947"/>
                    </a:lnTo>
                    <a:lnTo>
                      <a:pt x="8462" y="568"/>
                    </a:lnTo>
                    <a:lnTo>
                      <a:pt x="8457" y="568"/>
                    </a:lnTo>
                    <a:lnTo>
                      <a:pt x="8457" y="13074"/>
                    </a:lnTo>
                    <a:lnTo>
                      <a:pt x="8424" y="12884"/>
                    </a:lnTo>
                    <a:lnTo>
                      <a:pt x="8409" y="13074"/>
                    </a:lnTo>
                    <a:lnTo>
                      <a:pt x="8394" y="13074"/>
                    </a:lnTo>
                    <a:lnTo>
                      <a:pt x="8379" y="13263"/>
                    </a:lnTo>
                    <a:lnTo>
                      <a:pt x="8320" y="12884"/>
                    </a:lnTo>
                    <a:lnTo>
                      <a:pt x="8424" y="12884"/>
                    </a:lnTo>
                    <a:lnTo>
                      <a:pt x="8457" y="13074"/>
                    </a:lnTo>
                    <a:lnTo>
                      <a:pt x="8457" y="568"/>
                    </a:lnTo>
                    <a:lnTo>
                      <a:pt x="8142" y="568"/>
                    </a:lnTo>
                    <a:lnTo>
                      <a:pt x="8056" y="758"/>
                    </a:lnTo>
                    <a:lnTo>
                      <a:pt x="7961" y="758"/>
                    </a:lnTo>
                    <a:lnTo>
                      <a:pt x="7861" y="947"/>
                    </a:lnTo>
                    <a:lnTo>
                      <a:pt x="7830" y="947"/>
                    </a:lnTo>
                    <a:lnTo>
                      <a:pt x="7774" y="568"/>
                    </a:lnTo>
                    <a:lnTo>
                      <a:pt x="7565" y="568"/>
                    </a:lnTo>
                    <a:lnTo>
                      <a:pt x="7550" y="758"/>
                    </a:lnTo>
                    <a:lnTo>
                      <a:pt x="7565" y="758"/>
                    </a:lnTo>
                    <a:lnTo>
                      <a:pt x="7565" y="947"/>
                    </a:lnTo>
                    <a:lnTo>
                      <a:pt x="7536" y="947"/>
                    </a:lnTo>
                    <a:lnTo>
                      <a:pt x="7536" y="1137"/>
                    </a:lnTo>
                    <a:lnTo>
                      <a:pt x="7469" y="1137"/>
                    </a:lnTo>
                    <a:lnTo>
                      <a:pt x="7447" y="947"/>
                    </a:lnTo>
                    <a:lnTo>
                      <a:pt x="7388" y="1326"/>
                    </a:lnTo>
                    <a:lnTo>
                      <a:pt x="7402" y="1516"/>
                    </a:lnTo>
                    <a:lnTo>
                      <a:pt x="7427" y="1516"/>
                    </a:lnTo>
                    <a:lnTo>
                      <a:pt x="7481" y="1705"/>
                    </a:lnTo>
                    <a:lnTo>
                      <a:pt x="7506" y="1705"/>
                    </a:lnTo>
                    <a:lnTo>
                      <a:pt x="7506" y="1516"/>
                    </a:lnTo>
                    <a:lnTo>
                      <a:pt x="7536" y="1516"/>
                    </a:lnTo>
                    <a:lnTo>
                      <a:pt x="7565" y="1895"/>
                    </a:lnTo>
                    <a:lnTo>
                      <a:pt x="7550" y="1895"/>
                    </a:lnTo>
                    <a:lnTo>
                      <a:pt x="7536" y="1705"/>
                    </a:lnTo>
                    <a:lnTo>
                      <a:pt x="7521" y="1705"/>
                    </a:lnTo>
                    <a:lnTo>
                      <a:pt x="7462" y="1895"/>
                    </a:lnTo>
                    <a:lnTo>
                      <a:pt x="7417" y="1895"/>
                    </a:lnTo>
                    <a:lnTo>
                      <a:pt x="7388" y="1516"/>
                    </a:lnTo>
                    <a:lnTo>
                      <a:pt x="7358" y="1516"/>
                    </a:lnTo>
                    <a:lnTo>
                      <a:pt x="7343" y="1326"/>
                    </a:lnTo>
                    <a:lnTo>
                      <a:pt x="7373" y="1326"/>
                    </a:lnTo>
                    <a:lnTo>
                      <a:pt x="7373" y="1137"/>
                    </a:lnTo>
                    <a:lnTo>
                      <a:pt x="7358" y="1137"/>
                    </a:lnTo>
                    <a:lnTo>
                      <a:pt x="7373" y="947"/>
                    </a:lnTo>
                    <a:lnTo>
                      <a:pt x="7299" y="947"/>
                    </a:lnTo>
                    <a:lnTo>
                      <a:pt x="7358" y="568"/>
                    </a:lnTo>
                    <a:lnTo>
                      <a:pt x="7269" y="568"/>
                    </a:lnTo>
                    <a:lnTo>
                      <a:pt x="7269" y="947"/>
                    </a:lnTo>
                    <a:lnTo>
                      <a:pt x="7238" y="1137"/>
                    </a:lnTo>
                    <a:lnTo>
                      <a:pt x="7210" y="1137"/>
                    </a:lnTo>
                    <a:lnTo>
                      <a:pt x="7210" y="2084"/>
                    </a:lnTo>
                    <a:lnTo>
                      <a:pt x="7195" y="2084"/>
                    </a:lnTo>
                    <a:lnTo>
                      <a:pt x="7165" y="1895"/>
                    </a:lnTo>
                    <a:lnTo>
                      <a:pt x="7210" y="1895"/>
                    </a:lnTo>
                    <a:lnTo>
                      <a:pt x="7210" y="1137"/>
                    </a:lnTo>
                    <a:lnTo>
                      <a:pt x="7182" y="1137"/>
                    </a:lnTo>
                    <a:lnTo>
                      <a:pt x="7151" y="947"/>
                    </a:lnTo>
                    <a:lnTo>
                      <a:pt x="7269" y="947"/>
                    </a:lnTo>
                    <a:lnTo>
                      <a:pt x="7269" y="568"/>
                    </a:lnTo>
                    <a:lnTo>
                      <a:pt x="7225" y="568"/>
                    </a:lnTo>
                    <a:lnTo>
                      <a:pt x="7136" y="947"/>
                    </a:lnTo>
                    <a:lnTo>
                      <a:pt x="7047" y="947"/>
                    </a:lnTo>
                    <a:lnTo>
                      <a:pt x="7047" y="1137"/>
                    </a:lnTo>
                    <a:lnTo>
                      <a:pt x="7032" y="1137"/>
                    </a:lnTo>
                    <a:lnTo>
                      <a:pt x="7032" y="1326"/>
                    </a:lnTo>
                    <a:lnTo>
                      <a:pt x="7003" y="1326"/>
                    </a:lnTo>
                    <a:lnTo>
                      <a:pt x="7003" y="14400"/>
                    </a:lnTo>
                    <a:lnTo>
                      <a:pt x="6970" y="14589"/>
                    </a:lnTo>
                    <a:lnTo>
                      <a:pt x="6938" y="14589"/>
                    </a:lnTo>
                    <a:lnTo>
                      <a:pt x="6909" y="14779"/>
                    </a:lnTo>
                    <a:lnTo>
                      <a:pt x="6884" y="14968"/>
                    </a:lnTo>
                    <a:lnTo>
                      <a:pt x="6840" y="14968"/>
                    </a:lnTo>
                    <a:lnTo>
                      <a:pt x="6825" y="14779"/>
                    </a:lnTo>
                    <a:lnTo>
                      <a:pt x="6810" y="14779"/>
                    </a:lnTo>
                    <a:lnTo>
                      <a:pt x="6810" y="14968"/>
                    </a:lnTo>
                    <a:lnTo>
                      <a:pt x="6766" y="14968"/>
                    </a:lnTo>
                    <a:lnTo>
                      <a:pt x="6743" y="15158"/>
                    </a:lnTo>
                    <a:lnTo>
                      <a:pt x="6721" y="15158"/>
                    </a:lnTo>
                    <a:lnTo>
                      <a:pt x="6710" y="14968"/>
                    </a:lnTo>
                    <a:lnTo>
                      <a:pt x="6688" y="14779"/>
                    </a:lnTo>
                    <a:lnTo>
                      <a:pt x="6708" y="14779"/>
                    </a:lnTo>
                    <a:lnTo>
                      <a:pt x="6736" y="14589"/>
                    </a:lnTo>
                    <a:lnTo>
                      <a:pt x="6810" y="14589"/>
                    </a:lnTo>
                    <a:lnTo>
                      <a:pt x="6825" y="14779"/>
                    </a:lnTo>
                    <a:lnTo>
                      <a:pt x="6840" y="14779"/>
                    </a:lnTo>
                    <a:lnTo>
                      <a:pt x="6840" y="14589"/>
                    </a:lnTo>
                    <a:lnTo>
                      <a:pt x="6929" y="14400"/>
                    </a:lnTo>
                    <a:lnTo>
                      <a:pt x="6810" y="14400"/>
                    </a:lnTo>
                    <a:lnTo>
                      <a:pt x="6825" y="14211"/>
                    </a:lnTo>
                    <a:lnTo>
                      <a:pt x="6855" y="14211"/>
                    </a:lnTo>
                    <a:lnTo>
                      <a:pt x="6855" y="14021"/>
                    </a:lnTo>
                    <a:lnTo>
                      <a:pt x="6840" y="14021"/>
                    </a:lnTo>
                    <a:lnTo>
                      <a:pt x="6869" y="13832"/>
                    </a:lnTo>
                    <a:lnTo>
                      <a:pt x="6884" y="13832"/>
                    </a:lnTo>
                    <a:lnTo>
                      <a:pt x="6906" y="14021"/>
                    </a:lnTo>
                    <a:lnTo>
                      <a:pt x="6929" y="14021"/>
                    </a:lnTo>
                    <a:lnTo>
                      <a:pt x="6951" y="14211"/>
                    </a:lnTo>
                    <a:lnTo>
                      <a:pt x="6988" y="14211"/>
                    </a:lnTo>
                    <a:lnTo>
                      <a:pt x="6988" y="14400"/>
                    </a:lnTo>
                    <a:lnTo>
                      <a:pt x="7003" y="14400"/>
                    </a:lnTo>
                    <a:lnTo>
                      <a:pt x="7003" y="1326"/>
                    </a:lnTo>
                    <a:lnTo>
                      <a:pt x="6997" y="1326"/>
                    </a:lnTo>
                    <a:lnTo>
                      <a:pt x="6984" y="1516"/>
                    </a:lnTo>
                    <a:lnTo>
                      <a:pt x="6958" y="1516"/>
                    </a:lnTo>
                    <a:lnTo>
                      <a:pt x="6958" y="1137"/>
                    </a:lnTo>
                    <a:lnTo>
                      <a:pt x="6943" y="1137"/>
                    </a:lnTo>
                    <a:lnTo>
                      <a:pt x="6958" y="947"/>
                    </a:lnTo>
                    <a:lnTo>
                      <a:pt x="6929" y="947"/>
                    </a:lnTo>
                    <a:lnTo>
                      <a:pt x="6929" y="1137"/>
                    </a:lnTo>
                    <a:lnTo>
                      <a:pt x="6914" y="1137"/>
                    </a:lnTo>
                    <a:lnTo>
                      <a:pt x="6914" y="947"/>
                    </a:lnTo>
                    <a:lnTo>
                      <a:pt x="6766" y="947"/>
                    </a:lnTo>
                    <a:lnTo>
                      <a:pt x="6777" y="1137"/>
                    </a:lnTo>
                    <a:lnTo>
                      <a:pt x="6790" y="1137"/>
                    </a:lnTo>
                    <a:lnTo>
                      <a:pt x="6805" y="1326"/>
                    </a:lnTo>
                    <a:lnTo>
                      <a:pt x="6855" y="1326"/>
                    </a:lnTo>
                    <a:lnTo>
                      <a:pt x="6855" y="1516"/>
                    </a:lnTo>
                    <a:lnTo>
                      <a:pt x="6840" y="1516"/>
                    </a:lnTo>
                    <a:lnTo>
                      <a:pt x="6840" y="1705"/>
                    </a:lnTo>
                    <a:lnTo>
                      <a:pt x="6825" y="1705"/>
                    </a:lnTo>
                    <a:lnTo>
                      <a:pt x="6825" y="2084"/>
                    </a:lnTo>
                    <a:lnTo>
                      <a:pt x="6795" y="2084"/>
                    </a:lnTo>
                    <a:lnTo>
                      <a:pt x="6810" y="2274"/>
                    </a:lnTo>
                    <a:lnTo>
                      <a:pt x="6810" y="6632"/>
                    </a:lnTo>
                    <a:lnTo>
                      <a:pt x="6781" y="6632"/>
                    </a:lnTo>
                    <a:lnTo>
                      <a:pt x="6795" y="6442"/>
                    </a:lnTo>
                    <a:lnTo>
                      <a:pt x="6810" y="6442"/>
                    </a:lnTo>
                    <a:lnTo>
                      <a:pt x="6810" y="2274"/>
                    </a:lnTo>
                    <a:lnTo>
                      <a:pt x="6790" y="2274"/>
                    </a:lnTo>
                    <a:lnTo>
                      <a:pt x="6756" y="2084"/>
                    </a:lnTo>
                    <a:lnTo>
                      <a:pt x="6751" y="2084"/>
                    </a:lnTo>
                    <a:lnTo>
                      <a:pt x="6751" y="1895"/>
                    </a:lnTo>
                    <a:lnTo>
                      <a:pt x="6825" y="1895"/>
                    </a:lnTo>
                    <a:lnTo>
                      <a:pt x="6825" y="1705"/>
                    </a:lnTo>
                    <a:lnTo>
                      <a:pt x="6810" y="1705"/>
                    </a:lnTo>
                    <a:lnTo>
                      <a:pt x="6810" y="1516"/>
                    </a:lnTo>
                    <a:lnTo>
                      <a:pt x="6797" y="1516"/>
                    </a:lnTo>
                    <a:lnTo>
                      <a:pt x="6781" y="1326"/>
                    </a:lnTo>
                    <a:lnTo>
                      <a:pt x="6738" y="1326"/>
                    </a:lnTo>
                    <a:lnTo>
                      <a:pt x="6705" y="1705"/>
                    </a:lnTo>
                    <a:lnTo>
                      <a:pt x="6692" y="1705"/>
                    </a:lnTo>
                    <a:lnTo>
                      <a:pt x="6692" y="1895"/>
                    </a:lnTo>
                    <a:lnTo>
                      <a:pt x="6721" y="1895"/>
                    </a:lnTo>
                    <a:lnTo>
                      <a:pt x="6736" y="2084"/>
                    </a:lnTo>
                    <a:lnTo>
                      <a:pt x="6692" y="2084"/>
                    </a:lnTo>
                    <a:lnTo>
                      <a:pt x="6692" y="1895"/>
                    </a:lnTo>
                    <a:lnTo>
                      <a:pt x="6677" y="1895"/>
                    </a:lnTo>
                    <a:lnTo>
                      <a:pt x="6662" y="1767"/>
                    </a:lnTo>
                    <a:lnTo>
                      <a:pt x="6662" y="14968"/>
                    </a:lnTo>
                    <a:lnTo>
                      <a:pt x="6632" y="14968"/>
                    </a:lnTo>
                    <a:lnTo>
                      <a:pt x="6647" y="15158"/>
                    </a:lnTo>
                    <a:lnTo>
                      <a:pt x="6627" y="15347"/>
                    </a:lnTo>
                    <a:lnTo>
                      <a:pt x="6603" y="15347"/>
                    </a:lnTo>
                    <a:lnTo>
                      <a:pt x="6603" y="16295"/>
                    </a:lnTo>
                    <a:lnTo>
                      <a:pt x="6588" y="16295"/>
                    </a:lnTo>
                    <a:lnTo>
                      <a:pt x="6588" y="16105"/>
                    </a:lnTo>
                    <a:lnTo>
                      <a:pt x="6603" y="16295"/>
                    </a:lnTo>
                    <a:lnTo>
                      <a:pt x="6603" y="15347"/>
                    </a:lnTo>
                    <a:lnTo>
                      <a:pt x="6593" y="15347"/>
                    </a:lnTo>
                    <a:lnTo>
                      <a:pt x="6573" y="15158"/>
                    </a:lnTo>
                    <a:lnTo>
                      <a:pt x="6553" y="15347"/>
                    </a:lnTo>
                    <a:lnTo>
                      <a:pt x="6519" y="15537"/>
                    </a:lnTo>
                    <a:lnTo>
                      <a:pt x="6499" y="15726"/>
                    </a:lnTo>
                    <a:lnTo>
                      <a:pt x="6514" y="15726"/>
                    </a:lnTo>
                    <a:lnTo>
                      <a:pt x="6514" y="15916"/>
                    </a:lnTo>
                    <a:lnTo>
                      <a:pt x="6588" y="15916"/>
                    </a:lnTo>
                    <a:lnTo>
                      <a:pt x="6573" y="16105"/>
                    </a:lnTo>
                    <a:lnTo>
                      <a:pt x="6558" y="16105"/>
                    </a:lnTo>
                    <a:lnTo>
                      <a:pt x="6558" y="16674"/>
                    </a:lnTo>
                    <a:lnTo>
                      <a:pt x="6544" y="16674"/>
                    </a:lnTo>
                    <a:lnTo>
                      <a:pt x="6558" y="16484"/>
                    </a:lnTo>
                    <a:lnTo>
                      <a:pt x="6558" y="16105"/>
                    </a:lnTo>
                    <a:lnTo>
                      <a:pt x="6529" y="16105"/>
                    </a:lnTo>
                    <a:lnTo>
                      <a:pt x="6499" y="15916"/>
                    </a:lnTo>
                    <a:lnTo>
                      <a:pt x="6499" y="16674"/>
                    </a:lnTo>
                    <a:lnTo>
                      <a:pt x="6447" y="16674"/>
                    </a:lnTo>
                    <a:lnTo>
                      <a:pt x="6425" y="16863"/>
                    </a:lnTo>
                    <a:lnTo>
                      <a:pt x="6351" y="16758"/>
                    </a:lnTo>
                    <a:lnTo>
                      <a:pt x="6351" y="18568"/>
                    </a:lnTo>
                    <a:lnTo>
                      <a:pt x="6322" y="18568"/>
                    </a:lnTo>
                    <a:lnTo>
                      <a:pt x="6322" y="18379"/>
                    </a:lnTo>
                    <a:lnTo>
                      <a:pt x="6336" y="18379"/>
                    </a:lnTo>
                    <a:lnTo>
                      <a:pt x="6351" y="18568"/>
                    </a:lnTo>
                    <a:lnTo>
                      <a:pt x="6351" y="16758"/>
                    </a:lnTo>
                    <a:lnTo>
                      <a:pt x="6292" y="16674"/>
                    </a:lnTo>
                    <a:lnTo>
                      <a:pt x="6277" y="16674"/>
                    </a:lnTo>
                    <a:lnTo>
                      <a:pt x="6277" y="16484"/>
                    </a:lnTo>
                    <a:lnTo>
                      <a:pt x="6292" y="16484"/>
                    </a:lnTo>
                    <a:lnTo>
                      <a:pt x="6277" y="16295"/>
                    </a:lnTo>
                    <a:lnTo>
                      <a:pt x="6248" y="16295"/>
                    </a:lnTo>
                    <a:lnTo>
                      <a:pt x="6233" y="16484"/>
                    </a:lnTo>
                    <a:lnTo>
                      <a:pt x="6203" y="16484"/>
                    </a:lnTo>
                    <a:lnTo>
                      <a:pt x="6203" y="16863"/>
                    </a:lnTo>
                    <a:lnTo>
                      <a:pt x="6188" y="16863"/>
                    </a:lnTo>
                    <a:lnTo>
                      <a:pt x="6188" y="17053"/>
                    </a:lnTo>
                    <a:lnTo>
                      <a:pt x="6144" y="17053"/>
                    </a:lnTo>
                    <a:lnTo>
                      <a:pt x="6159" y="16863"/>
                    </a:lnTo>
                    <a:lnTo>
                      <a:pt x="6085" y="16863"/>
                    </a:lnTo>
                    <a:lnTo>
                      <a:pt x="6085" y="16674"/>
                    </a:lnTo>
                    <a:lnTo>
                      <a:pt x="6070" y="16674"/>
                    </a:lnTo>
                    <a:lnTo>
                      <a:pt x="6070" y="16484"/>
                    </a:lnTo>
                    <a:lnTo>
                      <a:pt x="6088" y="16295"/>
                    </a:lnTo>
                    <a:lnTo>
                      <a:pt x="6116" y="16295"/>
                    </a:lnTo>
                    <a:lnTo>
                      <a:pt x="6147" y="16484"/>
                    </a:lnTo>
                    <a:lnTo>
                      <a:pt x="6174" y="16484"/>
                    </a:lnTo>
                    <a:lnTo>
                      <a:pt x="6203" y="16863"/>
                    </a:lnTo>
                    <a:lnTo>
                      <a:pt x="6203" y="16484"/>
                    </a:lnTo>
                    <a:lnTo>
                      <a:pt x="6218" y="16295"/>
                    </a:lnTo>
                    <a:lnTo>
                      <a:pt x="6233" y="16295"/>
                    </a:lnTo>
                    <a:lnTo>
                      <a:pt x="6233" y="16105"/>
                    </a:lnTo>
                    <a:lnTo>
                      <a:pt x="6248" y="16105"/>
                    </a:lnTo>
                    <a:lnTo>
                      <a:pt x="6248" y="15916"/>
                    </a:lnTo>
                    <a:lnTo>
                      <a:pt x="6262" y="15916"/>
                    </a:lnTo>
                    <a:lnTo>
                      <a:pt x="6262" y="15726"/>
                    </a:lnTo>
                    <a:lnTo>
                      <a:pt x="6396" y="15726"/>
                    </a:lnTo>
                    <a:lnTo>
                      <a:pt x="6396" y="15916"/>
                    </a:lnTo>
                    <a:lnTo>
                      <a:pt x="6425" y="15916"/>
                    </a:lnTo>
                    <a:lnTo>
                      <a:pt x="6410" y="16105"/>
                    </a:lnTo>
                    <a:lnTo>
                      <a:pt x="6396" y="16105"/>
                    </a:lnTo>
                    <a:lnTo>
                      <a:pt x="6420" y="16295"/>
                    </a:lnTo>
                    <a:lnTo>
                      <a:pt x="6447" y="16295"/>
                    </a:lnTo>
                    <a:lnTo>
                      <a:pt x="6475" y="16484"/>
                    </a:lnTo>
                    <a:lnTo>
                      <a:pt x="6499" y="16674"/>
                    </a:lnTo>
                    <a:lnTo>
                      <a:pt x="6499" y="15916"/>
                    </a:lnTo>
                    <a:lnTo>
                      <a:pt x="6455" y="15916"/>
                    </a:lnTo>
                    <a:lnTo>
                      <a:pt x="6470" y="15726"/>
                    </a:lnTo>
                    <a:lnTo>
                      <a:pt x="6455" y="15537"/>
                    </a:lnTo>
                    <a:lnTo>
                      <a:pt x="6455" y="15726"/>
                    </a:lnTo>
                    <a:lnTo>
                      <a:pt x="6440" y="15726"/>
                    </a:lnTo>
                    <a:lnTo>
                      <a:pt x="6455" y="15537"/>
                    </a:lnTo>
                    <a:lnTo>
                      <a:pt x="6396" y="15347"/>
                    </a:lnTo>
                    <a:lnTo>
                      <a:pt x="6366" y="15347"/>
                    </a:lnTo>
                    <a:lnTo>
                      <a:pt x="6351" y="15158"/>
                    </a:lnTo>
                    <a:lnTo>
                      <a:pt x="6307" y="15158"/>
                    </a:lnTo>
                    <a:lnTo>
                      <a:pt x="6307" y="14968"/>
                    </a:lnTo>
                    <a:lnTo>
                      <a:pt x="6277" y="14968"/>
                    </a:lnTo>
                    <a:lnTo>
                      <a:pt x="6277" y="14779"/>
                    </a:lnTo>
                    <a:lnTo>
                      <a:pt x="6322" y="14779"/>
                    </a:lnTo>
                    <a:lnTo>
                      <a:pt x="6336" y="14968"/>
                    </a:lnTo>
                    <a:lnTo>
                      <a:pt x="6337" y="14770"/>
                    </a:lnTo>
                    <a:lnTo>
                      <a:pt x="6338" y="14589"/>
                    </a:lnTo>
                    <a:lnTo>
                      <a:pt x="6343" y="14400"/>
                    </a:lnTo>
                    <a:lnTo>
                      <a:pt x="6351" y="14211"/>
                    </a:lnTo>
                    <a:lnTo>
                      <a:pt x="6376" y="14211"/>
                    </a:lnTo>
                    <a:lnTo>
                      <a:pt x="6403" y="14021"/>
                    </a:lnTo>
                    <a:lnTo>
                      <a:pt x="6430" y="14021"/>
                    </a:lnTo>
                    <a:lnTo>
                      <a:pt x="6455" y="13832"/>
                    </a:lnTo>
                    <a:lnTo>
                      <a:pt x="6470" y="13832"/>
                    </a:lnTo>
                    <a:lnTo>
                      <a:pt x="6514" y="14021"/>
                    </a:lnTo>
                    <a:lnTo>
                      <a:pt x="6603" y="14589"/>
                    </a:lnTo>
                    <a:lnTo>
                      <a:pt x="6647" y="14779"/>
                    </a:lnTo>
                    <a:lnTo>
                      <a:pt x="6662" y="14779"/>
                    </a:lnTo>
                    <a:lnTo>
                      <a:pt x="6662" y="1767"/>
                    </a:lnTo>
                    <a:lnTo>
                      <a:pt x="6655" y="1705"/>
                    </a:lnTo>
                    <a:lnTo>
                      <a:pt x="6634" y="1516"/>
                    </a:lnTo>
                    <a:lnTo>
                      <a:pt x="6617" y="1326"/>
                    </a:lnTo>
                    <a:lnTo>
                      <a:pt x="6603" y="1326"/>
                    </a:lnTo>
                    <a:lnTo>
                      <a:pt x="6535" y="1137"/>
                    </a:lnTo>
                    <a:lnTo>
                      <a:pt x="6499" y="1137"/>
                    </a:lnTo>
                    <a:lnTo>
                      <a:pt x="6499" y="13453"/>
                    </a:lnTo>
                    <a:lnTo>
                      <a:pt x="6484" y="13263"/>
                    </a:lnTo>
                    <a:lnTo>
                      <a:pt x="6499" y="13263"/>
                    </a:lnTo>
                    <a:lnTo>
                      <a:pt x="6499" y="1137"/>
                    </a:lnTo>
                    <a:lnTo>
                      <a:pt x="6479" y="1137"/>
                    </a:lnTo>
                    <a:lnTo>
                      <a:pt x="6426" y="1326"/>
                    </a:lnTo>
                    <a:lnTo>
                      <a:pt x="6366" y="1516"/>
                    </a:lnTo>
                    <a:lnTo>
                      <a:pt x="6341" y="1516"/>
                    </a:lnTo>
                    <a:lnTo>
                      <a:pt x="6307" y="1757"/>
                    </a:lnTo>
                    <a:lnTo>
                      <a:pt x="6307" y="14400"/>
                    </a:lnTo>
                    <a:lnTo>
                      <a:pt x="6277" y="14400"/>
                    </a:lnTo>
                    <a:lnTo>
                      <a:pt x="6268" y="14589"/>
                    </a:lnTo>
                    <a:lnTo>
                      <a:pt x="6256" y="14779"/>
                    </a:lnTo>
                    <a:lnTo>
                      <a:pt x="6262" y="14779"/>
                    </a:lnTo>
                    <a:lnTo>
                      <a:pt x="6233" y="14968"/>
                    </a:lnTo>
                    <a:lnTo>
                      <a:pt x="6218" y="14968"/>
                    </a:lnTo>
                    <a:lnTo>
                      <a:pt x="6218" y="15158"/>
                    </a:lnTo>
                    <a:lnTo>
                      <a:pt x="6203" y="15158"/>
                    </a:lnTo>
                    <a:lnTo>
                      <a:pt x="6233" y="15347"/>
                    </a:lnTo>
                    <a:lnTo>
                      <a:pt x="6188" y="15347"/>
                    </a:lnTo>
                    <a:lnTo>
                      <a:pt x="6188" y="15537"/>
                    </a:lnTo>
                    <a:lnTo>
                      <a:pt x="6159" y="15537"/>
                    </a:lnTo>
                    <a:lnTo>
                      <a:pt x="6159" y="15347"/>
                    </a:lnTo>
                    <a:lnTo>
                      <a:pt x="6174" y="15347"/>
                    </a:lnTo>
                    <a:lnTo>
                      <a:pt x="6188" y="15537"/>
                    </a:lnTo>
                    <a:lnTo>
                      <a:pt x="6188" y="15347"/>
                    </a:lnTo>
                    <a:lnTo>
                      <a:pt x="6203" y="15158"/>
                    </a:lnTo>
                    <a:lnTo>
                      <a:pt x="6174" y="15158"/>
                    </a:lnTo>
                    <a:lnTo>
                      <a:pt x="6174" y="14968"/>
                    </a:lnTo>
                    <a:lnTo>
                      <a:pt x="6159" y="14968"/>
                    </a:lnTo>
                    <a:lnTo>
                      <a:pt x="6159" y="15158"/>
                    </a:lnTo>
                    <a:lnTo>
                      <a:pt x="6144" y="15347"/>
                    </a:lnTo>
                    <a:lnTo>
                      <a:pt x="6085" y="15347"/>
                    </a:lnTo>
                    <a:lnTo>
                      <a:pt x="6100" y="15158"/>
                    </a:lnTo>
                    <a:lnTo>
                      <a:pt x="6144" y="15158"/>
                    </a:lnTo>
                    <a:lnTo>
                      <a:pt x="6114" y="14968"/>
                    </a:lnTo>
                    <a:lnTo>
                      <a:pt x="6144" y="14968"/>
                    </a:lnTo>
                    <a:lnTo>
                      <a:pt x="6144" y="15158"/>
                    </a:lnTo>
                    <a:lnTo>
                      <a:pt x="6159" y="15158"/>
                    </a:lnTo>
                    <a:lnTo>
                      <a:pt x="6159" y="14968"/>
                    </a:lnTo>
                    <a:lnTo>
                      <a:pt x="6144" y="14779"/>
                    </a:lnTo>
                    <a:lnTo>
                      <a:pt x="6168" y="14779"/>
                    </a:lnTo>
                    <a:lnTo>
                      <a:pt x="6183" y="14589"/>
                    </a:lnTo>
                    <a:lnTo>
                      <a:pt x="6203" y="14589"/>
                    </a:lnTo>
                    <a:lnTo>
                      <a:pt x="6203" y="14400"/>
                    </a:lnTo>
                    <a:lnTo>
                      <a:pt x="6188" y="14400"/>
                    </a:lnTo>
                    <a:lnTo>
                      <a:pt x="6174" y="14211"/>
                    </a:lnTo>
                    <a:lnTo>
                      <a:pt x="6100" y="14589"/>
                    </a:lnTo>
                    <a:lnTo>
                      <a:pt x="6076" y="14514"/>
                    </a:lnTo>
                    <a:lnTo>
                      <a:pt x="6085" y="14400"/>
                    </a:lnTo>
                    <a:lnTo>
                      <a:pt x="6100" y="14400"/>
                    </a:lnTo>
                    <a:lnTo>
                      <a:pt x="6114" y="14211"/>
                    </a:lnTo>
                    <a:lnTo>
                      <a:pt x="6254" y="14211"/>
                    </a:lnTo>
                    <a:lnTo>
                      <a:pt x="6307" y="14400"/>
                    </a:lnTo>
                    <a:lnTo>
                      <a:pt x="6307" y="1757"/>
                    </a:lnTo>
                    <a:lnTo>
                      <a:pt x="6287" y="1895"/>
                    </a:lnTo>
                    <a:lnTo>
                      <a:pt x="6262" y="1895"/>
                    </a:lnTo>
                    <a:lnTo>
                      <a:pt x="6248" y="1705"/>
                    </a:lnTo>
                    <a:lnTo>
                      <a:pt x="6233" y="1705"/>
                    </a:lnTo>
                    <a:lnTo>
                      <a:pt x="6233" y="1516"/>
                    </a:lnTo>
                    <a:lnTo>
                      <a:pt x="6218" y="1516"/>
                    </a:lnTo>
                    <a:lnTo>
                      <a:pt x="6218" y="1705"/>
                    </a:lnTo>
                    <a:lnTo>
                      <a:pt x="6188" y="1705"/>
                    </a:lnTo>
                    <a:lnTo>
                      <a:pt x="6188" y="1516"/>
                    </a:lnTo>
                    <a:lnTo>
                      <a:pt x="6203" y="1516"/>
                    </a:lnTo>
                    <a:lnTo>
                      <a:pt x="6218" y="1705"/>
                    </a:lnTo>
                    <a:lnTo>
                      <a:pt x="6218" y="1516"/>
                    </a:lnTo>
                    <a:lnTo>
                      <a:pt x="6203" y="1326"/>
                    </a:lnTo>
                    <a:lnTo>
                      <a:pt x="6218" y="1137"/>
                    </a:lnTo>
                    <a:lnTo>
                      <a:pt x="6218" y="947"/>
                    </a:lnTo>
                    <a:lnTo>
                      <a:pt x="6203" y="947"/>
                    </a:lnTo>
                    <a:lnTo>
                      <a:pt x="6159" y="758"/>
                    </a:lnTo>
                    <a:lnTo>
                      <a:pt x="6159" y="1516"/>
                    </a:lnTo>
                    <a:lnTo>
                      <a:pt x="6144" y="1705"/>
                    </a:lnTo>
                    <a:lnTo>
                      <a:pt x="6098" y="1705"/>
                    </a:lnTo>
                    <a:lnTo>
                      <a:pt x="6071" y="1516"/>
                    </a:lnTo>
                    <a:lnTo>
                      <a:pt x="6159" y="1516"/>
                    </a:lnTo>
                    <a:lnTo>
                      <a:pt x="6159" y="758"/>
                    </a:lnTo>
                    <a:lnTo>
                      <a:pt x="6144" y="758"/>
                    </a:lnTo>
                    <a:lnTo>
                      <a:pt x="6122" y="947"/>
                    </a:lnTo>
                    <a:lnTo>
                      <a:pt x="6100" y="947"/>
                    </a:lnTo>
                    <a:lnTo>
                      <a:pt x="6077" y="1137"/>
                    </a:lnTo>
                    <a:lnTo>
                      <a:pt x="6070" y="1137"/>
                    </a:lnTo>
                    <a:lnTo>
                      <a:pt x="6070" y="14495"/>
                    </a:lnTo>
                    <a:lnTo>
                      <a:pt x="6040" y="14400"/>
                    </a:lnTo>
                    <a:lnTo>
                      <a:pt x="6017" y="14400"/>
                    </a:lnTo>
                    <a:lnTo>
                      <a:pt x="6005" y="14779"/>
                    </a:lnTo>
                    <a:lnTo>
                      <a:pt x="5996" y="14779"/>
                    </a:lnTo>
                    <a:lnTo>
                      <a:pt x="5937" y="14968"/>
                    </a:lnTo>
                    <a:lnTo>
                      <a:pt x="5907" y="14968"/>
                    </a:lnTo>
                    <a:lnTo>
                      <a:pt x="5889" y="15111"/>
                    </a:lnTo>
                    <a:lnTo>
                      <a:pt x="5883" y="15158"/>
                    </a:lnTo>
                    <a:lnTo>
                      <a:pt x="5803" y="15158"/>
                    </a:lnTo>
                    <a:lnTo>
                      <a:pt x="5818" y="15347"/>
                    </a:lnTo>
                    <a:lnTo>
                      <a:pt x="5789" y="15347"/>
                    </a:lnTo>
                    <a:lnTo>
                      <a:pt x="5774" y="15537"/>
                    </a:lnTo>
                    <a:lnTo>
                      <a:pt x="5789" y="15537"/>
                    </a:lnTo>
                    <a:lnTo>
                      <a:pt x="5789" y="15726"/>
                    </a:lnTo>
                    <a:lnTo>
                      <a:pt x="5805" y="15726"/>
                    </a:lnTo>
                    <a:lnTo>
                      <a:pt x="5861" y="16105"/>
                    </a:lnTo>
                    <a:lnTo>
                      <a:pt x="5892" y="16105"/>
                    </a:lnTo>
                    <a:lnTo>
                      <a:pt x="5892" y="16295"/>
                    </a:lnTo>
                    <a:lnTo>
                      <a:pt x="5907" y="16295"/>
                    </a:lnTo>
                    <a:lnTo>
                      <a:pt x="5907" y="16484"/>
                    </a:lnTo>
                    <a:lnTo>
                      <a:pt x="5863" y="16674"/>
                    </a:lnTo>
                    <a:lnTo>
                      <a:pt x="5966" y="16674"/>
                    </a:lnTo>
                    <a:lnTo>
                      <a:pt x="5966" y="16863"/>
                    </a:lnTo>
                    <a:lnTo>
                      <a:pt x="5922" y="16863"/>
                    </a:lnTo>
                    <a:lnTo>
                      <a:pt x="5922" y="16674"/>
                    </a:lnTo>
                    <a:lnTo>
                      <a:pt x="5913" y="16863"/>
                    </a:lnTo>
                    <a:lnTo>
                      <a:pt x="5901" y="17053"/>
                    </a:lnTo>
                    <a:lnTo>
                      <a:pt x="6039" y="17053"/>
                    </a:lnTo>
                    <a:lnTo>
                      <a:pt x="6070" y="17242"/>
                    </a:lnTo>
                    <a:lnTo>
                      <a:pt x="6011" y="17432"/>
                    </a:lnTo>
                    <a:lnTo>
                      <a:pt x="5986" y="17242"/>
                    </a:lnTo>
                    <a:lnTo>
                      <a:pt x="5907" y="17242"/>
                    </a:lnTo>
                    <a:lnTo>
                      <a:pt x="5907" y="17432"/>
                    </a:lnTo>
                    <a:lnTo>
                      <a:pt x="5922" y="17432"/>
                    </a:lnTo>
                    <a:lnTo>
                      <a:pt x="5922" y="17621"/>
                    </a:lnTo>
                    <a:lnTo>
                      <a:pt x="5892" y="17621"/>
                    </a:lnTo>
                    <a:lnTo>
                      <a:pt x="5877" y="17811"/>
                    </a:lnTo>
                    <a:lnTo>
                      <a:pt x="5848" y="17811"/>
                    </a:lnTo>
                    <a:lnTo>
                      <a:pt x="5833" y="18000"/>
                    </a:lnTo>
                    <a:lnTo>
                      <a:pt x="5803" y="18000"/>
                    </a:lnTo>
                    <a:lnTo>
                      <a:pt x="5803" y="17811"/>
                    </a:lnTo>
                    <a:lnTo>
                      <a:pt x="5818" y="17811"/>
                    </a:lnTo>
                    <a:lnTo>
                      <a:pt x="5818" y="17621"/>
                    </a:lnTo>
                    <a:lnTo>
                      <a:pt x="5833" y="17621"/>
                    </a:lnTo>
                    <a:lnTo>
                      <a:pt x="5729" y="17242"/>
                    </a:lnTo>
                    <a:lnTo>
                      <a:pt x="5721" y="17432"/>
                    </a:lnTo>
                    <a:lnTo>
                      <a:pt x="5709" y="17621"/>
                    </a:lnTo>
                    <a:lnTo>
                      <a:pt x="5700" y="17811"/>
                    </a:lnTo>
                    <a:lnTo>
                      <a:pt x="5678" y="17811"/>
                    </a:lnTo>
                    <a:lnTo>
                      <a:pt x="5655" y="17621"/>
                    </a:lnTo>
                    <a:lnTo>
                      <a:pt x="5611" y="17621"/>
                    </a:lnTo>
                    <a:lnTo>
                      <a:pt x="5626" y="17432"/>
                    </a:lnTo>
                    <a:lnTo>
                      <a:pt x="5663" y="17242"/>
                    </a:lnTo>
                    <a:lnTo>
                      <a:pt x="5654" y="17053"/>
                    </a:lnTo>
                    <a:lnTo>
                      <a:pt x="5620" y="17053"/>
                    </a:lnTo>
                    <a:lnTo>
                      <a:pt x="5581" y="16863"/>
                    </a:lnTo>
                    <a:lnTo>
                      <a:pt x="5568" y="16863"/>
                    </a:lnTo>
                    <a:lnTo>
                      <a:pt x="5568" y="17432"/>
                    </a:lnTo>
                    <a:lnTo>
                      <a:pt x="5522" y="17432"/>
                    </a:lnTo>
                    <a:lnTo>
                      <a:pt x="5522" y="17242"/>
                    </a:lnTo>
                    <a:lnTo>
                      <a:pt x="5493" y="17432"/>
                    </a:lnTo>
                    <a:lnTo>
                      <a:pt x="5448" y="16863"/>
                    </a:lnTo>
                    <a:lnTo>
                      <a:pt x="5470" y="17053"/>
                    </a:lnTo>
                    <a:lnTo>
                      <a:pt x="5491" y="17053"/>
                    </a:lnTo>
                    <a:lnTo>
                      <a:pt x="5508" y="17242"/>
                    </a:lnTo>
                    <a:lnTo>
                      <a:pt x="5545" y="17242"/>
                    </a:lnTo>
                    <a:lnTo>
                      <a:pt x="5568" y="17432"/>
                    </a:lnTo>
                    <a:lnTo>
                      <a:pt x="5568" y="16863"/>
                    </a:lnTo>
                    <a:lnTo>
                      <a:pt x="5552" y="16863"/>
                    </a:lnTo>
                    <a:lnTo>
                      <a:pt x="5493" y="16674"/>
                    </a:lnTo>
                    <a:lnTo>
                      <a:pt x="5537" y="16484"/>
                    </a:lnTo>
                    <a:lnTo>
                      <a:pt x="5558" y="16295"/>
                    </a:lnTo>
                    <a:lnTo>
                      <a:pt x="5580" y="16105"/>
                    </a:lnTo>
                    <a:lnTo>
                      <a:pt x="5620" y="15916"/>
                    </a:lnTo>
                    <a:lnTo>
                      <a:pt x="5655" y="15726"/>
                    </a:lnTo>
                    <a:lnTo>
                      <a:pt x="5685" y="15726"/>
                    </a:lnTo>
                    <a:lnTo>
                      <a:pt x="5685" y="15916"/>
                    </a:lnTo>
                    <a:lnTo>
                      <a:pt x="5698" y="16105"/>
                    </a:lnTo>
                    <a:lnTo>
                      <a:pt x="5731" y="16295"/>
                    </a:lnTo>
                    <a:lnTo>
                      <a:pt x="5744" y="16484"/>
                    </a:lnTo>
                    <a:lnTo>
                      <a:pt x="5747" y="16295"/>
                    </a:lnTo>
                    <a:lnTo>
                      <a:pt x="5757" y="15916"/>
                    </a:lnTo>
                    <a:lnTo>
                      <a:pt x="5759" y="15726"/>
                    </a:lnTo>
                    <a:lnTo>
                      <a:pt x="5700" y="15726"/>
                    </a:lnTo>
                    <a:lnTo>
                      <a:pt x="5720" y="15347"/>
                    </a:lnTo>
                    <a:lnTo>
                      <a:pt x="5754" y="14968"/>
                    </a:lnTo>
                    <a:lnTo>
                      <a:pt x="5774" y="14779"/>
                    </a:lnTo>
                    <a:lnTo>
                      <a:pt x="5774" y="14589"/>
                    </a:lnTo>
                    <a:lnTo>
                      <a:pt x="5788" y="14405"/>
                    </a:lnTo>
                    <a:lnTo>
                      <a:pt x="5789" y="14211"/>
                    </a:lnTo>
                    <a:lnTo>
                      <a:pt x="5818" y="14211"/>
                    </a:lnTo>
                    <a:lnTo>
                      <a:pt x="5833" y="14400"/>
                    </a:lnTo>
                    <a:lnTo>
                      <a:pt x="5840" y="14400"/>
                    </a:lnTo>
                    <a:lnTo>
                      <a:pt x="5796" y="14589"/>
                    </a:lnTo>
                    <a:lnTo>
                      <a:pt x="5774" y="14779"/>
                    </a:lnTo>
                    <a:lnTo>
                      <a:pt x="5796" y="14779"/>
                    </a:lnTo>
                    <a:lnTo>
                      <a:pt x="5840" y="14968"/>
                    </a:lnTo>
                    <a:lnTo>
                      <a:pt x="5863" y="14968"/>
                    </a:lnTo>
                    <a:lnTo>
                      <a:pt x="5887" y="14779"/>
                    </a:lnTo>
                    <a:lnTo>
                      <a:pt x="5942" y="14589"/>
                    </a:lnTo>
                    <a:lnTo>
                      <a:pt x="5966" y="14400"/>
                    </a:lnTo>
                    <a:lnTo>
                      <a:pt x="5877" y="14400"/>
                    </a:lnTo>
                    <a:lnTo>
                      <a:pt x="5877" y="14211"/>
                    </a:lnTo>
                    <a:lnTo>
                      <a:pt x="6070" y="14211"/>
                    </a:lnTo>
                    <a:lnTo>
                      <a:pt x="6070" y="1137"/>
                    </a:lnTo>
                    <a:lnTo>
                      <a:pt x="6040" y="1137"/>
                    </a:lnTo>
                    <a:lnTo>
                      <a:pt x="6040" y="1326"/>
                    </a:lnTo>
                    <a:lnTo>
                      <a:pt x="5954" y="1516"/>
                    </a:lnTo>
                    <a:lnTo>
                      <a:pt x="5874" y="1516"/>
                    </a:lnTo>
                    <a:lnTo>
                      <a:pt x="5799" y="1326"/>
                    </a:lnTo>
                    <a:lnTo>
                      <a:pt x="5729" y="1137"/>
                    </a:lnTo>
                    <a:lnTo>
                      <a:pt x="5729" y="1326"/>
                    </a:lnTo>
                    <a:lnTo>
                      <a:pt x="5641" y="1326"/>
                    </a:lnTo>
                    <a:lnTo>
                      <a:pt x="5433" y="1587"/>
                    </a:lnTo>
                    <a:lnTo>
                      <a:pt x="5433" y="15158"/>
                    </a:lnTo>
                    <a:lnTo>
                      <a:pt x="5404" y="15158"/>
                    </a:lnTo>
                    <a:lnTo>
                      <a:pt x="5404" y="14968"/>
                    </a:lnTo>
                    <a:lnTo>
                      <a:pt x="5389" y="14968"/>
                    </a:lnTo>
                    <a:lnTo>
                      <a:pt x="5389" y="15537"/>
                    </a:lnTo>
                    <a:lnTo>
                      <a:pt x="5359" y="15347"/>
                    </a:lnTo>
                    <a:lnTo>
                      <a:pt x="5315" y="15347"/>
                    </a:lnTo>
                    <a:lnTo>
                      <a:pt x="5315" y="15158"/>
                    </a:lnTo>
                    <a:lnTo>
                      <a:pt x="5330" y="15158"/>
                    </a:lnTo>
                    <a:lnTo>
                      <a:pt x="5330" y="14968"/>
                    </a:lnTo>
                    <a:lnTo>
                      <a:pt x="5344" y="15158"/>
                    </a:lnTo>
                    <a:lnTo>
                      <a:pt x="5389" y="15537"/>
                    </a:lnTo>
                    <a:lnTo>
                      <a:pt x="5389" y="14968"/>
                    </a:lnTo>
                    <a:lnTo>
                      <a:pt x="5374" y="14968"/>
                    </a:lnTo>
                    <a:lnTo>
                      <a:pt x="5374" y="14779"/>
                    </a:lnTo>
                    <a:lnTo>
                      <a:pt x="5433" y="14779"/>
                    </a:lnTo>
                    <a:lnTo>
                      <a:pt x="5433" y="1587"/>
                    </a:lnTo>
                    <a:lnTo>
                      <a:pt x="5359" y="1680"/>
                    </a:lnTo>
                    <a:lnTo>
                      <a:pt x="5359" y="14779"/>
                    </a:lnTo>
                    <a:lnTo>
                      <a:pt x="5344" y="14779"/>
                    </a:lnTo>
                    <a:lnTo>
                      <a:pt x="5330" y="14589"/>
                    </a:lnTo>
                    <a:lnTo>
                      <a:pt x="5359" y="14589"/>
                    </a:lnTo>
                    <a:lnTo>
                      <a:pt x="5359" y="1680"/>
                    </a:lnTo>
                    <a:lnTo>
                      <a:pt x="5339" y="1705"/>
                    </a:lnTo>
                    <a:lnTo>
                      <a:pt x="5300" y="1705"/>
                    </a:lnTo>
                    <a:lnTo>
                      <a:pt x="5300" y="15347"/>
                    </a:lnTo>
                    <a:lnTo>
                      <a:pt x="5285" y="15537"/>
                    </a:lnTo>
                    <a:lnTo>
                      <a:pt x="5270" y="15537"/>
                    </a:lnTo>
                    <a:lnTo>
                      <a:pt x="5256" y="15347"/>
                    </a:lnTo>
                    <a:lnTo>
                      <a:pt x="5300" y="15347"/>
                    </a:lnTo>
                    <a:lnTo>
                      <a:pt x="5300" y="14968"/>
                    </a:lnTo>
                    <a:lnTo>
                      <a:pt x="5285" y="15158"/>
                    </a:lnTo>
                    <a:lnTo>
                      <a:pt x="5241" y="15158"/>
                    </a:lnTo>
                    <a:lnTo>
                      <a:pt x="5226" y="15347"/>
                    </a:lnTo>
                    <a:lnTo>
                      <a:pt x="5137" y="15347"/>
                    </a:lnTo>
                    <a:lnTo>
                      <a:pt x="5137" y="15158"/>
                    </a:lnTo>
                    <a:lnTo>
                      <a:pt x="5122" y="15158"/>
                    </a:lnTo>
                    <a:lnTo>
                      <a:pt x="5122" y="15537"/>
                    </a:lnTo>
                    <a:lnTo>
                      <a:pt x="5108" y="15347"/>
                    </a:lnTo>
                    <a:lnTo>
                      <a:pt x="5063" y="15347"/>
                    </a:lnTo>
                    <a:lnTo>
                      <a:pt x="5093" y="15158"/>
                    </a:lnTo>
                    <a:lnTo>
                      <a:pt x="5048" y="15158"/>
                    </a:lnTo>
                    <a:lnTo>
                      <a:pt x="5047" y="15141"/>
                    </a:lnTo>
                    <a:lnTo>
                      <a:pt x="5034" y="14968"/>
                    </a:lnTo>
                    <a:lnTo>
                      <a:pt x="5034" y="14779"/>
                    </a:lnTo>
                    <a:lnTo>
                      <a:pt x="5199" y="14779"/>
                    </a:lnTo>
                    <a:lnTo>
                      <a:pt x="5241" y="14589"/>
                    </a:lnTo>
                    <a:lnTo>
                      <a:pt x="5254" y="14779"/>
                    </a:lnTo>
                    <a:lnTo>
                      <a:pt x="5287" y="14968"/>
                    </a:lnTo>
                    <a:lnTo>
                      <a:pt x="5300" y="14968"/>
                    </a:lnTo>
                    <a:lnTo>
                      <a:pt x="5300" y="1705"/>
                    </a:lnTo>
                    <a:lnTo>
                      <a:pt x="5019" y="1705"/>
                    </a:lnTo>
                    <a:lnTo>
                      <a:pt x="4989" y="1895"/>
                    </a:lnTo>
                    <a:lnTo>
                      <a:pt x="4989" y="14968"/>
                    </a:lnTo>
                    <a:lnTo>
                      <a:pt x="4974" y="14968"/>
                    </a:lnTo>
                    <a:lnTo>
                      <a:pt x="4974" y="15158"/>
                    </a:lnTo>
                    <a:lnTo>
                      <a:pt x="4960" y="15158"/>
                    </a:lnTo>
                    <a:lnTo>
                      <a:pt x="4960" y="14968"/>
                    </a:lnTo>
                    <a:lnTo>
                      <a:pt x="4945" y="14968"/>
                    </a:lnTo>
                    <a:lnTo>
                      <a:pt x="4952" y="14921"/>
                    </a:lnTo>
                    <a:lnTo>
                      <a:pt x="4930" y="14779"/>
                    </a:lnTo>
                    <a:lnTo>
                      <a:pt x="4974" y="14779"/>
                    </a:lnTo>
                    <a:lnTo>
                      <a:pt x="4952" y="14921"/>
                    </a:lnTo>
                    <a:lnTo>
                      <a:pt x="4960" y="14968"/>
                    </a:lnTo>
                    <a:lnTo>
                      <a:pt x="4989" y="14779"/>
                    </a:lnTo>
                    <a:lnTo>
                      <a:pt x="4989" y="1895"/>
                    </a:lnTo>
                    <a:lnTo>
                      <a:pt x="4915" y="1895"/>
                    </a:lnTo>
                    <a:lnTo>
                      <a:pt x="4915" y="14968"/>
                    </a:lnTo>
                    <a:lnTo>
                      <a:pt x="4886" y="14968"/>
                    </a:lnTo>
                    <a:lnTo>
                      <a:pt x="4886" y="14779"/>
                    </a:lnTo>
                    <a:lnTo>
                      <a:pt x="4900" y="14779"/>
                    </a:lnTo>
                    <a:lnTo>
                      <a:pt x="4915" y="14968"/>
                    </a:lnTo>
                    <a:lnTo>
                      <a:pt x="4915" y="1895"/>
                    </a:lnTo>
                    <a:lnTo>
                      <a:pt x="4899" y="1895"/>
                    </a:lnTo>
                    <a:lnTo>
                      <a:pt x="4843" y="1705"/>
                    </a:lnTo>
                    <a:lnTo>
                      <a:pt x="4812" y="1705"/>
                    </a:lnTo>
                    <a:lnTo>
                      <a:pt x="4798" y="1895"/>
                    </a:lnTo>
                    <a:lnTo>
                      <a:pt x="4766" y="2084"/>
                    </a:lnTo>
                    <a:lnTo>
                      <a:pt x="4752" y="2274"/>
                    </a:lnTo>
                    <a:lnTo>
                      <a:pt x="4708" y="2274"/>
                    </a:lnTo>
                    <a:lnTo>
                      <a:pt x="4708" y="2084"/>
                    </a:lnTo>
                    <a:lnTo>
                      <a:pt x="4610" y="2084"/>
                    </a:lnTo>
                    <a:lnTo>
                      <a:pt x="4572" y="1895"/>
                    </a:lnTo>
                    <a:lnTo>
                      <a:pt x="4530" y="1895"/>
                    </a:lnTo>
                    <a:lnTo>
                      <a:pt x="4530" y="2084"/>
                    </a:lnTo>
                    <a:lnTo>
                      <a:pt x="4530" y="2084"/>
                    </a:lnTo>
                    <a:lnTo>
                      <a:pt x="4501" y="2025"/>
                    </a:lnTo>
                    <a:lnTo>
                      <a:pt x="4486" y="1965"/>
                    </a:lnTo>
                    <a:lnTo>
                      <a:pt x="4456" y="1965"/>
                    </a:lnTo>
                    <a:lnTo>
                      <a:pt x="4456" y="2084"/>
                    </a:lnTo>
                    <a:lnTo>
                      <a:pt x="4441" y="1895"/>
                    </a:lnTo>
                    <a:lnTo>
                      <a:pt x="4441" y="2274"/>
                    </a:lnTo>
                    <a:lnTo>
                      <a:pt x="4412" y="2274"/>
                    </a:lnTo>
                    <a:lnTo>
                      <a:pt x="4412" y="2084"/>
                    </a:lnTo>
                    <a:lnTo>
                      <a:pt x="4441" y="2084"/>
                    </a:lnTo>
                    <a:lnTo>
                      <a:pt x="4441" y="1895"/>
                    </a:lnTo>
                    <a:lnTo>
                      <a:pt x="4427" y="1895"/>
                    </a:lnTo>
                    <a:lnTo>
                      <a:pt x="4397" y="1920"/>
                    </a:lnTo>
                    <a:lnTo>
                      <a:pt x="4397" y="2842"/>
                    </a:lnTo>
                    <a:lnTo>
                      <a:pt x="4367" y="2842"/>
                    </a:lnTo>
                    <a:lnTo>
                      <a:pt x="4367" y="2653"/>
                    </a:lnTo>
                    <a:lnTo>
                      <a:pt x="4397" y="2653"/>
                    </a:lnTo>
                    <a:lnTo>
                      <a:pt x="4397" y="1920"/>
                    </a:lnTo>
                    <a:lnTo>
                      <a:pt x="4353" y="1958"/>
                    </a:lnTo>
                    <a:lnTo>
                      <a:pt x="4353" y="2653"/>
                    </a:lnTo>
                    <a:lnTo>
                      <a:pt x="4323" y="2653"/>
                    </a:lnTo>
                    <a:lnTo>
                      <a:pt x="4308" y="2463"/>
                    </a:lnTo>
                    <a:lnTo>
                      <a:pt x="4338" y="2463"/>
                    </a:lnTo>
                    <a:lnTo>
                      <a:pt x="4353" y="2653"/>
                    </a:lnTo>
                    <a:lnTo>
                      <a:pt x="4353" y="1958"/>
                    </a:lnTo>
                    <a:lnTo>
                      <a:pt x="4205" y="2084"/>
                    </a:lnTo>
                    <a:lnTo>
                      <a:pt x="4271" y="2084"/>
                    </a:lnTo>
                    <a:lnTo>
                      <a:pt x="4293" y="2274"/>
                    </a:lnTo>
                    <a:lnTo>
                      <a:pt x="4308" y="2084"/>
                    </a:lnTo>
                    <a:lnTo>
                      <a:pt x="4323" y="2084"/>
                    </a:lnTo>
                    <a:lnTo>
                      <a:pt x="4323" y="2274"/>
                    </a:lnTo>
                    <a:lnTo>
                      <a:pt x="4293" y="2274"/>
                    </a:lnTo>
                    <a:lnTo>
                      <a:pt x="4264" y="2463"/>
                    </a:lnTo>
                    <a:lnTo>
                      <a:pt x="4234" y="2463"/>
                    </a:lnTo>
                    <a:lnTo>
                      <a:pt x="4223" y="2274"/>
                    </a:lnTo>
                    <a:lnTo>
                      <a:pt x="4201" y="2084"/>
                    </a:lnTo>
                    <a:lnTo>
                      <a:pt x="4108" y="2084"/>
                    </a:lnTo>
                    <a:lnTo>
                      <a:pt x="4101" y="2274"/>
                    </a:lnTo>
                    <a:lnTo>
                      <a:pt x="4099" y="2463"/>
                    </a:lnTo>
                    <a:lnTo>
                      <a:pt x="4086" y="2653"/>
                    </a:lnTo>
                    <a:lnTo>
                      <a:pt x="4051" y="2842"/>
                    </a:lnTo>
                    <a:lnTo>
                      <a:pt x="3953" y="2842"/>
                    </a:lnTo>
                    <a:lnTo>
                      <a:pt x="3938" y="3032"/>
                    </a:lnTo>
                    <a:lnTo>
                      <a:pt x="3864" y="3032"/>
                    </a:lnTo>
                    <a:lnTo>
                      <a:pt x="3879" y="3221"/>
                    </a:lnTo>
                    <a:lnTo>
                      <a:pt x="3602" y="3221"/>
                    </a:lnTo>
                    <a:lnTo>
                      <a:pt x="3568" y="3392"/>
                    </a:lnTo>
                    <a:lnTo>
                      <a:pt x="3568" y="15347"/>
                    </a:lnTo>
                    <a:lnTo>
                      <a:pt x="3553" y="15158"/>
                    </a:lnTo>
                    <a:lnTo>
                      <a:pt x="3568" y="15158"/>
                    </a:lnTo>
                    <a:lnTo>
                      <a:pt x="3568" y="3392"/>
                    </a:lnTo>
                    <a:lnTo>
                      <a:pt x="3564" y="3411"/>
                    </a:lnTo>
                    <a:lnTo>
                      <a:pt x="3521" y="3600"/>
                    </a:lnTo>
                    <a:lnTo>
                      <a:pt x="3464" y="3411"/>
                    </a:lnTo>
                    <a:lnTo>
                      <a:pt x="3448" y="3411"/>
                    </a:lnTo>
                    <a:lnTo>
                      <a:pt x="3480" y="3221"/>
                    </a:lnTo>
                    <a:lnTo>
                      <a:pt x="3494" y="3032"/>
                    </a:lnTo>
                    <a:lnTo>
                      <a:pt x="3538" y="2842"/>
                    </a:lnTo>
                    <a:lnTo>
                      <a:pt x="3553" y="2842"/>
                    </a:lnTo>
                    <a:lnTo>
                      <a:pt x="3553" y="2653"/>
                    </a:lnTo>
                    <a:lnTo>
                      <a:pt x="3509" y="2653"/>
                    </a:lnTo>
                    <a:lnTo>
                      <a:pt x="3494" y="2463"/>
                    </a:lnTo>
                    <a:lnTo>
                      <a:pt x="3420" y="2463"/>
                    </a:lnTo>
                    <a:lnTo>
                      <a:pt x="3381" y="2653"/>
                    </a:lnTo>
                    <a:lnTo>
                      <a:pt x="3368" y="2653"/>
                    </a:lnTo>
                    <a:lnTo>
                      <a:pt x="3412" y="2842"/>
                    </a:lnTo>
                    <a:lnTo>
                      <a:pt x="3420" y="2842"/>
                    </a:lnTo>
                    <a:lnTo>
                      <a:pt x="3420" y="3032"/>
                    </a:lnTo>
                    <a:lnTo>
                      <a:pt x="3331" y="2842"/>
                    </a:lnTo>
                    <a:lnTo>
                      <a:pt x="3346" y="3032"/>
                    </a:lnTo>
                    <a:lnTo>
                      <a:pt x="3301" y="3032"/>
                    </a:lnTo>
                    <a:lnTo>
                      <a:pt x="3301" y="3221"/>
                    </a:lnTo>
                    <a:lnTo>
                      <a:pt x="3272" y="3221"/>
                    </a:lnTo>
                    <a:lnTo>
                      <a:pt x="3272" y="3600"/>
                    </a:lnTo>
                    <a:lnTo>
                      <a:pt x="3257" y="3600"/>
                    </a:lnTo>
                    <a:lnTo>
                      <a:pt x="3257" y="3411"/>
                    </a:lnTo>
                    <a:lnTo>
                      <a:pt x="3272" y="3411"/>
                    </a:lnTo>
                    <a:lnTo>
                      <a:pt x="3272" y="3221"/>
                    </a:lnTo>
                    <a:lnTo>
                      <a:pt x="3168" y="3221"/>
                    </a:lnTo>
                    <a:lnTo>
                      <a:pt x="3168" y="3032"/>
                    </a:lnTo>
                    <a:lnTo>
                      <a:pt x="3153" y="3032"/>
                    </a:lnTo>
                    <a:lnTo>
                      <a:pt x="3153" y="3221"/>
                    </a:lnTo>
                    <a:lnTo>
                      <a:pt x="3079" y="3221"/>
                    </a:lnTo>
                    <a:lnTo>
                      <a:pt x="2996" y="3032"/>
                    </a:lnTo>
                    <a:lnTo>
                      <a:pt x="2931" y="2899"/>
                    </a:lnTo>
                    <a:lnTo>
                      <a:pt x="2931" y="3789"/>
                    </a:lnTo>
                    <a:lnTo>
                      <a:pt x="2916" y="3789"/>
                    </a:lnTo>
                    <a:lnTo>
                      <a:pt x="2916" y="16863"/>
                    </a:lnTo>
                    <a:lnTo>
                      <a:pt x="2859" y="17053"/>
                    </a:lnTo>
                    <a:lnTo>
                      <a:pt x="2737" y="17432"/>
                    </a:lnTo>
                    <a:lnTo>
                      <a:pt x="2680" y="17621"/>
                    </a:lnTo>
                    <a:lnTo>
                      <a:pt x="2635" y="17621"/>
                    </a:lnTo>
                    <a:lnTo>
                      <a:pt x="2637" y="17242"/>
                    </a:lnTo>
                    <a:lnTo>
                      <a:pt x="2487" y="17242"/>
                    </a:lnTo>
                    <a:lnTo>
                      <a:pt x="2530" y="16863"/>
                    </a:lnTo>
                    <a:lnTo>
                      <a:pt x="2570" y="16484"/>
                    </a:lnTo>
                    <a:lnTo>
                      <a:pt x="2614" y="16295"/>
                    </a:lnTo>
                    <a:lnTo>
                      <a:pt x="2665" y="16105"/>
                    </a:lnTo>
                    <a:lnTo>
                      <a:pt x="2711" y="15916"/>
                    </a:lnTo>
                    <a:lnTo>
                      <a:pt x="2821" y="15916"/>
                    </a:lnTo>
                    <a:lnTo>
                      <a:pt x="2842" y="16295"/>
                    </a:lnTo>
                    <a:lnTo>
                      <a:pt x="2862" y="16484"/>
                    </a:lnTo>
                    <a:lnTo>
                      <a:pt x="2897" y="16863"/>
                    </a:lnTo>
                    <a:lnTo>
                      <a:pt x="2916" y="16863"/>
                    </a:lnTo>
                    <a:lnTo>
                      <a:pt x="2916" y="3789"/>
                    </a:lnTo>
                    <a:lnTo>
                      <a:pt x="2902" y="3600"/>
                    </a:lnTo>
                    <a:lnTo>
                      <a:pt x="2931" y="3600"/>
                    </a:lnTo>
                    <a:lnTo>
                      <a:pt x="2931" y="2899"/>
                    </a:lnTo>
                    <a:lnTo>
                      <a:pt x="2904" y="2842"/>
                    </a:lnTo>
                    <a:lnTo>
                      <a:pt x="2802" y="3032"/>
                    </a:lnTo>
                    <a:lnTo>
                      <a:pt x="2694" y="3411"/>
                    </a:lnTo>
                    <a:lnTo>
                      <a:pt x="2728" y="3411"/>
                    </a:lnTo>
                    <a:lnTo>
                      <a:pt x="2763" y="3600"/>
                    </a:lnTo>
                    <a:lnTo>
                      <a:pt x="2801" y="3600"/>
                    </a:lnTo>
                    <a:lnTo>
                      <a:pt x="2842" y="3789"/>
                    </a:lnTo>
                    <a:lnTo>
                      <a:pt x="2576" y="3789"/>
                    </a:lnTo>
                    <a:lnTo>
                      <a:pt x="2561" y="3979"/>
                    </a:lnTo>
                    <a:lnTo>
                      <a:pt x="2532" y="3979"/>
                    </a:lnTo>
                    <a:lnTo>
                      <a:pt x="2520" y="3789"/>
                    </a:lnTo>
                    <a:lnTo>
                      <a:pt x="2498" y="3600"/>
                    </a:lnTo>
                    <a:lnTo>
                      <a:pt x="2487" y="3411"/>
                    </a:lnTo>
                    <a:lnTo>
                      <a:pt x="2512" y="3600"/>
                    </a:lnTo>
                    <a:lnTo>
                      <a:pt x="2635" y="3600"/>
                    </a:lnTo>
                    <a:lnTo>
                      <a:pt x="2650" y="3789"/>
                    </a:lnTo>
                    <a:lnTo>
                      <a:pt x="2622" y="3411"/>
                    </a:lnTo>
                    <a:lnTo>
                      <a:pt x="2567" y="3221"/>
                    </a:lnTo>
                    <a:lnTo>
                      <a:pt x="2498" y="3221"/>
                    </a:lnTo>
                    <a:lnTo>
                      <a:pt x="2458" y="3331"/>
                    </a:lnTo>
                    <a:lnTo>
                      <a:pt x="2458" y="3979"/>
                    </a:lnTo>
                    <a:lnTo>
                      <a:pt x="2443" y="4168"/>
                    </a:lnTo>
                    <a:lnTo>
                      <a:pt x="2443" y="3979"/>
                    </a:lnTo>
                    <a:lnTo>
                      <a:pt x="2458" y="3979"/>
                    </a:lnTo>
                    <a:lnTo>
                      <a:pt x="2458" y="3331"/>
                    </a:lnTo>
                    <a:lnTo>
                      <a:pt x="2428" y="3411"/>
                    </a:lnTo>
                    <a:lnTo>
                      <a:pt x="2398" y="3411"/>
                    </a:lnTo>
                    <a:lnTo>
                      <a:pt x="2398" y="17053"/>
                    </a:lnTo>
                    <a:lnTo>
                      <a:pt x="2369" y="17053"/>
                    </a:lnTo>
                    <a:lnTo>
                      <a:pt x="2354" y="16863"/>
                    </a:lnTo>
                    <a:lnTo>
                      <a:pt x="2398" y="16863"/>
                    </a:lnTo>
                    <a:lnTo>
                      <a:pt x="2398" y="3411"/>
                    </a:lnTo>
                    <a:lnTo>
                      <a:pt x="2384" y="3411"/>
                    </a:lnTo>
                    <a:lnTo>
                      <a:pt x="2369" y="3600"/>
                    </a:lnTo>
                    <a:lnTo>
                      <a:pt x="2354" y="3600"/>
                    </a:lnTo>
                    <a:lnTo>
                      <a:pt x="2374" y="3789"/>
                    </a:lnTo>
                    <a:lnTo>
                      <a:pt x="2389" y="3979"/>
                    </a:lnTo>
                    <a:lnTo>
                      <a:pt x="2339" y="3979"/>
                    </a:lnTo>
                    <a:lnTo>
                      <a:pt x="2339" y="16863"/>
                    </a:lnTo>
                    <a:lnTo>
                      <a:pt x="2324" y="17053"/>
                    </a:lnTo>
                    <a:lnTo>
                      <a:pt x="2324" y="16863"/>
                    </a:lnTo>
                    <a:lnTo>
                      <a:pt x="2339" y="16863"/>
                    </a:lnTo>
                    <a:lnTo>
                      <a:pt x="2339" y="3979"/>
                    </a:lnTo>
                    <a:lnTo>
                      <a:pt x="2324" y="3979"/>
                    </a:lnTo>
                    <a:lnTo>
                      <a:pt x="2295" y="4168"/>
                    </a:lnTo>
                    <a:lnTo>
                      <a:pt x="2237" y="3979"/>
                    </a:lnTo>
                    <a:lnTo>
                      <a:pt x="2191" y="3979"/>
                    </a:lnTo>
                    <a:lnTo>
                      <a:pt x="2145" y="4168"/>
                    </a:lnTo>
                    <a:lnTo>
                      <a:pt x="2087" y="4358"/>
                    </a:lnTo>
                    <a:lnTo>
                      <a:pt x="1779" y="4358"/>
                    </a:lnTo>
                    <a:lnTo>
                      <a:pt x="1721" y="4462"/>
                    </a:lnTo>
                    <a:lnTo>
                      <a:pt x="1721" y="5116"/>
                    </a:lnTo>
                    <a:lnTo>
                      <a:pt x="1713" y="5116"/>
                    </a:lnTo>
                    <a:lnTo>
                      <a:pt x="1699" y="4926"/>
                    </a:lnTo>
                    <a:lnTo>
                      <a:pt x="1690" y="4926"/>
                    </a:lnTo>
                    <a:lnTo>
                      <a:pt x="1688" y="4737"/>
                    </a:lnTo>
                    <a:lnTo>
                      <a:pt x="1699" y="4926"/>
                    </a:lnTo>
                    <a:lnTo>
                      <a:pt x="1710" y="4926"/>
                    </a:lnTo>
                    <a:lnTo>
                      <a:pt x="1721" y="5116"/>
                    </a:lnTo>
                    <a:lnTo>
                      <a:pt x="1721" y="4462"/>
                    </a:lnTo>
                    <a:lnTo>
                      <a:pt x="1673" y="4547"/>
                    </a:lnTo>
                    <a:lnTo>
                      <a:pt x="1658" y="4547"/>
                    </a:lnTo>
                    <a:lnTo>
                      <a:pt x="1658" y="4737"/>
                    </a:lnTo>
                    <a:lnTo>
                      <a:pt x="1673" y="4737"/>
                    </a:lnTo>
                    <a:lnTo>
                      <a:pt x="1658" y="4926"/>
                    </a:lnTo>
                    <a:lnTo>
                      <a:pt x="1643" y="4926"/>
                    </a:lnTo>
                    <a:lnTo>
                      <a:pt x="1658" y="4737"/>
                    </a:lnTo>
                    <a:lnTo>
                      <a:pt x="1643" y="4737"/>
                    </a:lnTo>
                    <a:lnTo>
                      <a:pt x="1629" y="4926"/>
                    </a:lnTo>
                    <a:lnTo>
                      <a:pt x="1629" y="15726"/>
                    </a:lnTo>
                    <a:lnTo>
                      <a:pt x="1554" y="15726"/>
                    </a:lnTo>
                    <a:lnTo>
                      <a:pt x="1569" y="15537"/>
                    </a:lnTo>
                    <a:lnTo>
                      <a:pt x="1599" y="15537"/>
                    </a:lnTo>
                    <a:lnTo>
                      <a:pt x="1614" y="15347"/>
                    </a:lnTo>
                    <a:lnTo>
                      <a:pt x="1614" y="15537"/>
                    </a:lnTo>
                    <a:lnTo>
                      <a:pt x="1629" y="15726"/>
                    </a:lnTo>
                    <a:lnTo>
                      <a:pt x="1629" y="5116"/>
                    </a:lnTo>
                    <a:lnTo>
                      <a:pt x="1599" y="5116"/>
                    </a:lnTo>
                    <a:lnTo>
                      <a:pt x="1614" y="4926"/>
                    </a:lnTo>
                    <a:lnTo>
                      <a:pt x="1569" y="4926"/>
                    </a:lnTo>
                    <a:lnTo>
                      <a:pt x="1525" y="4547"/>
                    </a:lnTo>
                    <a:lnTo>
                      <a:pt x="1480" y="4547"/>
                    </a:lnTo>
                    <a:lnTo>
                      <a:pt x="1480" y="4737"/>
                    </a:lnTo>
                    <a:lnTo>
                      <a:pt x="1466" y="4926"/>
                    </a:lnTo>
                    <a:lnTo>
                      <a:pt x="1466" y="15347"/>
                    </a:lnTo>
                    <a:lnTo>
                      <a:pt x="1451" y="15347"/>
                    </a:lnTo>
                    <a:lnTo>
                      <a:pt x="1466" y="15537"/>
                    </a:lnTo>
                    <a:lnTo>
                      <a:pt x="1451" y="15537"/>
                    </a:lnTo>
                    <a:lnTo>
                      <a:pt x="1451" y="15347"/>
                    </a:lnTo>
                    <a:lnTo>
                      <a:pt x="1444" y="15347"/>
                    </a:lnTo>
                    <a:lnTo>
                      <a:pt x="1423" y="15158"/>
                    </a:lnTo>
                    <a:lnTo>
                      <a:pt x="1405" y="15158"/>
                    </a:lnTo>
                    <a:lnTo>
                      <a:pt x="1392" y="14968"/>
                    </a:lnTo>
                    <a:lnTo>
                      <a:pt x="1362" y="14968"/>
                    </a:lnTo>
                    <a:lnTo>
                      <a:pt x="1362" y="14779"/>
                    </a:lnTo>
                    <a:lnTo>
                      <a:pt x="1392" y="14779"/>
                    </a:lnTo>
                    <a:lnTo>
                      <a:pt x="1392" y="14589"/>
                    </a:lnTo>
                    <a:lnTo>
                      <a:pt x="1421" y="14779"/>
                    </a:lnTo>
                    <a:lnTo>
                      <a:pt x="1392" y="14779"/>
                    </a:lnTo>
                    <a:lnTo>
                      <a:pt x="1392" y="14968"/>
                    </a:lnTo>
                    <a:lnTo>
                      <a:pt x="1399" y="14968"/>
                    </a:lnTo>
                    <a:lnTo>
                      <a:pt x="1443" y="15158"/>
                    </a:lnTo>
                    <a:lnTo>
                      <a:pt x="1466" y="15158"/>
                    </a:lnTo>
                    <a:lnTo>
                      <a:pt x="1466" y="4926"/>
                    </a:lnTo>
                    <a:lnTo>
                      <a:pt x="1451" y="4737"/>
                    </a:lnTo>
                    <a:lnTo>
                      <a:pt x="1451" y="4926"/>
                    </a:lnTo>
                    <a:lnTo>
                      <a:pt x="1436" y="4926"/>
                    </a:lnTo>
                    <a:lnTo>
                      <a:pt x="1436" y="4737"/>
                    </a:lnTo>
                    <a:lnTo>
                      <a:pt x="1480" y="4737"/>
                    </a:lnTo>
                    <a:lnTo>
                      <a:pt x="1480" y="4547"/>
                    </a:lnTo>
                    <a:lnTo>
                      <a:pt x="1469" y="4547"/>
                    </a:lnTo>
                    <a:lnTo>
                      <a:pt x="1414" y="4737"/>
                    </a:lnTo>
                    <a:lnTo>
                      <a:pt x="1358" y="4737"/>
                    </a:lnTo>
                    <a:lnTo>
                      <a:pt x="1303" y="4926"/>
                    </a:lnTo>
                    <a:lnTo>
                      <a:pt x="1288" y="4926"/>
                    </a:lnTo>
                    <a:lnTo>
                      <a:pt x="1288" y="5116"/>
                    </a:lnTo>
                    <a:lnTo>
                      <a:pt x="1125" y="5116"/>
                    </a:lnTo>
                    <a:lnTo>
                      <a:pt x="1125" y="13453"/>
                    </a:lnTo>
                    <a:lnTo>
                      <a:pt x="1110" y="13453"/>
                    </a:lnTo>
                    <a:lnTo>
                      <a:pt x="1110" y="13263"/>
                    </a:lnTo>
                    <a:lnTo>
                      <a:pt x="1125" y="13263"/>
                    </a:lnTo>
                    <a:lnTo>
                      <a:pt x="1125" y="5116"/>
                    </a:lnTo>
                    <a:lnTo>
                      <a:pt x="1114" y="5495"/>
                    </a:lnTo>
                    <a:lnTo>
                      <a:pt x="1071" y="5684"/>
                    </a:lnTo>
                    <a:lnTo>
                      <a:pt x="904" y="5684"/>
                    </a:lnTo>
                    <a:lnTo>
                      <a:pt x="842" y="5874"/>
                    </a:lnTo>
                    <a:lnTo>
                      <a:pt x="711" y="5874"/>
                    </a:lnTo>
                    <a:lnTo>
                      <a:pt x="724" y="6442"/>
                    </a:lnTo>
                    <a:lnTo>
                      <a:pt x="696" y="6632"/>
                    </a:lnTo>
                    <a:lnTo>
                      <a:pt x="623" y="6821"/>
                    </a:lnTo>
                    <a:lnTo>
                      <a:pt x="622" y="6821"/>
                    </a:lnTo>
                    <a:lnTo>
                      <a:pt x="622" y="10611"/>
                    </a:lnTo>
                    <a:lnTo>
                      <a:pt x="607" y="10611"/>
                    </a:lnTo>
                    <a:lnTo>
                      <a:pt x="592" y="10421"/>
                    </a:lnTo>
                    <a:lnTo>
                      <a:pt x="622" y="10421"/>
                    </a:lnTo>
                    <a:lnTo>
                      <a:pt x="622" y="6821"/>
                    </a:lnTo>
                    <a:lnTo>
                      <a:pt x="489" y="6821"/>
                    </a:lnTo>
                    <a:lnTo>
                      <a:pt x="489" y="8337"/>
                    </a:lnTo>
                    <a:lnTo>
                      <a:pt x="474" y="8337"/>
                    </a:lnTo>
                    <a:lnTo>
                      <a:pt x="489" y="8147"/>
                    </a:lnTo>
                    <a:lnTo>
                      <a:pt x="489" y="6821"/>
                    </a:lnTo>
                    <a:lnTo>
                      <a:pt x="447" y="6821"/>
                    </a:lnTo>
                    <a:lnTo>
                      <a:pt x="409" y="7011"/>
                    </a:lnTo>
                    <a:lnTo>
                      <a:pt x="385" y="7011"/>
                    </a:lnTo>
                    <a:lnTo>
                      <a:pt x="370" y="7200"/>
                    </a:lnTo>
                    <a:lnTo>
                      <a:pt x="370" y="7389"/>
                    </a:lnTo>
                    <a:lnTo>
                      <a:pt x="385" y="7389"/>
                    </a:lnTo>
                    <a:lnTo>
                      <a:pt x="407" y="7579"/>
                    </a:lnTo>
                    <a:lnTo>
                      <a:pt x="429" y="7579"/>
                    </a:lnTo>
                    <a:lnTo>
                      <a:pt x="452" y="7768"/>
                    </a:lnTo>
                    <a:lnTo>
                      <a:pt x="415" y="7768"/>
                    </a:lnTo>
                    <a:lnTo>
                      <a:pt x="429" y="7958"/>
                    </a:lnTo>
                    <a:lnTo>
                      <a:pt x="459" y="7768"/>
                    </a:lnTo>
                    <a:lnTo>
                      <a:pt x="474" y="7768"/>
                    </a:lnTo>
                    <a:lnTo>
                      <a:pt x="459" y="7958"/>
                    </a:lnTo>
                    <a:lnTo>
                      <a:pt x="444" y="7958"/>
                    </a:lnTo>
                    <a:lnTo>
                      <a:pt x="444" y="9095"/>
                    </a:lnTo>
                    <a:lnTo>
                      <a:pt x="400" y="9095"/>
                    </a:lnTo>
                    <a:lnTo>
                      <a:pt x="400" y="8905"/>
                    </a:lnTo>
                    <a:lnTo>
                      <a:pt x="444" y="8905"/>
                    </a:lnTo>
                    <a:lnTo>
                      <a:pt x="444" y="7958"/>
                    </a:lnTo>
                    <a:lnTo>
                      <a:pt x="429" y="7958"/>
                    </a:lnTo>
                    <a:lnTo>
                      <a:pt x="370" y="8147"/>
                    </a:lnTo>
                    <a:lnTo>
                      <a:pt x="348" y="8337"/>
                    </a:lnTo>
                    <a:lnTo>
                      <a:pt x="324" y="8337"/>
                    </a:lnTo>
                    <a:lnTo>
                      <a:pt x="297" y="8526"/>
                    </a:lnTo>
                    <a:lnTo>
                      <a:pt x="266" y="8526"/>
                    </a:lnTo>
                    <a:lnTo>
                      <a:pt x="266" y="8716"/>
                    </a:lnTo>
                    <a:lnTo>
                      <a:pt x="237" y="8716"/>
                    </a:lnTo>
                    <a:lnTo>
                      <a:pt x="222" y="8526"/>
                    </a:lnTo>
                    <a:lnTo>
                      <a:pt x="0" y="9284"/>
                    </a:lnTo>
                    <a:lnTo>
                      <a:pt x="59" y="9284"/>
                    </a:lnTo>
                    <a:lnTo>
                      <a:pt x="89" y="9095"/>
                    </a:lnTo>
                    <a:lnTo>
                      <a:pt x="118" y="9095"/>
                    </a:lnTo>
                    <a:lnTo>
                      <a:pt x="133" y="8905"/>
                    </a:lnTo>
                    <a:lnTo>
                      <a:pt x="155" y="9095"/>
                    </a:lnTo>
                    <a:lnTo>
                      <a:pt x="176" y="9095"/>
                    </a:lnTo>
                    <a:lnTo>
                      <a:pt x="194" y="9284"/>
                    </a:lnTo>
                    <a:lnTo>
                      <a:pt x="148" y="9284"/>
                    </a:lnTo>
                    <a:lnTo>
                      <a:pt x="148" y="9853"/>
                    </a:lnTo>
                    <a:lnTo>
                      <a:pt x="163" y="9853"/>
                    </a:lnTo>
                    <a:lnTo>
                      <a:pt x="163" y="9663"/>
                    </a:lnTo>
                    <a:lnTo>
                      <a:pt x="281" y="9663"/>
                    </a:lnTo>
                    <a:lnTo>
                      <a:pt x="281" y="9474"/>
                    </a:lnTo>
                    <a:lnTo>
                      <a:pt x="266" y="9474"/>
                    </a:lnTo>
                    <a:lnTo>
                      <a:pt x="237" y="9284"/>
                    </a:lnTo>
                    <a:lnTo>
                      <a:pt x="221" y="9284"/>
                    </a:lnTo>
                    <a:lnTo>
                      <a:pt x="253" y="9095"/>
                    </a:lnTo>
                    <a:lnTo>
                      <a:pt x="266" y="8905"/>
                    </a:lnTo>
                    <a:lnTo>
                      <a:pt x="297" y="9095"/>
                    </a:lnTo>
                    <a:lnTo>
                      <a:pt x="322" y="9095"/>
                    </a:lnTo>
                    <a:lnTo>
                      <a:pt x="341" y="9284"/>
                    </a:lnTo>
                    <a:lnTo>
                      <a:pt x="355" y="9474"/>
                    </a:lnTo>
                    <a:lnTo>
                      <a:pt x="400" y="9474"/>
                    </a:lnTo>
                    <a:lnTo>
                      <a:pt x="415" y="9284"/>
                    </a:lnTo>
                    <a:lnTo>
                      <a:pt x="444" y="9284"/>
                    </a:lnTo>
                    <a:lnTo>
                      <a:pt x="444" y="9474"/>
                    </a:lnTo>
                    <a:lnTo>
                      <a:pt x="429" y="9474"/>
                    </a:lnTo>
                    <a:lnTo>
                      <a:pt x="429" y="9663"/>
                    </a:lnTo>
                    <a:lnTo>
                      <a:pt x="459" y="9663"/>
                    </a:lnTo>
                    <a:lnTo>
                      <a:pt x="429" y="9853"/>
                    </a:lnTo>
                    <a:lnTo>
                      <a:pt x="415" y="9663"/>
                    </a:lnTo>
                    <a:lnTo>
                      <a:pt x="370" y="9663"/>
                    </a:lnTo>
                    <a:lnTo>
                      <a:pt x="355" y="9474"/>
                    </a:lnTo>
                    <a:lnTo>
                      <a:pt x="346" y="9663"/>
                    </a:lnTo>
                    <a:lnTo>
                      <a:pt x="340" y="9663"/>
                    </a:lnTo>
                    <a:lnTo>
                      <a:pt x="335" y="9853"/>
                    </a:lnTo>
                    <a:lnTo>
                      <a:pt x="326" y="10042"/>
                    </a:lnTo>
                    <a:lnTo>
                      <a:pt x="326" y="10232"/>
                    </a:lnTo>
                    <a:lnTo>
                      <a:pt x="340" y="10232"/>
                    </a:lnTo>
                    <a:lnTo>
                      <a:pt x="340" y="10421"/>
                    </a:lnTo>
                    <a:lnTo>
                      <a:pt x="415" y="10421"/>
                    </a:lnTo>
                    <a:lnTo>
                      <a:pt x="429" y="10232"/>
                    </a:lnTo>
                    <a:lnTo>
                      <a:pt x="474" y="10232"/>
                    </a:lnTo>
                    <a:lnTo>
                      <a:pt x="474" y="10611"/>
                    </a:lnTo>
                    <a:lnTo>
                      <a:pt x="459" y="10611"/>
                    </a:lnTo>
                    <a:lnTo>
                      <a:pt x="444" y="10800"/>
                    </a:lnTo>
                    <a:lnTo>
                      <a:pt x="466" y="10800"/>
                    </a:lnTo>
                    <a:lnTo>
                      <a:pt x="511" y="10989"/>
                    </a:lnTo>
                    <a:lnTo>
                      <a:pt x="454" y="10989"/>
                    </a:lnTo>
                    <a:lnTo>
                      <a:pt x="429" y="10800"/>
                    </a:lnTo>
                    <a:lnTo>
                      <a:pt x="416" y="10989"/>
                    </a:lnTo>
                    <a:lnTo>
                      <a:pt x="384" y="11368"/>
                    </a:lnTo>
                    <a:lnTo>
                      <a:pt x="370" y="11558"/>
                    </a:lnTo>
                    <a:lnTo>
                      <a:pt x="406" y="11558"/>
                    </a:lnTo>
                    <a:lnTo>
                      <a:pt x="483" y="11747"/>
                    </a:lnTo>
                    <a:lnTo>
                      <a:pt x="518" y="11747"/>
                    </a:lnTo>
                    <a:lnTo>
                      <a:pt x="507" y="11937"/>
                    </a:lnTo>
                    <a:lnTo>
                      <a:pt x="498" y="12126"/>
                    </a:lnTo>
                    <a:lnTo>
                      <a:pt x="491" y="12126"/>
                    </a:lnTo>
                    <a:lnTo>
                      <a:pt x="489" y="12316"/>
                    </a:lnTo>
                    <a:lnTo>
                      <a:pt x="489" y="12505"/>
                    </a:lnTo>
                    <a:lnTo>
                      <a:pt x="474" y="12505"/>
                    </a:lnTo>
                    <a:lnTo>
                      <a:pt x="474" y="12695"/>
                    </a:lnTo>
                    <a:lnTo>
                      <a:pt x="503" y="12695"/>
                    </a:lnTo>
                    <a:lnTo>
                      <a:pt x="503" y="12884"/>
                    </a:lnTo>
                    <a:lnTo>
                      <a:pt x="515" y="13032"/>
                    </a:lnTo>
                    <a:lnTo>
                      <a:pt x="503" y="13032"/>
                    </a:lnTo>
                    <a:lnTo>
                      <a:pt x="503" y="13093"/>
                    </a:lnTo>
                    <a:lnTo>
                      <a:pt x="518" y="13093"/>
                    </a:lnTo>
                    <a:lnTo>
                      <a:pt x="518" y="13074"/>
                    </a:lnTo>
                    <a:lnTo>
                      <a:pt x="529" y="13074"/>
                    </a:lnTo>
                    <a:lnTo>
                      <a:pt x="542" y="13263"/>
                    </a:lnTo>
                    <a:lnTo>
                      <a:pt x="600" y="13263"/>
                    </a:lnTo>
                    <a:lnTo>
                      <a:pt x="644" y="13453"/>
                    </a:lnTo>
                    <a:lnTo>
                      <a:pt x="666" y="13453"/>
                    </a:lnTo>
                    <a:lnTo>
                      <a:pt x="681" y="13263"/>
                    </a:lnTo>
                    <a:lnTo>
                      <a:pt x="666" y="13168"/>
                    </a:lnTo>
                    <a:lnTo>
                      <a:pt x="666" y="13074"/>
                    </a:lnTo>
                    <a:lnTo>
                      <a:pt x="637" y="13074"/>
                    </a:lnTo>
                    <a:lnTo>
                      <a:pt x="607" y="12884"/>
                    </a:lnTo>
                    <a:lnTo>
                      <a:pt x="592" y="12884"/>
                    </a:lnTo>
                    <a:lnTo>
                      <a:pt x="563" y="12695"/>
                    </a:lnTo>
                    <a:lnTo>
                      <a:pt x="518" y="12695"/>
                    </a:lnTo>
                    <a:lnTo>
                      <a:pt x="518" y="12505"/>
                    </a:lnTo>
                    <a:lnTo>
                      <a:pt x="533" y="12505"/>
                    </a:lnTo>
                    <a:lnTo>
                      <a:pt x="563" y="12695"/>
                    </a:lnTo>
                    <a:lnTo>
                      <a:pt x="770" y="12695"/>
                    </a:lnTo>
                    <a:lnTo>
                      <a:pt x="681" y="13074"/>
                    </a:lnTo>
                    <a:lnTo>
                      <a:pt x="785" y="13074"/>
                    </a:lnTo>
                    <a:lnTo>
                      <a:pt x="770" y="13263"/>
                    </a:lnTo>
                    <a:lnTo>
                      <a:pt x="755" y="13263"/>
                    </a:lnTo>
                    <a:lnTo>
                      <a:pt x="775" y="13453"/>
                    </a:lnTo>
                    <a:lnTo>
                      <a:pt x="809" y="13642"/>
                    </a:lnTo>
                    <a:lnTo>
                      <a:pt x="829" y="13832"/>
                    </a:lnTo>
                    <a:lnTo>
                      <a:pt x="829" y="14021"/>
                    </a:lnTo>
                    <a:lnTo>
                      <a:pt x="859" y="14021"/>
                    </a:lnTo>
                    <a:lnTo>
                      <a:pt x="856" y="14060"/>
                    </a:lnTo>
                    <a:lnTo>
                      <a:pt x="799" y="14060"/>
                    </a:lnTo>
                    <a:lnTo>
                      <a:pt x="785" y="14121"/>
                    </a:lnTo>
                    <a:lnTo>
                      <a:pt x="799" y="14121"/>
                    </a:lnTo>
                    <a:lnTo>
                      <a:pt x="829" y="14181"/>
                    </a:lnTo>
                    <a:lnTo>
                      <a:pt x="846" y="14181"/>
                    </a:lnTo>
                    <a:lnTo>
                      <a:pt x="844" y="14211"/>
                    </a:lnTo>
                    <a:lnTo>
                      <a:pt x="825" y="14211"/>
                    </a:lnTo>
                    <a:lnTo>
                      <a:pt x="848" y="14589"/>
                    </a:lnTo>
                    <a:lnTo>
                      <a:pt x="873" y="14589"/>
                    </a:lnTo>
                    <a:lnTo>
                      <a:pt x="888" y="14400"/>
                    </a:lnTo>
                    <a:lnTo>
                      <a:pt x="903" y="14400"/>
                    </a:lnTo>
                    <a:lnTo>
                      <a:pt x="915" y="14211"/>
                    </a:lnTo>
                    <a:lnTo>
                      <a:pt x="901" y="14211"/>
                    </a:lnTo>
                    <a:lnTo>
                      <a:pt x="888" y="14021"/>
                    </a:lnTo>
                    <a:lnTo>
                      <a:pt x="903" y="14021"/>
                    </a:lnTo>
                    <a:lnTo>
                      <a:pt x="903" y="13832"/>
                    </a:lnTo>
                    <a:lnTo>
                      <a:pt x="873" y="13832"/>
                    </a:lnTo>
                    <a:lnTo>
                      <a:pt x="873" y="13642"/>
                    </a:lnTo>
                    <a:lnTo>
                      <a:pt x="859" y="13453"/>
                    </a:lnTo>
                    <a:lnTo>
                      <a:pt x="814" y="13453"/>
                    </a:lnTo>
                    <a:lnTo>
                      <a:pt x="799" y="13263"/>
                    </a:lnTo>
                    <a:lnTo>
                      <a:pt x="814" y="13074"/>
                    </a:lnTo>
                    <a:lnTo>
                      <a:pt x="836" y="13263"/>
                    </a:lnTo>
                    <a:lnTo>
                      <a:pt x="881" y="13263"/>
                    </a:lnTo>
                    <a:lnTo>
                      <a:pt x="903" y="13453"/>
                    </a:lnTo>
                    <a:lnTo>
                      <a:pt x="888" y="13453"/>
                    </a:lnTo>
                    <a:lnTo>
                      <a:pt x="873" y="13642"/>
                    </a:lnTo>
                    <a:lnTo>
                      <a:pt x="1066" y="13642"/>
                    </a:lnTo>
                    <a:lnTo>
                      <a:pt x="1066" y="13832"/>
                    </a:lnTo>
                    <a:lnTo>
                      <a:pt x="1081" y="13832"/>
                    </a:lnTo>
                    <a:lnTo>
                      <a:pt x="1081" y="14021"/>
                    </a:lnTo>
                    <a:lnTo>
                      <a:pt x="1110" y="14021"/>
                    </a:lnTo>
                    <a:lnTo>
                      <a:pt x="1096" y="13832"/>
                    </a:lnTo>
                    <a:lnTo>
                      <a:pt x="1133" y="13832"/>
                    </a:lnTo>
                    <a:lnTo>
                      <a:pt x="1177" y="14021"/>
                    </a:lnTo>
                    <a:lnTo>
                      <a:pt x="1199" y="14211"/>
                    </a:lnTo>
                    <a:lnTo>
                      <a:pt x="1229" y="14589"/>
                    </a:lnTo>
                    <a:lnTo>
                      <a:pt x="1244" y="14589"/>
                    </a:lnTo>
                    <a:lnTo>
                      <a:pt x="1258" y="14779"/>
                    </a:lnTo>
                    <a:lnTo>
                      <a:pt x="1303" y="14779"/>
                    </a:lnTo>
                    <a:lnTo>
                      <a:pt x="1261" y="14968"/>
                    </a:lnTo>
                    <a:lnTo>
                      <a:pt x="1096" y="14968"/>
                    </a:lnTo>
                    <a:lnTo>
                      <a:pt x="1081" y="15158"/>
                    </a:lnTo>
                    <a:lnTo>
                      <a:pt x="1066" y="15158"/>
                    </a:lnTo>
                    <a:lnTo>
                      <a:pt x="1040" y="15537"/>
                    </a:lnTo>
                    <a:lnTo>
                      <a:pt x="1033" y="15726"/>
                    </a:lnTo>
                    <a:lnTo>
                      <a:pt x="1081" y="15726"/>
                    </a:lnTo>
                    <a:lnTo>
                      <a:pt x="1125" y="15916"/>
                    </a:lnTo>
                    <a:lnTo>
                      <a:pt x="1326" y="15916"/>
                    </a:lnTo>
                    <a:lnTo>
                      <a:pt x="1362" y="16105"/>
                    </a:lnTo>
                    <a:lnTo>
                      <a:pt x="1362" y="15916"/>
                    </a:lnTo>
                    <a:lnTo>
                      <a:pt x="1377" y="15916"/>
                    </a:lnTo>
                    <a:lnTo>
                      <a:pt x="1377" y="15726"/>
                    </a:lnTo>
                    <a:lnTo>
                      <a:pt x="1392" y="15916"/>
                    </a:lnTo>
                    <a:lnTo>
                      <a:pt x="1436" y="15916"/>
                    </a:lnTo>
                    <a:lnTo>
                      <a:pt x="1445" y="16105"/>
                    </a:lnTo>
                    <a:lnTo>
                      <a:pt x="1457" y="16295"/>
                    </a:lnTo>
                    <a:lnTo>
                      <a:pt x="1466" y="16295"/>
                    </a:lnTo>
                    <a:lnTo>
                      <a:pt x="1540" y="16484"/>
                    </a:lnTo>
                    <a:lnTo>
                      <a:pt x="1542" y="16295"/>
                    </a:lnTo>
                    <a:lnTo>
                      <a:pt x="1546" y="16105"/>
                    </a:lnTo>
                    <a:lnTo>
                      <a:pt x="1554" y="15916"/>
                    </a:lnTo>
                    <a:lnTo>
                      <a:pt x="1646" y="16105"/>
                    </a:lnTo>
                    <a:lnTo>
                      <a:pt x="1740" y="16105"/>
                    </a:lnTo>
                    <a:lnTo>
                      <a:pt x="1833" y="15916"/>
                    </a:lnTo>
                    <a:lnTo>
                      <a:pt x="1925" y="15916"/>
                    </a:lnTo>
                    <a:lnTo>
                      <a:pt x="1925" y="16105"/>
                    </a:lnTo>
                    <a:lnTo>
                      <a:pt x="1939" y="16105"/>
                    </a:lnTo>
                    <a:lnTo>
                      <a:pt x="1939" y="16295"/>
                    </a:lnTo>
                    <a:lnTo>
                      <a:pt x="1925" y="16295"/>
                    </a:lnTo>
                    <a:lnTo>
                      <a:pt x="1925" y="16484"/>
                    </a:lnTo>
                    <a:lnTo>
                      <a:pt x="1954" y="16674"/>
                    </a:lnTo>
                    <a:lnTo>
                      <a:pt x="1984" y="16674"/>
                    </a:lnTo>
                    <a:lnTo>
                      <a:pt x="2008" y="16484"/>
                    </a:lnTo>
                    <a:lnTo>
                      <a:pt x="2036" y="16295"/>
                    </a:lnTo>
                    <a:lnTo>
                      <a:pt x="2063" y="16295"/>
                    </a:lnTo>
                    <a:lnTo>
                      <a:pt x="2087" y="16105"/>
                    </a:lnTo>
                    <a:lnTo>
                      <a:pt x="2119" y="16105"/>
                    </a:lnTo>
                    <a:lnTo>
                      <a:pt x="2150" y="16295"/>
                    </a:lnTo>
                    <a:lnTo>
                      <a:pt x="2235" y="16295"/>
                    </a:lnTo>
                    <a:lnTo>
                      <a:pt x="2250" y="16105"/>
                    </a:lnTo>
                    <a:lnTo>
                      <a:pt x="2221" y="16105"/>
                    </a:lnTo>
                    <a:lnTo>
                      <a:pt x="2221" y="15916"/>
                    </a:lnTo>
                    <a:lnTo>
                      <a:pt x="2182" y="15916"/>
                    </a:lnTo>
                    <a:lnTo>
                      <a:pt x="2081" y="15726"/>
                    </a:lnTo>
                    <a:lnTo>
                      <a:pt x="1925" y="15726"/>
                    </a:lnTo>
                    <a:lnTo>
                      <a:pt x="1925" y="15537"/>
                    </a:lnTo>
                    <a:lnTo>
                      <a:pt x="2028" y="15537"/>
                    </a:lnTo>
                    <a:lnTo>
                      <a:pt x="2028" y="15726"/>
                    </a:lnTo>
                    <a:lnTo>
                      <a:pt x="2043" y="15537"/>
                    </a:lnTo>
                    <a:lnTo>
                      <a:pt x="2161" y="15537"/>
                    </a:lnTo>
                    <a:lnTo>
                      <a:pt x="2183" y="15726"/>
                    </a:lnTo>
                    <a:lnTo>
                      <a:pt x="2204" y="15726"/>
                    </a:lnTo>
                    <a:lnTo>
                      <a:pt x="2222" y="15916"/>
                    </a:lnTo>
                    <a:lnTo>
                      <a:pt x="2235" y="15916"/>
                    </a:lnTo>
                    <a:lnTo>
                      <a:pt x="2250" y="15726"/>
                    </a:lnTo>
                    <a:lnTo>
                      <a:pt x="2250" y="15916"/>
                    </a:lnTo>
                    <a:lnTo>
                      <a:pt x="2265" y="15916"/>
                    </a:lnTo>
                    <a:lnTo>
                      <a:pt x="2265" y="16105"/>
                    </a:lnTo>
                    <a:lnTo>
                      <a:pt x="2285" y="16105"/>
                    </a:lnTo>
                    <a:lnTo>
                      <a:pt x="2319" y="16484"/>
                    </a:lnTo>
                    <a:lnTo>
                      <a:pt x="2273" y="16484"/>
                    </a:lnTo>
                    <a:lnTo>
                      <a:pt x="2250" y="16295"/>
                    </a:lnTo>
                    <a:lnTo>
                      <a:pt x="2250" y="16674"/>
                    </a:lnTo>
                    <a:lnTo>
                      <a:pt x="2324" y="16674"/>
                    </a:lnTo>
                    <a:lnTo>
                      <a:pt x="2310" y="16863"/>
                    </a:lnTo>
                    <a:lnTo>
                      <a:pt x="2280" y="16863"/>
                    </a:lnTo>
                    <a:lnTo>
                      <a:pt x="2280" y="17053"/>
                    </a:lnTo>
                    <a:lnTo>
                      <a:pt x="2295" y="17053"/>
                    </a:lnTo>
                    <a:lnTo>
                      <a:pt x="2295" y="17242"/>
                    </a:lnTo>
                    <a:lnTo>
                      <a:pt x="2265" y="17242"/>
                    </a:lnTo>
                    <a:lnTo>
                      <a:pt x="2206" y="17432"/>
                    </a:lnTo>
                    <a:lnTo>
                      <a:pt x="2184" y="17432"/>
                    </a:lnTo>
                    <a:lnTo>
                      <a:pt x="2161" y="17242"/>
                    </a:lnTo>
                    <a:lnTo>
                      <a:pt x="2139" y="17242"/>
                    </a:lnTo>
                    <a:lnTo>
                      <a:pt x="2132" y="17179"/>
                    </a:lnTo>
                    <a:lnTo>
                      <a:pt x="2132" y="17621"/>
                    </a:lnTo>
                    <a:lnTo>
                      <a:pt x="2117" y="17811"/>
                    </a:lnTo>
                    <a:lnTo>
                      <a:pt x="2117" y="17621"/>
                    </a:lnTo>
                    <a:lnTo>
                      <a:pt x="2132" y="17621"/>
                    </a:lnTo>
                    <a:lnTo>
                      <a:pt x="2132" y="17179"/>
                    </a:lnTo>
                    <a:lnTo>
                      <a:pt x="2117" y="17053"/>
                    </a:lnTo>
                    <a:lnTo>
                      <a:pt x="2073" y="17811"/>
                    </a:lnTo>
                    <a:lnTo>
                      <a:pt x="2087" y="18000"/>
                    </a:lnTo>
                    <a:lnTo>
                      <a:pt x="2102" y="18000"/>
                    </a:lnTo>
                    <a:lnTo>
                      <a:pt x="2102" y="18189"/>
                    </a:lnTo>
                    <a:lnTo>
                      <a:pt x="2043" y="18189"/>
                    </a:lnTo>
                    <a:lnTo>
                      <a:pt x="2043" y="18000"/>
                    </a:lnTo>
                    <a:lnTo>
                      <a:pt x="1658" y="18000"/>
                    </a:lnTo>
                    <a:lnTo>
                      <a:pt x="1643" y="17811"/>
                    </a:lnTo>
                    <a:lnTo>
                      <a:pt x="1614" y="17811"/>
                    </a:lnTo>
                    <a:lnTo>
                      <a:pt x="1614" y="17621"/>
                    </a:lnTo>
                    <a:lnTo>
                      <a:pt x="1599" y="17621"/>
                    </a:lnTo>
                    <a:lnTo>
                      <a:pt x="1568" y="17811"/>
                    </a:lnTo>
                    <a:lnTo>
                      <a:pt x="1480" y="17811"/>
                    </a:lnTo>
                    <a:lnTo>
                      <a:pt x="1480" y="18000"/>
                    </a:lnTo>
                    <a:lnTo>
                      <a:pt x="1510" y="18000"/>
                    </a:lnTo>
                    <a:lnTo>
                      <a:pt x="1525" y="18189"/>
                    </a:lnTo>
                    <a:lnTo>
                      <a:pt x="1658" y="18189"/>
                    </a:lnTo>
                    <a:lnTo>
                      <a:pt x="1704" y="18568"/>
                    </a:lnTo>
                    <a:lnTo>
                      <a:pt x="1773" y="18758"/>
                    </a:lnTo>
                    <a:lnTo>
                      <a:pt x="1858" y="18947"/>
                    </a:lnTo>
                    <a:lnTo>
                      <a:pt x="1954" y="19137"/>
                    </a:lnTo>
                    <a:lnTo>
                      <a:pt x="1954" y="18947"/>
                    </a:lnTo>
                    <a:lnTo>
                      <a:pt x="2013" y="18947"/>
                    </a:lnTo>
                    <a:lnTo>
                      <a:pt x="2013" y="18758"/>
                    </a:lnTo>
                    <a:lnTo>
                      <a:pt x="1999" y="18758"/>
                    </a:lnTo>
                    <a:lnTo>
                      <a:pt x="1999" y="18568"/>
                    </a:lnTo>
                    <a:lnTo>
                      <a:pt x="2028" y="18568"/>
                    </a:lnTo>
                    <a:lnTo>
                      <a:pt x="2028" y="18379"/>
                    </a:lnTo>
                    <a:lnTo>
                      <a:pt x="2073" y="18379"/>
                    </a:lnTo>
                    <a:lnTo>
                      <a:pt x="2087" y="18568"/>
                    </a:lnTo>
                    <a:lnTo>
                      <a:pt x="2043" y="18568"/>
                    </a:lnTo>
                    <a:lnTo>
                      <a:pt x="2028" y="18758"/>
                    </a:lnTo>
                    <a:lnTo>
                      <a:pt x="2087" y="18758"/>
                    </a:lnTo>
                    <a:lnTo>
                      <a:pt x="2102" y="18568"/>
                    </a:lnTo>
                    <a:lnTo>
                      <a:pt x="2117" y="18568"/>
                    </a:lnTo>
                    <a:lnTo>
                      <a:pt x="2117" y="18379"/>
                    </a:lnTo>
                    <a:lnTo>
                      <a:pt x="2132" y="18379"/>
                    </a:lnTo>
                    <a:lnTo>
                      <a:pt x="2147" y="18568"/>
                    </a:lnTo>
                    <a:lnTo>
                      <a:pt x="2132" y="18568"/>
                    </a:lnTo>
                    <a:lnTo>
                      <a:pt x="2132" y="18758"/>
                    </a:lnTo>
                    <a:lnTo>
                      <a:pt x="2161" y="18758"/>
                    </a:lnTo>
                    <a:lnTo>
                      <a:pt x="2175" y="18568"/>
                    </a:lnTo>
                    <a:lnTo>
                      <a:pt x="2207" y="18379"/>
                    </a:lnTo>
                    <a:lnTo>
                      <a:pt x="2176" y="18379"/>
                    </a:lnTo>
                    <a:lnTo>
                      <a:pt x="2206" y="18189"/>
                    </a:lnTo>
                    <a:lnTo>
                      <a:pt x="2221" y="18189"/>
                    </a:lnTo>
                    <a:lnTo>
                      <a:pt x="2221" y="18000"/>
                    </a:lnTo>
                    <a:lnTo>
                      <a:pt x="2354" y="18000"/>
                    </a:lnTo>
                    <a:lnTo>
                      <a:pt x="2339" y="18189"/>
                    </a:lnTo>
                    <a:lnTo>
                      <a:pt x="2310" y="18189"/>
                    </a:lnTo>
                    <a:lnTo>
                      <a:pt x="2295" y="18379"/>
                    </a:lnTo>
                    <a:lnTo>
                      <a:pt x="2339" y="18379"/>
                    </a:lnTo>
                    <a:lnTo>
                      <a:pt x="2354" y="18568"/>
                    </a:lnTo>
                    <a:lnTo>
                      <a:pt x="2406" y="18568"/>
                    </a:lnTo>
                    <a:lnTo>
                      <a:pt x="2433" y="18758"/>
                    </a:lnTo>
                    <a:lnTo>
                      <a:pt x="2472" y="18758"/>
                    </a:lnTo>
                    <a:lnTo>
                      <a:pt x="2472" y="18568"/>
                    </a:lnTo>
                    <a:lnTo>
                      <a:pt x="2458" y="18568"/>
                    </a:lnTo>
                    <a:lnTo>
                      <a:pt x="2458" y="18379"/>
                    </a:lnTo>
                    <a:lnTo>
                      <a:pt x="2443" y="18379"/>
                    </a:lnTo>
                    <a:lnTo>
                      <a:pt x="2443" y="18189"/>
                    </a:lnTo>
                    <a:lnTo>
                      <a:pt x="2472" y="18189"/>
                    </a:lnTo>
                    <a:lnTo>
                      <a:pt x="2487" y="18379"/>
                    </a:lnTo>
                    <a:lnTo>
                      <a:pt x="2472" y="18568"/>
                    </a:lnTo>
                    <a:lnTo>
                      <a:pt x="2487" y="18568"/>
                    </a:lnTo>
                    <a:lnTo>
                      <a:pt x="2487" y="18758"/>
                    </a:lnTo>
                    <a:lnTo>
                      <a:pt x="2472" y="18758"/>
                    </a:lnTo>
                    <a:lnTo>
                      <a:pt x="2472" y="18947"/>
                    </a:lnTo>
                    <a:lnTo>
                      <a:pt x="2398" y="18947"/>
                    </a:lnTo>
                    <a:lnTo>
                      <a:pt x="2354" y="18568"/>
                    </a:lnTo>
                    <a:lnTo>
                      <a:pt x="2310" y="18568"/>
                    </a:lnTo>
                    <a:lnTo>
                      <a:pt x="2280" y="18379"/>
                    </a:lnTo>
                    <a:lnTo>
                      <a:pt x="2269" y="18379"/>
                    </a:lnTo>
                    <a:lnTo>
                      <a:pt x="2256" y="18568"/>
                    </a:lnTo>
                    <a:lnTo>
                      <a:pt x="2240" y="18568"/>
                    </a:lnTo>
                    <a:lnTo>
                      <a:pt x="2221" y="18758"/>
                    </a:lnTo>
                    <a:lnTo>
                      <a:pt x="2310" y="18758"/>
                    </a:lnTo>
                    <a:lnTo>
                      <a:pt x="2310" y="18947"/>
                    </a:lnTo>
                    <a:lnTo>
                      <a:pt x="2280" y="18947"/>
                    </a:lnTo>
                    <a:lnTo>
                      <a:pt x="2295" y="19137"/>
                    </a:lnTo>
                    <a:lnTo>
                      <a:pt x="2310" y="19137"/>
                    </a:lnTo>
                    <a:lnTo>
                      <a:pt x="2268" y="19326"/>
                    </a:lnTo>
                    <a:lnTo>
                      <a:pt x="2230" y="19326"/>
                    </a:lnTo>
                    <a:lnTo>
                      <a:pt x="2200" y="19486"/>
                    </a:lnTo>
                    <a:lnTo>
                      <a:pt x="2202" y="19516"/>
                    </a:lnTo>
                    <a:lnTo>
                      <a:pt x="2224" y="19705"/>
                    </a:lnTo>
                    <a:lnTo>
                      <a:pt x="2235" y="19705"/>
                    </a:lnTo>
                    <a:lnTo>
                      <a:pt x="2250" y="19895"/>
                    </a:lnTo>
                    <a:lnTo>
                      <a:pt x="2250" y="20084"/>
                    </a:lnTo>
                    <a:lnTo>
                      <a:pt x="2680" y="20084"/>
                    </a:lnTo>
                    <a:lnTo>
                      <a:pt x="2671" y="19895"/>
                    </a:lnTo>
                    <a:lnTo>
                      <a:pt x="2659" y="19705"/>
                    </a:lnTo>
                    <a:lnTo>
                      <a:pt x="2650" y="19516"/>
                    </a:lnTo>
                    <a:lnTo>
                      <a:pt x="2709" y="19705"/>
                    </a:lnTo>
                    <a:lnTo>
                      <a:pt x="2709" y="19516"/>
                    </a:lnTo>
                    <a:lnTo>
                      <a:pt x="2724" y="19516"/>
                    </a:lnTo>
                    <a:lnTo>
                      <a:pt x="2724" y="19326"/>
                    </a:lnTo>
                    <a:lnTo>
                      <a:pt x="2739" y="19326"/>
                    </a:lnTo>
                    <a:lnTo>
                      <a:pt x="2768" y="19516"/>
                    </a:lnTo>
                    <a:lnTo>
                      <a:pt x="2754" y="19516"/>
                    </a:lnTo>
                    <a:lnTo>
                      <a:pt x="2773" y="19642"/>
                    </a:lnTo>
                    <a:lnTo>
                      <a:pt x="2783" y="19516"/>
                    </a:lnTo>
                    <a:lnTo>
                      <a:pt x="2902" y="19516"/>
                    </a:lnTo>
                    <a:lnTo>
                      <a:pt x="2842" y="19705"/>
                    </a:lnTo>
                    <a:lnTo>
                      <a:pt x="2828" y="19705"/>
                    </a:lnTo>
                    <a:lnTo>
                      <a:pt x="2850" y="19895"/>
                    </a:lnTo>
                    <a:lnTo>
                      <a:pt x="2887" y="19895"/>
                    </a:lnTo>
                    <a:lnTo>
                      <a:pt x="2887" y="19705"/>
                    </a:lnTo>
                    <a:lnTo>
                      <a:pt x="2902" y="19705"/>
                    </a:lnTo>
                    <a:lnTo>
                      <a:pt x="2935" y="19516"/>
                    </a:lnTo>
                    <a:lnTo>
                      <a:pt x="2966" y="19326"/>
                    </a:lnTo>
                    <a:lnTo>
                      <a:pt x="2995" y="19137"/>
                    </a:lnTo>
                    <a:lnTo>
                      <a:pt x="3020" y="19137"/>
                    </a:lnTo>
                    <a:lnTo>
                      <a:pt x="3168" y="19705"/>
                    </a:lnTo>
                    <a:lnTo>
                      <a:pt x="3180" y="19705"/>
                    </a:lnTo>
                    <a:lnTo>
                      <a:pt x="3192" y="19895"/>
                    </a:lnTo>
                    <a:lnTo>
                      <a:pt x="3227" y="19895"/>
                    </a:lnTo>
                    <a:lnTo>
                      <a:pt x="3242" y="20084"/>
                    </a:lnTo>
                    <a:lnTo>
                      <a:pt x="3301" y="20084"/>
                    </a:lnTo>
                    <a:lnTo>
                      <a:pt x="3332" y="19895"/>
                    </a:lnTo>
                    <a:lnTo>
                      <a:pt x="3420" y="19895"/>
                    </a:lnTo>
                    <a:lnTo>
                      <a:pt x="3440" y="19705"/>
                    </a:lnTo>
                    <a:lnTo>
                      <a:pt x="3474" y="19705"/>
                    </a:lnTo>
                    <a:lnTo>
                      <a:pt x="3494" y="19516"/>
                    </a:lnTo>
                    <a:lnTo>
                      <a:pt x="3494" y="19705"/>
                    </a:lnTo>
                    <a:lnTo>
                      <a:pt x="3509" y="19705"/>
                    </a:lnTo>
                    <a:lnTo>
                      <a:pt x="3523" y="19516"/>
                    </a:lnTo>
                    <a:lnTo>
                      <a:pt x="3553" y="19516"/>
                    </a:lnTo>
                    <a:lnTo>
                      <a:pt x="3568" y="19705"/>
                    </a:lnTo>
                    <a:lnTo>
                      <a:pt x="3582" y="19516"/>
                    </a:lnTo>
                    <a:lnTo>
                      <a:pt x="3620" y="19516"/>
                    </a:lnTo>
                    <a:lnTo>
                      <a:pt x="3642" y="19326"/>
                    </a:lnTo>
                    <a:lnTo>
                      <a:pt x="3553" y="19326"/>
                    </a:lnTo>
                    <a:lnTo>
                      <a:pt x="3686" y="19137"/>
                    </a:lnTo>
                    <a:lnTo>
                      <a:pt x="3701" y="19137"/>
                    </a:lnTo>
                    <a:lnTo>
                      <a:pt x="3701" y="19326"/>
                    </a:lnTo>
                    <a:lnTo>
                      <a:pt x="3716" y="19326"/>
                    </a:lnTo>
                    <a:lnTo>
                      <a:pt x="3716" y="19137"/>
                    </a:lnTo>
                    <a:lnTo>
                      <a:pt x="3805" y="18568"/>
                    </a:lnTo>
                    <a:lnTo>
                      <a:pt x="3804" y="18758"/>
                    </a:lnTo>
                    <a:lnTo>
                      <a:pt x="3812" y="18947"/>
                    </a:lnTo>
                    <a:lnTo>
                      <a:pt x="3842" y="19137"/>
                    </a:lnTo>
                    <a:lnTo>
                      <a:pt x="3933" y="19137"/>
                    </a:lnTo>
                    <a:lnTo>
                      <a:pt x="3962" y="19326"/>
                    </a:lnTo>
                    <a:lnTo>
                      <a:pt x="4027" y="19516"/>
                    </a:lnTo>
                    <a:lnTo>
                      <a:pt x="4071" y="19516"/>
                    </a:lnTo>
                    <a:lnTo>
                      <a:pt x="4071" y="19326"/>
                    </a:lnTo>
                    <a:lnTo>
                      <a:pt x="4086" y="19326"/>
                    </a:lnTo>
                    <a:lnTo>
                      <a:pt x="4097" y="19137"/>
                    </a:lnTo>
                    <a:lnTo>
                      <a:pt x="4106" y="19137"/>
                    </a:lnTo>
                    <a:lnTo>
                      <a:pt x="4107" y="19170"/>
                    </a:lnTo>
                    <a:lnTo>
                      <a:pt x="4116" y="19261"/>
                    </a:lnTo>
                    <a:lnTo>
                      <a:pt x="4160" y="19080"/>
                    </a:lnTo>
                    <a:lnTo>
                      <a:pt x="4145" y="19020"/>
                    </a:lnTo>
                    <a:lnTo>
                      <a:pt x="4145" y="18959"/>
                    </a:lnTo>
                    <a:lnTo>
                      <a:pt x="4131" y="18899"/>
                    </a:lnTo>
                    <a:lnTo>
                      <a:pt x="4145" y="18758"/>
                    </a:lnTo>
                    <a:lnTo>
                      <a:pt x="4145" y="18568"/>
                    </a:lnTo>
                    <a:lnTo>
                      <a:pt x="4134" y="18379"/>
                    </a:lnTo>
                    <a:lnTo>
                      <a:pt x="4123" y="18379"/>
                    </a:lnTo>
                    <a:lnTo>
                      <a:pt x="4101" y="18000"/>
                    </a:lnTo>
                    <a:lnTo>
                      <a:pt x="3980" y="18000"/>
                    </a:lnTo>
                    <a:lnTo>
                      <a:pt x="3938" y="17811"/>
                    </a:lnTo>
                    <a:lnTo>
                      <a:pt x="3953" y="17621"/>
                    </a:lnTo>
                    <a:lnTo>
                      <a:pt x="3968" y="17621"/>
                    </a:lnTo>
                    <a:lnTo>
                      <a:pt x="3968" y="17432"/>
                    </a:lnTo>
                    <a:lnTo>
                      <a:pt x="3937" y="17432"/>
                    </a:lnTo>
                    <a:lnTo>
                      <a:pt x="3908" y="17621"/>
                    </a:lnTo>
                    <a:lnTo>
                      <a:pt x="3849" y="17621"/>
                    </a:lnTo>
                    <a:lnTo>
                      <a:pt x="3838" y="17432"/>
                    </a:lnTo>
                    <a:lnTo>
                      <a:pt x="3816" y="17242"/>
                    </a:lnTo>
                    <a:lnTo>
                      <a:pt x="3805" y="17053"/>
                    </a:lnTo>
                    <a:lnTo>
                      <a:pt x="3820" y="17053"/>
                    </a:lnTo>
                    <a:lnTo>
                      <a:pt x="3834" y="16863"/>
                    </a:lnTo>
                    <a:lnTo>
                      <a:pt x="3775" y="16484"/>
                    </a:lnTo>
                    <a:lnTo>
                      <a:pt x="3775" y="17621"/>
                    </a:lnTo>
                    <a:lnTo>
                      <a:pt x="3764" y="17811"/>
                    </a:lnTo>
                    <a:lnTo>
                      <a:pt x="3755" y="17811"/>
                    </a:lnTo>
                    <a:lnTo>
                      <a:pt x="3748" y="18000"/>
                    </a:lnTo>
                    <a:lnTo>
                      <a:pt x="3657" y="18000"/>
                    </a:lnTo>
                    <a:lnTo>
                      <a:pt x="3672" y="17811"/>
                    </a:lnTo>
                    <a:lnTo>
                      <a:pt x="3657" y="17621"/>
                    </a:lnTo>
                    <a:lnTo>
                      <a:pt x="3657" y="17811"/>
                    </a:lnTo>
                    <a:lnTo>
                      <a:pt x="3642" y="18000"/>
                    </a:lnTo>
                    <a:lnTo>
                      <a:pt x="3627" y="17811"/>
                    </a:lnTo>
                    <a:lnTo>
                      <a:pt x="3627" y="17621"/>
                    </a:lnTo>
                    <a:lnTo>
                      <a:pt x="3642" y="17621"/>
                    </a:lnTo>
                    <a:lnTo>
                      <a:pt x="3620" y="17432"/>
                    </a:lnTo>
                    <a:lnTo>
                      <a:pt x="3599" y="17432"/>
                    </a:lnTo>
                    <a:lnTo>
                      <a:pt x="3582" y="17242"/>
                    </a:lnTo>
                    <a:lnTo>
                      <a:pt x="3553" y="17242"/>
                    </a:lnTo>
                    <a:lnTo>
                      <a:pt x="3553" y="17053"/>
                    </a:lnTo>
                    <a:lnTo>
                      <a:pt x="3551" y="17053"/>
                    </a:lnTo>
                    <a:lnTo>
                      <a:pt x="3551" y="17811"/>
                    </a:lnTo>
                    <a:lnTo>
                      <a:pt x="3538" y="17811"/>
                    </a:lnTo>
                    <a:lnTo>
                      <a:pt x="3523" y="17716"/>
                    </a:lnTo>
                    <a:lnTo>
                      <a:pt x="3523" y="18189"/>
                    </a:lnTo>
                    <a:lnTo>
                      <a:pt x="3504" y="18379"/>
                    </a:lnTo>
                    <a:lnTo>
                      <a:pt x="3486" y="18379"/>
                    </a:lnTo>
                    <a:lnTo>
                      <a:pt x="3449" y="18568"/>
                    </a:lnTo>
                    <a:lnTo>
                      <a:pt x="3449" y="18758"/>
                    </a:lnTo>
                    <a:lnTo>
                      <a:pt x="3435" y="18947"/>
                    </a:lnTo>
                    <a:lnTo>
                      <a:pt x="3420" y="18947"/>
                    </a:lnTo>
                    <a:lnTo>
                      <a:pt x="3390" y="19137"/>
                    </a:lnTo>
                    <a:lnTo>
                      <a:pt x="3357" y="19137"/>
                    </a:lnTo>
                    <a:lnTo>
                      <a:pt x="3290" y="19326"/>
                    </a:lnTo>
                    <a:lnTo>
                      <a:pt x="3242" y="19326"/>
                    </a:lnTo>
                    <a:lnTo>
                      <a:pt x="3227" y="19137"/>
                    </a:lnTo>
                    <a:lnTo>
                      <a:pt x="3241" y="19137"/>
                    </a:lnTo>
                    <a:lnTo>
                      <a:pt x="3273" y="18947"/>
                    </a:lnTo>
                    <a:lnTo>
                      <a:pt x="3353" y="18947"/>
                    </a:lnTo>
                    <a:lnTo>
                      <a:pt x="3375" y="19137"/>
                    </a:lnTo>
                    <a:lnTo>
                      <a:pt x="3375" y="18947"/>
                    </a:lnTo>
                    <a:lnTo>
                      <a:pt x="3361" y="18947"/>
                    </a:lnTo>
                    <a:lnTo>
                      <a:pt x="3361" y="18758"/>
                    </a:lnTo>
                    <a:lnTo>
                      <a:pt x="3301" y="18758"/>
                    </a:lnTo>
                    <a:lnTo>
                      <a:pt x="3301" y="18568"/>
                    </a:lnTo>
                    <a:lnTo>
                      <a:pt x="3316" y="18568"/>
                    </a:lnTo>
                    <a:lnTo>
                      <a:pt x="3301" y="18379"/>
                    </a:lnTo>
                    <a:lnTo>
                      <a:pt x="3375" y="18758"/>
                    </a:lnTo>
                    <a:lnTo>
                      <a:pt x="3435" y="18758"/>
                    </a:lnTo>
                    <a:lnTo>
                      <a:pt x="3420" y="18568"/>
                    </a:lnTo>
                    <a:lnTo>
                      <a:pt x="3390" y="18568"/>
                    </a:lnTo>
                    <a:lnTo>
                      <a:pt x="3361" y="18379"/>
                    </a:lnTo>
                    <a:lnTo>
                      <a:pt x="3420" y="18379"/>
                    </a:lnTo>
                    <a:lnTo>
                      <a:pt x="3420" y="18568"/>
                    </a:lnTo>
                    <a:lnTo>
                      <a:pt x="3435" y="18568"/>
                    </a:lnTo>
                    <a:lnTo>
                      <a:pt x="3435" y="18379"/>
                    </a:lnTo>
                    <a:lnTo>
                      <a:pt x="3457" y="18379"/>
                    </a:lnTo>
                    <a:lnTo>
                      <a:pt x="3501" y="18189"/>
                    </a:lnTo>
                    <a:lnTo>
                      <a:pt x="3523" y="18189"/>
                    </a:lnTo>
                    <a:lnTo>
                      <a:pt x="3523" y="17716"/>
                    </a:lnTo>
                    <a:lnTo>
                      <a:pt x="3509" y="17621"/>
                    </a:lnTo>
                    <a:lnTo>
                      <a:pt x="3494" y="17621"/>
                    </a:lnTo>
                    <a:lnTo>
                      <a:pt x="3503" y="17432"/>
                    </a:lnTo>
                    <a:lnTo>
                      <a:pt x="3509" y="17432"/>
                    </a:lnTo>
                    <a:lnTo>
                      <a:pt x="3515" y="17242"/>
                    </a:lnTo>
                    <a:lnTo>
                      <a:pt x="3544" y="17242"/>
                    </a:lnTo>
                    <a:lnTo>
                      <a:pt x="3538" y="17432"/>
                    </a:lnTo>
                    <a:lnTo>
                      <a:pt x="3532" y="17432"/>
                    </a:lnTo>
                    <a:lnTo>
                      <a:pt x="3523" y="17621"/>
                    </a:lnTo>
                    <a:lnTo>
                      <a:pt x="3531" y="17621"/>
                    </a:lnTo>
                    <a:lnTo>
                      <a:pt x="3551" y="17811"/>
                    </a:lnTo>
                    <a:lnTo>
                      <a:pt x="3551" y="17053"/>
                    </a:lnTo>
                    <a:lnTo>
                      <a:pt x="3509" y="17053"/>
                    </a:lnTo>
                    <a:lnTo>
                      <a:pt x="3495" y="17242"/>
                    </a:lnTo>
                    <a:lnTo>
                      <a:pt x="3463" y="17432"/>
                    </a:lnTo>
                    <a:lnTo>
                      <a:pt x="3449" y="17432"/>
                    </a:lnTo>
                    <a:lnTo>
                      <a:pt x="3441" y="17242"/>
                    </a:lnTo>
                    <a:lnTo>
                      <a:pt x="3435" y="17242"/>
                    </a:lnTo>
                    <a:lnTo>
                      <a:pt x="3429" y="17053"/>
                    </a:lnTo>
                    <a:lnTo>
                      <a:pt x="3420" y="16863"/>
                    </a:lnTo>
                    <a:lnTo>
                      <a:pt x="3568" y="16863"/>
                    </a:lnTo>
                    <a:lnTo>
                      <a:pt x="3568" y="17053"/>
                    </a:lnTo>
                    <a:lnTo>
                      <a:pt x="3642" y="17053"/>
                    </a:lnTo>
                    <a:lnTo>
                      <a:pt x="3627" y="16863"/>
                    </a:lnTo>
                    <a:lnTo>
                      <a:pt x="3657" y="16863"/>
                    </a:lnTo>
                    <a:lnTo>
                      <a:pt x="3657" y="17053"/>
                    </a:lnTo>
                    <a:lnTo>
                      <a:pt x="3672" y="17242"/>
                    </a:lnTo>
                    <a:lnTo>
                      <a:pt x="3663" y="17242"/>
                    </a:lnTo>
                    <a:lnTo>
                      <a:pt x="3651" y="17432"/>
                    </a:lnTo>
                    <a:lnTo>
                      <a:pt x="3642" y="17621"/>
                    </a:lnTo>
                    <a:lnTo>
                      <a:pt x="3775" y="17621"/>
                    </a:lnTo>
                    <a:lnTo>
                      <a:pt x="3775" y="16674"/>
                    </a:lnTo>
                    <a:lnTo>
                      <a:pt x="3760" y="16674"/>
                    </a:lnTo>
                    <a:lnTo>
                      <a:pt x="3760" y="16863"/>
                    </a:lnTo>
                    <a:lnTo>
                      <a:pt x="3731" y="16863"/>
                    </a:lnTo>
                    <a:lnTo>
                      <a:pt x="3731" y="17053"/>
                    </a:lnTo>
                    <a:lnTo>
                      <a:pt x="3716" y="17053"/>
                    </a:lnTo>
                    <a:lnTo>
                      <a:pt x="3731" y="16863"/>
                    </a:lnTo>
                    <a:lnTo>
                      <a:pt x="3686" y="16863"/>
                    </a:lnTo>
                    <a:lnTo>
                      <a:pt x="3701" y="16674"/>
                    </a:lnTo>
                    <a:lnTo>
                      <a:pt x="3716" y="16674"/>
                    </a:lnTo>
                    <a:lnTo>
                      <a:pt x="3820" y="16295"/>
                    </a:lnTo>
                    <a:lnTo>
                      <a:pt x="3716" y="16295"/>
                    </a:lnTo>
                    <a:lnTo>
                      <a:pt x="3731" y="16105"/>
                    </a:lnTo>
                    <a:lnTo>
                      <a:pt x="3716" y="16105"/>
                    </a:lnTo>
                    <a:lnTo>
                      <a:pt x="3701" y="16295"/>
                    </a:lnTo>
                    <a:lnTo>
                      <a:pt x="3672" y="16295"/>
                    </a:lnTo>
                    <a:lnTo>
                      <a:pt x="3657" y="16105"/>
                    </a:lnTo>
                    <a:lnTo>
                      <a:pt x="3627" y="16105"/>
                    </a:lnTo>
                    <a:lnTo>
                      <a:pt x="3627" y="16295"/>
                    </a:lnTo>
                    <a:lnTo>
                      <a:pt x="3598" y="16295"/>
                    </a:lnTo>
                    <a:lnTo>
                      <a:pt x="3568" y="16484"/>
                    </a:lnTo>
                    <a:lnTo>
                      <a:pt x="3553" y="16674"/>
                    </a:lnTo>
                    <a:lnTo>
                      <a:pt x="3494" y="16674"/>
                    </a:lnTo>
                    <a:lnTo>
                      <a:pt x="3494" y="16484"/>
                    </a:lnTo>
                    <a:lnTo>
                      <a:pt x="3316" y="16484"/>
                    </a:lnTo>
                    <a:lnTo>
                      <a:pt x="3316" y="18189"/>
                    </a:lnTo>
                    <a:lnTo>
                      <a:pt x="3301" y="18189"/>
                    </a:lnTo>
                    <a:lnTo>
                      <a:pt x="3287" y="18379"/>
                    </a:lnTo>
                    <a:lnTo>
                      <a:pt x="3257" y="18379"/>
                    </a:lnTo>
                    <a:lnTo>
                      <a:pt x="3242" y="18189"/>
                    </a:lnTo>
                    <a:lnTo>
                      <a:pt x="3301" y="18189"/>
                    </a:lnTo>
                    <a:lnTo>
                      <a:pt x="3301" y="18000"/>
                    </a:lnTo>
                    <a:lnTo>
                      <a:pt x="3316" y="18000"/>
                    </a:lnTo>
                    <a:lnTo>
                      <a:pt x="3316" y="16484"/>
                    </a:lnTo>
                    <a:lnTo>
                      <a:pt x="3183" y="16484"/>
                    </a:lnTo>
                    <a:lnTo>
                      <a:pt x="3183" y="17621"/>
                    </a:lnTo>
                    <a:lnTo>
                      <a:pt x="3168" y="17811"/>
                    </a:lnTo>
                    <a:lnTo>
                      <a:pt x="3109" y="17811"/>
                    </a:lnTo>
                    <a:lnTo>
                      <a:pt x="3109" y="17621"/>
                    </a:lnTo>
                    <a:lnTo>
                      <a:pt x="3079" y="17621"/>
                    </a:lnTo>
                    <a:lnTo>
                      <a:pt x="3057" y="17432"/>
                    </a:lnTo>
                    <a:lnTo>
                      <a:pt x="3013" y="17242"/>
                    </a:lnTo>
                    <a:lnTo>
                      <a:pt x="3035" y="17242"/>
                    </a:lnTo>
                    <a:lnTo>
                      <a:pt x="3065" y="17053"/>
                    </a:lnTo>
                    <a:lnTo>
                      <a:pt x="3109" y="17053"/>
                    </a:lnTo>
                    <a:lnTo>
                      <a:pt x="3120" y="17242"/>
                    </a:lnTo>
                    <a:lnTo>
                      <a:pt x="3142" y="17432"/>
                    </a:lnTo>
                    <a:lnTo>
                      <a:pt x="3153" y="17621"/>
                    </a:lnTo>
                    <a:lnTo>
                      <a:pt x="3183" y="17621"/>
                    </a:lnTo>
                    <a:lnTo>
                      <a:pt x="3183" y="16484"/>
                    </a:lnTo>
                    <a:lnTo>
                      <a:pt x="3124" y="16484"/>
                    </a:lnTo>
                    <a:lnTo>
                      <a:pt x="3137" y="16295"/>
                    </a:lnTo>
                    <a:lnTo>
                      <a:pt x="3170" y="15916"/>
                    </a:lnTo>
                    <a:lnTo>
                      <a:pt x="3183" y="15726"/>
                    </a:lnTo>
                    <a:lnTo>
                      <a:pt x="3198" y="15726"/>
                    </a:lnTo>
                    <a:lnTo>
                      <a:pt x="3213" y="15537"/>
                    </a:lnTo>
                    <a:lnTo>
                      <a:pt x="3227" y="15537"/>
                    </a:lnTo>
                    <a:lnTo>
                      <a:pt x="3205" y="15347"/>
                    </a:lnTo>
                    <a:lnTo>
                      <a:pt x="3161" y="15347"/>
                    </a:lnTo>
                    <a:lnTo>
                      <a:pt x="3139" y="15158"/>
                    </a:lnTo>
                    <a:lnTo>
                      <a:pt x="3176" y="15158"/>
                    </a:lnTo>
                    <a:lnTo>
                      <a:pt x="3220" y="15347"/>
                    </a:lnTo>
                    <a:lnTo>
                      <a:pt x="3242" y="15347"/>
                    </a:lnTo>
                    <a:lnTo>
                      <a:pt x="3242" y="15158"/>
                    </a:lnTo>
                    <a:lnTo>
                      <a:pt x="3257" y="15158"/>
                    </a:lnTo>
                    <a:lnTo>
                      <a:pt x="3257" y="14968"/>
                    </a:lnTo>
                    <a:lnTo>
                      <a:pt x="3272" y="14968"/>
                    </a:lnTo>
                    <a:lnTo>
                      <a:pt x="3272" y="14779"/>
                    </a:lnTo>
                    <a:lnTo>
                      <a:pt x="3319" y="15158"/>
                    </a:lnTo>
                    <a:lnTo>
                      <a:pt x="3418" y="15537"/>
                    </a:lnTo>
                    <a:lnTo>
                      <a:pt x="3464" y="15916"/>
                    </a:lnTo>
                    <a:lnTo>
                      <a:pt x="3479" y="15916"/>
                    </a:lnTo>
                    <a:lnTo>
                      <a:pt x="3509" y="15726"/>
                    </a:lnTo>
                    <a:lnTo>
                      <a:pt x="3494" y="15726"/>
                    </a:lnTo>
                    <a:lnTo>
                      <a:pt x="3464" y="15537"/>
                    </a:lnTo>
                    <a:lnTo>
                      <a:pt x="3449" y="15537"/>
                    </a:lnTo>
                    <a:lnTo>
                      <a:pt x="3479" y="15347"/>
                    </a:lnTo>
                    <a:lnTo>
                      <a:pt x="3464" y="15537"/>
                    </a:lnTo>
                    <a:lnTo>
                      <a:pt x="3523" y="15537"/>
                    </a:lnTo>
                    <a:lnTo>
                      <a:pt x="3523" y="15347"/>
                    </a:lnTo>
                    <a:lnTo>
                      <a:pt x="3509" y="15158"/>
                    </a:lnTo>
                    <a:lnTo>
                      <a:pt x="3523" y="15158"/>
                    </a:lnTo>
                    <a:lnTo>
                      <a:pt x="3538" y="15347"/>
                    </a:lnTo>
                    <a:lnTo>
                      <a:pt x="3538" y="15537"/>
                    </a:lnTo>
                    <a:lnTo>
                      <a:pt x="3626" y="15537"/>
                    </a:lnTo>
                    <a:lnTo>
                      <a:pt x="3657" y="15726"/>
                    </a:lnTo>
                    <a:lnTo>
                      <a:pt x="3672" y="15726"/>
                    </a:lnTo>
                    <a:lnTo>
                      <a:pt x="3672" y="15537"/>
                    </a:lnTo>
                    <a:lnTo>
                      <a:pt x="3705" y="15537"/>
                    </a:lnTo>
                    <a:lnTo>
                      <a:pt x="3771" y="15347"/>
                    </a:lnTo>
                    <a:lnTo>
                      <a:pt x="3805" y="15158"/>
                    </a:lnTo>
                    <a:lnTo>
                      <a:pt x="3849" y="15158"/>
                    </a:lnTo>
                    <a:lnTo>
                      <a:pt x="3864" y="14968"/>
                    </a:lnTo>
                    <a:lnTo>
                      <a:pt x="3923" y="14968"/>
                    </a:lnTo>
                    <a:lnTo>
                      <a:pt x="3938" y="15158"/>
                    </a:lnTo>
                    <a:lnTo>
                      <a:pt x="3997" y="15158"/>
                    </a:lnTo>
                    <a:lnTo>
                      <a:pt x="4012" y="14968"/>
                    </a:lnTo>
                    <a:lnTo>
                      <a:pt x="4027" y="14968"/>
                    </a:lnTo>
                    <a:lnTo>
                      <a:pt x="4042" y="14779"/>
                    </a:lnTo>
                    <a:lnTo>
                      <a:pt x="4042" y="14968"/>
                    </a:lnTo>
                    <a:lnTo>
                      <a:pt x="4027" y="15158"/>
                    </a:lnTo>
                    <a:lnTo>
                      <a:pt x="4056" y="14968"/>
                    </a:lnTo>
                    <a:lnTo>
                      <a:pt x="4056" y="15158"/>
                    </a:lnTo>
                    <a:lnTo>
                      <a:pt x="4071" y="15158"/>
                    </a:lnTo>
                    <a:lnTo>
                      <a:pt x="4071" y="15347"/>
                    </a:lnTo>
                    <a:lnTo>
                      <a:pt x="4101" y="15347"/>
                    </a:lnTo>
                    <a:lnTo>
                      <a:pt x="4116" y="15158"/>
                    </a:lnTo>
                    <a:lnTo>
                      <a:pt x="4130" y="15158"/>
                    </a:lnTo>
                    <a:lnTo>
                      <a:pt x="4130" y="14779"/>
                    </a:lnTo>
                    <a:lnTo>
                      <a:pt x="4219" y="14779"/>
                    </a:lnTo>
                    <a:lnTo>
                      <a:pt x="4219" y="14968"/>
                    </a:lnTo>
                    <a:lnTo>
                      <a:pt x="4234" y="14779"/>
                    </a:lnTo>
                    <a:lnTo>
                      <a:pt x="4249" y="14779"/>
                    </a:lnTo>
                    <a:lnTo>
                      <a:pt x="4271" y="15158"/>
                    </a:lnTo>
                    <a:lnTo>
                      <a:pt x="4282" y="15158"/>
                    </a:lnTo>
                    <a:lnTo>
                      <a:pt x="4293" y="15347"/>
                    </a:lnTo>
                    <a:lnTo>
                      <a:pt x="4328" y="15347"/>
                    </a:lnTo>
                    <a:lnTo>
                      <a:pt x="4353" y="15537"/>
                    </a:lnTo>
                    <a:lnTo>
                      <a:pt x="4353" y="15158"/>
                    </a:lnTo>
                    <a:lnTo>
                      <a:pt x="4367" y="15158"/>
                    </a:lnTo>
                    <a:lnTo>
                      <a:pt x="4367" y="15347"/>
                    </a:lnTo>
                    <a:lnTo>
                      <a:pt x="4397" y="15347"/>
                    </a:lnTo>
                    <a:lnTo>
                      <a:pt x="4412" y="15158"/>
                    </a:lnTo>
                    <a:lnTo>
                      <a:pt x="4441" y="15158"/>
                    </a:lnTo>
                    <a:lnTo>
                      <a:pt x="4486" y="15537"/>
                    </a:lnTo>
                    <a:lnTo>
                      <a:pt x="4515" y="15158"/>
                    </a:lnTo>
                    <a:lnTo>
                      <a:pt x="4471" y="15158"/>
                    </a:lnTo>
                    <a:lnTo>
                      <a:pt x="4486" y="14968"/>
                    </a:lnTo>
                    <a:lnTo>
                      <a:pt x="4519" y="15111"/>
                    </a:lnTo>
                    <a:lnTo>
                      <a:pt x="4530" y="14968"/>
                    </a:lnTo>
                    <a:lnTo>
                      <a:pt x="4552" y="15158"/>
                    </a:lnTo>
                    <a:lnTo>
                      <a:pt x="4589" y="15158"/>
                    </a:lnTo>
                    <a:lnTo>
                      <a:pt x="4589" y="14968"/>
                    </a:lnTo>
                    <a:lnTo>
                      <a:pt x="4649" y="14968"/>
                    </a:lnTo>
                    <a:lnTo>
                      <a:pt x="4649" y="15158"/>
                    </a:lnTo>
                    <a:lnTo>
                      <a:pt x="4752" y="15158"/>
                    </a:lnTo>
                    <a:lnTo>
                      <a:pt x="4752" y="14779"/>
                    </a:lnTo>
                    <a:lnTo>
                      <a:pt x="4767" y="14779"/>
                    </a:lnTo>
                    <a:lnTo>
                      <a:pt x="4797" y="14968"/>
                    </a:lnTo>
                    <a:lnTo>
                      <a:pt x="4782" y="15158"/>
                    </a:lnTo>
                    <a:lnTo>
                      <a:pt x="4767" y="15158"/>
                    </a:lnTo>
                    <a:lnTo>
                      <a:pt x="4756" y="15347"/>
                    </a:lnTo>
                    <a:lnTo>
                      <a:pt x="4747" y="15537"/>
                    </a:lnTo>
                    <a:lnTo>
                      <a:pt x="4740" y="15537"/>
                    </a:lnTo>
                    <a:lnTo>
                      <a:pt x="4737" y="15726"/>
                    </a:lnTo>
                    <a:lnTo>
                      <a:pt x="4723" y="15726"/>
                    </a:lnTo>
                    <a:lnTo>
                      <a:pt x="4693" y="15537"/>
                    </a:lnTo>
                    <a:lnTo>
                      <a:pt x="4678" y="15537"/>
                    </a:lnTo>
                    <a:lnTo>
                      <a:pt x="4708" y="15726"/>
                    </a:lnTo>
                    <a:lnTo>
                      <a:pt x="4604" y="15726"/>
                    </a:lnTo>
                    <a:lnTo>
                      <a:pt x="4619" y="15537"/>
                    </a:lnTo>
                    <a:lnTo>
                      <a:pt x="4560" y="15537"/>
                    </a:lnTo>
                    <a:lnTo>
                      <a:pt x="4532" y="15726"/>
                    </a:lnTo>
                    <a:lnTo>
                      <a:pt x="4501" y="15726"/>
                    </a:lnTo>
                    <a:lnTo>
                      <a:pt x="4486" y="15916"/>
                    </a:lnTo>
                    <a:lnTo>
                      <a:pt x="4540" y="15916"/>
                    </a:lnTo>
                    <a:lnTo>
                      <a:pt x="4506" y="16105"/>
                    </a:lnTo>
                    <a:lnTo>
                      <a:pt x="4486" y="16295"/>
                    </a:lnTo>
                    <a:lnTo>
                      <a:pt x="4575" y="17053"/>
                    </a:lnTo>
                    <a:lnTo>
                      <a:pt x="4604" y="17053"/>
                    </a:lnTo>
                    <a:lnTo>
                      <a:pt x="4649" y="17432"/>
                    </a:lnTo>
                    <a:lnTo>
                      <a:pt x="4737" y="17432"/>
                    </a:lnTo>
                    <a:lnTo>
                      <a:pt x="4737" y="17242"/>
                    </a:lnTo>
                    <a:lnTo>
                      <a:pt x="4752" y="17242"/>
                    </a:lnTo>
                    <a:lnTo>
                      <a:pt x="4767" y="17053"/>
                    </a:lnTo>
                    <a:lnTo>
                      <a:pt x="4752" y="17053"/>
                    </a:lnTo>
                    <a:lnTo>
                      <a:pt x="4737" y="16863"/>
                    </a:lnTo>
                    <a:lnTo>
                      <a:pt x="4663" y="16863"/>
                    </a:lnTo>
                    <a:lnTo>
                      <a:pt x="4663" y="17053"/>
                    </a:lnTo>
                    <a:lnTo>
                      <a:pt x="4649" y="17242"/>
                    </a:lnTo>
                    <a:lnTo>
                      <a:pt x="4634" y="17242"/>
                    </a:lnTo>
                    <a:lnTo>
                      <a:pt x="4634" y="17053"/>
                    </a:lnTo>
                    <a:lnTo>
                      <a:pt x="4663" y="17053"/>
                    </a:lnTo>
                    <a:lnTo>
                      <a:pt x="4663" y="16863"/>
                    </a:lnTo>
                    <a:lnTo>
                      <a:pt x="4634" y="16863"/>
                    </a:lnTo>
                    <a:lnTo>
                      <a:pt x="4619" y="17053"/>
                    </a:lnTo>
                    <a:lnTo>
                      <a:pt x="4619" y="16863"/>
                    </a:lnTo>
                    <a:lnTo>
                      <a:pt x="4634" y="16863"/>
                    </a:lnTo>
                    <a:lnTo>
                      <a:pt x="4669" y="16674"/>
                    </a:lnTo>
                    <a:lnTo>
                      <a:pt x="4752" y="16674"/>
                    </a:lnTo>
                    <a:lnTo>
                      <a:pt x="4737" y="16863"/>
                    </a:lnTo>
                    <a:lnTo>
                      <a:pt x="4812" y="16863"/>
                    </a:lnTo>
                    <a:lnTo>
                      <a:pt x="4812" y="17053"/>
                    </a:lnTo>
                    <a:lnTo>
                      <a:pt x="4909" y="17053"/>
                    </a:lnTo>
                    <a:lnTo>
                      <a:pt x="4921" y="16863"/>
                    </a:lnTo>
                    <a:lnTo>
                      <a:pt x="4930" y="16674"/>
                    </a:lnTo>
                    <a:lnTo>
                      <a:pt x="4878" y="16674"/>
                    </a:lnTo>
                    <a:lnTo>
                      <a:pt x="4854" y="16484"/>
                    </a:lnTo>
                    <a:lnTo>
                      <a:pt x="4797" y="16484"/>
                    </a:lnTo>
                    <a:lnTo>
                      <a:pt x="4853" y="16295"/>
                    </a:lnTo>
                    <a:lnTo>
                      <a:pt x="5063" y="16295"/>
                    </a:lnTo>
                    <a:lnTo>
                      <a:pt x="5113" y="16484"/>
                    </a:lnTo>
                    <a:lnTo>
                      <a:pt x="5161" y="16674"/>
                    </a:lnTo>
                    <a:lnTo>
                      <a:pt x="5190" y="17053"/>
                    </a:lnTo>
                    <a:lnTo>
                      <a:pt x="5182" y="17242"/>
                    </a:lnTo>
                    <a:lnTo>
                      <a:pt x="5152" y="17242"/>
                    </a:lnTo>
                    <a:lnTo>
                      <a:pt x="5152" y="17432"/>
                    </a:lnTo>
                    <a:lnTo>
                      <a:pt x="5137" y="17432"/>
                    </a:lnTo>
                    <a:lnTo>
                      <a:pt x="5125" y="17457"/>
                    </a:lnTo>
                    <a:lnTo>
                      <a:pt x="5145" y="17621"/>
                    </a:lnTo>
                    <a:lnTo>
                      <a:pt x="5152" y="17621"/>
                    </a:lnTo>
                    <a:lnTo>
                      <a:pt x="5177" y="17729"/>
                    </a:lnTo>
                    <a:lnTo>
                      <a:pt x="5196" y="17668"/>
                    </a:lnTo>
                    <a:lnTo>
                      <a:pt x="5196" y="17621"/>
                    </a:lnTo>
                    <a:lnTo>
                      <a:pt x="5211" y="17621"/>
                    </a:lnTo>
                    <a:lnTo>
                      <a:pt x="5196" y="17432"/>
                    </a:lnTo>
                    <a:lnTo>
                      <a:pt x="5211" y="17242"/>
                    </a:lnTo>
                    <a:lnTo>
                      <a:pt x="5256" y="17242"/>
                    </a:lnTo>
                    <a:lnTo>
                      <a:pt x="5270" y="17432"/>
                    </a:lnTo>
                    <a:lnTo>
                      <a:pt x="5270" y="17621"/>
                    </a:lnTo>
                    <a:lnTo>
                      <a:pt x="5211" y="17621"/>
                    </a:lnTo>
                    <a:lnTo>
                      <a:pt x="5196" y="17668"/>
                    </a:lnTo>
                    <a:lnTo>
                      <a:pt x="5196" y="17811"/>
                    </a:lnTo>
                    <a:lnTo>
                      <a:pt x="5177" y="17729"/>
                    </a:lnTo>
                    <a:lnTo>
                      <a:pt x="5152" y="17811"/>
                    </a:lnTo>
                    <a:lnTo>
                      <a:pt x="5122" y="17811"/>
                    </a:lnTo>
                    <a:lnTo>
                      <a:pt x="5108" y="18000"/>
                    </a:lnTo>
                    <a:lnTo>
                      <a:pt x="5057" y="18000"/>
                    </a:lnTo>
                    <a:lnTo>
                      <a:pt x="5069" y="17621"/>
                    </a:lnTo>
                    <a:lnTo>
                      <a:pt x="5122" y="17621"/>
                    </a:lnTo>
                    <a:lnTo>
                      <a:pt x="5122" y="17463"/>
                    </a:lnTo>
                    <a:lnTo>
                      <a:pt x="5048" y="17621"/>
                    </a:lnTo>
                    <a:lnTo>
                      <a:pt x="5048" y="17432"/>
                    </a:lnTo>
                    <a:lnTo>
                      <a:pt x="5034" y="17432"/>
                    </a:lnTo>
                    <a:lnTo>
                      <a:pt x="5034" y="17242"/>
                    </a:lnTo>
                    <a:lnTo>
                      <a:pt x="4974" y="17053"/>
                    </a:lnTo>
                    <a:lnTo>
                      <a:pt x="4920" y="17053"/>
                    </a:lnTo>
                    <a:lnTo>
                      <a:pt x="4936" y="17242"/>
                    </a:lnTo>
                    <a:lnTo>
                      <a:pt x="4948" y="17242"/>
                    </a:lnTo>
                    <a:lnTo>
                      <a:pt x="4960" y="17432"/>
                    </a:lnTo>
                    <a:lnTo>
                      <a:pt x="4900" y="17432"/>
                    </a:lnTo>
                    <a:lnTo>
                      <a:pt x="4945" y="17621"/>
                    </a:lnTo>
                    <a:lnTo>
                      <a:pt x="4886" y="17621"/>
                    </a:lnTo>
                    <a:lnTo>
                      <a:pt x="4886" y="17811"/>
                    </a:lnTo>
                    <a:lnTo>
                      <a:pt x="4893" y="17811"/>
                    </a:lnTo>
                    <a:lnTo>
                      <a:pt x="4917" y="18000"/>
                    </a:lnTo>
                    <a:lnTo>
                      <a:pt x="4960" y="18000"/>
                    </a:lnTo>
                    <a:lnTo>
                      <a:pt x="4945" y="17811"/>
                    </a:lnTo>
                    <a:lnTo>
                      <a:pt x="4974" y="17811"/>
                    </a:lnTo>
                    <a:lnTo>
                      <a:pt x="4974" y="18000"/>
                    </a:lnTo>
                    <a:lnTo>
                      <a:pt x="4996" y="18000"/>
                    </a:lnTo>
                    <a:lnTo>
                      <a:pt x="5017" y="18189"/>
                    </a:lnTo>
                    <a:lnTo>
                      <a:pt x="5035" y="18189"/>
                    </a:lnTo>
                    <a:lnTo>
                      <a:pt x="5048" y="18379"/>
                    </a:lnTo>
                    <a:lnTo>
                      <a:pt x="5078" y="18189"/>
                    </a:lnTo>
                    <a:lnTo>
                      <a:pt x="5108" y="18189"/>
                    </a:lnTo>
                    <a:lnTo>
                      <a:pt x="5122" y="18000"/>
                    </a:lnTo>
                    <a:lnTo>
                      <a:pt x="5167" y="18000"/>
                    </a:lnTo>
                    <a:lnTo>
                      <a:pt x="5182" y="17811"/>
                    </a:lnTo>
                    <a:lnTo>
                      <a:pt x="5182" y="18000"/>
                    </a:lnTo>
                    <a:lnTo>
                      <a:pt x="5196" y="18000"/>
                    </a:lnTo>
                    <a:lnTo>
                      <a:pt x="5196" y="18189"/>
                    </a:lnTo>
                    <a:lnTo>
                      <a:pt x="5344" y="18189"/>
                    </a:lnTo>
                    <a:lnTo>
                      <a:pt x="5354" y="18063"/>
                    </a:lnTo>
                    <a:lnTo>
                      <a:pt x="5344" y="18000"/>
                    </a:lnTo>
                    <a:lnTo>
                      <a:pt x="5330" y="18000"/>
                    </a:lnTo>
                    <a:lnTo>
                      <a:pt x="5330" y="17811"/>
                    </a:lnTo>
                    <a:lnTo>
                      <a:pt x="5367" y="17811"/>
                    </a:lnTo>
                    <a:lnTo>
                      <a:pt x="5411" y="18000"/>
                    </a:lnTo>
                    <a:lnTo>
                      <a:pt x="5419" y="18000"/>
                    </a:lnTo>
                    <a:lnTo>
                      <a:pt x="5419" y="18189"/>
                    </a:lnTo>
                    <a:lnTo>
                      <a:pt x="5404" y="18000"/>
                    </a:lnTo>
                    <a:lnTo>
                      <a:pt x="5389" y="18000"/>
                    </a:lnTo>
                    <a:lnTo>
                      <a:pt x="5403" y="18184"/>
                    </a:lnTo>
                    <a:lnTo>
                      <a:pt x="5404" y="18379"/>
                    </a:lnTo>
                    <a:lnTo>
                      <a:pt x="5493" y="18379"/>
                    </a:lnTo>
                    <a:lnTo>
                      <a:pt x="5493" y="18568"/>
                    </a:lnTo>
                    <a:lnTo>
                      <a:pt x="5522" y="18568"/>
                    </a:lnTo>
                    <a:lnTo>
                      <a:pt x="5507" y="18379"/>
                    </a:lnTo>
                    <a:lnTo>
                      <a:pt x="5567" y="18379"/>
                    </a:lnTo>
                    <a:lnTo>
                      <a:pt x="5567" y="18568"/>
                    </a:lnTo>
                    <a:lnTo>
                      <a:pt x="5626" y="18568"/>
                    </a:lnTo>
                    <a:lnTo>
                      <a:pt x="5742" y="18974"/>
                    </a:lnTo>
                    <a:lnTo>
                      <a:pt x="5744" y="18947"/>
                    </a:lnTo>
                    <a:lnTo>
                      <a:pt x="5774" y="18947"/>
                    </a:lnTo>
                    <a:lnTo>
                      <a:pt x="5774" y="18758"/>
                    </a:lnTo>
                    <a:lnTo>
                      <a:pt x="5784" y="18758"/>
                    </a:lnTo>
                    <a:lnTo>
                      <a:pt x="5838" y="18568"/>
                    </a:lnTo>
                    <a:lnTo>
                      <a:pt x="5863" y="18379"/>
                    </a:lnTo>
                    <a:lnTo>
                      <a:pt x="5863" y="18189"/>
                    </a:lnTo>
                    <a:lnTo>
                      <a:pt x="5877" y="18189"/>
                    </a:lnTo>
                    <a:lnTo>
                      <a:pt x="5899" y="18000"/>
                    </a:lnTo>
                    <a:lnTo>
                      <a:pt x="5920" y="18000"/>
                    </a:lnTo>
                    <a:lnTo>
                      <a:pt x="5938" y="17811"/>
                    </a:lnTo>
                    <a:lnTo>
                      <a:pt x="5951" y="17621"/>
                    </a:lnTo>
                    <a:lnTo>
                      <a:pt x="5937" y="17621"/>
                    </a:lnTo>
                    <a:lnTo>
                      <a:pt x="5951" y="17432"/>
                    </a:lnTo>
                    <a:lnTo>
                      <a:pt x="5996" y="17432"/>
                    </a:lnTo>
                    <a:lnTo>
                      <a:pt x="6011" y="17621"/>
                    </a:lnTo>
                    <a:lnTo>
                      <a:pt x="6025" y="17621"/>
                    </a:lnTo>
                    <a:lnTo>
                      <a:pt x="6025" y="17811"/>
                    </a:lnTo>
                    <a:lnTo>
                      <a:pt x="5996" y="18189"/>
                    </a:lnTo>
                    <a:lnTo>
                      <a:pt x="6040" y="18189"/>
                    </a:lnTo>
                    <a:lnTo>
                      <a:pt x="6129" y="18379"/>
                    </a:lnTo>
                    <a:lnTo>
                      <a:pt x="6188" y="18379"/>
                    </a:lnTo>
                    <a:lnTo>
                      <a:pt x="6203" y="18568"/>
                    </a:lnTo>
                    <a:lnTo>
                      <a:pt x="6218" y="18568"/>
                    </a:lnTo>
                    <a:lnTo>
                      <a:pt x="6233" y="18379"/>
                    </a:lnTo>
                    <a:lnTo>
                      <a:pt x="6218" y="18379"/>
                    </a:lnTo>
                    <a:lnTo>
                      <a:pt x="6188" y="18189"/>
                    </a:lnTo>
                    <a:lnTo>
                      <a:pt x="6174" y="18189"/>
                    </a:lnTo>
                    <a:lnTo>
                      <a:pt x="6144" y="18000"/>
                    </a:lnTo>
                    <a:lnTo>
                      <a:pt x="6174" y="18000"/>
                    </a:lnTo>
                    <a:lnTo>
                      <a:pt x="6174" y="17811"/>
                    </a:lnTo>
                    <a:lnTo>
                      <a:pt x="6203" y="17811"/>
                    </a:lnTo>
                    <a:lnTo>
                      <a:pt x="6203" y="18000"/>
                    </a:lnTo>
                    <a:lnTo>
                      <a:pt x="6174" y="18000"/>
                    </a:lnTo>
                    <a:lnTo>
                      <a:pt x="6203" y="18189"/>
                    </a:lnTo>
                    <a:lnTo>
                      <a:pt x="6248" y="18189"/>
                    </a:lnTo>
                    <a:lnTo>
                      <a:pt x="6262" y="18379"/>
                    </a:lnTo>
                    <a:lnTo>
                      <a:pt x="6277" y="18379"/>
                    </a:lnTo>
                    <a:lnTo>
                      <a:pt x="6292" y="18189"/>
                    </a:lnTo>
                    <a:lnTo>
                      <a:pt x="6307" y="18189"/>
                    </a:lnTo>
                    <a:lnTo>
                      <a:pt x="6307" y="18379"/>
                    </a:lnTo>
                    <a:lnTo>
                      <a:pt x="6292" y="18379"/>
                    </a:lnTo>
                    <a:lnTo>
                      <a:pt x="6292" y="18568"/>
                    </a:lnTo>
                    <a:lnTo>
                      <a:pt x="6307" y="18568"/>
                    </a:lnTo>
                    <a:lnTo>
                      <a:pt x="6307" y="18758"/>
                    </a:lnTo>
                    <a:lnTo>
                      <a:pt x="6336" y="19137"/>
                    </a:lnTo>
                    <a:lnTo>
                      <a:pt x="6347" y="19326"/>
                    </a:lnTo>
                    <a:lnTo>
                      <a:pt x="6370" y="19516"/>
                    </a:lnTo>
                    <a:lnTo>
                      <a:pt x="6381" y="19705"/>
                    </a:lnTo>
                    <a:lnTo>
                      <a:pt x="6414" y="19705"/>
                    </a:lnTo>
                    <a:lnTo>
                      <a:pt x="6449" y="19895"/>
                    </a:lnTo>
                    <a:lnTo>
                      <a:pt x="6618" y="19895"/>
                    </a:lnTo>
                    <a:lnTo>
                      <a:pt x="6603" y="19705"/>
                    </a:lnTo>
                    <a:lnTo>
                      <a:pt x="6573" y="19705"/>
                    </a:lnTo>
                    <a:lnTo>
                      <a:pt x="6647" y="19705"/>
                    </a:lnTo>
                    <a:lnTo>
                      <a:pt x="6618" y="19895"/>
                    </a:lnTo>
                    <a:lnTo>
                      <a:pt x="6721" y="19895"/>
                    </a:lnTo>
                    <a:lnTo>
                      <a:pt x="6736" y="20084"/>
                    </a:lnTo>
                    <a:lnTo>
                      <a:pt x="6795" y="19895"/>
                    </a:lnTo>
                    <a:lnTo>
                      <a:pt x="6810" y="19895"/>
                    </a:lnTo>
                    <a:lnTo>
                      <a:pt x="6810" y="19705"/>
                    </a:lnTo>
                    <a:lnTo>
                      <a:pt x="6803" y="19705"/>
                    </a:lnTo>
                    <a:lnTo>
                      <a:pt x="6779" y="19516"/>
                    </a:lnTo>
                    <a:lnTo>
                      <a:pt x="6721" y="19516"/>
                    </a:lnTo>
                    <a:lnTo>
                      <a:pt x="6721" y="19326"/>
                    </a:lnTo>
                    <a:lnTo>
                      <a:pt x="6677" y="19326"/>
                    </a:lnTo>
                    <a:lnTo>
                      <a:pt x="6706" y="19516"/>
                    </a:lnTo>
                    <a:lnTo>
                      <a:pt x="6692" y="19516"/>
                    </a:lnTo>
                    <a:lnTo>
                      <a:pt x="6677" y="19705"/>
                    </a:lnTo>
                    <a:lnTo>
                      <a:pt x="6656" y="19705"/>
                    </a:lnTo>
                    <a:lnTo>
                      <a:pt x="6668" y="19516"/>
                    </a:lnTo>
                    <a:lnTo>
                      <a:pt x="6677" y="19326"/>
                    </a:lnTo>
                    <a:lnTo>
                      <a:pt x="6645" y="19326"/>
                    </a:lnTo>
                    <a:lnTo>
                      <a:pt x="6635" y="18947"/>
                    </a:lnTo>
                    <a:lnTo>
                      <a:pt x="6721" y="18947"/>
                    </a:lnTo>
                    <a:lnTo>
                      <a:pt x="6721" y="18758"/>
                    </a:lnTo>
                    <a:lnTo>
                      <a:pt x="6799" y="18758"/>
                    </a:lnTo>
                    <a:lnTo>
                      <a:pt x="6866" y="18379"/>
                    </a:lnTo>
                    <a:lnTo>
                      <a:pt x="6899" y="18379"/>
                    </a:lnTo>
                    <a:lnTo>
                      <a:pt x="6870" y="18189"/>
                    </a:lnTo>
                    <a:lnTo>
                      <a:pt x="6801" y="18000"/>
                    </a:lnTo>
                    <a:lnTo>
                      <a:pt x="6751" y="18000"/>
                    </a:lnTo>
                    <a:lnTo>
                      <a:pt x="6781" y="17621"/>
                    </a:lnTo>
                    <a:lnTo>
                      <a:pt x="6862" y="17811"/>
                    </a:lnTo>
                    <a:lnTo>
                      <a:pt x="6943" y="17811"/>
                    </a:lnTo>
                    <a:lnTo>
                      <a:pt x="7014" y="18000"/>
                    </a:lnTo>
                    <a:lnTo>
                      <a:pt x="7062" y="18379"/>
                    </a:lnTo>
                    <a:lnTo>
                      <a:pt x="7084" y="18379"/>
                    </a:lnTo>
                    <a:lnTo>
                      <a:pt x="7104" y="18189"/>
                    </a:lnTo>
                    <a:lnTo>
                      <a:pt x="7149" y="18189"/>
                    </a:lnTo>
                    <a:lnTo>
                      <a:pt x="7182" y="18379"/>
                    </a:lnTo>
                    <a:lnTo>
                      <a:pt x="7195" y="18379"/>
                    </a:lnTo>
                    <a:lnTo>
                      <a:pt x="7195" y="18189"/>
                    </a:lnTo>
                    <a:lnTo>
                      <a:pt x="7217" y="18189"/>
                    </a:lnTo>
                    <a:lnTo>
                      <a:pt x="7238" y="18379"/>
                    </a:lnTo>
                    <a:lnTo>
                      <a:pt x="7254" y="18379"/>
                    </a:lnTo>
                    <a:lnTo>
                      <a:pt x="7239" y="18568"/>
                    </a:lnTo>
                    <a:lnTo>
                      <a:pt x="7254" y="18568"/>
                    </a:lnTo>
                    <a:lnTo>
                      <a:pt x="7269" y="18379"/>
                    </a:lnTo>
                    <a:lnTo>
                      <a:pt x="7284" y="18379"/>
                    </a:lnTo>
                    <a:lnTo>
                      <a:pt x="7313" y="18568"/>
                    </a:lnTo>
                    <a:lnTo>
                      <a:pt x="7328" y="18568"/>
                    </a:lnTo>
                    <a:lnTo>
                      <a:pt x="7358" y="18758"/>
                    </a:lnTo>
                    <a:lnTo>
                      <a:pt x="7388" y="18758"/>
                    </a:lnTo>
                    <a:lnTo>
                      <a:pt x="7388" y="18947"/>
                    </a:lnTo>
                    <a:lnTo>
                      <a:pt x="7402" y="18947"/>
                    </a:lnTo>
                    <a:lnTo>
                      <a:pt x="7417" y="18758"/>
                    </a:lnTo>
                    <a:lnTo>
                      <a:pt x="7432" y="18758"/>
                    </a:lnTo>
                    <a:lnTo>
                      <a:pt x="7447" y="18568"/>
                    </a:lnTo>
                    <a:lnTo>
                      <a:pt x="7462" y="18568"/>
                    </a:lnTo>
                    <a:lnTo>
                      <a:pt x="7462" y="18758"/>
                    </a:lnTo>
                    <a:lnTo>
                      <a:pt x="7506" y="18189"/>
                    </a:lnTo>
                    <a:lnTo>
                      <a:pt x="7550" y="18379"/>
                    </a:lnTo>
                    <a:lnTo>
                      <a:pt x="7595" y="18379"/>
                    </a:lnTo>
                    <a:lnTo>
                      <a:pt x="7639" y="18568"/>
                    </a:lnTo>
                    <a:lnTo>
                      <a:pt x="7684" y="18568"/>
                    </a:lnTo>
                    <a:lnTo>
                      <a:pt x="7669" y="18758"/>
                    </a:lnTo>
                    <a:lnTo>
                      <a:pt x="7669" y="18947"/>
                    </a:lnTo>
                    <a:lnTo>
                      <a:pt x="7654" y="18947"/>
                    </a:lnTo>
                    <a:lnTo>
                      <a:pt x="7654" y="19137"/>
                    </a:lnTo>
                    <a:lnTo>
                      <a:pt x="7669" y="19326"/>
                    </a:lnTo>
                    <a:lnTo>
                      <a:pt x="7698" y="19326"/>
                    </a:lnTo>
                    <a:lnTo>
                      <a:pt x="7698" y="19137"/>
                    </a:lnTo>
                    <a:lnTo>
                      <a:pt x="7728" y="19137"/>
                    </a:lnTo>
                    <a:lnTo>
                      <a:pt x="7728" y="19326"/>
                    </a:lnTo>
                    <a:lnTo>
                      <a:pt x="7772" y="19326"/>
                    </a:lnTo>
                    <a:lnTo>
                      <a:pt x="7771" y="19137"/>
                    </a:lnTo>
                    <a:lnTo>
                      <a:pt x="7766" y="19137"/>
                    </a:lnTo>
                    <a:lnTo>
                      <a:pt x="7758" y="18947"/>
                    </a:lnTo>
                    <a:lnTo>
                      <a:pt x="7728" y="18947"/>
                    </a:lnTo>
                    <a:lnTo>
                      <a:pt x="7728" y="18758"/>
                    </a:lnTo>
                    <a:lnTo>
                      <a:pt x="7787" y="18758"/>
                    </a:lnTo>
                    <a:lnTo>
                      <a:pt x="7802" y="18568"/>
                    </a:lnTo>
                    <a:lnTo>
                      <a:pt x="7817" y="18568"/>
                    </a:lnTo>
                    <a:lnTo>
                      <a:pt x="7906" y="18379"/>
                    </a:lnTo>
                    <a:lnTo>
                      <a:pt x="7891" y="18189"/>
                    </a:lnTo>
                    <a:lnTo>
                      <a:pt x="7906" y="18189"/>
                    </a:lnTo>
                    <a:lnTo>
                      <a:pt x="7906" y="18379"/>
                    </a:lnTo>
                    <a:lnTo>
                      <a:pt x="7935" y="18379"/>
                    </a:lnTo>
                    <a:lnTo>
                      <a:pt x="7935" y="18189"/>
                    </a:lnTo>
                    <a:lnTo>
                      <a:pt x="7968" y="18379"/>
                    </a:lnTo>
                    <a:lnTo>
                      <a:pt x="8000" y="18379"/>
                    </a:lnTo>
                    <a:lnTo>
                      <a:pt x="8029" y="18568"/>
                    </a:lnTo>
                    <a:lnTo>
                      <a:pt x="8054" y="18568"/>
                    </a:lnTo>
                    <a:lnTo>
                      <a:pt x="8063" y="18379"/>
                    </a:lnTo>
                    <a:lnTo>
                      <a:pt x="8075" y="18189"/>
                    </a:lnTo>
                    <a:lnTo>
                      <a:pt x="8083" y="18189"/>
                    </a:lnTo>
                    <a:lnTo>
                      <a:pt x="8069" y="18000"/>
                    </a:lnTo>
                    <a:lnTo>
                      <a:pt x="8024" y="18000"/>
                    </a:lnTo>
                    <a:lnTo>
                      <a:pt x="8024" y="17811"/>
                    </a:lnTo>
                    <a:lnTo>
                      <a:pt x="8039" y="17811"/>
                    </a:lnTo>
                    <a:lnTo>
                      <a:pt x="8048" y="17621"/>
                    </a:lnTo>
                    <a:lnTo>
                      <a:pt x="8060" y="17432"/>
                    </a:lnTo>
                    <a:lnTo>
                      <a:pt x="8054" y="17432"/>
                    </a:lnTo>
                    <a:lnTo>
                      <a:pt x="8024" y="17242"/>
                    </a:lnTo>
                    <a:lnTo>
                      <a:pt x="7995" y="17242"/>
                    </a:lnTo>
                    <a:lnTo>
                      <a:pt x="7980" y="17053"/>
                    </a:lnTo>
                    <a:lnTo>
                      <a:pt x="7980" y="17242"/>
                    </a:lnTo>
                    <a:lnTo>
                      <a:pt x="7965" y="17242"/>
                    </a:lnTo>
                    <a:lnTo>
                      <a:pt x="7965" y="17432"/>
                    </a:lnTo>
                    <a:lnTo>
                      <a:pt x="7935" y="17432"/>
                    </a:lnTo>
                    <a:lnTo>
                      <a:pt x="7935" y="17242"/>
                    </a:lnTo>
                    <a:lnTo>
                      <a:pt x="7906" y="17432"/>
                    </a:lnTo>
                    <a:lnTo>
                      <a:pt x="7906" y="17242"/>
                    </a:lnTo>
                    <a:lnTo>
                      <a:pt x="7817" y="17242"/>
                    </a:lnTo>
                    <a:lnTo>
                      <a:pt x="7802" y="17053"/>
                    </a:lnTo>
                    <a:lnTo>
                      <a:pt x="7891" y="16674"/>
                    </a:lnTo>
                    <a:lnTo>
                      <a:pt x="7861" y="16674"/>
                    </a:lnTo>
                    <a:lnTo>
                      <a:pt x="7876" y="16484"/>
                    </a:lnTo>
                    <a:lnTo>
                      <a:pt x="7891" y="16674"/>
                    </a:lnTo>
                    <a:lnTo>
                      <a:pt x="7950" y="16674"/>
                    </a:lnTo>
                    <a:lnTo>
                      <a:pt x="7950" y="16863"/>
                    </a:lnTo>
                    <a:lnTo>
                      <a:pt x="7965" y="16863"/>
                    </a:lnTo>
                    <a:lnTo>
                      <a:pt x="7965" y="16674"/>
                    </a:lnTo>
                    <a:lnTo>
                      <a:pt x="7980" y="16674"/>
                    </a:lnTo>
                    <a:lnTo>
                      <a:pt x="7995" y="16863"/>
                    </a:lnTo>
                    <a:lnTo>
                      <a:pt x="7995" y="16674"/>
                    </a:lnTo>
                    <a:lnTo>
                      <a:pt x="8024" y="16484"/>
                    </a:lnTo>
                    <a:lnTo>
                      <a:pt x="8039" y="16484"/>
                    </a:lnTo>
                    <a:lnTo>
                      <a:pt x="8059" y="16674"/>
                    </a:lnTo>
                    <a:lnTo>
                      <a:pt x="8093" y="16674"/>
                    </a:lnTo>
                    <a:lnTo>
                      <a:pt x="8113" y="16863"/>
                    </a:lnTo>
                    <a:lnTo>
                      <a:pt x="8009" y="16863"/>
                    </a:lnTo>
                    <a:lnTo>
                      <a:pt x="7995" y="17053"/>
                    </a:lnTo>
                    <a:lnTo>
                      <a:pt x="8009" y="17053"/>
                    </a:lnTo>
                    <a:lnTo>
                      <a:pt x="8039" y="17242"/>
                    </a:lnTo>
                    <a:lnTo>
                      <a:pt x="8083" y="17242"/>
                    </a:lnTo>
                    <a:lnTo>
                      <a:pt x="8083" y="17432"/>
                    </a:lnTo>
                    <a:lnTo>
                      <a:pt x="8113" y="17432"/>
                    </a:lnTo>
                    <a:lnTo>
                      <a:pt x="8113" y="17621"/>
                    </a:lnTo>
                    <a:lnTo>
                      <a:pt x="8128" y="17621"/>
                    </a:lnTo>
                    <a:lnTo>
                      <a:pt x="8128" y="17811"/>
                    </a:lnTo>
                    <a:lnTo>
                      <a:pt x="8113" y="18000"/>
                    </a:lnTo>
                    <a:lnTo>
                      <a:pt x="8113" y="18189"/>
                    </a:lnTo>
                    <a:lnTo>
                      <a:pt x="8231" y="18189"/>
                    </a:lnTo>
                    <a:lnTo>
                      <a:pt x="8220" y="18379"/>
                    </a:lnTo>
                    <a:lnTo>
                      <a:pt x="8198" y="18568"/>
                    </a:lnTo>
                    <a:lnTo>
                      <a:pt x="8217" y="18568"/>
                    </a:lnTo>
                    <a:lnTo>
                      <a:pt x="8261" y="18189"/>
                    </a:lnTo>
                    <a:lnTo>
                      <a:pt x="8276" y="18379"/>
                    </a:lnTo>
                    <a:lnTo>
                      <a:pt x="8291" y="18189"/>
                    </a:lnTo>
                    <a:lnTo>
                      <a:pt x="8282" y="18379"/>
                    </a:lnTo>
                    <a:lnTo>
                      <a:pt x="8270" y="18557"/>
                    </a:lnTo>
                    <a:lnTo>
                      <a:pt x="8261" y="18596"/>
                    </a:lnTo>
                    <a:lnTo>
                      <a:pt x="8261" y="18717"/>
                    </a:lnTo>
                    <a:lnTo>
                      <a:pt x="8263" y="18717"/>
                    </a:lnTo>
                    <a:lnTo>
                      <a:pt x="8261" y="18758"/>
                    </a:lnTo>
                    <a:lnTo>
                      <a:pt x="8267" y="18717"/>
                    </a:lnTo>
                    <a:lnTo>
                      <a:pt x="8276" y="18717"/>
                    </a:lnTo>
                    <a:lnTo>
                      <a:pt x="8291" y="18778"/>
                    </a:lnTo>
                    <a:lnTo>
                      <a:pt x="8305" y="18778"/>
                    </a:lnTo>
                    <a:lnTo>
                      <a:pt x="8291" y="18657"/>
                    </a:lnTo>
                    <a:lnTo>
                      <a:pt x="8291" y="18596"/>
                    </a:lnTo>
                    <a:lnTo>
                      <a:pt x="8289" y="18581"/>
                    </a:lnTo>
                    <a:lnTo>
                      <a:pt x="8291" y="18568"/>
                    </a:lnTo>
                    <a:lnTo>
                      <a:pt x="8462" y="18568"/>
                    </a:lnTo>
                    <a:lnTo>
                      <a:pt x="8498" y="18758"/>
                    </a:lnTo>
                    <a:lnTo>
                      <a:pt x="8498" y="18568"/>
                    </a:lnTo>
                    <a:lnTo>
                      <a:pt x="8513" y="18568"/>
                    </a:lnTo>
                    <a:lnTo>
                      <a:pt x="8527" y="18379"/>
                    </a:lnTo>
                    <a:lnTo>
                      <a:pt x="8498" y="18189"/>
                    </a:lnTo>
                    <a:lnTo>
                      <a:pt x="8513" y="18000"/>
                    </a:lnTo>
                    <a:lnTo>
                      <a:pt x="8513" y="18189"/>
                    </a:lnTo>
                    <a:lnTo>
                      <a:pt x="8527" y="18189"/>
                    </a:lnTo>
                    <a:lnTo>
                      <a:pt x="8527" y="18379"/>
                    </a:lnTo>
                    <a:lnTo>
                      <a:pt x="8602" y="18379"/>
                    </a:lnTo>
                    <a:lnTo>
                      <a:pt x="8587" y="18568"/>
                    </a:lnTo>
                    <a:lnTo>
                      <a:pt x="8572" y="18568"/>
                    </a:lnTo>
                    <a:lnTo>
                      <a:pt x="8557" y="18758"/>
                    </a:lnTo>
                    <a:lnTo>
                      <a:pt x="8572" y="18758"/>
                    </a:lnTo>
                    <a:lnTo>
                      <a:pt x="8602" y="18947"/>
                    </a:lnTo>
                    <a:lnTo>
                      <a:pt x="8616" y="19137"/>
                    </a:lnTo>
                    <a:lnTo>
                      <a:pt x="8694" y="19326"/>
                    </a:lnTo>
                    <a:lnTo>
                      <a:pt x="8770" y="19516"/>
                    </a:lnTo>
                    <a:lnTo>
                      <a:pt x="8843" y="19705"/>
                    </a:lnTo>
                    <a:lnTo>
                      <a:pt x="8912" y="19895"/>
                    </a:lnTo>
                    <a:lnTo>
                      <a:pt x="8935" y="19895"/>
                    </a:lnTo>
                    <a:lnTo>
                      <a:pt x="9001" y="19326"/>
                    </a:lnTo>
                    <a:lnTo>
                      <a:pt x="9046" y="19326"/>
                    </a:lnTo>
                    <a:lnTo>
                      <a:pt x="9046" y="19137"/>
                    </a:lnTo>
                    <a:lnTo>
                      <a:pt x="9031" y="19137"/>
                    </a:lnTo>
                    <a:lnTo>
                      <a:pt x="9031" y="18947"/>
                    </a:lnTo>
                    <a:lnTo>
                      <a:pt x="9046" y="18947"/>
                    </a:lnTo>
                    <a:lnTo>
                      <a:pt x="9077" y="18758"/>
                    </a:lnTo>
                    <a:lnTo>
                      <a:pt x="9105" y="18599"/>
                    </a:lnTo>
                    <a:lnTo>
                      <a:pt x="9118" y="18732"/>
                    </a:lnTo>
                    <a:lnTo>
                      <a:pt x="9151" y="19004"/>
                    </a:lnTo>
                    <a:lnTo>
                      <a:pt x="9164" y="19140"/>
                    </a:lnTo>
                    <a:lnTo>
                      <a:pt x="9194" y="19140"/>
                    </a:lnTo>
                    <a:lnTo>
                      <a:pt x="9223" y="19201"/>
                    </a:lnTo>
                    <a:lnTo>
                      <a:pt x="9238" y="19201"/>
                    </a:lnTo>
                    <a:lnTo>
                      <a:pt x="9238" y="19020"/>
                    </a:lnTo>
                    <a:lnTo>
                      <a:pt x="9205" y="18928"/>
                    </a:lnTo>
                    <a:lnTo>
                      <a:pt x="9171" y="18830"/>
                    </a:lnTo>
                    <a:lnTo>
                      <a:pt x="9138" y="18722"/>
                    </a:lnTo>
                    <a:lnTo>
                      <a:pt x="9105" y="18598"/>
                    </a:lnTo>
                    <a:lnTo>
                      <a:pt x="9110" y="18568"/>
                    </a:lnTo>
                    <a:lnTo>
                      <a:pt x="9152" y="18379"/>
                    </a:lnTo>
                    <a:lnTo>
                      <a:pt x="9208" y="18568"/>
                    </a:lnTo>
                    <a:lnTo>
                      <a:pt x="9253" y="18758"/>
                    </a:lnTo>
                    <a:lnTo>
                      <a:pt x="9342" y="18947"/>
                    </a:lnTo>
                    <a:lnTo>
                      <a:pt x="9386" y="19137"/>
                    </a:lnTo>
                    <a:lnTo>
                      <a:pt x="9386" y="18758"/>
                    </a:lnTo>
                    <a:lnTo>
                      <a:pt x="9355" y="18568"/>
                    </a:lnTo>
                    <a:lnTo>
                      <a:pt x="9299" y="18189"/>
                    </a:lnTo>
                    <a:lnTo>
                      <a:pt x="9298" y="18184"/>
                    </a:lnTo>
                    <a:lnTo>
                      <a:pt x="9312" y="18000"/>
                    </a:lnTo>
                    <a:lnTo>
                      <a:pt x="9342" y="18000"/>
                    </a:lnTo>
                    <a:lnTo>
                      <a:pt x="9386" y="18758"/>
                    </a:lnTo>
                    <a:lnTo>
                      <a:pt x="9416" y="18758"/>
                    </a:lnTo>
                    <a:lnTo>
                      <a:pt x="9431" y="18568"/>
                    </a:lnTo>
                    <a:lnTo>
                      <a:pt x="9460" y="18568"/>
                    </a:lnTo>
                    <a:lnTo>
                      <a:pt x="9445" y="18379"/>
                    </a:lnTo>
                    <a:lnTo>
                      <a:pt x="9460" y="18379"/>
                    </a:lnTo>
                    <a:lnTo>
                      <a:pt x="9490" y="18568"/>
                    </a:lnTo>
                    <a:lnTo>
                      <a:pt x="9502" y="18568"/>
                    </a:lnTo>
                    <a:lnTo>
                      <a:pt x="9505" y="18379"/>
                    </a:lnTo>
                    <a:lnTo>
                      <a:pt x="9549" y="18379"/>
                    </a:lnTo>
                    <a:lnTo>
                      <a:pt x="9519" y="18189"/>
                    </a:lnTo>
                    <a:lnTo>
                      <a:pt x="9534" y="18000"/>
                    </a:lnTo>
                    <a:lnTo>
                      <a:pt x="9593" y="18000"/>
                    </a:lnTo>
                    <a:lnTo>
                      <a:pt x="9564" y="18379"/>
                    </a:lnTo>
                    <a:lnTo>
                      <a:pt x="9593" y="18379"/>
                    </a:lnTo>
                    <a:lnTo>
                      <a:pt x="9623" y="18568"/>
                    </a:lnTo>
                    <a:lnTo>
                      <a:pt x="9638" y="18568"/>
                    </a:lnTo>
                    <a:lnTo>
                      <a:pt x="9653" y="18379"/>
                    </a:lnTo>
                    <a:lnTo>
                      <a:pt x="9682" y="18379"/>
                    </a:lnTo>
                    <a:lnTo>
                      <a:pt x="9667" y="18189"/>
                    </a:lnTo>
                    <a:lnTo>
                      <a:pt x="9653" y="18189"/>
                    </a:lnTo>
                    <a:lnTo>
                      <a:pt x="9667" y="18000"/>
                    </a:lnTo>
                    <a:lnTo>
                      <a:pt x="9682" y="18000"/>
                    </a:lnTo>
                    <a:lnTo>
                      <a:pt x="9712" y="17811"/>
                    </a:lnTo>
                    <a:lnTo>
                      <a:pt x="9712" y="18379"/>
                    </a:lnTo>
                    <a:lnTo>
                      <a:pt x="9682" y="18379"/>
                    </a:lnTo>
                    <a:lnTo>
                      <a:pt x="9697" y="18568"/>
                    </a:lnTo>
                    <a:lnTo>
                      <a:pt x="9697" y="18758"/>
                    </a:lnTo>
                    <a:lnTo>
                      <a:pt x="9771" y="18758"/>
                    </a:lnTo>
                    <a:lnTo>
                      <a:pt x="9771" y="18568"/>
                    </a:lnTo>
                    <a:lnTo>
                      <a:pt x="9712" y="18568"/>
                    </a:lnTo>
                    <a:lnTo>
                      <a:pt x="9727" y="18379"/>
                    </a:lnTo>
                    <a:lnTo>
                      <a:pt x="9786" y="18379"/>
                    </a:lnTo>
                    <a:lnTo>
                      <a:pt x="9786" y="18568"/>
                    </a:lnTo>
                    <a:lnTo>
                      <a:pt x="9845" y="18568"/>
                    </a:lnTo>
                    <a:lnTo>
                      <a:pt x="9860" y="18379"/>
                    </a:lnTo>
                    <a:lnTo>
                      <a:pt x="9801" y="18379"/>
                    </a:lnTo>
                    <a:lnTo>
                      <a:pt x="9801" y="18189"/>
                    </a:lnTo>
                    <a:lnTo>
                      <a:pt x="9815" y="18189"/>
                    </a:lnTo>
                    <a:lnTo>
                      <a:pt x="9815" y="18000"/>
                    </a:lnTo>
                    <a:lnTo>
                      <a:pt x="9801" y="18000"/>
                    </a:lnTo>
                    <a:lnTo>
                      <a:pt x="9786" y="17811"/>
                    </a:lnTo>
                    <a:lnTo>
                      <a:pt x="9815" y="17811"/>
                    </a:lnTo>
                    <a:lnTo>
                      <a:pt x="9815" y="18000"/>
                    </a:lnTo>
                    <a:lnTo>
                      <a:pt x="9830" y="18189"/>
                    </a:lnTo>
                    <a:lnTo>
                      <a:pt x="9875" y="18189"/>
                    </a:lnTo>
                    <a:lnTo>
                      <a:pt x="9860" y="18379"/>
                    </a:lnTo>
                    <a:lnTo>
                      <a:pt x="9875" y="18379"/>
                    </a:lnTo>
                    <a:lnTo>
                      <a:pt x="9889" y="18568"/>
                    </a:lnTo>
                    <a:lnTo>
                      <a:pt x="9904" y="18379"/>
                    </a:lnTo>
                    <a:lnTo>
                      <a:pt x="9943" y="18379"/>
                    </a:lnTo>
                    <a:lnTo>
                      <a:pt x="9955" y="18000"/>
                    </a:lnTo>
                    <a:lnTo>
                      <a:pt x="10038" y="18000"/>
                    </a:lnTo>
                    <a:lnTo>
                      <a:pt x="10097" y="17811"/>
                    </a:lnTo>
                    <a:lnTo>
                      <a:pt x="10140" y="17811"/>
                    </a:lnTo>
                    <a:lnTo>
                      <a:pt x="10156" y="17621"/>
                    </a:lnTo>
                    <a:lnTo>
                      <a:pt x="10172" y="17621"/>
                    </a:lnTo>
                    <a:lnTo>
                      <a:pt x="10186" y="17432"/>
                    </a:lnTo>
                    <a:lnTo>
                      <a:pt x="10208" y="17621"/>
                    </a:lnTo>
                    <a:lnTo>
                      <a:pt x="10232" y="17811"/>
                    </a:lnTo>
                    <a:lnTo>
                      <a:pt x="10289" y="18189"/>
                    </a:lnTo>
                    <a:lnTo>
                      <a:pt x="10292" y="18000"/>
                    </a:lnTo>
                    <a:lnTo>
                      <a:pt x="10302" y="17621"/>
                    </a:lnTo>
                    <a:lnTo>
                      <a:pt x="10304" y="17432"/>
                    </a:lnTo>
                    <a:lnTo>
                      <a:pt x="10374" y="17432"/>
                    </a:lnTo>
                    <a:lnTo>
                      <a:pt x="10366" y="17621"/>
                    </a:lnTo>
                    <a:lnTo>
                      <a:pt x="10334" y="18000"/>
                    </a:lnTo>
                    <a:lnTo>
                      <a:pt x="10496" y="18000"/>
                    </a:lnTo>
                    <a:lnTo>
                      <a:pt x="10496" y="17811"/>
                    </a:lnTo>
                    <a:lnTo>
                      <a:pt x="10585" y="17811"/>
                    </a:lnTo>
                    <a:lnTo>
                      <a:pt x="10570" y="17621"/>
                    </a:lnTo>
                    <a:lnTo>
                      <a:pt x="10630" y="17811"/>
                    </a:lnTo>
                    <a:lnTo>
                      <a:pt x="10615" y="17811"/>
                    </a:lnTo>
                    <a:lnTo>
                      <a:pt x="10615" y="18000"/>
                    </a:lnTo>
                    <a:lnTo>
                      <a:pt x="10584" y="18189"/>
                    </a:lnTo>
                    <a:lnTo>
                      <a:pt x="10528" y="18189"/>
                    </a:lnTo>
                    <a:lnTo>
                      <a:pt x="10496" y="18000"/>
                    </a:lnTo>
                    <a:lnTo>
                      <a:pt x="10496" y="18189"/>
                    </a:lnTo>
                    <a:lnTo>
                      <a:pt x="10530" y="18379"/>
                    </a:lnTo>
                    <a:lnTo>
                      <a:pt x="10719" y="18379"/>
                    </a:lnTo>
                    <a:lnTo>
                      <a:pt x="10719" y="18189"/>
                    </a:lnTo>
                    <a:lnTo>
                      <a:pt x="10733" y="18189"/>
                    </a:lnTo>
                    <a:lnTo>
                      <a:pt x="10733" y="18379"/>
                    </a:lnTo>
                    <a:lnTo>
                      <a:pt x="10778" y="18379"/>
                    </a:lnTo>
                    <a:lnTo>
                      <a:pt x="10793" y="18568"/>
                    </a:lnTo>
                    <a:lnTo>
                      <a:pt x="11015" y="19137"/>
                    </a:lnTo>
                    <a:lnTo>
                      <a:pt x="11074" y="18758"/>
                    </a:lnTo>
                    <a:lnTo>
                      <a:pt x="11148" y="18758"/>
                    </a:lnTo>
                    <a:lnTo>
                      <a:pt x="11148" y="18568"/>
                    </a:lnTo>
                    <a:lnTo>
                      <a:pt x="11163" y="18568"/>
                    </a:lnTo>
                    <a:lnTo>
                      <a:pt x="11178" y="18758"/>
                    </a:lnTo>
                    <a:lnTo>
                      <a:pt x="11178" y="18568"/>
                    </a:lnTo>
                    <a:lnTo>
                      <a:pt x="11192" y="18568"/>
                    </a:lnTo>
                    <a:lnTo>
                      <a:pt x="11192" y="18758"/>
                    </a:lnTo>
                    <a:lnTo>
                      <a:pt x="11252" y="18758"/>
                    </a:lnTo>
                    <a:lnTo>
                      <a:pt x="11252" y="18947"/>
                    </a:lnTo>
                    <a:lnTo>
                      <a:pt x="11266" y="18947"/>
                    </a:lnTo>
                    <a:lnTo>
                      <a:pt x="11266" y="19137"/>
                    </a:lnTo>
                    <a:lnTo>
                      <a:pt x="11313" y="19137"/>
                    </a:lnTo>
                    <a:lnTo>
                      <a:pt x="11339" y="19326"/>
                    </a:lnTo>
                    <a:lnTo>
                      <a:pt x="11385" y="19326"/>
                    </a:lnTo>
                    <a:lnTo>
                      <a:pt x="11400" y="19137"/>
                    </a:lnTo>
                    <a:lnTo>
                      <a:pt x="11429" y="19137"/>
                    </a:lnTo>
                    <a:lnTo>
                      <a:pt x="11405" y="18947"/>
                    </a:lnTo>
                    <a:lnTo>
                      <a:pt x="11311" y="18947"/>
                    </a:lnTo>
                    <a:lnTo>
                      <a:pt x="11281" y="18758"/>
                    </a:lnTo>
                    <a:lnTo>
                      <a:pt x="11296" y="18568"/>
                    </a:lnTo>
                    <a:lnTo>
                      <a:pt x="11311" y="18568"/>
                    </a:lnTo>
                    <a:lnTo>
                      <a:pt x="11288" y="18379"/>
                    </a:lnTo>
                    <a:lnTo>
                      <a:pt x="11207" y="18379"/>
                    </a:lnTo>
                    <a:lnTo>
                      <a:pt x="11192" y="18189"/>
                    </a:lnTo>
                    <a:lnTo>
                      <a:pt x="11266" y="18189"/>
                    </a:lnTo>
                    <a:lnTo>
                      <a:pt x="11266" y="18000"/>
                    </a:lnTo>
                    <a:lnTo>
                      <a:pt x="11281" y="18000"/>
                    </a:lnTo>
                    <a:lnTo>
                      <a:pt x="11281" y="17811"/>
                    </a:lnTo>
                    <a:lnTo>
                      <a:pt x="11414" y="17811"/>
                    </a:lnTo>
                    <a:lnTo>
                      <a:pt x="11400" y="18000"/>
                    </a:lnTo>
                    <a:lnTo>
                      <a:pt x="11681" y="18000"/>
                    </a:lnTo>
                    <a:lnTo>
                      <a:pt x="11739" y="18189"/>
                    </a:lnTo>
                    <a:lnTo>
                      <a:pt x="11860" y="18189"/>
                    </a:lnTo>
                    <a:lnTo>
                      <a:pt x="11918" y="18379"/>
                    </a:lnTo>
                    <a:lnTo>
                      <a:pt x="11953" y="18189"/>
                    </a:lnTo>
                    <a:lnTo>
                      <a:pt x="12030" y="18000"/>
                    </a:lnTo>
                    <a:lnTo>
                      <a:pt x="12066" y="17811"/>
                    </a:lnTo>
                    <a:lnTo>
                      <a:pt x="12077" y="18000"/>
                    </a:lnTo>
                    <a:lnTo>
                      <a:pt x="12099" y="18189"/>
                    </a:lnTo>
                    <a:lnTo>
                      <a:pt x="12110" y="18379"/>
                    </a:lnTo>
                    <a:lnTo>
                      <a:pt x="12133" y="18568"/>
                    </a:lnTo>
                    <a:lnTo>
                      <a:pt x="12156" y="18758"/>
                    </a:lnTo>
                    <a:lnTo>
                      <a:pt x="12183" y="18947"/>
                    </a:lnTo>
                    <a:lnTo>
                      <a:pt x="12214" y="19137"/>
                    </a:lnTo>
                    <a:lnTo>
                      <a:pt x="11693" y="19137"/>
                    </a:lnTo>
                    <a:lnTo>
                      <a:pt x="11594" y="19326"/>
                    </a:lnTo>
                    <a:lnTo>
                      <a:pt x="11548" y="19326"/>
                    </a:lnTo>
                    <a:lnTo>
                      <a:pt x="11577" y="19516"/>
                    </a:lnTo>
                    <a:lnTo>
                      <a:pt x="11765" y="19516"/>
                    </a:lnTo>
                    <a:lnTo>
                      <a:pt x="11829" y="19326"/>
                    </a:lnTo>
                    <a:lnTo>
                      <a:pt x="11973" y="19705"/>
                    </a:lnTo>
                    <a:lnTo>
                      <a:pt x="12268" y="19705"/>
                    </a:lnTo>
                    <a:lnTo>
                      <a:pt x="12421" y="19516"/>
                    </a:lnTo>
                    <a:lnTo>
                      <a:pt x="12554" y="19516"/>
                    </a:lnTo>
                    <a:lnTo>
                      <a:pt x="12569" y="19705"/>
                    </a:lnTo>
                    <a:lnTo>
                      <a:pt x="12626" y="19705"/>
                    </a:lnTo>
                    <a:lnTo>
                      <a:pt x="12705" y="19895"/>
                    </a:lnTo>
                    <a:lnTo>
                      <a:pt x="12711" y="19895"/>
                    </a:lnTo>
                    <a:lnTo>
                      <a:pt x="12634" y="19705"/>
                    </a:lnTo>
                    <a:lnTo>
                      <a:pt x="12599" y="19516"/>
                    </a:lnTo>
                    <a:lnTo>
                      <a:pt x="12599" y="19326"/>
                    </a:lnTo>
                    <a:lnTo>
                      <a:pt x="12584" y="19326"/>
                    </a:lnTo>
                    <a:lnTo>
                      <a:pt x="12584" y="19137"/>
                    </a:lnTo>
                    <a:lnTo>
                      <a:pt x="12562" y="19137"/>
                    </a:lnTo>
                    <a:lnTo>
                      <a:pt x="12540" y="18947"/>
                    </a:lnTo>
                    <a:lnTo>
                      <a:pt x="12517" y="18947"/>
                    </a:lnTo>
                    <a:lnTo>
                      <a:pt x="12495" y="18758"/>
                    </a:lnTo>
                    <a:lnTo>
                      <a:pt x="12599" y="18758"/>
                    </a:lnTo>
                    <a:lnTo>
                      <a:pt x="12599" y="18947"/>
                    </a:lnTo>
                    <a:lnTo>
                      <a:pt x="12614" y="19137"/>
                    </a:lnTo>
                    <a:lnTo>
                      <a:pt x="12643" y="19137"/>
                    </a:lnTo>
                    <a:lnTo>
                      <a:pt x="12673" y="18947"/>
                    </a:lnTo>
                    <a:lnTo>
                      <a:pt x="12732" y="18947"/>
                    </a:lnTo>
                    <a:lnTo>
                      <a:pt x="12747" y="18758"/>
                    </a:lnTo>
                    <a:lnTo>
                      <a:pt x="12821" y="18758"/>
                    </a:lnTo>
                    <a:lnTo>
                      <a:pt x="12821" y="18947"/>
                    </a:lnTo>
                    <a:lnTo>
                      <a:pt x="12806" y="18947"/>
                    </a:lnTo>
                    <a:lnTo>
                      <a:pt x="12806" y="19137"/>
                    </a:lnTo>
                    <a:lnTo>
                      <a:pt x="12791" y="19137"/>
                    </a:lnTo>
                    <a:lnTo>
                      <a:pt x="12791" y="19705"/>
                    </a:lnTo>
                    <a:lnTo>
                      <a:pt x="12836" y="19705"/>
                    </a:lnTo>
                    <a:lnTo>
                      <a:pt x="12836" y="19516"/>
                    </a:lnTo>
                    <a:lnTo>
                      <a:pt x="12850" y="19516"/>
                    </a:lnTo>
                    <a:lnTo>
                      <a:pt x="12865" y="19326"/>
                    </a:lnTo>
                    <a:lnTo>
                      <a:pt x="12910" y="19326"/>
                    </a:lnTo>
                    <a:lnTo>
                      <a:pt x="12924" y="19137"/>
                    </a:lnTo>
                    <a:lnTo>
                      <a:pt x="12939" y="19137"/>
                    </a:lnTo>
                    <a:lnTo>
                      <a:pt x="12954" y="19326"/>
                    </a:lnTo>
                    <a:lnTo>
                      <a:pt x="12984" y="19516"/>
                    </a:lnTo>
                    <a:lnTo>
                      <a:pt x="13013" y="19516"/>
                    </a:lnTo>
                    <a:lnTo>
                      <a:pt x="13073" y="19895"/>
                    </a:lnTo>
                    <a:lnTo>
                      <a:pt x="13132" y="19895"/>
                    </a:lnTo>
                    <a:lnTo>
                      <a:pt x="13161" y="19705"/>
                    </a:lnTo>
                    <a:lnTo>
                      <a:pt x="13265" y="19705"/>
                    </a:lnTo>
                    <a:lnTo>
                      <a:pt x="13265" y="19895"/>
                    </a:lnTo>
                    <a:lnTo>
                      <a:pt x="13369" y="19895"/>
                    </a:lnTo>
                    <a:lnTo>
                      <a:pt x="13383" y="19705"/>
                    </a:lnTo>
                    <a:lnTo>
                      <a:pt x="13428" y="19705"/>
                    </a:lnTo>
                    <a:lnTo>
                      <a:pt x="13428" y="19895"/>
                    </a:lnTo>
                    <a:lnTo>
                      <a:pt x="13457" y="19895"/>
                    </a:lnTo>
                    <a:lnTo>
                      <a:pt x="13457" y="19705"/>
                    </a:lnTo>
                    <a:lnTo>
                      <a:pt x="13472" y="19895"/>
                    </a:lnTo>
                    <a:lnTo>
                      <a:pt x="13487" y="19705"/>
                    </a:lnTo>
                    <a:lnTo>
                      <a:pt x="13502" y="19705"/>
                    </a:lnTo>
                    <a:lnTo>
                      <a:pt x="13531" y="19516"/>
                    </a:lnTo>
                    <a:lnTo>
                      <a:pt x="13540" y="19705"/>
                    </a:lnTo>
                    <a:lnTo>
                      <a:pt x="13552" y="19895"/>
                    </a:lnTo>
                    <a:lnTo>
                      <a:pt x="13561" y="20084"/>
                    </a:lnTo>
                    <a:lnTo>
                      <a:pt x="13561" y="19895"/>
                    </a:lnTo>
                    <a:lnTo>
                      <a:pt x="13576" y="19895"/>
                    </a:lnTo>
                    <a:lnTo>
                      <a:pt x="13576" y="19705"/>
                    </a:lnTo>
                    <a:lnTo>
                      <a:pt x="13855" y="19705"/>
                    </a:lnTo>
                    <a:lnTo>
                      <a:pt x="13946" y="19516"/>
                    </a:lnTo>
                    <a:lnTo>
                      <a:pt x="14087" y="19516"/>
                    </a:lnTo>
                    <a:lnTo>
                      <a:pt x="14109" y="19326"/>
                    </a:lnTo>
                    <a:lnTo>
                      <a:pt x="14131" y="19326"/>
                    </a:lnTo>
                    <a:lnTo>
                      <a:pt x="14153" y="19137"/>
                    </a:lnTo>
                    <a:lnTo>
                      <a:pt x="14142" y="19137"/>
                    </a:lnTo>
                    <a:lnTo>
                      <a:pt x="14133" y="18947"/>
                    </a:lnTo>
                    <a:lnTo>
                      <a:pt x="14126" y="18758"/>
                    </a:lnTo>
                    <a:lnTo>
                      <a:pt x="14124" y="18568"/>
                    </a:lnTo>
                    <a:lnTo>
                      <a:pt x="14138" y="18379"/>
                    </a:lnTo>
                    <a:lnTo>
                      <a:pt x="14138" y="18568"/>
                    </a:lnTo>
                    <a:lnTo>
                      <a:pt x="14198" y="18568"/>
                    </a:lnTo>
                    <a:lnTo>
                      <a:pt x="14198" y="18758"/>
                    </a:lnTo>
                    <a:lnTo>
                      <a:pt x="14235" y="18758"/>
                    </a:lnTo>
                    <a:lnTo>
                      <a:pt x="14279" y="18947"/>
                    </a:lnTo>
                    <a:lnTo>
                      <a:pt x="14346" y="18947"/>
                    </a:lnTo>
                    <a:lnTo>
                      <a:pt x="14390" y="18758"/>
                    </a:lnTo>
                    <a:lnTo>
                      <a:pt x="14473" y="18758"/>
                    </a:lnTo>
                    <a:lnTo>
                      <a:pt x="14509" y="18568"/>
                    </a:lnTo>
                    <a:lnTo>
                      <a:pt x="14575" y="18568"/>
                    </a:lnTo>
                    <a:lnTo>
                      <a:pt x="14620" y="18758"/>
                    </a:lnTo>
                    <a:lnTo>
                      <a:pt x="14642" y="18758"/>
                    </a:lnTo>
                    <a:lnTo>
                      <a:pt x="14642" y="18379"/>
                    </a:lnTo>
                    <a:lnTo>
                      <a:pt x="14597" y="18379"/>
                    </a:lnTo>
                    <a:lnTo>
                      <a:pt x="14612" y="18189"/>
                    </a:lnTo>
                    <a:lnTo>
                      <a:pt x="14642" y="18189"/>
                    </a:lnTo>
                    <a:lnTo>
                      <a:pt x="14657" y="18379"/>
                    </a:lnTo>
                    <a:lnTo>
                      <a:pt x="14686" y="18379"/>
                    </a:lnTo>
                    <a:lnTo>
                      <a:pt x="14701" y="18568"/>
                    </a:lnTo>
                    <a:lnTo>
                      <a:pt x="14731" y="18568"/>
                    </a:lnTo>
                    <a:lnTo>
                      <a:pt x="14745" y="18758"/>
                    </a:lnTo>
                    <a:lnTo>
                      <a:pt x="14805" y="18758"/>
                    </a:lnTo>
                    <a:lnTo>
                      <a:pt x="14819" y="18568"/>
                    </a:lnTo>
                    <a:lnTo>
                      <a:pt x="14855" y="18568"/>
                    </a:lnTo>
                    <a:lnTo>
                      <a:pt x="14932" y="18758"/>
                    </a:lnTo>
                    <a:lnTo>
                      <a:pt x="15086" y="18758"/>
                    </a:lnTo>
                    <a:lnTo>
                      <a:pt x="15086" y="18947"/>
                    </a:lnTo>
                    <a:lnTo>
                      <a:pt x="15101" y="18758"/>
                    </a:lnTo>
                    <a:lnTo>
                      <a:pt x="15323" y="18568"/>
                    </a:lnTo>
                    <a:lnTo>
                      <a:pt x="15323" y="18758"/>
                    </a:lnTo>
                    <a:lnTo>
                      <a:pt x="15338" y="18947"/>
                    </a:lnTo>
                    <a:lnTo>
                      <a:pt x="15308" y="18947"/>
                    </a:lnTo>
                    <a:lnTo>
                      <a:pt x="15293" y="19137"/>
                    </a:lnTo>
                    <a:lnTo>
                      <a:pt x="15323" y="19137"/>
                    </a:lnTo>
                    <a:lnTo>
                      <a:pt x="15352" y="19326"/>
                    </a:lnTo>
                    <a:lnTo>
                      <a:pt x="15367" y="19326"/>
                    </a:lnTo>
                    <a:lnTo>
                      <a:pt x="15382" y="19137"/>
                    </a:lnTo>
                    <a:lnTo>
                      <a:pt x="15426" y="19137"/>
                    </a:lnTo>
                    <a:lnTo>
                      <a:pt x="15367" y="19326"/>
                    </a:lnTo>
                    <a:lnTo>
                      <a:pt x="15441" y="19326"/>
                    </a:lnTo>
                    <a:lnTo>
                      <a:pt x="15484" y="19137"/>
                    </a:lnTo>
                    <a:lnTo>
                      <a:pt x="15575" y="19137"/>
                    </a:lnTo>
                    <a:lnTo>
                      <a:pt x="15575" y="19326"/>
                    </a:lnTo>
                    <a:lnTo>
                      <a:pt x="15560" y="19516"/>
                    </a:lnTo>
                    <a:lnTo>
                      <a:pt x="15589" y="19516"/>
                    </a:lnTo>
                    <a:lnTo>
                      <a:pt x="15619" y="19705"/>
                    </a:lnTo>
                    <a:lnTo>
                      <a:pt x="15619" y="19516"/>
                    </a:lnTo>
                    <a:lnTo>
                      <a:pt x="15604" y="19516"/>
                    </a:lnTo>
                    <a:lnTo>
                      <a:pt x="15589" y="19326"/>
                    </a:lnTo>
                    <a:lnTo>
                      <a:pt x="15589" y="19137"/>
                    </a:lnTo>
                    <a:lnTo>
                      <a:pt x="15663" y="19137"/>
                    </a:lnTo>
                    <a:lnTo>
                      <a:pt x="15678" y="19326"/>
                    </a:lnTo>
                    <a:lnTo>
                      <a:pt x="15693" y="19326"/>
                    </a:lnTo>
                    <a:lnTo>
                      <a:pt x="15708" y="19137"/>
                    </a:lnTo>
                    <a:lnTo>
                      <a:pt x="15776" y="19137"/>
                    </a:lnTo>
                    <a:lnTo>
                      <a:pt x="15814" y="18947"/>
                    </a:lnTo>
                    <a:lnTo>
                      <a:pt x="15930" y="18947"/>
                    </a:lnTo>
                    <a:lnTo>
                      <a:pt x="15930" y="18758"/>
                    </a:lnTo>
                    <a:lnTo>
                      <a:pt x="15945" y="18758"/>
                    </a:lnTo>
                    <a:lnTo>
                      <a:pt x="15945" y="18568"/>
                    </a:lnTo>
                    <a:lnTo>
                      <a:pt x="15974" y="18568"/>
                    </a:lnTo>
                    <a:lnTo>
                      <a:pt x="15945" y="18947"/>
                    </a:lnTo>
                    <a:lnTo>
                      <a:pt x="15993" y="19137"/>
                    </a:lnTo>
                    <a:lnTo>
                      <a:pt x="16063" y="19326"/>
                    </a:lnTo>
                    <a:lnTo>
                      <a:pt x="16144" y="19516"/>
                    </a:lnTo>
                    <a:lnTo>
                      <a:pt x="16293" y="19516"/>
                    </a:lnTo>
                    <a:lnTo>
                      <a:pt x="16315" y="19326"/>
                    </a:lnTo>
                    <a:lnTo>
                      <a:pt x="16330" y="19516"/>
                    </a:lnTo>
                    <a:lnTo>
                      <a:pt x="16330" y="19326"/>
                    </a:lnTo>
                    <a:lnTo>
                      <a:pt x="16385" y="19137"/>
                    </a:lnTo>
                    <a:lnTo>
                      <a:pt x="16439" y="19137"/>
                    </a:lnTo>
                    <a:lnTo>
                      <a:pt x="16490" y="18947"/>
                    </a:lnTo>
                    <a:lnTo>
                      <a:pt x="16552" y="18947"/>
                    </a:lnTo>
                    <a:lnTo>
                      <a:pt x="16566" y="18758"/>
                    </a:lnTo>
                    <a:lnTo>
                      <a:pt x="16581" y="18758"/>
                    </a:lnTo>
                    <a:lnTo>
                      <a:pt x="16670" y="18568"/>
                    </a:lnTo>
                    <a:lnTo>
                      <a:pt x="16670" y="18947"/>
                    </a:lnTo>
                    <a:lnTo>
                      <a:pt x="16685" y="19137"/>
                    </a:lnTo>
                    <a:lnTo>
                      <a:pt x="16700" y="19137"/>
                    </a:lnTo>
                    <a:lnTo>
                      <a:pt x="16714" y="19326"/>
                    </a:lnTo>
                    <a:lnTo>
                      <a:pt x="16759" y="19326"/>
                    </a:lnTo>
                    <a:lnTo>
                      <a:pt x="16783" y="19516"/>
                    </a:lnTo>
                    <a:lnTo>
                      <a:pt x="16838" y="19705"/>
                    </a:lnTo>
                    <a:lnTo>
                      <a:pt x="16862" y="19895"/>
                    </a:lnTo>
                    <a:lnTo>
                      <a:pt x="16981" y="19895"/>
                    </a:lnTo>
                    <a:lnTo>
                      <a:pt x="16996" y="20084"/>
                    </a:lnTo>
                    <a:lnTo>
                      <a:pt x="16981" y="20274"/>
                    </a:lnTo>
                    <a:lnTo>
                      <a:pt x="17025" y="20274"/>
                    </a:lnTo>
                    <a:lnTo>
                      <a:pt x="17055" y="20084"/>
                    </a:lnTo>
                    <a:lnTo>
                      <a:pt x="17011" y="19895"/>
                    </a:lnTo>
                    <a:lnTo>
                      <a:pt x="17055" y="19705"/>
                    </a:lnTo>
                    <a:lnTo>
                      <a:pt x="17070" y="19705"/>
                    </a:lnTo>
                    <a:lnTo>
                      <a:pt x="17137" y="19516"/>
                    </a:lnTo>
                    <a:lnTo>
                      <a:pt x="17205" y="19326"/>
                    </a:lnTo>
                    <a:lnTo>
                      <a:pt x="17276" y="19326"/>
                    </a:lnTo>
                    <a:lnTo>
                      <a:pt x="17351" y="19705"/>
                    </a:lnTo>
                    <a:lnTo>
                      <a:pt x="17367" y="19895"/>
                    </a:lnTo>
                    <a:lnTo>
                      <a:pt x="17455" y="19895"/>
                    </a:lnTo>
                    <a:lnTo>
                      <a:pt x="17466" y="20084"/>
                    </a:lnTo>
                    <a:lnTo>
                      <a:pt x="17477" y="20084"/>
                    </a:lnTo>
                    <a:lnTo>
                      <a:pt x="17499" y="20463"/>
                    </a:lnTo>
                    <a:lnTo>
                      <a:pt x="17484" y="20463"/>
                    </a:lnTo>
                    <a:lnTo>
                      <a:pt x="17498" y="20653"/>
                    </a:lnTo>
                    <a:lnTo>
                      <a:pt x="17530" y="20842"/>
                    </a:lnTo>
                    <a:lnTo>
                      <a:pt x="17544" y="21032"/>
                    </a:lnTo>
                    <a:lnTo>
                      <a:pt x="17432" y="21032"/>
                    </a:lnTo>
                    <a:lnTo>
                      <a:pt x="17410" y="20842"/>
                    </a:lnTo>
                    <a:lnTo>
                      <a:pt x="17262" y="20842"/>
                    </a:lnTo>
                    <a:lnTo>
                      <a:pt x="17156" y="20691"/>
                    </a:lnTo>
                    <a:lnTo>
                      <a:pt x="17173" y="20842"/>
                    </a:lnTo>
                    <a:lnTo>
                      <a:pt x="17196" y="20842"/>
                    </a:lnTo>
                    <a:lnTo>
                      <a:pt x="17218" y="21032"/>
                    </a:lnTo>
                    <a:lnTo>
                      <a:pt x="17203" y="21221"/>
                    </a:lnTo>
                    <a:lnTo>
                      <a:pt x="17245" y="21032"/>
                    </a:lnTo>
                    <a:lnTo>
                      <a:pt x="17377" y="21032"/>
                    </a:lnTo>
                    <a:lnTo>
                      <a:pt x="17410" y="21600"/>
                    </a:lnTo>
                    <a:lnTo>
                      <a:pt x="17491" y="21411"/>
                    </a:lnTo>
                    <a:lnTo>
                      <a:pt x="17575" y="21221"/>
                    </a:lnTo>
                    <a:lnTo>
                      <a:pt x="17766" y="21221"/>
                    </a:lnTo>
                    <a:lnTo>
                      <a:pt x="17766" y="21032"/>
                    </a:lnTo>
                    <a:lnTo>
                      <a:pt x="17751" y="20842"/>
                    </a:lnTo>
                    <a:lnTo>
                      <a:pt x="17677" y="20842"/>
                    </a:lnTo>
                    <a:lnTo>
                      <a:pt x="17692" y="20653"/>
                    </a:lnTo>
                    <a:lnTo>
                      <a:pt x="17731" y="20653"/>
                    </a:lnTo>
                    <a:lnTo>
                      <a:pt x="17786" y="20463"/>
                    </a:lnTo>
                    <a:lnTo>
                      <a:pt x="17721" y="20463"/>
                    </a:lnTo>
                    <a:lnTo>
                      <a:pt x="17736" y="20274"/>
                    </a:lnTo>
                    <a:lnTo>
                      <a:pt x="17751" y="20274"/>
                    </a:lnTo>
                    <a:lnTo>
                      <a:pt x="17766" y="20084"/>
                    </a:lnTo>
                    <a:lnTo>
                      <a:pt x="17780" y="20084"/>
                    </a:lnTo>
                    <a:lnTo>
                      <a:pt x="17795" y="20274"/>
                    </a:lnTo>
                    <a:lnTo>
                      <a:pt x="17825" y="20274"/>
                    </a:lnTo>
                    <a:lnTo>
                      <a:pt x="17825" y="20463"/>
                    </a:lnTo>
                    <a:lnTo>
                      <a:pt x="17988" y="20463"/>
                    </a:lnTo>
                    <a:lnTo>
                      <a:pt x="18047" y="20274"/>
                    </a:lnTo>
                    <a:lnTo>
                      <a:pt x="18062" y="20274"/>
                    </a:lnTo>
                    <a:lnTo>
                      <a:pt x="18062" y="20084"/>
                    </a:lnTo>
                    <a:lnTo>
                      <a:pt x="18145" y="20084"/>
                    </a:lnTo>
                    <a:lnTo>
                      <a:pt x="18210" y="20274"/>
                    </a:lnTo>
                    <a:lnTo>
                      <a:pt x="18264" y="20274"/>
                    </a:lnTo>
                    <a:lnTo>
                      <a:pt x="18299" y="20653"/>
                    </a:lnTo>
                    <a:lnTo>
                      <a:pt x="18310" y="20463"/>
                    </a:lnTo>
                    <a:lnTo>
                      <a:pt x="18323" y="20274"/>
                    </a:lnTo>
                    <a:lnTo>
                      <a:pt x="18338" y="20084"/>
                    </a:lnTo>
                    <a:lnTo>
                      <a:pt x="18358" y="19705"/>
                    </a:lnTo>
                    <a:lnTo>
                      <a:pt x="18396" y="19895"/>
                    </a:lnTo>
                    <a:lnTo>
                      <a:pt x="18441" y="19895"/>
                    </a:lnTo>
                    <a:lnTo>
                      <a:pt x="18489" y="20084"/>
                    </a:lnTo>
                    <a:lnTo>
                      <a:pt x="18535" y="20084"/>
                    </a:lnTo>
                    <a:lnTo>
                      <a:pt x="18547" y="20274"/>
                    </a:lnTo>
                    <a:lnTo>
                      <a:pt x="18560" y="20463"/>
                    </a:lnTo>
                    <a:lnTo>
                      <a:pt x="18575" y="20653"/>
                    </a:lnTo>
                    <a:lnTo>
                      <a:pt x="18595" y="20842"/>
                    </a:lnTo>
                    <a:lnTo>
                      <a:pt x="18659" y="20653"/>
                    </a:lnTo>
                    <a:lnTo>
                      <a:pt x="18782" y="20463"/>
                    </a:lnTo>
                    <a:lnTo>
                      <a:pt x="18832" y="20463"/>
                    </a:lnTo>
                    <a:lnTo>
                      <a:pt x="19098" y="21032"/>
                    </a:lnTo>
                    <a:lnTo>
                      <a:pt x="19320" y="21032"/>
                    </a:lnTo>
                    <a:lnTo>
                      <a:pt x="19350" y="20842"/>
                    </a:lnTo>
                    <a:lnTo>
                      <a:pt x="19335" y="20842"/>
                    </a:lnTo>
                    <a:lnTo>
                      <a:pt x="19365" y="20653"/>
                    </a:lnTo>
                    <a:lnTo>
                      <a:pt x="19379" y="20653"/>
                    </a:lnTo>
                    <a:lnTo>
                      <a:pt x="19378" y="20539"/>
                    </a:lnTo>
                    <a:lnTo>
                      <a:pt x="19373" y="20463"/>
                    </a:lnTo>
                    <a:lnTo>
                      <a:pt x="19365" y="20274"/>
                    </a:lnTo>
                    <a:lnTo>
                      <a:pt x="19373" y="20463"/>
                    </a:lnTo>
                    <a:lnTo>
                      <a:pt x="20046" y="20463"/>
                    </a:lnTo>
                    <a:lnTo>
                      <a:pt x="20037" y="20274"/>
                    </a:lnTo>
                    <a:lnTo>
                      <a:pt x="20025" y="20084"/>
                    </a:lnTo>
                    <a:lnTo>
                      <a:pt x="20016" y="19895"/>
                    </a:lnTo>
                    <a:lnTo>
                      <a:pt x="20046" y="19895"/>
                    </a:lnTo>
                    <a:lnTo>
                      <a:pt x="20060" y="20084"/>
                    </a:lnTo>
                    <a:lnTo>
                      <a:pt x="20075" y="20084"/>
                    </a:lnTo>
                    <a:lnTo>
                      <a:pt x="20090" y="19895"/>
                    </a:lnTo>
                    <a:lnTo>
                      <a:pt x="20060" y="19895"/>
                    </a:lnTo>
                    <a:lnTo>
                      <a:pt x="20060" y="19705"/>
                    </a:lnTo>
                    <a:lnTo>
                      <a:pt x="20031" y="19705"/>
                    </a:lnTo>
                    <a:lnTo>
                      <a:pt x="20031" y="19516"/>
                    </a:lnTo>
                    <a:lnTo>
                      <a:pt x="20046" y="19516"/>
                    </a:lnTo>
                    <a:lnTo>
                      <a:pt x="20046" y="19705"/>
                    </a:lnTo>
                    <a:lnTo>
                      <a:pt x="20060" y="19516"/>
                    </a:lnTo>
                    <a:lnTo>
                      <a:pt x="20060" y="19705"/>
                    </a:lnTo>
                    <a:lnTo>
                      <a:pt x="20120" y="19705"/>
                    </a:lnTo>
                    <a:lnTo>
                      <a:pt x="20120" y="19895"/>
                    </a:lnTo>
                    <a:lnTo>
                      <a:pt x="20164" y="19895"/>
                    </a:lnTo>
                    <a:lnTo>
                      <a:pt x="20164" y="19516"/>
                    </a:lnTo>
                    <a:lnTo>
                      <a:pt x="20179" y="19326"/>
                    </a:lnTo>
                    <a:lnTo>
                      <a:pt x="20179" y="18947"/>
                    </a:lnTo>
                    <a:lnTo>
                      <a:pt x="20194" y="18947"/>
                    </a:lnTo>
                    <a:lnTo>
                      <a:pt x="20194" y="19137"/>
                    </a:lnTo>
                    <a:lnTo>
                      <a:pt x="20312" y="19137"/>
                    </a:lnTo>
                    <a:lnTo>
                      <a:pt x="20327" y="18947"/>
                    </a:lnTo>
                    <a:lnTo>
                      <a:pt x="20342" y="18947"/>
                    </a:lnTo>
                    <a:lnTo>
                      <a:pt x="20364" y="18758"/>
                    </a:lnTo>
                    <a:lnTo>
                      <a:pt x="20384" y="18758"/>
                    </a:lnTo>
                    <a:lnTo>
                      <a:pt x="20402" y="18568"/>
                    </a:lnTo>
                    <a:lnTo>
                      <a:pt x="20416" y="18379"/>
                    </a:lnTo>
                    <a:lnTo>
                      <a:pt x="20393" y="18379"/>
                    </a:lnTo>
                    <a:lnTo>
                      <a:pt x="20349" y="18189"/>
                    </a:lnTo>
                    <a:lnTo>
                      <a:pt x="20327" y="18189"/>
                    </a:lnTo>
                    <a:lnTo>
                      <a:pt x="20327" y="18000"/>
                    </a:lnTo>
                    <a:lnTo>
                      <a:pt x="20325" y="18000"/>
                    </a:lnTo>
                    <a:lnTo>
                      <a:pt x="20321" y="17811"/>
                    </a:lnTo>
                    <a:lnTo>
                      <a:pt x="20312" y="17621"/>
                    </a:lnTo>
                    <a:lnTo>
                      <a:pt x="20312" y="18379"/>
                    </a:lnTo>
                    <a:lnTo>
                      <a:pt x="20297" y="18379"/>
                    </a:lnTo>
                    <a:lnTo>
                      <a:pt x="20300" y="18568"/>
                    </a:lnTo>
                    <a:lnTo>
                      <a:pt x="20284" y="18758"/>
                    </a:lnTo>
                    <a:lnTo>
                      <a:pt x="20179" y="18758"/>
                    </a:lnTo>
                    <a:lnTo>
                      <a:pt x="20179" y="18568"/>
                    </a:lnTo>
                    <a:lnTo>
                      <a:pt x="20164" y="18568"/>
                    </a:lnTo>
                    <a:lnTo>
                      <a:pt x="20223" y="18379"/>
                    </a:lnTo>
                    <a:lnTo>
                      <a:pt x="20253" y="18000"/>
                    </a:lnTo>
                    <a:lnTo>
                      <a:pt x="20282" y="18000"/>
                    </a:lnTo>
                    <a:lnTo>
                      <a:pt x="20297" y="18189"/>
                    </a:lnTo>
                    <a:lnTo>
                      <a:pt x="20312" y="18189"/>
                    </a:lnTo>
                    <a:lnTo>
                      <a:pt x="20312" y="17621"/>
                    </a:lnTo>
                    <a:lnTo>
                      <a:pt x="20281" y="17621"/>
                    </a:lnTo>
                    <a:lnTo>
                      <a:pt x="20225" y="17432"/>
                    </a:lnTo>
                    <a:lnTo>
                      <a:pt x="20297" y="17432"/>
                    </a:lnTo>
                    <a:lnTo>
                      <a:pt x="20312" y="17242"/>
                    </a:lnTo>
                    <a:lnTo>
                      <a:pt x="20327" y="17242"/>
                    </a:lnTo>
                    <a:lnTo>
                      <a:pt x="20356" y="17053"/>
                    </a:lnTo>
                    <a:lnTo>
                      <a:pt x="20392" y="16863"/>
                    </a:lnTo>
                    <a:lnTo>
                      <a:pt x="20519" y="16863"/>
                    </a:lnTo>
                    <a:lnTo>
                      <a:pt x="20519" y="16674"/>
                    </a:lnTo>
                    <a:lnTo>
                      <a:pt x="20534" y="16674"/>
                    </a:lnTo>
                    <a:lnTo>
                      <a:pt x="20549" y="16863"/>
                    </a:lnTo>
                    <a:lnTo>
                      <a:pt x="20534" y="16863"/>
                    </a:lnTo>
                    <a:lnTo>
                      <a:pt x="20556" y="17053"/>
                    </a:lnTo>
                    <a:lnTo>
                      <a:pt x="20594" y="17053"/>
                    </a:lnTo>
                    <a:lnTo>
                      <a:pt x="20608" y="17242"/>
                    </a:lnTo>
                    <a:lnTo>
                      <a:pt x="20673" y="17242"/>
                    </a:lnTo>
                    <a:lnTo>
                      <a:pt x="20702" y="17053"/>
                    </a:lnTo>
                    <a:lnTo>
                      <a:pt x="20826" y="17053"/>
                    </a:lnTo>
                    <a:lnTo>
                      <a:pt x="21026" y="17242"/>
                    </a:lnTo>
                    <a:lnTo>
                      <a:pt x="21126" y="17242"/>
                    </a:lnTo>
                    <a:lnTo>
                      <a:pt x="21141" y="17053"/>
                    </a:lnTo>
                    <a:lnTo>
                      <a:pt x="21156" y="17053"/>
                    </a:lnTo>
                    <a:lnTo>
                      <a:pt x="21171" y="16863"/>
                    </a:lnTo>
                    <a:lnTo>
                      <a:pt x="21052" y="16863"/>
                    </a:lnTo>
                    <a:lnTo>
                      <a:pt x="21083" y="16674"/>
                    </a:lnTo>
                    <a:lnTo>
                      <a:pt x="21108" y="16674"/>
                    </a:lnTo>
                    <a:lnTo>
                      <a:pt x="21127" y="16484"/>
                    </a:lnTo>
                    <a:lnTo>
                      <a:pt x="21126" y="16484"/>
                    </a:lnTo>
                    <a:lnTo>
                      <a:pt x="21126" y="16295"/>
                    </a:lnTo>
                    <a:lnTo>
                      <a:pt x="21111" y="16295"/>
                    </a:lnTo>
                    <a:lnTo>
                      <a:pt x="21147" y="16105"/>
                    </a:lnTo>
                    <a:lnTo>
                      <a:pt x="21185" y="16105"/>
                    </a:lnTo>
                    <a:lnTo>
                      <a:pt x="21224" y="15916"/>
                    </a:lnTo>
                    <a:lnTo>
                      <a:pt x="21260" y="15726"/>
                    </a:lnTo>
                    <a:lnTo>
                      <a:pt x="21274" y="15726"/>
                    </a:lnTo>
                    <a:lnTo>
                      <a:pt x="21296" y="15537"/>
                    </a:lnTo>
                    <a:lnTo>
                      <a:pt x="21317" y="15347"/>
                    </a:lnTo>
                    <a:lnTo>
                      <a:pt x="21335" y="15158"/>
                    </a:lnTo>
                    <a:lnTo>
                      <a:pt x="21348" y="14968"/>
                    </a:lnTo>
                    <a:lnTo>
                      <a:pt x="21378" y="14968"/>
                    </a:lnTo>
                    <a:lnTo>
                      <a:pt x="21378" y="14779"/>
                    </a:lnTo>
                    <a:lnTo>
                      <a:pt x="21393" y="14779"/>
                    </a:lnTo>
                    <a:lnTo>
                      <a:pt x="21408" y="14589"/>
                    </a:lnTo>
                    <a:lnTo>
                      <a:pt x="21393" y="14589"/>
                    </a:lnTo>
                    <a:lnTo>
                      <a:pt x="21382" y="14400"/>
                    </a:lnTo>
                    <a:lnTo>
                      <a:pt x="21372" y="14400"/>
                    </a:lnTo>
                    <a:lnTo>
                      <a:pt x="21366" y="14211"/>
                    </a:lnTo>
                    <a:lnTo>
                      <a:pt x="21363" y="14021"/>
                    </a:lnTo>
                    <a:lnTo>
                      <a:pt x="21365" y="13832"/>
                    </a:lnTo>
                    <a:lnTo>
                      <a:pt x="21376" y="13453"/>
                    </a:lnTo>
                    <a:lnTo>
                      <a:pt x="21378" y="13263"/>
                    </a:lnTo>
                    <a:lnTo>
                      <a:pt x="21348" y="13263"/>
                    </a:lnTo>
                    <a:lnTo>
                      <a:pt x="21348" y="13074"/>
                    </a:lnTo>
                    <a:lnTo>
                      <a:pt x="21319" y="13263"/>
                    </a:lnTo>
                    <a:lnTo>
                      <a:pt x="21274" y="13263"/>
                    </a:lnTo>
                    <a:lnTo>
                      <a:pt x="21274" y="13074"/>
                    </a:lnTo>
                    <a:lnTo>
                      <a:pt x="21289" y="13074"/>
                    </a:lnTo>
                    <a:lnTo>
                      <a:pt x="21289" y="12884"/>
                    </a:lnTo>
                    <a:lnTo>
                      <a:pt x="21304" y="12884"/>
                    </a:lnTo>
                    <a:lnTo>
                      <a:pt x="21304" y="13074"/>
                    </a:lnTo>
                    <a:lnTo>
                      <a:pt x="21319" y="12884"/>
                    </a:lnTo>
                    <a:lnTo>
                      <a:pt x="21334" y="13074"/>
                    </a:lnTo>
                    <a:lnTo>
                      <a:pt x="21378" y="13074"/>
                    </a:lnTo>
                    <a:lnTo>
                      <a:pt x="21378" y="13263"/>
                    </a:lnTo>
                    <a:lnTo>
                      <a:pt x="21541" y="13263"/>
                    </a:lnTo>
                    <a:lnTo>
                      <a:pt x="21538" y="13074"/>
                    </a:lnTo>
                    <a:lnTo>
                      <a:pt x="21528" y="12884"/>
                    </a:lnTo>
                    <a:lnTo>
                      <a:pt x="21526" y="12695"/>
                    </a:lnTo>
                    <a:lnTo>
                      <a:pt x="21504" y="12505"/>
                    </a:lnTo>
                    <a:lnTo>
                      <a:pt x="21480" y="12505"/>
                    </a:lnTo>
                    <a:lnTo>
                      <a:pt x="21453" y="12316"/>
                    </a:lnTo>
                    <a:lnTo>
                      <a:pt x="21422" y="12126"/>
                    </a:lnTo>
                    <a:lnTo>
                      <a:pt x="21496" y="12126"/>
                    </a:lnTo>
                    <a:lnTo>
                      <a:pt x="21529" y="11937"/>
                    </a:lnTo>
                    <a:lnTo>
                      <a:pt x="21559" y="11747"/>
                    </a:lnTo>
                    <a:lnTo>
                      <a:pt x="21584" y="11558"/>
                    </a:lnTo>
                    <a:lnTo>
                      <a:pt x="21600" y="113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41" name="Forma"/>
              <p:cNvSpPr/>
              <p:nvPr/>
            </p:nvSpPr>
            <p:spPr>
              <a:xfrm>
                <a:off x="64947" y="0"/>
                <a:ext cx="5833340" cy="1435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4" y="19497"/>
                    </a:moveTo>
                    <a:lnTo>
                      <a:pt x="1804" y="19497"/>
                    </a:lnTo>
                    <a:lnTo>
                      <a:pt x="1789" y="19688"/>
                    </a:lnTo>
                    <a:lnTo>
                      <a:pt x="1864" y="19688"/>
                    </a:lnTo>
                    <a:lnTo>
                      <a:pt x="1864" y="19497"/>
                    </a:lnTo>
                    <a:close/>
                    <a:moveTo>
                      <a:pt x="1864" y="18578"/>
                    </a:moveTo>
                    <a:lnTo>
                      <a:pt x="1849" y="18578"/>
                    </a:lnTo>
                    <a:lnTo>
                      <a:pt x="1849" y="18639"/>
                    </a:lnTo>
                    <a:lnTo>
                      <a:pt x="1864" y="18578"/>
                    </a:lnTo>
                    <a:close/>
                    <a:moveTo>
                      <a:pt x="1994" y="19659"/>
                    </a:moveTo>
                    <a:lnTo>
                      <a:pt x="1984" y="19497"/>
                    </a:lnTo>
                    <a:lnTo>
                      <a:pt x="1920" y="19497"/>
                    </a:lnTo>
                    <a:lnTo>
                      <a:pt x="1943" y="19688"/>
                    </a:lnTo>
                    <a:lnTo>
                      <a:pt x="1988" y="19688"/>
                    </a:lnTo>
                    <a:lnTo>
                      <a:pt x="1994" y="19659"/>
                    </a:lnTo>
                    <a:close/>
                    <a:moveTo>
                      <a:pt x="2014" y="18924"/>
                    </a:moveTo>
                    <a:lnTo>
                      <a:pt x="1969" y="18924"/>
                    </a:lnTo>
                    <a:lnTo>
                      <a:pt x="1969" y="18733"/>
                    </a:lnTo>
                    <a:lnTo>
                      <a:pt x="1954" y="18924"/>
                    </a:lnTo>
                    <a:lnTo>
                      <a:pt x="1954" y="19115"/>
                    </a:lnTo>
                    <a:lnTo>
                      <a:pt x="1939" y="19115"/>
                    </a:lnTo>
                    <a:lnTo>
                      <a:pt x="1924" y="18924"/>
                    </a:lnTo>
                    <a:lnTo>
                      <a:pt x="1892" y="18924"/>
                    </a:lnTo>
                    <a:lnTo>
                      <a:pt x="1881" y="19306"/>
                    </a:lnTo>
                    <a:lnTo>
                      <a:pt x="1879" y="19497"/>
                    </a:lnTo>
                    <a:lnTo>
                      <a:pt x="1920" y="19497"/>
                    </a:lnTo>
                    <a:lnTo>
                      <a:pt x="1909" y="19306"/>
                    </a:lnTo>
                    <a:lnTo>
                      <a:pt x="1940" y="19306"/>
                    </a:lnTo>
                    <a:lnTo>
                      <a:pt x="1998" y="19115"/>
                    </a:lnTo>
                    <a:lnTo>
                      <a:pt x="2014" y="19115"/>
                    </a:lnTo>
                    <a:lnTo>
                      <a:pt x="2014" y="18924"/>
                    </a:lnTo>
                    <a:close/>
                    <a:moveTo>
                      <a:pt x="2059" y="18542"/>
                    </a:moveTo>
                    <a:lnTo>
                      <a:pt x="2044" y="18350"/>
                    </a:lnTo>
                    <a:lnTo>
                      <a:pt x="2014" y="18350"/>
                    </a:lnTo>
                    <a:lnTo>
                      <a:pt x="2014" y="18542"/>
                    </a:lnTo>
                    <a:lnTo>
                      <a:pt x="2059" y="18542"/>
                    </a:lnTo>
                    <a:close/>
                    <a:moveTo>
                      <a:pt x="2074" y="19115"/>
                    </a:moveTo>
                    <a:lnTo>
                      <a:pt x="2059" y="18924"/>
                    </a:lnTo>
                    <a:lnTo>
                      <a:pt x="2059" y="19115"/>
                    </a:lnTo>
                    <a:lnTo>
                      <a:pt x="2074" y="19115"/>
                    </a:lnTo>
                    <a:close/>
                    <a:moveTo>
                      <a:pt x="2615" y="20071"/>
                    </a:moveTo>
                    <a:lnTo>
                      <a:pt x="2575" y="19816"/>
                    </a:lnTo>
                    <a:lnTo>
                      <a:pt x="2570" y="19880"/>
                    </a:lnTo>
                    <a:lnTo>
                      <a:pt x="2510" y="19880"/>
                    </a:lnTo>
                    <a:lnTo>
                      <a:pt x="2525" y="20071"/>
                    </a:lnTo>
                    <a:lnTo>
                      <a:pt x="2510" y="20071"/>
                    </a:lnTo>
                    <a:lnTo>
                      <a:pt x="2495" y="20262"/>
                    </a:lnTo>
                    <a:lnTo>
                      <a:pt x="2555" y="20262"/>
                    </a:lnTo>
                    <a:lnTo>
                      <a:pt x="2570" y="20071"/>
                    </a:lnTo>
                    <a:lnTo>
                      <a:pt x="2615" y="20071"/>
                    </a:lnTo>
                    <a:close/>
                    <a:moveTo>
                      <a:pt x="2901" y="20644"/>
                    </a:moveTo>
                    <a:lnTo>
                      <a:pt x="2833" y="20262"/>
                    </a:lnTo>
                    <a:lnTo>
                      <a:pt x="2800" y="20071"/>
                    </a:lnTo>
                    <a:lnTo>
                      <a:pt x="2766" y="20071"/>
                    </a:lnTo>
                    <a:lnTo>
                      <a:pt x="2766" y="20453"/>
                    </a:lnTo>
                    <a:lnTo>
                      <a:pt x="2721" y="20453"/>
                    </a:lnTo>
                    <a:lnTo>
                      <a:pt x="2736" y="20262"/>
                    </a:lnTo>
                    <a:lnTo>
                      <a:pt x="2766" y="20262"/>
                    </a:lnTo>
                    <a:lnTo>
                      <a:pt x="2766" y="20071"/>
                    </a:lnTo>
                    <a:lnTo>
                      <a:pt x="2721" y="20071"/>
                    </a:lnTo>
                    <a:lnTo>
                      <a:pt x="2721" y="20262"/>
                    </a:lnTo>
                    <a:lnTo>
                      <a:pt x="2680" y="20453"/>
                    </a:lnTo>
                    <a:lnTo>
                      <a:pt x="2585" y="20453"/>
                    </a:lnTo>
                    <a:lnTo>
                      <a:pt x="2587" y="20644"/>
                    </a:lnTo>
                    <a:lnTo>
                      <a:pt x="2612" y="20835"/>
                    </a:lnTo>
                    <a:lnTo>
                      <a:pt x="2653" y="20835"/>
                    </a:lnTo>
                    <a:lnTo>
                      <a:pt x="2706" y="20644"/>
                    </a:lnTo>
                    <a:lnTo>
                      <a:pt x="2811" y="20644"/>
                    </a:lnTo>
                    <a:lnTo>
                      <a:pt x="2791" y="20835"/>
                    </a:lnTo>
                    <a:lnTo>
                      <a:pt x="2775" y="20835"/>
                    </a:lnTo>
                    <a:lnTo>
                      <a:pt x="2762" y="21027"/>
                    </a:lnTo>
                    <a:lnTo>
                      <a:pt x="2781" y="21027"/>
                    </a:lnTo>
                    <a:lnTo>
                      <a:pt x="2901" y="20644"/>
                    </a:lnTo>
                    <a:close/>
                    <a:moveTo>
                      <a:pt x="3382" y="16248"/>
                    </a:moveTo>
                    <a:lnTo>
                      <a:pt x="3352" y="16248"/>
                    </a:lnTo>
                    <a:lnTo>
                      <a:pt x="3322" y="16057"/>
                    </a:lnTo>
                    <a:lnTo>
                      <a:pt x="3292" y="16057"/>
                    </a:lnTo>
                    <a:lnTo>
                      <a:pt x="3292" y="16248"/>
                    </a:lnTo>
                    <a:lnTo>
                      <a:pt x="3307" y="16248"/>
                    </a:lnTo>
                    <a:lnTo>
                      <a:pt x="3307" y="16439"/>
                    </a:lnTo>
                    <a:lnTo>
                      <a:pt x="3382" y="16439"/>
                    </a:lnTo>
                    <a:lnTo>
                      <a:pt x="3382" y="16248"/>
                    </a:lnTo>
                    <a:close/>
                    <a:moveTo>
                      <a:pt x="3427" y="20347"/>
                    </a:moveTo>
                    <a:lnTo>
                      <a:pt x="3407" y="20246"/>
                    </a:lnTo>
                    <a:lnTo>
                      <a:pt x="3372" y="20021"/>
                    </a:lnTo>
                    <a:lnTo>
                      <a:pt x="3352" y="19920"/>
                    </a:lnTo>
                    <a:lnTo>
                      <a:pt x="3322" y="19920"/>
                    </a:lnTo>
                    <a:lnTo>
                      <a:pt x="3307" y="19981"/>
                    </a:lnTo>
                    <a:lnTo>
                      <a:pt x="3332" y="20118"/>
                    </a:lnTo>
                    <a:lnTo>
                      <a:pt x="3387" y="20393"/>
                    </a:lnTo>
                    <a:lnTo>
                      <a:pt x="3412" y="20530"/>
                    </a:lnTo>
                    <a:lnTo>
                      <a:pt x="3412" y="20408"/>
                    </a:lnTo>
                    <a:lnTo>
                      <a:pt x="3427" y="20347"/>
                    </a:lnTo>
                    <a:close/>
                    <a:moveTo>
                      <a:pt x="3532" y="16057"/>
                    </a:moveTo>
                    <a:lnTo>
                      <a:pt x="3487" y="15865"/>
                    </a:lnTo>
                    <a:lnTo>
                      <a:pt x="3517" y="16057"/>
                    </a:lnTo>
                    <a:lnTo>
                      <a:pt x="3532" y="16057"/>
                    </a:lnTo>
                    <a:close/>
                    <a:moveTo>
                      <a:pt x="3668" y="16630"/>
                    </a:moveTo>
                    <a:lnTo>
                      <a:pt x="3653" y="16630"/>
                    </a:lnTo>
                    <a:lnTo>
                      <a:pt x="3638" y="16821"/>
                    </a:lnTo>
                    <a:lnTo>
                      <a:pt x="3653" y="16821"/>
                    </a:lnTo>
                    <a:lnTo>
                      <a:pt x="3668" y="16630"/>
                    </a:lnTo>
                    <a:close/>
                    <a:moveTo>
                      <a:pt x="3716" y="17395"/>
                    </a:moveTo>
                    <a:lnTo>
                      <a:pt x="3713" y="17012"/>
                    </a:lnTo>
                    <a:lnTo>
                      <a:pt x="3713" y="17204"/>
                    </a:lnTo>
                    <a:lnTo>
                      <a:pt x="3654" y="17204"/>
                    </a:lnTo>
                    <a:lnTo>
                      <a:pt x="3690" y="17395"/>
                    </a:lnTo>
                    <a:lnTo>
                      <a:pt x="3716" y="17395"/>
                    </a:lnTo>
                    <a:close/>
                    <a:moveTo>
                      <a:pt x="3728" y="15466"/>
                    </a:moveTo>
                    <a:lnTo>
                      <a:pt x="3698" y="15466"/>
                    </a:lnTo>
                    <a:lnTo>
                      <a:pt x="3683" y="15405"/>
                    </a:lnTo>
                    <a:lnTo>
                      <a:pt x="3653" y="15405"/>
                    </a:lnTo>
                    <a:lnTo>
                      <a:pt x="3653" y="15527"/>
                    </a:lnTo>
                    <a:lnTo>
                      <a:pt x="3638" y="15649"/>
                    </a:lnTo>
                    <a:lnTo>
                      <a:pt x="3653" y="15649"/>
                    </a:lnTo>
                    <a:lnTo>
                      <a:pt x="3668" y="15710"/>
                    </a:lnTo>
                    <a:lnTo>
                      <a:pt x="3683" y="15710"/>
                    </a:lnTo>
                    <a:lnTo>
                      <a:pt x="3698" y="15649"/>
                    </a:lnTo>
                    <a:lnTo>
                      <a:pt x="3713" y="15649"/>
                    </a:lnTo>
                    <a:lnTo>
                      <a:pt x="3713" y="15527"/>
                    </a:lnTo>
                    <a:lnTo>
                      <a:pt x="3728" y="15466"/>
                    </a:lnTo>
                    <a:close/>
                    <a:moveTo>
                      <a:pt x="3788" y="16821"/>
                    </a:moveTo>
                    <a:lnTo>
                      <a:pt x="3773" y="16821"/>
                    </a:lnTo>
                    <a:lnTo>
                      <a:pt x="3773" y="16630"/>
                    </a:lnTo>
                    <a:lnTo>
                      <a:pt x="3743" y="16630"/>
                    </a:lnTo>
                    <a:lnTo>
                      <a:pt x="3728" y="16439"/>
                    </a:lnTo>
                    <a:lnTo>
                      <a:pt x="3687" y="16439"/>
                    </a:lnTo>
                    <a:lnTo>
                      <a:pt x="3677" y="16630"/>
                    </a:lnTo>
                    <a:lnTo>
                      <a:pt x="3670" y="16821"/>
                    </a:lnTo>
                    <a:lnTo>
                      <a:pt x="3683" y="16821"/>
                    </a:lnTo>
                    <a:lnTo>
                      <a:pt x="3683" y="17012"/>
                    </a:lnTo>
                    <a:lnTo>
                      <a:pt x="3788" y="17012"/>
                    </a:lnTo>
                    <a:lnTo>
                      <a:pt x="3788" y="16821"/>
                    </a:lnTo>
                    <a:close/>
                    <a:moveTo>
                      <a:pt x="3848" y="15292"/>
                    </a:moveTo>
                    <a:lnTo>
                      <a:pt x="3833" y="15292"/>
                    </a:lnTo>
                    <a:lnTo>
                      <a:pt x="3833" y="15483"/>
                    </a:lnTo>
                    <a:lnTo>
                      <a:pt x="3848" y="15483"/>
                    </a:lnTo>
                    <a:lnTo>
                      <a:pt x="3848" y="15292"/>
                    </a:lnTo>
                    <a:close/>
                    <a:moveTo>
                      <a:pt x="3978" y="15420"/>
                    </a:moveTo>
                    <a:lnTo>
                      <a:pt x="3968" y="15292"/>
                    </a:lnTo>
                    <a:lnTo>
                      <a:pt x="3953" y="15292"/>
                    </a:lnTo>
                    <a:lnTo>
                      <a:pt x="3953" y="15483"/>
                    </a:lnTo>
                    <a:lnTo>
                      <a:pt x="3968" y="15483"/>
                    </a:lnTo>
                    <a:lnTo>
                      <a:pt x="3978" y="15420"/>
                    </a:lnTo>
                    <a:close/>
                    <a:moveTo>
                      <a:pt x="4013" y="15292"/>
                    </a:moveTo>
                    <a:lnTo>
                      <a:pt x="3998" y="15292"/>
                    </a:lnTo>
                    <a:lnTo>
                      <a:pt x="3978" y="15420"/>
                    </a:lnTo>
                    <a:lnTo>
                      <a:pt x="3983" y="15483"/>
                    </a:lnTo>
                    <a:lnTo>
                      <a:pt x="4013" y="15483"/>
                    </a:lnTo>
                    <a:lnTo>
                      <a:pt x="4013" y="15292"/>
                    </a:lnTo>
                    <a:close/>
                    <a:moveTo>
                      <a:pt x="4089" y="15292"/>
                    </a:moveTo>
                    <a:lnTo>
                      <a:pt x="4028" y="15292"/>
                    </a:lnTo>
                    <a:lnTo>
                      <a:pt x="4013" y="15483"/>
                    </a:lnTo>
                    <a:lnTo>
                      <a:pt x="4089" y="15483"/>
                    </a:lnTo>
                    <a:lnTo>
                      <a:pt x="4089" y="15292"/>
                    </a:lnTo>
                    <a:close/>
                    <a:moveTo>
                      <a:pt x="4194" y="15865"/>
                    </a:moveTo>
                    <a:lnTo>
                      <a:pt x="4179" y="15674"/>
                    </a:lnTo>
                    <a:lnTo>
                      <a:pt x="4164" y="15674"/>
                    </a:lnTo>
                    <a:lnTo>
                      <a:pt x="4149" y="15865"/>
                    </a:lnTo>
                    <a:lnTo>
                      <a:pt x="4194" y="15865"/>
                    </a:lnTo>
                    <a:close/>
                    <a:moveTo>
                      <a:pt x="4239" y="20103"/>
                    </a:moveTo>
                    <a:lnTo>
                      <a:pt x="4209" y="20164"/>
                    </a:lnTo>
                    <a:lnTo>
                      <a:pt x="4224" y="20164"/>
                    </a:lnTo>
                    <a:lnTo>
                      <a:pt x="4239" y="20103"/>
                    </a:lnTo>
                    <a:close/>
                    <a:moveTo>
                      <a:pt x="4239" y="17204"/>
                    </a:moveTo>
                    <a:lnTo>
                      <a:pt x="4119" y="17204"/>
                    </a:lnTo>
                    <a:lnTo>
                      <a:pt x="4119" y="17395"/>
                    </a:lnTo>
                    <a:lnTo>
                      <a:pt x="4134" y="17586"/>
                    </a:lnTo>
                    <a:lnTo>
                      <a:pt x="4119" y="17777"/>
                    </a:lnTo>
                    <a:lnTo>
                      <a:pt x="4149" y="17777"/>
                    </a:lnTo>
                    <a:lnTo>
                      <a:pt x="4164" y="17968"/>
                    </a:lnTo>
                    <a:lnTo>
                      <a:pt x="4177" y="17777"/>
                    </a:lnTo>
                    <a:lnTo>
                      <a:pt x="4210" y="17586"/>
                    </a:lnTo>
                    <a:lnTo>
                      <a:pt x="4179" y="17586"/>
                    </a:lnTo>
                    <a:lnTo>
                      <a:pt x="4194" y="17395"/>
                    </a:lnTo>
                    <a:lnTo>
                      <a:pt x="4209" y="17395"/>
                    </a:lnTo>
                    <a:lnTo>
                      <a:pt x="4239" y="17204"/>
                    </a:lnTo>
                    <a:close/>
                    <a:moveTo>
                      <a:pt x="4359" y="15292"/>
                    </a:moveTo>
                    <a:lnTo>
                      <a:pt x="4348" y="15244"/>
                    </a:lnTo>
                    <a:lnTo>
                      <a:pt x="4344" y="15292"/>
                    </a:lnTo>
                    <a:lnTo>
                      <a:pt x="4359" y="15292"/>
                    </a:lnTo>
                    <a:close/>
                    <a:moveTo>
                      <a:pt x="4449" y="15292"/>
                    </a:moveTo>
                    <a:lnTo>
                      <a:pt x="4427" y="15292"/>
                    </a:lnTo>
                    <a:lnTo>
                      <a:pt x="4449" y="15483"/>
                    </a:lnTo>
                    <a:lnTo>
                      <a:pt x="4449" y="15292"/>
                    </a:lnTo>
                    <a:close/>
                    <a:moveTo>
                      <a:pt x="4464" y="15292"/>
                    </a:moveTo>
                    <a:lnTo>
                      <a:pt x="4449" y="15101"/>
                    </a:lnTo>
                    <a:lnTo>
                      <a:pt x="4449" y="15292"/>
                    </a:lnTo>
                    <a:lnTo>
                      <a:pt x="4464" y="15292"/>
                    </a:lnTo>
                    <a:close/>
                    <a:moveTo>
                      <a:pt x="4509" y="15483"/>
                    </a:moveTo>
                    <a:lnTo>
                      <a:pt x="4479" y="15483"/>
                    </a:lnTo>
                    <a:lnTo>
                      <a:pt x="4464" y="15674"/>
                    </a:lnTo>
                    <a:lnTo>
                      <a:pt x="4509" y="15674"/>
                    </a:lnTo>
                    <a:lnTo>
                      <a:pt x="4509" y="15483"/>
                    </a:lnTo>
                    <a:close/>
                    <a:moveTo>
                      <a:pt x="4600" y="17586"/>
                    </a:moveTo>
                    <a:lnTo>
                      <a:pt x="4585" y="17777"/>
                    </a:lnTo>
                    <a:lnTo>
                      <a:pt x="4600" y="17777"/>
                    </a:lnTo>
                    <a:lnTo>
                      <a:pt x="4600" y="17586"/>
                    </a:lnTo>
                    <a:close/>
                    <a:moveTo>
                      <a:pt x="4645" y="17777"/>
                    </a:moveTo>
                    <a:lnTo>
                      <a:pt x="4600" y="17777"/>
                    </a:lnTo>
                    <a:lnTo>
                      <a:pt x="4600" y="18151"/>
                    </a:lnTo>
                    <a:lnTo>
                      <a:pt x="4619" y="18036"/>
                    </a:lnTo>
                    <a:lnTo>
                      <a:pt x="4624" y="17968"/>
                    </a:lnTo>
                    <a:lnTo>
                      <a:pt x="4631" y="17968"/>
                    </a:lnTo>
                    <a:lnTo>
                      <a:pt x="4645" y="17777"/>
                    </a:lnTo>
                    <a:close/>
                    <a:moveTo>
                      <a:pt x="4720" y="17968"/>
                    </a:moveTo>
                    <a:lnTo>
                      <a:pt x="4690" y="17968"/>
                    </a:lnTo>
                    <a:lnTo>
                      <a:pt x="4675" y="17777"/>
                    </a:lnTo>
                    <a:lnTo>
                      <a:pt x="4660" y="17968"/>
                    </a:lnTo>
                    <a:lnTo>
                      <a:pt x="4631" y="17968"/>
                    </a:lnTo>
                    <a:lnTo>
                      <a:pt x="4619" y="18036"/>
                    </a:lnTo>
                    <a:lnTo>
                      <a:pt x="4611" y="18159"/>
                    </a:lnTo>
                    <a:lnTo>
                      <a:pt x="4600" y="18159"/>
                    </a:lnTo>
                    <a:lnTo>
                      <a:pt x="4600" y="18151"/>
                    </a:lnTo>
                    <a:lnTo>
                      <a:pt x="4598" y="18159"/>
                    </a:lnTo>
                    <a:lnTo>
                      <a:pt x="4570" y="18159"/>
                    </a:lnTo>
                    <a:lnTo>
                      <a:pt x="4554" y="17968"/>
                    </a:lnTo>
                    <a:lnTo>
                      <a:pt x="4539" y="17968"/>
                    </a:lnTo>
                    <a:lnTo>
                      <a:pt x="4539" y="17777"/>
                    </a:lnTo>
                    <a:lnTo>
                      <a:pt x="4524" y="17777"/>
                    </a:lnTo>
                    <a:lnTo>
                      <a:pt x="4464" y="17586"/>
                    </a:lnTo>
                    <a:lnTo>
                      <a:pt x="4284" y="17395"/>
                    </a:lnTo>
                    <a:lnTo>
                      <a:pt x="4269" y="17586"/>
                    </a:lnTo>
                    <a:lnTo>
                      <a:pt x="4224" y="17586"/>
                    </a:lnTo>
                    <a:lnTo>
                      <a:pt x="4224" y="17968"/>
                    </a:lnTo>
                    <a:lnTo>
                      <a:pt x="4278" y="18159"/>
                    </a:lnTo>
                    <a:lnTo>
                      <a:pt x="4380" y="18542"/>
                    </a:lnTo>
                    <a:lnTo>
                      <a:pt x="4434" y="18733"/>
                    </a:lnTo>
                    <a:lnTo>
                      <a:pt x="4494" y="18733"/>
                    </a:lnTo>
                    <a:lnTo>
                      <a:pt x="4494" y="18542"/>
                    </a:lnTo>
                    <a:lnTo>
                      <a:pt x="4554" y="18542"/>
                    </a:lnTo>
                    <a:lnTo>
                      <a:pt x="4539" y="18733"/>
                    </a:lnTo>
                    <a:lnTo>
                      <a:pt x="4570" y="18733"/>
                    </a:lnTo>
                    <a:lnTo>
                      <a:pt x="4570" y="18542"/>
                    </a:lnTo>
                    <a:lnTo>
                      <a:pt x="4585" y="18542"/>
                    </a:lnTo>
                    <a:lnTo>
                      <a:pt x="4591" y="18624"/>
                    </a:lnTo>
                    <a:lnTo>
                      <a:pt x="4607" y="18542"/>
                    </a:lnTo>
                    <a:lnTo>
                      <a:pt x="4682" y="18159"/>
                    </a:lnTo>
                    <a:lnTo>
                      <a:pt x="4720" y="17968"/>
                    </a:lnTo>
                    <a:close/>
                    <a:moveTo>
                      <a:pt x="4870" y="19115"/>
                    </a:moveTo>
                    <a:lnTo>
                      <a:pt x="4839" y="19115"/>
                    </a:lnTo>
                    <a:lnTo>
                      <a:pt x="4781" y="18924"/>
                    </a:lnTo>
                    <a:lnTo>
                      <a:pt x="4735" y="18924"/>
                    </a:lnTo>
                    <a:lnTo>
                      <a:pt x="4720" y="18733"/>
                    </a:lnTo>
                    <a:lnTo>
                      <a:pt x="4645" y="18733"/>
                    </a:lnTo>
                    <a:lnTo>
                      <a:pt x="4630" y="18924"/>
                    </a:lnTo>
                    <a:lnTo>
                      <a:pt x="4615" y="18924"/>
                    </a:lnTo>
                    <a:lnTo>
                      <a:pt x="4615" y="18733"/>
                    </a:lnTo>
                    <a:lnTo>
                      <a:pt x="4600" y="18733"/>
                    </a:lnTo>
                    <a:lnTo>
                      <a:pt x="4591" y="18624"/>
                    </a:lnTo>
                    <a:lnTo>
                      <a:pt x="4570" y="18733"/>
                    </a:lnTo>
                    <a:lnTo>
                      <a:pt x="4570" y="18924"/>
                    </a:lnTo>
                    <a:lnTo>
                      <a:pt x="4601" y="18924"/>
                    </a:lnTo>
                    <a:lnTo>
                      <a:pt x="4658" y="19115"/>
                    </a:lnTo>
                    <a:lnTo>
                      <a:pt x="4690" y="19306"/>
                    </a:lnTo>
                    <a:lnTo>
                      <a:pt x="4735" y="19306"/>
                    </a:lnTo>
                    <a:lnTo>
                      <a:pt x="4765" y="19115"/>
                    </a:lnTo>
                    <a:lnTo>
                      <a:pt x="4780" y="19115"/>
                    </a:lnTo>
                    <a:lnTo>
                      <a:pt x="4795" y="19306"/>
                    </a:lnTo>
                    <a:lnTo>
                      <a:pt x="4870" y="19306"/>
                    </a:lnTo>
                    <a:lnTo>
                      <a:pt x="4870" y="19115"/>
                    </a:lnTo>
                    <a:close/>
                    <a:moveTo>
                      <a:pt x="4945" y="15101"/>
                    </a:moveTo>
                    <a:lnTo>
                      <a:pt x="4930" y="15101"/>
                    </a:lnTo>
                    <a:lnTo>
                      <a:pt x="4930" y="15292"/>
                    </a:lnTo>
                    <a:lnTo>
                      <a:pt x="4945" y="15292"/>
                    </a:lnTo>
                    <a:lnTo>
                      <a:pt x="4945" y="15101"/>
                    </a:lnTo>
                    <a:close/>
                    <a:moveTo>
                      <a:pt x="4963" y="17611"/>
                    </a:moveTo>
                    <a:lnTo>
                      <a:pt x="4960" y="17586"/>
                    </a:lnTo>
                    <a:lnTo>
                      <a:pt x="4960" y="17618"/>
                    </a:lnTo>
                    <a:lnTo>
                      <a:pt x="4963" y="17611"/>
                    </a:lnTo>
                    <a:close/>
                    <a:moveTo>
                      <a:pt x="5141" y="18542"/>
                    </a:moveTo>
                    <a:lnTo>
                      <a:pt x="5126" y="18542"/>
                    </a:lnTo>
                    <a:lnTo>
                      <a:pt x="5126" y="18733"/>
                    </a:lnTo>
                    <a:lnTo>
                      <a:pt x="5141" y="18733"/>
                    </a:lnTo>
                    <a:lnTo>
                      <a:pt x="5141" y="18542"/>
                    </a:lnTo>
                    <a:close/>
                    <a:moveTo>
                      <a:pt x="5231" y="18159"/>
                    </a:moveTo>
                    <a:lnTo>
                      <a:pt x="5201" y="18159"/>
                    </a:lnTo>
                    <a:lnTo>
                      <a:pt x="5196" y="18223"/>
                    </a:lnTo>
                    <a:lnTo>
                      <a:pt x="5216" y="18350"/>
                    </a:lnTo>
                    <a:lnTo>
                      <a:pt x="5231" y="18350"/>
                    </a:lnTo>
                    <a:lnTo>
                      <a:pt x="5231" y="18159"/>
                    </a:lnTo>
                    <a:close/>
                    <a:moveTo>
                      <a:pt x="5336" y="19688"/>
                    </a:moveTo>
                    <a:lnTo>
                      <a:pt x="5321" y="19688"/>
                    </a:lnTo>
                    <a:lnTo>
                      <a:pt x="5336" y="19880"/>
                    </a:lnTo>
                    <a:lnTo>
                      <a:pt x="5336" y="19688"/>
                    </a:lnTo>
                    <a:close/>
                    <a:moveTo>
                      <a:pt x="5381" y="19688"/>
                    </a:moveTo>
                    <a:lnTo>
                      <a:pt x="5366" y="19497"/>
                    </a:lnTo>
                    <a:lnTo>
                      <a:pt x="5366" y="19688"/>
                    </a:lnTo>
                    <a:lnTo>
                      <a:pt x="5381" y="19688"/>
                    </a:lnTo>
                    <a:close/>
                    <a:moveTo>
                      <a:pt x="5381" y="19306"/>
                    </a:moveTo>
                    <a:lnTo>
                      <a:pt x="5336" y="19306"/>
                    </a:lnTo>
                    <a:lnTo>
                      <a:pt x="5336" y="19497"/>
                    </a:lnTo>
                    <a:lnTo>
                      <a:pt x="5366" y="19497"/>
                    </a:lnTo>
                    <a:lnTo>
                      <a:pt x="5381" y="19306"/>
                    </a:lnTo>
                    <a:close/>
                    <a:moveTo>
                      <a:pt x="5396" y="18733"/>
                    </a:moveTo>
                    <a:lnTo>
                      <a:pt x="5366" y="18733"/>
                    </a:lnTo>
                    <a:lnTo>
                      <a:pt x="5351" y="18924"/>
                    </a:lnTo>
                    <a:lnTo>
                      <a:pt x="5396" y="18924"/>
                    </a:lnTo>
                    <a:lnTo>
                      <a:pt x="5396" y="18733"/>
                    </a:lnTo>
                    <a:close/>
                    <a:moveTo>
                      <a:pt x="5411" y="20347"/>
                    </a:moveTo>
                    <a:lnTo>
                      <a:pt x="5396" y="20347"/>
                    </a:lnTo>
                    <a:lnTo>
                      <a:pt x="5381" y="20286"/>
                    </a:lnTo>
                    <a:lnTo>
                      <a:pt x="5381" y="20347"/>
                    </a:lnTo>
                    <a:lnTo>
                      <a:pt x="5366" y="20408"/>
                    </a:lnTo>
                    <a:lnTo>
                      <a:pt x="5381" y="20408"/>
                    </a:lnTo>
                    <a:lnTo>
                      <a:pt x="5396" y="20469"/>
                    </a:lnTo>
                    <a:lnTo>
                      <a:pt x="5411" y="20469"/>
                    </a:lnTo>
                    <a:lnTo>
                      <a:pt x="5411" y="20347"/>
                    </a:lnTo>
                    <a:close/>
                    <a:moveTo>
                      <a:pt x="5637" y="19306"/>
                    </a:moveTo>
                    <a:lnTo>
                      <a:pt x="5589" y="19142"/>
                    </a:lnTo>
                    <a:lnTo>
                      <a:pt x="5577" y="19306"/>
                    </a:lnTo>
                    <a:lnTo>
                      <a:pt x="5637" y="19306"/>
                    </a:lnTo>
                    <a:close/>
                    <a:moveTo>
                      <a:pt x="5652" y="14527"/>
                    </a:moveTo>
                    <a:lnTo>
                      <a:pt x="5637" y="14527"/>
                    </a:lnTo>
                    <a:lnTo>
                      <a:pt x="5637" y="14719"/>
                    </a:lnTo>
                    <a:lnTo>
                      <a:pt x="5652" y="14527"/>
                    </a:lnTo>
                    <a:close/>
                    <a:moveTo>
                      <a:pt x="5697" y="19115"/>
                    </a:moveTo>
                    <a:lnTo>
                      <a:pt x="5682" y="18924"/>
                    </a:lnTo>
                    <a:lnTo>
                      <a:pt x="5667" y="18924"/>
                    </a:lnTo>
                    <a:lnTo>
                      <a:pt x="5697" y="19115"/>
                    </a:lnTo>
                    <a:close/>
                    <a:moveTo>
                      <a:pt x="5697" y="17777"/>
                    </a:moveTo>
                    <a:lnTo>
                      <a:pt x="5682" y="17777"/>
                    </a:lnTo>
                    <a:lnTo>
                      <a:pt x="5697" y="17968"/>
                    </a:lnTo>
                    <a:lnTo>
                      <a:pt x="5697" y="17777"/>
                    </a:lnTo>
                    <a:close/>
                    <a:moveTo>
                      <a:pt x="5727" y="19306"/>
                    </a:moveTo>
                    <a:lnTo>
                      <a:pt x="5712" y="19115"/>
                    </a:lnTo>
                    <a:lnTo>
                      <a:pt x="5712" y="19306"/>
                    </a:lnTo>
                    <a:lnTo>
                      <a:pt x="5637" y="19306"/>
                    </a:lnTo>
                    <a:lnTo>
                      <a:pt x="5622" y="19398"/>
                    </a:lnTo>
                    <a:lnTo>
                      <a:pt x="5605" y="19497"/>
                    </a:lnTo>
                    <a:lnTo>
                      <a:pt x="5517" y="19497"/>
                    </a:lnTo>
                    <a:lnTo>
                      <a:pt x="5483" y="19688"/>
                    </a:lnTo>
                    <a:lnTo>
                      <a:pt x="5381" y="19688"/>
                    </a:lnTo>
                    <a:lnTo>
                      <a:pt x="5381" y="19880"/>
                    </a:lnTo>
                    <a:lnTo>
                      <a:pt x="5396" y="20071"/>
                    </a:lnTo>
                    <a:lnTo>
                      <a:pt x="5547" y="20071"/>
                    </a:lnTo>
                    <a:lnTo>
                      <a:pt x="5556" y="19994"/>
                    </a:lnTo>
                    <a:lnTo>
                      <a:pt x="5547" y="19880"/>
                    </a:lnTo>
                    <a:lnTo>
                      <a:pt x="5532" y="19880"/>
                    </a:lnTo>
                    <a:lnTo>
                      <a:pt x="5532" y="19688"/>
                    </a:lnTo>
                    <a:lnTo>
                      <a:pt x="5562" y="19688"/>
                    </a:lnTo>
                    <a:lnTo>
                      <a:pt x="5562" y="19880"/>
                    </a:lnTo>
                    <a:lnTo>
                      <a:pt x="5569" y="19880"/>
                    </a:lnTo>
                    <a:lnTo>
                      <a:pt x="5556" y="19994"/>
                    </a:lnTo>
                    <a:lnTo>
                      <a:pt x="5562" y="20071"/>
                    </a:lnTo>
                    <a:lnTo>
                      <a:pt x="5577" y="20071"/>
                    </a:lnTo>
                    <a:lnTo>
                      <a:pt x="5577" y="19880"/>
                    </a:lnTo>
                    <a:lnTo>
                      <a:pt x="5607" y="19880"/>
                    </a:lnTo>
                    <a:lnTo>
                      <a:pt x="5607" y="20071"/>
                    </a:lnTo>
                    <a:lnTo>
                      <a:pt x="5622" y="20071"/>
                    </a:lnTo>
                    <a:lnTo>
                      <a:pt x="5622" y="19880"/>
                    </a:lnTo>
                    <a:lnTo>
                      <a:pt x="5614" y="19880"/>
                    </a:lnTo>
                    <a:lnTo>
                      <a:pt x="5637" y="19688"/>
                    </a:lnTo>
                    <a:lnTo>
                      <a:pt x="5607" y="19688"/>
                    </a:lnTo>
                    <a:lnTo>
                      <a:pt x="5607" y="19497"/>
                    </a:lnTo>
                    <a:lnTo>
                      <a:pt x="5637" y="19497"/>
                    </a:lnTo>
                    <a:lnTo>
                      <a:pt x="5637" y="19688"/>
                    </a:lnTo>
                    <a:lnTo>
                      <a:pt x="5697" y="19688"/>
                    </a:lnTo>
                    <a:lnTo>
                      <a:pt x="5712" y="19497"/>
                    </a:lnTo>
                    <a:lnTo>
                      <a:pt x="5727" y="19497"/>
                    </a:lnTo>
                    <a:lnTo>
                      <a:pt x="5727" y="19306"/>
                    </a:lnTo>
                    <a:close/>
                    <a:moveTo>
                      <a:pt x="5727" y="18924"/>
                    </a:moveTo>
                    <a:lnTo>
                      <a:pt x="5697" y="18924"/>
                    </a:lnTo>
                    <a:lnTo>
                      <a:pt x="5721" y="19000"/>
                    </a:lnTo>
                    <a:lnTo>
                      <a:pt x="5727" y="18924"/>
                    </a:lnTo>
                    <a:close/>
                    <a:moveTo>
                      <a:pt x="5757" y="19115"/>
                    </a:moveTo>
                    <a:lnTo>
                      <a:pt x="5721" y="19000"/>
                    </a:lnTo>
                    <a:lnTo>
                      <a:pt x="5712" y="19115"/>
                    </a:lnTo>
                    <a:lnTo>
                      <a:pt x="5742" y="19115"/>
                    </a:lnTo>
                    <a:lnTo>
                      <a:pt x="5742" y="19306"/>
                    </a:lnTo>
                    <a:lnTo>
                      <a:pt x="5757" y="19115"/>
                    </a:lnTo>
                    <a:close/>
                    <a:moveTo>
                      <a:pt x="5787" y="18733"/>
                    </a:moveTo>
                    <a:lnTo>
                      <a:pt x="5757" y="18733"/>
                    </a:lnTo>
                    <a:lnTo>
                      <a:pt x="5742" y="18924"/>
                    </a:lnTo>
                    <a:lnTo>
                      <a:pt x="5757" y="18924"/>
                    </a:lnTo>
                    <a:lnTo>
                      <a:pt x="5757" y="19115"/>
                    </a:lnTo>
                    <a:lnTo>
                      <a:pt x="5771" y="18924"/>
                    </a:lnTo>
                    <a:lnTo>
                      <a:pt x="5787" y="18733"/>
                    </a:lnTo>
                    <a:close/>
                    <a:moveTo>
                      <a:pt x="5817" y="18542"/>
                    </a:moveTo>
                    <a:lnTo>
                      <a:pt x="5787" y="18542"/>
                    </a:lnTo>
                    <a:lnTo>
                      <a:pt x="5787" y="18733"/>
                    </a:lnTo>
                    <a:lnTo>
                      <a:pt x="5804" y="18733"/>
                    </a:lnTo>
                    <a:lnTo>
                      <a:pt x="5817" y="18542"/>
                    </a:lnTo>
                    <a:close/>
                    <a:moveTo>
                      <a:pt x="5817" y="17777"/>
                    </a:moveTo>
                    <a:lnTo>
                      <a:pt x="5802" y="17586"/>
                    </a:lnTo>
                    <a:lnTo>
                      <a:pt x="5802" y="17777"/>
                    </a:lnTo>
                    <a:lnTo>
                      <a:pt x="5817" y="17777"/>
                    </a:lnTo>
                    <a:close/>
                    <a:moveTo>
                      <a:pt x="6088" y="14910"/>
                    </a:moveTo>
                    <a:lnTo>
                      <a:pt x="6058" y="14910"/>
                    </a:lnTo>
                    <a:lnTo>
                      <a:pt x="6043" y="15101"/>
                    </a:lnTo>
                    <a:lnTo>
                      <a:pt x="6073" y="15101"/>
                    </a:lnTo>
                    <a:lnTo>
                      <a:pt x="6088" y="14910"/>
                    </a:lnTo>
                    <a:close/>
                    <a:moveTo>
                      <a:pt x="6238" y="16057"/>
                    </a:moveTo>
                    <a:lnTo>
                      <a:pt x="6213" y="16057"/>
                    </a:lnTo>
                    <a:lnTo>
                      <a:pt x="6238" y="16248"/>
                    </a:lnTo>
                    <a:lnTo>
                      <a:pt x="6238" y="16057"/>
                    </a:lnTo>
                    <a:close/>
                    <a:moveTo>
                      <a:pt x="6644" y="19497"/>
                    </a:moveTo>
                    <a:lnTo>
                      <a:pt x="6629" y="19306"/>
                    </a:lnTo>
                    <a:lnTo>
                      <a:pt x="6584" y="19306"/>
                    </a:lnTo>
                    <a:lnTo>
                      <a:pt x="6584" y="19497"/>
                    </a:lnTo>
                    <a:lnTo>
                      <a:pt x="6644" y="19497"/>
                    </a:lnTo>
                    <a:close/>
                    <a:moveTo>
                      <a:pt x="6659" y="1912"/>
                    </a:moveTo>
                    <a:lnTo>
                      <a:pt x="6644" y="2103"/>
                    </a:lnTo>
                    <a:lnTo>
                      <a:pt x="6659" y="2103"/>
                    </a:lnTo>
                    <a:lnTo>
                      <a:pt x="6659" y="1912"/>
                    </a:lnTo>
                    <a:close/>
                    <a:moveTo>
                      <a:pt x="7065" y="20713"/>
                    </a:moveTo>
                    <a:lnTo>
                      <a:pt x="7050" y="20652"/>
                    </a:lnTo>
                    <a:lnTo>
                      <a:pt x="7035" y="20713"/>
                    </a:lnTo>
                    <a:lnTo>
                      <a:pt x="7035" y="20774"/>
                    </a:lnTo>
                    <a:lnTo>
                      <a:pt x="7065" y="20774"/>
                    </a:lnTo>
                    <a:lnTo>
                      <a:pt x="7065" y="20713"/>
                    </a:lnTo>
                    <a:close/>
                    <a:moveTo>
                      <a:pt x="7095" y="18733"/>
                    </a:moveTo>
                    <a:lnTo>
                      <a:pt x="7065" y="18733"/>
                    </a:lnTo>
                    <a:lnTo>
                      <a:pt x="7080" y="18924"/>
                    </a:lnTo>
                    <a:lnTo>
                      <a:pt x="7095" y="18733"/>
                    </a:lnTo>
                    <a:close/>
                    <a:moveTo>
                      <a:pt x="7185" y="18924"/>
                    </a:moveTo>
                    <a:lnTo>
                      <a:pt x="7170" y="18733"/>
                    </a:lnTo>
                    <a:lnTo>
                      <a:pt x="7125" y="18733"/>
                    </a:lnTo>
                    <a:lnTo>
                      <a:pt x="7110" y="18924"/>
                    </a:lnTo>
                    <a:lnTo>
                      <a:pt x="7080" y="18924"/>
                    </a:lnTo>
                    <a:lnTo>
                      <a:pt x="7080" y="19115"/>
                    </a:lnTo>
                    <a:lnTo>
                      <a:pt x="7170" y="19115"/>
                    </a:lnTo>
                    <a:lnTo>
                      <a:pt x="7185" y="18924"/>
                    </a:lnTo>
                    <a:close/>
                    <a:moveTo>
                      <a:pt x="7200" y="14336"/>
                    </a:moveTo>
                    <a:lnTo>
                      <a:pt x="7185" y="14336"/>
                    </a:lnTo>
                    <a:lnTo>
                      <a:pt x="7196" y="14527"/>
                    </a:lnTo>
                    <a:lnTo>
                      <a:pt x="7200" y="14527"/>
                    </a:lnTo>
                    <a:lnTo>
                      <a:pt x="7200" y="14336"/>
                    </a:lnTo>
                    <a:close/>
                    <a:moveTo>
                      <a:pt x="7260" y="19688"/>
                    </a:moveTo>
                    <a:lnTo>
                      <a:pt x="7245" y="19688"/>
                    </a:lnTo>
                    <a:lnTo>
                      <a:pt x="7245" y="19880"/>
                    </a:lnTo>
                    <a:lnTo>
                      <a:pt x="7260" y="19880"/>
                    </a:lnTo>
                    <a:lnTo>
                      <a:pt x="7260" y="19688"/>
                    </a:lnTo>
                    <a:close/>
                    <a:moveTo>
                      <a:pt x="7275" y="20713"/>
                    </a:moveTo>
                    <a:lnTo>
                      <a:pt x="7230" y="20713"/>
                    </a:lnTo>
                    <a:lnTo>
                      <a:pt x="7230" y="20774"/>
                    </a:lnTo>
                    <a:lnTo>
                      <a:pt x="7245" y="20835"/>
                    </a:lnTo>
                    <a:lnTo>
                      <a:pt x="7245" y="20896"/>
                    </a:lnTo>
                    <a:lnTo>
                      <a:pt x="7260" y="20835"/>
                    </a:lnTo>
                    <a:lnTo>
                      <a:pt x="7260" y="20774"/>
                    </a:lnTo>
                    <a:lnTo>
                      <a:pt x="7275" y="20713"/>
                    </a:lnTo>
                    <a:close/>
                    <a:moveTo>
                      <a:pt x="7290" y="14145"/>
                    </a:moveTo>
                    <a:lnTo>
                      <a:pt x="7275" y="14145"/>
                    </a:lnTo>
                    <a:lnTo>
                      <a:pt x="7290" y="14336"/>
                    </a:lnTo>
                    <a:lnTo>
                      <a:pt x="7290" y="14145"/>
                    </a:lnTo>
                    <a:close/>
                    <a:moveTo>
                      <a:pt x="7335" y="14719"/>
                    </a:moveTo>
                    <a:lnTo>
                      <a:pt x="7290" y="14719"/>
                    </a:lnTo>
                    <a:lnTo>
                      <a:pt x="7290" y="14910"/>
                    </a:lnTo>
                    <a:lnTo>
                      <a:pt x="7335" y="14910"/>
                    </a:lnTo>
                    <a:lnTo>
                      <a:pt x="7335" y="14719"/>
                    </a:lnTo>
                    <a:close/>
                    <a:moveTo>
                      <a:pt x="7395" y="20071"/>
                    </a:moveTo>
                    <a:lnTo>
                      <a:pt x="7380" y="19880"/>
                    </a:lnTo>
                    <a:lnTo>
                      <a:pt x="7324" y="19880"/>
                    </a:lnTo>
                    <a:lnTo>
                      <a:pt x="7360" y="20071"/>
                    </a:lnTo>
                    <a:lnTo>
                      <a:pt x="7395" y="20071"/>
                    </a:lnTo>
                    <a:close/>
                    <a:moveTo>
                      <a:pt x="7410" y="765"/>
                    </a:moveTo>
                    <a:lnTo>
                      <a:pt x="7320" y="765"/>
                    </a:lnTo>
                    <a:lnTo>
                      <a:pt x="7320" y="573"/>
                    </a:lnTo>
                    <a:lnTo>
                      <a:pt x="7260" y="573"/>
                    </a:lnTo>
                    <a:lnTo>
                      <a:pt x="7290" y="765"/>
                    </a:lnTo>
                    <a:lnTo>
                      <a:pt x="7275" y="956"/>
                    </a:lnTo>
                    <a:lnTo>
                      <a:pt x="7410" y="956"/>
                    </a:lnTo>
                    <a:lnTo>
                      <a:pt x="7410" y="765"/>
                    </a:lnTo>
                    <a:close/>
                    <a:moveTo>
                      <a:pt x="7516" y="19688"/>
                    </a:moveTo>
                    <a:lnTo>
                      <a:pt x="7501" y="19688"/>
                    </a:lnTo>
                    <a:lnTo>
                      <a:pt x="7486" y="19497"/>
                    </a:lnTo>
                    <a:lnTo>
                      <a:pt x="7501" y="19306"/>
                    </a:lnTo>
                    <a:lnTo>
                      <a:pt x="7486" y="19115"/>
                    </a:lnTo>
                    <a:lnTo>
                      <a:pt x="7456" y="19115"/>
                    </a:lnTo>
                    <a:lnTo>
                      <a:pt x="7456" y="19306"/>
                    </a:lnTo>
                    <a:lnTo>
                      <a:pt x="7410" y="19306"/>
                    </a:lnTo>
                    <a:lnTo>
                      <a:pt x="7425" y="19497"/>
                    </a:lnTo>
                    <a:lnTo>
                      <a:pt x="7313" y="19497"/>
                    </a:lnTo>
                    <a:lnTo>
                      <a:pt x="7268" y="19306"/>
                    </a:lnTo>
                    <a:lnTo>
                      <a:pt x="7245" y="19306"/>
                    </a:lnTo>
                    <a:lnTo>
                      <a:pt x="7245" y="19497"/>
                    </a:lnTo>
                    <a:lnTo>
                      <a:pt x="7260" y="19497"/>
                    </a:lnTo>
                    <a:lnTo>
                      <a:pt x="7260" y="19688"/>
                    </a:lnTo>
                    <a:lnTo>
                      <a:pt x="7305" y="19688"/>
                    </a:lnTo>
                    <a:lnTo>
                      <a:pt x="7305" y="19880"/>
                    </a:lnTo>
                    <a:lnTo>
                      <a:pt x="7471" y="19880"/>
                    </a:lnTo>
                    <a:lnTo>
                      <a:pt x="7471" y="19688"/>
                    </a:lnTo>
                    <a:lnTo>
                      <a:pt x="7486" y="19688"/>
                    </a:lnTo>
                    <a:lnTo>
                      <a:pt x="7486" y="19880"/>
                    </a:lnTo>
                    <a:lnTo>
                      <a:pt x="7501" y="19880"/>
                    </a:lnTo>
                    <a:lnTo>
                      <a:pt x="7516" y="19688"/>
                    </a:lnTo>
                    <a:close/>
                    <a:moveTo>
                      <a:pt x="7831" y="17204"/>
                    </a:moveTo>
                    <a:lnTo>
                      <a:pt x="7801" y="17204"/>
                    </a:lnTo>
                    <a:lnTo>
                      <a:pt x="7786" y="17395"/>
                    </a:lnTo>
                    <a:lnTo>
                      <a:pt x="7831" y="17395"/>
                    </a:lnTo>
                    <a:lnTo>
                      <a:pt x="7831" y="17204"/>
                    </a:lnTo>
                    <a:close/>
                    <a:moveTo>
                      <a:pt x="7846" y="15292"/>
                    </a:moveTo>
                    <a:lnTo>
                      <a:pt x="7831" y="15101"/>
                    </a:lnTo>
                    <a:lnTo>
                      <a:pt x="7831" y="15292"/>
                    </a:lnTo>
                    <a:lnTo>
                      <a:pt x="7846" y="15292"/>
                    </a:lnTo>
                    <a:close/>
                    <a:moveTo>
                      <a:pt x="7922" y="13954"/>
                    </a:moveTo>
                    <a:lnTo>
                      <a:pt x="7906" y="13763"/>
                    </a:lnTo>
                    <a:lnTo>
                      <a:pt x="7891" y="13954"/>
                    </a:lnTo>
                    <a:lnTo>
                      <a:pt x="7922" y="13954"/>
                    </a:lnTo>
                    <a:close/>
                    <a:moveTo>
                      <a:pt x="7982" y="15674"/>
                    </a:moveTo>
                    <a:lnTo>
                      <a:pt x="7967" y="15674"/>
                    </a:lnTo>
                    <a:lnTo>
                      <a:pt x="7952" y="15865"/>
                    </a:lnTo>
                    <a:lnTo>
                      <a:pt x="7982" y="15865"/>
                    </a:lnTo>
                    <a:lnTo>
                      <a:pt x="7982" y="15674"/>
                    </a:lnTo>
                    <a:close/>
                    <a:moveTo>
                      <a:pt x="8072" y="18700"/>
                    </a:moveTo>
                    <a:lnTo>
                      <a:pt x="8057" y="18700"/>
                    </a:lnTo>
                    <a:lnTo>
                      <a:pt x="8042" y="18639"/>
                    </a:lnTo>
                    <a:lnTo>
                      <a:pt x="8042" y="18700"/>
                    </a:lnTo>
                    <a:lnTo>
                      <a:pt x="8027" y="18761"/>
                    </a:lnTo>
                    <a:lnTo>
                      <a:pt x="8037" y="18761"/>
                    </a:lnTo>
                    <a:lnTo>
                      <a:pt x="8012" y="18924"/>
                    </a:lnTo>
                    <a:lnTo>
                      <a:pt x="8072" y="18924"/>
                    </a:lnTo>
                    <a:lnTo>
                      <a:pt x="8072" y="18700"/>
                    </a:lnTo>
                    <a:close/>
                    <a:moveTo>
                      <a:pt x="8072" y="14719"/>
                    </a:moveTo>
                    <a:lnTo>
                      <a:pt x="8057" y="14719"/>
                    </a:lnTo>
                    <a:lnTo>
                      <a:pt x="8072" y="14910"/>
                    </a:lnTo>
                    <a:lnTo>
                      <a:pt x="8072" y="14719"/>
                    </a:lnTo>
                    <a:close/>
                    <a:moveTo>
                      <a:pt x="8252" y="19127"/>
                    </a:moveTo>
                    <a:lnTo>
                      <a:pt x="8237" y="19127"/>
                    </a:lnTo>
                    <a:lnTo>
                      <a:pt x="8252" y="19188"/>
                    </a:lnTo>
                    <a:lnTo>
                      <a:pt x="8252" y="19127"/>
                    </a:lnTo>
                    <a:close/>
                    <a:moveTo>
                      <a:pt x="8387" y="13572"/>
                    </a:moveTo>
                    <a:lnTo>
                      <a:pt x="8342" y="13572"/>
                    </a:lnTo>
                    <a:lnTo>
                      <a:pt x="8312" y="13954"/>
                    </a:lnTo>
                    <a:lnTo>
                      <a:pt x="8357" y="13763"/>
                    </a:lnTo>
                    <a:lnTo>
                      <a:pt x="8372" y="13763"/>
                    </a:lnTo>
                    <a:lnTo>
                      <a:pt x="8387" y="13572"/>
                    </a:lnTo>
                    <a:close/>
                    <a:moveTo>
                      <a:pt x="8959" y="19306"/>
                    </a:moveTo>
                    <a:lnTo>
                      <a:pt x="8944" y="19497"/>
                    </a:lnTo>
                    <a:lnTo>
                      <a:pt x="8959" y="19497"/>
                    </a:lnTo>
                    <a:lnTo>
                      <a:pt x="8959" y="19306"/>
                    </a:lnTo>
                    <a:close/>
                    <a:moveTo>
                      <a:pt x="9357" y="16917"/>
                    </a:moveTo>
                    <a:lnTo>
                      <a:pt x="9349" y="16821"/>
                    </a:lnTo>
                    <a:lnTo>
                      <a:pt x="9349" y="17012"/>
                    </a:lnTo>
                    <a:lnTo>
                      <a:pt x="9357" y="16917"/>
                    </a:lnTo>
                    <a:close/>
                    <a:moveTo>
                      <a:pt x="9425" y="18733"/>
                    </a:moveTo>
                    <a:lnTo>
                      <a:pt x="9407" y="18733"/>
                    </a:lnTo>
                    <a:lnTo>
                      <a:pt x="9400" y="18924"/>
                    </a:lnTo>
                    <a:lnTo>
                      <a:pt x="9410" y="18924"/>
                    </a:lnTo>
                    <a:lnTo>
                      <a:pt x="9425" y="18733"/>
                    </a:lnTo>
                    <a:close/>
                    <a:moveTo>
                      <a:pt x="9605" y="18924"/>
                    </a:moveTo>
                    <a:lnTo>
                      <a:pt x="9545" y="18924"/>
                    </a:lnTo>
                    <a:lnTo>
                      <a:pt x="9545" y="19115"/>
                    </a:lnTo>
                    <a:lnTo>
                      <a:pt x="9590" y="19115"/>
                    </a:lnTo>
                    <a:lnTo>
                      <a:pt x="9605" y="18924"/>
                    </a:lnTo>
                    <a:close/>
                    <a:moveTo>
                      <a:pt x="9635" y="19306"/>
                    </a:moveTo>
                    <a:lnTo>
                      <a:pt x="9545" y="19306"/>
                    </a:lnTo>
                    <a:lnTo>
                      <a:pt x="9545" y="19115"/>
                    </a:lnTo>
                    <a:lnTo>
                      <a:pt x="9530" y="19115"/>
                    </a:lnTo>
                    <a:lnTo>
                      <a:pt x="9530" y="19306"/>
                    </a:lnTo>
                    <a:lnTo>
                      <a:pt x="9515" y="19497"/>
                    </a:lnTo>
                    <a:lnTo>
                      <a:pt x="9530" y="19497"/>
                    </a:lnTo>
                    <a:lnTo>
                      <a:pt x="9530" y="19625"/>
                    </a:lnTo>
                    <a:lnTo>
                      <a:pt x="9500" y="19497"/>
                    </a:lnTo>
                    <a:lnTo>
                      <a:pt x="9455" y="19497"/>
                    </a:lnTo>
                    <a:lnTo>
                      <a:pt x="9485" y="19306"/>
                    </a:lnTo>
                    <a:lnTo>
                      <a:pt x="9530" y="19306"/>
                    </a:lnTo>
                    <a:lnTo>
                      <a:pt x="9530" y="19115"/>
                    </a:lnTo>
                    <a:lnTo>
                      <a:pt x="9380" y="19115"/>
                    </a:lnTo>
                    <a:lnTo>
                      <a:pt x="9391" y="18924"/>
                    </a:lnTo>
                    <a:lnTo>
                      <a:pt x="9395" y="18924"/>
                    </a:lnTo>
                    <a:lnTo>
                      <a:pt x="9380" y="18733"/>
                    </a:lnTo>
                    <a:lnTo>
                      <a:pt x="9334" y="19497"/>
                    </a:lnTo>
                    <a:lnTo>
                      <a:pt x="9349" y="19497"/>
                    </a:lnTo>
                    <a:lnTo>
                      <a:pt x="9349" y="19688"/>
                    </a:lnTo>
                    <a:lnTo>
                      <a:pt x="9395" y="19688"/>
                    </a:lnTo>
                    <a:lnTo>
                      <a:pt x="9395" y="19880"/>
                    </a:lnTo>
                    <a:lnTo>
                      <a:pt x="9425" y="19880"/>
                    </a:lnTo>
                    <a:lnTo>
                      <a:pt x="9425" y="19688"/>
                    </a:lnTo>
                    <a:lnTo>
                      <a:pt x="9440" y="19497"/>
                    </a:lnTo>
                    <a:lnTo>
                      <a:pt x="9440" y="19688"/>
                    </a:lnTo>
                    <a:lnTo>
                      <a:pt x="9470" y="19880"/>
                    </a:lnTo>
                    <a:lnTo>
                      <a:pt x="9515" y="19880"/>
                    </a:lnTo>
                    <a:lnTo>
                      <a:pt x="9545" y="19688"/>
                    </a:lnTo>
                    <a:lnTo>
                      <a:pt x="9567" y="19497"/>
                    </a:lnTo>
                    <a:lnTo>
                      <a:pt x="9613" y="19497"/>
                    </a:lnTo>
                    <a:lnTo>
                      <a:pt x="9635" y="19306"/>
                    </a:lnTo>
                    <a:close/>
                    <a:moveTo>
                      <a:pt x="9665" y="19432"/>
                    </a:moveTo>
                    <a:lnTo>
                      <a:pt x="9635" y="19432"/>
                    </a:lnTo>
                    <a:lnTo>
                      <a:pt x="9635" y="19493"/>
                    </a:lnTo>
                    <a:lnTo>
                      <a:pt x="9620" y="19615"/>
                    </a:lnTo>
                    <a:lnTo>
                      <a:pt x="9620" y="19676"/>
                    </a:lnTo>
                    <a:lnTo>
                      <a:pt x="9650" y="19676"/>
                    </a:lnTo>
                    <a:lnTo>
                      <a:pt x="9650" y="19493"/>
                    </a:lnTo>
                    <a:lnTo>
                      <a:pt x="9665" y="19432"/>
                    </a:lnTo>
                    <a:close/>
                    <a:moveTo>
                      <a:pt x="10011" y="19005"/>
                    </a:moveTo>
                    <a:lnTo>
                      <a:pt x="9996" y="19005"/>
                    </a:lnTo>
                    <a:lnTo>
                      <a:pt x="10011" y="19066"/>
                    </a:lnTo>
                    <a:lnTo>
                      <a:pt x="10011" y="19005"/>
                    </a:lnTo>
                    <a:close/>
                    <a:moveTo>
                      <a:pt x="10357" y="19188"/>
                    </a:moveTo>
                    <a:lnTo>
                      <a:pt x="10342" y="19188"/>
                    </a:lnTo>
                    <a:lnTo>
                      <a:pt x="10327" y="19249"/>
                    </a:lnTo>
                    <a:lnTo>
                      <a:pt x="10296" y="19249"/>
                    </a:lnTo>
                    <a:lnTo>
                      <a:pt x="10266" y="19310"/>
                    </a:lnTo>
                    <a:lnTo>
                      <a:pt x="10236" y="19432"/>
                    </a:lnTo>
                    <a:lnTo>
                      <a:pt x="10221" y="19554"/>
                    </a:lnTo>
                    <a:lnTo>
                      <a:pt x="10221" y="19615"/>
                    </a:lnTo>
                    <a:lnTo>
                      <a:pt x="10206" y="19737"/>
                    </a:lnTo>
                    <a:lnTo>
                      <a:pt x="10221" y="19737"/>
                    </a:lnTo>
                    <a:lnTo>
                      <a:pt x="10255" y="19655"/>
                    </a:lnTo>
                    <a:lnTo>
                      <a:pt x="10323" y="19514"/>
                    </a:lnTo>
                    <a:lnTo>
                      <a:pt x="10331" y="19493"/>
                    </a:lnTo>
                    <a:lnTo>
                      <a:pt x="10357" y="19432"/>
                    </a:lnTo>
                    <a:lnTo>
                      <a:pt x="10357" y="19188"/>
                    </a:lnTo>
                    <a:close/>
                    <a:moveTo>
                      <a:pt x="10657" y="18542"/>
                    </a:moveTo>
                    <a:lnTo>
                      <a:pt x="10642" y="18542"/>
                    </a:lnTo>
                    <a:lnTo>
                      <a:pt x="10642" y="18733"/>
                    </a:lnTo>
                    <a:lnTo>
                      <a:pt x="10657" y="18733"/>
                    </a:lnTo>
                    <a:lnTo>
                      <a:pt x="10657" y="18542"/>
                    </a:lnTo>
                    <a:close/>
                    <a:moveTo>
                      <a:pt x="11078" y="16439"/>
                    </a:moveTo>
                    <a:lnTo>
                      <a:pt x="11063" y="16418"/>
                    </a:lnTo>
                    <a:lnTo>
                      <a:pt x="11063" y="16439"/>
                    </a:lnTo>
                    <a:lnTo>
                      <a:pt x="11078" y="16439"/>
                    </a:lnTo>
                    <a:close/>
                    <a:moveTo>
                      <a:pt x="11289" y="13514"/>
                    </a:moveTo>
                    <a:lnTo>
                      <a:pt x="11274" y="13514"/>
                    </a:lnTo>
                    <a:lnTo>
                      <a:pt x="11258" y="13453"/>
                    </a:lnTo>
                    <a:lnTo>
                      <a:pt x="11258" y="13575"/>
                    </a:lnTo>
                    <a:lnTo>
                      <a:pt x="11274" y="13575"/>
                    </a:lnTo>
                    <a:lnTo>
                      <a:pt x="11289" y="13514"/>
                    </a:lnTo>
                    <a:close/>
                    <a:moveTo>
                      <a:pt x="11319" y="13453"/>
                    </a:moveTo>
                    <a:lnTo>
                      <a:pt x="11304" y="13392"/>
                    </a:lnTo>
                    <a:lnTo>
                      <a:pt x="11289" y="13453"/>
                    </a:lnTo>
                    <a:lnTo>
                      <a:pt x="11289" y="13514"/>
                    </a:lnTo>
                    <a:lnTo>
                      <a:pt x="11319" y="13514"/>
                    </a:lnTo>
                    <a:lnTo>
                      <a:pt x="11319" y="13453"/>
                    </a:lnTo>
                    <a:close/>
                    <a:moveTo>
                      <a:pt x="11544" y="18924"/>
                    </a:moveTo>
                    <a:lnTo>
                      <a:pt x="11514" y="18924"/>
                    </a:lnTo>
                    <a:lnTo>
                      <a:pt x="11514" y="18733"/>
                    </a:lnTo>
                    <a:lnTo>
                      <a:pt x="11413" y="18733"/>
                    </a:lnTo>
                    <a:lnTo>
                      <a:pt x="11401" y="18924"/>
                    </a:lnTo>
                    <a:lnTo>
                      <a:pt x="11390" y="18924"/>
                    </a:lnTo>
                    <a:lnTo>
                      <a:pt x="11379" y="19115"/>
                    </a:lnTo>
                    <a:lnTo>
                      <a:pt x="11364" y="19306"/>
                    </a:lnTo>
                    <a:lnTo>
                      <a:pt x="11424" y="19306"/>
                    </a:lnTo>
                    <a:lnTo>
                      <a:pt x="11394" y="19497"/>
                    </a:lnTo>
                    <a:lnTo>
                      <a:pt x="11364" y="19497"/>
                    </a:lnTo>
                    <a:lnTo>
                      <a:pt x="11364" y="19688"/>
                    </a:lnTo>
                    <a:lnTo>
                      <a:pt x="11409" y="19688"/>
                    </a:lnTo>
                    <a:lnTo>
                      <a:pt x="11439" y="19880"/>
                    </a:lnTo>
                    <a:lnTo>
                      <a:pt x="11469" y="19688"/>
                    </a:lnTo>
                    <a:lnTo>
                      <a:pt x="11484" y="19497"/>
                    </a:lnTo>
                    <a:lnTo>
                      <a:pt x="11454" y="19306"/>
                    </a:lnTo>
                    <a:lnTo>
                      <a:pt x="11452" y="19306"/>
                    </a:lnTo>
                    <a:lnTo>
                      <a:pt x="11485" y="19115"/>
                    </a:lnTo>
                    <a:lnTo>
                      <a:pt x="11529" y="19115"/>
                    </a:lnTo>
                    <a:lnTo>
                      <a:pt x="11544" y="18924"/>
                    </a:lnTo>
                    <a:close/>
                    <a:moveTo>
                      <a:pt x="11574" y="13572"/>
                    </a:moveTo>
                    <a:lnTo>
                      <a:pt x="11559" y="13476"/>
                    </a:lnTo>
                    <a:lnTo>
                      <a:pt x="11559" y="13572"/>
                    </a:lnTo>
                    <a:lnTo>
                      <a:pt x="11499" y="13572"/>
                    </a:lnTo>
                    <a:lnTo>
                      <a:pt x="11522" y="13763"/>
                    </a:lnTo>
                    <a:lnTo>
                      <a:pt x="11574" y="13763"/>
                    </a:lnTo>
                    <a:lnTo>
                      <a:pt x="11574" y="13572"/>
                    </a:lnTo>
                    <a:close/>
                    <a:moveTo>
                      <a:pt x="11664" y="13954"/>
                    </a:moveTo>
                    <a:lnTo>
                      <a:pt x="11634" y="13954"/>
                    </a:lnTo>
                    <a:lnTo>
                      <a:pt x="11634" y="14145"/>
                    </a:lnTo>
                    <a:lnTo>
                      <a:pt x="11649" y="14145"/>
                    </a:lnTo>
                    <a:lnTo>
                      <a:pt x="11664" y="13954"/>
                    </a:lnTo>
                    <a:close/>
                    <a:moveTo>
                      <a:pt x="11682" y="14372"/>
                    </a:moveTo>
                    <a:lnTo>
                      <a:pt x="11679" y="14336"/>
                    </a:lnTo>
                    <a:lnTo>
                      <a:pt x="11679" y="14394"/>
                    </a:lnTo>
                    <a:lnTo>
                      <a:pt x="11682" y="14372"/>
                    </a:lnTo>
                    <a:close/>
                    <a:moveTo>
                      <a:pt x="11754" y="15674"/>
                    </a:moveTo>
                    <a:lnTo>
                      <a:pt x="11739" y="15674"/>
                    </a:lnTo>
                    <a:lnTo>
                      <a:pt x="11709" y="15865"/>
                    </a:lnTo>
                    <a:lnTo>
                      <a:pt x="11754" y="15865"/>
                    </a:lnTo>
                    <a:lnTo>
                      <a:pt x="11754" y="15674"/>
                    </a:lnTo>
                    <a:close/>
                    <a:moveTo>
                      <a:pt x="11770" y="15483"/>
                    </a:moveTo>
                    <a:lnTo>
                      <a:pt x="11754" y="15674"/>
                    </a:lnTo>
                    <a:lnTo>
                      <a:pt x="11770" y="15674"/>
                    </a:lnTo>
                    <a:lnTo>
                      <a:pt x="11770" y="15483"/>
                    </a:lnTo>
                    <a:close/>
                    <a:moveTo>
                      <a:pt x="12100" y="0"/>
                    </a:moveTo>
                    <a:lnTo>
                      <a:pt x="11995" y="0"/>
                    </a:lnTo>
                    <a:lnTo>
                      <a:pt x="11995" y="191"/>
                    </a:lnTo>
                    <a:lnTo>
                      <a:pt x="11980" y="191"/>
                    </a:lnTo>
                    <a:lnTo>
                      <a:pt x="11995" y="382"/>
                    </a:lnTo>
                    <a:lnTo>
                      <a:pt x="12070" y="382"/>
                    </a:lnTo>
                    <a:lnTo>
                      <a:pt x="12100" y="191"/>
                    </a:lnTo>
                    <a:lnTo>
                      <a:pt x="12100" y="0"/>
                    </a:lnTo>
                    <a:close/>
                    <a:moveTo>
                      <a:pt x="12190" y="213"/>
                    </a:moveTo>
                    <a:lnTo>
                      <a:pt x="12175" y="213"/>
                    </a:lnTo>
                    <a:lnTo>
                      <a:pt x="12175" y="191"/>
                    </a:lnTo>
                    <a:lnTo>
                      <a:pt x="12100" y="191"/>
                    </a:lnTo>
                    <a:lnTo>
                      <a:pt x="12100" y="382"/>
                    </a:lnTo>
                    <a:lnTo>
                      <a:pt x="12175" y="382"/>
                    </a:lnTo>
                    <a:lnTo>
                      <a:pt x="12175" y="274"/>
                    </a:lnTo>
                    <a:lnTo>
                      <a:pt x="12190" y="213"/>
                    </a:lnTo>
                    <a:close/>
                    <a:moveTo>
                      <a:pt x="13122" y="18542"/>
                    </a:moveTo>
                    <a:lnTo>
                      <a:pt x="13092" y="18542"/>
                    </a:lnTo>
                    <a:lnTo>
                      <a:pt x="13092" y="18733"/>
                    </a:lnTo>
                    <a:lnTo>
                      <a:pt x="13122" y="18733"/>
                    </a:lnTo>
                    <a:lnTo>
                      <a:pt x="13122" y="18542"/>
                    </a:lnTo>
                    <a:close/>
                    <a:moveTo>
                      <a:pt x="13197" y="18542"/>
                    </a:moveTo>
                    <a:lnTo>
                      <a:pt x="13167" y="18733"/>
                    </a:lnTo>
                    <a:lnTo>
                      <a:pt x="13197" y="18733"/>
                    </a:lnTo>
                    <a:lnTo>
                      <a:pt x="13197" y="18542"/>
                    </a:lnTo>
                    <a:close/>
                    <a:moveTo>
                      <a:pt x="13528" y="20713"/>
                    </a:moveTo>
                    <a:lnTo>
                      <a:pt x="13513" y="20652"/>
                    </a:lnTo>
                    <a:lnTo>
                      <a:pt x="13513" y="20713"/>
                    </a:lnTo>
                    <a:lnTo>
                      <a:pt x="13528" y="20713"/>
                    </a:lnTo>
                    <a:close/>
                    <a:moveTo>
                      <a:pt x="13874" y="20286"/>
                    </a:moveTo>
                    <a:lnTo>
                      <a:pt x="13859" y="20164"/>
                    </a:lnTo>
                    <a:lnTo>
                      <a:pt x="13844" y="20286"/>
                    </a:lnTo>
                    <a:lnTo>
                      <a:pt x="13829" y="20347"/>
                    </a:lnTo>
                    <a:lnTo>
                      <a:pt x="13844" y="20347"/>
                    </a:lnTo>
                    <a:lnTo>
                      <a:pt x="13859" y="20408"/>
                    </a:lnTo>
                    <a:lnTo>
                      <a:pt x="13874" y="20408"/>
                    </a:lnTo>
                    <a:lnTo>
                      <a:pt x="13874" y="20286"/>
                    </a:lnTo>
                    <a:close/>
                    <a:moveTo>
                      <a:pt x="14671" y="19615"/>
                    </a:moveTo>
                    <a:lnTo>
                      <a:pt x="14656" y="19554"/>
                    </a:lnTo>
                    <a:lnTo>
                      <a:pt x="14656" y="19615"/>
                    </a:lnTo>
                    <a:lnTo>
                      <a:pt x="14640" y="19676"/>
                    </a:lnTo>
                    <a:lnTo>
                      <a:pt x="14671" y="19615"/>
                    </a:lnTo>
                    <a:close/>
                    <a:moveTo>
                      <a:pt x="14701" y="19493"/>
                    </a:moveTo>
                    <a:lnTo>
                      <a:pt x="14686" y="19371"/>
                    </a:lnTo>
                    <a:lnTo>
                      <a:pt x="14686" y="19310"/>
                    </a:lnTo>
                    <a:lnTo>
                      <a:pt x="14671" y="19310"/>
                    </a:lnTo>
                    <a:lnTo>
                      <a:pt x="14671" y="19432"/>
                    </a:lnTo>
                    <a:lnTo>
                      <a:pt x="14686" y="19432"/>
                    </a:lnTo>
                    <a:lnTo>
                      <a:pt x="14701" y="19493"/>
                    </a:lnTo>
                    <a:close/>
                    <a:moveTo>
                      <a:pt x="14956" y="19005"/>
                    </a:moveTo>
                    <a:lnTo>
                      <a:pt x="14941" y="18944"/>
                    </a:lnTo>
                    <a:lnTo>
                      <a:pt x="14926" y="18944"/>
                    </a:lnTo>
                    <a:lnTo>
                      <a:pt x="14941" y="19005"/>
                    </a:lnTo>
                    <a:lnTo>
                      <a:pt x="14941" y="19066"/>
                    </a:lnTo>
                    <a:lnTo>
                      <a:pt x="14956" y="19127"/>
                    </a:lnTo>
                    <a:lnTo>
                      <a:pt x="14956" y="19005"/>
                    </a:lnTo>
                    <a:close/>
                    <a:moveTo>
                      <a:pt x="15031" y="20835"/>
                    </a:moveTo>
                    <a:lnTo>
                      <a:pt x="15016" y="20644"/>
                    </a:lnTo>
                    <a:lnTo>
                      <a:pt x="15016" y="20835"/>
                    </a:lnTo>
                    <a:lnTo>
                      <a:pt x="15031" y="20835"/>
                    </a:lnTo>
                    <a:close/>
                    <a:moveTo>
                      <a:pt x="15242" y="573"/>
                    </a:moveTo>
                    <a:lnTo>
                      <a:pt x="15227" y="765"/>
                    </a:lnTo>
                    <a:lnTo>
                      <a:pt x="15242" y="765"/>
                    </a:lnTo>
                    <a:lnTo>
                      <a:pt x="15242" y="573"/>
                    </a:lnTo>
                    <a:close/>
                    <a:moveTo>
                      <a:pt x="15347" y="956"/>
                    </a:moveTo>
                    <a:lnTo>
                      <a:pt x="15317" y="956"/>
                    </a:lnTo>
                    <a:lnTo>
                      <a:pt x="15347" y="1147"/>
                    </a:lnTo>
                    <a:lnTo>
                      <a:pt x="15347" y="956"/>
                    </a:lnTo>
                    <a:close/>
                    <a:moveTo>
                      <a:pt x="15407" y="1147"/>
                    </a:moveTo>
                    <a:lnTo>
                      <a:pt x="15392" y="956"/>
                    </a:lnTo>
                    <a:lnTo>
                      <a:pt x="15377" y="956"/>
                    </a:lnTo>
                    <a:lnTo>
                      <a:pt x="15377" y="1147"/>
                    </a:lnTo>
                    <a:lnTo>
                      <a:pt x="15407" y="1147"/>
                    </a:lnTo>
                    <a:close/>
                    <a:moveTo>
                      <a:pt x="15422" y="765"/>
                    </a:moveTo>
                    <a:lnTo>
                      <a:pt x="15407" y="765"/>
                    </a:lnTo>
                    <a:lnTo>
                      <a:pt x="15407" y="956"/>
                    </a:lnTo>
                    <a:lnTo>
                      <a:pt x="15422" y="765"/>
                    </a:lnTo>
                    <a:close/>
                    <a:moveTo>
                      <a:pt x="15470" y="1032"/>
                    </a:moveTo>
                    <a:lnTo>
                      <a:pt x="15452" y="956"/>
                    </a:lnTo>
                    <a:lnTo>
                      <a:pt x="15407" y="956"/>
                    </a:lnTo>
                    <a:lnTo>
                      <a:pt x="15407" y="1147"/>
                    </a:lnTo>
                    <a:lnTo>
                      <a:pt x="15452" y="1147"/>
                    </a:lnTo>
                    <a:lnTo>
                      <a:pt x="15470" y="1032"/>
                    </a:lnTo>
                    <a:close/>
                    <a:moveTo>
                      <a:pt x="15497" y="956"/>
                    </a:moveTo>
                    <a:lnTo>
                      <a:pt x="15482" y="956"/>
                    </a:lnTo>
                    <a:lnTo>
                      <a:pt x="15470" y="1032"/>
                    </a:lnTo>
                    <a:lnTo>
                      <a:pt x="15497" y="1147"/>
                    </a:lnTo>
                    <a:lnTo>
                      <a:pt x="15497" y="956"/>
                    </a:lnTo>
                    <a:close/>
                    <a:moveTo>
                      <a:pt x="15497" y="765"/>
                    </a:moveTo>
                    <a:lnTo>
                      <a:pt x="15482" y="765"/>
                    </a:lnTo>
                    <a:lnTo>
                      <a:pt x="15467" y="956"/>
                    </a:lnTo>
                    <a:lnTo>
                      <a:pt x="15482" y="956"/>
                    </a:lnTo>
                    <a:lnTo>
                      <a:pt x="15497" y="765"/>
                    </a:lnTo>
                    <a:close/>
                    <a:moveTo>
                      <a:pt x="15512" y="20262"/>
                    </a:moveTo>
                    <a:lnTo>
                      <a:pt x="15497" y="20071"/>
                    </a:lnTo>
                    <a:lnTo>
                      <a:pt x="15482" y="20071"/>
                    </a:lnTo>
                    <a:lnTo>
                      <a:pt x="15482" y="19880"/>
                    </a:lnTo>
                    <a:lnTo>
                      <a:pt x="15243" y="19880"/>
                    </a:lnTo>
                    <a:lnTo>
                      <a:pt x="15212" y="19688"/>
                    </a:lnTo>
                    <a:lnTo>
                      <a:pt x="15232" y="19688"/>
                    </a:lnTo>
                    <a:lnTo>
                      <a:pt x="15267" y="19497"/>
                    </a:lnTo>
                    <a:lnTo>
                      <a:pt x="15287" y="19306"/>
                    </a:lnTo>
                    <a:lnTo>
                      <a:pt x="15212" y="19306"/>
                    </a:lnTo>
                    <a:lnTo>
                      <a:pt x="15212" y="19497"/>
                    </a:lnTo>
                    <a:lnTo>
                      <a:pt x="15167" y="19497"/>
                    </a:lnTo>
                    <a:lnTo>
                      <a:pt x="15178" y="19354"/>
                    </a:lnTo>
                    <a:lnTo>
                      <a:pt x="15212" y="19497"/>
                    </a:lnTo>
                    <a:lnTo>
                      <a:pt x="15212" y="19306"/>
                    </a:lnTo>
                    <a:lnTo>
                      <a:pt x="15001" y="19306"/>
                    </a:lnTo>
                    <a:lnTo>
                      <a:pt x="14986" y="19497"/>
                    </a:lnTo>
                    <a:lnTo>
                      <a:pt x="14971" y="19497"/>
                    </a:lnTo>
                    <a:lnTo>
                      <a:pt x="14971" y="19688"/>
                    </a:lnTo>
                    <a:lnTo>
                      <a:pt x="14986" y="19688"/>
                    </a:lnTo>
                    <a:lnTo>
                      <a:pt x="14986" y="19880"/>
                    </a:lnTo>
                    <a:lnTo>
                      <a:pt x="15016" y="19688"/>
                    </a:lnTo>
                    <a:lnTo>
                      <a:pt x="15061" y="19688"/>
                    </a:lnTo>
                    <a:lnTo>
                      <a:pt x="15061" y="19880"/>
                    </a:lnTo>
                    <a:lnTo>
                      <a:pt x="15046" y="19880"/>
                    </a:lnTo>
                    <a:lnTo>
                      <a:pt x="15046" y="20071"/>
                    </a:lnTo>
                    <a:lnTo>
                      <a:pt x="15031" y="19880"/>
                    </a:lnTo>
                    <a:lnTo>
                      <a:pt x="14971" y="19880"/>
                    </a:lnTo>
                    <a:lnTo>
                      <a:pt x="14971" y="20071"/>
                    </a:lnTo>
                    <a:lnTo>
                      <a:pt x="14956" y="20071"/>
                    </a:lnTo>
                    <a:lnTo>
                      <a:pt x="14986" y="20262"/>
                    </a:lnTo>
                    <a:lnTo>
                      <a:pt x="15031" y="20262"/>
                    </a:lnTo>
                    <a:lnTo>
                      <a:pt x="15016" y="20453"/>
                    </a:lnTo>
                    <a:lnTo>
                      <a:pt x="15016" y="20644"/>
                    </a:lnTo>
                    <a:lnTo>
                      <a:pt x="15031" y="20644"/>
                    </a:lnTo>
                    <a:lnTo>
                      <a:pt x="15031" y="20835"/>
                    </a:lnTo>
                    <a:lnTo>
                      <a:pt x="15125" y="20835"/>
                    </a:lnTo>
                    <a:lnTo>
                      <a:pt x="15206" y="20644"/>
                    </a:lnTo>
                    <a:lnTo>
                      <a:pt x="15279" y="20453"/>
                    </a:lnTo>
                    <a:lnTo>
                      <a:pt x="15347" y="20262"/>
                    </a:lnTo>
                    <a:lnTo>
                      <a:pt x="15332" y="20071"/>
                    </a:lnTo>
                    <a:lnTo>
                      <a:pt x="15362" y="20071"/>
                    </a:lnTo>
                    <a:lnTo>
                      <a:pt x="15377" y="20262"/>
                    </a:lnTo>
                    <a:lnTo>
                      <a:pt x="15362" y="20262"/>
                    </a:lnTo>
                    <a:lnTo>
                      <a:pt x="15377" y="20453"/>
                    </a:lnTo>
                    <a:lnTo>
                      <a:pt x="15487" y="20453"/>
                    </a:lnTo>
                    <a:lnTo>
                      <a:pt x="15512" y="20262"/>
                    </a:lnTo>
                    <a:close/>
                    <a:moveTo>
                      <a:pt x="15517" y="19816"/>
                    </a:moveTo>
                    <a:lnTo>
                      <a:pt x="15497" y="19880"/>
                    </a:lnTo>
                    <a:lnTo>
                      <a:pt x="15512" y="19880"/>
                    </a:lnTo>
                    <a:lnTo>
                      <a:pt x="15517" y="19816"/>
                    </a:lnTo>
                    <a:close/>
                    <a:moveTo>
                      <a:pt x="15557" y="19688"/>
                    </a:moveTo>
                    <a:lnTo>
                      <a:pt x="15527" y="19688"/>
                    </a:lnTo>
                    <a:lnTo>
                      <a:pt x="15517" y="19816"/>
                    </a:lnTo>
                    <a:lnTo>
                      <a:pt x="15557" y="19688"/>
                    </a:lnTo>
                    <a:close/>
                    <a:moveTo>
                      <a:pt x="15618" y="20103"/>
                    </a:moveTo>
                    <a:lnTo>
                      <a:pt x="15603" y="20103"/>
                    </a:lnTo>
                    <a:lnTo>
                      <a:pt x="15618" y="20164"/>
                    </a:lnTo>
                    <a:lnTo>
                      <a:pt x="15618" y="20103"/>
                    </a:lnTo>
                    <a:close/>
                    <a:moveTo>
                      <a:pt x="15618" y="956"/>
                    </a:moveTo>
                    <a:lnTo>
                      <a:pt x="15572" y="956"/>
                    </a:lnTo>
                    <a:lnTo>
                      <a:pt x="15572" y="1147"/>
                    </a:lnTo>
                    <a:lnTo>
                      <a:pt x="15603" y="1147"/>
                    </a:lnTo>
                    <a:lnTo>
                      <a:pt x="15618" y="956"/>
                    </a:lnTo>
                    <a:close/>
                    <a:moveTo>
                      <a:pt x="15633" y="20530"/>
                    </a:moveTo>
                    <a:lnTo>
                      <a:pt x="15603" y="20469"/>
                    </a:lnTo>
                    <a:lnTo>
                      <a:pt x="15588" y="20408"/>
                    </a:lnTo>
                    <a:lnTo>
                      <a:pt x="15557" y="20347"/>
                    </a:lnTo>
                    <a:lnTo>
                      <a:pt x="15542" y="20408"/>
                    </a:lnTo>
                    <a:lnTo>
                      <a:pt x="15588" y="20591"/>
                    </a:lnTo>
                    <a:lnTo>
                      <a:pt x="15603" y="20591"/>
                    </a:lnTo>
                    <a:lnTo>
                      <a:pt x="15618" y="20530"/>
                    </a:lnTo>
                    <a:lnTo>
                      <a:pt x="15633" y="20530"/>
                    </a:lnTo>
                    <a:close/>
                    <a:moveTo>
                      <a:pt x="15648" y="20591"/>
                    </a:moveTo>
                    <a:lnTo>
                      <a:pt x="15633" y="20591"/>
                    </a:lnTo>
                    <a:lnTo>
                      <a:pt x="15633" y="20652"/>
                    </a:lnTo>
                    <a:lnTo>
                      <a:pt x="15648" y="20591"/>
                    </a:lnTo>
                    <a:close/>
                    <a:moveTo>
                      <a:pt x="15693" y="956"/>
                    </a:moveTo>
                    <a:lnTo>
                      <a:pt x="15618" y="956"/>
                    </a:lnTo>
                    <a:lnTo>
                      <a:pt x="15678" y="1147"/>
                    </a:lnTo>
                    <a:lnTo>
                      <a:pt x="15693" y="1147"/>
                    </a:lnTo>
                    <a:lnTo>
                      <a:pt x="15693" y="956"/>
                    </a:lnTo>
                    <a:close/>
                    <a:moveTo>
                      <a:pt x="15753" y="1147"/>
                    </a:moveTo>
                    <a:lnTo>
                      <a:pt x="15741" y="1147"/>
                    </a:lnTo>
                    <a:lnTo>
                      <a:pt x="15753" y="1215"/>
                    </a:lnTo>
                    <a:lnTo>
                      <a:pt x="15753" y="1147"/>
                    </a:lnTo>
                    <a:close/>
                    <a:moveTo>
                      <a:pt x="15768" y="1338"/>
                    </a:moveTo>
                    <a:lnTo>
                      <a:pt x="15763" y="1275"/>
                    </a:lnTo>
                    <a:lnTo>
                      <a:pt x="15753" y="1215"/>
                    </a:lnTo>
                    <a:lnTo>
                      <a:pt x="15753" y="1338"/>
                    </a:lnTo>
                    <a:lnTo>
                      <a:pt x="15768" y="1338"/>
                    </a:lnTo>
                    <a:close/>
                    <a:moveTo>
                      <a:pt x="15936" y="14719"/>
                    </a:moveTo>
                    <a:lnTo>
                      <a:pt x="15933" y="14527"/>
                    </a:lnTo>
                    <a:lnTo>
                      <a:pt x="15918" y="14527"/>
                    </a:lnTo>
                    <a:lnTo>
                      <a:pt x="15932" y="14719"/>
                    </a:lnTo>
                    <a:lnTo>
                      <a:pt x="15936" y="14719"/>
                    </a:lnTo>
                    <a:close/>
                    <a:moveTo>
                      <a:pt x="16625" y="19115"/>
                    </a:moveTo>
                    <a:lnTo>
                      <a:pt x="16595" y="18924"/>
                    </a:lnTo>
                    <a:lnTo>
                      <a:pt x="16595" y="19115"/>
                    </a:lnTo>
                    <a:lnTo>
                      <a:pt x="16625" y="19115"/>
                    </a:lnTo>
                    <a:close/>
                    <a:moveTo>
                      <a:pt x="16640" y="16439"/>
                    </a:moveTo>
                    <a:lnTo>
                      <a:pt x="16592" y="16248"/>
                    </a:lnTo>
                    <a:lnTo>
                      <a:pt x="16492" y="16057"/>
                    </a:lnTo>
                    <a:lnTo>
                      <a:pt x="16444" y="16057"/>
                    </a:lnTo>
                    <a:lnTo>
                      <a:pt x="16414" y="16439"/>
                    </a:lnTo>
                    <a:lnTo>
                      <a:pt x="16501" y="16439"/>
                    </a:lnTo>
                    <a:lnTo>
                      <a:pt x="16469" y="16630"/>
                    </a:lnTo>
                    <a:lnTo>
                      <a:pt x="16529" y="16630"/>
                    </a:lnTo>
                    <a:lnTo>
                      <a:pt x="16590" y="16439"/>
                    </a:lnTo>
                    <a:lnTo>
                      <a:pt x="16640" y="16439"/>
                    </a:lnTo>
                    <a:close/>
                    <a:moveTo>
                      <a:pt x="17178" y="20874"/>
                    </a:moveTo>
                    <a:lnTo>
                      <a:pt x="17173" y="20835"/>
                    </a:lnTo>
                    <a:lnTo>
                      <a:pt x="17151" y="20835"/>
                    </a:lnTo>
                    <a:lnTo>
                      <a:pt x="17178" y="20874"/>
                    </a:lnTo>
                    <a:close/>
                    <a:moveTo>
                      <a:pt x="17632" y="17204"/>
                    </a:moveTo>
                    <a:lnTo>
                      <a:pt x="17542" y="17204"/>
                    </a:lnTo>
                    <a:lnTo>
                      <a:pt x="17564" y="17395"/>
                    </a:lnTo>
                    <a:lnTo>
                      <a:pt x="17609" y="17395"/>
                    </a:lnTo>
                    <a:lnTo>
                      <a:pt x="17632" y="17586"/>
                    </a:lnTo>
                    <a:lnTo>
                      <a:pt x="17632" y="17204"/>
                    </a:lnTo>
                    <a:close/>
                    <a:moveTo>
                      <a:pt x="17647" y="17204"/>
                    </a:moveTo>
                    <a:lnTo>
                      <a:pt x="17632" y="17012"/>
                    </a:lnTo>
                    <a:lnTo>
                      <a:pt x="17632" y="17204"/>
                    </a:lnTo>
                    <a:lnTo>
                      <a:pt x="17647" y="17204"/>
                    </a:lnTo>
                    <a:close/>
                    <a:moveTo>
                      <a:pt x="17812" y="21409"/>
                    </a:moveTo>
                    <a:lnTo>
                      <a:pt x="17797" y="21409"/>
                    </a:lnTo>
                    <a:lnTo>
                      <a:pt x="17797" y="21600"/>
                    </a:lnTo>
                    <a:lnTo>
                      <a:pt x="17812" y="21600"/>
                    </a:lnTo>
                    <a:lnTo>
                      <a:pt x="17812" y="21409"/>
                    </a:lnTo>
                    <a:close/>
                    <a:moveTo>
                      <a:pt x="15" y="8633"/>
                    </a:moveTo>
                    <a:lnTo>
                      <a:pt x="0" y="8694"/>
                    </a:lnTo>
                    <a:lnTo>
                      <a:pt x="15" y="8694"/>
                    </a:lnTo>
                    <a:lnTo>
                      <a:pt x="15" y="8633"/>
                    </a:lnTo>
                    <a:close/>
                    <a:moveTo>
                      <a:pt x="225" y="12781"/>
                    </a:moveTo>
                    <a:lnTo>
                      <a:pt x="210" y="12781"/>
                    </a:lnTo>
                    <a:lnTo>
                      <a:pt x="210" y="12842"/>
                    </a:lnTo>
                    <a:lnTo>
                      <a:pt x="225" y="12842"/>
                    </a:lnTo>
                    <a:lnTo>
                      <a:pt x="225" y="12781"/>
                    </a:lnTo>
                    <a:close/>
                    <a:moveTo>
                      <a:pt x="240" y="12903"/>
                    </a:moveTo>
                    <a:lnTo>
                      <a:pt x="225" y="12903"/>
                    </a:lnTo>
                    <a:lnTo>
                      <a:pt x="225" y="12964"/>
                    </a:lnTo>
                    <a:lnTo>
                      <a:pt x="240" y="12964"/>
                    </a:lnTo>
                    <a:lnTo>
                      <a:pt x="240" y="12903"/>
                    </a:lnTo>
                    <a:close/>
                    <a:moveTo>
                      <a:pt x="240" y="12425"/>
                    </a:moveTo>
                    <a:lnTo>
                      <a:pt x="225" y="12425"/>
                    </a:lnTo>
                    <a:lnTo>
                      <a:pt x="210" y="12616"/>
                    </a:lnTo>
                    <a:lnTo>
                      <a:pt x="240" y="12616"/>
                    </a:lnTo>
                    <a:lnTo>
                      <a:pt x="240" y="12425"/>
                    </a:lnTo>
                    <a:close/>
                    <a:moveTo>
                      <a:pt x="19180" y="3019"/>
                    </a:moveTo>
                    <a:lnTo>
                      <a:pt x="19165" y="2897"/>
                    </a:lnTo>
                    <a:lnTo>
                      <a:pt x="19165" y="2836"/>
                    </a:lnTo>
                    <a:lnTo>
                      <a:pt x="19135" y="2836"/>
                    </a:lnTo>
                    <a:lnTo>
                      <a:pt x="19135" y="2653"/>
                    </a:lnTo>
                    <a:lnTo>
                      <a:pt x="19127" y="2684"/>
                    </a:lnTo>
                    <a:lnTo>
                      <a:pt x="19127" y="2806"/>
                    </a:lnTo>
                    <a:lnTo>
                      <a:pt x="19120" y="2836"/>
                    </a:lnTo>
                    <a:lnTo>
                      <a:pt x="19120" y="2775"/>
                    </a:lnTo>
                    <a:lnTo>
                      <a:pt x="19127" y="2806"/>
                    </a:lnTo>
                    <a:lnTo>
                      <a:pt x="19127" y="2684"/>
                    </a:lnTo>
                    <a:lnTo>
                      <a:pt x="19120" y="2714"/>
                    </a:lnTo>
                    <a:lnTo>
                      <a:pt x="19075" y="2714"/>
                    </a:lnTo>
                    <a:lnTo>
                      <a:pt x="19180" y="3141"/>
                    </a:lnTo>
                    <a:lnTo>
                      <a:pt x="19180" y="3019"/>
                    </a:lnTo>
                    <a:close/>
                    <a:moveTo>
                      <a:pt x="19195" y="3202"/>
                    </a:moveTo>
                    <a:lnTo>
                      <a:pt x="19180" y="3141"/>
                    </a:lnTo>
                    <a:lnTo>
                      <a:pt x="19180" y="3202"/>
                    </a:lnTo>
                    <a:lnTo>
                      <a:pt x="19165" y="3202"/>
                    </a:lnTo>
                    <a:lnTo>
                      <a:pt x="19165" y="3263"/>
                    </a:lnTo>
                    <a:lnTo>
                      <a:pt x="19180" y="3263"/>
                    </a:lnTo>
                    <a:lnTo>
                      <a:pt x="19195" y="3324"/>
                    </a:lnTo>
                    <a:lnTo>
                      <a:pt x="19195" y="3202"/>
                    </a:lnTo>
                    <a:close/>
                    <a:moveTo>
                      <a:pt x="19240" y="2775"/>
                    </a:moveTo>
                    <a:lnTo>
                      <a:pt x="19225" y="2775"/>
                    </a:lnTo>
                    <a:lnTo>
                      <a:pt x="19195" y="2714"/>
                    </a:lnTo>
                    <a:lnTo>
                      <a:pt x="19180" y="2714"/>
                    </a:lnTo>
                    <a:lnTo>
                      <a:pt x="19180" y="2836"/>
                    </a:lnTo>
                    <a:lnTo>
                      <a:pt x="19195" y="2836"/>
                    </a:lnTo>
                    <a:lnTo>
                      <a:pt x="19210" y="2897"/>
                    </a:lnTo>
                    <a:lnTo>
                      <a:pt x="19240" y="2897"/>
                    </a:lnTo>
                    <a:lnTo>
                      <a:pt x="19240" y="2775"/>
                    </a:lnTo>
                    <a:close/>
                    <a:moveTo>
                      <a:pt x="19255" y="2897"/>
                    </a:moveTo>
                    <a:lnTo>
                      <a:pt x="19240" y="2897"/>
                    </a:lnTo>
                    <a:lnTo>
                      <a:pt x="19255" y="2958"/>
                    </a:lnTo>
                    <a:lnTo>
                      <a:pt x="19255" y="2897"/>
                    </a:lnTo>
                    <a:close/>
                    <a:moveTo>
                      <a:pt x="19285" y="2958"/>
                    </a:moveTo>
                    <a:lnTo>
                      <a:pt x="19255" y="2958"/>
                    </a:lnTo>
                    <a:lnTo>
                      <a:pt x="19255" y="3019"/>
                    </a:lnTo>
                    <a:lnTo>
                      <a:pt x="19270" y="3080"/>
                    </a:lnTo>
                    <a:lnTo>
                      <a:pt x="19270" y="3019"/>
                    </a:lnTo>
                    <a:lnTo>
                      <a:pt x="19285" y="2958"/>
                    </a:lnTo>
                    <a:close/>
                    <a:moveTo>
                      <a:pt x="19300" y="3141"/>
                    </a:moveTo>
                    <a:lnTo>
                      <a:pt x="19285" y="3141"/>
                    </a:lnTo>
                    <a:lnTo>
                      <a:pt x="19270" y="3080"/>
                    </a:lnTo>
                    <a:lnTo>
                      <a:pt x="19270" y="3385"/>
                    </a:lnTo>
                    <a:lnTo>
                      <a:pt x="19285" y="3324"/>
                    </a:lnTo>
                    <a:lnTo>
                      <a:pt x="19285" y="3202"/>
                    </a:lnTo>
                    <a:lnTo>
                      <a:pt x="19300" y="3141"/>
                    </a:lnTo>
                    <a:close/>
                    <a:moveTo>
                      <a:pt x="19315" y="3019"/>
                    </a:moveTo>
                    <a:lnTo>
                      <a:pt x="19300" y="2958"/>
                    </a:lnTo>
                    <a:lnTo>
                      <a:pt x="19300" y="3019"/>
                    </a:lnTo>
                    <a:lnTo>
                      <a:pt x="19315" y="3019"/>
                    </a:lnTo>
                    <a:close/>
                    <a:moveTo>
                      <a:pt x="19315" y="2897"/>
                    </a:moveTo>
                    <a:lnTo>
                      <a:pt x="19300" y="2836"/>
                    </a:lnTo>
                    <a:lnTo>
                      <a:pt x="19300" y="2897"/>
                    </a:lnTo>
                    <a:lnTo>
                      <a:pt x="19285" y="2958"/>
                    </a:lnTo>
                    <a:lnTo>
                      <a:pt x="19315" y="2958"/>
                    </a:lnTo>
                    <a:lnTo>
                      <a:pt x="19315" y="2897"/>
                    </a:lnTo>
                    <a:close/>
                    <a:moveTo>
                      <a:pt x="19345" y="3019"/>
                    </a:moveTo>
                    <a:lnTo>
                      <a:pt x="19315" y="3019"/>
                    </a:lnTo>
                    <a:lnTo>
                      <a:pt x="19315" y="3080"/>
                    </a:lnTo>
                    <a:lnTo>
                      <a:pt x="19330" y="3080"/>
                    </a:lnTo>
                    <a:lnTo>
                      <a:pt x="19345" y="3019"/>
                    </a:lnTo>
                    <a:close/>
                    <a:moveTo>
                      <a:pt x="19360" y="17204"/>
                    </a:moveTo>
                    <a:lnTo>
                      <a:pt x="19345" y="17012"/>
                    </a:lnTo>
                    <a:lnTo>
                      <a:pt x="19345" y="17204"/>
                    </a:lnTo>
                    <a:lnTo>
                      <a:pt x="19360" y="17204"/>
                    </a:lnTo>
                    <a:close/>
                    <a:moveTo>
                      <a:pt x="19451" y="18249"/>
                    </a:moveTo>
                    <a:lnTo>
                      <a:pt x="19436" y="18159"/>
                    </a:lnTo>
                    <a:lnTo>
                      <a:pt x="19420" y="18253"/>
                    </a:lnTo>
                    <a:lnTo>
                      <a:pt x="19436" y="18350"/>
                    </a:lnTo>
                    <a:lnTo>
                      <a:pt x="19451" y="18249"/>
                    </a:lnTo>
                    <a:close/>
                    <a:moveTo>
                      <a:pt x="256" y="12964"/>
                    </a:moveTo>
                    <a:lnTo>
                      <a:pt x="240" y="12964"/>
                    </a:lnTo>
                    <a:lnTo>
                      <a:pt x="240" y="13025"/>
                    </a:lnTo>
                    <a:lnTo>
                      <a:pt x="256" y="13025"/>
                    </a:lnTo>
                    <a:lnTo>
                      <a:pt x="256" y="12964"/>
                    </a:lnTo>
                    <a:close/>
                    <a:moveTo>
                      <a:pt x="331" y="13514"/>
                    </a:moveTo>
                    <a:lnTo>
                      <a:pt x="301" y="13514"/>
                    </a:lnTo>
                    <a:lnTo>
                      <a:pt x="316" y="13575"/>
                    </a:lnTo>
                    <a:lnTo>
                      <a:pt x="331" y="13514"/>
                    </a:lnTo>
                    <a:close/>
                    <a:moveTo>
                      <a:pt x="391" y="13819"/>
                    </a:moveTo>
                    <a:lnTo>
                      <a:pt x="376" y="13880"/>
                    </a:lnTo>
                    <a:lnTo>
                      <a:pt x="346" y="13941"/>
                    </a:lnTo>
                    <a:lnTo>
                      <a:pt x="361" y="14002"/>
                    </a:lnTo>
                    <a:lnTo>
                      <a:pt x="391" y="14002"/>
                    </a:lnTo>
                    <a:lnTo>
                      <a:pt x="391" y="13819"/>
                    </a:lnTo>
                    <a:close/>
                    <a:moveTo>
                      <a:pt x="541" y="14246"/>
                    </a:moveTo>
                    <a:lnTo>
                      <a:pt x="511" y="14246"/>
                    </a:lnTo>
                    <a:lnTo>
                      <a:pt x="526" y="14307"/>
                    </a:lnTo>
                    <a:lnTo>
                      <a:pt x="541" y="14246"/>
                    </a:lnTo>
                    <a:close/>
                    <a:moveTo>
                      <a:pt x="752" y="14917"/>
                    </a:moveTo>
                    <a:lnTo>
                      <a:pt x="737" y="14917"/>
                    </a:lnTo>
                    <a:lnTo>
                      <a:pt x="706" y="14978"/>
                    </a:lnTo>
                    <a:lnTo>
                      <a:pt x="691" y="14978"/>
                    </a:lnTo>
                    <a:lnTo>
                      <a:pt x="721" y="15039"/>
                    </a:lnTo>
                    <a:lnTo>
                      <a:pt x="752" y="15039"/>
                    </a:lnTo>
                    <a:lnTo>
                      <a:pt x="752" y="14917"/>
                    </a:lnTo>
                    <a:close/>
                    <a:moveTo>
                      <a:pt x="1007" y="14910"/>
                    </a:moveTo>
                    <a:lnTo>
                      <a:pt x="992" y="14719"/>
                    </a:lnTo>
                    <a:lnTo>
                      <a:pt x="989" y="14527"/>
                    </a:lnTo>
                    <a:lnTo>
                      <a:pt x="983" y="14527"/>
                    </a:lnTo>
                    <a:lnTo>
                      <a:pt x="973" y="14336"/>
                    </a:lnTo>
                    <a:lnTo>
                      <a:pt x="917" y="14336"/>
                    </a:lnTo>
                    <a:lnTo>
                      <a:pt x="917" y="14719"/>
                    </a:lnTo>
                    <a:lnTo>
                      <a:pt x="902" y="14719"/>
                    </a:lnTo>
                    <a:lnTo>
                      <a:pt x="902" y="14527"/>
                    </a:lnTo>
                    <a:lnTo>
                      <a:pt x="917" y="14527"/>
                    </a:lnTo>
                    <a:lnTo>
                      <a:pt x="917" y="14336"/>
                    </a:lnTo>
                    <a:lnTo>
                      <a:pt x="888" y="14336"/>
                    </a:lnTo>
                    <a:lnTo>
                      <a:pt x="857" y="14527"/>
                    </a:lnTo>
                    <a:lnTo>
                      <a:pt x="857" y="14145"/>
                    </a:lnTo>
                    <a:lnTo>
                      <a:pt x="784" y="14145"/>
                    </a:lnTo>
                    <a:lnTo>
                      <a:pt x="772" y="14336"/>
                    </a:lnTo>
                    <a:lnTo>
                      <a:pt x="782" y="14527"/>
                    </a:lnTo>
                    <a:lnTo>
                      <a:pt x="737" y="14527"/>
                    </a:lnTo>
                    <a:lnTo>
                      <a:pt x="737" y="14719"/>
                    </a:lnTo>
                    <a:lnTo>
                      <a:pt x="752" y="14719"/>
                    </a:lnTo>
                    <a:lnTo>
                      <a:pt x="752" y="14910"/>
                    </a:lnTo>
                    <a:lnTo>
                      <a:pt x="767" y="14910"/>
                    </a:lnTo>
                    <a:lnTo>
                      <a:pt x="767" y="15100"/>
                    </a:lnTo>
                    <a:lnTo>
                      <a:pt x="752" y="15100"/>
                    </a:lnTo>
                    <a:lnTo>
                      <a:pt x="752" y="15161"/>
                    </a:lnTo>
                    <a:lnTo>
                      <a:pt x="767" y="15222"/>
                    </a:lnTo>
                    <a:lnTo>
                      <a:pt x="767" y="15283"/>
                    </a:lnTo>
                    <a:lnTo>
                      <a:pt x="782" y="15222"/>
                    </a:lnTo>
                    <a:lnTo>
                      <a:pt x="782" y="15100"/>
                    </a:lnTo>
                    <a:lnTo>
                      <a:pt x="767" y="15100"/>
                    </a:lnTo>
                    <a:lnTo>
                      <a:pt x="857" y="14910"/>
                    </a:lnTo>
                    <a:lnTo>
                      <a:pt x="1007" y="14910"/>
                    </a:lnTo>
                    <a:close/>
                    <a:moveTo>
                      <a:pt x="1187" y="16869"/>
                    </a:moveTo>
                    <a:lnTo>
                      <a:pt x="1172" y="16808"/>
                    </a:lnTo>
                    <a:lnTo>
                      <a:pt x="1172" y="16869"/>
                    </a:lnTo>
                    <a:lnTo>
                      <a:pt x="1187" y="16869"/>
                    </a:lnTo>
                    <a:close/>
                    <a:moveTo>
                      <a:pt x="1218" y="16930"/>
                    </a:moveTo>
                    <a:lnTo>
                      <a:pt x="1203" y="16930"/>
                    </a:lnTo>
                    <a:lnTo>
                      <a:pt x="1187" y="16991"/>
                    </a:lnTo>
                    <a:lnTo>
                      <a:pt x="1203" y="17052"/>
                    </a:lnTo>
                    <a:lnTo>
                      <a:pt x="1218" y="16991"/>
                    </a:lnTo>
                    <a:lnTo>
                      <a:pt x="1218" y="16930"/>
                    </a:lnTo>
                    <a:close/>
                    <a:moveTo>
                      <a:pt x="20104" y="20721"/>
                    </a:moveTo>
                    <a:lnTo>
                      <a:pt x="19434" y="20721"/>
                    </a:lnTo>
                    <a:lnTo>
                      <a:pt x="19442" y="20835"/>
                    </a:lnTo>
                    <a:lnTo>
                      <a:pt x="19451" y="20835"/>
                    </a:lnTo>
                    <a:lnTo>
                      <a:pt x="19505" y="21027"/>
                    </a:lnTo>
                    <a:lnTo>
                      <a:pt x="19607" y="21218"/>
                    </a:lnTo>
                    <a:lnTo>
                      <a:pt x="19661" y="21218"/>
                    </a:lnTo>
                    <a:lnTo>
                      <a:pt x="19676" y="21409"/>
                    </a:lnTo>
                    <a:lnTo>
                      <a:pt x="19691" y="21409"/>
                    </a:lnTo>
                    <a:lnTo>
                      <a:pt x="19721" y="21600"/>
                    </a:lnTo>
                    <a:lnTo>
                      <a:pt x="19721" y="21409"/>
                    </a:lnTo>
                    <a:lnTo>
                      <a:pt x="19751" y="21409"/>
                    </a:lnTo>
                    <a:lnTo>
                      <a:pt x="19751" y="21600"/>
                    </a:lnTo>
                    <a:lnTo>
                      <a:pt x="19898" y="21600"/>
                    </a:lnTo>
                    <a:lnTo>
                      <a:pt x="19982" y="21409"/>
                    </a:lnTo>
                    <a:lnTo>
                      <a:pt x="20052" y="21218"/>
                    </a:lnTo>
                    <a:lnTo>
                      <a:pt x="20104" y="20721"/>
                    </a:lnTo>
                    <a:close/>
                    <a:moveTo>
                      <a:pt x="20172" y="20071"/>
                    </a:moveTo>
                    <a:lnTo>
                      <a:pt x="20157" y="20071"/>
                    </a:lnTo>
                    <a:lnTo>
                      <a:pt x="20172" y="20262"/>
                    </a:lnTo>
                    <a:lnTo>
                      <a:pt x="20172" y="20071"/>
                    </a:lnTo>
                    <a:close/>
                    <a:moveTo>
                      <a:pt x="20337" y="20347"/>
                    </a:moveTo>
                    <a:lnTo>
                      <a:pt x="20292" y="20347"/>
                    </a:lnTo>
                    <a:lnTo>
                      <a:pt x="20262" y="20408"/>
                    </a:lnTo>
                    <a:lnTo>
                      <a:pt x="20262" y="20469"/>
                    </a:lnTo>
                    <a:lnTo>
                      <a:pt x="20247" y="20591"/>
                    </a:lnTo>
                    <a:lnTo>
                      <a:pt x="20247" y="20652"/>
                    </a:lnTo>
                    <a:lnTo>
                      <a:pt x="20277" y="20652"/>
                    </a:lnTo>
                    <a:lnTo>
                      <a:pt x="20292" y="20591"/>
                    </a:lnTo>
                    <a:lnTo>
                      <a:pt x="20322" y="20591"/>
                    </a:lnTo>
                    <a:lnTo>
                      <a:pt x="20322" y="20530"/>
                    </a:lnTo>
                    <a:lnTo>
                      <a:pt x="20337" y="20408"/>
                    </a:lnTo>
                    <a:lnTo>
                      <a:pt x="20337" y="20347"/>
                    </a:lnTo>
                    <a:close/>
                    <a:moveTo>
                      <a:pt x="20337" y="19688"/>
                    </a:moveTo>
                    <a:lnTo>
                      <a:pt x="20307" y="19688"/>
                    </a:lnTo>
                    <a:lnTo>
                      <a:pt x="20322" y="19497"/>
                    </a:lnTo>
                    <a:lnTo>
                      <a:pt x="20247" y="19497"/>
                    </a:lnTo>
                    <a:lnTo>
                      <a:pt x="20292" y="19688"/>
                    </a:lnTo>
                    <a:lnTo>
                      <a:pt x="20322" y="19880"/>
                    </a:lnTo>
                    <a:lnTo>
                      <a:pt x="20337" y="19880"/>
                    </a:lnTo>
                    <a:lnTo>
                      <a:pt x="20337" y="19688"/>
                    </a:lnTo>
                    <a:close/>
                    <a:moveTo>
                      <a:pt x="20337" y="19497"/>
                    </a:moveTo>
                    <a:lnTo>
                      <a:pt x="20322" y="19306"/>
                    </a:lnTo>
                    <a:lnTo>
                      <a:pt x="20322" y="19497"/>
                    </a:lnTo>
                    <a:lnTo>
                      <a:pt x="20337" y="19497"/>
                    </a:lnTo>
                    <a:close/>
                    <a:moveTo>
                      <a:pt x="20352" y="18542"/>
                    </a:moveTo>
                    <a:lnTo>
                      <a:pt x="20337" y="18350"/>
                    </a:lnTo>
                    <a:lnTo>
                      <a:pt x="20307" y="18350"/>
                    </a:lnTo>
                    <a:lnTo>
                      <a:pt x="20307" y="18542"/>
                    </a:lnTo>
                    <a:lnTo>
                      <a:pt x="20352" y="18542"/>
                    </a:lnTo>
                    <a:close/>
                    <a:moveTo>
                      <a:pt x="20548" y="21323"/>
                    </a:moveTo>
                    <a:lnTo>
                      <a:pt x="20533" y="21262"/>
                    </a:lnTo>
                    <a:lnTo>
                      <a:pt x="20503" y="21201"/>
                    </a:lnTo>
                    <a:lnTo>
                      <a:pt x="20488" y="21140"/>
                    </a:lnTo>
                    <a:lnTo>
                      <a:pt x="20473" y="21140"/>
                    </a:lnTo>
                    <a:lnTo>
                      <a:pt x="20473" y="21018"/>
                    </a:lnTo>
                    <a:lnTo>
                      <a:pt x="20488" y="20957"/>
                    </a:lnTo>
                    <a:lnTo>
                      <a:pt x="20488" y="20896"/>
                    </a:lnTo>
                    <a:lnTo>
                      <a:pt x="20503" y="20835"/>
                    </a:lnTo>
                    <a:lnTo>
                      <a:pt x="20473" y="20713"/>
                    </a:lnTo>
                    <a:lnTo>
                      <a:pt x="20465" y="20652"/>
                    </a:lnTo>
                    <a:lnTo>
                      <a:pt x="20458" y="20591"/>
                    </a:lnTo>
                    <a:lnTo>
                      <a:pt x="20458" y="20469"/>
                    </a:lnTo>
                    <a:lnTo>
                      <a:pt x="20428" y="20469"/>
                    </a:lnTo>
                    <a:lnTo>
                      <a:pt x="20428" y="20652"/>
                    </a:lnTo>
                    <a:lnTo>
                      <a:pt x="20413" y="20652"/>
                    </a:lnTo>
                    <a:lnTo>
                      <a:pt x="20413" y="20591"/>
                    </a:lnTo>
                    <a:lnTo>
                      <a:pt x="20428" y="20652"/>
                    </a:lnTo>
                    <a:lnTo>
                      <a:pt x="20428" y="20469"/>
                    </a:lnTo>
                    <a:lnTo>
                      <a:pt x="20413" y="20408"/>
                    </a:lnTo>
                    <a:lnTo>
                      <a:pt x="20397" y="20408"/>
                    </a:lnTo>
                    <a:lnTo>
                      <a:pt x="20397" y="20896"/>
                    </a:lnTo>
                    <a:lnTo>
                      <a:pt x="20382" y="20957"/>
                    </a:lnTo>
                    <a:lnTo>
                      <a:pt x="20382" y="21079"/>
                    </a:lnTo>
                    <a:lnTo>
                      <a:pt x="20367" y="21201"/>
                    </a:lnTo>
                    <a:lnTo>
                      <a:pt x="20367" y="20957"/>
                    </a:lnTo>
                    <a:lnTo>
                      <a:pt x="20352" y="20835"/>
                    </a:lnTo>
                    <a:lnTo>
                      <a:pt x="20382" y="20835"/>
                    </a:lnTo>
                    <a:lnTo>
                      <a:pt x="20397" y="20896"/>
                    </a:lnTo>
                    <a:lnTo>
                      <a:pt x="20397" y="20408"/>
                    </a:lnTo>
                    <a:lnTo>
                      <a:pt x="20382" y="20408"/>
                    </a:lnTo>
                    <a:lnTo>
                      <a:pt x="20322" y="20652"/>
                    </a:lnTo>
                    <a:lnTo>
                      <a:pt x="20337" y="20652"/>
                    </a:lnTo>
                    <a:lnTo>
                      <a:pt x="20317" y="20744"/>
                    </a:lnTo>
                    <a:lnTo>
                      <a:pt x="20282" y="20927"/>
                    </a:lnTo>
                    <a:lnTo>
                      <a:pt x="20262" y="21018"/>
                    </a:lnTo>
                    <a:lnTo>
                      <a:pt x="20247" y="21018"/>
                    </a:lnTo>
                    <a:lnTo>
                      <a:pt x="20247" y="21140"/>
                    </a:lnTo>
                    <a:lnTo>
                      <a:pt x="20262" y="21140"/>
                    </a:lnTo>
                    <a:lnTo>
                      <a:pt x="20262" y="21079"/>
                    </a:lnTo>
                    <a:lnTo>
                      <a:pt x="20277" y="21018"/>
                    </a:lnTo>
                    <a:lnTo>
                      <a:pt x="20292" y="21079"/>
                    </a:lnTo>
                    <a:lnTo>
                      <a:pt x="20292" y="21140"/>
                    </a:lnTo>
                    <a:lnTo>
                      <a:pt x="20307" y="21201"/>
                    </a:lnTo>
                    <a:lnTo>
                      <a:pt x="20330" y="21257"/>
                    </a:lnTo>
                    <a:lnTo>
                      <a:pt x="20351" y="21323"/>
                    </a:lnTo>
                    <a:lnTo>
                      <a:pt x="20369" y="21390"/>
                    </a:lnTo>
                    <a:lnTo>
                      <a:pt x="20382" y="21445"/>
                    </a:lnTo>
                    <a:lnTo>
                      <a:pt x="20382" y="21262"/>
                    </a:lnTo>
                    <a:lnTo>
                      <a:pt x="20443" y="21262"/>
                    </a:lnTo>
                    <a:lnTo>
                      <a:pt x="20443" y="21384"/>
                    </a:lnTo>
                    <a:lnTo>
                      <a:pt x="20428" y="21445"/>
                    </a:lnTo>
                    <a:lnTo>
                      <a:pt x="20428" y="21567"/>
                    </a:lnTo>
                    <a:lnTo>
                      <a:pt x="20473" y="21567"/>
                    </a:lnTo>
                    <a:lnTo>
                      <a:pt x="20473" y="21506"/>
                    </a:lnTo>
                    <a:lnTo>
                      <a:pt x="20503" y="21445"/>
                    </a:lnTo>
                    <a:lnTo>
                      <a:pt x="20533" y="21445"/>
                    </a:lnTo>
                    <a:lnTo>
                      <a:pt x="20533" y="21384"/>
                    </a:lnTo>
                    <a:lnTo>
                      <a:pt x="20548" y="21384"/>
                    </a:lnTo>
                    <a:lnTo>
                      <a:pt x="20548" y="21323"/>
                    </a:lnTo>
                    <a:close/>
                    <a:moveTo>
                      <a:pt x="21360" y="16439"/>
                    </a:moveTo>
                    <a:lnTo>
                      <a:pt x="21209" y="16439"/>
                    </a:lnTo>
                    <a:lnTo>
                      <a:pt x="21243" y="16630"/>
                    </a:lnTo>
                    <a:lnTo>
                      <a:pt x="21360" y="16630"/>
                    </a:lnTo>
                    <a:lnTo>
                      <a:pt x="21360" y="16439"/>
                    </a:lnTo>
                    <a:close/>
                    <a:moveTo>
                      <a:pt x="21450" y="16630"/>
                    </a:moveTo>
                    <a:lnTo>
                      <a:pt x="21435" y="16439"/>
                    </a:lnTo>
                    <a:lnTo>
                      <a:pt x="21405" y="16630"/>
                    </a:lnTo>
                    <a:lnTo>
                      <a:pt x="21450" y="16630"/>
                    </a:lnTo>
                    <a:close/>
                    <a:moveTo>
                      <a:pt x="21480" y="16248"/>
                    </a:moveTo>
                    <a:lnTo>
                      <a:pt x="21448" y="16248"/>
                    </a:lnTo>
                    <a:lnTo>
                      <a:pt x="21391" y="16439"/>
                    </a:lnTo>
                    <a:lnTo>
                      <a:pt x="21465" y="16439"/>
                    </a:lnTo>
                    <a:lnTo>
                      <a:pt x="21480" y="16248"/>
                    </a:lnTo>
                    <a:close/>
                    <a:moveTo>
                      <a:pt x="21510" y="5543"/>
                    </a:moveTo>
                    <a:lnTo>
                      <a:pt x="21405" y="5543"/>
                    </a:lnTo>
                    <a:lnTo>
                      <a:pt x="21465" y="5926"/>
                    </a:lnTo>
                    <a:lnTo>
                      <a:pt x="21495" y="5735"/>
                    </a:lnTo>
                    <a:lnTo>
                      <a:pt x="21510" y="5543"/>
                    </a:lnTo>
                    <a:close/>
                    <a:moveTo>
                      <a:pt x="21525" y="5735"/>
                    </a:moveTo>
                    <a:lnTo>
                      <a:pt x="21510" y="5735"/>
                    </a:lnTo>
                    <a:lnTo>
                      <a:pt x="21495" y="5926"/>
                    </a:lnTo>
                    <a:lnTo>
                      <a:pt x="21525" y="5926"/>
                    </a:lnTo>
                    <a:lnTo>
                      <a:pt x="21525" y="5735"/>
                    </a:lnTo>
                    <a:close/>
                    <a:moveTo>
                      <a:pt x="21600" y="14734"/>
                    </a:moveTo>
                    <a:lnTo>
                      <a:pt x="21555" y="14551"/>
                    </a:lnTo>
                    <a:lnTo>
                      <a:pt x="21540" y="14673"/>
                    </a:lnTo>
                    <a:lnTo>
                      <a:pt x="21540" y="14734"/>
                    </a:lnTo>
                    <a:lnTo>
                      <a:pt x="21525" y="14856"/>
                    </a:lnTo>
                    <a:lnTo>
                      <a:pt x="21540" y="14856"/>
                    </a:lnTo>
                    <a:lnTo>
                      <a:pt x="21555" y="14917"/>
                    </a:lnTo>
                    <a:lnTo>
                      <a:pt x="21570" y="14795"/>
                    </a:lnTo>
                    <a:lnTo>
                      <a:pt x="21585" y="14795"/>
                    </a:lnTo>
                    <a:lnTo>
                      <a:pt x="21600" y="14734"/>
                    </a:lnTo>
                    <a:close/>
                    <a:moveTo>
                      <a:pt x="1443" y="4396"/>
                    </a:moveTo>
                    <a:lnTo>
                      <a:pt x="1428" y="4396"/>
                    </a:lnTo>
                    <a:lnTo>
                      <a:pt x="1428" y="4588"/>
                    </a:lnTo>
                    <a:lnTo>
                      <a:pt x="1443" y="4588"/>
                    </a:lnTo>
                    <a:lnTo>
                      <a:pt x="1443" y="4396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22" name="object 25"/>
            <p:cNvGrpSpPr/>
            <p:nvPr/>
          </p:nvGrpSpPr>
          <p:grpSpPr>
            <a:xfrm>
              <a:off x="73062" y="78720"/>
              <a:ext cx="5801133" cy="1407181"/>
              <a:chOff x="0" y="0"/>
              <a:chExt cx="5801131" cy="1407180"/>
            </a:xfrm>
          </p:grpSpPr>
          <p:sp>
            <p:nvSpPr>
              <p:cNvPr id="2443" name="Forma"/>
              <p:cNvSpPr/>
              <p:nvPr/>
            </p:nvSpPr>
            <p:spPr>
              <a:xfrm>
                <a:off x="0" y="468204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2963" y="10801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44" name="Forma"/>
              <p:cNvSpPr/>
              <p:nvPr/>
            </p:nvSpPr>
            <p:spPr>
              <a:xfrm>
                <a:off x="16242" y="462387"/>
                <a:ext cx="16232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91" y="16205"/>
                    </a:lnTo>
                    <a:lnTo>
                      <a:pt x="0" y="21600"/>
                    </a:lnTo>
                    <a:lnTo>
                      <a:pt x="16209" y="21600"/>
                    </a:lnTo>
                    <a:lnTo>
                      <a:pt x="16209" y="16205"/>
                    </a:lnTo>
                    <a:lnTo>
                      <a:pt x="21600" y="53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45" name="Triangolo"/>
              <p:cNvSpPr/>
              <p:nvPr/>
            </p:nvSpPr>
            <p:spPr>
              <a:xfrm>
                <a:off x="28155" y="4540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46" name="Forma"/>
              <p:cNvSpPr/>
              <p:nvPr/>
            </p:nvSpPr>
            <p:spPr>
              <a:xfrm>
                <a:off x="42360" y="6141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6"/>
                    </a:moveTo>
                    <a:lnTo>
                      <a:pt x="10817" y="0"/>
                    </a:lnTo>
                    <a:lnTo>
                      <a:pt x="10817" y="10816"/>
                    </a:lnTo>
                    <a:lnTo>
                      <a:pt x="0" y="1081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47" name="Triangolo"/>
              <p:cNvSpPr/>
              <p:nvPr/>
            </p:nvSpPr>
            <p:spPr>
              <a:xfrm>
                <a:off x="48450" y="6121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48" name="Forma"/>
              <p:cNvSpPr/>
              <p:nvPr/>
            </p:nvSpPr>
            <p:spPr>
              <a:xfrm>
                <a:off x="109340" y="82492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7208" y="10817"/>
                    </a:lnTo>
                    <a:lnTo>
                      <a:pt x="14415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49" name="Forma"/>
              <p:cNvSpPr/>
              <p:nvPr/>
            </p:nvSpPr>
            <p:spPr>
              <a:xfrm>
                <a:off x="113404" y="8087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0" name="Forma"/>
              <p:cNvSpPr/>
              <p:nvPr/>
            </p:nvSpPr>
            <p:spPr>
              <a:xfrm>
                <a:off x="117462" y="8168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1" name="Forma"/>
              <p:cNvSpPr/>
              <p:nvPr/>
            </p:nvSpPr>
            <p:spPr>
              <a:xfrm>
                <a:off x="888752" y="1175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7186" y="7193"/>
                    </a:lnTo>
                    <a:lnTo>
                      <a:pt x="0" y="14385"/>
                    </a:lnTo>
                    <a:lnTo>
                      <a:pt x="7186" y="21600"/>
                    </a:lnTo>
                    <a:lnTo>
                      <a:pt x="14393" y="21600"/>
                    </a:lnTo>
                    <a:lnTo>
                      <a:pt x="14393" y="14385"/>
                    </a:lnTo>
                    <a:lnTo>
                      <a:pt x="21600" y="719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2" name="Forma"/>
              <p:cNvSpPr/>
              <p:nvPr/>
            </p:nvSpPr>
            <p:spPr>
              <a:xfrm>
                <a:off x="1040974" y="11715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14401"/>
                    </a:lnTo>
                    <a:lnTo>
                      <a:pt x="10816" y="7201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816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3" name="Forma"/>
              <p:cNvSpPr/>
              <p:nvPr/>
            </p:nvSpPr>
            <p:spPr>
              <a:xfrm>
                <a:off x="1051382" y="1183951"/>
                <a:ext cx="16244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7"/>
                    </a:moveTo>
                    <a:lnTo>
                      <a:pt x="16196" y="9263"/>
                    </a:lnTo>
                    <a:lnTo>
                      <a:pt x="16196" y="6179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84" y="6410"/>
                    </a:lnTo>
                    <a:lnTo>
                      <a:pt x="676" y="11960"/>
                    </a:lnTo>
                    <a:lnTo>
                      <a:pt x="2279" y="16930"/>
                    </a:lnTo>
                    <a:lnTo>
                      <a:pt x="5404" y="21600"/>
                    </a:lnTo>
                    <a:lnTo>
                      <a:pt x="21600" y="123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4" name="Forma"/>
              <p:cNvSpPr/>
              <p:nvPr/>
            </p:nvSpPr>
            <p:spPr>
              <a:xfrm>
                <a:off x="1063300" y="12384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88"/>
                    </a:moveTo>
                    <a:lnTo>
                      <a:pt x="14423" y="0"/>
                    </a:lnTo>
                    <a:lnTo>
                      <a:pt x="0" y="10699"/>
                    </a:lnTo>
                    <a:lnTo>
                      <a:pt x="0" y="18711"/>
                    </a:lnTo>
                    <a:lnTo>
                      <a:pt x="21600" y="21600"/>
                    </a:lnTo>
                    <a:lnTo>
                      <a:pt x="21600" y="268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5" name="Triangolo"/>
              <p:cNvSpPr/>
              <p:nvPr/>
            </p:nvSpPr>
            <p:spPr>
              <a:xfrm>
                <a:off x="1063300" y="11796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6" name="Forma"/>
              <p:cNvSpPr/>
              <p:nvPr/>
            </p:nvSpPr>
            <p:spPr>
              <a:xfrm>
                <a:off x="1071676" y="1250271"/>
                <a:ext cx="28424" cy="18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76"/>
                    </a:moveTo>
                    <a:lnTo>
                      <a:pt x="18512" y="7643"/>
                    </a:lnTo>
                    <a:lnTo>
                      <a:pt x="13406" y="4872"/>
                    </a:lnTo>
                    <a:lnTo>
                      <a:pt x="2027" y="1093"/>
                    </a:lnTo>
                    <a:lnTo>
                      <a:pt x="0" y="0"/>
                    </a:lnTo>
                    <a:lnTo>
                      <a:pt x="0" y="7643"/>
                    </a:lnTo>
                    <a:lnTo>
                      <a:pt x="3088" y="12295"/>
                    </a:lnTo>
                    <a:lnTo>
                      <a:pt x="3088" y="21600"/>
                    </a:lnTo>
                    <a:lnTo>
                      <a:pt x="21600" y="7643"/>
                    </a:lnTo>
                    <a:lnTo>
                      <a:pt x="21600" y="297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7" name="Forma"/>
              <p:cNvSpPr/>
              <p:nvPr/>
            </p:nvSpPr>
            <p:spPr>
              <a:xfrm>
                <a:off x="1075740" y="1167466"/>
                <a:ext cx="2436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8"/>
                    </a:moveTo>
                    <a:lnTo>
                      <a:pt x="14404" y="0"/>
                    </a:lnTo>
                    <a:lnTo>
                      <a:pt x="3604" y="0"/>
                    </a:lnTo>
                    <a:lnTo>
                      <a:pt x="0" y="14408"/>
                    </a:lnTo>
                    <a:lnTo>
                      <a:pt x="0" y="21600"/>
                    </a:lnTo>
                    <a:lnTo>
                      <a:pt x="7197" y="21600"/>
                    </a:lnTo>
                    <a:lnTo>
                      <a:pt x="14404" y="14408"/>
                    </a:lnTo>
                    <a:lnTo>
                      <a:pt x="21600" y="144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8" name="Quadrato"/>
              <p:cNvSpPr/>
              <p:nvPr/>
            </p:nvSpPr>
            <p:spPr>
              <a:xfrm>
                <a:off x="1099832" y="125260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9" name="Forma"/>
              <p:cNvSpPr/>
              <p:nvPr/>
            </p:nvSpPr>
            <p:spPr>
              <a:xfrm>
                <a:off x="1105922" y="1260977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5"/>
                    </a:moveTo>
                    <a:lnTo>
                      <a:pt x="10816" y="539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91"/>
                    </a:lnTo>
                    <a:lnTo>
                      <a:pt x="21600" y="539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0" name="Forma"/>
              <p:cNvSpPr/>
              <p:nvPr/>
            </p:nvSpPr>
            <p:spPr>
              <a:xfrm>
                <a:off x="1067625" y="1220438"/>
                <a:ext cx="60885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4"/>
                    </a:moveTo>
                    <a:lnTo>
                      <a:pt x="19217" y="12261"/>
                    </a:lnTo>
                    <a:lnTo>
                      <a:pt x="13904" y="9339"/>
                    </a:lnTo>
                    <a:lnTo>
                      <a:pt x="11521" y="7196"/>
                    </a:lnTo>
                    <a:lnTo>
                      <a:pt x="11521" y="10794"/>
                    </a:lnTo>
                    <a:lnTo>
                      <a:pt x="10079" y="10794"/>
                    </a:lnTo>
                    <a:lnTo>
                      <a:pt x="10079" y="14404"/>
                    </a:lnTo>
                    <a:lnTo>
                      <a:pt x="8642" y="14404"/>
                    </a:lnTo>
                    <a:lnTo>
                      <a:pt x="7200" y="10794"/>
                    </a:lnTo>
                    <a:lnTo>
                      <a:pt x="7200" y="3599"/>
                    </a:lnTo>
                    <a:lnTo>
                      <a:pt x="5758" y="3599"/>
                    </a:lnTo>
                    <a:lnTo>
                      <a:pt x="4321" y="0"/>
                    </a:lnTo>
                    <a:lnTo>
                      <a:pt x="2879" y="0"/>
                    </a:lnTo>
                    <a:lnTo>
                      <a:pt x="2879" y="7196"/>
                    </a:lnTo>
                    <a:lnTo>
                      <a:pt x="0" y="7196"/>
                    </a:lnTo>
                    <a:lnTo>
                      <a:pt x="23" y="14460"/>
                    </a:lnTo>
                    <a:lnTo>
                      <a:pt x="960" y="16795"/>
                    </a:lnTo>
                    <a:lnTo>
                      <a:pt x="1428" y="14460"/>
                    </a:lnTo>
                    <a:lnTo>
                      <a:pt x="1437" y="10794"/>
                    </a:lnTo>
                    <a:lnTo>
                      <a:pt x="2879" y="10794"/>
                    </a:lnTo>
                    <a:lnTo>
                      <a:pt x="4321" y="14404"/>
                    </a:lnTo>
                    <a:lnTo>
                      <a:pt x="4321" y="21600"/>
                    </a:lnTo>
                    <a:lnTo>
                      <a:pt x="5758" y="21600"/>
                    </a:lnTo>
                    <a:lnTo>
                      <a:pt x="5758" y="18002"/>
                    </a:lnTo>
                    <a:lnTo>
                      <a:pt x="7200" y="18002"/>
                    </a:lnTo>
                    <a:lnTo>
                      <a:pt x="12084" y="15915"/>
                    </a:lnTo>
                    <a:lnTo>
                      <a:pt x="16022" y="14855"/>
                    </a:lnTo>
                    <a:lnTo>
                      <a:pt x="19149" y="14460"/>
                    </a:lnTo>
                    <a:lnTo>
                      <a:pt x="21600" y="14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1" name="Triangolo"/>
              <p:cNvSpPr/>
              <p:nvPr/>
            </p:nvSpPr>
            <p:spPr>
              <a:xfrm>
                <a:off x="1189139" y="11390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2" name="Forma"/>
              <p:cNvSpPr/>
              <p:nvPr/>
            </p:nvSpPr>
            <p:spPr>
              <a:xfrm>
                <a:off x="1426616" y="124448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3" name="Triangolo"/>
              <p:cNvSpPr/>
              <p:nvPr/>
            </p:nvSpPr>
            <p:spPr>
              <a:xfrm>
                <a:off x="1432705" y="12485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4" name="Triangolo"/>
              <p:cNvSpPr/>
              <p:nvPr/>
            </p:nvSpPr>
            <p:spPr>
              <a:xfrm>
                <a:off x="1509832" y="9769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5" name="Forma"/>
              <p:cNvSpPr/>
              <p:nvPr/>
            </p:nvSpPr>
            <p:spPr>
              <a:xfrm>
                <a:off x="1540281" y="11026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0800" y="7215"/>
                    </a:lnTo>
                    <a:lnTo>
                      <a:pt x="0" y="0"/>
                    </a:lnTo>
                    <a:lnTo>
                      <a:pt x="0" y="14408"/>
                    </a:lnTo>
                    <a:lnTo>
                      <a:pt x="10800" y="14408"/>
                    </a:lnTo>
                    <a:lnTo>
                      <a:pt x="21600" y="21600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6" name="Forma"/>
              <p:cNvSpPr/>
              <p:nvPr/>
            </p:nvSpPr>
            <p:spPr>
              <a:xfrm>
                <a:off x="1724983" y="93843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2" y="0"/>
                    </a:lnTo>
                    <a:lnTo>
                      <a:pt x="0" y="21600"/>
                    </a:lnTo>
                    <a:lnTo>
                      <a:pt x="72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7" name="Triangolo"/>
              <p:cNvSpPr/>
              <p:nvPr/>
            </p:nvSpPr>
            <p:spPr>
              <a:xfrm>
                <a:off x="1733098" y="9283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8" name="Forma"/>
              <p:cNvSpPr/>
              <p:nvPr/>
            </p:nvSpPr>
            <p:spPr>
              <a:xfrm>
                <a:off x="1753393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208" y="0"/>
                    </a:lnTo>
                    <a:lnTo>
                      <a:pt x="0" y="0"/>
                    </a:lnTo>
                    <a:lnTo>
                      <a:pt x="720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9" name="Forma"/>
              <p:cNvSpPr/>
              <p:nvPr/>
            </p:nvSpPr>
            <p:spPr>
              <a:xfrm>
                <a:off x="1785873" y="1621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4408" y="7193"/>
                    </a:lnTo>
                    <a:lnTo>
                      <a:pt x="7193" y="0"/>
                    </a:lnTo>
                    <a:lnTo>
                      <a:pt x="7193" y="7193"/>
                    </a:lnTo>
                    <a:lnTo>
                      <a:pt x="0" y="14408"/>
                    </a:lnTo>
                    <a:lnTo>
                      <a:pt x="7193" y="14408"/>
                    </a:lnTo>
                    <a:lnTo>
                      <a:pt x="14408" y="21600"/>
                    </a:lnTo>
                    <a:lnTo>
                      <a:pt x="21600" y="21600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0" name="Triangolo"/>
              <p:cNvSpPr/>
              <p:nvPr/>
            </p:nvSpPr>
            <p:spPr>
              <a:xfrm>
                <a:off x="1800078" y="12019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1" name="Triangolo"/>
              <p:cNvSpPr/>
              <p:nvPr/>
            </p:nvSpPr>
            <p:spPr>
              <a:xfrm>
                <a:off x="1806168" y="12140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2" name="Forma"/>
              <p:cNvSpPr/>
              <p:nvPr/>
            </p:nvSpPr>
            <p:spPr>
              <a:xfrm>
                <a:off x="1818614" y="1197870"/>
                <a:ext cx="2841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5108" y="13678"/>
                    </a:lnTo>
                    <a:lnTo>
                      <a:pt x="10795" y="6739"/>
                    </a:lnTo>
                    <a:lnTo>
                      <a:pt x="16492" y="186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3" name="Forma"/>
              <p:cNvSpPr/>
              <p:nvPr/>
            </p:nvSpPr>
            <p:spPr>
              <a:xfrm>
                <a:off x="1838648" y="12242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8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4" name="Forma"/>
              <p:cNvSpPr/>
              <p:nvPr/>
            </p:nvSpPr>
            <p:spPr>
              <a:xfrm>
                <a:off x="1854885" y="12303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6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5" name="Forma"/>
              <p:cNvSpPr/>
              <p:nvPr/>
            </p:nvSpPr>
            <p:spPr>
              <a:xfrm>
                <a:off x="1851088" y="1200169"/>
                <a:ext cx="17248" cy="3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4"/>
                    </a:moveTo>
                    <a:lnTo>
                      <a:pt x="18737" y="5652"/>
                    </a:lnTo>
                    <a:lnTo>
                      <a:pt x="10163" y="0"/>
                    </a:lnTo>
                    <a:lnTo>
                      <a:pt x="7141" y="4476"/>
                    </a:lnTo>
                    <a:lnTo>
                      <a:pt x="3006" y="14434"/>
                    </a:lnTo>
                    <a:lnTo>
                      <a:pt x="0" y="18901"/>
                    </a:lnTo>
                    <a:lnTo>
                      <a:pt x="5073" y="18901"/>
                    </a:lnTo>
                    <a:lnTo>
                      <a:pt x="10163" y="21600"/>
                    </a:lnTo>
                    <a:lnTo>
                      <a:pt x="18737" y="15949"/>
                    </a:lnTo>
                    <a:lnTo>
                      <a:pt x="21600" y="108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6" name="Forma"/>
              <p:cNvSpPr/>
              <p:nvPr/>
            </p:nvSpPr>
            <p:spPr>
              <a:xfrm>
                <a:off x="1863007" y="11776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14393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7" name="Forma"/>
              <p:cNvSpPr/>
              <p:nvPr/>
            </p:nvSpPr>
            <p:spPr>
              <a:xfrm>
                <a:off x="1891417" y="11897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393" y="21600"/>
                    </a:lnTo>
                    <a:lnTo>
                      <a:pt x="14393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8" name="Forma"/>
              <p:cNvSpPr/>
              <p:nvPr/>
            </p:nvSpPr>
            <p:spPr>
              <a:xfrm>
                <a:off x="1879498" y="1196118"/>
                <a:ext cx="56833" cy="52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3"/>
                    </a:moveTo>
                    <a:lnTo>
                      <a:pt x="19288" y="5138"/>
                    </a:lnTo>
                    <a:lnTo>
                      <a:pt x="14659" y="1504"/>
                    </a:lnTo>
                    <a:lnTo>
                      <a:pt x="12342" y="0"/>
                    </a:lnTo>
                    <a:lnTo>
                      <a:pt x="10803" y="0"/>
                    </a:lnTo>
                    <a:lnTo>
                      <a:pt x="9258" y="1661"/>
                    </a:lnTo>
                    <a:lnTo>
                      <a:pt x="7713" y="1661"/>
                    </a:lnTo>
                    <a:lnTo>
                      <a:pt x="7713" y="3322"/>
                    </a:lnTo>
                    <a:lnTo>
                      <a:pt x="9258" y="3322"/>
                    </a:lnTo>
                    <a:lnTo>
                      <a:pt x="6946" y="8049"/>
                    </a:lnTo>
                    <a:lnTo>
                      <a:pt x="2317" y="16873"/>
                    </a:lnTo>
                    <a:lnTo>
                      <a:pt x="0" y="21600"/>
                    </a:lnTo>
                    <a:lnTo>
                      <a:pt x="2558" y="21574"/>
                    </a:lnTo>
                    <a:lnTo>
                      <a:pt x="5401" y="21392"/>
                    </a:lnTo>
                    <a:lnTo>
                      <a:pt x="8244" y="20902"/>
                    </a:lnTo>
                    <a:lnTo>
                      <a:pt x="10803" y="19939"/>
                    </a:lnTo>
                    <a:lnTo>
                      <a:pt x="12342" y="19939"/>
                    </a:lnTo>
                    <a:lnTo>
                      <a:pt x="13887" y="21600"/>
                    </a:lnTo>
                    <a:lnTo>
                      <a:pt x="18516" y="21600"/>
                    </a:lnTo>
                    <a:lnTo>
                      <a:pt x="17816" y="19939"/>
                    </a:lnTo>
                    <a:lnTo>
                      <a:pt x="17357" y="18851"/>
                    </a:lnTo>
                    <a:lnTo>
                      <a:pt x="15045" y="12724"/>
                    </a:lnTo>
                    <a:lnTo>
                      <a:pt x="13887" y="9969"/>
                    </a:lnTo>
                    <a:lnTo>
                      <a:pt x="18516" y="8309"/>
                    </a:lnTo>
                    <a:lnTo>
                      <a:pt x="21600" y="664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9" name="Forma"/>
              <p:cNvSpPr/>
              <p:nvPr/>
            </p:nvSpPr>
            <p:spPr>
              <a:xfrm>
                <a:off x="1934038" y="12019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80" name="Forma"/>
              <p:cNvSpPr/>
              <p:nvPr/>
            </p:nvSpPr>
            <p:spPr>
              <a:xfrm>
                <a:off x="2037816" y="1169498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6196" y="10801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6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81" name="Forma"/>
              <p:cNvSpPr/>
              <p:nvPr/>
            </p:nvSpPr>
            <p:spPr>
              <a:xfrm>
                <a:off x="2051767" y="119787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10784" y="10801"/>
                    </a:lnTo>
                    <a:lnTo>
                      <a:pt x="10784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82" name="Triangolo"/>
              <p:cNvSpPr/>
              <p:nvPr/>
            </p:nvSpPr>
            <p:spPr>
              <a:xfrm>
                <a:off x="2057850" y="11674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83" name="Forma"/>
              <p:cNvSpPr/>
              <p:nvPr/>
            </p:nvSpPr>
            <p:spPr>
              <a:xfrm>
                <a:off x="2054059" y="1208272"/>
                <a:ext cx="20296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3"/>
                    </a:moveTo>
                    <a:lnTo>
                      <a:pt x="4313" y="0"/>
                    </a:lnTo>
                    <a:lnTo>
                      <a:pt x="4313" y="8648"/>
                    </a:lnTo>
                    <a:lnTo>
                      <a:pt x="0" y="12965"/>
                    </a:lnTo>
                    <a:lnTo>
                      <a:pt x="0" y="21600"/>
                    </a:lnTo>
                    <a:lnTo>
                      <a:pt x="12949" y="21600"/>
                    </a:lnTo>
                    <a:lnTo>
                      <a:pt x="17275" y="17283"/>
                    </a:lnTo>
                    <a:lnTo>
                      <a:pt x="21600" y="172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84" name="Forma"/>
              <p:cNvSpPr/>
              <p:nvPr/>
            </p:nvSpPr>
            <p:spPr>
              <a:xfrm>
                <a:off x="2078145" y="11654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6"/>
                    </a:moveTo>
                    <a:lnTo>
                      <a:pt x="7207" y="0"/>
                    </a:lnTo>
                    <a:lnTo>
                      <a:pt x="0" y="10816"/>
                    </a:lnTo>
                    <a:lnTo>
                      <a:pt x="7207" y="10816"/>
                    </a:lnTo>
                    <a:lnTo>
                      <a:pt x="21600" y="21600"/>
                    </a:lnTo>
                    <a:lnTo>
                      <a:pt x="21600" y="108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85" name="Triangolo"/>
              <p:cNvSpPr/>
              <p:nvPr/>
            </p:nvSpPr>
            <p:spPr>
              <a:xfrm>
                <a:off x="2212111" y="11553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86" name="Forma"/>
              <p:cNvSpPr/>
              <p:nvPr/>
            </p:nvSpPr>
            <p:spPr>
              <a:xfrm>
                <a:off x="2242756" y="1159631"/>
                <a:ext cx="14263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4"/>
                    </a:moveTo>
                    <a:lnTo>
                      <a:pt x="15465" y="10805"/>
                    </a:lnTo>
                    <a:lnTo>
                      <a:pt x="15465" y="3598"/>
                    </a:lnTo>
                    <a:lnTo>
                      <a:pt x="9310" y="3598"/>
                    </a:lnTo>
                    <a:lnTo>
                      <a:pt x="3155" y="0"/>
                    </a:lnTo>
                    <a:lnTo>
                      <a:pt x="0" y="12487"/>
                    </a:lnTo>
                    <a:lnTo>
                      <a:pt x="866" y="18904"/>
                    </a:lnTo>
                    <a:lnTo>
                      <a:pt x="7482" y="21262"/>
                    </a:lnTo>
                    <a:lnTo>
                      <a:pt x="21600" y="21600"/>
                    </a:lnTo>
                    <a:lnTo>
                      <a:pt x="21600" y="14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87" name="Forma"/>
              <p:cNvSpPr/>
              <p:nvPr/>
            </p:nvSpPr>
            <p:spPr>
              <a:xfrm>
                <a:off x="2261082" y="1163682"/>
                <a:ext cx="20296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869" y="16208"/>
                    </a:lnTo>
                    <a:lnTo>
                      <a:pt x="11341" y="10806"/>
                    </a:lnTo>
                    <a:lnTo>
                      <a:pt x="7624" y="5402"/>
                    </a:lnTo>
                    <a:lnTo>
                      <a:pt x="4325" y="0"/>
                    </a:lnTo>
                    <a:lnTo>
                      <a:pt x="4325" y="7207"/>
                    </a:lnTo>
                    <a:lnTo>
                      <a:pt x="0" y="10806"/>
                    </a:lnTo>
                    <a:lnTo>
                      <a:pt x="0" y="18001"/>
                    </a:lnTo>
                    <a:lnTo>
                      <a:pt x="12963" y="1800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88" name="Quadrato"/>
              <p:cNvSpPr/>
              <p:nvPr/>
            </p:nvSpPr>
            <p:spPr>
              <a:xfrm>
                <a:off x="2902204" y="118774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89" name="Forma"/>
              <p:cNvSpPr/>
              <p:nvPr/>
            </p:nvSpPr>
            <p:spPr>
              <a:xfrm>
                <a:off x="2938996" y="944785"/>
                <a:ext cx="16244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6196" y="4317"/>
                    </a:lnTo>
                    <a:lnTo>
                      <a:pt x="10809" y="0"/>
                    </a:lnTo>
                    <a:lnTo>
                      <a:pt x="0" y="0"/>
                    </a:lnTo>
                    <a:lnTo>
                      <a:pt x="0" y="17283"/>
                    </a:lnTo>
                    <a:lnTo>
                      <a:pt x="5404" y="17283"/>
                    </a:lnTo>
                    <a:lnTo>
                      <a:pt x="10809" y="21600"/>
                    </a:lnTo>
                    <a:lnTo>
                      <a:pt x="16196" y="17283"/>
                    </a:lnTo>
                    <a:lnTo>
                      <a:pt x="16196" y="8635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90" name="Triangolo"/>
              <p:cNvSpPr/>
              <p:nvPr/>
            </p:nvSpPr>
            <p:spPr>
              <a:xfrm>
                <a:off x="2965125" y="11796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91" name="Quadrato"/>
              <p:cNvSpPr/>
              <p:nvPr/>
            </p:nvSpPr>
            <p:spPr>
              <a:xfrm>
                <a:off x="2971215" y="117962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92" name="Quadrato"/>
              <p:cNvSpPr/>
              <p:nvPr/>
            </p:nvSpPr>
            <p:spPr>
              <a:xfrm>
                <a:off x="3040227" y="119584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93" name="Forma"/>
              <p:cNvSpPr/>
              <p:nvPr/>
            </p:nvSpPr>
            <p:spPr>
              <a:xfrm>
                <a:off x="3072955" y="859384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404" y="0"/>
                    </a:lnTo>
                    <a:lnTo>
                      <a:pt x="5404" y="7199"/>
                    </a:lnTo>
                    <a:lnTo>
                      <a:pt x="0" y="7199"/>
                    </a:lnTo>
                    <a:lnTo>
                      <a:pt x="0" y="14399"/>
                    </a:lnTo>
                    <a:lnTo>
                      <a:pt x="5404" y="14399"/>
                    </a:lnTo>
                    <a:lnTo>
                      <a:pt x="108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94" name="Forma"/>
              <p:cNvSpPr/>
              <p:nvPr/>
            </p:nvSpPr>
            <p:spPr>
              <a:xfrm>
                <a:off x="3088938" y="85533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2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95" name="Forma"/>
              <p:cNvSpPr/>
              <p:nvPr/>
            </p:nvSpPr>
            <p:spPr>
              <a:xfrm>
                <a:off x="3085134" y="871811"/>
                <a:ext cx="28424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8"/>
                    </a:moveTo>
                    <a:lnTo>
                      <a:pt x="16919" y="6076"/>
                    </a:lnTo>
                    <a:lnTo>
                      <a:pt x="11959" y="4331"/>
                    </a:lnTo>
                    <a:lnTo>
                      <a:pt x="6419" y="2571"/>
                    </a:lnTo>
                    <a:lnTo>
                      <a:pt x="0" y="0"/>
                    </a:lnTo>
                    <a:lnTo>
                      <a:pt x="0" y="8648"/>
                    </a:lnTo>
                    <a:lnTo>
                      <a:pt x="3088" y="12965"/>
                    </a:lnTo>
                    <a:lnTo>
                      <a:pt x="3088" y="21600"/>
                    </a:lnTo>
                    <a:lnTo>
                      <a:pt x="15433" y="21600"/>
                    </a:lnTo>
                    <a:lnTo>
                      <a:pt x="21600" y="17283"/>
                    </a:lnTo>
                    <a:lnTo>
                      <a:pt x="21600" y="86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96" name="Forma"/>
              <p:cNvSpPr/>
              <p:nvPr/>
            </p:nvSpPr>
            <p:spPr>
              <a:xfrm>
                <a:off x="3129527" y="8472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7215"/>
                    </a:lnTo>
                    <a:lnTo>
                      <a:pt x="0" y="14408"/>
                    </a:lnTo>
                    <a:lnTo>
                      <a:pt x="7208" y="14408"/>
                    </a:lnTo>
                    <a:lnTo>
                      <a:pt x="7208" y="21600"/>
                    </a:lnTo>
                    <a:lnTo>
                      <a:pt x="14415" y="21600"/>
                    </a:lnTo>
                    <a:lnTo>
                      <a:pt x="14415" y="14408"/>
                    </a:lnTo>
                    <a:lnTo>
                      <a:pt x="21600" y="72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97" name="Triangolo"/>
              <p:cNvSpPr/>
              <p:nvPr/>
            </p:nvSpPr>
            <p:spPr>
              <a:xfrm>
                <a:off x="3405568" y="120800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98" name="Forma"/>
              <p:cNvSpPr/>
              <p:nvPr/>
            </p:nvSpPr>
            <p:spPr>
              <a:xfrm>
                <a:off x="3403542" y="11796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14385"/>
                    </a:lnTo>
                    <a:lnTo>
                      <a:pt x="10783" y="71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99" name="Forma"/>
              <p:cNvSpPr/>
              <p:nvPr/>
            </p:nvSpPr>
            <p:spPr>
              <a:xfrm>
                <a:off x="3413950" y="1171524"/>
                <a:ext cx="2436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403" y="7201"/>
                    </a:lnTo>
                    <a:lnTo>
                      <a:pt x="7196" y="0"/>
                    </a:lnTo>
                    <a:lnTo>
                      <a:pt x="3604" y="0"/>
                    </a:lnTo>
                    <a:lnTo>
                      <a:pt x="3604" y="7201"/>
                    </a:lnTo>
                    <a:lnTo>
                      <a:pt x="0" y="14401"/>
                    </a:lnTo>
                    <a:lnTo>
                      <a:pt x="7196" y="14401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4401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0" name="Triangolo"/>
              <p:cNvSpPr/>
              <p:nvPr/>
            </p:nvSpPr>
            <p:spPr>
              <a:xfrm>
                <a:off x="3758736" y="11512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1" name="Triangolo"/>
              <p:cNvSpPr/>
              <p:nvPr/>
            </p:nvSpPr>
            <p:spPr>
              <a:xfrm>
                <a:off x="3819626" y="11755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2" name="Forma"/>
              <p:cNvSpPr/>
              <p:nvPr/>
            </p:nvSpPr>
            <p:spPr>
              <a:xfrm>
                <a:off x="4558703" y="1272623"/>
                <a:ext cx="24347" cy="28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18"/>
                    </a:moveTo>
                    <a:lnTo>
                      <a:pt x="13667" y="997"/>
                    </a:lnTo>
                    <a:lnTo>
                      <a:pt x="6749" y="0"/>
                    </a:lnTo>
                    <a:lnTo>
                      <a:pt x="1848" y="2990"/>
                    </a:lnTo>
                    <a:lnTo>
                      <a:pt x="0" y="12505"/>
                    </a:lnTo>
                    <a:lnTo>
                      <a:pt x="7200" y="18562"/>
                    </a:lnTo>
                    <a:lnTo>
                      <a:pt x="14399" y="21600"/>
                    </a:lnTo>
                    <a:lnTo>
                      <a:pt x="15020" y="18334"/>
                    </a:lnTo>
                    <a:lnTo>
                      <a:pt x="16653" y="13644"/>
                    </a:lnTo>
                    <a:lnTo>
                      <a:pt x="18963" y="8384"/>
                    </a:lnTo>
                    <a:lnTo>
                      <a:pt x="21600" y="34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3" name="Quadrato"/>
              <p:cNvSpPr/>
              <p:nvPr/>
            </p:nvSpPr>
            <p:spPr>
              <a:xfrm>
                <a:off x="4582795" y="126881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4" name="Triangolo"/>
              <p:cNvSpPr/>
              <p:nvPr/>
            </p:nvSpPr>
            <p:spPr>
              <a:xfrm>
                <a:off x="4592942" y="12769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5" name="Forma"/>
              <p:cNvSpPr/>
              <p:nvPr/>
            </p:nvSpPr>
            <p:spPr>
              <a:xfrm>
                <a:off x="4601063" y="12708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78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6" name="Quadrato"/>
              <p:cNvSpPr/>
              <p:nvPr/>
            </p:nvSpPr>
            <p:spPr>
              <a:xfrm>
                <a:off x="4944078" y="138231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7" name="Forma"/>
              <p:cNvSpPr/>
              <p:nvPr/>
            </p:nvSpPr>
            <p:spPr>
              <a:xfrm>
                <a:off x="4940020" y="1362323"/>
                <a:ext cx="12701" cy="20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4407" y="4320"/>
                    </a:lnTo>
                    <a:lnTo>
                      <a:pt x="7192" y="0"/>
                    </a:lnTo>
                    <a:lnTo>
                      <a:pt x="0" y="4320"/>
                    </a:lnTo>
                    <a:lnTo>
                      <a:pt x="0" y="17280"/>
                    </a:lnTo>
                    <a:lnTo>
                      <a:pt x="7192" y="17280"/>
                    </a:lnTo>
                    <a:lnTo>
                      <a:pt x="14407" y="21600"/>
                    </a:lnTo>
                    <a:lnTo>
                      <a:pt x="14407" y="17280"/>
                    </a:lnTo>
                    <a:lnTo>
                      <a:pt x="21600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8" name="Forma"/>
              <p:cNvSpPr/>
              <p:nvPr/>
            </p:nvSpPr>
            <p:spPr>
              <a:xfrm>
                <a:off x="4976812" y="1370152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7289" y="0"/>
                    </a:lnTo>
                    <a:lnTo>
                      <a:pt x="12963" y="0"/>
                    </a:lnTo>
                    <a:lnTo>
                      <a:pt x="4325" y="7201"/>
                    </a:lnTo>
                    <a:lnTo>
                      <a:pt x="0" y="21600"/>
                    </a:lnTo>
                    <a:lnTo>
                      <a:pt x="8651" y="21600"/>
                    </a:lnTo>
                    <a:lnTo>
                      <a:pt x="17289" y="14401"/>
                    </a:lnTo>
                    <a:lnTo>
                      <a:pt x="21600" y="14401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9" name="Forma"/>
              <p:cNvSpPr/>
              <p:nvPr/>
            </p:nvSpPr>
            <p:spPr>
              <a:xfrm>
                <a:off x="5004974" y="13640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4392" y="0"/>
                    </a:lnTo>
                    <a:lnTo>
                      <a:pt x="10788" y="5417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5" y="10799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0" name="Forma"/>
              <p:cNvSpPr/>
              <p:nvPr/>
            </p:nvSpPr>
            <p:spPr>
              <a:xfrm>
                <a:off x="4968697" y="1301515"/>
                <a:ext cx="48718" cy="6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77"/>
                    </a:moveTo>
                    <a:lnTo>
                      <a:pt x="14398" y="11433"/>
                    </a:lnTo>
                    <a:lnTo>
                      <a:pt x="12596" y="10163"/>
                    </a:lnTo>
                    <a:lnTo>
                      <a:pt x="12596" y="11433"/>
                    </a:lnTo>
                    <a:lnTo>
                      <a:pt x="10800" y="10163"/>
                    </a:lnTo>
                    <a:lnTo>
                      <a:pt x="12596" y="10163"/>
                    </a:lnTo>
                    <a:lnTo>
                      <a:pt x="8998" y="8893"/>
                    </a:lnTo>
                    <a:lnTo>
                      <a:pt x="7202" y="7623"/>
                    </a:lnTo>
                    <a:lnTo>
                      <a:pt x="3598" y="6353"/>
                    </a:lnTo>
                    <a:lnTo>
                      <a:pt x="7202" y="5079"/>
                    </a:lnTo>
                    <a:lnTo>
                      <a:pt x="8998" y="3810"/>
                    </a:lnTo>
                    <a:lnTo>
                      <a:pt x="12596" y="2540"/>
                    </a:lnTo>
                    <a:lnTo>
                      <a:pt x="9618" y="1608"/>
                    </a:lnTo>
                    <a:lnTo>
                      <a:pt x="6301" y="792"/>
                    </a:lnTo>
                    <a:lnTo>
                      <a:pt x="2979" y="219"/>
                    </a:lnTo>
                    <a:lnTo>
                      <a:pt x="0" y="0"/>
                    </a:lnTo>
                    <a:lnTo>
                      <a:pt x="1070" y="1903"/>
                    </a:lnTo>
                    <a:lnTo>
                      <a:pt x="2534" y="5716"/>
                    </a:lnTo>
                    <a:lnTo>
                      <a:pt x="3598" y="7623"/>
                    </a:lnTo>
                    <a:lnTo>
                      <a:pt x="3598" y="11433"/>
                    </a:lnTo>
                    <a:lnTo>
                      <a:pt x="1802" y="10163"/>
                    </a:lnTo>
                    <a:lnTo>
                      <a:pt x="3598" y="12707"/>
                    </a:lnTo>
                    <a:lnTo>
                      <a:pt x="3598" y="15247"/>
                    </a:lnTo>
                    <a:lnTo>
                      <a:pt x="10800" y="20330"/>
                    </a:lnTo>
                    <a:lnTo>
                      <a:pt x="14398" y="20330"/>
                    </a:lnTo>
                    <a:lnTo>
                      <a:pt x="14398" y="21600"/>
                    </a:lnTo>
                    <a:lnTo>
                      <a:pt x="16031" y="19693"/>
                    </a:lnTo>
                    <a:lnTo>
                      <a:pt x="19967" y="15884"/>
                    </a:lnTo>
                    <a:lnTo>
                      <a:pt x="21600" y="139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1" name="Forma"/>
              <p:cNvSpPr/>
              <p:nvPr/>
            </p:nvSpPr>
            <p:spPr>
              <a:xfrm>
                <a:off x="5019179" y="133164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4"/>
                    </a:moveTo>
                    <a:lnTo>
                      <a:pt x="10800" y="1078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2" name="Forma"/>
              <p:cNvSpPr/>
              <p:nvPr/>
            </p:nvSpPr>
            <p:spPr>
              <a:xfrm>
                <a:off x="5033645" y="1333938"/>
                <a:ext cx="44654" cy="4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2"/>
                    </a:moveTo>
                    <a:lnTo>
                      <a:pt x="15709" y="1799"/>
                    </a:lnTo>
                    <a:lnTo>
                      <a:pt x="11783" y="1799"/>
                    </a:lnTo>
                    <a:lnTo>
                      <a:pt x="11783" y="0"/>
                    </a:lnTo>
                    <a:lnTo>
                      <a:pt x="3925" y="0"/>
                    </a:lnTo>
                    <a:lnTo>
                      <a:pt x="0" y="1799"/>
                    </a:lnTo>
                    <a:lnTo>
                      <a:pt x="3925" y="1799"/>
                    </a:lnTo>
                    <a:lnTo>
                      <a:pt x="5093" y="6920"/>
                    </a:lnTo>
                    <a:lnTo>
                      <a:pt x="6690" y="16485"/>
                    </a:lnTo>
                    <a:lnTo>
                      <a:pt x="7857" y="21600"/>
                    </a:lnTo>
                    <a:lnTo>
                      <a:pt x="11107" y="17579"/>
                    </a:lnTo>
                    <a:lnTo>
                      <a:pt x="14726" y="13727"/>
                    </a:lnTo>
                    <a:lnTo>
                      <a:pt x="18350" y="10214"/>
                    </a:lnTo>
                    <a:lnTo>
                      <a:pt x="21600" y="72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3" name="Forma"/>
              <p:cNvSpPr/>
              <p:nvPr/>
            </p:nvSpPr>
            <p:spPr>
              <a:xfrm>
                <a:off x="5293449" y="1394480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6" y="0"/>
                    </a:lnTo>
                    <a:lnTo>
                      <a:pt x="10791" y="7192"/>
                    </a:lnTo>
                    <a:lnTo>
                      <a:pt x="5404" y="7192"/>
                    </a:lnTo>
                    <a:lnTo>
                      <a:pt x="5404" y="14385"/>
                    </a:lnTo>
                    <a:lnTo>
                      <a:pt x="0" y="21600"/>
                    </a:lnTo>
                    <a:lnTo>
                      <a:pt x="10791" y="143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4" name="Forma"/>
              <p:cNvSpPr/>
              <p:nvPr/>
            </p:nvSpPr>
            <p:spPr>
              <a:xfrm>
                <a:off x="5323630" y="1390695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5395"/>
                    </a:lnTo>
                    <a:lnTo>
                      <a:pt x="0" y="5395"/>
                    </a:lnTo>
                    <a:lnTo>
                      <a:pt x="10817" y="10791"/>
                    </a:lnTo>
                    <a:lnTo>
                      <a:pt x="10817" y="1618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5" name="Quadrato"/>
              <p:cNvSpPr/>
              <p:nvPr/>
            </p:nvSpPr>
            <p:spPr>
              <a:xfrm>
                <a:off x="5475859" y="122016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6" name="Triangolo"/>
              <p:cNvSpPr/>
              <p:nvPr/>
            </p:nvSpPr>
            <p:spPr>
              <a:xfrm>
                <a:off x="5475859" y="12039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7" name="Triangolo"/>
              <p:cNvSpPr/>
              <p:nvPr/>
            </p:nvSpPr>
            <p:spPr>
              <a:xfrm>
                <a:off x="5475859" y="11998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8" name="Triangolo"/>
              <p:cNvSpPr/>
              <p:nvPr/>
            </p:nvSpPr>
            <p:spPr>
              <a:xfrm>
                <a:off x="5483980" y="12688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9" name="Forma"/>
              <p:cNvSpPr/>
              <p:nvPr/>
            </p:nvSpPr>
            <p:spPr>
              <a:xfrm>
                <a:off x="5520779" y="1303268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7274" y="0"/>
                    </a:lnTo>
                    <a:lnTo>
                      <a:pt x="4312" y="0"/>
                    </a:lnTo>
                    <a:lnTo>
                      <a:pt x="4312" y="10800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0" name="Forma"/>
              <p:cNvSpPr/>
              <p:nvPr/>
            </p:nvSpPr>
            <p:spPr>
              <a:xfrm>
                <a:off x="5540813" y="13012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3" y="7201"/>
                    </a:lnTo>
                    <a:lnTo>
                      <a:pt x="14393" y="0"/>
                    </a:lnTo>
                    <a:lnTo>
                      <a:pt x="7186" y="0"/>
                    </a:lnTo>
                    <a:lnTo>
                      <a:pt x="7186" y="7201"/>
                    </a:lnTo>
                    <a:lnTo>
                      <a:pt x="0" y="7201"/>
                    </a:lnTo>
                    <a:lnTo>
                      <a:pt x="0" y="14401"/>
                    </a:lnTo>
                    <a:lnTo>
                      <a:pt x="14393" y="14401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1" name="Triangolo"/>
              <p:cNvSpPr/>
              <p:nvPr/>
            </p:nvSpPr>
            <p:spPr>
              <a:xfrm>
                <a:off x="5788431" y="5999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00" name="object 26"/>
            <p:cNvGrpSpPr/>
            <p:nvPr/>
          </p:nvGrpSpPr>
          <p:grpSpPr>
            <a:xfrm>
              <a:off x="612705" y="911758"/>
              <a:ext cx="4802779" cy="549543"/>
              <a:chOff x="0" y="0"/>
              <a:chExt cx="4802777" cy="549542"/>
            </a:xfrm>
          </p:grpSpPr>
          <p:sp>
            <p:nvSpPr>
              <p:cNvPr id="2523" name="Quadrato"/>
              <p:cNvSpPr/>
              <p:nvPr/>
            </p:nvSpPr>
            <p:spPr>
              <a:xfrm>
                <a:off x="0" y="257409"/>
                <a:ext cx="127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4" name="Quadrato"/>
              <p:cNvSpPr/>
              <p:nvPr/>
            </p:nvSpPr>
            <p:spPr>
              <a:xfrm>
                <a:off x="316629" y="42361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5" name="Quadrato"/>
              <p:cNvSpPr/>
              <p:nvPr/>
            </p:nvSpPr>
            <p:spPr>
              <a:xfrm>
                <a:off x="476973" y="39523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6" name="Forma"/>
              <p:cNvSpPr/>
              <p:nvPr/>
            </p:nvSpPr>
            <p:spPr>
              <a:xfrm>
                <a:off x="474941" y="221196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5"/>
                    </a:moveTo>
                    <a:lnTo>
                      <a:pt x="14414" y="5395"/>
                    </a:lnTo>
                    <a:lnTo>
                      <a:pt x="14414" y="0"/>
                    </a:lnTo>
                    <a:lnTo>
                      <a:pt x="7207" y="0"/>
                    </a:lnTo>
                    <a:lnTo>
                      <a:pt x="7207" y="5395"/>
                    </a:lnTo>
                    <a:lnTo>
                      <a:pt x="0" y="16203"/>
                    </a:lnTo>
                    <a:lnTo>
                      <a:pt x="0" y="21600"/>
                    </a:lnTo>
                    <a:lnTo>
                      <a:pt x="21600" y="539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7" name="Forma"/>
              <p:cNvSpPr/>
              <p:nvPr/>
            </p:nvSpPr>
            <p:spPr>
              <a:xfrm>
                <a:off x="487381" y="391185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9" y="0"/>
                    </a:lnTo>
                    <a:lnTo>
                      <a:pt x="0" y="7192"/>
                    </a:lnTo>
                    <a:lnTo>
                      <a:pt x="0" y="14385"/>
                    </a:lnTo>
                    <a:lnTo>
                      <a:pt x="5404" y="14385"/>
                    </a:lnTo>
                    <a:lnTo>
                      <a:pt x="54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8" name="Forma"/>
              <p:cNvSpPr/>
              <p:nvPr/>
            </p:nvSpPr>
            <p:spPr>
              <a:xfrm>
                <a:off x="503624" y="379018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7275" y="7215"/>
                    </a:lnTo>
                    <a:lnTo>
                      <a:pt x="8637" y="0"/>
                    </a:lnTo>
                    <a:lnTo>
                      <a:pt x="4325" y="0"/>
                    </a:lnTo>
                    <a:lnTo>
                      <a:pt x="4325" y="7215"/>
                    </a:lnTo>
                    <a:lnTo>
                      <a:pt x="0" y="7215"/>
                    </a:lnTo>
                    <a:lnTo>
                      <a:pt x="0" y="21600"/>
                    </a:lnTo>
                    <a:lnTo>
                      <a:pt x="4325" y="14408"/>
                    </a:lnTo>
                    <a:lnTo>
                      <a:pt x="8637" y="14408"/>
                    </a:lnTo>
                    <a:lnTo>
                      <a:pt x="17275" y="21600"/>
                    </a:lnTo>
                    <a:lnTo>
                      <a:pt x="21600" y="21600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9" name="Forma"/>
              <p:cNvSpPr/>
              <p:nvPr/>
            </p:nvSpPr>
            <p:spPr>
              <a:xfrm>
                <a:off x="529748" y="2188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0800"/>
                    </a:lnTo>
                    <a:lnTo>
                      <a:pt x="10800" y="108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0" name="Forma"/>
              <p:cNvSpPr/>
              <p:nvPr/>
            </p:nvSpPr>
            <p:spPr>
              <a:xfrm>
                <a:off x="430548" y="127965"/>
                <a:ext cx="113666" cy="9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47"/>
                    </a:moveTo>
                    <a:lnTo>
                      <a:pt x="20830" y="12208"/>
                    </a:lnTo>
                    <a:lnTo>
                      <a:pt x="19213" y="12767"/>
                    </a:lnTo>
                    <a:lnTo>
                      <a:pt x="16274" y="13529"/>
                    </a:lnTo>
                    <a:lnTo>
                      <a:pt x="15429" y="13823"/>
                    </a:lnTo>
                    <a:lnTo>
                      <a:pt x="15429" y="17843"/>
                    </a:lnTo>
                    <a:lnTo>
                      <a:pt x="14659" y="18781"/>
                    </a:lnTo>
                    <a:lnTo>
                      <a:pt x="13887" y="18781"/>
                    </a:lnTo>
                    <a:lnTo>
                      <a:pt x="13887" y="17843"/>
                    </a:lnTo>
                    <a:lnTo>
                      <a:pt x="14659" y="16904"/>
                    </a:lnTo>
                    <a:lnTo>
                      <a:pt x="15429" y="17843"/>
                    </a:lnTo>
                    <a:lnTo>
                      <a:pt x="15429" y="13823"/>
                    </a:lnTo>
                    <a:lnTo>
                      <a:pt x="14659" y="14088"/>
                    </a:lnTo>
                    <a:lnTo>
                      <a:pt x="14659" y="15965"/>
                    </a:lnTo>
                    <a:lnTo>
                      <a:pt x="13887" y="15027"/>
                    </a:lnTo>
                    <a:lnTo>
                      <a:pt x="13887" y="14088"/>
                    </a:lnTo>
                    <a:lnTo>
                      <a:pt x="14659" y="14088"/>
                    </a:lnTo>
                    <a:lnTo>
                      <a:pt x="14659" y="13147"/>
                    </a:lnTo>
                    <a:lnTo>
                      <a:pt x="15429" y="11269"/>
                    </a:lnTo>
                    <a:lnTo>
                      <a:pt x="15429" y="10331"/>
                    </a:lnTo>
                    <a:lnTo>
                      <a:pt x="14285" y="8921"/>
                    </a:lnTo>
                    <a:lnTo>
                      <a:pt x="13211" y="7512"/>
                    </a:lnTo>
                    <a:lnTo>
                      <a:pt x="13114" y="7368"/>
                    </a:lnTo>
                    <a:lnTo>
                      <a:pt x="13114" y="13147"/>
                    </a:lnTo>
                    <a:lnTo>
                      <a:pt x="11572" y="13147"/>
                    </a:lnTo>
                    <a:lnTo>
                      <a:pt x="11572" y="14088"/>
                    </a:lnTo>
                    <a:lnTo>
                      <a:pt x="10030" y="14088"/>
                    </a:lnTo>
                    <a:lnTo>
                      <a:pt x="10030" y="13147"/>
                    </a:lnTo>
                    <a:lnTo>
                      <a:pt x="11572" y="13147"/>
                    </a:lnTo>
                    <a:lnTo>
                      <a:pt x="11572" y="12208"/>
                    </a:lnTo>
                    <a:lnTo>
                      <a:pt x="13114" y="12208"/>
                    </a:lnTo>
                    <a:lnTo>
                      <a:pt x="13114" y="7368"/>
                    </a:lnTo>
                    <a:lnTo>
                      <a:pt x="12439" y="6338"/>
                    </a:lnTo>
                    <a:lnTo>
                      <a:pt x="12284" y="6103"/>
                    </a:lnTo>
                    <a:lnTo>
                      <a:pt x="12045" y="5635"/>
                    </a:lnTo>
                    <a:lnTo>
                      <a:pt x="11572" y="4696"/>
                    </a:lnTo>
                    <a:lnTo>
                      <a:pt x="10800" y="4696"/>
                    </a:lnTo>
                    <a:lnTo>
                      <a:pt x="10030" y="5635"/>
                    </a:lnTo>
                    <a:lnTo>
                      <a:pt x="10030" y="1877"/>
                    </a:lnTo>
                    <a:lnTo>
                      <a:pt x="8751" y="1321"/>
                    </a:lnTo>
                    <a:lnTo>
                      <a:pt x="5908" y="556"/>
                    </a:lnTo>
                    <a:lnTo>
                      <a:pt x="4629" y="0"/>
                    </a:lnTo>
                    <a:lnTo>
                      <a:pt x="4629" y="939"/>
                    </a:lnTo>
                    <a:lnTo>
                      <a:pt x="3859" y="939"/>
                    </a:lnTo>
                    <a:lnTo>
                      <a:pt x="3859" y="1877"/>
                    </a:lnTo>
                    <a:lnTo>
                      <a:pt x="2315" y="1877"/>
                    </a:lnTo>
                    <a:lnTo>
                      <a:pt x="1545" y="939"/>
                    </a:lnTo>
                    <a:lnTo>
                      <a:pt x="1545" y="1877"/>
                    </a:lnTo>
                    <a:lnTo>
                      <a:pt x="772" y="1877"/>
                    </a:lnTo>
                    <a:lnTo>
                      <a:pt x="772" y="2816"/>
                    </a:lnTo>
                    <a:lnTo>
                      <a:pt x="0" y="2816"/>
                    </a:lnTo>
                    <a:lnTo>
                      <a:pt x="0" y="6573"/>
                    </a:lnTo>
                    <a:lnTo>
                      <a:pt x="772" y="7512"/>
                    </a:lnTo>
                    <a:lnTo>
                      <a:pt x="772" y="3754"/>
                    </a:lnTo>
                    <a:lnTo>
                      <a:pt x="3859" y="7512"/>
                    </a:lnTo>
                    <a:lnTo>
                      <a:pt x="6557" y="6397"/>
                    </a:lnTo>
                    <a:lnTo>
                      <a:pt x="8679" y="6338"/>
                    </a:lnTo>
                    <a:lnTo>
                      <a:pt x="9934" y="8041"/>
                    </a:lnTo>
                    <a:lnTo>
                      <a:pt x="10030" y="12208"/>
                    </a:lnTo>
                    <a:lnTo>
                      <a:pt x="9258" y="12208"/>
                    </a:lnTo>
                    <a:lnTo>
                      <a:pt x="8486" y="11269"/>
                    </a:lnTo>
                    <a:lnTo>
                      <a:pt x="7788" y="12679"/>
                    </a:lnTo>
                    <a:lnTo>
                      <a:pt x="6101" y="15494"/>
                    </a:lnTo>
                    <a:lnTo>
                      <a:pt x="5401" y="16904"/>
                    </a:lnTo>
                    <a:lnTo>
                      <a:pt x="6174" y="17843"/>
                    </a:lnTo>
                    <a:lnTo>
                      <a:pt x="7716" y="17843"/>
                    </a:lnTo>
                    <a:lnTo>
                      <a:pt x="8486" y="18781"/>
                    </a:lnTo>
                    <a:lnTo>
                      <a:pt x="9258" y="17843"/>
                    </a:lnTo>
                    <a:lnTo>
                      <a:pt x="9258" y="18781"/>
                    </a:lnTo>
                    <a:lnTo>
                      <a:pt x="8486" y="18781"/>
                    </a:lnTo>
                    <a:lnTo>
                      <a:pt x="8486" y="19723"/>
                    </a:lnTo>
                    <a:lnTo>
                      <a:pt x="9258" y="20661"/>
                    </a:lnTo>
                    <a:lnTo>
                      <a:pt x="10030" y="19723"/>
                    </a:lnTo>
                    <a:lnTo>
                      <a:pt x="11572" y="19723"/>
                    </a:lnTo>
                    <a:lnTo>
                      <a:pt x="11572" y="20661"/>
                    </a:lnTo>
                    <a:lnTo>
                      <a:pt x="10800" y="21600"/>
                    </a:lnTo>
                    <a:lnTo>
                      <a:pt x="16201" y="21600"/>
                    </a:lnTo>
                    <a:lnTo>
                      <a:pt x="20830" y="18781"/>
                    </a:lnTo>
                    <a:lnTo>
                      <a:pt x="20830" y="16904"/>
                    </a:lnTo>
                    <a:lnTo>
                      <a:pt x="21600" y="15965"/>
                    </a:lnTo>
                    <a:lnTo>
                      <a:pt x="21600" y="131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1" name="Forma"/>
              <p:cNvSpPr/>
              <p:nvPr/>
            </p:nvSpPr>
            <p:spPr>
              <a:xfrm>
                <a:off x="545985" y="2533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2" name="Forma"/>
              <p:cNvSpPr/>
              <p:nvPr/>
            </p:nvSpPr>
            <p:spPr>
              <a:xfrm>
                <a:off x="532034" y="229298"/>
                <a:ext cx="24360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31"/>
                    </a:moveTo>
                    <a:lnTo>
                      <a:pt x="18007" y="4331"/>
                    </a:lnTo>
                    <a:lnTo>
                      <a:pt x="10800" y="0"/>
                    </a:lnTo>
                    <a:lnTo>
                      <a:pt x="7207" y="0"/>
                    </a:lnTo>
                    <a:lnTo>
                      <a:pt x="3604" y="4331"/>
                    </a:lnTo>
                    <a:lnTo>
                      <a:pt x="3604" y="8649"/>
                    </a:lnTo>
                    <a:lnTo>
                      <a:pt x="0" y="12965"/>
                    </a:lnTo>
                    <a:lnTo>
                      <a:pt x="7207" y="17282"/>
                    </a:lnTo>
                    <a:lnTo>
                      <a:pt x="10800" y="21600"/>
                    </a:lnTo>
                    <a:lnTo>
                      <a:pt x="18007" y="21600"/>
                    </a:lnTo>
                    <a:lnTo>
                      <a:pt x="18007" y="17282"/>
                    </a:lnTo>
                    <a:lnTo>
                      <a:pt x="21600" y="8649"/>
                    </a:lnTo>
                    <a:lnTo>
                      <a:pt x="21600" y="43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3" name="Forma"/>
              <p:cNvSpPr/>
              <p:nvPr/>
            </p:nvSpPr>
            <p:spPr>
              <a:xfrm>
                <a:off x="402138" y="403619"/>
                <a:ext cx="162371" cy="74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10"/>
                    </a:moveTo>
                    <a:lnTo>
                      <a:pt x="20791" y="12953"/>
                    </a:lnTo>
                    <a:lnTo>
                      <a:pt x="19170" y="10396"/>
                    </a:lnTo>
                    <a:lnTo>
                      <a:pt x="18361" y="9339"/>
                    </a:lnTo>
                    <a:lnTo>
                      <a:pt x="17550" y="10396"/>
                    </a:lnTo>
                    <a:lnTo>
                      <a:pt x="15930" y="12953"/>
                    </a:lnTo>
                    <a:lnTo>
                      <a:pt x="15121" y="14010"/>
                    </a:lnTo>
                    <a:lnTo>
                      <a:pt x="15121" y="12843"/>
                    </a:lnTo>
                    <a:lnTo>
                      <a:pt x="14580" y="11676"/>
                    </a:lnTo>
                    <a:lnTo>
                      <a:pt x="14580" y="12843"/>
                    </a:lnTo>
                    <a:lnTo>
                      <a:pt x="14041" y="14010"/>
                    </a:lnTo>
                    <a:lnTo>
                      <a:pt x="10801" y="10505"/>
                    </a:lnTo>
                    <a:lnTo>
                      <a:pt x="11196" y="7879"/>
                    </a:lnTo>
                    <a:lnTo>
                      <a:pt x="11543" y="5253"/>
                    </a:lnTo>
                    <a:lnTo>
                      <a:pt x="11787" y="2626"/>
                    </a:lnTo>
                    <a:lnTo>
                      <a:pt x="11840" y="1167"/>
                    </a:lnTo>
                    <a:lnTo>
                      <a:pt x="11880" y="0"/>
                    </a:lnTo>
                    <a:lnTo>
                      <a:pt x="11340" y="0"/>
                    </a:lnTo>
                    <a:lnTo>
                      <a:pt x="10801" y="1167"/>
                    </a:lnTo>
                    <a:lnTo>
                      <a:pt x="10260" y="1167"/>
                    </a:lnTo>
                    <a:lnTo>
                      <a:pt x="10260" y="0"/>
                    </a:lnTo>
                    <a:lnTo>
                      <a:pt x="9720" y="1167"/>
                    </a:lnTo>
                    <a:lnTo>
                      <a:pt x="9181" y="2334"/>
                    </a:lnTo>
                    <a:lnTo>
                      <a:pt x="8101" y="2334"/>
                    </a:lnTo>
                    <a:lnTo>
                      <a:pt x="8101" y="4667"/>
                    </a:lnTo>
                    <a:lnTo>
                      <a:pt x="7560" y="4667"/>
                    </a:lnTo>
                    <a:lnTo>
                      <a:pt x="7560" y="5838"/>
                    </a:lnTo>
                    <a:lnTo>
                      <a:pt x="7163" y="8446"/>
                    </a:lnTo>
                    <a:lnTo>
                      <a:pt x="6817" y="10944"/>
                    </a:lnTo>
                    <a:lnTo>
                      <a:pt x="6574" y="13223"/>
                    </a:lnTo>
                    <a:lnTo>
                      <a:pt x="6481" y="15177"/>
                    </a:lnTo>
                    <a:lnTo>
                      <a:pt x="0" y="15177"/>
                    </a:lnTo>
                    <a:lnTo>
                      <a:pt x="5349" y="18933"/>
                    </a:lnTo>
                    <a:lnTo>
                      <a:pt x="10801" y="21600"/>
                    </a:lnTo>
                    <a:lnTo>
                      <a:pt x="16251" y="20759"/>
                    </a:lnTo>
                    <a:lnTo>
                      <a:pt x="21600" y="140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4" name="Forma"/>
              <p:cNvSpPr/>
              <p:nvPr/>
            </p:nvSpPr>
            <p:spPr>
              <a:xfrm>
                <a:off x="544213" y="310375"/>
                <a:ext cx="20296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5"/>
                    </a:moveTo>
                    <a:lnTo>
                      <a:pt x="8651" y="6175"/>
                    </a:lnTo>
                    <a:lnTo>
                      <a:pt x="8651" y="0"/>
                    </a:lnTo>
                    <a:lnTo>
                      <a:pt x="0" y="0"/>
                    </a:lnTo>
                    <a:lnTo>
                      <a:pt x="0" y="6175"/>
                    </a:lnTo>
                    <a:lnTo>
                      <a:pt x="4325" y="6175"/>
                    </a:lnTo>
                    <a:lnTo>
                      <a:pt x="4325" y="9259"/>
                    </a:lnTo>
                    <a:lnTo>
                      <a:pt x="8651" y="9259"/>
                    </a:lnTo>
                    <a:lnTo>
                      <a:pt x="8651" y="15424"/>
                    </a:lnTo>
                    <a:lnTo>
                      <a:pt x="17289" y="21600"/>
                    </a:lnTo>
                    <a:lnTo>
                      <a:pt x="17289" y="15424"/>
                    </a:lnTo>
                    <a:lnTo>
                      <a:pt x="21600" y="12341"/>
                    </a:lnTo>
                    <a:lnTo>
                      <a:pt x="21600" y="617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5" name="Forma"/>
              <p:cNvSpPr/>
              <p:nvPr/>
            </p:nvSpPr>
            <p:spPr>
              <a:xfrm>
                <a:off x="566280" y="1885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817" y="7199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817" y="14399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6" name="Triangolo"/>
              <p:cNvSpPr/>
              <p:nvPr/>
            </p:nvSpPr>
            <p:spPr>
              <a:xfrm>
                <a:off x="629202" y="12769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7" name="Forma"/>
              <p:cNvSpPr/>
              <p:nvPr/>
            </p:nvSpPr>
            <p:spPr>
              <a:xfrm>
                <a:off x="655586" y="2938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8" name="Quadrato"/>
              <p:cNvSpPr/>
              <p:nvPr/>
            </p:nvSpPr>
            <p:spPr>
              <a:xfrm>
                <a:off x="655586" y="26957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9" name="Forma"/>
              <p:cNvSpPr/>
              <p:nvPr/>
            </p:nvSpPr>
            <p:spPr>
              <a:xfrm>
                <a:off x="787787" y="334696"/>
                <a:ext cx="36526" cy="36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9"/>
                    </a:moveTo>
                    <a:lnTo>
                      <a:pt x="19204" y="2419"/>
                    </a:lnTo>
                    <a:lnTo>
                      <a:pt x="14397" y="0"/>
                    </a:lnTo>
                    <a:lnTo>
                      <a:pt x="12001" y="0"/>
                    </a:lnTo>
                    <a:lnTo>
                      <a:pt x="2396" y="9651"/>
                    </a:lnTo>
                    <a:lnTo>
                      <a:pt x="2396" y="12062"/>
                    </a:lnTo>
                    <a:lnTo>
                      <a:pt x="0" y="14481"/>
                    </a:lnTo>
                    <a:lnTo>
                      <a:pt x="5325" y="17156"/>
                    </a:lnTo>
                    <a:lnTo>
                      <a:pt x="10199" y="21411"/>
                    </a:lnTo>
                    <a:lnTo>
                      <a:pt x="14172" y="21600"/>
                    </a:lnTo>
                    <a:lnTo>
                      <a:pt x="16800" y="12062"/>
                    </a:lnTo>
                    <a:lnTo>
                      <a:pt x="14397" y="12062"/>
                    </a:lnTo>
                    <a:lnTo>
                      <a:pt x="14397" y="7240"/>
                    </a:lnTo>
                    <a:lnTo>
                      <a:pt x="19204" y="7240"/>
                    </a:lnTo>
                    <a:lnTo>
                      <a:pt x="19204" y="4829"/>
                    </a:lnTo>
                    <a:lnTo>
                      <a:pt x="21600" y="241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40" name="Forma"/>
              <p:cNvSpPr/>
              <p:nvPr/>
            </p:nvSpPr>
            <p:spPr>
              <a:xfrm>
                <a:off x="816196" y="346862"/>
                <a:ext cx="64949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7"/>
                    </a:moveTo>
                    <a:lnTo>
                      <a:pt x="16540" y="9979"/>
                    </a:lnTo>
                    <a:lnTo>
                      <a:pt x="11476" y="7329"/>
                    </a:lnTo>
                    <a:lnTo>
                      <a:pt x="6412" y="4100"/>
                    </a:lnTo>
                    <a:lnTo>
                      <a:pt x="1352" y="0"/>
                    </a:lnTo>
                    <a:lnTo>
                      <a:pt x="1352" y="3085"/>
                    </a:lnTo>
                    <a:lnTo>
                      <a:pt x="0" y="6169"/>
                    </a:lnTo>
                    <a:lnTo>
                      <a:pt x="3016" y="10317"/>
                    </a:lnTo>
                    <a:lnTo>
                      <a:pt x="5905" y="13884"/>
                    </a:lnTo>
                    <a:lnTo>
                      <a:pt x="8545" y="17452"/>
                    </a:lnTo>
                    <a:lnTo>
                      <a:pt x="10800" y="21600"/>
                    </a:lnTo>
                    <a:lnTo>
                      <a:pt x="13035" y="21552"/>
                    </a:lnTo>
                    <a:lnTo>
                      <a:pt x="15527" y="21213"/>
                    </a:lnTo>
                    <a:lnTo>
                      <a:pt x="18014" y="20304"/>
                    </a:lnTo>
                    <a:lnTo>
                      <a:pt x="20253" y="18516"/>
                    </a:lnTo>
                    <a:lnTo>
                      <a:pt x="20253" y="15431"/>
                    </a:lnTo>
                    <a:lnTo>
                      <a:pt x="21600" y="123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41" name="Forma"/>
              <p:cNvSpPr/>
              <p:nvPr/>
            </p:nvSpPr>
            <p:spPr>
              <a:xfrm>
                <a:off x="881144" y="371183"/>
                <a:ext cx="20296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8" y="0"/>
                    </a:lnTo>
                    <a:lnTo>
                      <a:pt x="4325" y="5395"/>
                    </a:lnTo>
                    <a:lnTo>
                      <a:pt x="0" y="5395"/>
                    </a:lnTo>
                    <a:lnTo>
                      <a:pt x="8638" y="16203"/>
                    </a:lnTo>
                    <a:lnTo>
                      <a:pt x="17289" y="21600"/>
                    </a:lnTo>
                    <a:lnTo>
                      <a:pt x="17289" y="16203"/>
                    </a:lnTo>
                    <a:lnTo>
                      <a:pt x="21600" y="53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42" name="Forma"/>
              <p:cNvSpPr/>
              <p:nvPr/>
            </p:nvSpPr>
            <p:spPr>
              <a:xfrm>
                <a:off x="905243" y="3729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0" y="0"/>
                    </a:lnTo>
                    <a:lnTo>
                      <a:pt x="0" y="10783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43" name="Quadrato"/>
              <p:cNvSpPr/>
              <p:nvPr/>
            </p:nvSpPr>
            <p:spPr>
              <a:xfrm>
                <a:off x="909300" y="38712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44" name="Triangolo"/>
              <p:cNvSpPr/>
              <p:nvPr/>
            </p:nvSpPr>
            <p:spPr>
              <a:xfrm>
                <a:off x="933659" y="3992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45" name="Quadrato"/>
              <p:cNvSpPr/>
              <p:nvPr/>
            </p:nvSpPr>
            <p:spPr>
              <a:xfrm>
                <a:off x="970191" y="34658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46" name="Triangolo"/>
              <p:cNvSpPr/>
              <p:nvPr/>
            </p:nvSpPr>
            <p:spPr>
              <a:xfrm>
                <a:off x="1031080" y="567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1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47" name="Forma"/>
              <p:cNvSpPr/>
              <p:nvPr/>
            </p:nvSpPr>
            <p:spPr>
              <a:xfrm>
                <a:off x="1089945" y="587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48" name="Triangolo"/>
              <p:cNvSpPr/>
              <p:nvPr/>
            </p:nvSpPr>
            <p:spPr>
              <a:xfrm>
                <a:off x="1120387" y="3587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49" name="Forma"/>
              <p:cNvSpPr/>
              <p:nvPr/>
            </p:nvSpPr>
            <p:spPr>
              <a:xfrm>
                <a:off x="1185341" y="1053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2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50" name="Triangolo"/>
              <p:cNvSpPr/>
              <p:nvPr/>
            </p:nvSpPr>
            <p:spPr>
              <a:xfrm>
                <a:off x="1234052" y="13174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51" name="Quadrato"/>
              <p:cNvSpPr/>
              <p:nvPr/>
            </p:nvSpPr>
            <p:spPr>
              <a:xfrm>
                <a:off x="1272616" y="5472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52" name="Forma"/>
              <p:cNvSpPr/>
              <p:nvPr/>
            </p:nvSpPr>
            <p:spPr>
              <a:xfrm>
                <a:off x="1372075" y="405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53" name="Forma"/>
              <p:cNvSpPr/>
              <p:nvPr/>
            </p:nvSpPr>
            <p:spPr>
              <a:xfrm>
                <a:off x="1392370" y="3607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54" name="Forma"/>
              <p:cNvSpPr/>
              <p:nvPr/>
            </p:nvSpPr>
            <p:spPr>
              <a:xfrm>
                <a:off x="1418755" y="405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7" y="10799"/>
                    </a:lnTo>
                    <a:lnTo>
                      <a:pt x="10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17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55" name="Forma"/>
              <p:cNvSpPr/>
              <p:nvPr/>
            </p:nvSpPr>
            <p:spPr>
              <a:xfrm>
                <a:off x="1540535" y="324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78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56" name="Triangolo"/>
              <p:cNvSpPr/>
              <p:nvPr/>
            </p:nvSpPr>
            <p:spPr>
              <a:xfrm>
                <a:off x="1546624" y="303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57" name="Forma"/>
              <p:cNvSpPr/>
              <p:nvPr/>
            </p:nvSpPr>
            <p:spPr>
              <a:xfrm>
                <a:off x="1587220" y="8107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58" name="Triangolo"/>
              <p:cNvSpPr/>
              <p:nvPr/>
            </p:nvSpPr>
            <p:spPr>
              <a:xfrm>
                <a:off x="1591277" y="648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Triangolo"/>
              <p:cNvSpPr/>
              <p:nvPr/>
            </p:nvSpPr>
            <p:spPr>
              <a:xfrm>
                <a:off x="1591277" y="587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60" name="Forma"/>
              <p:cNvSpPr/>
              <p:nvPr/>
            </p:nvSpPr>
            <p:spPr>
              <a:xfrm>
                <a:off x="1597367" y="749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7192"/>
                    </a:lnTo>
                    <a:lnTo>
                      <a:pt x="0" y="0"/>
                    </a:lnTo>
                    <a:lnTo>
                      <a:pt x="0" y="14407"/>
                    </a:lnTo>
                    <a:lnTo>
                      <a:pt x="10816" y="1440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61" name="Forma"/>
              <p:cNvSpPr/>
              <p:nvPr/>
            </p:nvSpPr>
            <p:spPr>
              <a:xfrm>
                <a:off x="1575301" y="22568"/>
                <a:ext cx="32475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8905" y="2159"/>
                    </a:lnTo>
                    <a:lnTo>
                      <a:pt x="18905" y="0"/>
                    </a:lnTo>
                    <a:lnTo>
                      <a:pt x="16202" y="2159"/>
                    </a:lnTo>
                    <a:lnTo>
                      <a:pt x="13499" y="2159"/>
                    </a:lnTo>
                    <a:lnTo>
                      <a:pt x="8101" y="0"/>
                    </a:lnTo>
                    <a:lnTo>
                      <a:pt x="5398" y="0"/>
                    </a:lnTo>
                    <a:lnTo>
                      <a:pt x="5398" y="15118"/>
                    </a:lnTo>
                    <a:lnTo>
                      <a:pt x="2703" y="15118"/>
                    </a:lnTo>
                    <a:lnTo>
                      <a:pt x="2703" y="17276"/>
                    </a:lnTo>
                    <a:lnTo>
                      <a:pt x="0" y="17276"/>
                    </a:lnTo>
                    <a:lnTo>
                      <a:pt x="0" y="19435"/>
                    </a:lnTo>
                    <a:lnTo>
                      <a:pt x="5398" y="19435"/>
                    </a:lnTo>
                    <a:lnTo>
                      <a:pt x="8101" y="21600"/>
                    </a:lnTo>
                    <a:lnTo>
                      <a:pt x="13499" y="21600"/>
                    </a:lnTo>
                    <a:lnTo>
                      <a:pt x="13499" y="19435"/>
                    </a:lnTo>
                    <a:lnTo>
                      <a:pt x="16202" y="17276"/>
                    </a:lnTo>
                    <a:lnTo>
                      <a:pt x="17807" y="14035"/>
                    </a:lnTo>
                    <a:lnTo>
                      <a:pt x="19995" y="7559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Quadrato"/>
              <p:cNvSpPr/>
              <p:nvPr/>
            </p:nvSpPr>
            <p:spPr>
              <a:xfrm>
                <a:off x="1619694" y="5066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63" name="Forma"/>
              <p:cNvSpPr/>
              <p:nvPr/>
            </p:nvSpPr>
            <p:spPr>
              <a:xfrm>
                <a:off x="1711032" y="222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84" y="7199"/>
                    </a:lnTo>
                    <a:lnTo>
                      <a:pt x="10784" y="0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784" y="21600"/>
                    </a:lnTo>
                    <a:lnTo>
                      <a:pt x="10784" y="14399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64" name="Forma"/>
              <p:cNvSpPr/>
              <p:nvPr/>
            </p:nvSpPr>
            <p:spPr>
              <a:xfrm>
                <a:off x="1729301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Quadrato"/>
              <p:cNvSpPr/>
              <p:nvPr/>
            </p:nvSpPr>
            <p:spPr>
              <a:xfrm>
                <a:off x="1753654" y="4661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66" name="Forma"/>
              <p:cNvSpPr/>
              <p:nvPr/>
            </p:nvSpPr>
            <p:spPr>
              <a:xfrm>
                <a:off x="1753654" y="30670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5"/>
                    </a:moveTo>
                    <a:lnTo>
                      <a:pt x="14392" y="10792"/>
                    </a:lnTo>
                    <a:lnTo>
                      <a:pt x="14392" y="5397"/>
                    </a:lnTo>
                    <a:lnTo>
                      <a:pt x="7208" y="0"/>
                    </a:lnTo>
                    <a:lnTo>
                      <a:pt x="7208" y="5397"/>
                    </a:lnTo>
                    <a:lnTo>
                      <a:pt x="0" y="16205"/>
                    </a:lnTo>
                    <a:lnTo>
                      <a:pt x="0" y="21600"/>
                    </a:lnTo>
                    <a:lnTo>
                      <a:pt x="7208" y="21600"/>
                    </a:lnTo>
                    <a:lnTo>
                      <a:pt x="14392" y="16205"/>
                    </a:lnTo>
                    <a:lnTo>
                      <a:pt x="21600" y="1620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67" name="Forma"/>
              <p:cNvSpPr/>
              <p:nvPr/>
            </p:nvSpPr>
            <p:spPr>
              <a:xfrm>
                <a:off x="1765833" y="425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392" y="7199"/>
                    </a:lnTo>
                    <a:lnTo>
                      <a:pt x="7208" y="0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7208" y="14401"/>
                    </a:lnTo>
                    <a:lnTo>
                      <a:pt x="14392" y="21600"/>
                    </a:lnTo>
                    <a:lnTo>
                      <a:pt x="14392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Quadrato"/>
              <p:cNvSpPr/>
              <p:nvPr/>
            </p:nvSpPr>
            <p:spPr>
              <a:xfrm>
                <a:off x="1956625" y="36685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69" name="Quadrato"/>
              <p:cNvSpPr/>
              <p:nvPr/>
            </p:nvSpPr>
            <p:spPr>
              <a:xfrm>
                <a:off x="2135238" y="30199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70" name="Forma"/>
              <p:cNvSpPr/>
              <p:nvPr/>
            </p:nvSpPr>
            <p:spPr>
              <a:xfrm>
                <a:off x="2147677" y="314426"/>
                <a:ext cx="16232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31"/>
                    </a:moveTo>
                    <a:lnTo>
                      <a:pt x="16209" y="4331"/>
                    </a:lnTo>
                    <a:lnTo>
                      <a:pt x="5408" y="0"/>
                    </a:lnTo>
                    <a:lnTo>
                      <a:pt x="0" y="0"/>
                    </a:lnTo>
                    <a:lnTo>
                      <a:pt x="0" y="8649"/>
                    </a:lnTo>
                    <a:lnTo>
                      <a:pt x="5408" y="12965"/>
                    </a:lnTo>
                    <a:lnTo>
                      <a:pt x="5408" y="21600"/>
                    </a:lnTo>
                    <a:lnTo>
                      <a:pt x="10801" y="17282"/>
                    </a:lnTo>
                    <a:lnTo>
                      <a:pt x="10801" y="12965"/>
                    </a:lnTo>
                    <a:lnTo>
                      <a:pt x="16209" y="12965"/>
                    </a:lnTo>
                    <a:lnTo>
                      <a:pt x="21600" y="8649"/>
                    </a:lnTo>
                    <a:lnTo>
                      <a:pt x="21600" y="43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71" name="Forma"/>
              <p:cNvSpPr/>
              <p:nvPr/>
            </p:nvSpPr>
            <p:spPr>
              <a:xfrm>
                <a:off x="2161622" y="3101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72" name="Forma"/>
              <p:cNvSpPr/>
              <p:nvPr/>
            </p:nvSpPr>
            <p:spPr>
              <a:xfrm>
                <a:off x="2143613" y="322542"/>
                <a:ext cx="56834" cy="36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1"/>
                    </a:moveTo>
                    <a:lnTo>
                      <a:pt x="18371" y="7421"/>
                    </a:lnTo>
                    <a:lnTo>
                      <a:pt x="12487" y="2173"/>
                    </a:lnTo>
                    <a:lnTo>
                      <a:pt x="9258" y="0"/>
                    </a:lnTo>
                    <a:lnTo>
                      <a:pt x="7718" y="0"/>
                    </a:lnTo>
                    <a:lnTo>
                      <a:pt x="6174" y="2398"/>
                    </a:lnTo>
                    <a:lnTo>
                      <a:pt x="6174" y="4796"/>
                    </a:lnTo>
                    <a:lnTo>
                      <a:pt x="4629" y="7195"/>
                    </a:lnTo>
                    <a:lnTo>
                      <a:pt x="1545" y="7195"/>
                    </a:lnTo>
                    <a:lnTo>
                      <a:pt x="1545" y="9601"/>
                    </a:lnTo>
                    <a:lnTo>
                      <a:pt x="0" y="11999"/>
                    </a:lnTo>
                    <a:lnTo>
                      <a:pt x="1545" y="11999"/>
                    </a:lnTo>
                    <a:lnTo>
                      <a:pt x="1545" y="14397"/>
                    </a:lnTo>
                    <a:lnTo>
                      <a:pt x="3089" y="14397"/>
                    </a:lnTo>
                    <a:lnTo>
                      <a:pt x="3089" y="19194"/>
                    </a:lnTo>
                    <a:lnTo>
                      <a:pt x="4629" y="19194"/>
                    </a:lnTo>
                    <a:lnTo>
                      <a:pt x="6174" y="21600"/>
                    </a:lnTo>
                    <a:lnTo>
                      <a:pt x="6174" y="19194"/>
                    </a:lnTo>
                    <a:lnTo>
                      <a:pt x="7713" y="16796"/>
                    </a:lnTo>
                    <a:lnTo>
                      <a:pt x="6174" y="16796"/>
                    </a:lnTo>
                    <a:lnTo>
                      <a:pt x="6174" y="14397"/>
                    </a:lnTo>
                    <a:lnTo>
                      <a:pt x="4629" y="14397"/>
                    </a:lnTo>
                    <a:lnTo>
                      <a:pt x="4629" y="11999"/>
                    </a:lnTo>
                    <a:lnTo>
                      <a:pt x="6174" y="9601"/>
                    </a:lnTo>
                    <a:lnTo>
                      <a:pt x="7713" y="11999"/>
                    </a:lnTo>
                    <a:lnTo>
                      <a:pt x="7713" y="14397"/>
                    </a:lnTo>
                    <a:lnTo>
                      <a:pt x="12342" y="14397"/>
                    </a:lnTo>
                    <a:lnTo>
                      <a:pt x="12342" y="21600"/>
                    </a:lnTo>
                    <a:lnTo>
                      <a:pt x="15431" y="21600"/>
                    </a:lnTo>
                    <a:lnTo>
                      <a:pt x="15431" y="19194"/>
                    </a:lnTo>
                    <a:lnTo>
                      <a:pt x="16971" y="19194"/>
                    </a:lnTo>
                    <a:lnTo>
                      <a:pt x="16971" y="16796"/>
                    </a:lnTo>
                    <a:lnTo>
                      <a:pt x="18515" y="16796"/>
                    </a:lnTo>
                    <a:lnTo>
                      <a:pt x="18515" y="19194"/>
                    </a:lnTo>
                    <a:lnTo>
                      <a:pt x="20060" y="16796"/>
                    </a:lnTo>
                    <a:lnTo>
                      <a:pt x="20060" y="11999"/>
                    </a:lnTo>
                    <a:lnTo>
                      <a:pt x="21600" y="96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73" name="Forma"/>
              <p:cNvSpPr/>
              <p:nvPr/>
            </p:nvSpPr>
            <p:spPr>
              <a:xfrm>
                <a:off x="2196394" y="356133"/>
                <a:ext cx="24347" cy="23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81"/>
                    </a:moveTo>
                    <a:lnTo>
                      <a:pt x="16147" y="4230"/>
                    </a:lnTo>
                    <a:lnTo>
                      <a:pt x="10344" y="2702"/>
                    </a:lnTo>
                    <a:lnTo>
                      <a:pt x="3876" y="1162"/>
                    </a:lnTo>
                    <a:lnTo>
                      <a:pt x="0" y="0"/>
                    </a:lnTo>
                    <a:lnTo>
                      <a:pt x="0" y="6481"/>
                    </a:lnTo>
                    <a:lnTo>
                      <a:pt x="3595" y="10261"/>
                    </a:lnTo>
                    <a:lnTo>
                      <a:pt x="7201" y="17821"/>
                    </a:lnTo>
                    <a:lnTo>
                      <a:pt x="10795" y="21600"/>
                    </a:lnTo>
                    <a:lnTo>
                      <a:pt x="18006" y="21600"/>
                    </a:lnTo>
                    <a:lnTo>
                      <a:pt x="18006" y="17821"/>
                    </a:lnTo>
                    <a:lnTo>
                      <a:pt x="21600" y="10261"/>
                    </a:lnTo>
                    <a:lnTo>
                      <a:pt x="21600" y="64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74" name="Triangolo"/>
              <p:cNvSpPr/>
              <p:nvPr/>
            </p:nvSpPr>
            <p:spPr>
              <a:xfrm>
                <a:off x="2382863" y="3141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75" name="Forma"/>
              <p:cNvSpPr/>
              <p:nvPr/>
            </p:nvSpPr>
            <p:spPr>
              <a:xfrm>
                <a:off x="2431573" y="3303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4408" y="7193"/>
                    </a:lnTo>
                    <a:lnTo>
                      <a:pt x="7192" y="0"/>
                    </a:lnTo>
                    <a:lnTo>
                      <a:pt x="0" y="7193"/>
                    </a:lnTo>
                    <a:lnTo>
                      <a:pt x="0" y="14408"/>
                    </a:lnTo>
                    <a:lnTo>
                      <a:pt x="7192" y="14408"/>
                    </a:lnTo>
                    <a:lnTo>
                      <a:pt x="14408" y="21600"/>
                    </a:lnTo>
                    <a:lnTo>
                      <a:pt x="14408" y="14408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76" name="Forma"/>
              <p:cNvSpPr/>
              <p:nvPr/>
            </p:nvSpPr>
            <p:spPr>
              <a:xfrm>
                <a:off x="2468365" y="294157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9"/>
                    </a:moveTo>
                    <a:lnTo>
                      <a:pt x="16205" y="6077"/>
                    </a:lnTo>
                    <a:lnTo>
                      <a:pt x="5406" y="2571"/>
                    </a:lnTo>
                    <a:lnTo>
                      <a:pt x="0" y="0"/>
                    </a:lnTo>
                    <a:lnTo>
                      <a:pt x="3604" y="4331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7283"/>
                    </a:lnTo>
                    <a:lnTo>
                      <a:pt x="21600" y="12966"/>
                    </a:lnTo>
                    <a:lnTo>
                      <a:pt x="21600" y="86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77" name="Forma"/>
              <p:cNvSpPr/>
              <p:nvPr/>
            </p:nvSpPr>
            <p:spPr>
              <a:xfrm>
                <a:off x="2480544" y="273628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9"/>
                    </a:moveTo>
                    <a:lnTo>
                      <a:pt x="17289" y="7199"/>
                    </a:lnTo>
                    <a:lnTo>
                      <a:pt x="12963" y="7199"/>
                    </a:lnTo>
                    <a:lnTo>
                      <a:pt x="4325" y="0"/>
                    </a:lnTo>
                    <a:lnTo>
                      <a:pt x="0" y="0"/>
                    </a:lnTo>
                    <a:lnTo>
                      <a:pt x="12963" y="21600"/>
                    </a:lnTo>
                    <a:lnTo>
                      <a:pt x="17289" y="21600"/>
                    </a:lnTo>
                    <a:lnTo>
                      <a:pt x="17289" y="14399"/>
                    </a:lnTo>
                    <a:lnTo>
                      <a:pt x="21600" y="143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78" name="Forma"/>
              <p:cNvSpPr/>
              <p:nvPr/>
            </p:nvSpPr>
            <p:spPr>
              <a:xfrm>
                <a:off x="3121932" y="308082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92" y="0"/>
                    </a:lnTo>
                    <a:lnTo>
                      <a:pt x="0" y="10783"/>
                    </a:lnTo>
                    <a:lnTo>
                      <a:pt x="5392" y="10783"/>
                    </a:lnTo>
                    <a:lnTo>
                      <a:pt x="1080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79" name="Forma"/>
              <p:cNvSpPr/>
              <p:nvPr/>
            </p:nvSpPr>
            <p:spPr>
              <a:xfrm>
                <a:off x="3192709" y="3161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801"/>
                    </a:lnTo>
                    <a:lnTo>
                      <a:pt x="0" y="10801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80" name="Triangolo"/>
              <p:cNvSpPr/>
              <p:nvPr/>
            </p:nvSpPr>
            <p:spPr>
              <a:xfrm>
                <a:off x="3450481" y="1803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81" name="Triangolo"/>
              <p:cNvSpPr/>
              <p:nvPr/>
            </p:nvSpPr>
            <p:spPr>
              <a:xfrm>
                <a:off x="3489045" y="33848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82" name="Forma"/>
              <p:cNvSpPr/>
              <p:nvPr/>
            </p:nvSpPr>
            <p:spPr>
              <a:xfrm>
                <a:off x="3860742" y="132016"/>
                <a:ext cx="28411" cy="44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44"/>
                    </a:moveTo>
                    <a:lnTo>
                      <a:pt x="12340" y="1963"/>
                    </a:lnTo>
                    <a:lnTo>
                      <a:pt x="6170" y="1963"/>
                    </a:lnTo>
                    <a:lnTo>
                      <a:pt x="6170" y="0"/>
                    </a:lnTo>
                    <a:lnTo>
                      <a:pt x="3901" y="2978"/>
                    </a:lnTo>
                    <a:lnTo>
                      <a:pt x="1931" y="6134"/>
                    </a:lnTo>
                    <a:lnTo>
                      <a:pt x="531" y="9665"/>
                    </a:lnTo>
                    <a:lnTo>
                      <a:pt x="0" y="13744"/>
                    </a:lnTo>
                    <a:lnTo>
                      <a:pt x="4142" y="15522"/>
                    </a:lnTo>
                    <a:lnTo>
                      <a:pt x="11278" y="19822"/>
                    </a:lnTo>
                    <a:lnTo>
                      <a:pt x="15430" y="21600"/>
                    </a:lnTo>
                    <a:lnTo>
                      <a:pt x="15430" y="19638"/>
                    </a:lnTo>
                    <a:lnTo>
                      <a:pt x="18520" y="15706"/>
                    </a:lnTo>
                    <a:lnTo>
                      <a:pt x="21600" y="1374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83" name="Forma"/>
              <p:cNvSpPr/>
              <p:nvPr/>
            </p:nvSpPr>
            <p:spPr>
              <a:xfrm>
                <a:off x="4000525" y="4033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Triangolo"/>
              <p:cNvSpPr/>
              <p:nvPr/>
            </p:nvSpPr>
            <p:spPr>
              <a:xfrm>
                <a:off x="4026916" y="4195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Forma"/>
              <p:cNvSpPr/>
              <p:nvPr/>
            </p:nvSpPr>
            <p:spPr>
              <a:xfrm>
                <a:off x="4201464" y="2979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414" y="7201"/>
                    </a:lnTo>
                    <a:lnTo>
                      <a:pt x="7207" y="0"/>
                    </a:lnTo>
                    <a:lnTo>
                      <a:pt x="7207" y="7201"/>
                    </a:lnTo>
                    <a:lnTo>
                      <a:pt x="0" y="14401"/>
                    </a:lnTo>
                    <a:lnTo>
                      <a:pt x="14414" y="14401"/>
                    </a:lnTo>
                    <a:lnTo>
                      <a:pt x="14414" y="21600"/>
                    </a:lnTo>
                    <a:lnTo>
                      <a:pt x="21600" y="14401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Forma"/>
              <p:cNvSpPr/>
              <p:nvPr/>
            </p:nvSpPr>
            <p:spPr>
              <a:xfrm>
                <a:off x="4292803" y="4378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17" y="0"/>
                    </a:lnTo>
                    <a:lnTo>
                      <a:pt x="0" y="10817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Triangolo"/>
              <p:cNvSpPr/>
              <p:nvPr/>
            </p:nvSpPr>
            <p:spPr>
              <a:xfrm>
                <a:off x="4298892" y="4438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Forma"/>
              <p:cNvSpPr/>
              <p:nvPr/>
            </p:nvSpPr>
            <p:spPr>
              <a:xfrm>
                <a:off x="4388205" y="123901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4331"/>
                    </a:lnTo>
                    <a:lnTo>
                      <a:pt x="0" y="4331"/>
                    </a:lnTo>
                    <a:lnTo>
                      <a:pt x="7186" y="8648"/>
                    </a:lnTo>
                    <a:lnTo>
                      <a:pt x="7186" y="17283"/>
                    </a:lnTo>
                    <a:lnTo>
                      <a:pt x="14393" y="21600"/>
                    </a:lnTo>
                    <a:lnTo>
                      <a:pt x="14393" y="86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Forma"/>
              <p:cNvSpPr/>
              <p:nvPr/>
            </p:nvSpPr>
            <p:spPr>
              <a:xfrm>
                <a:off x="4250442" y="456311"/>
                <a:ext cx="162370" cy="9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5"/>
                    </a:moveTo>
                    <a:lnTo>
                      <a:pt x="21061" y="4696"/>
                    </a:lnTo>
                    <a:lnTo>
                      <a:pt x="19661" y="2260"/>
                    </a:lnTo>
                    <a:lnTo>
                      <a:pt x="18361" y="0"/>
                    </a:lnTo>
                    <a:lnTo>
                      <a:pt x="18361" y="939"/>
                    </a:lnTo>
                    <a:lnTo>
                      <a:pt x="17821" y="1877"/>
                    </a:lnTo>
                    <a:lnTo>
                      <a:pt x="15087" y="2260"/>
                    </a:lnTo>
                    <a:lnTo>
                      <a:pt x="12556" y="2112"/>
                    </a:lnTo>
                    <a:lnTo>
                      <a:pt x="10226" y="1615"/>
                    </a:lnTo>
                    <a:lnTo>
                      <a:pt x="8101" y="939"/>
                    </a:lnTo>
                    <a:lnTo>
                      <a:pt x="8101" y="2819"/>
                    </a:lnTo>
                    <a:lnTo>
                      <a:pt x="8902" y="5811"/>
                    </a:lnTo>
                    <a:lnTo>
                      <a:pt x="8033" y="7044"/>
                    </a:lnTo>
                    <a:lnTo>
                      <a:pt x="6657" y="7574"/>
                    </a:lnTo>
                    <a:lnTo>
                      <a:pt x="5940" y="8453"/>
                    </a:lnTo>
                    <a:lnTo>
                      <a:pt x="4405" y="6485"/>
                    </a:lnTo>
                    <a:lnTo>
                      <a:pt x="1536" y="2907"/>
                    </a:lnTo>
                    <a:lnTo>
                      <a:pt x="0" y="939"/>
                    </a:lnTo>
                    <a:lnTo>
                      <a:pt x="1620" y="6573"/>
                    </a:lnTo>
                    <a:lnTo>
                      <a:pt x="2161" y="6573"/>
                    </a:lnTo>
                    <a:lnTo>
                      <a:pt x="2161" y="8453"/>
                    </a:lnTo>
                    <a:lnTo>
                      <a:pt x="1620" y="8453"/>
                    </a:lnTo>
                    <a:lnTo>
                      <a:pt x="2161" y="9392"/>
                    </a:lnTo>
                    <a:lnTo>
                      <a:pt x="3240" y="10331"/>
                    </a:lnTo>
                    <a:lnTo>
                      <a:pt x="3779" y="11269"/>
                    </a:lnTo>
                    <a:lnTo>
                      <a:pt x="7138" y="14791"/>
                    </a:lnTo>
                    <a:lnTo>
                      <a:pt x="9990" y="14088"/>
                    </a:lnTo>
                    <a:lnTo>
                      <a:pt x="12438" y="11269"/>
                    </a:lnTo>
                    <a:lnTo>
                      <a:pt x="14580" y="8453"/>
                    </a:lnTo>
                    <a:lnTo>
                      <a:pt x="15391" y="11110"/>
                    </a:lnTo>
                    <a:lnTo>
                      <a:pt x="16200" y="13499"/>
                    </a:lnTo>
                    <a:lnTo>
                      <a:pt x="17011" y="15718"/>
                    </a:lnTo>
                    <a:lnTo>
                      <a:pt x="17821" y="17845"/>
                    </a:lnTo>
                    <a:lnTo>
                      <a:pt x="19982" y="21600"/>
                    </a:lnTo>
                    <a:lnTo>
                      <a:pt x="19982" y="20661"/>
                    </a:lnTo>
                    <a:lnTo>
                      <a:pt x="20520" y="19723"/>
                    </a:lnTo>
                    <a:lnTo>
                      <a:pt x="19982" y="18784"/>
                    </a:lnTo>
                    <a:lnTo>
                      <a:pt x="18900" y="17845"/>
                    </a:lnTo>
                    <a:lnTo>
                      <a:pt x="18361" y="16907"/>
                    </a:lnTo>
                    <a:lnTo>
                      <a:pt x="18277" y="13941"/>
                    </a:lnTo>
                    <a:lnTo>
                      <a:pt x="17952" y="8453"/>
                    </a:lnTo>
                    <a:lnTo>
                      <a:pt x="17905" y="7659"/>
                    </a:lnTo>
                    <a:lnTo>
                      <a:pt x="17821" y="4696"/>
                    </a:lnTo>
                    <a:lnTo>
                      <a:pt x="18714" y="5255"/>
                    </a:lnTo>
                    <a:lnTo>
                      <a:pt x="20706" y="6017"/>
                    </a:lnTo>
                    <a:lnTo>
                      <a:pt x="21600" y="6573"/>
                    </a:lnTo>
                    <a:lnTo>
                      <a:pt x="21600" y="5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Forma"/>
              <p:cNvSpPr/>
              <p:nvPr/>
            </p:nvSpPr>
            <p:spPr>
              <a:xfrm>
                <a:off x="4412811" y="484683"/>
                <a:ext cx="28424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24"/>
                    </a:moveTo>
                    <a:lnTo>
                      <a:pt x="18512" y="15124"/>
                    </a:lnTo>
                    <a:lnTo>
                      <a:pt x="15433" y="12965"/>
                    </a:lnTo>
                    <a:lnTo>
                      <a:pt x="15433" y="8641"/>
                    </a:lnTo>
                    <a:lnTo>
                      <a:pt x="18512" y="6482"/>
                    </a:lnTo>
                    <a:lnTo>
                      <a:pt x="18512" y="2165"/>
                    </a:lnTo>
                    <a:lnTo>
                      <a:pt x="9256" y="2165"/>
                    </a:lnTo>
                    <a:lnTo>
                      <a:pt x="3088" y="4324"/>
                    </a:lnTo>
                    <a:lnTo>
                      <a:pt x="3088" y="2165"/>
                    </a:lnTo>
                    <a:lnTo>
                      <a:pt x="0" y="0"/>
                    </a:lnTo>
                    <a:lnTo>
                      <a:pt x="0" y="6482"/>
                    </a:lnTo>
                    <a:lnTo>
                      <a:pt x="6177" y="6482"/>
                    </a:lnTo>
                    <a:lnTo>
                      <a:pt x="6177" y="8641"/>
                    </a:lnTo>
                    <a:lnTo>
                      <a:pt x="3088" y="12965"/>
                    </a:lnTo>
                    <a:lnTo>
                      <a:pt x="3088" y="15124"/>
                    </a:lnTo>
                    <a:lnTo>
                      <a:pt x="9256" y="15124"/>
                    </a:lnTo>
                    <a:lnTo>
                      <a:pt x="9256" y="19441"/>
                    </a:lnTo>
                    <a:lnTo>
                      <a:pt x="6177" y="21600"/>
                    </a:lnTo>
                    <a:lnTo>
                      <a:pt x="12345" y="19441"/>
                    </a:lnTo>
                    <a:lnTo>
                      <a:pt x="15433" y="17282"/>
                    </a:lnTo>
                    <a:lnTo>
                      <a:pt x="21600" y="151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Triangolo"/>
              <p:cNvSpPr/>
              <p:nvPr/>
            </p:nvSpPr>
            <p:spPr>
              <a:xfrm>
                <a:off x="4457210" y="1722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Forma"/>
              <p:cNvSpPr/>
              <p:nvPr/>
            </p:nvSpPr>
            <p:spPr>
              <a:xfrm>
                <a:off x="4455178" y="1580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00" y="0"/>
                    </a:lnTo>
                    <a:lnTo>
                      <a:pt x="10800" y="1078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Quadrato"/>
              <p:cNvSpPr/>
              <p:nvPr/>
            </p:nvSpPr>
            <p:spPr>
              <a:xfrm>
                <a:off x="4461268" y="16823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Triangolo"/>
              <p:cNvSpPr/>
              <p:nvPr/>
            </p:nvSpPr>
            <p:spPr>
              <a:xfrm>
                <a:off x="4485627" y="1905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Forma"/>
              <p:cNvSpPr/>
              <p:nvPr/>
            </p:nvSpPr>
            <p:spPr>
              <a:xfrm>
                <a:off x="4546517" y="1844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4408" y="7215"/>
                    </a:lnTo>
                    <a:lnTo>
                      <a:pt x="7192" y="0"/>
                    </a:lnTo>
                    <a:lnTo>
                      <a:pt x="7192" y="7215"/>
                    </a:lnTo>
                    <a:lnTo>
                      <a:pt x="0" y="7215"/>
                    </a:lnTo>
                    <a:lnTo>
                      <a:pt x="0" y="14408"/>
                    </a:lnTo>
                    <a:lnTo>
                      <a:pt x="7192" y="14408"/>
                    </a:lnTo>
                    <a:lnTo>
                      <a:pt x="14408" y="21600"/>
                    </a:lnTo>
                    <a:lnTo>
                      <a:pt x="21600" y="14408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Triangolo"/>
              <p:cNvSpPr/>
              <p:nvPr/>
            </p:nvSpPr>
            <p:spPr>
              <a:xfrm>
                <a:off x="4570875" y="1966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Forma"/>
              <p:cNvSpPr/>
              <p:nvPr/>
            </p:nvSpPr>
            <p:spPr>
              <a:xfrm>
                <a:off x="4729188" y="3668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2" y="7201"/>
                    </a:lnTo>
                    <a:lnTo>
                      <a:pt x="7208" y="0"/>
                    </a:lnTo>
                    <a:lnTo>
                      <a:pt x="7208" y="7201"/>
                    </a:lnTo>
                    <a:lnTo>
                      <a:pt x="0" y="7201"/>
                    </a:lnTo>
                    <a:lnTo>
                      <a:pt x="0" y="14401"/>
                    </a:lnTo>
                    <a:lnTo>
                      <a:pt x="14392" y="14401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Forma"/>
              <p:cNvSpPr/>
              <p:nvPr/>
            </p:nvSpPr>
            <p:spPr>
              <a:xfrm>
                <a:off x="4790077" y="2513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Forma"/>
              <p:cNvSpPr/>
              <p:nvPr/>
            </p:nvSpPr>
            <p:spPr>
              <a:xfrm>
                <a:off x="511739" y="354965"/>
                <a:ext cx="3799600" cy="11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56"/>
                    </a:moveTo>
                    <a:lnTo>
                      <a:pt x="21577" y="21600"/>
                    </a:lnTo>
                    <a:lnTo>
                      <a:pt x="21600" y="21600"/>
                    </a:lnTo>
                    <a:lnTo>
                      <a:pt x="21600" y="20856"/>
                    </a:lnTo>
                    <a:close/>
                    <a:moveTo>
                      <a:pt x="46" y="13407"/>
                    </a:moveTo>
                    <a:lnTo>
                      <a:pt x="23" y="13407"/>
                    </a:lnTo>
                    <a:lnTo>
                      <a:pt x="46" y="14152"/>
                    </a:lnTo>
                    <a:lnTo>
                      <a:pt x="46" y="13407"/>
                    </a:lnTo>
                    <a:close/>
                    <a:moveTo>
                      <a:pt x="9577" y="0"/>
                    </a:moveTo>
                    <a:lnTo>
                      <a:pt x="9554" y="0"/>
                    </a:lnTo>
                    <a:lnTo>
                      <a:pt x="9577" y="215"/>
                    </a:lnTo>
                    <a:lnTo>
                      <a:pt x="9577" y="0"/>
                    </a:lnTo>
                    <a:close/>
                    <a:moveTo>
                      <a:pt x="23" y="13407"/>
                    </a:moveTo>
                    <a:lnTo>
                      <a:pt x="0" y="13407"/>
                    </a:lnTo>
                    <a:lnTo>
                      <a:pt x="23" y="14152"/>
                    </a:lnTo>
                    <a:lnTo>
                      <a:pt x="23" y="13407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66" name="object 27"/>
            <p:cNvGrpSpPr/>
            <p:nvPr/>
          </p:nvGrpSpPr>
          <p:grpSpPr>
            <a:xfrm>
              <a:off x="935425" y="934053"/>
              <a:ext cx="4613765" cy="448475"/>
              <a:chOff x="0" y="0"/>
              <a:chExt cx="4613763" cy="448474"/>
            </a:xfrm>
          </p:grpSpPr>
          <p:sp>
            <p:nvSpPr>
              <p:cNvPr id="2601" name="Forma"/>
              <p:cNvSpPr/>
              <p:nvPr/>
            </p:nvSpPr>
            <p:spPr>
              <a:xfrm>
                <a:off x="0" y="168229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801"/>
                    </a:lnTo>
                    <a:lnTo>
                      <a:pt x="10817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Forma"/>
              <p:cNvSpPr/>
              <p:nvPr/>
            </p:nvSpPr>
            <p:spPr>
              <a:xfrm>
                <a:off x="8115" y="176332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7" y="10799"/>
                    </a:lnTo>
                    <a:lnTo>
                      <a:pt x="10817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Triangolo"/>
              <p:cNvSpPr/>
              <p:nvPr/>
            </p:nvSpPr>
            <p:spPr>
              <a:xfrm>
                <a:off x="32473" y="1418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Triangolo"/>
              <p:cNvSpPr/>
              <p:nvPr/>
            </p:nvSpPr>
            <p:spPr>
              <a:xfrm>
                <a:off x="91338" y="1864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Forma"/>
              <p:cNvSpPr/>
              <p:nvPr/>
            </p:nvSpPr>
            <p:spPr>
              <a:xfrm>
                <a:off x="140049" y="2067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7192" y="14408"/>
                    </a:lnTo>
                    <a:lnTo>
                      <a:pt x="1440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Forma"/>
              <p:cNvSpPr/>
              <p:nvPr/>
            </p:nvSpPr>
            <p:spPr>
              <a:xfrm>
                <a:off x="164407" y="1074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Forma"/>
              <p:cNvSpPr/>
              <p:nvPr/>
            </p:nvSpPr>
            <p:spPr>
              <a:xfrm>
                <a:off x="194849" y="1966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0" y="10801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Forma"/>
              <p:cNvSpPr/>
              <p:nvPr/>
            </p:nvSpPr>
            <p:spPr>
              <a:xfrm>
                <a:off x="194849" y="1378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Forma"/>
              <p:cNvSpPr/>
              <p:nvPr/>
            </p:nvSpPr>
            <p:spPr>
              <a:xfrm>
                <a:off x="209054" y="1358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14" y="0"/>
                    </a:lnTo>
                    <a:lnTo>
                      <a:pt x="0" y="10783"/>
                    </a:lnTo>
                    <a:lnTo>
                      <a:pt x="7207" y="10783"/>
                    </a:lnTo>
                    <a:lnTo>
                      <a:pt x="1441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Forma"/>
              <p:cNvSpPr/>
              <p:nvPr/>
            </p:nvSpPr>
            <p:spPr>
              <a:xfrm>
                <a:off x="213118" y="2371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10800"/>
                    </a:lnTo>
                    <a:lnTo>
                      <a:pt x="7207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11" name="Forma"/>
              <p:cNvSpPr/>
              <p:nvPr/>
            </p:nvSpPr>
            <p:spPr>
              <a:xfrm>
                <a:off x="215150" y="1864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12" name="Forma"/>
              <p:cNvSpPr/>
              <p:nvPr/>
            </p:nvSpPr>
            <p:spPr>
              <a:xfrm>
                <a:off x="215150" y="14593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84" y="0"/>
                    </a:lnTo>
                    <a:lnTo>
                      <a:pt x="10784" y="7199"/>
                    </a:lnTo>
                    <a:lnTo>
                      <a:pt x="0" y="14401"/>
                    </a:lnTo>
                    <a:lnTo>
                      <a:pt x="10784" y="21600"/>
                    </a:lnTo>
                    <a:lnTo>
                      <a:pt x="10784" y="14401"/>
                    </a:lnTo>
                    <a:lnTo>
                      <a:pt x="21600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13" name="Forma"/>
              <p:cNvSpPr/>
              <p:nvPr/>
            </p:nvSpPr>
            <p:spPr>
              <a:xfrm>
                <a:off x="229355" y="170528"/>
                <a:ext cx="12701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8"/>
                    </a:moveTo>
                    <a:lnTo>
                      <a:pt x="14408" y="0"/>
                    </a:lnTo>
                    <a:lnTo>
                      <a:pt x="7192" y="0"/>
                    </a:lnTo>
                    <a:lnTo>
                      <a:pt x="7192" y="4318"/>
                    </a:lnTo>
                    <a:lnTo>
                      <a:pt x="0" y="12951"/>
                    </a:lnTo>
                    <a:lnTo>
                      <a:pt x="0" y="17269"/>
                    </a:lnTo>
                    <a:lnTo>
                      <a:pt x="7192" y="17269"/>
                    </a:lnTo>
                    <a:lnTo>
                      <a:pt x="7192" y="21600"/>
                    </a:lnTo>
                    <a:lnTo>
                      <a:pt x="14408" y="21600"/>
                    </a:lnTo>
                    <a:lnTo>
                      <a:pt x="14408" y="12951"/>
                    </a:lnTo>
                    <a:lnTo>
                      <a:pt x="21600" y="8635"/>
                    </a:lnTo>
                    <a:lnTo>
                      <a:pt x="21600" y="43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14" name="Forma"/>
              <p:cNvSpPr/>
              <p:nvPr/>
            </p:nvSpPr>
            <p:spPr>
              <a:xfrm>
                <a:off x="221494" y="142144"/>
                <a:ext cx="44654" cy="28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5"/>
                    </a:moveTo>
                    <a:lnTo>
                      <a:pt x="18627" y="4339"/>
                    </a:lnTo>
                    <a:lnTo>
                      <a:pt x="15462" y="3093"/>
                    </a:lnTo>
                    <a:lnTo>
                      <a:pt x="11937" y="1836"/>
                    </a:lnTo>
                    <a:lnTo>
                      <a:pt x="7857" y="0"/>
                    </a:lnTo>
                    <a:lnTo>
                      <a:pt x="7857" y="3093"/>
                    </a:lnTo>
                    <a:lnTo>
                      <a:pt x="5891" y="9259"/>
                    </a:lnTo>
                    <a:lnTo>
                      <a:pt x="5891" y="12342"/>
                    </a:lnTo>
                    <a:lnTo>
                      <a:pt x="1966" y="12342"/>
                    </a:lnTo>
                    <a:lnTo>
                      <a:pt x="1966" y="15425"/>
                    </a:lnTo>
                    <a:lnTo>
                      <a:pt x="0" y="18517"/>
                    </a:lnTo>
                    <a:lnTo>
                      <a:pt x="3932" y="21600"/>
                    </a:lnTo>
                    <a:lnTo>
                      <a:pt x="5891" y="21600"/>
                    </a:lnTo>
                    <a:lnTo>
                      <a:pt x="5891" y="18517"/>
                    </a:lnTo>
                    <a:lnTo>
                      <a:pt x="7857" y="15425"/>
                    </a:lnTo>
                    <a:lnTo>
                      <a:pt x="13749" y="15425"/>
                    </a:lnTo>
                    <a:lnTo>
                      <a:pt x="13749" y="12342"/>
                    </a:lnTo>
                    <a:lnTo>
                      <a:pt x="15708" y="12342"/>
                    </a:lnTo>
                    <a:lnTo>
                      <a:pt x="15708" y="18517"/>
                    </a:lnTo>
                    <a:lnTo>
                      <a:pt x="19640" y="18517"/>
                    </a:lnTo>
                    <a:lnTo>
                      <a:pt x="19640" y="15425"/>
                    </a:lnTo>
                    <a:lnTo>
                      <a:pt x="21600" y="9259"/>
                    </a:lnTo>
                    <a:lnTo>
                      <a:pt x="21600" y="617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15" name="Triangolo"/>
              <p:cNvSpPr/>
              <p:nvPr/>
            </p:nvSpPr>
            <p:spPr>
              <a:xfrm>
                <a:off x="322719" y="1053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16" name="Forma"/>
              <p:cNvSpPr/>
              <p:nvPr/>
            </p:nvSpPr>
            <p:spPr>
              <a:xfrm>
                <a:off x="527723" y="3121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17" name="Forma"/>
              <p:cNvSpPr/>
              <p:nvPr/>
            </p:nvSpPr>
            <p:spPr>
              <a:xfrm>
                <a:off x="560197" y="3364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3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18" name="Triangolo"/>
              <p:cNvSpPr/>
              <p:nvPr/>
            </p:nvSpPr>
            <p:spPr>
              <a:xfrm>
                <a:off x="566286" y="3324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19" name="Forma"/>
              <p:cNvSpPr/>
              <p:nvPr/>
            </p:nvSpPr>
            <p:spPr>
              <a:xfrm>
                <a:off x="791578" y="1560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17" y="0"/>
                    </a:lnTo>
                    <a:lnTo>
                      <a:pt x="10817" y="10783"/>
                    </a:lnTo>
                    <a:lnTo>
                      <a:pt x="0" y="1078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20" name="Forma"/>
              <p:cNvSpPr/>
              <p:nvPr/>
            </p:nvSpPr>
            <p:spPr>
              <a:xfrm>
                <a:off x="805789" y="1702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7208" y="7201"/>
                    </a:ln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21" name="Triangolo"/>
              <p:cNvSpPr/>
              <p:nvPr/>
            </p:nvSpPr>
            <p:spPr>
              <a:xfrm>
                <a:off x="947870" y="16620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22" name="Forma"/>
              <p:cNvSpPr/>
              <p:nvPr/>
            </p:nvSpPr>
            <p:spPr>
              <a:xfrm>
                <a:off x="903471" y="125939"/>
                <a:ext cx="60897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20158" y="4317"/>
                    </a:lnTo>
                    <a:lnTo>
                      <a:pt x="18722" y="2159"/>
                    </a:lnTo>
                    <a:lnTo>
                      <a:pt x="20158" y="2159"/>
                    </a:lnTo>
                    <a:lnTo>
                      <a:pt x="20158" y="0"/>
                    </a:lnTo>
                    <a:lnTo>
                      <a:pt x="15839" y="0"/>
                    </a:lnTo>
                    <a:lnTo>
                      <a:pt x="12825" y="1617"/>
                    </a:lnTo>
                    <a:lnTo>
                      <a:pt x="7333" y="4858"/>
                    </a:lnTo>
                    <a:lnTo>
                      <a:pt x="4320" y="6476"/>
                    </a:lnTo>
                    <a:lnTo>
                      <a:pt x="2883" y="7559"/>
                    </a:lnTo>
                    <a:lnTo>
                      <a:pt x="2883" y="6476"/>
                    </a:lnTo>
                    <a:lnTo>
                      <a:pt x="1442" y="4317"/>
                    </a:lnTo>
                    <a:lnTo>
                      <a:pt x="0" y="6476"/>
                    </a:lnTo>
                    <a:lnTo>
                      <a:pt x="1442" y="6476"/>
                    </a:lnTo>
                    <a:lnTo>
                      <a:pt x="2401" y="7917"/>
                    </a:lnTo>
                    <a:lnTo>
                      <a:pt x="1442" y="8635"/>
                    </a:lnTo>
                    <a:lnTo>
                      <a:pt x="1442" y="10800"/>
                    </a:lnTo>
                    <a:lnTo>
                      <a:pt x="0" y="10800"/>
                    </a:lnTo>
                    <a:lnTo>
                      <a:pt x="7919" y="17005"/>
                    </a:lnTo>
                    <a:lnTo>
                      <a:pt x="11744" y="19604"/>
                    </a:lnTo>
                    <a:lnTo>
                      <a:pt x="15839" y="21600"/>
                    </a:lnTo>
                    <a:lnTo>
                      <a:pt x="15839" y="19435"/>
                    </a:lnTo>
                    <a:lnTo>
                      <a:pt x="17280" y="17276"/>
                    </a:lnTo>
                    <a:lnTo>
                      <a:pt x="15839" y="15118"/>
                    </a:lnTo>
                    <a:lnTo>
                      <a:pt x="17280" y="15118"/>
                    </a:lnTo>
                    <a:lnTo>
                      <a:pt x="17280" y="12959"/>
                    </a:lnTo>
                    <a:lnTo>
                      <a:pt x="18722" y="12959"/>
                    </a:lnTo>
                    <a:lnTo>
                      <a:pt x="18722" y="8635"/>
                    </a:lnTo>
                    <a:lnTo>
                      <a:pt x="20158" y="6476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23" name="Triangolo"/>
              <p:cNvSpPr/>
              <p:nvPr/>
            </p:nvSpPr>
            <p:spPr>
              <a:xfrm>
                <a:off x="964107" y="12566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24" name="Forma"/>
              <p:cNvSpPr/>
              <p:nvPr/>
            </p:nvSpPr>
            <p:spPr>
              <a:xfrm>
                <a:off x="976547" y="125939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592" y="4317"/>
                    </a:lnTo>
                    <a:lnTo>
                      <a:pt x="3592" y="8634"/>
                    </a:lnTo>
                    <a:lnTo>
                      <a:pt x="7196" y="12952"/>
                    </a:lnTo>
                    <a:lnTo>
                      <a:pt x="0" y="12952"/>
                    </a:lnTo>
                    <a:lnTo>
                      <a:pt x="0" y="17269"/>
                    </a:lnTo>
                    <a:lnTo>
                      <a:pt x="3592" y="21600"/>
                    </a:lnTo>
                    <a:lnTo>
                      <a:pt x="10800" y="12952"/>
                    </a:lnTo>
                    <a:lnTo>
                      <a:pt x="14392" y="43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25" name="Forma"/>
              <p:cNvSpPr/>
              <p:nvPr/>
            </p:nvSpPr>
            <p:spPr>
              <a:xfrm>
                <a:off x="1075740" y="33037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10784" y="10816"/>
                    </a:lnTo>
                    <a:lnTo>
                      <a:pt x="0" y="10816"/>
                    </a:lnTo>
                    <a:lnTo>
                      <a:pt x="1078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26" name="Quadrato"/>
              <p:cNvSpPr/>
              <p:nvPr/>
            </p:nvSpPr>
            <p:spPr>
              <a:xfrm>
                <a:off x="1122419" y="6890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27" name="Forma"/>
              <p:cNvSpPr/>
              <p:nvPr/>
            </p:nvSpPr>
            <p:spPr>
              <a:xfrm>
                <a:off x="1234059" y="1925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783" y="21600"/>
                    </a:lnTo>
                    <a:lnTo>
                      <a:pt x="10783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28" name="Forma"/>
              <p:cNvSpPr/>
              <p:nvPr/>
            </p:nvSpPr>
            <p:spPr>
              <a:xfrm>
                <a:off x="1224171" y="48913"/>
                <a:ext cx="24347" cy="3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6"/>
                    </a:moveTo>
                    <a:lnTo>
                      <a:pt x="16203" y="3798"/>
                    </a:lnTo>
                    <a:lnTo>
                      <a:pt x="5398" y="1607"/>
                    </a:lnTo>
                    <a:lnTo>
                      <a:pt x="0" y="0"/>
                    </a:lnTo>
                    <a:lnTo>
                      <a:pt x="0" y="18894"/>
                    </a:lnTo>
                    <a:lnTo>
                      <a:pt x="3595" y="18894"/>
                    </a:lnTo>
                    <a:lnTo>
                      <a:pt x="7201" y="21600"/>
                    </a:lnTo>
                    <a:lnTo>
                      <a:pt x="10468" y="17549"/>
                    </a:lnTo>
                    <a:lnTo>
                      <a:pt x="18344" y="9447"/>
                    </a:lnTo>
                    <a:lnTo>
                      <a:pt x="21600" y="5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29" name="Quadrato"/>
              <p:cNvSpPr/>
              <p:nvPr/>
            </p:nvSpPr>
            <p:spPr>
              <a:xfrm>
                <a:off x="1244199" y="4864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30" name="Forma"/>
              <p:cNvSpPr/>
              <p:nvPr/>
            </p:nvSpPr>
            <p:spPr>
              <a:xfrm>
                <a:off x="1252581" y="44589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91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5404" y="14401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31" name="Forma"/>
              <p:cNvSpPr/>
              <p:nvPr/>
            </p:nvSpPr>
            <p:spPr>
              <a:xfrm>
                <a:off x="1252581" y="243489"/>
                <a:ext cx="24360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3" y="0"/>
                    </a:lnTo>
                    <a:lnTo>
                      <a:pt x="10800" y="5395"/>
                    </a:lnTo>
                    <a:lnTo>
                      <a:pt x="3604" y="5395"/>
                    </a:lnTo>
                    <a:lnTo>
                      <a:pt x="3604" y="10808"/>
                    </a:lnTo>
                    <a:lnTo>
                      <a:pt x="0" y="16205"/>
                    </a:lnTo>
                    <a:lnTo>
                      <a:pt x="3604" y="16205"/>
                    </a:lnTo>
                    <a:lnTo>
                      <a:pt x="10800" y="21600"/>
                    </a:lnTo>
                    <a:lnTo>
                      <a:pt x="14403" y="21600"/>
                    </a:lnTo>
                    <a:lnTo>
                      <a:pt x="21600" y="108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32" name="Forma"/>
              <p:cNvSpPr/>
              <p:nvPr/>
            </p:nvSpPr>
            <p:spPr>
              <a:xfrm>
                <a:off x="1264760" y="109448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7289" y="7199"/>
                    </a:lnTo>
                    <a:lnTo>
                      <a:pt x="8638" y="0"/>
                    </a:lnTo>
                    <a:lnTo>
                      <a:pt x="4325" y="0"/>
                    </a:lnTo>
                    <a:lnTo>
                      <a:pt x="4325" y="7199"/>
                    </a:lnTo>
                    <a:lnTo>
                      <a:pt x="0" y="14399"/>
                    </a:lnTo>
                    <a:lnTo>
                      <a:pt x="4325" y="21600"/>
                    </a:lnTo>
                    <a:lnTo>
                      <a:pt x="17289" y="21600"/>
                    </a:lnTo>
                    <a:lnTo>
                      <a:pt x="17289" y="14399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33" name="Triangolo"/>
              <p:cNvSpPr/>
              <p:nvPr/>
            </p:nvSpPr>
            <p:spPr>
              <a:xfrm>
                <a:off x="1280737" y="1013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34" name="Quadrato"/>
              <p:cNvSpPr/>
              <p:nvPr/>
            </p:nvSpPr>
            <p:spPr>
              <a:xfrm>
                <a:off x="1284795" y="16215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35" name="Forma"/>
              <p:cNvSpPr/>
              <p:nvPr/>
            </p:nvSpPr>
            <p:spPr>
              <a:xfrm>
                <a:off x="1286827" y="1094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3" y="7199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783" y="143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36" name="Forma"/>
              <p:cNvSpPr/>
              <p:nvPr/>
            </p:nvSpPr>
            <p:spPr>
              <a:xfrm>
                <a:off x="1359896" y="101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783"/>
                    </a:lnTo>
                    <a:lnTo>
                      <a:pt x="0" y="10783"/>
                    </a:lnTo>
                    <a:lnTo>
                      <a:pt x="10800" y="21600"/>
                    </a:lnTo>
                    <a:lnTo>
                      <a:pt x="21600" y="10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37" name="Forma"/>
              <p:cNvSpPr/>
              <p:nvPr/>
            </p:nvSpPr>
            <p:spPr>
              <a:xfrm>
                <a:off x="1365986" y="182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4392" y="10801"/>
                    </a:lnTo>
                    <a:lnTo>
                      <a:pt x="7208" y="0"/>
                    </a:lnTo>
                    <a:lnTo>
                      <a:pt x="0" y="0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38" name="Forma"/>
              <p:cNvSpPr/>
              <p:nvPr/>
            </p:nvSpPr>
            <p:spPr>
              <a:xfrm>
                <a:off x="1504270" y="207003"/>
                <a:ext cx="2841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8"/>
                    </a:moveTo>
                    <a:lnTo>
                      <a:pt x="16492" y="6834"/>
                    </a:lnTo>
                    <a:lnTo>
                      <a:pt x="10795" y="3383"/>
                    </a:lnTo>
                    <a:lnTo>
                      <a:pt x="5108" y="930"/>
                    </a:lnTo>
                    <a:lnTo>
                      <a:pt x="0" y="0"/>
                    </a:lnTo>
                    <a:lnTo>
                      <a:pt x="4625" y="4905"/>
                    </a:lnTo>
                    <a:lnTo>
                      <a:pt x="13885" y="16711"/>
                    </a:lnTo>
                    <a:lnTo>
                      <a:pt x="18510" y="21600"/>
                    </a:lnTo>
                    <a:lnTo>
                      <a:pt x="18510" y="16203"/>
                    </a:lnTo>
                    <a:lnTo>
                      <a:pt x="21600" y="16203"/>
                    </a:lnTo>
                    <a:lnTo>
                      <a:pt x="21600" y="108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39" name="Forma"/>
              <p:cNvSpPr/>
              <p:nvPr/>
            </p:nvSpPr>
            <p:spPr>
              <a:xfrm>
                <a:off x="1761775" y="3101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00" y="0"/>
                    </a:lnTo>
                    <a:lnTo>
                      <a:pt x="0" y="10817"/>
                    </a:lnTo>
                    <a:lnTo>
                      <a:pt x="10800" y="10817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40" name="Forma"/>
              <p:cNvSpPr/>
              <p:nvPr/>
            </p:nvSpPr>
            <p:spPr>
              <a:xfrm>
                <a:off x="1769897" y="3019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783" y="0"/>
                    </a:lnTo>
                    <a:lnTo>
                      <a:pt x="10783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41" name="Triangolo"/>
              <p:cNvSpPr/>
              <p:nvPr/>
            </p:nvSpPr>
            <p:spPr>
              <a:xfrm>
                <a:off x="1775986" y="2999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42" name="Forma"/>
              <p:cNvSpPr/>
              <p:nvPr/>
            </p:nvSpPr>
            <p:spPr>
              <a:xfrm>
                <a:off x="1743766" y="320514"/>
                <a:ext cx="73077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16"/>
                    </a:moveTo>
                    <a:lnTo>
                      <a:pt x="19798" y="15722"/>
                    </a:lnTo>
                    <a:lnTo>
                      <a:pt x="16198" y="8963"/>
                    </a:lnTo>
                    <a:lnTo>
                      <a:pt x="14400" y="6169"/>
                    </a:lnTo>
                    <a:lnTo>
                      <a:pt x="14400" y="0"/>
                    </a:lnTo>
                    <a:lnTo>
                      <a:pt x="12001" y="0"/>
                    </a:lnTo>
                    <a:lnTo>
                      <a:pt x="12001" y="3085"/>
                    </a:lnTo>
                    <a:lnTo>
                      <a:pt x="13191" y="6159"/>
                    </a:lnTo>
                    <a:lnTo>
                      <a:pt x="9618" y="6121"/>
                    </a:lnTo>
                    <a:lnTo>
                      <a:pt x="6149" y="5782"/>
                    </a:lnTo>
                    <a:lnTo>
                      <a:pt x="2906" y="4864"/>
                    </a:lnTo>
                    <a:lnTo>
                      <a:pt x="0" y="3085"/>
                    </a:lnTo>
                    <a:lnTo>
                      <a:pt x="1614" y="7716"/>
                    </a:lnTo>
                    <a:lnTo>
                      <a:pt x="4389" y="16969"/>
                    </a:lnTo>
                    <a:lnTo>
                      <a:pt x="5999" y="21600"/>
                    </a:lnTo>
                    <a:lnTo>
                      <a:pt x="9618" y="21552"/>
                    </a:lnTo>
                    <a:lnTo>
                      <a:pt x="13349" y="21213"/>
                    </a:lnTo>
                    <a:lnTo>
                      <a:pt x="17305" y="20295"/>
                    </a:lnTo>
                    <a:lnTo>
                      <a:pt x="21600" y="185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43" name="Forma"/>
              <p:cNvSpPr/>
              <p:nvPr/>
            </p:nvSpPr>
            <p:spPr>
              <a:xfrm>
                <a:off x="1788420" y="284027"/>
                <a:ext cx="36538" cy="40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3"/>
                    </a:moveTo>
                    <a:lnTo>
                      <a:pt x="19836" y="12756"/>
                    </a:lnTo>
                    <a:lnTo>
                      <a:pt x="18296" y="8641"/>
                    </a:lnTo>
                    <a:lnTo>
                      <a:pt x="17216" y="4520"/>
                    </a:lnTo>
                    <a:lnTo>
                      <a:pt x="16803" y="0"/>
                    </a:lnTo>
                    <a:lnTo>
                      <a:pt x="2403" y="6483"/>
                    </a:lnTo>
                    <a:lnTo>
                      <a:pt x="2403" y="10800"/>
                    </a:lnTo>
                    <a:lnTo>
                      <a:pt x="0" y="12959"/>
                    </a:lnTo>
                    <a:lnTo>
                      <a:pt x="0" y="15117"/>
                    </a:lnTo>
                    <a:lnTo>
                      <a:pt x="19197" y="21600"/>
                    </a:lnTo>
                    <a:lnTo>
                      <a:pt x="21600" y="19441"/>
                    </a:lnTo>
                    <a:lnTo>
                      <a:pt x="21600" y="172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44" name="Forma"/>
              <p:cNvSpPr/>
              <p:nvPr/>
            </p:nvSpPr>
            <p:spPr>
              <a:xfrm>
                <a:off x="1816582" y="324566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5"/>
                    </a:moveTo>
                    <a:lnTo>
                      <a:pt x="14392" y="5395"/>
                    </a:lnTo>
                    <a:lnTo>
                      <a:pt x="7185" y="0"/>
                    </a:lnTo>
                    <a:lnTo>
                      <a:pt x="7185" y="5395"/>
                    </a:lnTo>
                    <a:lnTo>
                      <a:pt x="0" y="16203"/>
                    </a:lnTo>
                    <a:lnTo>
                      <a:pt x="0" y="21600"/>
                    </a:lnTo>
                    <a:lnTo>
                      <a:pt x="21600" y="539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45" name="Triangolo"/>
              <p:cNvSpPr/>
              <p:nvPr/>
            </p:nvSpPr>
            <p:spPr>
              <a:xfrm>
                <a:off x="2015490" y="932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46" name="Forma"/>
              <p:cNvSpPr/>
              <p:nvPr/>
            </p:nvSpPr>
            <p:spPr>
              <a:xfrm>
                <a:off x="2021573" y="1074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0"/>
                    </a:lnTo>
                    <a:lnTo>
                      <a:pt x="0" y="10800"/>
                    </a:lnTo>
                    <a:lnTo>
                      <a:pt x="10817" y="108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47" name="Triangolo"/>
              <p:cNvSpPr/>
              <p:nvPr/>
            </p:nvSpPr>
            <p:spPr>
              <a:xfrm>
                <a:off x="2080437" y="1743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48" name="Forma"/>
              <p:cNvSpPr/>
              <p:nvPr/>
            </p:nvSpPr>
            <p:spPr>
              <a:xfrm>
                <a:off x="2246871" y="607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49" name="Triangolo"/>
              <p:cNvSpPr/>
              <p:nvPr/>
            </p:nvSpPr>
            <p:spPr>
              <a:xfrm>
                <a:off x="2250928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50" name="Triangolo"/>
              <p:cNvSpPr/>
              <p:nvPr/>
            </p:nvSpPr>
            <p:spPr>
              <a:xfrm>
                <a:off x="2729941" y="2878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51" name="Triangolo"/>
              <p:cNvSpPr/>
              <p:nvPr/>
            </p:nvSpPr>
            <p:spPr>
              <a:xfrm>
                <a:off x="2733998" y="2999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52" name="Triangolo"/>
              <p:cNvSpPr/>
              <p:nvPr/>
            </p:nvSpPr>
            <p:spPr>
              <a:xfrm>
                <a:off x="2733998" y="29693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53" name="Forma"/>
              <p:cNvSpPr/>
              <p:nvPr/>
            </p:nvSpPr>
            <p:spPr>
              <a:xfrm>
                <a:off x="2733998" y="29288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13"/>
                    </a:lnTo>
                    <a:lnTo>
                      <a:pt x="10800" y="21600"/>
                    </a:lnTo>
                    <a:lnTo>
                      <a:pt x="21600" y="144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54" name="Quadrato"/>
              <p:cNvSpPr/>
              <p:nvPr/>
            </p:nvSpPr>
            <p:spPr>
              <a:xfrm>
                <a:off x="2738062" y="30402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55" name="Quadrato"/>
              <p:cNvSpPr/>
              <p:nvPr/>
            </p:nvSpPr>
            <p:spPr>
              <a:xfrm>
                <a:off x="2742120" y="28781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56" name="Forma"/>
              <p:cNvSpPr/>
              <p:nvPr/>
            </p:nvSpPr>
            <p:spPr>
              <a:xfrm>
                <a:off x="3870889" y="263492"/>
                <a:ext cx="162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792" y="7192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385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57" name="Forma"/>
              <p:cNvSpPr/>
              <p:nvPr/>
            </p:nvSpPr>
            <p:spPr>
              <a:xfrm>
                <a:off x="4041127" y="3040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5" y="0"/>
                    </a:lnTo>
                    <a:lnTo>
                      <a:pt x="7185" y="7192"/>
                    </a:lnTo>
                    <a:lnTo>
                      <a:pt x="0" y="7192"/>
                    </a:lnTo>
                    <a:lnTo>
                      <a:pt x="0" y="14385"/>
                    </a:lnTo>
                    <a:lnTo>
                      <a:pt x="7185" y="14385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58" name="Forma"/>
              <p:cNvSpPr/>
              <p:nvPr/>
            </p:nvSpPr>
            <p:spPr>
              <a:xfrm>
                <a:off x="4087805" y="43577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10783"/>
                    </a:lnTo>
                    <a:lnTo>
                      <a:pt x="21600" y="10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59" name="Forma"/>
              <p:cNvSpPr/>
              <p:nvPr/>
            </p:nvSpPr>
            <p:spPr>
              <a:xfrm>
                <a:off x="4262361" y="1925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7" y="0"/>
                    </a:lnTo>
                    <a:lnTo>
                      <a:pt x="10817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60" name="Forma"/>
              <p:cNvSpPr/>
              <p:nvPr/>
            </p:nvSpPr>
            <p:spPr>
              <a:xfrm>
                <a:off x="4382369" y="299972"/>
                <a:ext cx="162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196" y="14401"/>
                    </a:lnTo>
                    <a:lnTo>
                      <a:pt x="16196" y="7201"/>
                    </a:lnTo>
                    <a:lnTo>
                      <a:pt x="10808" y="0"/>
                    </a:lnTo>
                    <a:lnTo>
                      <a:pt x="0" y="14401"/>
                    </a:lnTo>
                    <a:lnTo>
                      <a:pt x="5404" y="14401"/>
                    </a:lnTo>
                    <a:lnTo>
                      <a:pt x="16196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61" name="Forma"/>
              <p:cNvSpPr/>
              <p:nvPr/>
            </p:nvSpPr>
            <p:spPr>
              <a:xfrm>
                <a:off x="4560982" y="389425"/>
                <a:ext cx="16244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4"/>
                    </a:moveTo>
                    <a:lnTo>
                      <a:pt x="16196" y="14404"/>
                    </a:lnTo>
                    <a:lnTo>
                      <a:pt x="16196" y="10805"/>
                    </a:lnTo>
                    <a:lnTo>
                      <a:pt x="10809" y="10805"/>
                    </a:lnTo>
                    <a:lnTo>
                      <a:pt x="10809" y="3598"/>
                    </a:lnTo>
                    <a:lnTo>
                      <a:pt x="5404" y="3598"/>
                    </a:lnTo>
                    <a:lnTo>
                      <a:pt x="0" y="0"/>
                    </a:lnTo>
                    <a:lnTo>
                      <a:pt x="0" y="3598"/>
                    </a:lnTo>
                    <a:lnTo>
                      <a:pt x="5404" y="7196"/>
                    </a:lnTo>
                    <a:lnTo>
                      <a:pt x="5404" y="18002"/>
                    </a:lnTo>
                    <a:lnTo>
                      <a:pt x="10809" y="18002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14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62" name="Forma"/>
              <p:cNvSpPr/>
              <p:nvPr/>
            </p:nvSpPr>
            <p:spPr>
              <a:xfrm>
                <a:off x="4568850" y="3810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392" y="0"/>
                    </a:lnTo>
                    <a:lnTo>
                      <a:pt x="7185" y="0"/>
                    </a:lnTo>
                    <a:lnTo>
                      <a:pt x="7185" y="7199"/>
                    </a:lnTo>
                    <a:lnTo>
                      <a:pt x="0" y="14401"/>
                    </a:lnTo>
                    <a:lnTo>
                      <a:pt x="7185" y="14401"/>
                    </a:lnTo>
                    <a:lnTo>
                      <a:pt x="7185" y="21600"/>
                    </a:lnTo>
                    <a:lnTo>
                      <a:pt x="14392" y="21600"/>
                    </a:lnTo>
                    <a:lnTo>
                      <a:pt x="14392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63" name="Forma"/>
              <p:cNvSpPr/>
              <p:nvPr/>
            </p:nvSpPr>
            <p:spPr>
              <a:xfrm>
                <a:off x="4577225" y="393476"/>
                <a:ext cx="28411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6927" y="5064"/>
                    </a:lnTo>
                    <a:lnTo>
                      <a:pt x="11964" y="3598"/>
                    </a:lnTo>
                    <a:lnTo>
                      <a:pt x="6412" y="2143"/>
                    </a:lnTo>
                    <a:lnTo>
                      <a:pt x="0" y="0"/>
                    </a:lnTo>
                    <a:lnTo>
                      <a:pt x="0" y="10806"/>
                    </a:lnTo>
                    <a:lnTo>
                      <a:pt x="3090" y="14404"/>
                    </a:lnTo>
                    <a:lnTo>
                      <a:pt x="3090" y="18002"/>
                    </a:lnTo>
                    <a:lnTo>
                      <a:pt x="9260" y="18002"/>
                    </a:lnTo>
                    <a:lnTo>
                      <a:pt x="12340" y="21600"/>
                    </a:lnTo>
                    <a:lnTo>
                      <a:pt x="18520" y="21600"/>
                    </a:lnTo>
                    <a:lnTo>
                      <a:pt x="18520" y="18002"/>
                    </a:lnTo>
                    <a:lnTo>
                      <a:pt x="21600" y="10806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64" name="Forma"/>
              <p:cNvSpPr/>
              <p:nvPr/>
            </p:nvSpPr>
            <p:spPr>
              <a:xfrm>
                <a:off x="4581289" y="377258"/>
                <a:ext cx="32475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95" y="0"/>
                    </a:lnTo>
                    <a:lnTo>
                      <a:pt x="2695" y="5413"/>
                    </a:lnTo>
                    <a:lnTo>
                      <a:pt x="0" y="5413"/>
                    </a:lnTo>
                    <a:lnTo>
                      <a:pt x="0" y="10808"/>
                    </a:lnTo>
                    <a:lnTo>
                      <a:pt x="4089" y="14006"/>
                    </a:lnTo>
                    <a:lnTo>
                      <a:pt x="8431" y="16205"/>
                    </a:lnTo>
                    <a:lnTo>
                      <a:pt x="13288" y="18404"/>
                    </a:lnTo>
                    <a:lnTo>
                      <a:pt x="18897" y="21600"/>
                    </a:lnTo>
                    <a:lnTo>
                      <a:pt x="18897" y="16205"/>
                    </a:lnTo>
                    <a:lnTo>
                      <a:pt x="21600" y="54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65" name="Quadrato"/>
              <p:cNvSpPr/>
              <p:nvPr/>
            </p:nvSpPr>
            <p:spPr>
              <a:xfrm>
                <a:off x="947870" y="154037"/>
                <a:ext cx="12701" cy="12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985" name="object 28"/>
          <p:cNvGrpSpPr/>
          <p:nvPr/>
        </p:nvGrpSpPr>
        <p:grpSpPr>
          <a:xfrm>
            <a:off x="10850764" y="1802115"/>
            <a:ext cx="6288357" cy="1618070"/>
            <a:chOff x="0" y="0"/>
            <a:chExt cx="6288355" cy="1618069"/>
          </a:xfrm>
        </p:grpSpPr>
        <p:grpSp>
          <p:nvGrpSpPr>
            <p:cNvPr id="2744" name="object 29"/>
            <p:cNvGrpSpPr/>
            <p:nvPr/>
          </p:nvGrpSpPr>
          <p:grpSpPr>
            <a:xfrm>
              <a:off x="32023" y="31825"/>
              <a:ext cx="6256333" cy="1586245"/>
              <a:chOff x="0" y="0"/>
              <a:chExt cx="6256331" cy="1586243"/>
            </a:xfrm>
          </p:grpSpPr>
          <p:sp>
            <p:nvSpPr>
              <p:cNvPr id="2668" name="Forma"/>
              <p:cNvSpPr/>
              <p:nvPr/>
            </p:nvSpPr>
            <p:spPr>
              <a:xfrm>
                <a:off x="0" y="618794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4" y="10799"/>
                    </a:lnTo>
                    <a:lnTo>
                      <a:pt x="10784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69" name="Forma"/>
              <p:cNvSpPr/>
              <p:nvPr/>
            </p:nvSpPr>
            <p:spPr>
              <a:xfrm>
                <a:off x="10610" y="667664"/>
                <a:ext cx="25579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0"/>
                    </a:moveTo>
                    <a:lnTo>
                      <a:pt x="16205" y="13360"/>
                    </a:lnTo>
                    <a:lnTo>
                      <a:pt x="5405" y="3921"/>
                    </a:lnTo>
                    <a:lnTo>
                      <a:pt x="0" y="0"/>
                    </a:lnTo>
                    <a:lnTo>
                      <a:pt x="3603" y="4320"/>
                    </a:lnTo>
                    <a:lnTo>
                      <a:pt x="10800" y="21600"/>
                    </a:lnTo>
                    <a:lnTo>
                      <a:pt x="14403" y="21600"/>
                    </a:lnTo>
                    <a:lnTo>
                      <a:pt x="18008" y="17280"/>
                    </a:lnTo>
                    <a:lnTo>
                      <a:pt x="21600" y="172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70" name="Forma"/>
              <p:cNvSpPr/>
              <p:nvPr/>
            </p:nvSpPr>
            <p:spPr>
              <a:xfrm>
                <a:off x="36188" y="680427"/>
                <a:ext cx="17057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2"/>
                    </a:moveTo>
                    <a:lnTo>
                      <a:pt x="16196" y="3602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10794"/>
                    </a:lnTo>
                    <a:lnTo>
                      <a:pt x="5404" y="14397"/>
                    </a:lnTo>
                    <a:lnTo>
                      <a:pt x="5404" y="17998"/>
                    </a:lnTo>
                    <a:lnTo>
                      <a:pt x="10808" y="17998"/>
                    </a:lnTo>
                    <a:lnTo>
                      <a:pt x="10808" y="21600"/>
                    </a:lnTo>
                    <a:lnTo>
                      <a:pt x="16196" y="21600"/>
                    </a:lnTo>
                    <a:lnTo>
                      <a:pt x="16196" y="14397"/>
                    </a:lnTo>
                    <a:lnTo>
                      <a:pt x="21600" y="10794"/>
                    </a:lnTo>
                    <a:lnTo>
                      <a:pt x="21600" y="36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71" name="Forma"/>
              <p:cNvSpPr/>
              <p:nvPr/>
            </p:nvSpPr>
            <p:spPr>
              <a:xfrm>
                <a:off x="57511" y="497560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718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6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72" name="Forma"/>
              <p:cNvSpPr/>
              <p:nvPr/>
            </p:nvSpPr>
            <p:spPr>
              <a:xfrm>
                <a:off x="513683" y="1365110"/>
                <a:ext cx="51156" cy="34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99"/>
                    </a:moveTo>
                    <a:lnTo>
                      <a:pt x="18002" y="8095"/>
                    </a:lnTo>
                    <a:lnTo>
                      <a:pt x="16200" y="5394"/>
                    </a:lnTo>
                    <a:lnTo>
                      <a:pt x="16200" y="8095"/>
                    </a:lnTo>
                    <a:lnTo>
                      <a:pt x="16098" y="8248"/>
                    </a:lnTo>
                    <a:lnTo>
                      <a:pt x="15326" y="7208"/>
                    </a:lnTo>
                    <a:lnTo>
                      <a:pt x="12827" y="4386"/>
                    </a:lnTo>
                    <a:lnTo>
                      <a:pt x="10660" y="2064"/>
                    </a:lnTo>
                    <a:lnTo>
                      <a:pt x="8998" y="0"/>
                    </a:lnTo>
                    <a:lnTo>
                      <a:pt x="6580" y="4047"/>
                    </a:lnTo>
                    <a:lnTo>
                      <a:pt x="2418" y="12151"/>
                    </a:lnTo>
                    <a:lnTo>
                      <a:pt x="0" y="16198"/>
                    </a:lnTo>
                    <a:lnTo>
                      <a:pt x="1802" y="16198"/>
                    </a:lnTo>
                    <a:lnTo>
                      <a:pt x="5400" y="18899"/>
                    </a:lnTo>
                    <a:lnTo>
                      <a:pt x="10800" y="18899"/>
                    </a:lnTo>
                    <a:lnTo>
                      <a:pt x="12602" y="16198"/>
                    </a:lnTo>
                    <a:lnTo>
                      <a:pt x="14398" y="16198"/>
                    </a:lnTo>
                    <a:lnTo>
                      <a:pt x="14398" y="21600"/>
                    </a:lnTo>
                    <a:lnTo>
                      <a:pt x="18002" y="16198"/>
                    </a:lnTo>
                    <a:lnTo>
                      <a:pt x="16200" y="16198"/>
                    </a:lnTo>
                    <a:lnTo>
                      <a:pt x="16200" y="10796"/>
                    </a:lnTo>
                    <a:lnTo>
                      <a:pt x="18002" y="10796"/>
                    </a:lnTo>
                    <a:lnTo>
                      <a:pt x="18002" y="16198"/>
                    </a:lnTo>
                    <a:lnTo>
                      <a:pt x="19798" y="16198"/>
                    </a:lnTo>
                    <a:lnTo>
                      <a:pt x="21600" y="188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73" name="Forma"/>
              <p:cNvSpPr/>
              <p:nvPr/>
            </p:nvSpPr>
            <p:spPr>
              <a:xfrm>
                <a:off x="628783" y="238150"/>
                <a:ext cx="21324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5"/>
                    </a:moveTo>
                    <a:lnTo>
                      <a:pt x="17278" y="8645"/>
                    </a:lnTo>
                    <a:lnTo>
                      <a:pt x="17278" y="4322"/>
                    </a:lnTo>
                    <a:lnTo>
                      <a:pt x="12967" y="0"/>
                    </a:lnTo>
                    <a:lnTo>
                      <a:pt x="4322" y="8645"/>
                    </a:lnTo>
                    <a:lnTo>
                      <a:pt x="0" y="17277"/>
                    </a:lnTo>
                    <a:lnTo>
                      <a:pt x="4322" y="17277"/>
                    </a:lnTo>
                    <a:lnTo>
                      <a:pt x="12967" y="21600"/>
                    </a:lnTo>
                    <a:lnTo>
                      <a:pt x="17278" y="21600"/>
                    </a:lnTo>
                    <a:lnTo>
                      <a:pt x="17278" y="17277"/>
                    </a:lnTo>
                    <a:lnTo>
                      <a:pt x="21600" y="129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74" name="Forma"/>
              <p:cNvSpPr/>
              <p:nvPr/>
            </p:nvSpPr>
            <p:spPr>
              <a:xfrm>
                <a:off x="910164" y="1399134"/>
                <a:ext cx="59691" cy="34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72" y="0"/>
                    </a:lnTo>
                    <a:lnTo>
                      <a:pt x="4991" y="4049"/>
                    </a:lnTo>
                    <a:lnTo>
                      <a:pt x="3663" y="8098"/>
                    </a:lnTo>
                    <a:lnTo>
                      <a:pt x="2050" y="12147"/>
                    </a:lnTo>
                    <a:lnTo>
                      <a:pt x="0" y="16204"/>
                    </a:lnTo>
                    <a:lnTo>
                      <a:pt x="2316" y="17809"/>
                    </a:lnTo>
                    <a:lnTo>
                      <a:pt x="6944" y="20003"/>
                    </a:lnTo>
                    <a:lnTo>
                      <a:pt x="9256" y="21600"/>
                    </a:lnTo>
                    <a:lnTo>
                      <a:pt x="9256" y="18906"/>
                    </a:lnTo>
                    <a:lnTo>
                      <a:pt x="7716" y="13502"/>
                    </a:lnTo>
                    <a:lnTo>
                      <a:pt x="7716" y="10800"/>
                    </a:lnTo>
                    <a:lnTo>
                      <a:pt x="18512" y="10800"/>
                    </a:lnTo>
                    <a:lnTo>
                      <a:pt x="20056" y="8098"/>
                    </a:lnTo>
                    <a:lnTo>
                      <a:pt x="20056" y="269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75" name="Forma"/>
              <p:cNvSpPr/>
              <p:nvPr/>
            </p:nvSpPr>
            <p:spPr>
              <a:xfrm>
                <a:off x="967765" y="13927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10815" y="10815"/>
                    </a:lnTo>
                    <a:lnTo>
                      <a:pt x="10815" y="0"/>
                    </a:lnTo>
                    <a:lnTo>
                      <a:pt x="0" y="10815"/>
                    </a:lnTo>
                    <a:lnTo>
                      <a:pt x="10815" y="21600"/>
                    </a:lnTo>
                    <a:lnTo>
                      <a:pt x="216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76" name="Forma"/>
              <p:cNvSpPr/>
              <p:nvPr/>
            </p:nvSpPr>
            <p:spPr>
              <a:xfrm>
                <a:off x="974121" y="1403376"/>
                <a:ext cx="21312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0"/>
                    </a:moveTo>
                    <a:lnTo>
                      <a:pt x="17275" y="4320"/>
                    </a:lnTo>
                    <a:lnTo>
                      <a:pt x="12962" y="4320"/>
                    </a:lnTo>
                    <a:lnTo>
                      <a:pt x="4313" y="0"/>
                    </a:lnTo>
                    <a:lnTo>
                      <a:pt x="4313" y="8640"/>
                    </a:lnTo>
                    <a:lnTo>
                      <a:pt x="0" y="12960"/>
                    </a:lnTo>
                    <a:lnTo>
                      <a:pt x="0" y="21600"/>
                    </a:lnTo>
                    <a:lnTo>
                      <a:pt x="17275" y="12960"/>
                    </a:lnTo>
                    <a:lnTo>
                      <a:pt x="21600" y="864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77" name="Forma"/>
              <p:cNvSpPr/>
              <p:nvPr/>
            </p:nvSpPr>
            <p:spPr>
              <a:xfrm>
                <a:off x="997610" y="140128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2" y="10799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78" name="Triangolo"/>
              <p:cNvSpPr/>
              <p:nvPr/>
            </p:nvSpPr>
            <p:spPr>
              <a:xfrm>
                <a:off x="1394091" y="13481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5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79" name="Forma"/>
              <p:cNvSpPr/>
              <p:nvPr/>
            </p:nvSpPr>
            <p:spPr>
              <a:xfrm>
                <a:off x="1404702" y="1339596"/>
                <a:ext cx="38380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9"/>
                    </a:moveTo>
                    <a:lnTo>
                      <a:pt x="16239" y="9547"/>
                    </a:lnTo>
                    <a:lnTo>
                      <a:pt x="11100" y="6165"/>
                    </a:lnTo>
                    <a:lnTo>
                      <a:pt x="6412" y="2792"/>
                    </a:lnTo>
                    <a:lnTo>
                      <a:pt x="2402" y="0"/>
                    </a:lnTo>
                    <a:lnTo>
                      <a:pt x="4803" y="6165"/>
                    </a:lnTo>
                    <a:lnTo>
                      <a:pt x="7198" y="9252"/>
                    </a:lnTo>
                    <a:lnTo>
                      <a:pt x="9599" y="15426"/>
                    </a:lnTo>
                    <a:lnTo>
                      <a:pt x="4803" y="12339"/>
                    </a:lnTo>
                    <a:lnTo>
                      <a:pt x="0" y="12339"/>
                    </a:lnTo>
                    <a:lnTo>
                      <a:pt x="5025" y="14652"/>
                    </a:lnTo>
                    <a:lnTo>
                      <a:pt x="14174" y="19278"/>
                    </a:lnTo>
                    <a:lnTo>
                      <a:pt x="19198" y="21600"/>
                    </a:lnTo>
                    <a:lnTo>
                      <a:pt x="19198" y="18513"/>
                    </a:lnTo>
                    <a:lnTo>
                      <a:pt x="21600" y="15426"/>
                    </a:lnTo>
                    <a:lnTo>
                      <a:pt x="21600" y="123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80" name="Triangolo"/>
              <p:cNvSpPr/>
              <p:nvPr/>
            </p:nvSpPr>
            <p:spPr>
              <a:xfrm>
                <a:off x="1703184" y="510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81" name="Forma"/>
              <p:cNvSpPr/>
              <p:nvPr/>
            </p:nvSpPr>
            <p:spPr>
              <a:xfrm>
                <a:off x="1754295" y="34023"/>
                <a:ext cx="42635" cy="38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05"/>
                    </a:moveTo>
                    <a:lnTo>
                      <a:pt x="18364" y="15227"/>
                    </a:lnTo>
                    <a:lnTo>
                      <a:pt x="11878" y="6373"/>
                    </a:lnTo>
                    <a:lnTo>
                      <a:pt x="8641" y="2401"/>
                    </a:lnTo>
                    <a:lnTo>
                      <a:pt x="6479" y="2401"/>
                    </a:lnTo>
                    <a:lnTo>
                      <a:pt x="6479" y="4796"/>
                    </a:lnTo>
                    <a:lnTo>
                      <a:pt x="4324" y="6000"/>
                    </a:lnTo>
                    <a:lnTo>
                      <a:pt x="4324" y="2401"/>
                    </a:lnTo>
                    <a:lnTo>
                      <a:pt x="6479" y="0"/>
                    </a:lnTo>
                    <a:lnTo>
                      <a:pt x="2162" y="0"/>
                    </a:lnTo>
                    <a:lnTo>
                      <a:pt x="2162" y="2401"/>
                    </a:lnTo>
                    <a:lnTo>
                      <a:pt x="0" y="4796"/>
                    </a:lnTo>
                    <a:lnTo>
                      <a:pt x="2162" y="4796"/>
                    </a:lnTo>
                    <a:lnTo>
                      <a:pt x="3597" y="6402"/>
                    </a:lnTo>
                    <a:lnTo>
                      <a:pt x="2162" y="7198"/>
                    </a:lnTo>
                    <a:lnTo>
                      <a:pt x="2162" y="12001"/>
                    </a:lnTo>
                    <a:lnTo>
                      <a:pt x="10803" y="21600"/>
                    </a:lnTo>
                    <a:lnTo>
                      <a:pt x="15121" y="21600"/>
                    </a:lnTo>
                    <a:lnTo>
                      <a:pt x="17282" y="19205"/>
                    </a:lnTo>
                    <a:lnTo>
                      <a:pt x="21600" y="1920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82" name="Forma"/>
              <p:cNvSpPr/>
              <p:nvPr/>
            </p:nvSpPr>
            <p:spPr>
              <a:xfrm>
                <a:off x="1967464" y="38277"/>
                <a:ext cx="298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8512" y="3591"/>
                    </a:lnTo>
                    <a:lnTo>
                      <a:pt x="15424" y="3591"/>
                    </a:lnTo>
                    <a:lnTo>
                      <a:pt x="15424" y="0"/>
                    </a:lnTo>
                    <a:lnTo>
                      <a:pt x="9256" y="0"/>
                    </a:lnTo>
                    <a:lnTo>
                      <a:pt x="6168" y="3591"/>
                    </a:lnTo>
                    <a:lnTo>
                      <a:pt x="0" y="3591"/>
                    </a:lnTo>
                    <a:lnTo>
                      <a:pt x="3080" y="7193"/>
                    </a:lnTo>
                    <a:lnTo>
                      <a:pt x="3080" y="10794"/>
                    </a:lnTo>
                    <a:lnTo>
                      <a:pt x="6168" y="14397"/>
                    </a:lnTo>
                    <a:lnTo>
                      <a:pt x="9256" y="14397"/>
                    </a:lnTo>
                    <a:lnTo>
                      <a:pt x="15424" y="21600"/>
                    </a:lnTo>
                    <a:lnTo>
                      <a:pt x="15424" y="17998"/>
                    </a:lnTo>
                    <a:lnTo>
                      <a:pt x="18512" y="14397"/>
                    </a:lnTo>
                    <a:lnTo>
                      <a:pt x="18512" y="7193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83" name="Forma"/>
              <p:cNvSpPr/>
              <p:nvPr/>
            </p:nvSpPr>
            <p:spPr>
              <a:xfrm>
                <a:off x="2086832" y="1411885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199"/>
                    </a:lnTo>
                    <a:lnTo>
                      <a:pt x="7207" y="14401"/>
                    </a:lnTo>
                    <a:lnTo>
                      <a:pt x="7207" y="21600"/>
                    </a:lnTo>
                    <a:lnTo>
                      <a:pt x="14414" y="14401"/>
                    </a:lnTo>
                    <a:lnTo>
                      <a:pt x="14414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84" name="Forma"/>
              <p:cNvSpPr/>
              <p:nvPr/>
            </p:nvSpPr>
            <p:spPr>
              <a:xfrm>
                <a:off x="2219001" y="1318323"/>
                <a:ext cx="38367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98" y="14849"/>
                    </a:lnTo>
                    <a:lnTo>
                      <a:pt x="17997" y="9001"/>
                    </a:lnTo>
                    <a:lnTo>
                      <a:pt x="16195" y="4049"/>
                    </a:lnTo>
                    <a:lnTo>
                      <a:pt x="14400" y="0"/>
                    </a:lnTo>
                    <a:lnTo>
                      <a:pt x="12183" y="1842"/>
                    </a:lnTo>
                    <a:lnTo>
                      <a:pt x="9295" y="3899"/>
                    </a:lnTo>
                    <a:lnTo>
                      <a:pt x="5963" y="6414"/>
                    </a:lnTo>
                    <a:lnTo>
                      <a:pt x="2395" y="9603"/>
                    </a:lnTo>
                    <a:lnTo>
                      <a:pt x="2395" y="12004"/>
                    </a:lnTo>
                    <a:lnTo>
                      <a:pt x="0" y="1439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85" name="Forma"/>
              <p:cNvSpPr/>
              <p:nvPr/>
            </p:nvSpPr>
            <p:spPr>
              <a:xfrm>
                <a:off x="2948019" y="1369365"/>
                <a:ext cx="12790" cy="34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2"/>
                    </a:moveTo>
                    <a:lnTo>
                      <a:pt x="14392" y="8098"/>
                    </a:lnTo>
                    <a:lnTo>
                      <a:pt x="7207" y="5396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35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86" name="Quadrato"/>
              <p:cNvSpPr/>
              <p:nvPr/>
            </p:nvSpPr>
            <p:spPr>
              <a:xfrm>
                <a:off x="2965113" y="134386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87" name="Forma"/>
              <p:cNvSpPr/>
              <p:nvPr/>
            </p:nvSpPr>
            <p:spPr>
              <a:xfrm>
                <a:off x="3033287" y="1288554"/>
                <a:ext cx="63945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35"/>
                    </a:moveTo>
                    <a:lnTo>
                      <a:pt x="20159" y="12348"/>
                    </a:lnTo>
                    <a:lnTo>
                      <a:pt x="14985" y="9547"/>
                    </a:lnTo>
                    <a:lnTo>
                      <a:pt x="5174" y="2801"/>
                    </a:lnTo>
                    <a:lnTo>
                      <a:pt x="0" y="0"/>
                    </a:lnTo>
                    <a:lnTo>
                      <a:pt x="5401" y="5115"/>
                    </a:lnTo>
                    <a:lnTo>
                      <a:pt x="16199" y="16495"/>
                    </a:lnTo>
                    <a:lnTo>
                      <a:pt x="21600" y="21600"/>
                    </a:lnTo>
                    <a:lnTo>
                      <a:pt x="21600" y="154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88" name="Triangolo"/>
              <p:cNvSpPr/>
              <p:nvPr/>
            </p:nvSpPr>
            <p:spPr>
              <a:xfrm>
                <a:off x="3097276" y="13013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89" name="Forma"/>
              <p:cNvSpPr/>
              <p:nvPr/>
            </p:nvSpPr>
            <p:spPr>
              <a:xfrm>
                <a:off x="3099409" y="13077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0785" y="10785"/>
                    </a:lnTo>
                    <a:lnTo>
                      <a:pt x="10785" y="0"/>
                    </a:lnTo>
                    <a:lnTo>
                      <a:pt x="0" y="1078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90" name="Forma"/>
              <p:cNvSpPr/>
              <p:nvPr/>
            </p:nvSpPr>
            <p:spPr>
              <a:xfrm>
                <a:off x="3538524" y="13311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91" name="Forma"/>
              <p:cNvSpPr/>
              <p:nvPr/>
            </p:nvSpPr>
            <p:spPr>
              <a:xfrm>
                <a:off x="3519303" y="1356601"/>
                <a:ext cx="42635" cy="5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3"/>
                    </a:moveTo>
                    <a:lnTo>
                      <a:pt x="19438" y="3602"/>
                    </a:lnTo>
                    <a:lnTo>
                      <a:pt x="19438" y="1801"/>
                    </a:lnTo>
                    <a:lnTo>
                      <a:pt x="12959" y="1801"/>
                    </a:lnTo>
                    <a:lnTo>
                      <a:pt x="8635" y="0"/>
                    </a:lnTo>
                    <a:lnTo>
                      <a:pt x="8635" y="1801"/>
                    </a:lnTo>
                    <a:lnTo>
                      <a:pt x="0" y="8999"/>
                    </a:lnTo>
                    <a:lnTo>
                      <a:pt x="4517" y="11983"/>
                    </a:lnTo>
                    <a:lnTo>
                      <a:pt x="12753" y="18622"/>
                    </a:lnTo>
                    <a:lnTo>
                      <a:pt x="17276" y="21600"/>
                    </a:lnTo>
                    <a:lnTo>
                      <a:pt x="19438" y="18004"/>
                    </a:lnTo>
                    <a:lnTo>
                      <a:pt x="19438" y="16203"/>
                    </a:lnTo>
                    <a:lnTo>
                      <a:pt x="20519" y="14402"/>
                    </a:lnTo>
                    <a:lnTo>
                      <a:pt x="19438" y="14402"/>
                    </a:lnTo>
                    <a:lnTo>
                      <a:pt x="15114" y="18004"/>
                    </a:lnTo>
                    <a:lnTo>
                      <a:pt x="15114" y="12601"/>
                    </a:lnTo>
                    <a:lnTo>
                      <a:pt x="19438" y="12601"/>
                    </a:lnTo>
                    <a:lnTo>
                      <a:pt x="20879" y="13800"/>
                    </a:lnTo>
                    <a:lnTo>
                      <a:pt x="21600" y="12601"/>
                    </a:lnTo>
                    <a:lnTo>
                      <a:pt x="21600" y="54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92" name="Forma"/>
              <p:cNvSpPr/>
              <p:nvPr/>
            </p:nvSpPr>
            <p:spPr>
              <a:xfrm>
                <a:off x="3555581" y="13587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10801"/>
                    </a:lnTo>
                    <a:lnTo>
                      <a:pt x="10816" y="10801"/>
                    </a:lnTo>
                    <a:lnTo>
                      <a:pt x="1081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93" name="Forma"/>
              <p:cNvSpPr/>
              <p:nvPr/>
            </p:nvSpPr>
            <p:spPr>
              <a:xfrm>
                <a:off x="3544881" y="1318323"/>
                <a:ext cx="21311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1"/>
                    </a:moveTo>
                    <a:lnTo>
                      <a:pt x="17288" y="16201"/>
                    </a:lnTo>
                    <a:lnTo>
                      <a:pt x="12963" y="10800"/>
                    </a:lnTo>
                    <a:lnTo>
                      <a:pt x="12963" y="0"/>
                    </a:lnTo>
                    <a:lnTo>
                      <a:pt x="4312" y="0"/>
                    </a:lnTo>
                    <a:lnTo>
                      <a:pt x="0" y="5401"/>
                    </a:lnTo>
                    <a:lnTo>
                      <a:pt x="4312" y="5401"/>
                    </a:lnTo>
                    <a:lnTo>
                      <a:pt x="4312" y="10800"/>
                    </a:lnTo>
                    <a:lnTo>
                      <a:pt x="8637" y="10800"/>
                    </a:lnTo>
                    <a:lnTo>
                      <a:pt x="8637" y="16201"/>
                    </a:lnTo>
                    <a:lnTo>
                      <a:pt x="4312" y="21600"/>
                    </a:lnTo>
                    <a:lnTo>
                      <a:pt x="17288" y="21600"/>
                    </a:lnTo>
                    <a:lnTo>
                      <a:pt x="21600" y="16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94" name="Forma"/>
              <p:cNvSpPr/>
              <p:nvPr/>
            </p:nvSpPr>
            <p:spPr>
              <a:xfrm>
                <a:off x="3564109" y="1322578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10799" y="7199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95" name="Triangolo"/>
              <p:cNvSpPr/>
              <p:nvPr/>
            </p:nvSpPr>
            <p:spPr>
              <a:xfrm>
                <a:off x="3638715" y="13353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96" name="Forma"/>
              <p:cNvSpPr/>
              <p:nvPr/>
            </p:nvSpPr>
            <p:spPr>
              <a:xfrm>
                <a:off x="3645109" y="13311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97" name="Triangolo"/>
              <p:cNvSpPr/>
              <p:nvPr/>
            </p:nvSpPr>
            <p:spPr>
              <a:xfrm>
                <a:off x="3651504" y="13311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98" name="Quadrato"/>
              <p:cNvSpPr/>
              <p:nvPr/>
            </p:nvSpPr>
            <p:spPr>
              <a:xfrm>
                <a:off x="3655765" y="132686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99" name="Triangolo"/>
              <p:cNvSpPr/>
              <p:nvPr/>
            </p:nvSpPr>
            <p:spPr>
              <a:xfrm>
                <a:off x="3655765" y="132261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00" name="Forma"/>
              <p:cNvSpPr/>
              <p:nvPr/>
            </p:nvSpPr>
            <p:spPr>
              <a:xfrm>
                <a:off x="3664248" y="1301318"/>
                <a:ext cx="27382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32"/>
                    </a:moveTo>
                    <a:lnTo>
                      <a:pt x="21440" y="10025"/>
                    </a:lnTo>
                    <a:lnTo>
                      <a:pt x="20688" y="6174"/>
                    </a:lnTo>
                    <a:lnTo>
                      <a:pt x="20178" y="3087"/>
                    </a:lnTo>
                    <a:lnTo>
                      <a:pt x="13455" y="3087"/>
                    </a:lnTo>
                    <a:lnTo>
                      <a:pt x="13455" y="0"/>
                    </a:lnTo>
                    <a:lnTo>
                      <a:pt x="10089" y="0"/>
                    </a:lnTo>
                    <a:lnTo>
                      <a:pt x="6732" y="3087"/>
                    </a:lnTo>
                    <a:lnTo>
                      <a:pt x="3366" y="3087"/>
                    </a:lnTo>
                    <a:lnTo>
                      <a:pt x="3366" y="6174"/>
                    </a:lnTo>
                    <a:lnTo>
                      <a:pt x="0" y="9252"/>
                    </a:lnTo>
                    <a:lnTo>
                      <a:pt x="0" y="15426"/>
                    </a:lnTo>
                    <a:lnTo>
                      <a:pt x="3366" y="18513"/>
                    </a:lnTo>
                    <a:lnTo>
                      <a:pt x="3366" y="21600"/>
                    </a:lnTo>
                    <a:lnTo>
                      <a:pt x="13455" y="21600"/>
                    </a:lnTo>
                    <a:lnTo>
                      <a:pt x="16821" y="18513"/>
                    </a:lnTo>
                    <a:lnTo>
                      <a:pt x="20869" y="18513"/>
                    </a:lnTo>
                    <a:lnTo>
                      <a:pt x="21600" y="1523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01" name="Forma"/>
              <p:cNvSpPr/>
              <p:nvPr/>
            </p:nvSpPr>
            <p:spPr>
              <a:xfrm>
                <a:off x="3685610" y="132261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43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02" name="Forma"/>
              <p:cNvSpPr/>
              <p:nvPr/>
            </p:nvSpPr>
            <p:spPr>
              <a:xfrm>
                <a:off x="3698360" y="1318323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3" y="0"/>
                    </a:lnTo>
                    <a:lnTo>
                      <a:pt x="7186" y="0"/>
                    </a:lnTo>
                    <a:lnTo>
                      <a:pt x="0" y="7201"/>
                    </a:lnTo>
                    <a:lnTo>
                      <a:pt x="14393" y="21600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03" name="Forma"/>
              <p:cNvSpPr/>
              <p:nvPr/>
            </p:nvSpPr>
            <p:spPr>
              <a:xfrm>
                <a:off x="4073531" y="0"/>
                <a:ext cx="38368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5"/>
                    </a:moveTo>
                    <a:lnTo>
                      <a:pt x="16795" y="4322"/>
                    </a:lnTo>
                    <a:lnTo>
                      <a:pt x="16795" y="0"/>
                    </a:lnTo>
                    <a:lnTo>
                      <a:pt x="12820" y="3238"/>
                    </a:lnTo>
                    <a:lnTo>
                      <a:pt x="3975" y="9716"/>
                    </a:lnTo>
                    <a:lnTo>
                      <a:pt x="0" y="12955"/>
                    </a:lnTo>
                    <a:lnTo>
                      <a:pt x="5398" y="16130"/>
                    </a:lnTo>
                    <a:lnTo>
                      <a:pt x="10796" y="18903"/>
                    </a:lnTo>
                    <a:lnTo>
                      <a:pt x="16194" y="20864"/>
                    </a:lnTo>
                    <a:lnTo>
                      <a:pt x="21600" y="21600"/>
                    </a:lnTo>
                    <a:lnTo>
                      <a:pt x="19197" y="17278"/>
                    </a:lnTo>
                    <a:lnTo>
                      <a:pt x="21600" y="17278"/>
                    </a:lnTo>
                    <a:lnTo>
                      <a:pt x="21600" y="129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04" name="Forma"/>
              <p:cNvSpPr/>
              <p:nvPr/>
            </p:nvSpPr>
            <p:spPr>
              <a:xfrm>
                <a:off x="4141743" y="1295996"/>
                <a:ext cx="55423" cy="6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10"/>
                    </a:moveTo>
                    <a:lnTo>
                      <a:pt x="19106" y="8153"/>
                    </a:lnTo>
                    <a:lnTo>
                      <a:pt x="14121" y="6982"/>
                    </a:lnTo>
                    <a:lnTo>
                      <a:pt x="11627" y="6126"/>
                    </a:lnTo>
                    <a:lnTo>
                      <a:pt x="11627" y="3246"/>
                    </a:lnTo>
                    <a:lnTo>
                      <a:pt x="14953" y="3246"/>
                    </a:lnTo>
                    <a:lnTo>
                      <a:pt x="18274" y="4688"/>
                    </a:lnTo>
                    <a:lnTo>
                      <a:pt x="19937" y="4688"/>
                    </a:lnTo>
                    <a:lnTo>
                      <a:pt x="17784" y="3246"/>
                    </a:lnTo>
                    <a:lnTo>
                      <a:pt x="14017" y="723"/>
                    </a:lnTo>
                    <a:lnTo>
                      <a:pt x="9968" y="0"/>
                    </a:lnTo>
                    <a:lnTo>
                      <a:pt x="5920" y="3065"/>
                    </a:lnTo>
                    <a:lnTo>
                      <a:pt x="0" y="10451"/>
                    </a:lnTo>
                    <a:lnTo>
                      <a:pt x="3786" y="13628"/>
                    </a:lnTo>
                    <a:lnTo>
                      <a:pt x="6642" y="18561"/>
                    </a:lnTo>
                    <a:lnTo>
                      <a:pt x="10745" y="21600"/>
                    </a:lnTo>
                    <a:lnTo>
                      <a:pt x="18274" y="19099"/>
                    </a:lnTo>
                    <a:lnTo>
                      <a:pt x="18274" y="16215"/>
                    </a:lnTo>
                    <a:lnTo>
                      <a:pt x="15784" y="15991"/>
                    </a:lnTo>
                    <a:lnTo>
                      <a:pt x="10800" y="15001"/>
                    </a:lnTo>
                    <a:lnTo>
                      <a:pt x="8305" y="14778"/>
                    </a:lnTo>
                    <a:lnTo>
                      <a:pt x="8305" y="10451"/>
                    </a:lnTo>
                    <a:lnTo>
                      <a:pt x="10825" y="10675"/>
                    </a:lnTo>
                    <a:lnTo>
                      <a:pt x="13497" y="11170"/>
                    </a:lnTo>
                    <a:lnTo>
                      <a:pt x="16482" y="11670"/>
                    </a:lnTo>
                    <a:lnTo>
                      <a:pt x="19937" y="11894"/>
                    </a:lnTo>
                    <a:lnTo>
                      <a:pt x="19937" y="10451"/>
                    </a:lnTo>
                    <a:lnTo>
                      <a:pt x="21600" y="90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05" name="Forma"/>
              <p:cNvSpPr/>
              <p:nvPr/>
            </p:nvSpPr>
            <p:spPr>
              <a:xfrm>
                <a:off x="4269632" y="1352346"/>
                <a:ext cx="21324" cy="25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3"/>
                    </a:moveTo>
                    <a:lnTo>
                      <a:pt x="17278" y="3602"/>
                    </a:lnTo>
                    <a:lnTo>
                      <a:pt x="8645" y="3602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10806"/>
                    </a:lnTo>
                    <a:lnTo>
                      <a:pt x="4322" y="14407"/>
                    </a:lnTo>
                    <a:lnTo>
                      <a:pt x="12955" y="17998"/>
                    </a:lnTo>
                    <a:lnTo>
                      <a:pt x="17278" y="21600"/>
                    </a:lnTo>
                    <a:lnTo>
                      <a:pt x="17278" y="17998"/>
                    </a:lnTo>
                    <a:lnTo>
                      <a:pt x="21600" y="10806"/>
                    </a:lnTo>
                    <a:lnTo>
                      <a:pt x="21600" y="7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06" name="Triangolo"/>
              <p:cNvSpPr/>
              <p:nvPr/>
            </p:nvSpPr>
            <p:spPr>
              <a:xfrm>
                <a:off x="4593691" y="13757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07" name="Forma"/>
              <p:cNvSpPr/>
              <p:nvPr/>
            </p:nvSpPr>
            <p:spPr>
              <a:xfrm>
                <a:off x="4619225" y="1309827"/>
                <a:ext cx="127902" cy="85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8"/>
                    </a:moveTo>
                    <a:lnTo>
                      <a:pt x="20478" y="16197"/>
                    </a:lnTo>
                    <a:lnTo>
                      <a:pt x="20092" y="15827"/>
                    </a:lnTo>
                    <a:lnTo>
                      <a:pt x="17347" y="13330"/>
                    </a:lnTo>
                    <a:lnTo>
                      <a:pt x="15839" y="11879"/>
                    </a:lnTo>
                    <a:lnTo>
                      <a:pt x="14400" y="14040"/>
                    </a:lnTo>
                    <a:lnTo>
                      <a:pt x="14400" y="16197"/>
                    </a:lnTo>
                    <a:lnTo>
                      <a:pt x="13679" y="15120"/>
                    </a:lnTo>
                    <a:lnTo>
                      <a:pt x="13679" y="12959"/>
                    </a:lnTo>
                    <a:lnTo>
                      <a:pt x="11520" y="9718"/>
                    </a:lnTo>
                    <a:lnTo>
                      <a:pt x="11159" y="8637"/>
                    </a:lnTo>
                    <a:lnTo>
                      <a:pt x="10799" y="7560"/>
                    </a:lnTo>
                    <a:lnTo>
                      <a:pt x="10080" y="7560"/>
                    </a:lnTo>
                    <a:lnTo>
                      <a:pt x="9428" y="5770"/>
                    </a:lnTo>
                    <a:lnTo>
                      <a:pt x="7852" y="1787"/>
                    </a:lnTo>
                    <a:lnTo>
                      <a:pt x="7200" y="0"/>
                    </a:lnTo>
                    <a:lnTo>
                      <a:pt x="6919" y="2816"/>
                    </a:lnTo>
                    <a:lnTo>
                      <a:pt x="5491" y="3912"/>
                    </a:lnTo>
                    <a:lnTo>
                      <a:pt x="3657" y="4402"/>
                    </a:lnTo>
                    <a:lnTo>
                      <a:pt x="2160" y="5399"/>
                    </a:lnTo>
                    <a:lnTo>
                      <a:pt x="721" y="5399"/>
                    </a:lnTo>
                    <a:lnTo>
                      <a:pt x="0" y="6480"/>
                    </a:lnTo>
                    <a:lnTo>
                      <a:pt x="0" y="8637"/>
                    </a:lnTo>
                    <a:lnTo>
                      <a:pt x="721" y="9718"/>
                    </a:lnTo>
                    <a:lnTo>
                      <a:pt x="721" y="11879"/>
                    </a:lnTo>
                    <a:lnTo>
                      <a:pt x="5040" y="8637"/>
                    </a:lnTo>
                    <a:lnTo>
                      <a:pt x="5761" y="8637"/>
                    </a:lnTo>
                    <a:lnTo>
                      <a:pt x="5761" y="11879"/>
                    </a:lnTo>
                    <a:lnTo>
                      <a:pt x="6479" y="14040"/>
                    </a:lnTo>
                    <a:lnTo>
                      <a:pt x="7921" y="15120"/>
                    </a:lnTo>
                    <a:lnTo>
                      <a:pt x="8639" y="16197"/>
                    </a:lnTo>
                    <a:lnTo>
                      <a:pt x="9360" y="16197"/>
                    </a:lnTo>
                    <a:lnTo>
                      <a:pt x="9360" y="15120"/>
                    </a:lnTo>
                    <a:lnTo>
                      <a:pt x="10080" y="15120"/>
                    </a:lnTo>
                    <a:lnTo>
                      <a:pt x="9360" y="16197"/>
                    </a:lnTo>
                    <a:lnTo>
                      <a:pt x="10080" y="16197"/>
                    </a:lnTo>
                    <a:lnTo>
                      <a:pt x="9360" y="17278"/>
                    </a:lnTo>
                    <a:lnTo>
                      <a:pt x="15839" y="20519"/>
                    </a:lnTo>
                    <a:lnTo>
                      <a:pt x="16920" y="20687"/>
                    </a:lnTo>
                    <a:lnTo>
                      <a:pt x="19080" y="21429"/>
                    </a:lnTo>
                    <a:lnTo>
                      <a:pt x="20159" y="21600"/>
                    </a:lnTo>
                    <a:lnTo>
                      <a:pt x="20879" y="20519"/>
                    </a:lnTo>
                    <a:lnTo>
                      <a:pt x="20879" y="18358"/>
                    </a:lnTo>
                    <a:lnTo>
                      <a:pt x="21600" y="172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08" name="Forma"/>
              <p:cNvSpPr/>
              <p:nvPr/>
            </p:nvSpPr>
            <p:spPr>
              <a:xfrm>
                <a:off x="4747126" y="1382116"/>
                <a:ext cx="12790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5401"/>
                    </a:lnTo>
                    <a:lnTo>
                      <a:pt x="0" y="16201"/>
                    </a:lnTo>
                    <a:lnTo>
                      <a:pt x="0" y="21600"/>
                    </a:lnTo>
                    <a:lnTo>
                      <a:pt x="7207" y="16201"/>
                    </a:lnTo>
                    <a:lnTo>
                      <a:pt x="14393" y="5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09" name="Forma"/>
              <p:cNvSpPr/>
              <p:nvPr/>
            </p:nvSpPr>
            <p:spPr>
              <a:xfrm>
                <a:off x="4804727" y="787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5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10" name="Forma"/>
              <p:cNvSpPr/>
              <p:nvPr/>
            </p:nvSpPr>
            <p:spPr>
              <a:xfrm>
                <a:off x="4764182" y="1365110"/>
                <a:ext cx="68213" cy="55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1"/>
                    </a:moveTo>
                    <a:lnTo>
                      <a:pt x="19364" y="11214"/>
                    </a:lnTo>
                    <a:lnTo>
                      <a:pt x="14385" y="3736"/>
                    </a:lnTo>
                    <a:lnTo>
                      <a:pt x="12149" y="0"/>
                    </a:lnTo>
                    <a:lnTo>
                      <a:pt x="9322" y="258"/>
                    </a:lnTo>
                    <a:lnTo>
                      <a:pt x="4175" y="1399"/>
                    </a:lnTo>
                    <a:lnTo>
                      <a:pt x="1347" y="1662"/>
                    </a:lnTo>
                    <a:lnTo>
                      <a:pt x="1347" y="4982"/>
                    </a:lnTo>
                    <a:lnTo>
                      <a:pt x="0" y="8307"/>
                    </a:lnTo>
                    <a:lnTo>
                      <a:pt x="4050" y="12018"/>
                    </a:lnTo>
                    <a:lnTo>
                      <a:pt x="8100" y="15576"/>
                    </a:lnTo>
                    <a:lnTo>
                      <a:pt x="12149" y="18821"/>
                    </a:lnTo>
                    <a:lnTo>
                      <a:pt x="16199" y="21600"/>
                    </a:lnTo>
                    <a:lnTo>
                      <a:pt x="21600" y="149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11" name="Triangolo"/>
              <p:cNvSpPr/>
              <p:nvPr/>
            </p:nvSpPr>
            <p:spPr>
              <a:xfrm>
                <a:off x="4828172" y="638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12" name="Forma"/>
              <p:cNvSpPr/>
              <p:nvPr/>
            </p:nvSpPr>
            <p:spPr>
              <a:xfrm>
                <a:off x="4815338" y="1420394"/>
                <a:ext cx="25579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4"/>
                    </a:moveTo>
                    <a:lnTo>
                      <a:pt x="16205" y="5064"/>
                    </a:lnTo>
                    <a:lnTo>
                      <a:pt x="5395" y="2139"/>
                    </a:lnTo>
                    <a:lnTo>
                      <a:pt x="0" y="0"/>
                    </a:lnTo>
                    <a:lnTo>
                      <a:pt x="2081" y="5397"/>
                    </a:lnTo>
                    <a:lnTo>
                      <a:pt x="3153" y="10795"/>
                    </a:lnTo>
                    <a:lnTo>
                      <a:pt x="3539" y="16203"/>
                    </a:lnTo>
                    <a:lnTo>
                      <a:pt x="3603" y="21600"/>
                    </a:lnTo>
                    <a:lnTo>
                      <a:pt x="8945" y="18848"/>
                    </a:lnTo>
                    <a:lnTo>
                      <a:pt x="13953" y="15751"/>
                    </a:lnTo>
                    <a:lnTo>
                      <a:pt x="18285" y="11978"/>
                    </a:lnTo>
                    <a:lnTo>
                      <a:pt x="21600" y="72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13" name="Forma"/>
              <p:cNvSpPr/>
              <p:nvPr/>
            </p:nvSpPr>
            <p:spPr>
              <a:xfrm>
                <a:off x="4840916" y="1420394"/>
                <a:ext cx="25579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2"/>
                    </a:moveTo>
                    <a:lnTo>
                      <a:pt x="14403" y="4322"/>
                    </a:lnTo>
                    <a:lnTo>
                      <a:pt x="10800" y="0"/>
                    </a:lnTo>
                    <a:lnTo>
                      <a:pt x="3603" y="0"/>
                    </a:lnTo>
                    <a:lnTo>
                      <a:pt x="3603" y="4322"/>
                    </a:lnTo>
                    <a:lnTo>
                      <a:pt x="0" y="8645"/>
                    </a:lnTo>
                    <a:lnTo>
                      <a:pt x="7196" y="17277"/>
                    </a:lnTo>
                    <a:lnTo>
                      <a:pt x="14403" y="21600"/>
                    </a:lnTo>
                    <a:lnTo>
                      <a:pt x="21600" y="12955"/>
                    </a:lnTo>
                    <a:lnTo>
                      <a:pt x="21600" y="432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14" name="Forma"/>
              <p:cNvSpPr/>
              <p:nvPr/>
            </p:nvSpPr>
            <p:spPr>
              <a:xfrm>
                <a:off x="4866494" y="1416139"/>
                <a:ext cx="21324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78" y="5404"/>
                    </a:lnTo>
                    <a:lnTo>
                      <a:pt x="8645" y="5404"/>
                    </a:lnTo>
                    <a:lnTo>
                      <a:pt x="0" y="10808"/>
                    </a:lnTo>
                    <a:lnTo>
                      <a:pt x="8645" y="16212"/>
                    </a:lnTo>
                    <a:lnTo>
                      <a:pt x="12954" y="1621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15" name="Forma"/>
              <p:cNvSpPr/>
              <p:nvPr/>
            </p:nvSpPr>
            <p:spPr>
              <a:xfrm>
                <a:off x="4943240" y="99961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4392" y="0"/>
                    </a:lnTo>
                    <a:lnTo>
                      <a:pt x="0" y="0"/>
                    </a:lnTo>
                    <a:lnTo>
                      <a:pt x="0" y="10799"/>
                    </a:lnTo>
                    <a:lnTo>
                      <a:pt x="7185" y="21600"/>
                    </a:lnTo>
                    <a:lnTo>
                      <a:pt x="14392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16" name="Quadrato"/>
              <p:cNvSpPr/>
              <p:nvPr/>
            </p:nvSpPr>
            <p:spPr>
              <a:xfrm>
                <a:off x="5378139" y="145869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17" name="Forma"/>
              <p:cNvSpPr/>
              <p:nvPr/>
            </p:nvSpPr>
            <p:spPr>
              <a:xfrm>
                <a:off x="5399411" y="1471423"/>
                <a:ext cx="25579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8"/>
                    </a:moveTo>
                    <a:lnTo>
                      <a:pt x="0" y="0"/>
                    </a:lnTo>
                    <a:lnTo>
                      <a:pt x="0" y="4322"/>
                    </a:lnTo>
                    <a:lnTo>
                      <a:pt x="3592" y="8645"/>
                    </a:lnTo>
                    <a:lnTo>
                      <a:pt x="3592" y="12968"/>
                    </a:lnTo>
                    <a:lnTo>
                      <a:pt x="7197" y="17291"/>
                    </a:lnTo>
                    <a:lnTo>
                      <a:pt x="14403" y="17291"/>
                    </a:lnTo>
                    <a:lnTo>
                      <a:pt x="17997" y="21600"/>
                    </a:lnTo>
                    <a:lnTo>
                      <a:pt x="17997" y="17291"/>
                    </a:lnTo>
                    <a:lnTo>
                      <a:pt x="21600" y="17291"/>
                    </a:lnTo>
                    <a:lnTo>
                      <a:pt x="21600" y="129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18" name="Forma"/>
              <p:cNvSpPr/>
              <p:nvPr/>
            </p:nvSpPr>
            <p:spPr>
              <a:xfrm>
                <a:off x="5825782" y="15161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19" name="Forma"/>
              <p:cNvSpPr/>
              <p:nvPr/>
            </p:nvSpPr>
            <p:spPr>
              <a:xfrm>
                <a:off x="5823648" y="13141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20" name="Forma"/>
              <p:cNvSpPr/>
              <p:nvPr/>
            </p:nvSpPr>
            <p:spPr>
              <a:xfrm>
                <a:off x="5832176" y="150760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0" y="0"/>
                    </a:lnTo>
                    <a:lnTo>
                      <a:pt x="10800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21" name="Forma"/>
              <p:cNvSpPr/>
              <p:nvPr/>
            </p:nvSpPr>
            <p:spPr>
              <a:xfrm>
                <a:off x="5808681" y="1284300"/>
                <a:ext cx="34113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6196" y="4320"/>
                    </a:lnTo>
                    <a:lnTo>
                      <a:pt x="13502" y="0"/>
                    </a:lnTo>
                    <a:lnTo>
                      <a:pt x="5404" y="0"/>
                    </a:lnTo>
                    <a:lnTo>
                      <a:pt x="2702" y="4320"/>
                    </a:lnTo>
                    <a:lnTo>
                      <a:pt x="0" y="4320"/>
                    </a:lnTo>
                    <a:lnTo>
                      <a:pt x="0" y="17280"/>
                    </a:lnTo>
                    <a:lnTo>
                      <a:pt x="4093" y="17951"/>
                    </a:lnTo>
                    <a:lnTo>
                      <a:pt x="8436" y="19434"/>
                    </a:lnTo>
                    <a:lnTo>
                      <a:pt x="13285" y="20917"/>
                    </a:lnTo>
                    <a:lnTo>
                      <a:pt x="18898" y="21600"/>
                    </a:lnTo>
                    <a:lnTo>
                      <a:pt x="18898" y="17280"/>
                    </a:lnTo>
                    <a:lnTo>
                      <a:pt x="21600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22" name="Forma"/>
              <p:cNvSpPr/>
              <p:nvPr/>
            </p:nvSpPr>
            <p:spPr>
              <a:xfrm>
                <a:off x="5838526" y="1471423"/>
                <a:ext cx="17057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6196" y="7199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401"/>
                    </a:lnTo>
                    <a:lnTo>
                      <a:pt x="21600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23" name="Forma"/>
              <p:cNvSpPr/>
              <p:nvPr/>
            </p:nvSpPr>
            <p:spPr>
              <a:xfrm>
                <a:off x="5851360" y="1263040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24" name="Forma"/>
              <p:cNvSpPr/>
              <p:nvPr/>
            </p:nvSpPr>
            <p:spPr>
              <a:xfrm>
                <a:off x="5834259" y="1165237"/>
                <a:ext cx="38380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98"/>
                    </a:moveTo>
                    <a:lnTo>
                      <a:pt x="16196" y="13160"/>
                    </a:lnTo>
                    <a:lnTo>
                      <a:pt x="5404" y="4828"/>
                    </a:lnTo>
                    <a:lnTo>
                      <a:pt x="0" y="0"/>
                    </a:lnTo>
                    <a:lnTo>
                      <a:pt x="379" y="7418"/>
                    </a:lnTo>
                    <a:lnTo>
                      <a:pt x="1201" y="13493"/>
                    </a:lnTo>
                    <a:lnTo>
                      <a:pt x="2030" y="18224"/>
                    </a:lnTo>
                    <a:lnTo>
                      <a:pt x="2402" y="21600"/>
                    </a:lnTo>
                    <a:lnTo>
                      <a:pt x="7426" y="21535"/>
                    </a:lnTo>
                    <a:lnTo>
                      <a:pt x="12001" y="21148"/>
                    </a:lnTo>
                    <a:lnTo>
                      <a:pt x="16575" y="20073"/>
                    </a:lnTo>
                    <a:lnTo>
                      <a:pt x="21600" y="179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25" name="Forma"/>
              <p:cNvSpPr/>
              <p:nvPr/>
            </p:nvSpPr>
            <p:spPr>
              <a:xfrm>
                <a:off x="5847048" y="1484186"/>
                <a:ext cx="29846" cy="5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958" y="3822"/>
                    </a:lnTo>
                    <a:lnTo>
                      <a:pt x="3088" y="0"/>
                    </a:lnTo>
                    <a:lnTo>
                      <a:pt x="3088" y="1801"/>
                    </a:lnTo>
                    <a:lnTo>
                      <a:pt x="0" y="3596"/>
                    </a:lnTo>
                    <a:lnTo>
                      <a:pt x="5110" y="7677"/>
                    </a:lnTo>
                    <a:lnTo>
                      <a:pt x="10800" y="11924"/>
                    </a:lnTo>
                    <a:lnTo>
                      <a:pt x="16490" y="1650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26" name="Forma"/>
              <p:cNvSpPr/>
              <p:nvPr/>
            </p:nvSpPr>
            <p:spPr>
              <a:xfrm>
                <a:off x="5817203" y="1526706"/>
                <a:ext cx="63958" cy="59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17"/>
                    </a:moveTo>
                    <a:lnTo>
                      <a:pt x="17551" y="7957"/>
                    </a:lnTo>
                    <a:lnTo>
                      <a:pt x="14038" y="8487"/>
                    </a:lnTo>
                    <a:lnTo>
                      <a:pt x="11070" y="9017"/>
                    </a:lnTo>
                    <a:lnTo>
                      <a:pt x="8642" y="9256"/>
                    </a:lnTo>
                    <a:lnTo>
                      <a:pt x="6953" y="6944"/>
                    </a:lnTo>
                    <a:lnTo>
                      <a:pt x="5940" y="4630"/>
                    </a:lnTo>
                    <a:lnTo>
                      <a:pt x="5198" y="2318"/>
                    </a:lnTo>
                    <a:lnTo>
                      <a:pt x="4323" y="0"/>
                    </a:lnTo>
                    <a:lnTo>
                      <a:pt x="2882" y="0"/>
                    </a:lnTo>
                    <a:lnTo>
                      <a:pt x="1441" y="1543"/>
                    </a:lnTo>
                    <a:lnTo>
                      <a:pt x="2882" y="1543"/>
                    </a:lnTo>
                    <a:lnTo>
                      <a:pt x="4323" y="3087"/>
                    </a:lnTo>
                    <a:lnTo>
                      <a:pt x="4323" y="4630"/>
                    </a:lnTo>
                    <a:lnTo>
                      <a:pt x="2882" y="7717"/>
                    </a:lnTo>
                    <a:lnTo>
                      <a:pt x="2882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441" y="20057"/>
                    </a:lnTo>
                    <a:lnTo>
                      <a:pt x="4323" y="20057"/>
                    </a:lnTo>
                    <a:lnTo>
                      <a:pt x="5760" y="21600"/>
                    </a:lnTo>
                    <a:lnTo>
                      <a:pt x="11521" y="21600"/>
                    </a:lnTo>
                    <a:lnTo>
                      <a:pt x="14399" y="20057"/>
                    </a:lnTo>
                    <a:lnTo>
                      <a:pt x="14399" y="18518"/>
                    </a:lnTo>
                    <a:lnTo>
                      <a:pt x="15840" y="16974"/>
                    </a:lnTo>
                    <a:lnTo>
                      <a:pt x="15840" y="15431"/>
                    </a:lnTo>
                    <a:lnTo>
                      <a:pt x="17144" y="13357"/>
                    </a:lnTo>
                    <a:lnTo>
                      <a:pt x="20296" y="9791"/>
                    </a:lnTo>
                    <a:lnTo>
                      <a:pt x="20626" y="9256"/>
                    </a:lnTo>
                    <a:lnTo>
                      <a:pt x="21600" y="77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27" name="Forma"/>
              <p:cNvSpPr/>
              <p:nvPr/>
            </p:nvSpPr>
            <p:spPr>
              <a:xfrm>
                <a:off x="5825737" y="1335341"/>
                <a:ext cx="59691" cy="80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5"/>
                    </a:moveTo>
                    <a:lnTo>
                      <a:pt x="20056" y="17054"/>
                    </a:lnTo>
                    <a:lnTo>
                      <a:pt x="20056" y="15917"/>
                    </a:lnTo>
                    <a:lnTo>
                      <a:pt x="18512" y="13642"/>
                    </a:lnTo>
                    <a:lnTo>
                      <a:pt x="16968" y="13642"/>
                    </a:lnTo>
                    <a:lnTo>
                      <a:pt x="16968" y="12504"/>
                    </a:lnTo>
                    <a:lnTo>
                      <a:pt x="15428" y="12504"/>
                    </a:lnTo>
                    <a:lnTo>
                      <a:pt x="15428" y="13642"/>
                    </a:lnTo>
                    <a:lnTo>
                      <a:pt x="13884" y="13642"/>
                    </a:lnTo>
                    <a:lnTo>
                      <a:pt x="13884" y="12504"/>
                    </a:lnTo>
                    <a:lnTo>
                      <a:pt x="12340" y="11367"/>
                    </a:lnTo>
                    <a:lnTo>
                      <a:pt x="10800" y="11367"/>
                    </a:lnTo>
                    <a:lnTo>
                      <a:pt x="9256" y="10230"/>
                    </a:lnTo>
                    <a:lnTo>
                      <a:pt x="9256" y="9096"/>
                    </a:lnTo>
                    <a:lnTo>
                      <a:pt x="10800" y="7958"/>
                    </a:lnTo>
                    <a:lnTo>
                      <a:pt x="12344" y="7958"/>
                    </a:lnTo>
                    <a:lnTo>
                      <a:pt x="13884" y="9096"/>
                    </a:lnTo>
                    <a:lnTo>
                      <a:pt x="12340" y="10230"/>
                    </a:lnTo>
                    <a:lnTo>
                      <a:pt x="12340" y="11367"/>
                    </a:lnTo>
                    <a:lnTo>
                      <a:pt x="15428" y="11367"/>
                    </a:lnTo>
                    <a:lnTo>
                      <a:pt x="15428" y="10230"/>
                    </a:lnTo>
                    <a:lnTo>
                      <a:pt x="16968" y="10230"/>
                    </a:lnTo>
                    <a:lnTo>
                      <a:pt x="16968" y="9096"/>
                    </a:lnTo>
                    <a:lnTo>
                      <a:pt x="20056" y="9096"/>
                    </a:lnTo>
                    <a:lnTo>
                      <a:pt x="18512" y="7958"/>
                    </a:lnTo>
                    <a:lnTo>
                      <a:pt x="18512" y="6821"/>
                    </a:lnTo>
                    <a:lnTo>
                      <a:pt x="16968" y="5684"/>
                    </a:lnTo>
                    <a:lnTo>
                      <a:pt x="16968" y="7958"/>
                    </a:lnTo>
                    <a:lnTo>
                      <a:pt x="15428" y="7958"/>
                    </a:lnTo>
                    <a:lnTo>
                      <a:pt x="13884" y="6821"/>
                    </a:lnTo>
                    <a:lnTo>
                      <a:pt x="13884" y="4546"/>
                    </a:lnTo>
                    <a:lnTo>
                      <a:pt x="10800" y="4546"/>
                    </a:lnTo>
                    <a:lnTo>
                      <a:pt x="10800" y="5684"/>
                    </a:lnTo>
                    <a:lnTo>
                      <a:pt x="9256" y="5684"/>
                    </a:lnTo>
                    <a:lnTo>
                      <a:pt x="9256" y="6821"/>
                    </a:lnTo>
                    <a:lnTo>
                      <a:pt x="7712" y="6821"/>
                    </a:lnTo>
                    <a:lnTo>
                      <a:pt x="6172" y="5684"/>
                    </a:lnTo>
                    <a:lnTo>
                      <a:pt x="6172" y="3409"/>
                    </a:lnTo>
                    <a:lnTo>
                      <a:pt x="4628" y="2271"/>
                    </a:lnTo>
                    <a:lnTo>
                      <a:pt x="1544" y="1138"/>
                    </a:lnTo>
                    <a:lnTo>
                      <a:pt x="0" y="0"/>
                    </a:lnTo>
                    <a:lnTo>
                      <a:pt x="23" y="1881"/>
                    </a:lnTo>
                    <a:lnTo>
                      <a:pt x="193" y="3979"/>
                    </a:lnTo>
                    <a:lnTo>
                      <a:pt x="653" y="6074"/>
                    </a:lnTo>
                    <a:lnTo>
                      <a:pt x="1544" y="7958"/>
                    </a:lnTo>
                    <a:lnTo>
                      <a:pt x="3084" y="7958"/>
                    </a:lnTo>
                    <a:lnTo>
                      <a:pt x="4628" y="6821"/>
                    </a:lnTo>
                    <a:lnTo>
                      <a:pt x="6172" y="6821"/>
                    </a:lnTo>
                    <a:lnTo>
                      <a:pt x="6172" y="7958"/>
                    </a:lnTo>
                    <a:lnTo>
                      <a:pt x="4628" y="9096"/>
                    </a:lnTo>
                    <a:lnTo>
                      <a:pt x="1544" y="9096"/>
                    </a:lnTo>
                    <a:lnTo>
                      <a:pt x="1544" y="10230"/>
                    </a:lnTo>
                    <a:lnTo>
                      <a:pt x="3084" y="11367"/>
                    </a:lnTo>
                    <a:lnTo>
                      <a:pt x="4628" y="11367"/>
                    </a:lnTo>
                    <a:lnTo>
                      <a:pt x="4628" y="10230"/>
                    </a:lnTo>
                    <a:lnTo>
                      <a:pt x="6172" y="10230"/>
                    </a:lnTo>
                    <a:lnTo>
                      <a:pt x="7712" y="11367"/>
                    </a:lnTo>
                    <a:lnTo>
                      <a:pt x="6172" y="12504"/>
                    </a:lnTo>
                    <a:lnTo>
                      <a:pt x="4628" y="12504"/>
                    </a:lnTo>
                    <a:lnTo>
                      <a:pt x="3084" y="13642"/>
                    </a:lnTo>
                    <a:lnTo>
                      <a:pt x="3084" y="14779"/>
                    </a:lnTo>
                    <a:lnTo>
                      <a:pt x="1544" y="15917"/>
                    </a:lnTo>
                    <a:lnTo>
                      <a:pt x="5014" y="17445"/>
                    </a:lnTo>
                    <a:lnTo>
                      <a:pt x="11958" y="20072"/>
                    </a:lnTo>
                    <a:lnTo>
                      <a:pt x="15428" y="21600"/>
                    </a:lnTo>
                    <a:lnTo>
                      <a:pt x="18512" y="20463"/>
                    </a:lnTo>
                    <a:lnTo>
                      <a:pt x="20056" y="20463"/>
                    </a:lnTo>
                    <a:lnTo>
                      <a:pt x="21600" y="193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28" name="Forma"/>
              <p:cNvSpPr/>
              <p:nvPr/>
            </p:nvSpPr>
            <p:spPr>
              <a:xfrm>
                <a:off x="5885427" y="1475677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0" y="7201"/>
                    </a:lnTo>
                    <a:lnTo>
                      <a:pt x="14393" y="21600"/>
                    </a:lnTo>
                    <a:lnTo>
                      <a:pt x="14393" y="14399"/>
                    </a:lnTo>
                    <a:lnTo>
                      <a:pt x="21600" y="72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29" name="Forma"/>
              <p:cNvSpPr/>
              <p:nvPr/>
            </p:nvSpPr>
            <p:spPr>
              <a:xfrm>
                <a:off x="6043161" y="1229017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15" y="14401"/>
                    </a:lnTo>
                    <a:lnTo>
                      <a:pt x="14415" y="7199"/>
                    </a:lnTo>
                    <a:lnTo>
                      <a:pt x="7207" y="0"/>
                    </a:lnTo>
                    <a:lnTo>
                      <a:pt x="7207" y="7199"/>
                    </a:lnTo>
                    <a:lnTo>
                      <a:pt x="0" y="14401"/>
                    </a:lnTo>
                    <a:lnTo>
                      <a:pt x="7207" y="14401"/>
                    </a:lnTo>
                    <a:lnTo>
                      <a:pt x="1441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30" name="Forma"/>
              <p:cNvSpPr/>
              <p:nvPr/>
            </p:nvSpPr>
            <p:spPr>
              <a:xfrm>
                <a:off x="6051696" y="1160983"/>
                <a:ext cx="17044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7"/>
                    </a:moveTo>
                    <a:lnTo>
                      <a:pt x="10799" y="540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5391" y="21600"/>
                    </a:lnTo>
                    <a:lnTo>
                      <a:pt x="16209" y="16197"/>
                    </a:lnTo>
                    <a:lnTo>
                      <a:pt x="21600" y="161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31" name="Quadrato"/>
              <p:cNvSpPr/>
              <p:nvPr/>
            </p:nvSpPr>
            <p:spPr>
              <a:xfrm>
                <a:off x="6064523" y="117376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32" name="Triangolo"/>
              <p:cNvSpPr/>
              <p:nvPr/>
            </p:nvSpPr>
            <p:spPr>
              <a:xfrm>
                <a:off x="6090107" y="5060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33" name="Forma"/>
              <p:cNvSpPr/>
              <p:nvPr/>
            </p:nvSpPr>
            <p:spPr>
              <a:xfrm>
                <a:off x="6073006" y="1139710"/>
                <a:ext cx="42635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3"/>
                    </a:moveTo>
                    <a:lnTo>
                      <a:pt x="19438" y="7203"/>
                    </a:lnTo>
                    <a:lnTo>
                      <a:pt x="17282" y="4802"/>
                    </a:lnTo>
                    <a:lnTo>
                      <a:pt x="12457" y="3376"/>
                    </a:lnTo>
                    <a:lnTo>
                      <a:pt x="7831" y="2401"/>
                    </a:lnTo>
                    <a:lnTo>
                      <a:pt x="3610" y="1427"/>
                    </a:lnTo>
                    <a:lnTo>
                      <a:pt x="0" y="0"/>
                    </a:lnTo>
                    <a:lnTo>
                      <a:pt x="3577" y="5404"/>
                    </a:lnTo>
                    <a:lnTo>
                      <a:pt x="11543" y="16204"/>
                    </a:lnTo>
                    <a:lnTo>
                      <a:pt x="15121" y="21600"/>
                    </a:lnTo>
                    <a:lnTo>
                      <a:pt x="15828" y="19350"/>
                    </a:lnTo>
                    <a:lnTo>
                      <a:pt x="17553" y="16204"/>
                    </a:lnTo>
                    <a:lnTo>
                      <a:pt x="19676" y="12154"/>
                    </a:lnTo>
                    <a:lnTo>
                      <a:pt x="21600" y="7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34" name="Forma"/>
              <p:cNvSpPr/>
              <p:nvPr/>
            </p:nvSpPr>
            <p:spPr>
              <a:xfrm>
                <a:off x="6098584" y="493306"/>
                <a:ext cx="21324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9"/>
                    </a:moveTo>
                    <a:lnTo>
                      <a:pt x="17278" y="10800"/>
                    </a:lnTo>
                    <a:lnTo>
                      <a:pt x="17278" y="5399"/>
                    </a:lnTo>
                    <a:lnTo>
                      <a:pt x="12955" y="0"/>
                    </a:lnTo>
                    <a:lnTo>
                      <a:pt x="0" y="16199"/>
                    </a:lnTo>
                    <a:lnTo>
                      <a:pt x="8645" y="21600"/>
                    </a:lnTo>
                    <a:lnTo>
                      <a:pt x="17278" y="21600"/>
                    </a:lnTo>
                    <a:lnTo>
                      <a:pt x="21600" y="16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35" name="Forma"/>
              <p:cNvSpPr/>
              <p:nvPr/>
            </p:nvSpPr>
            <p:spPr>
              <a:xfrm>
                <a:off x="6090062" y="344462"/>
                <a:ext cx="29846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7"/>
                    </a:moveTo>
                    <a:lnTo>
                      <a:pt x="16968" y="11139"/>
                    </a:lnTo>
                    <a:lnTo>
                      <a:pt x="7712" y="3268"/>
                    </a:lnTo>
                    <a:lnTo>
                      <a:pt x="3080" y="0"/>
                    </a:lnTo>
                    <a:lnTo>
                      <a:pt x="3080" y="3601"/>
                    </a:lnTo>
                    <a:lnTo>
                      <a:pt x="0" y="3601"/>
                    </a:lnTo>
                    <a:lnTo>
                      <a:pt x="0" y="7204"/>
                    </a:lnTo>
                    <a:lnTo>
                      <a:pt x="4623" y="10461"/>
                    </a:lnTo>
                    <a:lnTo>
                      <a:pt x="13879" y="18342"/>
                    </a:lnTo>
                    <a:lnTo>
                      <a:pt x="18512" y="21600"/>
                    </a:lnTo>
                    <a:lnTo>
                      <a:pt x="21600" y="18009"/>
                    </a:lnTo>
                    <a:lnTo>
                      <a:pt x="21600" y="144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36" name="Forma"/>
              <p:cNvSpPr/>
              <p:nvPr/>
            </p:nvSpPr>
            <p:spPr>
              <a:xfrm>
                <a:off x="6132696" y="659168"/>
                <a:ext cx="46890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77"/>
                    </a:moveTo>
                    <a:lnTo>
                      <a:pt x="19640" y="3077"/>
                    </a:lnTo>
                    <a:lnTo>
                      <a:pt x="15709" y="0"/>
                    </a:lnTo>
                    <a:lnTo>
                      <a:pt x="13748" y="0"/>
                    </a:lnTo>
                    <a:lnTo>
                      <a:pt x="13748" y="3077"/>
                    </a:lnTo>
                    <a:lnTo>
                      <a:pt x="11783" y="6165"/>
                    </a:lnTo>
                    <a:lnTo>
                      <a:pt x="0" y="15426"/>
                    </a:lnTo>
                    <a:lnTo>
                      <a:pt x="2943" y="17260"/>
                    </a:lnTo>
                    <a:lnTo>
                      <a:pt x="8834" y="19766"/>
                    </a:lnTo>
                    <a:lnTo>
                      <a:pt x="11783" y="21600"/>
                    </a:lnTo>
                    <a:lnTo>
                      <a:pt x="11783" y="18513"/>
                    </a:lnTo>
                    <a:lnTo>
                      <a:pt x="21600" y="30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37" name="Triangolo"/>
              <p:cNvSpPr/>
              <p:nvPr/>
            </p:nvSpPr>
            <p:spPr>
              <a:xfrm>
                <a:off x="6222270" y="10717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38" name="Forma"/>
              <p:cNvSpPr/>
              <p:nvPr/>
            </p:nvSpPr>
            <p:spPr>
              <a:xfrm>
                <a:off x="6232925" y="10695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01" y="10817"/>
                    </a:lnTo>
                    <a:lnTo>
                      <a:pt x="10801" y="0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39" name="Forma"/>
              <p:cNvSpPr/>
              <p:nvPr/>
            </p:nvSpPr>
            <p:spPr>
              <a:xfrm>
                <a:off x="6125229" y="952601"/>
                <a:ext cx="118314" cy="114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99"/>
                    </a:moveTo>
                    <a:lnTo>
                      <a:pt x="17501" y="6075"/>
                    </a:lnTo>
                    <a:lnTo>
                      <a:pt x="13330" y="3999"/>
                    </a:lnTo>
                    <a:lnTo>
                      <a:pt x="9012" y="1923"/>
                    </a:lnTo>
                    <a:lnTo>
                      <a:pt x="4475" y="0"/>
                    </a:lnTo>
                    <a:lnTo>
                      <a:pt x="2919" y="2399"/>
                    </a:lnTo>
                    <a:lnTo>
                      <a:pt x="2140" y="3199"/>
                    </a:lnTo>
                    <a:lnTo>
                      <a:pt x="6812" y="7999"/>
                    </a:lnTo>
                    <a:lnTo>
                      <a:pt x="6812" y="8799"/>
                    </a:lnTo>
                    <a:lnTo>
                      <a:pt x="6033" y="9600"/>
                    </a:lnTo>
                    <a:lnTo>
                      <a:pt x="6033" y="10400"/>
                    </a:lnTo>
                    <a:lnTo>
                      <a:pt x="5254" y="10400"/>
                    </a:lnTo>
                    <a:lnTo>
                      <a:pt x="5254" y="9600"/>
                    </a:lnTo>
                    <a:lnTo>
                      <a:pt x="4475" y="9600"/>
                    </a:lnTo>
                    <a:lnTo>
                      <a:pt x="4475" y="10400"/>
                    </a:lnTo>
                    <a:lnTo>
                      <a:pt x="3698" y="11200"/>
                    </a:lnTo>
                    <a:lnTo>
                      <a:pt x="4475" y="11200"/>
                    </a:lnTo>
                    <a:lnTo>
                      <a:pt x="4475" y="12000"/>
                    </a:lnTo>
                    <a:lnTo>
                      <a:pt x="5254" y="12000"/>
                    </a:lnTo>
                    <a:lnTo>
                      <a:pt x="5254" y="13599"/>
                    </a:lnTo>
                    <a:lnTo>
                      <a:pt x="4475" y="14399"/>
                    </a:lnTo>
                    <a:lnTo>
                      <a:pt x="3698" y="13599"/>
                    </a:lnTo>
                    <a:lnTo>
                      <a:pt x="3698" y="12798"/>
                    </a:lnTo>
                    <a:lnTo>
                      <a:pt x="2919" y="12000"/>
                    </a:lnTo>
                    <a:lnTo>
                      <a:pt x="2140" y="12000"/>
                    </a:lnTo>
                    <a:lnTo>
                      <a:pt x="1363" y="11200"/>
                    </a:lnTo>
                    <a:lnTo>
                      <a:pt x="974" y="13950"/>
                    </a:lnTo>
                    <a:lnTo>
                      <a:pt x="0" y="16999"/>
                    </a:lnTo>
                    <a:lnTo>
                      <a:pt x="487" y="19748"/>
                    </a:lnTo>
                    <a:lnTo>
                      <a:pt x="4475" y="21600"/>
                    </a:lnTo>
                    <a:lnTo>
                      <a:pt x="13561" y="19799"/>
                    </a:lnTo>
                    <a:lnTo>
                      <a:pt x="16930" y="19199"/>
                    </a:lnTo>
                    <a:lnTo>
                      <a:pt x="17707" y="17601"/>
                    </a:lnTo>
                    <a:lnTo>
                      <a:pt x="17707" y="16800"/>
                    </a:lnTo>
                    <a:lnTo>
                      <a:pt x="18486" y="15200"/>
                    </a:lnTo>
                    <a:lnTo>
                      <a:pt x="18799" y="14399"/>
                    </a:lnTo>
                    <a:lnTo>
                      <a:pt x="19191" y="13400"/>
                    </a:lnTo>
                    <a:lnTo>
                      <a:pt x="20610" y="10400"/>
                    </a:lnTo>
                    <a:lnTo>
                      <a:pt x="20893" y="9800"/>
                    </a:lnTo>
                    <a:lnTo>
                      <a:pt x="21600" y="79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40" name="Forma"/>
              <p:cNvSpPr/>
              <p:nvPr/>
            </p:nvSpPr>
            <p:spPr>
              <a:xfrm>
                <a:off x="6237186" y="10398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5"/>
                    </a:lnTo>
                    <a:lnTo>
                      <a:pt x="10816" y="21600"/>
                    </a:lnTo>
                    <a:lnTo>
                      <a:pt x="10816" y="108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41" name="Triangolo"/>
              <p:cNvSpPr/>
              <p:nvPr/>
            </p:nvSpPr>
            <p:spPr>
              <a:xfrm>
                <a:off x="6243580" y="10419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42" name="Forma"/>
              <p:cNvSpPr/>
              <p:nvPr/>
            </p:nvSpPr>
            <p:spPr>
              <a:xfrm>
                <a:off x="6239275" y="1050404"/>
                <a:ext cx="17057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91" y="7199"/>
                    </a:lnTo>
                    <a:lnTo>
                      <a:pt x="10791" y="0"/>
                    </a:lnTo>
                    <a:lnTo>
                      <a:pt x="5404" y="0"/>
                    </a:lnTo>
                    <a:lnTo>
                      <a:pt x="0" y="7199"/>
                    </a:lnTo>
                    <a:lnTo>
                      <a:pt x="0" y="21600"/>
                    </a:lnTo>
                    <a:lnTo>
                      <a:pt x="5404" y="14401"/>
                    </a:lnTo>
                    <a:lnTo>
                      <a:pt x="10791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43" name="Forma"/>
              <p:cNvSpPr/>
              <p:nvPr/>
            </p:nvSpPr>
            <p:spPr>
              <a:xfrm>
                <a:off x="552049" y="1365110"/>
                <a:ext cx="4105543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" y="3601"/>
                    </a:moveTo>
                    <a:lnTo>
                      <a:pt x="0" y="3601"/>
                    </a:lnTo>
                    <a:lnTo>
                      <a:pt x="22" y="7193"/>
                    </a:lnTo>
                    <a:lnTo>
                      <a:pt x="22" y="3601"/>
                    </a:lnTo>
                    <a:close/>
                    <a:moveTo>
                      <a:pt x="15836" y="21600"/>
                    </a:moveTo>
                    <a:lnTo>
                      <a:pt x="15828" y="20396"/>
                    </a:lnTo>
                    <a:lnTo>
                      <a:pt x="15824" y="21600"/>
                    </a:lnTo>
                    <a:lnTo>
                      <a:pt x="15836" y="21600"/>
                    </a:lnTo>
                    <a:close/>
                    <a:moveTo>
                      <a:pt x="21600" y="0"/>
                    </a:moveTo>
                    <a:lnTo>
                      <a:pt x="21578" y="3601"/>
                    </a:lnTo>
                    <a:lnTo>
                      <a:pt x="21555" y="10795"/>
                    </a:lnTo>
                    <a:lnTo>
                      <a:pt x="21510" y="14396"/>
                    </a:lnTo>
                    <a:lnTo>
                      <a:pt x="21555" y="14396"/>
                    </a:lnTo>
                    <a:lnTo>
                      <a:pt x="21578" y="17999"/>
                    </a:lnTo>
                    <a:lnTo>
                      <a:pt x="21578" y="10795"/>
                    </a:lnTo>
                    <a:lnTo>
                      <a:pt x="21600" y="7193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59" name="object 30"/>
            <p:cNvGrpSpPr/>
            <p:nvPr/>
          </p:nvGrpSpPr>
          <p:grpSpPr>
            <a:xfrm>
              <a:off x="-1" y="-1"/>
              <a:ext cx="6220145" cy="1592556"/>
              <a:chOff x="0" y="0"/>
              <a:chExt cx="6220143" cy="1592554"/>
            </a:xfrm>
          </p:grpSpPr>
          <p:sp>
            <p:nvSpPr>
              <p:cNvPr id="2745" name="Quadrato"/>
              <p:cNvSpPr/>
              <p:nvPr/>
            </p:nvSpPr>
            <p:spPr>
              <a:xfrm>
                <a:off x="5256683" y="153730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46" name="Quadrato"/>
              <p:cNvSpPr/>
              <p:nvPr/>
            </p:nvSpPr>
            <p:spPr>
              <a:xfrm>
                <a:off x="5260944" y="154580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47" name="Triangolo"/>
              <p:cNvSpPr/>
              <p:nvPr/>
            </p:nvSpPr>
            <p:spPr>
              <a:xfrm>
                <a:off x="5265204" y="15500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48" name="Forma"/>
              <p:cNvSpPr/>
              <p:nvPr/>
            </p:nvSpPr>
            <p:spPr>
              <a:xfrm>
                <a:off x="5273688" y="1545780"/>
                <a:ext cx="17058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195" y="14392"/>
                    </a:lnTo>
                    <a:lnTo>
                      <a:pt x="5405" y="0"/>
                    </a:lnTo>
                    <a:lnTo>
                      <a:pt x="5405" y="7208"/>
                    </a:lnTo>
                    <a:lnTo>
                      <a:pt x="0" y="14392"/>
                    </a:lnTo>
                    <a:lnTo>
                      <a:pt x="10808" y="14392"/>
                    </a:lnTo>
                    <a:lnTo>
                      <a:pt x="1619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49" name="Forma"/>
              <p:cNvSpPr/>
              <p:nvPr/>
            </p:nvSpPr>
            <p:spPr>
              <a:xfrm>
                <a:off x="5616931" y="15564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10799" y="10799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50" name="Forma"/>
              <p:cNvSpPr/>
              <p:nvPr/>
            </p:nvSpPr>
            <p:spPr>
              <a:xfrm>
                <a:off x="5616931" y="15436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8"/>
                    </a:moveTo>
                    <a:lnTo>
                      <a:pt x="10799" y="0"/>
                    </a:lnTo>
                    <a:lnTo>
                      <a:pt x="0" y="0"/>
                    </a:lnTo>
                    <a:lnTo>
                      <a:pt x="10799" y="10818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108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51" name="Forma"/>
              <p:cNvSpPr/>
              <p:nvPr/>
            </p:nvSpPr>
            <p:spPr>
              <a:xfrm>
                <a:off x="5619014" y="1574126"/>
                <a:ext cx="12790" cy="18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54"/>
                    </a:moveTo>
                    <a:lnTo>
                      <a:pt x="16795" y="0"/>
                    </a:lnTo>
                    <a:lnTo>
                      <a:pt x="0" y="11626"/>
                    </a:lnTo>
                    <a:lnTo>
                      <a:pt x="7207" y="16614"/>
                    </a:lnTo>
                    <a:lnTo>
                      <a:pt x="14415" y="16614"/>
                    </a:lnTo>
                    <a:lnTo>
                      <a:pt x="21600" y="21600"/>
                    </a:lnTo>
                    <a:lnTo>
                      <a:pt x="21600" y="665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52" name="Triangolo"/>
              <p:cNvSpPr/>
              <p:nvPr/>
            </p:nvSpPr>
            <p:spPr>
              <a:xfrm>
                <a:off x="5623326" y="15663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5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53" name="Triangolo"/>
              <p:cNvSpPr/>
              <p:nvPr/>
            </p:nvSpPr>
            <p:spPr>
              <a:xfrm>
                <a:off x="5629720" y="153943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54" name="Forma"/>
              <p:cNvSpPr/>
              <p:nvPr/>
            </p:nvSpPr>
            <p:spPr>
              <a:xfrm>
                <a:off x="5655298" y="15777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83"/>
                    </a:lnTo>
                    <a:lnTo>
                      <a:pt x="10800" y="21600"/>
                    </a:lnTo>
                    <a:lnTo>
                      <a:pt x="10800" y="10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55" name="Forma"/>
              <p:cNvSpPr/>
              <p:nvPr/>
            </p:nvSpPr>
            <p:spPr>
              <a:xfrm>
                <a:off x="5678704" y="1511757"/>
                <a:ext cx="29846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4"/>
                    </a:moveTo>
                    <a:lnTo>
                      <a:pt x="16967" y="5063"/>
                    </a:lnTo>
                    <a:lnTo>
                      <a:pt x="7711" y="2139"/>
                    </a:lnTo>
                    <a:lnTo>
                      <a:pt x="3088" y="0"/>
                    </a:lnTo>
                    <a:lnTo>
                      <a:pt x="3088" y="3601"/>
                    </a:lnTo>
                    <a:lnTo>
                      <a:pt x="0" y="3601"/>
                    </a:lnTo>
                    <a:lnTo>
                      <a:pt x="0" y="7204"/>
                    </a:lnTo>
                    <a:lnTo>
                      <a:pt x="3088" y="10795"/>
                    </a:lnTo>
                    <a:lnTo>
                      <a:pt x="9256" y="14396"/>
                    </a:lnTo>
                    <a:lnTo>
                      <a:pt x="12344" y="21600"/>
                    </a:lnTo>
                    <a:lnTo>
                      <a:pt x="18512" y="14396"/>
                    </a:lnTo>
                    <a:lnTo>
                      <a:pt x="21600" y="72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56" name="Forma"/>
              <p:cNvSpPr/>
              <p:nvPr/>
            </p:nvSpPr>
            <p:spPr>
              <a:xfrm>
                <a:off x="5695760" y="1537271"/>
                <a:ext cx="34101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1" y="5115"/>
                    </a:lnTo>
                    <a:lnTo>
                      <a:pt x="2357" y="10800"/>
                    </a:lnTo>
                    <a:lnTo>
                      <a:pt x="2655" y="16485"/>
                    </a:lnTo>
                    <a:lnTo>
                      <a:pt x="26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57" name="Forma"/>
              <p:cNvSpPr/>
              <p:nvPr/>
            </p:nvSpPr>
            <p:spPr>
              <a:xfrm>
                <a:off x="0" y="0"/>
                <a:ext cx="6220144" cy="1524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40"/>
                    </a:moveTo>
                    <a:lnTo>
                      <a:pt x="21556" y="11160"/>
                    </a:lnTo>
                    <a:lnTo>
                      <a:pt x="21534" y="10980"/>
                    </a:lnTo>
                    <a:lnTo>
                      <a:pt x="21513" y="10800"/>
                    </a:lnTo>
                    <a:lnTo>
                      <a:pt x="21473" y="10620"/>
                    </a:lnTo>
                    <a:lnTo>
                      <a:pt x="21437" y="10440"/>
                    </a:lnTo>
                    <a:lnTo>
                      <a:pt x="21363" y="10440"/>
                    </a:lnTo>
                    <a:lnTo>
                      <a:pt x="21363" y="13140"/>
                    </a:lnTo>
                    <a:lnTo>
                      <a:pt x="21274" y="13140"/>
                    </a:lnTo>
                    <a:lnTo>
                      <a:pt x="21289" y="12960"/>
                    </a:lnTo>
                    <a:lnTo>
                      <a:pt x="21333" y="12960"/>
                    </a:lnTo>
                    <a:lnTo>
                      <a:pt x="21348" y="13140"/>
                    </a:lnTo>
                    <a:lnTo>
                      <a:pt x="21348" y="12960"/>
                    </a:lnTo>
                    <a:lnTo>
                      <a:pt x="21363" y="13140"/>
                    </a:lnTo>
                    <a:lnTo>
                      <a:pt x="21363" y="10440"/>
                    </a:lnTo>
                    <a:lnTo>
                      <a:pt x="21319" y="10440"/>
                    </a:lnTo>
                    <a:lnTo>
                      <a:pt x="21319" y="10260"/>
                    </a:lnTo>
                    <a:lnTo>
                      <a:pt x="21304" y="10260"/>
                    </a:lnTo>
                    <a:lnTo>
                      <a:pt x="21304" y="10440"/>
                    </a:lnTo>
                    <a:lnTo>
                      <a:pt x="21289" y="10440"/>
                    </a:lnTo>
                    <a:lnTo>
                      <a:pt x="21274" y="10260"/>
                    </a:lnTo>
                    <a:lnTo>
                      <a:pt x="21259" y="10260"/>
                    </a:lnTo>
                    <a:lnTo>
                      <a:pt x="21259" y="12780"/>
                    </a:lnTo>
                    <a:lnTo>
                      <a:pt x="21245" y="12690"/>
                    </a:lnTo>
                    <a:lnTo>
                      <a:pt x="21245" y="13140"/>
                    </a:lnTo>
                    <a:lnTo>
                      <a:pt x="21230" y="13320"/>
                    </a:lnTo>
                    <a:lnTo>
                      <a:pt x="21230" y="13140"/>
                    </a:lnTo>
                    <a:lnTo>
                      <a:pt x="21245" y="13140"/>
                    </a:lnTo>
                    <a:lnTo>
                      <a:pt x="21245" y="12690"/>
                    </a:lnTo>
                    <a:lnTo>
                      <a:pt x="21230" y="12600"/>
                    </a:lnTo>
                    <a:lnTo>
                      <a:pt x="21215" y="12600"/>
                    </a:lnTo>
                    <a:lnTo>
                      <a:pt x="21245" y="12420"/>
                    </a:lnTo>
                    <a:lnTo>
                      <a:pt x="21245" y="12600"/>
                    </a:lnTo>
                    <a:lnTo>
                      <a:pt x="21259" y="12600"/>
                    </a:lnTo>
                    <a:lnTo>
                      <a:pt x="21259" y="10260"/>
                    </a:lnTo>
                    <a:lnTo>
                      <a:pt x="21230" y="10260"/>
                    </a:lnTo>
                    <a:lnTo>
                      <a:pt x="21230" y="10440"/>
                    </a:lnTo>
                    <a:lnTo>
                      <a:pt x="21215" y="10260"/>
                    </a:lnTo>
                    <a:lnTo>
                      <a:pt x="21200" y="10260"/>
                    </a:lnTo>
                    <a:lnTo>
                      <a:pt x="21200" y="12780"/>
                    </a:lnTo>
                    <a:lnTo>
                      <a:pt x="21185" y="12780"/>
                    </a:lnTo>
                    <a:lnTo>
                      <a:pt x="21200" y="12960"/>
                    </a:lnTo>
                    <a:lnTo>
                      <a:pt x="21171" y="12960"/>
                    </a:lnTo>
                    <a:lnTo>
                      <a:pt x="21171" y="12780"/>
                    </a:lnTo>
                    <a:lnTo>
                      <a:pt x="21156" y="12780"/>
                    </a:lnTo>
                    <a:lnTo>
                      <a:pt x="21171" y="12600"/>
                    </a:lnTo>
                    <a:lnTo>
                      <a:pt x="21200" y="12600"/>
                    </a:lnTo>
                    <a:lnTo>
                      <a:pt x="21200" y="10260"/>
                    </a:lnTo>
                    <a:lnTo>
                      <a:pt x="21185" y="10260"/>
                    </a:lnTo>
                    <a:lnTo>
                      <a:pt x="21171" y="10080"/>
                    </a:lnTo>
                    <a:lnTo>
                      <a:pt x="21230" y="10080"/>
                    </a:lnTo>
                    <a:lnTo>
                      <a:pt x="21245" y="9900"/>
                    </a:lnTo>
                    <a:lnTo>
                      <a:pt x="21245" y="9720"/>
                    </a:lnTo>
                    <a:lnTo>
                      <a:pt x="21289" y="9720"/>
                    </a:lnTo>
                    <a:lnTo>
                      <a:pt x="21304" y="9540"/>
                    </a:lnTo>
                    <a:lnTo>
                      <a:pt x="21304" y="9720"/>
                    </a:lnTo>
                    <a:lnTo>
                      <a:pt x="21319" y="9720"/>
                    </a:lnTo>
                    <a:lnTo>
                      <a:pt x="21348" y="9900"/>
                    </a:lnTo>
                    <a:lnTo>
                      <a:pt x="21378" y="9900"/>
                    </a:lnTo>
                    <a:lnTo>
                      <a:pt x="21378" y="9720"/>
                    </a:lnTo>
                    <a:lnTo>
                      <a:pt x="21348" y="9540"/>
                    </a:lnTo>
                    <a:lnTo>
                      <a:pt x="21364" y="9540"/>
                    </a:lnTo>
                    <a:lnTo>
                      <a:pt x="21421" y="9360"/>
                    </a:lnTo>
                    <a:lnTo>
                      <a:pt x="21452" y="9360"/>
                    </a:lnTo>
                    <a:lnTo>
                      <a:pt x="21437" y="9540"/>
                    </a:lnTo>
                    <a:lnTo>
                      <a:pt x="21467" y="9540"/>
                    </a:lnTo>
                    <a:lnTo>
                      <a:pt x="21482" y="9720"/>
                    </a:lnTo>
                    <a:lnTo>
                      <a:pt x="21511" y="9720"/>
                    </a:lnTo>
                    <a:lnTo>
                      <a:pt x="21570" y="9360"/>
                    </a:lnTo>
                    <a:lnTo>
                      <a:pt x="21556" y="9180"/>
                    </a:lnTo>
                    <a:lnTo>
                      <a:pt x="21467" y="9360"/>
                    </a:lnTo>
                    <a:lnTo>
                      <a:pt x="21422" y="9000"/>
                    </a:lnTo>
                    <a:lnTo>
                      <a:pt x="21526" y="9000"/>
                    </a:lnTo>
                    <a:lnTo>
                      <a:pt x="21526" y="8640"/>
                    </a:lnTo>
                    <a:lnTo>
                      <a:pt x="21480" y="8640"/>
                    </a:lnTo>
                    <a:lnTo>
                      <a:pt x="21424" y="8820"/>
                    </a:lnTo>
                    <a:lnTo>
                      <a:pt x="21393" y="8820"/>
                    </a:lnTo>
                    <a:lnTo>
                      <a:pt x="21408" y="9000"/>
                    </a:lnTo>
                    <a:lnTo>
                      <a:pt x="21378" y="9000"/>
                    </a:lnTo>
                    <a:lnTo>
                      <a:pt x="21378" y="8820"/>
                    </a:lnTo>
                    <a:lnTo>
                      <a:pt x="21363" y="8820"/>
                    </a:lnTo>
                    <a:lnTo>
                      <a:pt x="21363" y="9000"/>
                    </a:lnTo>
                    <a:lnTo>
                      <a:pt x="21319" y="9180"/>
                    </a:lnTo>
                    <a:lnTo>
                      <a:pt x="21304" y="9180"/>
                    </a:lnTo>
                    <a:lnTo>
                      <a:pt x="21282" y="9360"/>
                    </a:lnTo>
                    <a:lnTo>
                      <a:pt x="21237" y="9360"/>
                    </a:lnTo>
                    <a:lnTo>
                      <a:pt x="21215" y="9540"/>
                    </a:lnTo>
                    <a:lnTo>
                      <a:pt x="21230" y="9540"/>
                    </a:lnTo>
                    <a:lnTo>
                      <a:pt x="21230" y="9720"/>
                    </a:lnTo>
                    <a:lnTo>
                      <a:pt x="21215" y="9720"/>
                    </a:lnTo>
                    <a:lnTo>
                      <a:pt x="21215" y="9540"/>
                    </a:lnTo>
                    <a:lnTo>
                      <a:pt x="21200" y="9540"/>
                    </a:lnTo>
                    <a:lnTo>
                      <a:pt x="21185" y="9450"/>
                    </a:lnTo>
                    <a:lnTo>
                      <a:pt x="21185" y="9720"/>
                    </a:lnTo>
                    <a:lnTo>
                      <a:pt x="21156" y="9720"/>
                    </a:lnTo>
                    <a:lnTo>
                      <a:pt x="21141" y="9540"/>
                    </a:lnTo>
                    <a:lnTo>
                      <a:pt x="21141" y="12960"/>
                    </a:lnTo>
                    <a:lnTo>
                      <a:pt x="21139" y="12960"/>
                    </a:lnTo>
                    <a:lnTo>
                      <a:pt x="21139" y="13320"/>
                    </a:lnTo>
                    <a:lnTo>
                      <a:pt x="21130" y="13320"/>
                    </a:lnTo>
                    <a:lnTo>
                      <a:pt x="21121" y="13140"/>
                    </a:lnTo>
                    <a:lnTo>
                      <a:pt x="21114" y="13140"/>
                    </a:lnTo>
                    <a:lnTo>
                      <a:pt x="21111" y="12960"/>
                    </a:lnTo>
                    <a:lnTo>
                      <a:pt x="21122" y="13140"/>
                    </a:lnTo>
                    <a:lnTo>
                      <a:pt x="21132" y="13140"/>
                    </a:lnTo>
                    <a:lnTo>
                      <a:pt x="21139" y="13320"/>
                    </a:lnTo>
                    <a:lnTo>
                      <a:pt x="21139" y="12960"/>
                    </a:lnTo>
                    <a:lnTo>
                      <a:pt x="21126" y="12960"/>
                    </a:lnTo>
                    <a:lnTo>
                      <a:pt x="21126" y="12780"/>
                    </a:lnTo>
                    <a:lnTo>
                      <a:pt x="21141" y="12960"/>
                    </a:lnTo>
                    <a:lnTo>
                      <a:pt x="21141" y="9540"/>
                    </a:lnTo>
                    <a:lnTo>
                      <a:pt x="21067" y="9540"/>
                    </a:lnTo>
                    <a:lnTo>
                      <a:pt x="21082" y="9360"/>
                    </a:lnTo>
                    <a:lnTo>
                      <a:pt x="21126" y="9360"/>
                    </a:lnTo>
                    <a:lnTo>
                      <a:pt x="21156" y="9540"/>
                    </a:lnTo>
                    <a:lnTo>
                      <a:pt x="21171" y="9540"/>
                    </a:lnTo>
                    <a:lnTo>
                      <a:pt x="21185" y="9720"/>
                    </a:lnTo>
                    <a:lnTo>
                      <a:pt x="21185" y="9450"/>
                    </a:lnTo>
                    <a:lnTo>
                      <a:pt x="21171" y="9360"/>
                    </a:lnTo>
                    <a:lnTo>
                      <a:pt x="21156" y="9180"/>
                    </a:lnTo>
                    <a:lnTo>
                      <a:pt x="21171" y="9180"/>
                    </a:lnTo>
                    <a:lnTo>
                      <a:pt x="21171" y="9360"/>
                    </a:lnTo>
                    <a:lnTo>
                      <a:pt x="21200" y="9360"/>
                    </a:lnTo>
                    <a:lnTo>
                      <a:pt x="21200" y="9180"/>
                    </a:lnTo>
                    <a:lnTo>
                      <a:pt x="21208" y="9180"/>
                    </a:lnTo>
                    <a:lnTo>
                      <a:pt x="21230" y="9000"/>
                    </a:lnTo>
                    <a:lnTo>
                      <a:pt x="21274" y="9000"/>
                    </a:lnTo>
                    <a:lnTo>
                      <a:pt x="21256" y="8889"/>
                    </a:lnTo>
                    <a:lnTo>
                      <a:pt x="21274" y="8889"/>
                    </a:lnTo>
                    <a:lnTo>
                      <a:pt x="21274" y="9000"/>
                    </a:lnTo>
                    <a:lnTo>
                      <a:pt x="21363" y="9000"/>
                    </a:lnTo>
                    <a:lnTo>
                      <a:pt x="21363" y="8820"/>
                    </a:lnTo>
                    <a:lnTo>
                      <a:pt x="21274" y="8820"/>
                    </a:lnTo>
                    <a:lnTo>
                      <a:pt x="21274" y="8769"/>
                    </a:lnTo>
                    <a:lnTo>
                      <a:pt x="21259" y="8769"/>
                    </a:lnTo>
                    <a:lnTo>
                      <a:pt x="21230" y="8709"/>
                    </a:lnTo>
                    <a:lnTo>
                      <a:pt x="21215" y="8709"/>
                    </a:lnTo>
                    <a:lnTo>
                      <a:pt x="21215" y="8769"/>
                    </a:lnTo>
                    <a:lnTo>
                      <a:pt x="21205" y="8810"/>
                    </a:lnTo>
                    <a:lnTo>
                      <a:pt x="21087" y="8691"/>
                    </a:lnTo>
                    <a:lnTo>
                      <a:pt x="21101" y="8820"/>
                    </a:lnTo>
                    <a:lnTo>
                      <a:pt x="21117" y="9000"/>
                    </a:lnTo>
                    <a:lnTo>
                      <a:pt x="21130" y="9000"/>
                    </a:lnTo>
                    <a:lnTo>
                      <a:pt x="21141" y="9180"/>
                    </a:lnTo>
                    <a:lnTo>
                      <a:pt x="21126" y="9180"/>
                    </a:lnTo>
                    <a:lnTo>
                      <a:pt x="21097" y="9000"/>
                    </a:lnTo>
                    <a:lnTo>
                      <a:pt x="21082" y="9000"/>
                    </a:lnTo>
                    <a:lnTo>
                      <a:pt x="21082" y="8685"/>
                    </a:lnTo>
                    <a:lnTo>
                      <a:pt x="21037" y="8640"/>
                    </a:lnTo>
                    <a:lnTo>
                      <a:pt x="21215" y="8640"/>
                    </a:lnTo>
                    <a:lnTo>
                      <a:pt x="21257" y="8460"/>
                    </a:lnTo>
                    <a:lnTo>
                      <a:pt x="21336" y="8280"/>
                    </a:lnTo>
                    <a:lnTo>
                      <a:pt x="21378" y="8100"/>
                    </a:lnTo>
                    <a:lnTo>
                      <a:pt x="21265" y="8100"/>
                    </a:lnTo>
                    <a:lnTo>
                      <a:pt x="21234" y="7920"/>
                    </a:lnTo>
                    <a:lnTo>
                      <a:pt x="21274" y="7740"/>
                    </a:lnTo>
                    <a:lnTo>
                      <a:pt x="21215" y="7380"/>
                    </a:lnTo>
                    <a:lnTo>
                      <a:pt x="21200" y="7200"/>
                    </a:lnTo>
                    <a:lnTo>
                      <a:pt x="21259" y="7200"/>
                    </a:lnTo>
                    <a:lnTo>
                      <a:pt x="21245" y="7380"/>
                    </a:lnTo>
                    <a:lnTo>
                      <a:pt x="21319" y="7380"/>
                    </a:lnTo>
                    <a:lnTo>
                      <a:pt x="21343" y="7200"/>
                    </a:lnTo>
                    <a:lnTo>
                      <a:pt x="21398" y="7020"/>
                    </a:lnTo>
                    <a:lnTo>
                      <a:pt x="21422" y="6840"/>
                    </a:lnTo>
                    <a:lnTo>
                      <a:pt x="21422" y="6480"/>
                    </a:lnTo>
                    <a:lnTo>
                      <a:pt x="21425" y="6300"/>
                    </a:lnTo>
                    <a:lnTo>
                      <a:pt x="21435" y="6120"/>
                    </a:lnTo>
                    <a:lnTo>
                      <a:pt x="21437" y="5940"/>
                    </a:lnTo>
                    <a:lnTo>
                      <a:pt x="21408" y="5940"/>
                    </a:lnTo>
                    <a:lnTo>
                      <a:pt x="21408" y="6120"/>
                    </a:lnTo>
                    <a:lnTo>
                      <a:pt x="21378" y="6120"/>
                    </a:lnTo>
                    <a:lnTo>
                      <a:pt x="21378" y="5940"/>
                    </a:lnTo>
                    <a:lnTo>
                      <a:pt x="21348" y="5940"/>
                    </a:lnTo>
                    <a:lnTo>
                      <a:pt x="21333" y="6120"/>
                    </a:lnTo>
                    <a:lnTo>
                      <a:pt x="21259" y="6120"/>
                    </a:lnTo>
                    <a:lnTo>
                      <a:pt x="21230" y="5760"/>
                    </a:lnTo>
                    <a:lnTo>
                      <a:pt x="21215" y="5760"/>
                    </a:lnTo>
                    <a:lnTo>
                      <a:pt x="21215" y="5580"/>
                    </a:lnTo>
                    <a:lnTo>
                      <a:pt x="21200" y="5580"/>
                    </a:lnTo>
                    <a:lnTo>
                      <a:pt x="21200" y="5400"/>
                    </a:lnTo>
                    <a:lnTo>
                      <a:pt x="21215" y="5400"/>
                    </a:lnTo>
                    <a:lnTo>
                      <a:pt x="21215" y="5220"/>
                    </a:lnTo>
                    <a:lnTo>
                      <a:pt x="21200" y="5220"/>
                    </a:lnTo>
                    <a:lnTo>
                      <a:pt x="21200" y="5040"/>
                    </a:lnTo>
                    <a:lnTo>
                      <a:pt x="21185" y="5040"/>
                    </a:lnTo>
                    <a:lnTo>
                      <a:pt x="21215" y="4860"/>
                    </a:lnTo>
                    <a:lnTo>
                      <a:pt x="21230" y="4860"/>
                    </a:lnTo>
                    <a:lnTo>
                      <a:pt x="21230" y="4680"/>
                    </a:lnTo>
                    <a:lnTo>
                      <a:pt x="21199" y="4680"/>
                    </a:lnTo>
                    <a:lnTo>
                      <a:pt x="21142" y="4320"/>
                    </a:lnTo>
                    <a:lnTo>
                      <a:pt x="21111" y="4140"/>
                    </a:lnTo>
                    <a:lnTo>
                      <a:pt x="21058" y="4320"/>
                    </a:lnTo>
                    <a:lnTo>
                      <a:pt x="21010" y="4320"/>
                    </a:lnTo>
                    <a:lnTo>
                      <a:pt x="20964" y="4140"/>
                    </a:lnTo>
                    <a:lnTo>
                      <a:pt x="20963" y="16380"/>
                    </a:lnTo>
                    <a:lnTo>
                      <a:pt x="20934" y="16380"/>
                    </a:lnTo>
                    <a:lnTo>
                      <a:pt x="20934" y="16200"/>
                    </a:lnTo>
                    <a:lnTo>
                      <a:pt x="20949" y="16200"/>
                    </a:lnTo>
                    <a:lnTo>
                      <a:pt x="20963" y="16380"/>
                    </a:lnTo>
                    <a:lnTo>
                      <a:pt x="20963" y="4140"/>
                    </a:lnTo>
                    <a:lnTo>
                      <a:pt x="20934" y="4140"/>
                    </a:lnTo>
                    <a:lnTo>
                      <a:pt x="20934" y="7560"/>
                    </a:lnTo>
                    <a:lnTo>
                      <a:pt x="20919" y="7740"/>
                    </a:lnTo>
                    <a:lnTo>
                      <a:pt x="20919" y="8820"/>
                    </a:lnTo>
                    <a:lnTo>
                      <a:pt x="20889" y="8640"/>
                    </a:lnTo>
                    <a:lnTo>
                      <a:pt x="20875" y="8820"/>
                    </a:lnTo>
                    <a:lnTo>
                      <a:pt x="20845" y="8820"/>
                    </a:lnTo>
                    <a:lnTo>
                      <a:pt x="20860" y="8640"/>
                    </a:lnTo>
                    <a:lnTo>
                      <a:pt x="20875" y="8640"/>
                    </a:lnTo>
                    <a:lnTo>
                      <a:pt x="20889" y="8460"/>
                    </a:lnTo>
                    <a:lnTo>
                      <a:pt x="20919" y="8820"/>
                    </a:lnTo>
                    <a:lnTo>
                      <a:pt x="20919" y="7560"/>
                    </a:lnTo>
                    <a:lnTo>
                      <a:pt x="20904" y="7380"/>
                    </a:lnTo>
                    <a:lnTo>
                      <a:pt x="20919" y="7380"/>
                    </a:lnTo>
                    <a:lnTo>
                      <a:pt x="20919" y="7560"/>
                    </a:lnTo>
                    <a:lnTo>
                      <a:pt x="20934" y="7560"/>
                    </a:lnTo>
                    <a:lnTo>
                      <a:pt x="20934" y="4140"/>
                    </a:lnTo>
                    <a:lnTo>
                      <a:pt x="20919" y="4140"/>
                    </a:lnTo>
                    <a:lnTo>
                      <a:pt x="20848" y="3960"/>
                    </a:lnTo>
                    <a:lnTo>
                      <a:pt x="20773" y="3780"/>
                    </a:lnTo>
                    <a:lnTo>
                      <a:pt x="20756" y="3822"/>
                    </a:lnTo>
                    <a:lnTo>
                      <a:pt x="20756" y="15300"/>
                    </a:lnTo>
                    <a:lnTo>
                      <a:pt x="20727" y="15480"/>
                    </a:lnTo>
                    <a:lnTo>
                      <a:pt x="20708" y="15480"/>
                    </a:lnTo>
                    <a:lnTo>
                      <a:pt x="20717" y="15657"/>
                    </a:lnTo>
                    <a:lnTo>
                      <a:pt x="20724" y="15840"/>
                    </a:lnTo>
                    <a:lnTo>
                      <a:pt x="20716" y="15840"/>
                    </a:lnTo>
                    <a:lnTo>
                      <a:pt x="20706" y="15660"/>
                    </a:lnTo>
                    <a:lnTo>
                      <a:pt x="20699" y="15480"/>
                    </a:lnTo>
                    <a:lnTo>
                      <a:pt x="20697" y="15480"/>
                    </a:lnTo>
                    <a:lnTo>
                      <a:pt x="20697" y="15300"/>
                    </a:lnTo>
                    <a:lnTo>
                      <a:pt x="20756" y="15300"/>
                    </a:lnTo>
                    <a:lnTo>
                      <a:pt x="20756" y="3822"/>
                    </a:lnTo>
                    <a:lnTo>
                      <a:pt x="20700" y="3960"/>
                    </a:lnTo>
                    <a:lnTo>
                      <a:pt x="20693" y="3981"/>
                    </a:lnTo>
                    <a:lnTo>
                      <a:pt x="20693" y="15840"/>
                    </a:lnTo>
                    <a:lnTo>
                      <a:pt x="20660" y="16020"/>
                    </a:lnTo>
                    <a:lnTo>
                      <a:pt x="20593" y="16020"/>
                    </a:lnTo>
                    <a:lnTo>
                      <a:pt x="20593" y="16380"/>
                    </a:lnTo>
                    <a:lnTo>
                      <a:pt x="20564" y="16380"/>
                    </a:lnTo>
                    <a:lnTo>
                      <a:pt x="20564" y="16200"/>
                    </a:lnTo>
                    <a:lnTo>
                      <a:pt x="20460" y="16200"/>
                    </a:lnTo>
                    <a:lnTo>
                      <a:pt x="20460" y="16020"/>
                    </a:lnTo>
                    <a:lnTo>
                      <a:pt x="20490" y="16020"/>
                    </a:lnTo>
                    <a:lnTo>
                      <a:pt x="20504" y="15840"/>
                    </a:lnTo>
                    <a:lnTo>
                      <a:pt x="20534" y="15840"/>
                    </a:lnTo>
                    <a:lnTo>
                      <a:pt x="20564" y="16020"/>
                    </a:lnTo>
                    <a:lnTo>
                      <a:pt x="20593" y="16020"/>
                    </a:lnTo>
                    <a:lnTo>
                      <a:pt x="20627" y="15840"/>
                    </a:lnTo>
                    <a:lnTo>
                      <a:pt x="20693" y="15840"/>
                    </a:lnTo>
                    <a:lnTo>
                      <a:pt x="20693" y="3981"/>
                    </a:lnTo>
                    <a:lnTo>
                      <a:pt x="20638" y="4140"/>
                    </a:lnTo>
                    <a:lnTo>
                      <a:pt x="20628" y="4320"/>
                    </a:lnTo>
                    <a:lnTo>
                      <a:pt x="20623" y="4320"/>
                    </a:lnTo>
                    <a:lnTo>
                      <a:pt x="20623" y="5220"/>
                    </a:lnTo>
                    <a:lnTo>
                      <a:pt x="20608" y="5040"/>
                    </a:lnTo>
                    <a:lnTo>
                      <a:pt x="20623" y="5040"/>
                    </a:lnTo>
                    <a:lnTo>
                      <a:pt x="20623" y="4320"/>
                    </a:lnTo>
                    <a:lnTo>
                      <a:pt x="20604" y="4320"/>
                    </a:lnTo>
                    <a:lnTo>
                      <a:pt x="20575" y="4140"/>
                    </a:lnTo>
                    <a:lnTo>
                      <a:pt x="20549" y="4140"/>
                    </a:lnTo>
                    <a:lnTo>
                      <a:pt x="20299" y="3780"/>
                    </a:lnTo>
                    <a:lnTo>
                      <a:pt x="20173" y="3420"/>
                    </a:lnTo>
                    <a:lnTo>
                      <a:pt x="20105" y="3420"/>
                    </a:lnTo>
                    <a:lnTo>
                      <a:pt x="20105" y="16740"/>
                    </a:lnTo>
                    <a:lnTo>
                      <a:pt x="20090" y="16740"/>
                    </a:lnTo>
                    <a:lnTo>
                      <a:pt x="20105" y="16920"/>
                    </a:lnTo>
                    <a:lnTo>
                      <a:pt x="20090" y="16920"/>
                    </a:lnTo>
                    <a:lnTo>
                      <a:pt x="20105" y="17100"/>
                    </a:lnTo>
                    <a:lnTo>
                      <a:pt x="20031" y="17460"/>
                    </a:lnTo>
                    <a:lnTo>
                      <a:pt x="20033" y="17280"/>
                    </a:lnTo>
                    <a:lnTo>
                      <a:pt x="20043" y="16920"/>
                    </a:lnTo>
                    <a:lnTo>
                      <a:pt x="20045" y="16740"/>
                    </a:lnTo>
                    <a:lnTo>
                      <a:pt x="20016" y="16740"/>
                    </a:lnTo>
                    <a:lnTo>
                      <a:pt x="20031" y="16560"/>
                    </a:lnTo>
                    <a:lnTo>
                      <a:pt x="20060" y="16560"/>
                    </a:lnTo>
                    <a:lnTo>
                      <a:pt x="20060" y="16740"/>
                    </a:lnTo>
                    <a:lnTo>
                      <a:pt x="20090" y="16740"/>
                    </a:lnTo>
                    <a:lnTo>
                      <a:pt x="20105" y="16560"/>
                    </a:lnTo>
                    <a:lnTo>
                      <a:pt x="20105" y="3420"/>
                    </a:lnTo>
                    <a:lnTo>
                      <a:pt x="20001" y="3420"/>
                    </a:lnTo>
                    <a:lnTo>
                      <a:pt x="20001" y="19260"/>
                    </a:lnTo>
                    <a:lnTo>
                      <a:pt x="19901" y="19260"/>
                    </a:lnTo>
                    <a:lnTo>
                      <a:pt x="19868" y="19200"/>
                    </a:lnTo>
                    <a:lnTo>
                      <a:pt x="20001" y="19260"/>
                    </a:lnTo>
                    <a:lnTo>
                      <a:pt x="20001" y="3420"/>
                    </a:lnTo>
                    <a:lnTo>
                      <a:pt x="19908" y="3420"/>
                    </a:lnTo>
                    <a:lnTo>
                      <a:pt x="19868" y="3520"/>
                    </a:lnTo>
                    <a:lnTo>
                      <a:pt x="19868" y="17280"/>
                    </a:lnTo>
                    <a:lnTo>
                      <a:pt x="19837" y="17280"/>
                    </a:lnTo>
                    <a:lnTo>
                      <a:pt x="19809" y="17460"/>
                    </a:lnTo>
                    <a:lnTo>
                      <a:pt x="19720" y="17460"/>
                    </a:lnTo>
                    <a:lnTo>
                      <a:pt x="19705" y="17280"/>
                    </a:lnTo>
                    <a:lnTo>
                      <a:pt x="19720" y="17280"/>
                    </a:lnTo>
                    <a:lnTo>
                      <a:pt x="19720" y="17100"/>
                    </a:lnTo>
                    <a:lnTo>
                      <a:pt x="19735" y="17100"/>
                    </a:lnTo>
                    <a:lnTo>
                      <a:pt x="19720" y="16920"/>
                    </a:lnTo>
                    <a:lnTo>
                      <a:pt x="19661" y="16920"/>
                    </a:lnTo>
                    <a:lnTo>
                      <a:pt x="19661" y="17280"/>
                    </a:lnTo>
                    <a:lnTo>
                      <a:pt x="19646" y="17460"/>
                    </a:lnTo>
                    <a:lnTo>
                      <a:pt x="19646" y="17280"/>
                    </a:lnTo>
                    <a:lnTo>
                      <a:pt x="19661" y="17280"/>
                    </a:lnTo>
                    <a:lnTo>
                      <a:pt x="19661" y="16920"/>
                    </a:lnTo>
                    <a:lnTo>
                      <a:pt x="19631" y="16920"/>
                    </a:lnTo>
                    <a:lnTo>
                      <a:pt x="19631" y="16560"/>
                    </a:lnTo>
                    <a:lnTo>
                      <a:pt x="19653" y="16740"/>
                    </a:lnTo>
                    <a:lnTo>
                      <a:pt x="19720" y="16740"/>
                    </a:lnTo>
                    <a:lnTo>
                      <a:pt x="19735" y="16560"/>
                    </a:lnTo>
                    <a:lnTo>
                      <a:pt x="19764" y="16560"/>
                    </a:lnTo>
                    <a:lnTo>
                      <a:pt x="19764" y="16740"/>
                    </a:lnTo>
                    <a:lnTo>
                      <a:pt x="19720" y="16740"/>
                    </a:lnTo>
                    <a:lnTo>
                      <a:pt x="19720" y="16920"/>
                    </a:lnTo>
                    <a:lnTo>
                      <a:pt x="19749" y="16920"/>
                    </a:lnTo>
                    <a:lnTo>
                      <a:pt x="19749" y="17100"/>
                    </a:lnTo>
                    <a:lnTo>
                      <a:pt x="19809" y="17100"/>
                    </a:lnTo>
                    <a:lnTo>
                      <a:pt x="19868" y="17280"/>
                    </a:lnTo>
                    <a:lnTo>
                      <a:pt x="19868" y="3520"/>
                    </a:lnTo>
                    <a:lnTo>
                      <a:pt x="19764" y="3780"/>
                    </a:lnTo>
                    <a:lnTo>
                      <a:pt x="19735" y="3780"/>
                    </a:lnTo>
                    <a:lnTo>
                      <a:pt x="19720" y="3600"/>
                    </a:lnTo>
                    <a:lnTo>
                      <a:pt x="19632" y="3420"/>
                    </a:lnTo>
                    <a:lnTo>
                      <a:pt x="19616" y="3375"/>
                    </a:lnTo>
                    <a:lnTo>
                      <a:pt x="19616" y="18360"/>
                    </a:lnTo>
                    <a:lnTo>
                      <a:pt x="19601" y="18360"/>
                    </a:lnTo>
                    <a:lnTo>
                      <a:pt x="19601" y="18180"/>
                    </a:lnTo>
                    <a:lnTo>
                      <a:pt x="19616" y="18180"/>
                    </a:lnTo>
                    <a:lnTo>
                      <a:pt x="19616" y="3375"/>
                    </a:lnTo>
                    <a:lnTo>
                      <a:pt x="19587" y="3289"/>
                    </a:lnTo>
                    <a:lnTo>
                      <a:pt x="19587" y="19080"/>
                    </a:lnTo>
                    <a:lnTo>
                      <a:pt x="19572" y="19080"/>
                    </a:lnTo>
                    <a:lnTo>
                      <a:pt x="19572" y="18900"/>
                    </a:lnTo>
                    <a:lnTo>
                      <a:pt x="19542" y="18900"/>
                    </a:lnTo>
                    <a:lnTo>
                      <a:pt x="19557" y="19080"/>
                    </a:lnTo>
                    <a:lnTo>
                      <a:pt x="19483" y="19080"/>
                    </a:lnTo>
                    <a:lnTo>
                      <a:pt x="19468" y="18900"/>
                    </a:lnTo>
                    <a:lnTo>
                      <a:pt x="19453" y="18900"/>
                    </a:lnTo>
                    <a:lnTo>
                      <a:pt x="19424" y="18720"/>
                    </a:lnTo>
                    <a:lnTo>
                      <a:pt x="19335" y="18720"/>
                    </a:lnTo>
                    <a:lnTo>
                      <a:pt x="19364" y="18540"/>
                    </a:lnTo>
                    <a:lnTo>
                      <a:pt x="19379" y="18540"/>
                    </a:lnTo>
                    <a:lnTo>
                      <a:pt x="19394" y="18360"/>
                    </a:lnTo>
                    <a:lnTo>
                      <a:pt x="19320" y="18260"/>
                    </a:lnTo>
                    <a:lnTo>
                      <a:pt x="19320" y="18720"/>
                    </a:lnTo>
                    <a:lnTo>
                      <a:pt x="19305" y="18720"/>
                    </a:lnTo>
                    <a:lnTo>
                      <a:pt x="19290" y="18540"/>
                    </a:lnTo>
                    <a:lnTo>
                      <a:pt x="19320" y="18720"/>
                    </a:lnTo>
                    <a:lnTo>
                      <a:pt x="19320" y="18260"/>
                    </a:lnTo>
                    <a:lnTo>
                      <a:pt x="19261" y="18180"/>
                    </a:lnTo>
                    <a:lnTo>
                      <a:pt x="19292" y="18180"/>
                    </a:lnTo>
                    <a:lnTo>
                      <a:pt x="19348" y="18000"/>
                    </a:lnTo>
                    <a:lnTo>
                      <a:pt x="19379" y="18000"/>
                    </a:lnTo>
                    <a:lnTo>
                      <a:pt x="19320" y="17820"/>
                    </a:lnTo>
                    <a:lnTo>
                      <a:pt x="19290" y="17820"/>
                    </a:lnTo>
                    <a:lnTo>
                      <a:pt x="19276" y="18000"/>
                    </a:lnTo>
                    <a:lnTo>
                      <a:pt x="19246" y="18000"/>
                    </a:lnTo>
                    <a:lnTo>
                      <a:pt x="19231" y="17820"/>
                    </a:lnTo>
                    <a:lnTo>
                      <a:pt x="19216" y="18000"/>
                    </a:lnTo>
                    <a:lnTo>
                      <a:pt x="19187" y="18000"/>
                    </a:lnTo>
                    <a:lnTo>
                      <a:pt x="19187" y="17820"/>
                    </a:lnTo>
                    <a:lnTo>
                      <a:pt x="19172" y="17820"/>
                    </a:lnTo>
                    <a:lnTo>
                      <a:pt x="19157" y="18000"/>
                    </a:lnTo>
                    <a:lnTo>
                      <a:pt x="19142" y="18000"/>
                    </a:lnTo>
                    <a:lnTo>
                      <a:pt x="19142" y="19080"/>
                    </a:lnTo>
                    <a:lnTo>
                      <a:pt x="19118" y="19080"/>
                    </a:lnTo>
                    <a:lnTo>
                      <a:pt x="19089" y="18900"/>
                    </a:lnTo>
                    <a:lnTo>
                      <a:pt x="19024" y="18900"/>
                    </a:lnTo>
                    <a:lnTo>
                      <a:pt x="19054" y="18720"/>
                    </a:lnTo>
                    <a:lnTo>
                      <a:pt x="19098" y="18720"/>
                    </a:lnTo>
                    <a:lnTo>
                      <a:pt x="19113" y="18900"/>
                    </a:lnTo>
                    <a:lnTo>
                      <a:pt x="19128" y="18900"/>
                    </a:lnTo>
                    <a:lnTo>
                      <a:pt x="19142" y="19080"/>
                    </a:lnTo>
                    <a:lnTo>
                      <a:pt x="19142" y="18000"/>
                    </a:lnTo>
                    <a:lnTo>
                      <a:pt x="19118" y="18000"/>
                    </a:lnTo>
                    <a:lnTo>
                      <a:pt x="19063" y="17820"/>
                    </a:lnTo>
                    <a:lnTo>
                      <a:pt x="19039" y="17820"/>
                    </a:lnTo>
                    <a:lnTo>
                      <a:pt x="19068" y="17640"/>
                    </a:lnTo>
                    <a:lnTo>
                      <a:pt x="19083" y="17460"/>
                    </a:lnTo>
                    <a:lnTo>
                      <a:pt x="19171" y="17460"/>
                    </a:lnTo>
                    <a:lnTo>
                      <a:pt x="19192" y="17338"/>
                    </a:lnTo>
                    <a:lnTo>
                      <a:pt x="19187" y="17280"/>
                    </a:lnTo>
                    <a:lnTo>
                      <a:pt x="19231" y="17280"/>
                    </a:lnTo>
                    <a:lnTo>
                      <a:pt x="19231" y="17100"/>
                    </a:lnTo>
                    <a:lnTo>
                      <a:pt x="19216" y="17100"/>
                    </a:lnTo>
                    <a:lnTo>
                      <a:pt x="19202" y="16920"/>
                    </a:lnTo>
                    <a:lnTo>
                      <a:pt x="19231" y="16920"/>
                    </a:lnTo>
                    <a:lnTo>
                      <a:pt x="19231" y="17100"/>
                    </a:lnTo>
                    <a:lnTo>
                      <a:pt x="19261" y="17100"/>
                    </a:lnTo>
                    <a:lnTo>
                      <a:pt x="19261" y="17280"/>
                    </a:lnTo>
                    <a:lnTo>
                      <a:pt x="19246" y="17280"/>
                    </a:lnTo>
                    <a:lnTo>
                      <a:pt x="19246" y="17460"/>
                    </a:lnTo>
                    <a:lnTo>
                      <a:pt x="19231" y="17460"/>
                    </a:lnTo>
                    <a:lnTo>
                      <a:pt x="19231" y="17640"/>
                    </a:lnTo>
                    <a:lnTo>
                      <a:pt x="19314" y="17640"/>
                    </a:lnTo>
                    <a:lnTo>
                      <a:pt x="19326" y="17280"/>
                    </a:lnTo>
                    <a:lnTo>
                      <a:pt x="19320" y="17280"/>
                    </a:lnTo>
                    <a:lnTo>
                      <a:pt x="19290" y="17100"/>
                    </a:lnTo>
                    <a:lnTo>
                      <a:pt x="19364" y="17100"/>
                    </a:lnTo>
                    <a:lnTo>
                      <a:pt x="19350" y="17280"/>
                    </a:lnTo>
                    <a:lnTo>
                      <a:pt x="19364" y="17280"/>
                    </a:lnTo>
                    <a:lnTo>
                      <a:pt x="19379" y="17100"/>
                    </a:lnTo>
                    <a:lnTo>
                      <a:pt x="19439" y="17460"/>
                    </a:lnTo>
                    <a:lnTo>
                      <a:pt x="19409" y="17460"/>
                    </a:lnTo>
                    <a:lnTo>
                      <a:pt x="19424" y="17640"/>
                    </a:lnTo>
                    <a:lnTo>
                      <a:pt x="19379" y="17640"/>
                    </a:lnTo>
                    <a:lnTo>
                      <a:pt x="19347" y="17738"/>
                    </a:lnTo>
                    <a:lnTo>
                      <a:pt x="19357" y="17820"/>
                    </a:lnTo>
                    <a:lnTo>
                      <a:pt x="19424" y="17820"/>
                    </a:lnTo>
                    <a:lnTo>
                      <a:pt x="19409" y="18000"/>
                    </a:lnTo>
                    <a:lnTo>
                      <a:pt x="19413" y="18000"/>
                    </a:lnTo>
                    <a:lnTo>
                      <a:pt x="19446" y="18180"/>
                    </a:lnTo>
                    <a:lnTo>
                      <a:pt x="19498" y="18180"/>
                    </a:lnTo>
                    <a:lnTo>
                      <a:pt x="19483" y="18360"/>
                    </a:lnTo>
                    <a:lnTo>
                      <a:pt x="19468" y="18360"/>
                    </a:lnTo>
                    <a:lnTo>
                      <a:pt x="19453" y="18540"/>
                    </a:lnTo>
                    <a:lnTo>
                      <a:pt x="19468" y="18540"/>
                    </a:lnTo>
                    <a:lnTo>
                      <a:pt x="19498" y="18720"/>
                    </a:lnTo>
                    <a:lnTo>
                      <a:pt x="19542" y="18720"/>
                    </a:lnTo>
                    <a:lnTo>
                      <a:pt x="19557" y="18540"/>
                    </a:lnTo>
                    <a:lnTo>
                      <a:pt x="19557" y="18360"/>
                    </a:lnTo>
                    <a:lnTo>
                      <a:pt x="19542" y="18180"/>
                    </a:lnTo>
                    <a:lnTo>
                      <a:pt x="19557" y="18000"/>
                    </a:lnTo>
                    <a:lnTo>
                      <a:pt x="19557" y="18180"/>
                    </a:lnTo>
                    <a:lnTo>
                      <a:pt x="19587" y="18360"/>
                    </a:lnTo>
                    <a:lnTo>
                      <a:pt x="19587" y="18540"/>
                    </a:lnTo>
                    <a:lnTo>
                      <a:pt x="19557" y="18540"/>
                    </a:lnTo>
                    <a:lnTo>
                      <a:pt x="19572" y="18720"/>
                    </a:lnTo>
                    <a:lnTo>
                      <a:pt x="19572" y="18900"/>
                    </a:lnTo>
                    <a:lnTo>
                      <a:pt x="19587" y="18900"/>
                    </a:lnTo>
                    <a:lnTo>
                      <a:pt x="19587" y="3289"/>
                    </a:lnTo>
                    <a:lnTo>
                      <a:pt x="19570" y="3240"/>
                    </a:lnTo>
                    <a:lnTo>
                      <a:pt x="19498" y="3240"/>
                    </a:lnTo>
                    <a:lnTo>
                      <a:pt x="19498" y="17820"/>
                    </a:lnTo>
                    <a:lnTo>
                      <a:pt x="19468" y="18000"/>
                    </a:lnTo>
                    <a:lnTo>
                      <a:pt x="19453" y="18000"/>
                    </a:lnTo>
                    <a:lnTo>
                      <a:pt x="19468" y="17820"/>
                    </a:lnTo>
                    <a:lnTo>
                      <a:pt x="19498" y="17820"/>
                    </a:lnTo>
                    <a:lnTo>
                      <a:pt x="19498" y="3240"/>
                    </a:lnTo>
                    <a:lnTo>
                      <a:pt x="19409" y="3240"/>
                    </a:lnTo>
                    <a:lnTo>
                      <a:pt x="19384" y="3420"/>
                    </a:lnTo>
                    <a:lnTo>
                      <a:pt x="19355" y="3420"/>
                    </a:lnTo>
                    <a:lnTo>
                      <a:pt x="19350" y="3388"/>
                    </a:lnTo>
                    <a:lnTo>
                      <a:pt x="19350" y="16920"/>
                    </a:lnTo>
                    <a:lnTo>
                      <a:pt x="19276" y="16920"/>
                    </a:lnTo>
                    <a:lnTo>
                      <a:pt x="19276" y="16740"/>
                    </a:lnTo>
                    <a:lnTo>
                      <a:pt x="19290" y="16740"/>
                    </a:lnTo>
                    <a:lnTo>
                      <a:pt x="19320" y="16560"/>
                    </a:lnTo>
                    <a:lnTo>
                      <a:pt x="19350" y="16920"/>
                    </a:lnTo>
                    <a:lnTo>
                      <a:pt x="19350" y="3388"/>
                    </a:lnTo>
                    <a:lnTo>
                      <a:pt x="19324" y="3240"/>
                    </a:lnTo>
                    <a:lnTo>
                      <a:pt x="19290" y="3240"/>
                    </a:lnTo>
                    <a:lnTo>
                      <a:pt x="19290" y="16560"/>
                    </a:lnTo>
                    <a:lnTo>
                      <a:pt x="19276" y="16560"/>
                    </a:lnTo>
                    <a:lnTo>
                      <a:pt x="19276" y="16380"/>
                    </a:lnTo>
                    <a:lnTo>
                      <a:pt x="19256" y="16560"/>
                    </a:lnTo>
                    <a:lnTo>
                      <a:pt x="19222" y="16560"/>
                    </a:lnTo>
                    <a:lnTo>
                      <a:pt x="19202" y="16740"/>
                    </a:lnTo>
                    <a:lnTo>
                      <a:pt x="19142" y="16920"/>
                    </a:lnTo>
                    <a:lnTo>
                      <a:pt x="19128" y="16920"/>
                    </a:lnTo>
                    <a:lnTo>
                      <a:pt x="19128" y="17100"/>
                    </a:lnTo>
                    <a:lnTo>
                      <a:pt x="19113" y="17280"/>
                    </a:lnTo>
                    <a:lnTo>
                      <a:pt x="18980" y="17280"/>
                    </a:lnTo>
                    <a:lnTo>
                      <a:pt x="18980" y="17100"/>
                    </a:lnTo>
                    <a:lnTo>
                      <a:pt x="18994" y="17100"/>
                    </a:lnTo>
                    <a:lnTo>
                      <a:pt x="18994" y="16920"/>
                    </a:lnTo>
                    <a:lnTo>
                      <a:pt x="18965" y="16740"/>
                    </a:lnTo>
                    <a:lnTo>
                      <a:pt x="18950" y="16740"/>
                    </a:lnTo>
                    <a:lnTo>
                      <a:pt x="18950" y="17280"/>
                    </a:lnTo>
                    <a:lnTo>
                      <a:pt x="18906" y="17280"/>
                    </a:lnTo>
                    <a:lnTo>
                      <a:pt x="18906" y="17100"/>
                    </a:lnTo>
                    <a:lnTo>
                      <a:pt x="18935" y="17100"/>
                    </a:lnTo>
                    <a:lnTo>
                      <a:pt x="18950" y="17280"/>
                    </a:lnTo>
                    <a:lnTo>
                      <a:pt x="18950" y="16740"/>
                    </a:lnTo>
                    <a:lnTo>
                      <a:pt x="18935" y="16740"/>
                    </a:lnTo>
                    <a:lnTo>
                      <a:pt x="18920" y="16560"/>
                    </a:lnTo>
                    <a:lnTo>
                      <a:pt x="18876" y="16560"/>
                    </a:lnTo>
                    <a:lnTo>
                      <a:pt x="18906" y="16740"/>
                    </a:lnTo>
                    <a:lnTo>
                      <a:pt x="18906" y="16920"/>
                    </a:lnTo>
                    <a:lnTo>
                      <a:pt x="18861" y="16560"/>
                    </a:lnTo>
                    <a:lnTo>
                      <a:pt x="18846" y="16380"/>
                    </a:lnTo>
                    <a:lnTo>
                      <a:pt x="18817" y="16380"/>
                    </a:lnTo>
                    <a:lnTo>
                      <a:pt x="18817" y="18180"/>
                    </a:lnTo>
                    <a:lnTo>
                      <a:pt x="18802" y="18180"/>
                    </a:lnTo>
                    <a:lnTo>
                      <a:pt x="18802" y="18360"/>
                    </a:lnTo>
                    <a:lnTo>
                      <a:pt x="18769" y="18180"/>
                    </a:lnTo>
                    <a:lnTo>
                      <a:pt x="18702" y="18180"/>
                    </a:lnTo>
                    <a:lnTo>
                      <a:pt x="18669" y="18000"/>
                    </a:lnTo>
                    <a:lnTo>
                      <a:pt x="18683" y="17820"/>
                    </a:lnTo>
                    <a:lnTo>
                      <a:pt x="18817" y="18000"/>
                    </a:lnTo>
                    <a:lnTo>
                      <a:pt x="18817" y="16380"/>
                    </a:lnTo>
                    <a:lnTo>
                      <a:pt x="18787" y="16380"/>
                    </a:lnTo>
                    <a:lnTo>
                      <a:pt x="18759" y="16560"/>
                    </a:lnTo>
                    <a:lnTo>
                      <a:pt x="18728" y="16560"/>
                    </a:lnTo>
                    <a:lnTo>
                      <a:pt x="18713" y="16380"/>
                    </a:lnTo>
                    <a:lnTo>
                      <a:pt x="18713" y="16560"/>
                    </a:lnTo>
                    <a:lnTo>
                      <a:pt x="18624" y="16560"/>
                    </a:lnTo>
                    <a:lnTo>
                      <a:pt x="18624" y="18180"/>
                    </a:lnTo>
                    <a:lnTo>
                      <a:pt x="18595" y="18180"/>
                    </a:lnTo>
                    <a:lnTo>
                      <a:pt x="18595" y="18000"/>
                    </a:lnTo>
                    <a:lnTo>
                      <a:pt x="18565" y="18000"/>
                    </a:lnTo>
                    <a:lnTo>
                      <a:pt x="18580" y="17820"/>
                    </a:lnTo>
                    <a:lnTo>
                      <a:pt x="18595" y="18000"/>
                    </a:lnTo>
                    <a:lnTo>
                      <a:pt x="18624" y="18000"/>
                    </a:lnTo>
                    <a:lnTo>
                      <a:pt x="18624" y="16740"/>
                    </a:lnTo>
                    <a:lnTo>
                      <a:pt x="18600" y="16560"/>
                    </a:lnTo>
                    <a:lnTo>
                      <a:pt x="18572" y="16560"/>
                    </a:lnTo>
                    <a:lnTo>
                      <a:pt x="18550" y="16413"/>
                    </a:lnTo>
                    <a:lnTo>
                      <a:pt x="18550" y="18180"/>
                    </a:lnTo>
                    <a:lnTo>
                      <a:pt x="18535" y="18000"/>
                    </a:lnTo>
                    <a:lnTo>
                      <a:pt x="18550" y="18000"/>
                    </a:lnTo>
                    <a:lnTo>
                      <a:pt x="18550" y="16413"/>
                    </a:lnTo>
                    <a:lnTo>
                      <a:pt x="18545" y="16380"/>
                    </a:lnTo>
                    <a:lnTo>
                      <a:pt x="18521" y="16200"/>
                    </a:lnTo>
                    <a:lnTo>
                      <a:pt x="18506" y="16200"/>
                    </a:lnTo>
                    <a:lnTo>
                      <a:pt x="18506" y="16020"/>
                    </a:lnTo>
                    <a:lnTo>
                      <a:pt x="18461" y="16020"/>
                    </a:lnTo>
                    <a:lnTo>
                      <a:pt x="18461" y="15840"/>
                    </a:lnTo>
                    <a:lnTo>
                      <a:pt x="18521" y="15840"/>
                    </a:lnTo>
                    <a:lnTo>
                      <a:pt x="18521" y="15660"/>
                    </a:lnTo>
                    <a:lnTo>
                      <a:pt x="18535" y="15660"/>
                    </a:lnTo>
                    <a:lnTo>
                      <a:pt x="18565" y="15840"/>
                    </a:lnTo>
                    <a:lnTo>
                      <a:pt x="18595" y="15840"/>
                    </a:lnTo>
                    <a:lnTo>
                      <a:pt x="18609" y="16020"/>
                    </a:lnTo>
                    <a:lnTo>
                      <a:pt x="18640" y="16020"/>
                    </a:lnTo>
                    <a:lnTo>
                      <a:pt x="18669" y="16200"/>
                    </a:lnTo>
                    <a:lnTo>
                      <a:pt x="18697" y="16200"/>
                    </a:lnTo>
                    <a:lnTo>
                      <a:pt x="18728" y="16380"/>
                    </a:lnTo>
                    <a:lnTo>
                      <a:pt x="18729" y="16200"/>
                    </a:lnTo>
                    <a:lnTo>
                      <a:pt x="18741" y="16020"/>
                    </a:lnTo>
                    <a:lnTo>
                      <a:pt x="18832" y="16020"/>
                    </a:lnTo>
                    <a:lnTo>
                      <a:pt x="18861" y="16200"/>
                    </a:lnTo>
                    <a:lnTo>
                      <a:pt x="18861" y="16020"/>
                    </a:lnTo>
                    <a:lnTo>
                      <a:pt x="18846" y="16020"/>
                    </a:lnTo>
                    <a:lnTo>
                      <a:pt x="18846" y="15840"/>
                    </a:lnTo>
                    <a:lnTo>
                      <a:pt x="18861" y="15840"/>
                    </a:lnTo>
                    <a:lnTo>
                      <a:pt x="18886" y="15660"/>
                    </a:lnTo>
                    <a:lnTo>
                      <a:pt x="18953" y="15660"/>
                    </a:lnTo>
                    <a:lnTo>
                      <a:pt x="18994" y="15480"/>
                    </a:lnTo>
                    <a:lnTo>
                      <a:pt x="18964" y="15660"/>
                    </a:lnTo>
                    <a:lnTo>
                      <a:pt x="18939" y="15840"/>
                    </a:lnTo>
                    <a:lnTo>
                      <a:pt x="18919" y="15840"/>
                    </a:lnTo>
                    <a:lnTo>
                      <a:pt x="18906" y="16020"/>
                    </a:lnTo>
                    <a:lnTo>
                      <a:pt x="18891" y="16020"/>
                    </a:lnTo>
                    <a:lnTo>
                      <a:pt x="18906" y="16200"/>
                    </a:lnTo>
                    <a:lnTo>
                      <a:pt x="18994" y="16200"/>
                    </a:lnTo>
                    <a:lnTo>
                      <a:pt x="19009" y="16380"/>
                    </a:lnTo>
                    <a:lnTo>
                      <a:pt x="19039" y="16380"/>
                    </a:lnTo>
                    <a:lnTo>
                      <a:pt x="19024" y="16560"/>
                    </a:lnTo>
                    <a:lnTo>
                      <a:pt x="18994" y="16560"/>
                    </a:lnTo>
                    <a:lnTo>
                      <a:pt x="18994" y="16740"/>
                    </a:lnTo>
                    <a:lnTo>
                      <a:pt x="19024" y="16740"/>
                    </a:lnTo>
                    <a:lnTo>
                      <a:pt x="19068" y="16560"/>
                    </a:lnTo>
                    <a:lnTo>
                      <a:pt x="19083" y="16380"/>
                    </a:lnTo>
                    <a:lnTo>
                      <a:pt x="19098" y="16560"/>
                    </a:lnTo>
                    <a:lnTo>
                      <a:pt x="19157" y="16560"/>
                    </a:lnTo>
                    <a:lnTo>
                      <a:pt x="19187" y="16740"/>
                    </a:lnTo>
                    <a:lnTo>
                      <a:pt x="19202" y="16740"/>
                    </a:lnTo>
                    <a:lnTo>
                      <a:pt x="19202" y="16560"/>
                    </a:lnTo>
                    <a:lnTo>
                      <a:pt x="19216" y="16560"/>
                    </a:lnTo>
                    <a:lnTo>
                      <a:pt x="19216" y="16380"/>
                    </a:lnTo>
                    <a:lnTo>
                      <a:pt x="19276" y="16380"/>
                    </a:lnTo>
                    <a:lnTo>
                      <a:pt x="19290" y="16560"/>
                    </a:lnTo>
                    <a:lnTo>
                      <a:pt x="19290" y="3240"/>
                    </a:lnTo>
                    <a:lnTo>
                      <a:pt x="19257" y="3240"/>
                    </a:lnTo>
                    <a:lnTo>
                      <a:pt x="19191" y="3420"/>
                    </a:lnTo>
                    <a:lnTo>
                      <a:pt x="19142" y="3420"/>
                    </a:lnTo>
                    <a:lnTo>
                      <a:pt x="19113" y="3240"/>
                    </a:lnTo>
                    <a:lnTo>
                      <a:pt x="19054" y="3240"/>
                    </a:lnTo>
                    <a:lnTo>
                      <a:pt x="19054" y="16200"/>
                    </a:lnTo>
                    <a:lnTo>
                      <a:pt x="19039" y="16200"/>
                    </a:lnTo>
                    <a:lnTo>
                      <a:pt x="19054" y="16020"/>
                    </a:lnTo>
                    <a:lnTo>
                      <a:pt x="19054" y="3240"/>
                    </a:lnTo>
                    <a:lnTo>
                      <a:pt x="18991" y="3240"/>
                    </a:lnTo>
                    <a:lnTo>
                      <a:pt x="18835" y="3060"/>
                    </a:lnTo>
                    <a:lnTo>
                      <a:pt x="18758" y="3060"/>
                    </a:lnTo>
                    <a:lnTo>
                      <a:pt x="18724" y="2880"/>
                    </a:lnTo>
                    <a:lnTo>
                      <a:pt x="18687" y="2700"/>
                    </a:lnTo>
                    <a:lnTo>
                      <a:pt x="18645" y="2700"/>
                    </a:lnTo>
                    <a:lnTo>
                      <a:pt x="18595" y="2520"/>
                    </a:lnTo>
                    <a:lnTo>
                      <a:pt x="18500" y="2520"/>
                    </a:lnTo>
                    <a:lnTo>
                      <a:pt x="18439" y="2700"/>
                    </a:lnTo>
                    <a:lnTo>
                      <a:pt x="18432" y="2700"/>
                    </a:lnTo>
                    <a:lnTo>
                      <a:pt x="18432" y="17100"/>
                    </a:lnTo>
                    <a:lnTo>
                      <a:pt x="18417" y="17100"/>
                    </a:lnTo>
                    <a:lnTo>
                      <a:pt x="18417" y="16920"/>
                    </a:lnTo>
                    <a:lnTo>
                      <a:pt x="18402" y="16920"/>
                    </a:lnTo>
                    <a:lnTo>
                      <a:pt x="18402" y="17100"/>
                    </a:lnTo>
                    <a:lnTo>
                      <a:pt x="18373" y="17100"/>
                    </a:lnTo>
                    <a:lnTo>
                      <a:pt x="18373" y="17640"/>
                    </a:lnTo>
                    <a:lnTo>
                      <a:pt x="18330" y="17640"/>
                    </a:lnTo>
                    <a:lnTo>
                      <a:pt x="18297" y="17820"/>
                    </a:lnTo>
                    <a:lnTo>
                      <a:pt x="18284" y="18000"/>
                    </a:lnTo>
                    <a:lnTo>
                      <a:pt x="18343" y="18000"/>
                    </a:lnTo>
                    <a:lnTo>
                      <a:pt x="18328" y="18180"/>
                    </a:lnTo>
                    <a:lnTo>
                      <a:pt x="18299" y="18180"/>
                    </a:lnTo>
                    <a:lnTo>
                      <a:pt x="18284" y="18000"/>
                    </a:lnTo>
                    <a:lnTo>
                      <a:pt x="18254" y="18000"/>
                    </a:lnTo>
                    <a:lnTo>
                      <a:pt x="18225" y="18180"/>
                    </a:lnTo>
                    <a:lnTo>
                      <a:pt x="18210" y="18360"/>
                    </a:lnTo>
                    <a:lnTo>
                      <a:pt x="18239" y="18360"/>
                    </a:lnTo>
                    <a:lnTo>
                      <a:pt x="18225" y="18540"/>
                    </a:lnTo>
                    <a:lnTo>
                      <a:pt x="18180" y="18540"/>
                    </a:lnTo>
                    <a:lnTo>
                      <a:pt x="18165" y="18360"/>
                    </a:lnTo>
                    <a:lnTo>
                      <a:pt x="18106" y="18360"/>
                    </a:lnTo>
                    <a:lnTo>
                      <a:pt x="18091" y="18180"/>
                    </a:lnTo>
                    <a:lnTo>
                      <a:pt x="18091" y="18360"/>
                    </a:lnTo>
                    <a:lnTo>
                      <a:pt x="18047" y="18360"/>
                    </a:lnTo>
                    <a:lnTo>
                      <a:pt x="18062" y="18180"/>
                    </a:lnTo>
                    <a:lnTo>
                      <a:pt x="18121" y="18180"/>
                    </a:lnTo>
                    <a:lnTo>
                      <a:pt x="18136" y="18360"/>
                    </a:lnTo>
                    <a:lnTo>
                      <a:pt x="18136" y="18180"/>
                    </a:lnTo>
                    <a:lnTo>
                      <a:pt x="18151" y="18180"/>
                    </a:lnTo>
                    <a:lnTo>
                      <a:pt x="18151" y="18000"/>
                    </a:lnTo>
                    <a:lnTo>
                      <a:pt x="18180" y="18000"/>
                    </a:lnTo>
                    <a:lnTo>
                      <a:pt x="18195" y="18180"/>
                    </a:lnTo>
                    <a:lnTo>
                      <a:pt x="18210" y="18180"/>
                    </a:lnTo>
                    <a:lnTo>
                      <a:pt x="18210" y="18000"/>
                    </a:lnTo>
                    <a:lnTo>
                      <a:pt x="18225" y="18000"/>
                    </a:lnTo>
                    <a:lnTo>
                      <a:pt x="18225" y="17820"/>
                    </a:lnTo>
                    <a:lnTo>
                      <a:pt x="18210" y="17820"/>
                    </a:lnTo>
                    <a:lnTo>
                      <a:pt x="18210" y="17640"/>
                    </a:lnTo>
                    <a:lnTo>
                      <a:pt x="18225" y="17460"/>
                    </a:lnTo>
                    <a:lnTo>
                      <a:pt x="18239" y="17460"/>
                    </a:lnTo>
                    <a:lnTo>
                      <a:pt x="18239" y="17640"/>
                    </a:lnTo>
                    <a:lnTo>
                      <a:pt x="18284" y="17640"/>
                    </a:lnTo>
                    <a:lnTo>
                      <a:pt x="18328" y="17460"/>
                    </a:lnTo>
                    <a:lnTo>
                      <a:pt x="18373" y="17460"/>
                    </a:lnTo>
                    <a:lnTo>
                      <a:pt x="18373" y="17100"/>
                    </a:lnTo>
                    <a:lnTo>
                      <a:pt x="18371" y="17100"/>
                    </a:lnTo>
                    <a:lnTo>
                      <a:pt x="18315" y="17280"/>
                    </a:lnTo>
                    <a:lnTo>
                      <a:pt x="18284" y="17280"/>
                    </a:lnTo>
                    <a:lnTo>
                      <a:pt x="18304" y="17100"/>
                    </a:lnTo>
                    <a:lnTo>
                      <a:pt x="18321" y="16920"/>
                    </a:lnTo>
                    <a:lnTo>
                      <a:pt x="18338" y="16920"/>
                    </a:lnTo>
                    <a:lnTo>
                      <a:pt x="18358" y="16740"/>
                    </a:lnTo>
                    <a:lnTo>
                      <a:pt x="18417" y="16920"/>
                    </a:lnTo>
                    <a:lnTo>
                      <a:pt x="18432" y="16920"/>
                    </a:lnTo>
                    <a:lnTo>
                      <a:pt x="18432" y="2700"/>
                    </a:lnTo>
                    <a:lnTo>
                      <a:pt x="18417" y="2700"/>
                    </a:lnTo>
                    <a:lnTo>
                      <a:pt x="18417" y="15840"/>
                    </a:lnTo>
                    <a:lnTo>
                      <a:pt x="18373" y="15840"/>
                    </a:lnTo>
                    <a:lnTo>
                      <a:pt x="18387" y="15660"/>
                    </a:lnTo>
                    <a:lnTo>
                      <a:pt x="18150" y="15660"/>
                    </a:lnTo>
                    <a:lnTo>
                      <a:pt x="18136" y="15601"/>
                    </a:lnTo>
                    <a:lnTo>
                      <a:pt x="18136" y="16020"/>
                    </a:lnTo>
                    <a:lnTo>
                      <a:pt x="18121" y="16200"/>
                    </a:lnTo>
                    <a:lnTo>
                      <a:pt x="18121" y="16020"/>
                    </a:lnTo>
                    <a:lnTo>
                      <a:pt x="18136" y="16020"/>
                    </a:lnTo>
                    <a:lnTo>
                      <a:pt x="18136" y="15601"/>
                    </a:lnTo>
                    <a:lnTo>
                      <a:pt x="18106" y="15480"/>
                    </a:lnTo>
                    <a:lnTo>
                      <a:pt x="18076" y="15480"/>
                    </a:lnTo>
                    <a:lnTo>
                      <a:pt x="18091" y="15660"/>
                    </a:lnTo>
                    <a:lnTo>
                      <a:pt x="18078" y="15660"/>
                    </a:lnTo>
                    <a:lnTo>
                      <a:pt x="18076" y="15648"/>
                    </a:lnTo>
                    <a:lnTo>
                      <a:pt x="18076" y="16740"/>
                    </a:lnTo>
                    <a:lnTo>
                      <a:pt x="18062" y="16740"/>
                    </a:lnTo>
                    <a:lnTo>
                      <a:pt x="18062" y="16560"/>
                    </a:lnTo>
                    <a:lnTo>
                      <a:pt x="18076" y="16560"/>
                    </a:lnTo>
                    <a:lnTo>
                      <a:pt x="18076" y="15648"/>
                    </a:lnTo>
                    <a:lnTo>
                      <a:pt x="18060" y="15480"/>
                    </a:lnTo>
                    <a:lnTo>
                      <a:pt x="18062" y="15480"/>
                    </a:lnTo>
                    <a:lnTo>
                      <a:pt x="18032" y="15300"/>
                    </a:lnTo>
                    <a:lnTo>
                      <a:pt x="18032" y="17460"/>
                    </a:lnTo>
                    <a:lnTo>
                      <a:pt x="18002" y="17280"/>
                    </a:lnTo>
                    <a:lnTo>
                      <a:pt x="18017" y="17280"/>
                    </a:lnTo>
                    <a:lnTo>
                      <a:pt x="18032" y="17460"/>
                    </a:lnTo>
                    <a:lnTo>
                      <a:pt x="18032" y="15300"/>
                    </a:lnTo>
                    <a:lnTo>
                      <a:pt x="18323" y="15300"/>
                    </a:lnTo>
                    <a:lnTo>
                      <a:pt x="18417" y="15660"/>
                    </a:lnTo>
                    <a:lnTo>
                      <a:pt x="18417" y="2700"/>
                    </a:lnTo>
                    <a:lnTo>
                      <a:pt x="18343" y="2700"/>
                    </a:lnTo>
                    <a:lnTo>
                      <a:pt x="18313" y="2340"/>
                    </a:lnTo>
                    <a:lnTo>
                      <a:pt x="18299" y="2340"/>
                    </a:lnTo>
                    <a:lnTo>
                      <a:pt x="18299" y="2160"/>
                    </a:lnTo>
                    <a:lnTo>
                      <a:pt x="18284" y="2160"/>
                    </a:lnTo>
                    <a:lnTo>
                      <a:pt x="18231" y="2340"/>
                    </a:lnTo>
                    <a:lnTo>
                      <a:pt x="18130" y="2700"/>
                    </a:lnTo>
                    <a:lnTo>
                      <a:pt x="18076" y="2880"/>
                    </a:lnTo>
                    <a:lnTo>
                      <a:pt x="18055" y="2700"/>
                    </a:lnTo>
                    <a:lnTo>
                      <a:pt x="18034" y="2520"/>
                    </a:lnTo>
                    <a:lnTo>
                      <a:pt x="18017" y="2352"/>
                    </a:lnTo>
                    <a:lnTo>
                      <a:pt x="18017" y="16740"/>
                    </a:lnTo>
                    <a:lnTo>
                      <a:pt x="18008" y="16920"/>
                    </a:lnTo>
                    <a:lnTo>
                      <a:pt x="17996" y="17100"/>
                    </a:lnTo>
                    <a:lnTo>
                      <a:pt x="17971" y="17100"/>
                    </a:lnTo>
                    <a:lnTo>
                      <a:pt x="17988" y="16920"/>
                    </a:lnTo>
                    <a:lnTo>
                      <a:pt x="18004" y="16920"/>
                    </a:lnTo>
                    <a:lnTo>
                      <a:pt x="18017" y="16740"/>
                    </a:lnTo>
                    <a:lnTo>
                      <a:pt x="18017" y="15300"/>
                    </a:lnTo>
                    <a:lnTo>
                      <a:pt x="18002" y="15480"/>
                    </a:lnTo>
                    <a:lnTo>
                      <a:pt x="17958" y="15480"/>
                    </a:lnTo>
                    <a:lnTo>
                      <a:pt x="17958" y="17280"/>
                    </a:lnTo>
                    <a:lnTo>
                      <a:pt x="17914" y="17280"/>
                    </a:lnTo>
                    <a:lnTo>
                      <a:pt x="17914" y="17100"/>
                    </a:lnTo>
                    <a:lnTo>
                      <a:pt x="17847" y="17100"/>
                    </a:lnTo>
                    <a:lnTo>
                      <a:pt x="17825" y="16920"/>
                    </a:lnTo>
                    <a:lnTo>
                      <a:pt x="17823" y="16920"/>
                    </a:lnTo>
                    <a:lnTo>
                      <a:pt x="17823" y="17640"/>
                    </a:lnTo>
                    <a:lnTo>
                      <a:pt x="17810" y="17640"/>
                    </a:lnTo>
                    <a:lnTo>
                      <a:pt x="17810" y="19620"/>
                    </a:lnTo>
                    <a:lnTo>
                      <a:pt x="17780" y="19620"/>
                    </a:lnTo>
                    <a:lnTo>
                      <a:pt x="17780" y="19440"/>
                    </a:lnTo>
                    <a:lnTo>
                      <a:pt x="17810" y="19440"/>
                    </a:lnTo>
                    <a:lnTo>
                      <a:pt x="17810" y="17640"/>
                    </a:lnTo>
                    <a:lnTo>
                      <a:pt x="17748" y="17640"/>
                    </a:lnTo>
                    <a:lnTo>
                      <a:pt x="17743" y="17460"/>
                    </a:lnTo>
                    <a:lnTo>
                      <a:pt x="17738" y="17280"/>
                    </a:lnTo>
                    <a:lnTo>
                      <a:pt x="17767" y="17280"/>
                    </a:lnTo>
                    <a:lnTo>
                      <a:pt x="17823" y="17640"/>
                    </a:lnTo>
                    <a:lnTo>
                      <a:pt x="17823" y="16920"/>
                    </a:lnTo>
                    <a:lnTo>
                      <a:pt x="17803" y="16920"/>
                    </a:lnTo>
                    <a:lnTo>
                      <a:pt x="17780" y="17100"/>
                    </a:lnTo>
                    <a:lnTo>
                      <a:pt x="17736" y="17100"/>
                    </a:lnTo>
                    <a:lnTo>
                      <a:pt x="17716" y="17280"/>
                    </a:lnTo>
                    <a:lnTo>
                      <a:pt x="17682" y="17280"/>
                    </a:lnTo>
                    <a:lnTo>
                      <a:pt x="17677" y="17326"/>
                    </a:lnTo>
                    <a:lnTo>
                      <a:pt x="17677" y="19980"/>
                    </a:lnTo>
                    <a:lnTo>
                      <a:pt x="17662" y="20160"/>
                    </a:lnTo>
                    <a:lnTo>
                      <a:pt x="17648" y="20160"/>
                    </a:lnTo>
                    <a:lnTo>
                      <a:pt x="17630" y="19980"/>
                    </a:lnTo>
                    <a:lnTo>
                      <a:pt x="17610" y="19980"/>
                    </a:lnTo>
                    <a:lnTo>
                      <a:pt x="17588" y="19800"/>
                    </a:lnTo>
                    <a:lnTo>
                      <a:pt x="17538" y="19800"/>
                    </a:lnTo>
                    <a:lnTo>
                      <a:pt x="17593" y="19620"/>
                    </a:lnTo>
                    <a:lnTo>
                      <a:pt x="17618" y="19440"/>
                    </a:lnTo>
                    <a:lnTo>
                      <a:pt x="17618" y="19620"/>
                    </a:lnTo>
                    <a:lnTo>
                      <a:pt x="17632" y="19440"/>
                    </a:lnTo>
                    <a:lnTo>
                      <a:pt x="17647" y="19440"/>
                    </a:lnTo>
                    <a:lnTo>
                      <a:pt x="17662" y="19620"/>
                    </a:lnTo>
                    <a:lnTo>
                      <a:pt x="17662" y="19800"/>
                    </a:lnTo>
                    <a:lnTo>
                      <a:pt x="17677" y="19800"/>
                    </a:lnTo>
                    <a:lnTo>
                      <a:pt x="17677" y="17326"/>
                    </a:lnTo>
                    <a:lnTo>
                      <a:pt x="17662" y="17460"/>
                    </a:lnTo>
                    <a:lnTo>
                      <a:pt x="17647" y="17280"/>
                    </a:lnTo>
                    <a:lnTo>
                      <a:pt x="17638" y="17460"/>
                    </a:lnTo>
                    <a:lnTo>
                      <a:pt x="17626" y="17640"/>
                    </a:lnTo>
                    <a:lnTo>
                      <a:pt x="17618" y="17812"/>
                    </a:lnTo>
                    <a:lnTo>
                      <a:pt x="17618" y="18000"/>
                    </a:lnTo>
                    <a:lnTo>
                      <a:pt x="17551" y="18000"/>
                    </a:lnTo>
                    <a:lnTo>
                      <a:pt x="17507" y="18180"/>
                    </a:lnTo>
                    <a:lnTo>
                      <a:pt x="17455" y="18180"/>
                    </a:lnTo>
                    <a:lnTo>
                      <a:pt x="17477" y="18000"/>
                    </a:lnTo>
                    <a:lnTo>
                      <a:pt x="17464" y="18000"/>
                    </a:lnTo>
                    <a:lnTo>
                      <a:pt x="17440" y="17865"/>
                    </a:lnTo>
                    <a:lnTo>
                      <a:pt x="17440" y="18360"/>
                    </a:lnTo>
                    <a:lnTo>
                      <a:pt x="17410" y="18180"/>
                    </a:lnTo>
                    <a:lnTo>
                      <a:pt x="17440" y="18180"/>
                    </a:lnTo>
                    <a:lnTo>
                      <a:pt x="17440" y="17865"/>
                    </a:lnTo>
                    <a:lnTo>
                      <a:pt x="17432" y="17820"/>
                    </a:lnTo>
                    <a:lnTo>
                      <a:pt x="17395" y="17820"/>
                    </a:lnTo>
                    <a:lnTo>
                      <a:pt x="17395" y="18000"/>
                    </a:lnTo>
                    <a:lnTo>
                      <a:pt x="17349" y="18000"/>
                    </a:lnTo>
                    <a:lnTo>
                      <a:pt x="17339" y="18360"/>
                    </a:lnTo>
                    <a:lnTo>
                      <a:pt x="17327" y="18360"/>
                    </a:lnTo>
                    <a:lnTo>
                      <a:pt x="17315" y="18180"/>
                    </a:lnTo>
                    <a:lnTo>
                      <a:pt x="17307" y="18000"/>
                    </a:lnTo>
                    <a:lnTo>
                      <a:pt x="17277" y="18000"/>
                    </a:lnTo>
                    <a:lnTo>
                      <a:pt x="17277" y="17820"/>
                    </a:lnTo>
                    <a:lnTo>
                      <a:pt x="17262" y="17820"/>
                    </a:lnTo>
                    <a:lnTo>
                      <a:pt x="17262" y="17640"/>
                    </a:lnTo>
                    <a:lnTo>
                      <a:pt x="17260" y="17640"/>
                    </a:lnTo>
                    <a:lnTo>
                      <a:pt x="17256" y="17460"/>
                    </a:lnTo>
                    <a:lnTo>
                      <a:pt x="17247" y="17280"/>
                    </a:lnTo>
                    <a:lnTo>
                      <a:pt x="17279" y="17100"/>
                    </a:lnTo>
                    <a:lnTo>
                      <a:pt x="17308" y="17100"/>
                    </a:lnTo>
                    <a:lnTo>
                      <a:pt x="17341" y="16920"/>
                    </a:lnTo>
                    <a:lnTo>
                      <a:pt x="17381" y="16560"/>
                    </a:lnTo>
                    <a:lnTo>
                      <a:pt x="17399" y="16560"/>
                    </a:lnTo>
                    <a:lnTo>
                      <a:pt x="17429" y="16740"/>
                    </a:lnTo>
                    <a:lnTo>
                      <a:pt x="17588" y="16740"/>
                    </a:lnTo>
                    <a:lnTo>
                      <a:pt x="17603" y="16920"/>
                    </a:lnTo>
                    <a:lnTo>
                      <a:pt x="17603" y="16740"/>
                    </a:lnTo>
                    <a:lnTo>
                      <a:pt x="17647" y="16740"/>
                    </a:lnTo>
                    <a:lnTo>
                      <a:pt x="17647" y="16920"/>
                    </a:lnTo>
                    <a:lnTo>
                      <a:pt x="17689" y="16920"/>
                    </a:lnTo>
                    <a:lnTo>
                      <a:pt x="17768" y="16740"/>
                    </a:lnTo>
                    <a:lnTo>
                      <a:pt x="17795" y="16740"/>
                    </a:lnTo>
                    <a:lnTo>
                      <a:pt x="17795" y="16560"/>
                    </a:lnTo>
                    <a:lnTo>
                      <a:pt x="17810" y="16560"/>
                    </a:lnTo>
                    <a:lnTo>
                      <a:pt x="17825" y="16740"/>
                    </a:lnTo>
                    <a:lnTo>
                      <a:pt x="17810" y="16740"/>
                    </a:lnTo>
                    <a:lnTo>
                      <a:pt x="17825" y="16920"/>
                    </a:lnTo>
                    <a:lnTo>
                      <a:pt x="17840" y="16920"/>
                    </a:lnTo>
                    <a:lnTo>
                      <a:pt x="17854" y="16740"/>
                    </a:lnTo>
                    <a:lnTo>
                      <a:pt x="17869" y="16740"/>
                    </a:lnTo>
                    <a:lnTo>
                      <a:pt x="17914" y="17100"/>
                    </a:lnTo>
                    <a:lnTo>
                      <a:pt x="17958" y="17100"/>
                    </a:lnTo>
                    <a:lnTo>
                      <a:pt x="17958" y="15480"/>
                    </a:lnTo>
                    <a:lnTo>
                      <a:pt x="17943" y="15480"/>
                    </a:lnTo>
                    <a:lnTo>
                      <a:pt x="17943" y="15120"/>
                    </a:lnTo>
                    <a:lnTo>
                      <a:pt x="17973" y="15300"/>
                    </a:lnTo>
                    <a:lnTo>
                      <a:pt x="18017" y="15300"/>
                    </a:lnTo>
                    <a:lnTo>
                      <a:pt x="18017" y="2352"/>
                    </a:lnTo>
                    <a:lnTo>
                      <a:pt x="18016" y="2340"/>
                    </a:lnTo>
                    <a:lnTo>
                      <a:pt x="18002" y="2160"/>
                    </a:lnTo>
                    <a:lnTo>
                      <a:pt x="17928" y="2160"/>
                    </a:lnTo>
                    <a:lnTo>
                      <a:pt x="17928" y="15120"/>
                    </a:lnTo>
                    <a:lnTo>
                      <a:pt x="17909" y="15300"/>
                    </a:lnTo>
                    <a:lnTo>
                      <a:pt x="17874" y="15300"/>
                    </a:lnTo>
                    <a:lnTo>
                      <a:pt x="17854" y="15480"/>
                    </a:lnTo>
                    <a:lnTo>
                      <a:pt x="17854" y="15300"/>
                    </a:lnTo>
                    <a:lnTo>
                      <a:pt x="17884" y="15120"/>
                    </a:lnTo>
                    <a:lnTo>
                      <a:pt x="17928" y="15120"/>
                    </a:lnTo>
                    <a:lnTo>
                      <a:pt x="17928" y="2160"/>
                    </a:lnTo>
                    <a:lnTo>
                      <a:pt x="17882" y="2160"/>
                    </a:lnTo>
                    <a:lnTo>
                      <a:pt x="17859" y="2340"/>
                    </a:lnTo>
                    <a:lnTo>
                      <a:pt x="17840" y="2520"/>
                    </a:lnTo>
                    <a:lnTo>
                      <a:pt x="17604" y="2520"/>
                    </a:lnTo>
                    <a:lnTo>
                      <a:pt x="17529" y="2340"/>
                    </a:lnTo>
                    <a:lnTo>
                      <a:pt x="17440" y="1980"/>
                    </a:lnTo>
                    <a:lnTo>
                      <a:pt x="17425" y="1800"/>
                    </a:lnTo>
                    <a:lnTo>
                      <a:pt x="17410" y="1980"/>
                    </a:lnTo>
                    <a:lnTo>
                      <a:pt x="17336" y="1980"/>
                    </a:lnTo>
                    <a:lnTo>
                      <a:pt x="17336" y="16200"/>
                    </a:lnTo>
                    <a:lnTo>
                      <a:pt x="17303" y="16380"/>
                    </a:lnTo>
                    <a:lnTo>
                      <a:pt x="17268" y="16560"/>
                    </a:lnTo>
                    <a:lnTo>
                      <a:pt x="17230" y="16740"/>
                    </a:lnTo>
                    <a:lnTo>
                      <a:pt x="17188" y="16920"/>
                    </a:lnTo>
                    <a:lnTo>
                      <a:pt x="17224" y="16740"/>
                    </a:lnTo>
                    <a:lnTo>
                      <a:pt x="17262" y="16560"/>
                    </a:lnTo>
                    <a:lnTo>
                      <a:pt x="17301" y="16380"/>
                    </a:lnTo>
                    <a:lnTo>
                      <a:pt x="17336" y="16200"/>
                    </a:lnTo>
                    <a:lnTo>
                      <a:pt x="17336" y="1980"/>
                    </a:lnTo>
                    <a:lnTo>
                      <a:pt x="17277" y="1980"/>
                    </a:lnTo>
                    <a:lnTo>
                      <a:pt x="17262" y="2160"/>
                    </a:lnTo>
                    <a:lnTo>
                      <a:pt x="17218" y="2160"/>
                    </a:lnTo>
                    <a:lnTo>
                      <a:pt x="17233" y="1980"/>
                    </a:lnTo>
                    <a:lnTo>
                      <a:pt x="17173" y="1980"/>
                    </a:lnTo>
                    <a:lnTo>
                      <a:pt x="17173" y="15660"/>
                    </a:lnTo>
                    <a:lnTo>
                      <a:pt x="17159" y="15660"/>
                    </a:lnTo>
                    <a:lnTo>
                      <a:pt x="17159" y="15840"/>
                    </a:lnTo>
                    <a:lnTo>
                      <a:pt x="17144" y="16020"/>
                    </a:lnTo>
                    <a:lnTo>
                      <a:pt x="17144" y="16200"/>
                    </a:lnTo>
                    <a:lnTo>
                      <a:pt x="17129" y="16200"/>
                    </a:lnTo>
                    <a:lnTo>
                      <a:pt x="17144" y="16020"/>
                    </a:lnTo>
                    <a:lnTo>
                      <a:pt x="17099" y="16020"/>
                    </a:lnTo>
                    <a:lnTo>
                      <a:pt x="17099" y="15840"/>
                    </a:lnTo>
                    <a:lnTo>
                      <a:pt x="17159" y="15840"/>
                    </a:lnTo>
                    <a:lnTo>
                      <a:pt x="17159" y="15660"/>
                    </a:lnTo>
                    <a:lnTo>
                      <a:pt x="17099" y="15660"/>
                    </a:lnTo>
                    <a:lnTo>
                      <a:pt x="17070" y="15480"/>
                    </a:lnTo>
                    <a:lnTo>
                      <a:pt x="17025" y="15480"/>
                    </a:lnTo>
                    <a:lnTo>
                      <a:pt x="17055" y="15300"/>
                    </a:lnTo>
                    <a:lnTo>
                      <a:pt x="17099" y="15300"/>
                    </a:lnTo>
                    <a:lnTo>
                      <a:pt x="17085" y="15480"/>
                    </a:lnTo>
                    <a:lnTo>
                      <a:pt x="17159" y="15480"/>
                    </a:lnTo>
                    <a:lnTo>
                      <a:pt x="17173" y="15660"/>
                    </a:lnTo>
                    <a:lnTo>
                      <a:pt x="17173" y="1980"/>
                    </a:lnTo>
                    <a:lnTo>
                      <a:pt x="17107" y="1980"/>
                    </a:lnTo>
                    <a:lnTo>
                      <a:pt x="17045" y="1800"/>
                    </a:lnTo>
                    <a:lnTo>
                      <a:pt x="16997" y="1800"/>
                    </a:lnTo>
                    <a:lnTo>
                      <a:pt x="16997" y="15657"/>
                    </a:lnTo>
                    <a:lnTo>
                      <a:pt x="16965" y="15300"/>
                    </a:lnTo>
                    <a:lnTo>
                      <a:pt x="16997" y="15657"/>
                    </a:lnTo>
                    <a:lnTo>
                      <a:pt x="16997" y="1800"/>
                    </a:lnTo>
                    <a:lnTo>
                      <a:pt x="16981" y="1800"/>
                    </a:lnTo>
                    <a:lnTo>
                      <a:pt x="16981" y="15120"/>
                    </a:lnTo>
                    <a:lnTo>
                      <a:pt x="16966" y="15120"/>
                    </a:lnTo>
                    <a:lnTo>
                      <a:pt x="16966" y="14940"/>
                    </a:lnTo>
                    <a:lnTo>
                      <a:pt x="16981" y="14940"/>
                    </a:lnTo>
                    <a:lnTo>
                      <a:pt x="16981" y="1800"/>
                    </a:lnTo>
                    <a:lnTo>
                      <a:pt x="16956" y="1800"/>
                    </a:lnTo>
                    <a:lnTo>
                      <a:pt x="16902" y="1620"/>
                    </a:lnTo>
                    <a:lnTo>
                      <a:pt x="16877" y="1440"/>
                    </a:lnTo>
                    <a:lnTo>
                      <a:pt x="16877" y="1620"/>
                    </a:lnTo>
                    <a:lnTo>
                      <a:pt x="16818" y="1620"/>
                    </a:lnTo>
                    <a:lnTo>
                      <a:pt x="16803" y="1800"/>
                    </a:lnTo>
                    <a:lnTo>
                      <a:pt x="16937" y="1800"/>
                    </a:lnTo>
                    <a:lnTo>
                      <a:pt x="16937" y="1980"/>
                    </a:lnTo>
                    <a:lnTo>
                      <a:pt x="16907" y="1980"/>
                    </a:lnTo>
                    <a:lnTo>
                      <a:pt x="16892" y="1800"/>
                    </a:lnTo>
                    <a:lnTo>
                      <a:pt x="16818" y="1950"/>
                    </a:lnTo>
                    <a:lnTo>
                      <a:pt x="16818" y="17640"/>
                    </a:lnTo>
                    <a:lnTo>
                      <a:pt x="16729" y="17640"/>
                    </a:lnTo>
                    <a:lnTo>
                      <a:pt x="16744" y="17820"/>
                    </a:lnTo>
                    <a:lnTo>
                      <a:pt x="16759" y="17820"/>
                    </a:lnTo>
                    <a:lnTo>
                      <a:pt x="16744" y="18000"/>
                    </a:lnTo>
                    <a:lnTo>
                      <a:pt x="16700" y="18000"/>
                    </a:lnTo>
                    <a:lnTo>
                      <a:pt x="16700" y="18540"/>
                    </a:lnTo>
                    <a:lnTo>
                      <a:pt x="16685" y="18540"/>
                    </a:lnTo>
                    <a:lnTo>
                      <a:pt x="16700" y="18360"/>
                    </a:lnTo>
                    <a:lnTo>
                      <a:pt x="16700" y="18000"/>
                    </a:lnTo>
                    <a:lnTo>
                      <a:pt x="16640" y="18000"/>
                    </a:lnTo>
                    <a:lnTo>
                      <a:pt x="16640" y="17820"/>
                    </a:lnTo>
                    <a:lnTo>
                      <a:pt x="16670" y="17820"/>
                    </a:lnTo>
                    <a:lnTo>
                      <a:pt x="16670" y="18000"/>
                    </a:lnTo>
                    <a:lnTo>
                      <a:pt x="16729" y="17640"/>
                    </a:lnTo>
                    <a:lnTo>
                      <a:pt x="16670" y="17640"/>
                    </a:lnTo>
                    <a:lnTo>
                      <a:pt x="16700" y="17280"/>
                    </a:lnTo>
                    <a:lnTo>
                      <a:pt x="16700" y="17100"/>
                    </a:lnTo>
                    <a:lnTo>
                      <a:pt x="16714" y="16920"/>
                    </a:lnTo>
                    <a:lnTo>
                      <a:pt x="16737" y="17100"/>
                    </a:lnTo>
                    <a:lnTo>
                      <a:pt x="16781" y="17280"/>
                    </a:lnTo>
                    <a:lnTo>
                      <a:pt x="16803" y="17280"/>
                    </a:lnTo>
                    <a:lnTo>
                      <a:pt x="16804" y="17249"/>
                    </a:lnTo>
                    <a:lnTo>
                      <a:pt x="16803" y="17460"/>
                    </a:lnTo>
                    <a:lnTo>
                      <a:pt x="16818" y="17640"/>
                    </a:lnTo>
                    <a:lnTo>
                      <a:pt x="16818" y="1950"/>
                    </a:lnTo>
                    <a:lnTo>
                      <a:pt x="16803" y="1980"/>
                    </a:lnTo>
                    <a:lnTo>
                      <a:pt x="16788" y="1980"/>
                    </a:lnTo>
                    <a:lnTo>
                      <a:pt x="16788" y="15660"/>
                    </a:lnTo>
                    <a:lnTo>
                      <a:pt x="16774" y="15660"/>
                    </a:lnTo>
                    <a:lnTo>
                      <a:pt x="16788" y="15840"/>
                    </a:lnTo>
                    <a:lnTo>
                      <a:pt x="16759" y="15840"/>
                    </a:lnTo>
                    <a:lnTo>
                      <a:pt x="16759" y="15660"/>
                    </a:lnTo>
                    <a:lnTo>
                      <a:pt x="16729" y="15660"/>
                    </a:lnTo>
                    <a:lnTo>
                      <a:pt x="16729" y="16740"/>
                    </a:lnTo>
                    <a:lnTo>
                      <a:pt x="16346" y="16740"/>
                    </a:lnTo>
                    <a:lnTo>
                      <a:pt x="16226" y="16560"/>
                    </a:lnTo>
                    <a:lnTo>
                      <a:pt x="16226" y="16380"/>
                    </a:lnTo>
                    <a:lnTo>
                      <a:pt x="16167" y="16380"/>
                    </a:lnTo>
                    <a:lnTo>
                      <a:pt x="16152" y="16560"/>
                    </a:lnTo>
                    <a:lnTo>
                      <a:pt x="16137" y="16560"/>
                    </a:lnTo>
                    <a:lnTo>
                      <a:pt x="16137" y="16020"/>
                    </a:lnTo>
                    <a:lnTo>
                      <a:pt x="16152" y="16200"/>
                    </a:lnTo>
                    <a:lnTo>
                      <a:pt x="16241" y="16200"/>
                    </a:lnTo>
                    <a:lnTo>
                      <a:pt x="16226" y="16020"/>
                    </a:lnTo>
                    <a:lnTo>
                      <a:pt x="16211" y="16020"/>
                    </a:lnTo>
                    <a:lnTo>
                      <a:pt x="16241" y="15660"/>
                    </a:lnTo>
                    <a:lnTo>
                      <a:pt x="16256" y="15660"/>
                    </a:lnTo>
                    <a:lnTo>
                      <a:pt x="16270" y="15840"/>
                    </a:lnTo>
                    <a:lnTo>
                      <a:pt x="16273" y="15660"/>
                    </a:lnTo>
                    <a:lnTo>
                      <a:pt x="16283" y="15480"/>
                    </a:lnTo>
                    <a:lnTo>
                      <a:pt x="16285" y="15300"/>
                    </a:lnTo>
                    <a:lnTo>
                      <a:pt x="16256" y="15300"/>
                    </a:lnTo>
                    <a:lnTo>
                      <a:pt x="16226" y="15480"/>
                    </a:lnTo>
                    <a:lnTo>
                      <a:pt x="16196" y="15480"/>
                    </a:lnTo>
                    <a:lnTo>
                      <a:pt x="16182" y="15300"/>
                    </a:lnTo>
                    <a:lnTo>
                      <a:pt x="16182" y="15480"/>
                    </a:lnTo>
                    <a:lnTo>
                      <a:pt x="16122" y="15480"/>
                    </a:lnTo>
                    <a:lnTo>
                      <a:pt x="16122" y="15300"/>
                    </a:lnTo>
                    <a:lnTo>
                      <a:pt x="16107" y="15300"/>
                    </a:lnTo>
                    <a:lnTo>
                      <a:pt x="16093" y="15480"/>
                    </a:lnTo>
                    <a:lnTo>
                      <a:pt x="16078" y="15480"/>
                    </a:lnTo>
                    <a:lnTo>
                      <a:pt x="16078" y="16200"/>
                    </a:lnTo>
                    <a:lnTo>
                      <a:pt x="16063" y="16200"/>
                    </a:lnTo>
                    <a:lnTo>
                      <a:pt x="16063" y="16380"/>
                    </a:lnTo>
                    <a:lnTo>
                      <a:pt x="16033" y="16380"/>
                    </a:lnTo>
                    <a:lnTo>
                      <a:pt x="16033" y="16740"/>
                    </a:lnTo>
                    <a:lnTo>
                      <a:pt x="15959" y="16740"/>
                    </a:lnTo>
                    <a:lnTo>
                      <a:pt x="15959" y="16560"/>
                    </a:lnTo>
                    <a:lnTo>
                      <a:pt x="15974" y="16560"/>
                    </a:lnTo>
                    <a:lnTo>
                      <a:pt x="15989" y="16740"/>
                    </a:lnTo>
                    <a:lnTo>
                      <a:pt x="15989" y="16560"/>
                    </a:lnTo>
                    <a:lnTo>
                      <a:pt x="15974" y="16380"/>
                    </a:lnTo>
                    <a:lnTo>
                      <a:pt x="15959" y="16380"/>
                    </a:lnTo>
                    <a:lnTo>
                      <a:pt x="15930" y="16200"/>
                    </a:lnTo>
                    <a:lnTo>
                      <a:pt x="15930" y="18540"/>
                    </a:lnTo>
                    <a:lnTo>
                      <a:pt x="15900" y="18540"/>
                    </a:lnTo>
                    <a:lnTo>
                      <a:pt x="15900" y="18360"/>
                    </a:lnTo>
                    <a:lnTo>
                      <a:pt x="15930" y="18360"/>
                    </a:lnTo>
                    <a:lnTo>
                      <a:pt x="15930" y="16200"/>
                    </a:lnTo>
                    <a:lnTo>
                      <a:pt x="15915" y="16200"/>
                    </a:lnTo>
                    <a:lnTo>
                      <a:pt x="15915" y="16560"/>
                    </a:lnTo>
                    <a:lnTo>
                      <a:pt x="15900" y="16740"/>
                    </a:lnTo>
                    <a:lnTo>
                      <a:pt x="15885" y="16740"/>
                    </a:lnTo>
                    <a:lnTo>
                      <a:pt x="15871" y="16920"/>
                    </a:lnTo>
                    <a:lnTo>
                      <a:pt x="15900" y="16920"/>
                    </a:lnTo>
                    <a:lnTo>
                      <a:pt x="15915" y="17100"/>
                    </a:lnTo>
                    <a:lnTo>
                      <a:pt x="15885" y="17100"/>
                    </a:lnTo>
                    <a:lnTo>
                      <a:pt x="15856" y="17280"/>
                    </a:lnTo>
                    <a:lnTo>
                      <a:pt x="15841" y="17280"/>
                    </a:lnTo>
                    <a:lnTo>
                      <a:pt x="15841" y="17100"/>
                    </a:lnTo>
                    <a:lnTo>
                      <a:pt x="15791" y="17100"/>
                    </a:lnTo>
                    <a:lnTo>
                      <a:pt x="15774" y="16920"/>
                    </a:lnTo>
                    <a:lnTo>
                      <a:pt x="15762" y="16920"/>
                    </a:lnTo>
                    <a:lnTo>
                      <a:pt x="15816" y="16740"/>
                    </a:lnTo>
                    <a:lnTo>
                      <a:pt x="15841" y="16740"/>
                    </a:lnTo>
                    <a:lnTo>
                      <a:pt x="15856" y="16560"/>
                    </a:lnTo>
                    <a:lnTo>
                      <a:pt x="15841" y="16560"/>
                    </a:lnTo>
                    <a:lnTo>
                      <a:pt x="15826" y="16380"/>
                    </a:lnTo>
                    <a:lnTo>
                      <a:pt x="15811" y="16380"/>
                    </a:lnTo>
                    <a:lnTo>
                      <a:pt x="15811" y="16560"/>
                    </a:lnTo>
                    <a:lnTo>
                      <a:pt x="15797" y="16560"/>
                    </a:lnTo>
                    <a:lnTo>
                      <a:pt x="15797" y="16380"/>
                    </a:lnTo>
                    <a:lnTo>
                      <a:pt x="15767" y="16380"/>
                    </a:lnTo>
                    <a:lnTo>
                      <a:pt x="15767" y="16560"/>
                    </a:lnTo>
                    <a:lnTo>
                      <a:pt x="15752" y="16740"/>
                    </a:lnTo>
                    <a:lnTo>
                      <a:pt x="15737" y="16740"/>
                    </a:lnTo>
                    <a:lnTo>
                      <a:pt x="15737" y="16560"/>
                    </a:lnTo>
                    <a:lnTo>
                      <a:pt x="15693" y="16560"/>
                    </a:lnTo>
                    <a:lnTo>
                      <a:pt x="15708" y="16740"/>
                    </a:lnTo>
                    <a:lnTo>
                      <a:pt x="15663" y="16740"/>
                    </a:lnTo>
                    <a:lnTo>
                      <a:pt x="15678" y="16560"/>
                    </a:lnTo>
                    <a:lnTo>
                      <a:pt x="15693" y="16560"/>
                    </a:lnTo>
                    <a:lnTo>
                      <a:pt x="15693" y="16380"/>
                    </a:lnTo>
                    <a:lnTo>
                      <a:pt x="15663" y="16380"/>
                    </a:lnTo>
                    <a:lnTo>
                      <a:pt x="15663" y="16560"/>
                    </a:lnTo>
                    <a:lnTo>
                      <a:pt x="15574" y="16560"/>
                    </a:lnTo>
                    <a:lnTo>
                      <a:pt x="15545" y="16740"/>
                    </a:lnTo>
                    <a:lnTo>
                      <a:pt x="15530" y="16740"/>
                    </a:lnTo>
                    <a:lnTo>
                      <a:pt x="15500" y="16560"/>
                    </a:lnTo>
                    <a:lnTo>
                      <a:pt x="15486" y="16560"/>
                    </a:lnTo>
                    <a:lnTo>
                      <a:pt x="15574" y="16380"/>
                    </a:lnTo>
                    <a:lnTo>
                      <a:pt x="15634" y="16380"/>
                    </a:lnTo>
                    <a:lnTo>
                      <a:pt x="15634" y="16200"/>
                    </a:lnTo>
                    <a:lnTo>
                      <a:pt x="15663" y="16200"/>
                    </a:lnTo>
                    <a:lnTo>
                      <a:pt x="15723" y="16380"/>
                    </a:lnTo>
                    <a:lnTo>
                      <a:pt x="15737" y="16380"/>
                    </a:lnTo>
                    <a:lnTo>
                      <a:pt x="15737" y="16200"/>
                    </a:lnTo>
                    <a:lnTo>
                      <a:pt x="15752" y="16200"/>
                    </a:lnTo>
                    <a:lnTo>
                      <a:pt x="15752" y="16020"/>
                    </a:lnTo>
                    <a:lnTo>
                      <a:pt x="15737" y="16020"/>
                    </a:lnTo>
                    <a:lnTo>
                      <a:pt x="15678" y="15840"/>
                    </a:lnTo>
                    <a:lnTo>
                      <a:pt x="15703" y="15840"/>
                    </a:lnTo>
                    <a:lnTo>
                      <a:pt x="15757" y="16020"/>
                    </a:lnTo>
                    <a:lnTo>
                      <a:pt x="15782" y="16020"/>
                    </a:lnTo>
                    <a:lnTo>
                      <a:pt x="15767" y="16200"/>
                    </a:lnTo>
                    <a:lnTo>
                      <a:pt x="15777" y="16200"/>
                    </a:lnTo>
                    <a:lnTo>
                      <a:pt x="15767" y="16243"/>
                    </a:lnTo>
                    <a:lnTo>
                      <a:pt x="15782" y="16243"/>
                    </a:lnTo>
                    <a:lnTo>
                      <a:pt x="15782" y="16200"/>
                    </a:lnTo>
                    <a:lnTo>
                      <a:pt x="15826" y="16200"/>
                    </a:lnTo>
                    <a:lnTo>
                      <a:pt x="15826" y="16380"/>
                    </a:lnTo>
                    <a:lnTo>
                      <a:pt x="15856" y="16380"/>
                    </a:lnTo>
                    <a:lnTo>
                      <a:pt x="15856" y="16560"/>
                    </a:lnTo>
                    <a:lnTo>
                      <a:pt x="15915" y="16560"/>
                    </a:lnTo>
                    <a:lnTo>
                      <a:pt x="15915" y="16200"/>
                    </a:lnTo>
                    <a:lnTo>
                      <a:pt x="16004" y="15840"/>
                    </a:lnTo>
                    <a:lnTo>
                      <a:pt x="16001" y="16020"/>
                    </a:lnTo>
                    <a:lnTo>
                      <a:pt x="15995" y="16200"/>
                    </a:lnTo>
                    <a:lnTo>
                      <a:pt x="15985" y="16200"/>
                    </a:lnTo>
                    <a:lnTo>
                      <a:pt x="15974" y="16380"/>
                    </a:lnTo>
                    <a:lnTo>
                      <a:pt x="16004" y="16380"/>
                    </a:lnTo>
                    <a:lnTo>
                      <a:pt x="16004" y="16560"/>
                    </a:lnTo>
                    <a:lnTo>
                      <a:pt x="16033" y="16560"/>
                    </a:lnTo>
                    <a:lnTo>
                      <a:pt x="16033" y="16380"/>
                    </a:lnTo>
                    <a:lnTo>
                      <a:pt x="16019" y="16380"/>
                    </a:lnTo>
                    <a:lnTo>
                      <a:pt x="16033" y="16200"/>
                    </a:lnTo>
                    <a:lnTo>
                      <a:pt x="16048" y="16200"/>
                    </a:lnTo>
                    <a:lnTo>
                      <a:pt x="16078" y="16020"/>
                    </a:lnTo>
                    <a:lnTo>
                      <a:pt x="16078" y="15480"/>
                    </a:lnTo>
                    <a:lnTo>
                      <a:pt x="16048" y="15480"/>
                    </a:lnTo>
                    <a:lnTo>
                      <a:pt x="16033" y="15300"/>
                    </a:lnTo>
                    <a:lnTo>
                      <a:pt x="16004" y="15300"/>
                    </a:lnTo>
                    <a:lnTo>
                      <a:pt x="16019" y="15120"/>
                    </a:lnTo>
                    <a:lnTo>
                      <a:pt x="16048" y="15120"/>
                    </a:lnTo>
                    <a:lnTo>
                      <a:pt x="16048" y="14940"/>
                    </a:lnTo>
                    <a:lnTo>
                      <a:pt x="15945" y="14940"/>
                    </a:lnTo>
                    <a:lnTo>
                      <a:pt x="15959" y="14760"/>
                    </a:lnTo>
                    <a:lnTo>
                      <a:pt x="15967" y="14760"/>
                    </a:lnTo>
                    <a:lnTo>
                      <a:pt x="15946" y="14580"/>
                    </a:lnTo>
                    <a:lnTo>
                      <a:pt x="15937" y="14580"/>
                    </a:lnTo>
                    <a:lnTo>
                      <a:pt x="15942" y="14752"/>
                    </a:lnTo>
                    <a:lnTo>
                      <a:pt x="15900" y="14625"/>
                    </a:lnTo>
                    <a:lnTo>
                      <a:pt x="15900" y="16380"/>
                    </a:lnTo>
                    <a:lnTo>
                      <a:pt x="15871" y="16380"/>
                    </a:lnTo>
                    <a:lnTo>
                      <a:pt x="15871" y="16200"/>
                    </a:lnTo>
                    <a:lnTo>
                      <a:pt x="15885" y="16200"/>
                    </a:lnTo>
                    <a:lnTo>
                      <a:pt x="15900" y="16380"/>
                    </a:lnTo>
                    <a:lnTo>
                      <a:pt x="15900" y="14625"/>
                    </a:lnTo>
                    <a:lnTo>
                      <a:pt x="15885" y="14580"/>
                    </a:lnTo>
                    <a:lnTo>
                      <a:pt x="15885" y="14400"/>
                    </a:lnTo>
                    <a:lnTo>
                      <a:pt x="15871" y="14400"/>
                    </a:lnTo>
                    <a:lnTo>
                      <a:pt x="15871" y="14760"/>
                    </a:lnTo>
                    <a:lnTo>
                      <a:pt x="15856" y="14580"/>
                    </a:lnTo>
                    <a:lnTo>
                      <a:pt x="15826" y="14580"/>
                    </a:lnTo>
                    <a:lnTo>
                      <a:pt x="15811" y="14400"/>
                    </a:lnTo>
                    <a:lnTo>
                      <a:pt x="15814" y="14400"/>
                    </a:lnTo>
                    <a:lnTo>
                      <a:pt x="15821" y="14220"/>
                    </a:lnTo>
                    <a:lnTo>
                      <a:pt x="15830" y="14220"/>
                    </a:lnTo>
                    <a:lnTo>
                      <a:pt x="15841" y="14040"/>
                    </a:lnTo>
                    <a:lnTo>
                      <a:pt x="15863" y="14220"/>
                    </a:lnTo>
                    <a:lnTo>
                      <a:pt x="15900" y="14220"/>
                    </a:lnTo>
                    <a:lnTo>
                      <a:pt x="15900" y="14040"/>
                    </a:lnTo>
                    <a:lnTo>
                      <a:pt x="15885" y="14040"/>
                    </a:lnTo>
                    <a:lnTo>
                      <a:pt x="15961" y="13860"/>
                    </a:lnTo>
                    <a:lnTo>
                      <a:pt x="16032" y="13860"/>
                    </a:lnTo>
                    <a:lnTo>
                      <a:pt x="16100" y="14040"/>
                    </a:lnTo>
                    <a:lnTo>
                      <a:pt x="16167" y="14220"/>
                    </a:lnTo>
                    <a:lnTo>
                      <a:pt x="16180" y="14220"/>
                    </a:lnTo>
                    <a:lnTo>
                      <a:pt x="16212" y="14580"/>
                    </a:lnTo>
                    <a:lnTo>
                      <a:pt x="16226" y="14760"/>
                    </a:lnTo>
                    <a:lnTo>
                      <a:pt x="16256" y="14760"/>
                    </a:lnTo>
                    <a:lnTo>
                      <a:pt x="16256" y="14940"/>
                    </a:lnTo>
                    <a:lnTo>
                      <a:pt x="16211" y="14940"/>
                    </a:lnTo>
                    <a:lnTo>
                      <a:pt x="16211" y="15120"/>
                    </a:lnTo>
                    <a:lnTo>
                      <a:pt x="16241" y="15300"/>
                    </a:lnTo>
                    <a:lnTo>
                      <a:pt x="16256" y="15300"/>
                    </a:lnTo>
                    <a:lnTo>
                      <a:pt x="16270" y="15120"/>
                    </a:lnTo>
                    <a:lnTo>
                      <a:pt x="16300" y="15120"/>
                    </a:lnTo>
                    <a:lnTo>
                      <a:pt x="16324" y="14940"/>
                    </a:lnTo>
                    <a:lnTo>
                      <a:pt x="16379" y="14760"/>
                    </a:lnTo>
                    <a:lnTo>
                      <a:pt x="16404" y="14580"/>
                    </a:lnTo>
                    <a:lnTo>
                      <a:pt x="16300" y="14580"/>
                    </a:lnTo>
                    <a:lnTo>
                      <a:pt x="16359" y="14400"/>
                    </a:lnTo>
                    <a:lnTo>
                      <a:pt x="16285" y="14400"/>
                    </a:lnTo>
                    <a:lnTo>
                      <a:pt x="16315" y="14220"/>
                    </a:lnTo>
                    <a:lnTo>
                      <a:pt x="16226" y="14220"/>
                    </a:lnTo>
                    <a:lnTo>
                      <a:pt x="16211" y="14040"/>
                    </a:lnTo>
                    <a:lnTo>
                      <a:pt x="16290" y="14040"/>
                    </a:lnTo>
                    <a:lnTo>
                      <a:pt x="16315" y="13860"/>
                    </a:lnTo>
                    <a:lnTo>
                      <a:pt x="16315" y="14220"/>
                    </a:lnTo>
                    <a:lnTo>
                      <a:pt x="16418" y="14220"/>
                    </a:lnTo>
                    <a:lnTo>
                      <a:pt x="16418" y="14400"/>
                    </a:lnTo>
                    <a:lnTo>
                      <a:pt x="16463" y="14400"/>
                    </a:lnTo>
                    <a:lnTo>
                      <a:pt x="16448" y="14580"/>
                    </a:lnTo>
                    <a:lnTo>
                      <a:pt x="16537" y="14580"/>
                    </a:lnTo>
                    <a:lnTo>
                      <a:pt x="16537" y="14760"/>
                    </a:lnTo>
                    <a:lnTo>
                      <a:pt x="16552" y="14940"/>
                    </a:lnTo>
                    <a:lnTo>
                      <a:pt x="16566" y="14940"/>
                    </a:lnTo>
                    <a:lnTo>
                      <a:pt x="16566" y="15120"/>
                    </a:lnTo>
                    <a:lnTo>
                      <a:pt x="16552" y="15300"/>
                    </a:lnTo>
                    <a:lnTo>
                      <a:pt x="16529" y="15300"/>
                    </a:lnTo>
                    <a:lnTo>
                      <a:pt x="16485" y="15120"/>
                    </a:lnTo>
                    <a:lnTo>
                      <a:pt x="16463" y="14940"/>
                    </a:lnTo>
                    <a:lnTo>
                      <a:pt x="16463" y="15120"/>
                    </a:lnTo>
                    <a:lnTo>
                      <a:pt x="16448" y="15120"/>
                    </a:lnTo>
                    <a:lnTo>
                      <a:pt x="16448" y="15300"/>
                    </a:lnTo>
                    <a:lnTo>
                      <a:pt x="16315" y="15120"/>
                    </a:lnTo>
                    <a:lnTo>
                      <a:pt x="16300" y="15300"/>
                    </a:lnTo>
                    <a:lnTo>
                      <a:pt x="16315" y="15300"/>
                    </a:lnTo>
                    <a:lnTo>
                      <a:pt x="16330" y="15480"/>
                    </a:lnTo>
                    <a:lnTo>
                      <a:pt x="16344" y="15480"/>
                    </a:lnTo>
                    <a:lnTo>
                      <a:pt x="16344" y="15300"/>
                    </a:lnTo>
                    <a:lnTo>
                      <a:pt x="16359" y="15300"/>
                    </a:lnTo>
                    <a:lnTo>
                      <a:pt x="16359" y="15480"/>
                    </a:lnTo>
                    <a:lnTo>
                      <a:pt x="16398" y="15480"/>
                    </a:lnTo>
                    <a:lnTo>
                      <a:pt x="16426" y="15660"/>
                    </a:lnTo>
                    <a:lnTo>
                      <a:pt x="16492" y="15660"/>
                    </a:lnTo>
                    <a:lnTo>
                      <a:pt x="16478" y="15480"/>
                    </a:lnTo>
                    <a:lnTo>
                      <a:pt x="16522" y="15480"/>
                    </a:lnTo>
                    <a:lnTo>
                      <a:pt x="16507" y="15660"/>
                    </a:lnTo>
                    <a:lnTo>
                      <a:pt x="16685" y="16020"/>
                    </a:lnTo>
                    <a:lnTo>
                      <a:pt x="16670" y="16020"/>
                    </a:lnTo>
                    <a:lnTo>
                      <a:pt x="16670" y="16200"/>
                    </a:lnTo>
                    <a:lnTo>
                      <a:pt x="16685" y="16380"/>
                    </a:lnTo>
                    <a:lnTo>
                      <a:pt x="16729" y="16740"/>
                    </a:lnTo>
                    <a:lnTo>
                      <a:pt x="16729" y="15660"/>
                    </a:lnTo>
                    <a:lnTo>
                      <a:pt x="16718" y="15660"/>
                    </a:lnTo>
                    <a:lnTo>
                      <a:pt x="16696" y="15300"/>
                    </a:lnTo>
                    <a:lnTo>
                      <a:pt x="16685" y="15300"/>
                    </a:lnTo>
                    <a:lnTo>
                      <a:pt x="16663" y="15120"/>
                    </a:lnTo>
                    <a:lnTo>
                      <a:pt x="16618" y="14940"/>
                    </a:lnTo>
                    <a:lnTo>
                      <a:pt x="16596" y="14940"/>
                    </a:lnTo>
                    <a:lnTo>
                      <a:pt x="16611" y="14760"/>
                    </a:lnTo>
                    <a:lnTo>
                      <a:pt x="16644" y="14940"/>
                    </a:lnTo>
                    <a:lnTo>
                      <a:pt x="16729" y="14940"/>
                    </a:lnTo>
                    <a:lnTo>
                      <a:pt x="16714" y="15120"/>
                    </a:lnTo>
                    <a:lnTo>
                      <a:pt x="16700" y="15120"/>
                    </a:lnTo>
                    <a:lnTo>
                      <a:pt x="16722" y="15300"/>
                    </a:lnTo>
                    <a:lnTo>
                      <a:pt x="16766" y="15480"/>
                    </a:lnTo>
                    <a:lnTo>
                      <a:pt x="16774" y="15480"/>
                    </a:lnTo>
                    <a:lnTo>
                      <a:pt x="16788" y="15660"/>
                    </a:lnTo>
                    <a:lnTo>
                      <a:pt x="16788" y="1980"/>
                    </a:lnTo>
                    <a:lnTo>
                      <a:pt x="16774" y="1980"/>
                    </a:lnTo>
                    <a:lnTo>
                      <a:pt x="16759" y="1800"/>
                    </a:lnTo>
                    <a:lnTo>
                      <a:pt x="16759" y="1980"/>
                    </a:lnTo>
                    <a:lnTo>
                      <a:pt x="16729" y="1800"/>
                    </a:lnTo>
                    <a:lnTo>
                      <a:pt x="16685" y="1800"/>
                    </a:lnTo>
                    <a:lnTo>
                      <a:pt x="16655" y="1620"/>
                    </a:lnTo>
                    <a:lnTo>
                      <a:pt x="16655" y="1440"/>
                    </a:lnTo>
                    <a:lnTo>
                      <a:pt x="16633" y="1620"/>
                    </a:lnTo>
                    <a:lnTo>
                      <a:pt x="16581" y="1620"/>
                    </a:lnTo>
                    <a:lnTo>
                      <a:pt x="16581" y="14760"/>
                    </a:lnTo>
                    <a:lnTo>
                      <a:pt x="16566" y="14760"/>
                    </a:lnTo>
                    <a:lnTo>
                      <a:pt x="16566" y="14580"/>
                    </a:lnTo>
                    <a:lnTo>
                      <a:pt x="16581" y="14760"/>
                    </a:lnTo>
                    <a:lnTo>
                      <a:pt x="16581" y="1620"/>
                    </a:lnTo>
                    <a:lnTo>
                      <a:pt x="16552" y="1620"/>
                    </a:lnTo>
                    <a:lnTo>
                      <a:pt x="16502" y="1440"/>
                    </a:lnTo>
                    <a:lnTo>
                      <a:pt x="16441" y="1260"/>
                    </a:lnTo>
                    <a:lnTo>
                      <a:pt x="16368" y="1260"/>
                    </a:lnTo>
                    <a:lnTo>
                      <a:pt x="16285" y="1440"/>
                    </a:lnTo>
                    <a:lnTo>
                      <a:pt x="16358" y="1800"/>
                    </a:lnTo>
                    <a:lnTo>
                      <a:pt x="16400" y="2160"/>
                    </a:lnTo>
                    <a:lnTo>
                      <a:pt x="16414" y="2520"/>
                    </a:lnTo>
                    <a:lnTo>
                      <a:pt x="16404" y="3060"/>
                    </a:lnTo>
                    <a:lnTo>
                      <a:pt x="16348" y="2520"/>
                    </a:lnTo>
                    <a:lnTo>
                      <a:pt x="16294" y="1980"/>
                    </a:lnTo>
                    <a:lnTo>
                      <a:pt x="16243" y="1620"/>
                    </a:lnTo>
                    <a:lnTo>
                      <a:pt x="16241" y="1591"/>
                    </a:lnTo>
                    <a:lnTo>
                      <a:pt x="16241" y="6120"/>
                    </a:lnTo>
                    <a:lnTo>
                      <a:pt x="16219" y="6120"/>
                    </a:lnTo>
                    <a:lnTo>
                      <a:pt x="16241" y="5940"/>
                    </a:lnTo>
                    <a:lnTo>
                      <a:pt x="16241" y="1591"/>
                    </a:lnTo>
                    <a:lnTo>
                      <a:pt x="16196" y="1080"/>
                    </a:lnTo>
                    <a:lnTo>
                      <a:pt x="16132" y="1260"/>
                    </a:lnTo>
                    <a:lnTo>
                      <a:pt x="15915" y="1260"/>
                    </a:lnTo>
                    <a:lnTo>
                      <a:pt x="15900" y="1080"/>
                    </a:lnTo>
                    <a:lnTo>
                      <a:pt x="15885" y="1080"/>
                    </a:lnTo>
                    <a:lnTo>
                      <a:pt x="15885" y="1620"/>
                    </a:lnTo>
                    <a:lnTo>
                      <a:pt x="15871" y="1620"/>
                    </a:lnTo>
                    <a:lnTo>
                      <a:pt x="15841" y="1440"/>
                    </a:lnTo>
                    <a:lnTo>
                      <a:pt x="15885" y="1440"/>
                    </a:lnTo>
                    <a:lnTo>
                      <a:pt x="15885" y="1080"/>
                    </a:lnTo>
                    <a:lnTo>
                      <a:pt x="15752" y="1080"/>
                    </a:lnTo>
                    <a:lnTo>
                      <a:pt x="15738" y="1247"/>
                    </a:lnTo>
                    <a:lnTo>
                      <a:pt x="15741" y="1260"/>
                    </a:lnTo>
                    <a:lnTo>
                      <a:pt x="15773" y="1260"/>
                    </a:lnTo>
                    <a:lnTo>
                      <a:pt x="15801" y="1440"/>
                    </a:lnTo>
                    <a:lnTo>
                      <a:pt x="15708" y="1440"/>
                    </a:lnTo>
                    <a:lnTo>
                      <a:pt x="15708" y="1260"/>
                    </a:lnTo>
                    <a:lnTo>
                      <a:pt x="15693" y="1260"/>
                    </a:lnTo>
                    <a:lnTo>
                      <a:pt x="15693" y="1440"/>
                    </a:lnTo>
                    <a:lnTo>
                      <a:pt x="15678" y="1620"/>
                    </a:lnTo>
                    <a:lnTo>
                      <a:pt x="15678" y="1440"/>
                    </a:lnTo>
                    <a:lnTo>
                      <a:pt x="15693" y="1440"/>
                    </a:lnTo>
                    <a:lnTo>
                      <a:pt x="15693" y="1260"/>
                    </a:lnTo>
                    <a:lnTo>
                      <a:pt x="15663" y="1260"/>
                    </a:lnTo>
                    <a:lnTo>
                      <a:pt x="15678" y="1080"/>
                    </a:lnTo>
                    <a:lnTo>
                      <a:pt x="15619" y="900"/>
                    </a:lnTo>
                    <a:lnTo>
                      <a:pt x="15619" y="1080"/>
                    </a:lnTo>
                    <a:lnTo>
                      <a:pt x="15663" y="1080"/>
                    </a:lnTo>
                    <a:lnTo>
                      <a:pt x="15654" y="1188"/>
                    </a:lnTo>
                    <a:lnTo>
                      <a:pt x="15654" y="15948"/>
                    </a:lnTo>
                    <a:lnTo>
                      <a:pt x="15649" y="16020"/>
                    </a:lnTo>
                    <a:lnTo>
                      <a:pt x="15641" y="16020"/>
                    </a:lnTo>
                    <a:lnTo>
                      <a:pt x="15619" y="15840"/>
                    </a:lnTo>
                    <a:lnTo>
                      <a:pt x="15641" y="15840"/>
                    </a:lnTo>
                    <a:lnTo>
                      <a:pt x="15654" y="15948"/>
                    </a:lnTo>
                    <a:lnTo>
                      <a:pt x="15654" y="1188"/>
                    </a:lnTo>
                    <a:lnTo>
                      <a:pt x="15649" y="1260"/>
                    </a:lnTo>
                    <a:lnTo>
                      <a:pt x="15619" y="1260"/>
                    </a:lnTo>
                    <a:lnTo>
                      <a:pt x="15619" y="14760"/>
                    </a:lnTo>
                    <a:lnTo>
                      <a:pt x="15604" y="14760"/>
                    </a:lnTo>
                    <a:lnTo>
                      <a:pt x="15604" y="14940"/>
                    </a:lnTo>
                    <a:lnTo>
                      <a:pt x="15589" y="15120"/>
                    </a:lnTo>
                    <a:lnTo>
                      <a:pt x="15589" y="14940"/>
                    </a:lnTo>
                    <a:lnTo>
                      <a:pt x="15604" y="14940"/>
                    </a:lnTo>
                    <a:lnTo>
                      <a:pt x="15604" y="14760"/>
                    </a:lnTo>
                    <a:lnTo>
                      <a:pt x="15589" y="14760"/>
                    </a:lnTo>
                    <a:lnTo>
                      <a:pt x="15574" y="14940"/>
                    </a:lnTo>
                    <a:lnTo>
                      <a:pt x="15561" y="14760"/>
                    </a:lnTo>
                    <a:lnTo>
                      <a:pt x="15529" y="14400"/>
                    </a:lnTo>
                    <a:lnTo>
                      <a:pt x="15604" y="14400"/>
                    </a:lnTo>
                    <a:lnTo>
                      <a:pt x="15604" y="14580"/>
                    </a:lnTo>
                    <a:lnTo>
                      <a:pt x="15619" y="14760"/>
                    </a:lnTo>
                    <a:lnTo>
                      <a:pt x="15619" y="1260"/>
                    </a:lnTo>
                    <a:lnTo>
                      <a:pt x="15604" y="1260"/>
                    </a:lnTo>
                    <a:lnTo>
                      <a:pt x="15604" y="1080"/>
                    </a:lnTo>
                    <a:lnTo>
                      <a:pt x="15573" y="1080"/>
                    </a:lnTo>
                    <a:lnTo>
                      <a:pt x="15604" y="1260"/>
                    </a:lnTo>
                    <a:lnTo>
                      <a:pt x="15589" y="1440"/>
                    </a:lnTo>
                    <a:lnTo>
                      <a:pt x="15559" y="1440"/>
                    </a:lnTo>
                    <a:lnTo>
                      <a:pt x="15532" y="1260"/>
                    </a:lnTo>
                    <a:lnTo>
                      <a:pt x="15426" y="1260"/>
                    </a:lnTo>
                    <a:lnTo>
                      <a:pt x="15426" y="16560"/>
                    </a:lnTo>
                    <a:lnTo>
                      <a:pt x="15293" y="16380"/>
                    </a:lnTo>
                    <a:lnTo>
                      <a:pt x="15290" y="16380"/>
                    </a:lnTo>
                    <a:lnTo>
                      <a:pt x="15302" y="16200"/>
                    </a:lnTo>
                    <a:lnTo>
                      <a:pt x="15318" y="16200"/>
                    </a:lnTo>
                    <a:lnTo>
                      <a:pt x="15338" y="16020"/>
                    </a:lnTo>
                    <a:lnTo>
                      <a:pt x="15360" y="16200"/>
                    </a:lnTo>
                    <a:lnTo>
                      <a:pt x="15404" y="16380"/>
                    </a:lnTo>
                    <a:lnTo>
                      <a:pt x="15426" y="16560"/>
                    </a:lnTo>
                    <a:lnTo>
                      <a:pt x="15426" y="1260"/>
                    </a:lnTo>
                    <a:lnTo>
                      <a:pt x="15412" y="1440"/>
                    </a:lnTo>
                    <a:lnTo>
                      <a:pt x="15397" y="1260"/>
                    </a:lnTo>
                    <a:lnTo>
                      <a:pt x="15382" y="1260"/>
                    </a:lnTo>
                    <a:lnTo>
                      <a:pt x="15382" y="1080"/>
                    </a:lnTo>
                    <a:lnTo>
                      <a:pt x="15367" y="994"/>
                    </a:lnTo>
                    <a:lnTo>
                      <a:pt x="15367" y="1080"/>
                    </a:lnTo>
                    <a:lnTo>
                      <a:pt x="15352" y="1080"/>
                    </a:lnTo>
                    <a:lnTo>
                      <a:pt x="15338" y="1260"/>
                    </a:lnTo>
                    <a:lnTo>
                      <a:pt x="15367" y="1260"/>
                    </a:lnTo>
                    <a:lnTo>
                      <a:pt x="15352" y="1440"/>
                    </a:lnTo>
                    <a:lnTo>
                      <a:pt x="15323" y="1440"/>
                    </a:lnTo>
                    <a:lnTo>
                      <a:pt x="15323" y="1260"/>
                    </a:lnTo>
                    <a:lnTo>
                      <a:pt x="15293" y="1080"/>
                    </a:lnTo>
                    <a:lnTo>
                      <a:pt x="15352" y="1080"/>
                    </a:lnTo>
                    <a:lnTo>
                      <a:pt x="15362" y="964"/>
                    </a:lnTo>
                    <a:lnTo>
                      <a:pt x="15351" y="900"/>
                    </a:lnTo>
                    <a:lnTo>
                      <a:pt x="15249" y="900"/>
                    </a:lnTo>
                    <a:lnTo>
                      <a:pt x="15249" y="1080"/>
                    </a:lnTo>
                    <a:lnTo>
                      <a:pt x="15278" y="1080"/>
                    </a:lnTo>
                    <a:lnTo>
                      <a:pt x="15278" y="16380"/>
                    </a:lnTo>
                    <a:lnTo>
                      <a:pt x="15264" y="16560"/>
                    </a:lnTo>
                    <a:lnTo>
                      <a:pt x="15234" y="16560"/>
                    </a:lnTo>
                    <a:lnTo>
                      <a:pt x="15219" y="16740"/>
                    </a:lnTo>
                    <a:lnTo>
                      <a:pt x="15219" y="16920"/>
                    </a:lnTo>
                    <a:lnTo>
                      <a:pt x="15204" y="16740"/>
                    </a:lnTo>
                    <a:lnTo>
                      <a:pt x="15219" y="16740"/>
                    </a:lnTo>
                    <a:lnTo>
                      <a:pt x="15219" y="16560"/>
                    </a:lnTo>
                    <a:lnTo>
                      <a:pt x="15160" y="16380"/>
                    </a:lnTo>
                    <a:lnTo>
                      <a:pt x="15130" y="16380"/>
                    </a:lnTo>
                    <a:lnTo>
                      <a:pt x="15116" y="16560"/>
                    </a:lnTo>
                    <a:lnTo>
                      <a:pt x="15101" y="16560"/>
                    </a:lnTo>
                    <a:lnTo>
                      <a:pt x="15110" y="16740"/>
                    </a:lnTo>
                    <a:lnTo>
                      <a:pt x="15120" y="16899"/>
                    </a:lnTo>
                    <a:lnTo>
                      <a:pt x="14953" y="16560"/>
                    </a:lnTo>
                    <a:lnTo>
                      <a:pt x="14908" y="16560"/>
                    </a:lnTo>
                    <a:lnTo>
                      <a:pt x="14893" y="16380"/>
                    </a:lnTo>
                    <a:lnTo>
                      <a:pt x="14893" y="16200"/>
                    </a:lnTo>
                    <a:lnTo>
                      <a:pt x="14908" y="16200"/>
                    </a:lnTo>
                    <a:lnTo>
                      <a:pt x="14933" y="16380"/>
                    </a:lnTo>
                    <a:lnTo>
                      <a:pt x="15012" y="16380"/>
                    </a:lnTo>
                    <a:lnTo>
                      <a:pt x="14968" y="16020"/>
                    </a:lnTo>
                    <a:lnTo>
                      <a:pt x="15014" y="16020"/>
                    </a:lnTo>
                    <a:lnTo>
                      <a:pt x="15027" y="16108"/>
                    </a:lnTo>
                    <a:lnTo>
                      <a:pt x="15027" y="16200"/>
                    </a:lnTo>
                    <a:lnTo>
                      <a:pt x="15012" y="16200"/>
                    </a:lnTo>
                    <a:lnTo>
                      <a:pt x="15012" y="16380"/>
                    </a:lnTo>
                    <a:lnTo>
                      <a:pt x="15071" y="16380"/>
                    </a:lnTo>
                    <a:lnTo>
                      <a:pt x="15086" y="16560"/>
                    </a:lnTo>
                    <a:lnTo>
                      <a:pt x="15086" y="16380"/>
                    </a:lnTo>
                    <a:lnTo>
                      <a:pt x="15101" y="16200"/>
                    </a:lnTo>
                    <a:lnTo>
                      <a:pt x="15116" y="16200"/>
                    </a:lnTo>
                    <a:lnTo>
                      <a:pt x="15116" y="16380"/>
                    </a:lnTo>
                    <a:lnTo>
                      <a:pt x="15130" y="16380"/>
                    </a:lnTo>
                    <a:lnTo>
                      <a:pt x="15145" y="16200"/>
                    </a:lnTo>
                    <a:lnTo>
                      <a:pt x="15160" y="16200"/>
                    </a:lnTo>
                    <a:lnTo>
                      <a:pt x="15167" y="16290"/>
                    </a:lnTo>
                    <a:lnTo>
                      <a:pt x="15175" y="16200"/>
                    </a:lnTo>
                    <a:lnTo>
                      <a:pt x="15190" y="16380"/>
                    </a:lnTo>
                    <a:lnTo>
                      <a:pt x="15278" y="16380"/>
                    </a:lnTo>
                    <a:lnTo>
                      <a:pt x="15278" y="1260"/>
                    </a:lnTo>
                    <a:lnTo>
                      <a:pt x="15249" y="1080"/>
                    </a:lnTo>
                    <a:lnTo>
                      <a:pt x="15249" y="14220"/>
                    </a:lnTo>
                    <a:lnTo>
                      <a:pt x="15204" y="14220"/>
                    </a:lnTo>
                    <a:lnTo>
                      <a:pt x="15190" y="14040"/>
                    </a:lnTo>
                    <a:lnTo>
                      <a:pt x="15249" y="14220"/>
                    </a:lnTo>
                    <a:lnTo>
                      <a:pt x="15249" y="1080"/>
                    </a:lnTo>
                    <a:lnTo>
                      <a:pt x="15234" y="1080"/>
                    </a:lnTo>
                    <a:lnTo>
                      <a:pt x="15219" y="900"/>
                    </a:lnTo>
                    <a:lnTo>
                      <a:pt x="15164" y="900"/>
                    </a:lnTo>
                    <a:lnTo>
                      <a:pt x="15130" y="1080"/>
                    </a:lnTo>
                    <a:lnTo>
                      <a:pt x="15190" y="1080"/>
                    </a:lnTo>
                    <a:lnTo>
                      <a:pt x="15175" y="1260"/>
                    </a:lnTo>
                    <a:lnTo>
                      <a:pt x="15175" y="14400"/>
                    </a:lnTo>
                    <a:lnTo>
                      <a:pt x="15101" y="14400"/>
                    </a:lnTo>
                    <a:lnTo>
                      <a:pt x="15062" y="14580"/>
                    </a:lnTo>
                    <a:lnTo>
                      <a:pt x="15042" y="14580"/>
                    </a:lnTo>
                    <a:lnTo>
                      <a:pt x="15027" y="14400"/>
                    </a:lnTo>
                    <a:lnTo>
                      <a:pt x="15027" y="14580"/>
                    </a:lnTo>
                    <a:lnTo>
                      <a:pt x="14908" y="14580"/>
                    </a:lnTo>
                    <a:lnTo>
                      <a:pt x="14908" y="15840"/>
                    </a:lnTo>
                    <a:lnTo>
                      <a:pt x="14893" y="15840"/>
                    </a:lnTo>
                    <a:lnTo>
                      <a:pt x="14893" y="16020"/>
                    </a:lnTo>
                    <a:lnTo>
                      <a:pt x="14849" y="16020"/>
                    </a:lnTo>
                    <a:lnTo>
                      <a:pt x="14849" y="16200"/>
                    </a:lnTo>
                    <a:lnTo>
                      <a:pt x="14879" y="16200"/>
                    </a:lnTo>
                    <a:lnTo>
                      <a:pt x="14879" y="16380"/>
                    </a:lnTo>
                    <a:lnTo>
                      <a:pt x="14834" y="16380"/>
                    </a:lnTo>
                    <a:lnTo>
                      <a:pt x="14834" y="16200"/>
                    </a:lnTo>
                    <a:lnTo>
                      <a:pt x="14790" y="16200"/>
                    </a:lnTo>
                    <a:lnTo>
                      <a:pt x="14790" y="16020"/>
                    </a:lnTo>
                    <a:lnTo>
                      <a:pt x="14805" y="16020"/>
                    </a:lnTo>
                    <a:lnTo>
                      <a:pt x="14805" y="15840"/>
                    </a:lnTo>
                    <a:lnTo>
                      <a:pt x="14834" y="15840"/>
                    </a:lnTo>
                    <a:lnTo>
                      <a:pt x="14849" y="16020"/>
                    </a:lnTo>
                    <a:lnTo>
                      <a:pt x="14849" y="15840"/>
                    </a:lnTo>
                    <a:lnTo>
                      <a:pt x="14864" y="15840"/>
                    </a:lnTo>
                    <a:lnTo>
                      <a:pt x="14879" y="15660"/>
                    </a:lnTo>
                    <a:lnTo>
                      <a:pt x="14908" y="15660"/>
                    </a:lnTo>
                    <a:lnTo>
                      <a:pt x="14908" y="14580"/>
                    </a:lnTo>
                    <a:lnTo>
                      <a:pt x="14834" y="14580"/>
                    </a:lnTo>
                    <a:lnTo>
                      <a:pt x="14821" y="14760"/>
                    </a:lnTo>
                    <a:lnTo>
                      <a:pt x="14788" y="14940"/>
                    </a:lnTo>
                    <a:lnTo>
                      <a:pt x="14775" y="14940"/>
                    </a:lnTo>
                    <a:lnTo>
                      <a:pt x="14775" y="16380"/>
                    </a:lnTo>
                    <a:lnTo>
                      <a:pt x="14775" y="16560"/>
                    </a:lnTo>
                    <a:lnTo>
                      <a:pt x="14704" y="16705"/>
                    </a:lnTo>
                    <a:lnTo>
                      <a:pt x="14714" y="16560"/>
                    </a:lnTo>
                    <a:lnTo>
                      <a:pt x="14747" y="16380"/>
                    </a:lnTo>
                    <a:lnTo>
                      <a:pt x="14775" y="16380"/>
                    </a:lnTo>
                    <a:lnTo>
                      <a:pt x="14775" y="16020"/>
                    </a:lnTo>
                    <a:lnTo>
                      <a:pt x="14760" y="16200"/>
                    </a:lnTo>
                    <a:lnTo>
                      <a:pt x="14701" y="16200"/>
                    </a:lnTo>
                    <a:lnTo>
                      <a:pt x="14701" y="17820"/>
                    </a:lnTo>
                    <a:lnTo>
                      <a:pt x="14627" y="17820"/>
                    </a:lnTo>
                    <a:lnTo>
                      <a:pt x="14627" y="17640"/>
                    </a:lnTo>
                    <a:lnTo>
                      <a:pt x="14642" y="17640"/>
                    </a:lnTo>
                    <a:lnTo>
                      <a:pt x="14701" y="17820"/>
                    </a:lnTo>
                    <a:lnTo>
                      <a:pt x="14701" y="16200"/>
                    </a:lnTo>
                    <a:lnTo>
                      <a:pt x="14698" y="16239"/>
                    </a:lnTo>
                    <a:lnTo>
                      <a:pt x="14698" y="16716"/>
                    </a:lnTo>
                    <a:lnTo>
                      <a:pt x="14686" y="16740"/>
                    </a:lnTo>
                    <a:lnTo>
                      <a:pt x="14670" y="16560"/>
                    </a:lnTo>
                    <a:lnTo>
                      <a:pt x="14647" y="16380"/>
                    </a:lnTo>
                    <a:lnTo>
                      <a:pt x="14622" y="16200"/>
                    </a:lnTo>
                    <a:lnTo>
                      <a:pt x="14597" y="16200"/>
                    </a:lnTo>
                    <a:lnTo>
                      <a:pt x="14597" y="16020"/>
                    </a:lnTo>
                    <a:lnTo>
                      <a:pt x="14627" y="16020"/>
                    </a:lnTo>
                    <a:lnTo>
                      <a:pt x="14642" y="16200"/>
                    </a:lnTo>
                    <a:lnTo>
                      <a:pt x="14622" y="16200"/>
                    </a:lnTo>
                    <a:lnTo>
                      <a:pt x="14676" y="16560"/>
                    </a:lnTo>
                    <a:lnTo>
                      <a:pt x="14698" y="16716"/>
                    </a:lnTo>
                    <a:lnTo>
                      <a:pt x="14698" y="16239"/>
                    </a:lnTo>
                    <a:lnTo>
                      <a:pt x="14686" y="16380"/>
                    </a:lnTo>
                    <a:lnTo>
                      <a:pt x="14657" y="16380"/>
                    </a:lnTo>
                    <a:lnTo>
                      <a:pt x="14642" y="16200"/>
                    </a:lnTo>
                    <a:lnTo>
                      <a:pt x="14671" y="16200"/>
                    </a:lnTo>
                    <a:lnTo>
                      <a:pt x="14686" y="16020"/>
                    </a:lnTo>
                    <a:lnTo>
                      <a:pt x="14775" y="16020"/>
                    </a:lnTo>
                    <a:lnTo>
                      <a:pt x="14775" y="14940"/>
                    </a:lnTo>
                    <a:lnTo>
                      <a:pt x="14760" y="15120"/>
                    </a:lnTo>
                    <a:lnTo>
                      <a:pt x="14686" y="15120"/>
                    </a:lnTo>
                    <a:lnTo>
                      <a:pt x="14677" y="14940"/>
                    </a:lnTo>
                    <a:lnTo>
                      <a:pt x="14671" y="14940"/>
                    </a:lnTo>
                    <a:lnTo>
                      <a:pt x="14665" y="14760"/>
                    </a:lnTo>
                    <a:lnTo>
                      <a:pt x="14701" y="14760"/>
                    </a:lnTo>
                    <a:lnTo>
                      <a:pt x="14731" y="14940"/>
                    </a:lnTo>
                    <a:lnTo>
                      <a:pt x="14745" y="14940"/>
                    </a:lnTo>
                    <a:lnTo>
                      <a:pt x="14745" y="14760"/>
                    </a:lnTo>
                    <a:lnTo>
                      <a:pt x="14731" y="14760"/>
                    </a:lnTo>
                    <a:lnTo>
                      <a:pt x="14724" y="14580"/>
                    </a:lnTo>
                    <a:lnTo>
                      <a:pt x="14742" y="14580"/>
                    </a:lnTo>
                    <a:lnTo>
                      <a:pt x="14776" y="14400"/>
                    </a:lnTo>
                    <a:lnTo>
                      <a:pt x="14842" y="14400"/>
                    </a:lnTo>
                    <a:lnTo>
                      <a:pt x="14864" y="14220"/>
                    </a:lnTo>
                    <a:lnTo>
                      <a:pt x="14886" y="14220"/>
                    </a:lnTo>
                    <a:lnTo>
                      <a:pt x="14908" y="14040"/>
                    </a:lnTo>
                    <a:lnTo>
                      <a:pt x="14939" y="14040"/>
                    </a:lnTo>
                    <a:lnTo>
                      <a:pt x="14968" y="14220"/>
                    </a:lnTo>
                    <a:lnTo>
                      <a:pt x="15027" y="14220"/>
                    </a:lnTo>
                    <a:lnTo>
                      <a:pt x="15116" y="13860"/>
                    </a:lnTo>
                    <a:lnTo>
                      <a:pt x="15116" y="14040"/>
                    </a:lnTo>
                    <a:lnTo>
                      <a:pt x="15130" y="14040"/>
                    </a:lnTo>
                    <a:lnTo>
                      <a:pt x="15130" y="14220"/>
                    </a:lnTo>
                    <a:lnTo>
                      <a:pt x="15145" y="14220"/>
                    </a:lnTo>
                    <a:lnTo>
                      <a:pt x="15175" y="14400"/>
                    </a:lnTo>
                    <a:lnTo>
                      <a:pt x="15175" y="1260"/>
                    </a:lnTo>
                    <a:lnTo>
                      <a:pt x="15101" y="1260"/>
                    </a:lnTo>
                    <a:lnTo>
                      <a:pt x="15116" y="1080"/>
                    </a:lnTo>
                    <a:lnTo>
                      <a:pt x="15043" y="900"/>
                    </a:lnTo>
                    <a:lnTo>
                      <a:pt x="14977" y="900"/>
                    </a:lnTo>
                    <a:lnTo>
                      <a:pt x="14914" y="1080"/>
                    </a:lnTo>
                    <a:lnTo>
                      <a:pt x="14805" y="1080"/>
                    </a:lnTo>
                    <a:lnTo>
                      <a:pt x="14738" y="900"/>
                    </a:lnTo>
                    <a:lnTo>
                      <a:pt x="14673" y="900"/>
                    </a:lnTo>
                    <a:lnTo>
                      <a:pt x="14611" y="720"/>
                    </a:lnTo>
                    <a:lnTo>
                      <a:pt x="14553" y="540"/>
                    </a:lnTo>
                    <a:lnTo>
                      <a:pt x="14517" y="720"/>
                    </a:lnTo>
                    <a:lnTo>
                      <a:pt x="14475" y="720"/>
                    </a:lnTo>
                    <a:lnTo>
                      <a:pt x="14428" y="900"/>
                    </a:lnTo>
                    <a:lnTo>
                      <a:pt x="14346" y="900"/>
                    </a:lnTo>
                    <a:lnTo>
                      <a:pt x="14346" y="1080"/>
                    </a:lnTo>
                    <a:lnTo>
                      <a:pt x="14301" y="1170"/>
                    </a:lnTo>
                    <a:lnTo>
                      <a:pt x="14301" y="16200"/>
                    </a:lnTo>
                    <a:lnTo>
                      <a:pt x="14286" y="16380"/>
                    </a:lnTo>
                    <a:lnTo>
                      <a:pt x="14272" y="16380"/>
                    </a:lnTo>
                    <a:lnTo>
                      <a:pt x="14257" y="16560"/>
                    </a:lnTo>
                    <a:lnTo>
                      <a:pt x="14242" y="16560"/>
                    </a:lnTo>
                    <a:lnTo>
                      <a:pt x="14242" y="16380"/>
                    </a:lnTo>
                    <a:lnTo>
                      <a:pt x="14244" y="16380"/>
                    </a:lnTo>
                    <a:lnTo>
                      <a:pt x="14255" y="16200"/>
                    </a:lnTo>
                    <a:lnTo>
                      <a:pt x="14257" y="16020"/>
                    </a:lnTo>
                    <a:lnTo>
                      <a:pt x="14301" y="16020"/>
                    </a:lnTo>
                    <a:lnTo>
                      <a:pt x="14301" y="1170"/>
                    </a:lnTo>
                    <a:lnTo>
                      <a:pt x="14257" y="1260"/>
                    </a:lnTo>
                    <a:lnTo>
                      <a:pt x="14242" y="1260"/>
                    </a:lnTo>
                    <a:lnTo>
                      <a:pt x="14212" y="1080"/>
                    </a:lnTo>
                    <a:lnTo>
                      <a:pt x="14212" y="14040"/>
                    </a:lnTo>
                    <a:lnTo>
                      <a:pt x="14198" y="14220"/>
                    </a:lnTo>
                    <a:lnTo>
                      <a:pt x="14168" y="14220"/>
                    </a:lnTo>
                    <a:lnTo>
                      <a:pt x="14168" y="14400"/>
                    </a:lnTo>
                    <a:lnTo>
                      <a:pt x="14079" y="14400"/>
                    </a:lnTo>
                    <a:lnTo>
                      <a:pt x="14079" y="18540"/>
                    </a:lnTo>
                    <a:lnTo>
                      <a:pt x="14050" y="18540"/>
                    </a:lnTo>
                    <a:lnTo>
                      <a:pt x="14050" y="18720"/>
                    </a:lnTo>
                    <a:lnTo>
                      <a:pt x="14020" y="18900"/>
                    </a:lnTo>
                    <a:lnTo>
                      <a:pt x="14020" y="18720"/>
                    </a:lnTo>
                    <a:lnTo>
                      <a:pt x="14050" y="18720"/>
                    </a:lnTo>
                    <a:lnTo>
                      <a:pt x="14050" y="18360"/>
                    </a:lnTo>
                    <a:lnTo>
                      <a:pt x="14064" y="18360"/>
                    </a:lnTo>
                    <a:lnTo>
                      <a:pt x="14079" y="18540"/>
                    </a:lnTo>
                    <a:lnTo>
                      <a:pt x="14079" y="17820"/>
                    </a:lnTo>
                    <a:lnTo>
                      <a:pt x="14050" y="18180"/>
                    </a:lnTo>
                    <a:lnTo>
                      <a:pt x="14035" y="18180"/>
                    </a:lnTo>
                    <a:lnTo>
                      <a:pt x="14033" y="18360"/>
                    </a:lnTo>
                    <a:lnTo>
                      <a:pt x="14005" y="18360"/>
                    </a:lnTo>
                    <a:lnTo>
                      <a:pt x="14005" y="18720"/>
                    </a:lnTo>
                    <a:lnTo>
                      <a:pt x="13990" y="18720"/>
                    </a:lnTo>
                    <a:lnTo>
                      <a:pt x="13976" y="18540"/>
                    </a:lnTo>
                    <a:lnTo>
                      <a:pt x="13990" y="18540"/>
                    </a:lnTo>
                    <a:lnTo>
                      <a:pt x="14005" y="18720"/>
                    </a:lnTo>
                    <a:lnTo>
                      <a:pt x="14005" y="18360"/>
                    </a:lnTo>
                    <a:lnTo>
                      <a:pt x="13990" y="18360"/>
                    </a:lnTo>
                    <a:lnTo>
                      <a:pt x="13976" y="18180"/>
                    </a:lnTo>
                    <a:lnTo>
                      <a:pt x="13976" y="18360"/>
                    </a:lnTo>
                    <a:lnTo>
                      <a:pt x="13961" y="18360"/>
                    </a:lnTo>
                    <a:lnTo>
                      <a:pt x="13952" y="18396"/>
                    </a:lnTo>
                    <a:lnTo>
                      <a:pt x="13907" y="18396"/>
                    </a:lnTo>
                    <a:lnTo>
                      <a:pt x="13872" y="18540"/>
                    </a:lnTo>
                    <a:lnTo>
                      <a:pt x="13666" y="18540"/>
                    </a:lnTo>
                    <a:lnTo>
                      <a:pt x="13635" y="18196"/>
                    </a:lnTo>
                    <a:lnTo>
                      <a:pt x="13635" y="18720"/>
                    </a:lnTo>
                    <a:lnTo>
                      <a:pt x="13613" y="18900"/>
                    </a:lnTo>
                    <a:lnTo>
                      <a:pt x="13589" y="18900"/>
                    </a:lnTo>
                    <a:lnTo>
                      <a:pt x="13562" y="19080"/>
                    </a:lnTo>
                    <a:lnTo>
                      <a:pt x="13531" y="19080"/>
                    </a:lnTo>
                    <a:lnTo>
                      <a:pt x="13531" y="18900"/>
                    </a:lnTo>
                    <a:lnTo>
                      <a:pt x="13517" y="18900"/>
                    </a:lnTo>
                    <a:lnTo>
                      <a:pt x="13517" y="18720"/>
                    </a:lnTo>
                    <a:lnTo>
                      <a:pt x="13428" y="18720"/>
                    </a:lnTo>
                    <a:lnTo>
                      <a:pt x="13428" y="18900"/>
                    </a:lnTo>
                    <a:lnTo>
                      <a:pt x="13398" y="18900"/>
                    </a:lnTo>
                    <a:lnTo>
                      <a:pt x="13383" y="19080"/>
                    </a:lnTo>
                    <a:lnTo>
                      <a:pt x="13369" y="18900"/>
                    </a:lnTo>
                    <a:lnTo>
                      <a:pt x="13354" y="18900"/>
                    </a:lnTo>
                    <a:lnTo>
                      <a:pt x="13221" y="18720"/>
                    </a:lnTo>
                    <a:lnTo>
                      <a:pt x="13221" y="18900"/>
                    </a:lnTo>
                    <a:lnTo>
                      <a:pt x="13058" y="18900"/>
                    </a:lnTo>
                    <a:lnTo>
                      <a:pt x="13015" y="18720"/>
                    </a:lnTo>
                    <a:lnTo>
                      <a:pt x="12939" y="18720"/>
                    </a:lnTo>
                    <a:lnTo>
                      <a:pt x="12939" y="18540"/>
                    </a:lnTo>
                    <a:lnTo>
                      <a:pt x="12924" y="18540"/>
                    </a:lnTo>
                    <a:lnTo>
                      <a:pt x="12924" y="17820"/>
                    </a:lnTo>
                    <a:lnTo>
                      <a:pt x="12939" y="17640"/>
                    </a:lnTo>
                    <a:lnTo>
                      <a:pt x="13028" y="17640"/>
                    </a:lnTo>
                    <a:lnTo>
                      <a:pt x="13043" y="17820"/>
                    </a:lnTo>
                    <a:lnTo>
                      <a:pt x="13045" y="18000"/>
                    </a:lnTo>
                    <a:lnTo>
                      <a:pt x="13055" y="18180"/>
                    </a:lnTo>
                    <a:lnTo>
                      <a:pt x="13058" y="18360"/>
                    </a:lnTo>
                    <a:lnTo>
                      <a:pt x="13117" y="18360"/>
                    </a:lnTo>
                    <a:lnTo>
                      <a:pt x="13206" y="18180"/>
                    </a:lnTo>
                    <a:lnTo>
                      <a:pt x="13235" y="18180"/>
                    </a:lnTo>
                    <a:lnTo>
                      <a:pt x="13235" y="18360"/>
                    </a:lnTo>
                    <a:lnTo>
                      <a:pt x="13283" y="18360"/>
                    </a:lnTo>
                    <a:lnTo>
                      <a:pt x="13315" y="18540"/>
                    </a:lnTo>
                    <a:lnTo>
                      <a:pt x="13369" y="18540"/>
                    </a:lnTo>
                    <a:lnTo>
                      <a:pt x="13370" y="18360"/>
                    </a:lnTo>
                    <a:lnTo>
                      <a:pt x="13375" y="18180"/>
                    </a:lnTo>
                    <a:lnTo>
                      <a:pt x="13383" y="18000"/>
                    </a:lnTo>
                    <a:lnTo>
                      <a:pt x="13250" y="18000"/>
                    </a:lnTo>
                    <a:lnTo>
                      <a:pt x="13264" y="17820"/>
                    </a:lnTo>
                    <a:lnTo>
                      <a:pt x="13296" y="17640"/>
                    </a:lnTo>
                    <a:lnTo>
                      <a:pt x="13413" y="17640"/>
                    </a:lnTo>
                    <a:lnTo>
                      <a:pt x="13398" y="17460"/>
                    </a:lnTo>
                    <a:lnTo>
                      <a:pt x="13369" y="17460"/>
                    </a:lnTo>
                    <a:lnTo>
                      <a:pt x="13369" y="17280"/>
                    </a:lnTo>
                    <a:lnTo>
                      <a:pt x="13398" y="17460"/>
                    </a:lnTo>
                    <a:lnTo>
                      <a:pt x="13428" y="17460"/>
                    </a:lnTo>
                    <a:lnTo>
                      <a:pt x="13487" y="17820"/>
                    </a:lnTo>
                    <a:lnTo>
                      <a:pt x="13487" y="17640"/>
                    </a:lnTo>
                    <a:lnTo>
                      <a:pt x="13509" y="17820"/>
                    </a:lnTo>
                    <a:lnTo>
                      <a:pt x="13560" y="17820"/>
                    </a:lnTo>
                    <a:lnTo>
                      <a:pt x="13591" y="18000"/>
                    </a:lnTo>
                    <a:lnTo>
                      <a:pt x="13531" y="18000"/>
                    </a:lnTo>
                    <a:lnTo>
                      <a:pt x="13531" y="18180"/>
                    </a:lnTo>
                    <a:lnTo>
                      <a:pt x="13443" y="18180"/>
                    </a:lnTo>
                    <a:lnTo>
                      <a:pt x="13457" y="18360"/>
                    </a:lnTo>
                    <a:lnTo>
                      <a:pt x="13517" y="18360"/>
                    </a:lnTo>
                    <a:lnTo>
                      <a:pt x="13561" y="18540"/>
                    </a:lnTo>
                    <a:lnTo>
                      <a:pt x="13531" y="18540"/>
                    </a:lnTo>
                    <a:lnTo>
                      <a:pt x="13502" y="18360"/>
                    </a:lnTo>
                    <a:lnTo>
                      <a:pt x="13502" y="18540"/>
                    </a:lnTo>
                    <a:lnTo>
                      <a:pt x="13517" y="18540"/>
                    </a:lnTo>
                    <a:lnTo>
                      <a:pt x="13517" y="18720"/>
                    </a:lnTo>
                    <a:lnTo>
                      <a:pt x="13635" y="18720"/>
                    </a:lnTo>
                    <a:lnTo>
                      <a:pt x="13635" y="18196"/>
                    </a:lnTo>
                    <a:lnTo>
                      <a:pt x="13634" y="18180"/>
                    </a:lnTo>
                    <a:lnTo>
                      <a:pt x="13620" y="18000"/>
                    </a:lnTo>
                    <a:lnTo>
                      <a:pt x="13605" y="18000"/>
                    </a:lnTo>
                    <a:lnTo>
                      <a:pt x="13620" y="17820"/>
                    </a:lnTo>
                    <a:lnTo>
                      <a:pt x="13723" y="17820"/>
                    </a:lnTo>
                    <a:lnTo>
                      <a:pt x="13754" y="17640"/>
                    </a:lnTo>
                    <a:lnTo>
                      <a:pt x="13739" y="17460"/>
                    </a:lnTo>
                    <a:lnTo>
                      <a:pt x="13709" y="17460"/>
                    </a:lnTo>
                    <a:lnTo>
                      <a:pt x="13709" y="17280"/>
                    </a:lnTo>
                    <a:lnTo>
                      <a:pt x="13650" y="17280"/>
                    </a:lnTo>
                    <a:lnTo>
                      <a:pt x="13641" y="17460"/>
                    </a:lnTo>
                    <a:lnTo>
                      <a:pt x="13629" y="17640"/>
                    </a:lnTo>
                    <a:lnTo>
                      <a:pt x="13574" y="17640"/>
                    </a:lnTo>
                    <a:lnTo>
                      <a:pt x="13563" y="17460"/>
                    </a:lnTo>
                    <a:lnTo>
                      <a:pt x="13561" y="17280"/>
                    </a:lnTo>
                    <a:lnTo>
                      <a:pt x="13576" y="17280"/>
                    </a:lnTo>
                    <a:lnTo>
                      <a:pt x="13576" y="17100"/>
                    </a:lnTo>
                    <a:lnTo>
                      <a:pt x="13605" y="17100"/>
                    </a:lnTo>
                    <a:lnTo>
                      <a:pt x="13620" y="17280"/>
                    </a:lnTo>
                    <a:lnTo>
                      <a:pt x="13650" y="17280"/>
                    </a:lnTo>
                    <a:lnTo>
                      <a:pt x="13680" y="17100"/>
                    </a:lnTo>
                    <a:lnTo>
                      <a:pt x="13724" y="17100"/>
                    </a:lnTo>
                    <a:lnTo>
                      <a:pt x="13724" y="17280"/>
                    </a:lnTo>
                    <a:lnTo>
                      <a:pt x="13816" y="17280"/>
                    </a:lnTo>
                    <a:lnTo>
                      <a:pt x="13883" y="17640"/>
                    </a:lnTo>
                    <a:lnTo>
                      <a:pt x="13916" y="17640"/>
                    </a:lnTo>
                    <a:lnTo>
                      <a:pt x="13902" y="17820"/>
                    </a:lnTo>
                    <a:lnTo>
                      <a:pt x="13976" y="17820"/>
                    </a:lnTo>
                    <a:lnTo>
                      <a:pt x="13976" y="18000"/>
                    </a:lnTo>
                    <a:lnTo>
                      <a:pt x="13990" y="18000"/>
                    </a:lnTo>
                    <a:lnTo>
                      <a:pt x="13990" y="17820"/>
                    </a:lnTo>
                    <a:lnTo>
                      <a:pt x="14079" y="17820"/>
                    </a:lnTo>
                    <a:lnTo>
                      <a:pt x="14079" y="14400"/>
                    </a:lnTo>
                    <a:lnTo>
                      <a:pt x="14070" y="14400"/>
                    </a:lnTo>
                    <a:lnTo>
                      <a:pt x="14039" y="14220"/>
                    </a:lnTo>
                    <a:lnTo>
                      <a:pt x="14035" y="13860"/>
                    </a:lnTo>
                    <a:lnTo>
                      <a:pt x="14050" y="13860"/>
                    </a:lnTo>
                    <a:lnTo>
                      <a:pt x="14064" y="13680"/>
                    </a:lnTo>
                    <a:lnTo>
                      <a:pt x="14109" y="13500"/>
                    </a:lnTo>
                    <a:lnTo>
                      <a:pt x="14124" y="13680"/>
                    </a:lnTo>
                    <a:lnTo>
                      <a:pt x="14124" y="13860"/>
                    </a:lnTo>
                    <a:lnTo>
                      <a:pt x="14146" y="13860"/>
                    </a:lnTo>
                    <a:lnTo>
                      <a:pt x="14190" y="14040"/>
                    </a:lnTo>
                    <a:lnTo>
                      <a:pt x="14212" y="14040"/>
                    </a:lnTo>
                    <a:lnTo>
                      <a:pt x="14212" y="1080"/>
                    </a:lnTo>
                    <a:lnTo>
                      <a:pt x="14183" y="1080"/>
                    </a:lnTo>
                    <a:lnTo>
                      <a:pt x="14168" y="900"/>
                    </a:lnTo>
                    <a:lnTo>
                      <a:pt x="14198" y="900"/>
                    </a:lnTo>
                    <a:lnTo>
                      <a:pt x="14212" y="720"/>
                    </a:lnTo>
                    <a:lnTo>
                      <a:pt x="13887" y="720"/>
                    </a:lnTo>
                    <a:lnTo>
                      <a:pt x="13827" y="540"/>
                    </a:lnTo>
                    <a:lnTo>
                      <a:pt x="13783" y="360"/>
                    </a:lnTo>
                    <a:lnTo>
                      <a:pt x="13783" y="14400"/>
                    </a:lnTo>
                    <a:lnTo>
                      <a:pt x="13657" y="14400"/>
                    </a:lnTo>
                    <a:lnTo>
                      <a:pt x="13591" y="14296"/>
                    </a:lnTo>
                    <a:lnTo>
                      <a:pt x="13591" y="15840"/>
                    </a:lnTo>
                    <a:lnTo>
                      <a:pt x="13546" y="16200"/>
                    </a:lnTo>
                    <a:lnTo>
                      <a:pt x="13546" y="17460"/>
                    </a:lnTo>
                    <a:lnTo>
                      <a:pt x="13531" y="17460"/>
                    </a:lnTo>
                    <a:lnTo>
                      <a:pt x="13531" y="17280"/>
                    </a:lnTo>
                    <a:lnTo>
                      <a:pt x="13517" y="17280"/>
                    </a:lnTo>
                    <a:lnTo>
                      <a:pt x="13517" y="17100"/>
                    </a:lnTo>
                    <a:lnTo>
                      <a:pt x="13531" y="17100"/>
                    </a:lnTo>
                    <a:lnTo>
                      <a:pt x="13531" y="17280"/>
                    </a:lnTo>
                    <a:lnTo>
                      <a:pt x="13546" y="17280"/>
                    </a:lnTo>
                    <a:lnTo>
                      <a:pt x="13546" y="16200"/>
                    </a:lnTo>
                    <a:lnTo>
                      <a:pt x="13502" y="15840"/>
                    </a:lnTo>
                    <a:lnTo>
                      <a:pt x="13502" y="15660"/>
                    </a:lnTo>
                    <a:lnTo>
                      <a:pt x="13524" y="15840"/>
                    </a:lnTo>
                    <a:lnTo>
                      <a:pt x="13591" y="15840"/>
                    </a:lnTo>
                    <a:lnTo>
                      <a:pt x="13591" y="14296"/>
                    </a:lnTo>
                    <a:lnTo>
                      <a:pt x="13543" y="14220"/>
                    </a:lnTo>
                    <a:lnTo>
                      <a:pt x="13457" y="14150"/>
                    </a:lnTo>
                    <a:lnTo>
                      <a:pt x="13457" y="15480"/>
                    </a:lnTo>
                    <a:lnTo>
                      <a:pt x="13443" y="15480"/>
                    </a:lnTo>
                    <a:lnTo>
                      <a:pt x="13428" y="15660"/>
                    </a:lnTo>
                    <a:lnTo>
                      <a:pt x="13457" y="15660"/>
                    </a:lnTo>
                    <a:lnTo>
                      <a:pt x="13457" y="15840"/>
                    </a:lnTo>
                    <a:lnTo>
                      <a:pt x="13452" y="15840"/>
                    </a:lnTo>
                    <a:lnTo>
                      <a:pt x="13433" y="16020"/>
                    </a:lnTo>
                    <a:lnTo>
                      <a:pt x="13413" y="16020"/>
                    </a:lnTo>
                    <a:lnTo>
                      <a:pt x="13413" y="15840"/>
                    </a:lnTo>
                    <a:lnTo>
                      <a:pt x="13428" y="15840"/>
                    </a:lnTo>
                    <a:lnTo>
                      <a:pt x="13428" y="15660"/>
                    </a:lnTo>
                    <a:lnTo>
                      <a:pt x="13398" y="15660"/>
                    </a:lnTo>
                    <a:lnTo>
                      <a:pt x="13383" y="15480"/>
                    </a:lnTo>
                    <a:lnTo>
                      <a:pt x="13324" y="15480"/>
                    </a:lnTo>
                    <a:lnTo>
                      <a:pt x="13324" y="15300"/>
                    </a:lnTo>
                    <a:lnTo>
                      <a:pt x="13339" y="15300"/>
                    </a:lnTo>
                    <a:lnTo>
                      <a:pt x="13354" y="15480"/>
                    </a:lnTo>
                    <a:lnTo>
                      <a:pt x="13369" y="15300"/>
                    </a:lnTo>
                    <a:lnTo>
                      <a:pt x="13383" y="15300"/>
                    </a:lnTo>
                    <a:lnTo>
                      <a:pt x="13383" y="15480"/>
                    </a:lnTo>
                    <a:lnTo>
                      <a:pt x="13428" y="15480"/>
                    </a:lnTo>
                    <a:lnTo>
                      <a:pt x="13428" y="15300"/>
                    </a:lnTo>
                    <a:lnTo>
                      <a:pt x="13457" y="15300"/>
                    </a:lnTo>
                    <a:lnTo>
                      <a:pt x="13457" y="14150"/>
                    </a:lnTo>
                    <a:lnTo>
                      <a:pt x="13324" y="14040"/>
                    </a:lnTo>
                    <a:lnTo>
                      <a:pt x="13221" y="14040"/>
                    </a:lnTo>
                    <a:lnTo>
                      <a:pt x="13222" y="13860"/>
                    </a:lnTo>
                    <a:lnTo>
                      <a:pt x="13227" y="13860"/>
                    </a:lnTo>
                    <a:lnTo>
                      <a:pt x="13235" y="13680"/>
                    </a:lnTo>
                    <a:lnTo>
                      <a:pt x="13191" y="13500"/>
                    </a:lnTo>
                    <a:lnTo>
                      <a:pt x="13358" y="13320"/>
                    </a:lnTo>
                    <a:lnTo>
                      <a:pt x="13498" y="13320"/>
                    </a:lnTo>
                    <a:lnTo>
                      <a:pt x="13632" y="13680"/>
                    </a:lnTo>
                    <a:lnTo>
                      <a:pt x="13783" y="14400"/>
                    </a:lnTo>
                    <a:lnTo>
                      <a:pt x="13783" y="360"/>
                    </a:lnTo>
                    <a:lnTo>
                      <a:pt x="13604" y="360"/>
                    </a:lnTo>
                    <a:lnTo>
                      <a:pt x="13546" y="540"/>
                    </a:lnTo>
                    <a:lnTo>
                      <a:pt x="13457" y="720"/>
                    </a:lnTo>
                    <a:lnTo>
                      <a:pt x="13385" y="720"/>
                    </a:lnTo>
                    <a:lnTo>
                      <a:pt x="13354" y="900"/>
                    </a:lnTo>
                    <a:lnTo>
                      <a:pt x="13332" y="900"/>
                    </a:lnTo>
                    <a:lnTo>
                      <a:pt x="13287" y="720"/>
                    </a:lnTo>
                    <a:lnTo>
                      <a:pt x="13265" y="720"/>
                    </a:lnTo>
                    <a:lnTo>
                      <a:pt x="13187" y="540"/>
                    </a:lnTo>
                    <a:lnTo>
                      <a:pt x="13106" y="360"/>
                    </a:lnTo>
                    <a:lnTo>
                      <a:pt x="13073" y="360"/>
                    </a:lnTo>
                    <a:lnTo>
                      <a:pt x="13073" y="15660"/>
                    </a:lnTo>
                    <a:lnTo>
                      <a:pt x="13043" y="15840"/>
                    </a:lnTo>
                    <a:lnTo>
                      <a:pt x="13043" y="15480"/>
                    </a:lnTo>
                    <a:lnTo>
                      <a:pt x="13073" y="15480"/>
                    </a:lnTo>
                    <a:lnTo>
                      <a:pt x="13073" y="360"/>
                    </a:lnTo>
                    <a:lnTo>
                      <a:pt x="13058" y="360"/>
                    </a:lnTo>
                    <a:lnTo>
                      <a:pt x="13058" y="14040"/>
                    </a:lnTo>
                    <a:lnTo>
                      <a:pt x="13034" y="14040"/>
                    </a:lnTo>
                    <a:lnTo>
                      <a:pt x="13034" y="15480"/>
                    </a:lnTo>
                    <a:lnTo>
                      <a:pt x="13032" y="15480"/>
                    </a:lnTo>
                    <a:lnTo>
                      <a:pt x="13028" y="15405"/>
                    </a:lnTo>
                    <a:lnTo>
                      <a:pt x="13028" y="15840"/>
                    </a:lnTo>
                    <a:lnTo>
                      <a:pt x="13013" y="15660"/>
                    </a:lnTo>
                    <a:lnTo>
                      <a:pt x="13028" y="15660"/>
                    </a:lnTo>
                    <a:lnTo>
                      <a:pt x="13028" y="15405"/>
                    </a:lnTo>
                    <a:lnTo>
                      <a:pt x="13024" y="15333"/>
                    </a:lnTo>
                    <a:lnTo>
                      <a:pt x="13034" y="15480"/>
                    </a:lnTo>
                    <a:lnTo>
                      <a:pt x="13034" y="14040"/>
                    </a:lnTo>
                    <a:lnTo>
                      <a:pt x="13028" y="14040"/>
                    </a:lnTo>
                    <a:lnTo>
                      <a:pt x="13043" y="13860"/>
                    </a:lnTo>
                    <a:lnTo>
                      <a:pt x="13058" y="13860"/>
                    </a:lnTo>
                    <a:lnTo>
                      <a:pt x="13058" y="360"/>
                    </a:lnTo>
                    <a:lnTo>
                      <a:pt x="13022" y="360"/>
                    </a:lnTo>
                    <a:lnTo>
                      <a:pt x="13022" y="15300"/>
                    </a:lnTo>
                    <a:lnTo>
                      <a:pt x="13016" y="15300"/>
                    </a:lnTo>
                    <a:lnTo>
                      <a:pt x="13013" y="15120"/>
                    </a:lnTo>
                    <a:lnTo>
                      <a:pt x="13022" y="15300"/>
                    </a:lnTo>
                    <a:lnTo>
                      <a:pt x="13022" y="360"/>
                    </a:lnTo>
                    <a:lnTo>
                      <a:pt x="12954" y="360"/>
                    </a:lnTo>
                    <a:lnTo>
                      <a:pt x="12954" y="16380"/>
                    </a:lnTo>
                    <a:lnTo>
                      <a:pt x="12910" y="16380"/>
                    </a:lnTo>
                    <a:lnTo>
                      <a:pt x="12910" y="18540"/>
                    </a:lnTo>
                    <a:lnTo>
                      <a:pt x="12895" y="18720"/>
                    </a:lnTo>
                    <a:lnTo>
                      <a:pt x="12895" y="18540"/>
                    </a:lnTo>
                    <a:lnTo>
                      <a:pt x="12910" y="18540"/>
                    </a:lnTo>
                    <a:lnTo>
                      <a:pt x="12910" y="17820"/>
                    </a:lnTo>
                    <a:lnTo>
                      <a:pt x="12896" y="18000"/>
                    </a:lnTo>
                    <a:lnTo>
                      <a:pt x="12880" y="18180"/>
                    </a:lnTo>
                    <a:lnTo>
                      <a:pt x="12864" y="18180"/>
                    </a:lnTo>
                    <a:lnTo>
                      <a:pt x="12850" y="18360"/>
                    </a:lnTo>
                    <a:lnTo>
                      <a:pt x="12821" y="18360"/>
                    </a:lnTo>
                    <a:lnTo>
                      <a:pt x="12821" y="18180"/>
                    </a:lnTo>
                    <a:lnTo>
                      <a:pt x="12779" y="18180"/>
                    </a:lnTo>
                    <a:lnTo>
                      <a:pt x="12700" y="18000"/>
                    </a:lnTo>
                    <a:lnTo>
                      <a:pt x="12658" y="17820"/>
                    </a:lnTo>
                    <a:lnTo>
                      <a:pt x="12683" y="17820"/>
                    </a:lnTo>
                    <a:lnTo>
                      <a:pt x="12737" y="17640"/>
                    </a:lnTo>
                    <a:lnTo>
                      <a:pt x="12797" y="17640"/>
                    </a:lnTo>
                    <a:lnTo>
                      <a:pt x="12874" y="17820"/>
                    </a:lnTo>
                    <a:lnTo>
                      <a:pt x="12910" y="17820"/>
                    </a:lnTo>
                    <a:lnTo>
                      <a:pt x="12910" y="16380"/>
                    </a:lnTo>
                    <a:lnTo>
                      <a:pt x="12895" y="16380"/>
                    </a:lnTo>
                    <a:lnTo>
                      <a:pt x="12865" y="16560"/>
                    </a:lnTo>
                    <a:lnTo>
                      <a:pt x="12850" y="16380"/>
                    </a:lnTo>
                    <a:lnTo>
                      <a:pt x="12836" y="16380"/>
                    </a:lnTo>
                    <a:lnTo>
                      <a:pt x="12836" y="16200"/>
                    </a:lnTo>
                    <a:lnTo>
                      <a:pt x="12850" y="16020"/>
                    </a:lnTo>
                    <a:lnTo>
                      <a:pt x="12850" y="16200"/>
                    </a:lnTo>
                    <a:lnTo>
                      <a:pt x="12880" y="16200"/>
                    </a:lnTo>
                    <a:lnTo>
                      <a:pt x="12895" y="16020"/>
                    </a:lnTo>
                    <a:lnTo>
                      <a:pt x="12865" y="16020"/>
                    </a:lnTo>
                    <a:lnTo>
                      <a:pt x="12880" y="15840"/>
                    </a:lnTo>
                    <a:lnTo>
                      <a:pt x="12821" y="15840"/>
                    </a:lnTo>
                    <a:lnTo>
                      <a:pt x="12821" y="16200"/>
                    </a:lnTo>
                    <a:lnTo>
                      <a:pt x="12806" y="16380"/>
                    </a:lnTo>
                    <a:lnTo>
                      <a:pt x="12791" y="16200"/>
                    </a:lnTo>
                    <a:lnTo>
                      <a:pt x="12821" y="16200"/>
                    </a:lnTo>
                    <a:lnTo>
                      <a:pt x="12821" y="15840"/>
                    </a:lnTo>
                    <a:lnTo>
                      <a:pt x="12806" y="15840"/>
                    </a:lnTo>
                    <a:lnTo>
                      <a:pt x="12806" y="15480"/>
                    </a:lnTo>
                    <a:lnTo>
                      <a:pt x="12821" y="15480"/>
                    </a:lnTo>
                    <a:lnTo>
                      <a:pt x="12836" y="15660"/>
                    </a:lnTo>
                    <a:lnTo>
                      <a:pt x="12910" y="15660"/>
                    </a:lnTo>
                    <a:lnTo>
                      <a:pt x="12910" y="15840"/>
                    </a:lnTo>
                    <a:lnTo>
                      <a:pt x="12924" y="15840"/>
                    </a:lnTo>
                    <a:lnTo>
                      <a:pt x="12924" y="16020"/>
                    </a:lnTo>
                    <a:lnTo>
                      <a:pt x="12895" y="16020"/>
                    </a:lnTo>
                    <a:lnTo>
                      <a:pt x="12910" y="16200"/>
                    </a:lnTo>
                    <a:lnTo>
                      <a:pt x="12939" y="16200"/>
                    </a:lnTo>
                    <a:lnTo>
                      <a:pt x="12954" y="16380"/>
                    </a:lnTo>
                    <a:lnTo>
                      <a:pt x="12954" y="360"/>
                    </a:lnTo>
                    <a:lnTo>
                      <a:pt x="12910" y="360"/>
                    </a:lnTo>
                    <a:lnTo>
                      <a:pt x="12910" y="540"/>
                    </a:lnTo>
                    <a:lnTo>
                      <a:pt x="12895" y="360"/>
                    </a:lnTo>
                    <a:lnTo>
                      <a:pt x="12791" y="360"/>
                    </a:lnTo>
                    <a:lnTo>
                      <a:pt x="12791" y="270"/>
                    </a:lnTo>
                    <a:lnTo>
                      <a:pt x="12776" y="270"/>
                    </a:lnTo>
                    <a:lnTo>
                      <a:pt x="12776" y="13680"/>
                    </a:lnTo>
                    <a:lnTo>
                      <a:pt x="12729" y="13860"/>
                    </a:lnTo>
                    <a:lnTo>
                      <a:pt x="12624" y="13860"/>
                    </a:lnTo>
                    <a:lnTo>
                      <a:pt x="12569" y="14040"/>
                    </a:lnTo>
                    <a:lnTo>
                      <a:pt x="12532" y="13440"/>
                    </a:lnTo>
                    <a:lnTo>
                      <a:pt x="12532" y="18090"/>
                    </a:lnTo>
                    <a:lnTo>
                      <a:pt x="12510" y="18000"/>
                    </a:lnTo>
                    <a:lnTo>
                      <a:pt x="12525" y="18000"/>
                    </a:lnTo>
                    <a:lnTo>
                      <a:pt x="12532" y="18090"/>
                    </a:lnTo>
                    <a:lnTo>
                      <a:pt x="12532" y="13440"/>
                    </a:lnTo>
                    <a:lnTo>
                      <a:pt x="12525" y="13320"/>
                    </a:lnTo>
                    <a:lnTo>
                      <a:pt x="12702" y="13140"/>
                    </a:lnTo>
                    <a:lnTo>
                      <a:pt x="12745" y="13500"/>
                    </a:lnTo>
                    <a:lnTo>
                      <a:pt x="12763" y="13500"/>
                    </a:lnTo>
                    <a:lnTo>
                      <a:pt x="12776" y="13680"/>
                    </a:lnTo>
                    <a:lnTo>
                      <a:pt x="12776" y="270"/>
                    </a:lnTo>
                    <a:lnTo>
                      <a:pt x="12747" y="330"/>
                    </a:lnTo>
                    <a:lnTo>
                      <a:pt x="12761" y="360"/>
                    </a:lnTo>
                    <a:lnTo>
                      <a:pt x="12747" y="360"/>
                    </a:lnTo>
                    <a:lnTo>
                      <a:pt x="12700" y="180"/>
                    </a:lnTo>
                    <a:lnTo>
                      <a:pt x="12651" y="180"/>
                    </a:lnTo>
                    <a:lnTo>
                      <a:pt x="12601" y="0"/>
                    </a:lnTo>
                    <a:lnTo>
                      <a:pt x="12406" y="0"/>
                    </a:lnTo>
                    <a:lnTo>
                      <a:pt x="12404" y="180"/>
                    </a:lnTo>
                    <a:lnTo>
                      <a:pt x="12399" y="180"/>
                    </a:lnTo>
                    <a:lnTo>
                      <a:pt x="12394" y="360"/>
                    </a:lnTo>
                    <a:lnTo>
                      <a:pt x="12391" y="540"/>
                    </a:lnTo>
                    <a:lnTo>
                      <a:pt x="12358" y="360"/>
                    </a:lnTo>
                    <a:lnTo>
                      <a:pt x="12298" y="360"/>
                    </a:lnTo>
                    <a:lnTo>
                      <a:pt x="12276" y="199"/>
                    </a:lnTo>
                    <a:lnTo>
                      <a:pt x="12288" y="150"/>
                    </a:lnTo>
                    <a:lnTo>
                      <a:pt x="12273" y="150"/>
                    </a:lnTo>
                    <a:lnTo>
                      <a:pt x="12273" y="210"/>
                    </a:lnTo>
                    <a:lnTo>
                      <a:pt x="12258" y="210"/>
                    </a:lnTo>
                    <a:lnTo>
                      <a:pt x="12243" y="270"/>
                    </a:lnTo>
                    <a:lnTo>
                      <a:pt x="12258" y="270"/>
                    </a:lnTo>
                    <a:lnTo>
                      <a:pt x="12273" y="330"/>
                    </a:lnTo>
                    <a:lnTo>
                      <a:pt x="12273" y="360"/>
                    </a:lnTo>
                    <a:lnTo>
                      <a:pt x="12303" y="540"/>
                    </a:lnTo>
                    <a:lnTo>
                      <a:pt x="12303" y="17640"/>
                    </a:lnTo>
                    <a:lnTo>
                      <a:pt x="12288" y="17820"/>
                    </a:lnTo>
                    <a:lnTo>
                      <a:pt x="12258" y="17820"/>
                    </a:lnTo>
                    <a:lnTo>
                      <a:pt x="12258" y="18000"/>
                    </a:lnTo>
                    <a:lnTo>
                      <a:pt x="12169" y="18000"/>
                    </a:lnTo>
                    <a:lnTo>
                      <a:pt x="12169" y="17820"/>
                    </a:lnTo>
                    <a:lnTo>
                      <a:pt x="12155" y="17820"/>
                    </a:lnTo>
                    <a:lnTo>
                      <a:pt x="12140" y="18000"/>
                    </a:lnTo>
                    <a:lnTo>
                      <a:pt x="12095" y="18000"/>
                    </a:lnTo>
                    <a:lnTo>
                      <a:pt x="12110" y="17820"/>
                    </a:lnTo>
                    <a:lnTo>
                      <a:pt x="12140" y="17820"/>
                    </a:lnTo>
                    <a:lnTo>
                      <a:pt x="12155" y="17640"/>
                    </a:lnTo>
                    <a:lnTo>
                      <a:pt x="12169" y="17640"/>
                    </a:lnTo>
                    <a:lnTo>
                      <a:pt x="12169" y="17820"/>
                    </a:lnTo>
                    <a:lnTo>
                      <a:pt x="12229" y="17820"/>
                    </a:lnTo>
                    <a:lnTo>
                      <a:pt x="12229" y="18000"/>
                    </a:lnTo>
                    <a:lnTo>
                      <a:pt x="12258" y="17820"/>
                    </a:lnTo>
                    <a:lnTo>
                      <a:pt x="12258" y="17640"/>
                    </a:lnTo>
                    <a:lnTo>
                      <a:pt x="12303" y="17640"/>
                    </a:lnTo>
                    <a:lnTo>
                      <a:pt x="12303" y="540"/>
                    </a:lnTo>
                    <a:lnTo>
                      <a:pt x="12258" y="540"/>
                    </a:lnTo>
                    <a:lnTo>
                      <a:pt x="12258" y="360"/>
                    </a:lnTo>
                    <a:lnTo>
                      <a:pt x="12229" y="360"/>
                    </a:lnTo>
                    <a:lnTo>
                      <a:pt x="12229" y="540"/>
                    </a:lnTo>
                    <a:lnTo>
                      <a:pt x="12212" y="540"/>
                    </a:lnTo>
                    <a:lnTo>
                      <a:pt x="12156" y="720"/>
                    </a:lnTo>
                    <a:lnTo>
                      <a:pt x="12110" y="720"/>
                    </a:lnTo>
                    <a:lnTo>
                      <a:pt x="12110" y="540"/>
                    </a:lnTo>
                    <a:lnTo>
                      <a:pt x="12081" y="540"/>
                    </a:lnTo>
                    <a:lnTo>
                      <a:pt x="12081" y="720"/>
                    </a:lnTo>
                    <a:lnTo>
                      <a:pt x="12051" y="360"/>
                    </a:lnTo>
                    <a:lnTo>
                      <a:pt x="11992" y="360"/>
                    </a:lnTo>
                    <a:lnTo>
                      <a:pt x="12021" y="0"/>
                    </a:lnTo>
                    <a:lnTo>
                      <a:pt x="11933" y="0"/>
                    </a:lnTo>
                    <a:lnTo>
                      <a:pt x="11933" y="180"/>
                    </a:lnTo>
                    <a:lnTo>
                      <a:pt x="11918" y="180"/>
                    </a:lnTo>
                    <a:lnTo>
                      <a:pt x="11918" y="360"/>
                    </a:lnTo>
                    <a:lnTo>
                      <a:pt x="11947" y="360"/>
                    </a:lnTo>
                    <a:lnTo>
                      <a:pt x="11947" y="540"/>
                    </a:lnTo>
                    <a:lnTo>
                      <a:pt x="11918" y="540"/>
                    </a:lnTo>
                    <a:lnTo>
                      <a:pt x="11903" y="360"/>
                    </a:lnTo>
                    <a:lnTo>
                      <a:pt x="11903" y="180"/>
                    </a:lnTo>
                    <a:lnTo>
                      <a:pt x="11873" y="127"/>
                    </a:lnTo>
                    <a:lnTo>
                      <a:pt x="11873" y="14940"/>
                    </a:lnTo>
                    <a:lnTo>
                      <a:pt x="11859" y="14940"/>
                    </a:lnTo>
                    <a:lnTo>
                      <a:pt x="11859" y="15120"/>
                    </a:lnTo>
                    <a:lnTo>
                      <a:pt x="11850" y="15300"/>
                    </a:lnTo>
                    <a:lnTo>
                      <a:pt x="11838" y="15480"/>
                    </a:lnTo>
                    <a:lnTo>
                      <a:pt x="11829" y="15480"/>
                    </a:lnTo>
                    <a:lnTo>
                      <a:pt x="11829" y="15660"/>
                    </a:lnTo>
                    <a:lnTo>
                      <a:pt x="11814" y="15660"/>
                    </a:lnTo>
                    <a:lnTo>
                      <a:pt x="11814" y="15840"/>
                    </a:lnTo>
                    <a:lnTo>
                      <a:pt x="11829" y="16020"/>
                    </a:lnTo>
                    <a:lnTo>
                      <a:pt x="11762" y="16020"/>
                    </a:lnTo>
                    <a:lnTo>
                      <a:pt x="11807" y="16200"/>
                    </a:lnTo>
                    <a:lnTo>
                      <a:pt x="11711" y="16200"/>
                    </a:lnTo>
                    <a:lnTo>
                      <a:pt x="11666" y="15660"/>
                    </a:lnTo>
                    <a:lnTo>
                      <a:pt x="11770" y="15660"/>
                    </a:lnTo>
                    <a:lnTo>
                      <a:pt x="11688" y="15480"/>
                    </a:lnTo>
                    <a:lnTo>
                      <a:pt x="11649" y="15300"/>
                    </a:lnTo>
                    <a:lnTo>
                      <a:pt x="11680" y="15300"/>
                    </a:lnTo>
                    <a:lnTo>
                      <a:pt x="11801" y="15120"/>
                    </a:lnTo>
                    <a:lnTo>
                      <a:pt x="11859" y="15120"/>
                    </a:lnTo>
                    <a:lnTo>
                      <a:pt x="11859" y="14940"/>
                    </a:lnTo>
                    <a:lnTo>
                      <a:pt x="11786" y="14940"/>
                    </a:lnTo>
                    <a:lnTo>
                      <a:pt x="11755" y="15120"/>
                    </a:lnTo>
                    <a:lnTo>
                      <a:pt x="11740" y="14940"/>
                    </a:lnTo>
                    <a:lnTo>
                      <a:pt x="11696" y="14940"/>
                    </a:lnTo>
                    <a:lnTo>
                      <a:pt x="11725" y="15120"/>
                    </a:lnTo>
                    <a:lnTo>
                      <a:pt x="11651" y="15120"/>
                    </a:lnTo>
                    <a:lnTo>
                      <a:pt x="11651" y="14940"/>
                    </a:lnTo>
                    <a:lnTo>
                      <a:pt x="11666" y="14940"/>
                    </a:lnTo>
                    <a:lnTo>
                      <a:pt x="11666" y="14760"/>
                    </a:lnTo>
                    <a:lnTo>
                      <a:pt x="11681" y="14760"/>
                    </a:lnTo>
                    <a:lnTo>
                      <a:pt x="11740" y="14580"/>
                    </a:lnTo>
                    <a:lnTo>
                      <a:pt x="11799" y="14580"/>
                    </a:lnTo>
                    <a:lnTo>
                      <a:pt x="11844" y="14760"/>
                    </a:lnTo>
                    <a:lnTo>
                      <a:pt x="11873" y="14940"/>
                    </a:lnTo>
                    <a:lnTo>
                      <a:pt x="11873" y="127"/>
                    </a:lnTo>
                    <a:lnTo>
                      <a:pt x="11859" y="100"/>
                    </a:lnTo>
                    <a:lnTo>
                      <a:pt x="11859" y="13500"/>
                    </a:lnTo>
                    <a:lnTo>
                      <a:pt x="11814" y="13500"/>
                    </a:lnTo>
                    <a:lnTo>
                      <a:pt x="11799" y="13680"/>
                    </a:lnTo>
                    <a:lnTo>
                      <a:pt x="11770" y="13680"/>
                    </a:lnTo>
                    <a:lnTo>
                      <a:pt x="11755" y="13860"/>
                    </a:lnTo>
                    <a:lnTo>
                      <a:pt x="11770" y="14040"/>
                    </a:lnTo>
                    <a:lnTo>
                      <a:pt x="11747" y="14220"/>
                    </a:lnTo>
                    <a:lnTo>
                      <a:pt x="11755" y="14220"/>
                    </a:lnTo>
                    <a:lnTo>
                      <a:pt x="11785" y="14400"/>
                    </a:lnTo>
                    <a:lnTo>
                      <a:pt x="11755" y="14400"/>
                    </a:lnTo>
                    <a:lnTo>
                      <a:pt x="11740" y="14220"/>
                    </a:lnTo>
                    <a:lnTo>
                      <a:pt x="11723" y="14220"/>
                    </a:lnTo>
                    <a:lnTo>
                      <a:pt x="11697" y="14400"/>
                    </a:lnTo>
                    <a:lnTo>
                      <a:pt x="11666" y="14400"/>
                    </a:lnTo>
                    <a:lnTo>
                      <a:pt x="11666" y="14580"/>
                    </a:lnTo>
                    <a:lnTo>
                      <a:pt x="11651" y="14580"/>
                    </a:lnTo>
                    <a:lnTo>
                      <a:pt x="11651" y="14760"/>
                    </a:lnTo>
                    <a:lnTo>
                      <a:pt x="11636" y="14692"/>
                    </a:lnTo>
                    <a:lnTo>
                      <a:pt x="11636" y="15120"/>
                    </a:lnTo>
                    <a:lnTo>
                      <a:pt x="11622" y="15300"/>
                    </a:lnTo>
                    <a:lnTo>
                      <a:pt x="11607" y="15300"/>
                    </a:lnTo>
                    <a:lnTo>
                      <a:pt x="11607" y="15120"/>
                    </a:lnTo>
                    <a:lnTo>
                      <a:pt x="11622" y="15120"/>
                    </a:lnTo>
                    <a:lnTo>
                      <a:pt x="11622" y="14940"/>
                    </a:lnTo>
                    <a:lnTo>
                      <a:pt x="11636" y="14940"/>
                    </a:lnTo>
                    <a:lnTo>
                      <a:pt x="11636" y="14692"/>
                    </a:lnTo>
                    <a:lnTo>
                      <a:pt x="11612" y="14580"/>
                    </a:lnTo>
                    <a:lnTo>
                      <a:pt x="11555" y="14580"/>
                    </a:lnTo>
                    <a:lnTo>
                      <a:pt x="11533" y="14400"/>
                    </a:lnTo>
                    <a:lnTo>
                      <a:pt x="11533" y="15840"/>
                    </a:lnTo>
                    <a:lnTo>
                      <a:pt x="11518" y="16020"/>
                    </a:lnTo>
                    <a:lnTo>
                      <a:pt x="11488" y="16200"/>
                    </a:lnTo>
                    <a:lnTo>
                      <a:pt x="11474" y="16020"/>
                    </a:lnTo>
                    <a:lnTo>
                      <a:pt x="11503" y="16020"/>
                    </a:lnTo>
                    <a:lnTo>
                      <a:pt x="11518" y="15840"/>
                    </a:lnTo>
                    <a:lnTo>
                      <a:pt x="11533" y="15840"/>
                    </a:lnTo>
                    <a:lnTo>
                      <a:pt x="11533" y="14220"/>
                    </a:lnTo>
                    <a:lnTo>
                      <a:pt x="11518" y="14220"/>
                    </a:lnTo>
                    <a:lnTo>
                      <a:pt x="11518" y="14040"/>
                    </a:lnTo>
                    <a:lnTo>
                      <a:pt x="11438" y="14040"/>
                    </a:lnTo>
                    <a:lnTo>
                      <a:pt x="11361" y="14220"/>
                    </a:lnTo>
                    <a:lnTo>
                      <a:pt x="11326" y="14220"/>
                    </a:lnTo>
                    <a:lnTo>
                      <a:pt x="11326" y="14040"/>
                    </a:lnTo>
                    <a:lnTo>
                      <a:pt x="11311" y="14040"/>
                    </a:lnTo>
                    <a:lnTo>
                      <a:pt x="11311" y="15840"/>
                    </a:lnTo>
                    <a:lnTo>
                      <a:pt x="11281" y="15660"/>
                    </a:lnTo>
                    <a:lnTo>
                      <a:pt x="11296" y="15660"/>
                    </a:lnTo>
                    <a:lnTo>
                      <a:pt x="11311" y="15840"/>
                    </a:lnTo>
                    <a:lnTo>
                      <a:pt x="11311" y="13860"/>
                    </a:lnTo>
                    <a:lnTo>
                      <a:pt x="11296" y="13680"/>
                    </a:lnTo>
                    <a:lnTo>
                      <a:pt x="11326" y="13680"/>
                    </a:lnTo>
                    <a:lnTo>
                      <a:pt x="11326" y="13500"/>
                    </a:lnTo>
                    <a:lnTo>
                      <a:pt x="11311" y="13500"/>
                    </a:lnTo>
                    <a:lnTo>
                      <a:pt x="11311" y="13470"/>
                    </a:lnTo>
                    <a:lnTo>
                      <a:pt x="11326" y="13410"/>
                    </a:lnTo>
                    <a:lnTo>
                      <a:pt x="11311" y="13410"/>
                    </a:lnTo>
                    <a:lnTo>
                      <a:pt x="11311" y="13320"/>
                    </a:lnTo>
                    <a:lnTo>
                      <a:pt x="11266" y="13140"/>
                    </a:lnTo>
                    <a:lnTo>
                      <a:pt x="11266" y="15840"/>
                    </a:lnTo>
                    <a:lnTo>
                      <a:pt x="11222" y="15840"/>
                    </a:lnTo>
                    <a:lnTo>
                      <a:pt x="11237" y="15660"/>
                    </a:lnTo>
                    <a:lnTo>
                      <a:pt x="11266" y="15660"/>
                    </a:lnTo>
                    <a:lnTo>
                      <a:pt x="11266" y="13680"/>
                    </a:lnTo>
                    <a:lnTo>
                      <a:pt x="11252" y="13680"/>
                    </a:lnTo>
                    <a:lnTo>
                      <a:pt x="11252" y="15480"/>
                    </a:lnTo>
                    <a:lnTo>
                      <a:pt x="11192" y="15480"/>
                    </a:lnTo>
                    <a:lnTo>
                      <a:pt x="11178" y="15660"/>
                    </a:lnTo>
                    <a:lnTo>
                      <a:pt x="11178" y="18180"/>
                    </a:lnTo>
                    <a:lnTo>
                      <a:pt x="11163" y="18180"/>
                    </a:lnTo>
                    <a:lnTo>
                      <a:pt x="11178" y="18000"/>
                    </a:lnTo>
                    <a:lnTo>
                      <a:pt x="11133" y="18000"/>
                    </a:lnTo>
                    <a:lnTo>
                      <a:pt x="11148" y="18180"/>
                    </a:lnTo>
                    <a:lnTo>
                      <a:pt x="11118" y="18000"/>
                    </a:lnTo>
                    <a:lnTo>
                      <a:pt x="11103" y="18000"/>
                    </a:lnTo>
                    <a:lnTo>
                      <a:pt x="11103" y="18180"/>
                    </a:lnTo>
                    <a:lnTo>
                      <a:pt x="11133" y="18180"/>
                    </a:lnTo>
                    <a:lnTo>
                      <a:pt x="11148" y="18360"/>
                    </a:lnTo>
                    <a:lnTo>
                      <a:pt x="11103" y="18360"/>
                    </a:lnTo>
                    <a:lnTo>
                      <a:pt x="11074" y="18180"/>
                    </a:lnTo>
                    <a:lnTo>
                      <a:pt x="11074" y="18360"/>
                    </a:lnTo>
                    <a:lnTo>
                      <a:pt x="11049" y="18360"/>
                    </a:lnTo>
                    <a:lnTo>
                      <a:pt x="11014" y="18477"/>
                    </a:lnTo>
                    <a:lnTo>
                      <a:pt x="10985" y="18360"/>
                    </a:lnTo>
                    <a:lnTo>
                      <a:pt x="10941" y="18360"/>
                    </a:lnTo>
                    <a:lnTo>
                      <a:pt x="10896" y="18180"/>
                    </a:lnTo>
                    <a:lnTo>
                      <a:pt x="10896" y="18000"/>
                    </a:lnTo>
                    <a:lnTo>
                      <a:pt x="10881" y="18000"/>
                    </a:lnTo>
                    <a:lnTo>
                      <a:pt x="10881" y="17820"/>
                    </a:lnTo>
                    <a:lnTo>
                      <a:pt x="11087" y="17820"/>
                    </a:lnTo>
                    <a:lnTo>
                      <a:pt x="11120" y="17640"/>
                    </a:lnTo>
                    <a:lnTo>
                      <a:pt x="11133" y="17460"/>
                    </a:lnTo>
                    <a:lnTo>
                      <a:pt x="11178" y="17460"/>
                    </a:lnTo>
                    <a:lnTo>
                      <a:pt x="11178" y="15660"/>
                    </a:lnTo>
                    <a:lnTo>
                      <a:pt x="11151" y="15660"/>
                    </a:lnTo>
                    <a:lnTo>
                      <a:pt x="11148" y="15611"/>
                    </a:lnTo>
                    <a:lnTo>
                      <a:pt x="11148" y="16380"/>
                    </a:lnTo>
                    <a:lnTo>
                      <a:pt x="11029" y="16380"/>
                    </a:lnTo>
                    <a:lnTo>
                      <a:pt x="11029" y="16560"/>
                    </a:lnTo>
                    <a:lnTo>
                      <a:pt x="11000" y="16560"/>
                    </a:lnTo>
                    <a:lnTo>
                      <a:pt x="11000" y="16200"/>
                    </a:lnTo>
                    <a:lnTo>
                      <a:pt x="11015" y="16020"/>
                    </a:lnTo>
                    <a:lnTo>
                      <a:pt x="11148" y="16380"/>
                    </a:lnTo>
                    <a:lnTo>
                      <a:pt x="11148" y="16200"/>
                    </a:lnTo>
                    <a:lnTo>
                      <a:pt x="11133" y="16200"/>
                    </a:lnTo>
                    <a:lnTo>
                      <a:pt x="11133" y="16020"/>
                    </a:lnTo>
                    <a:lnTo>
                      <a:pt x="11148" y="16020"/>
                    </a:lnTo>
                    <a:lnTo>
                      <a:pt x="11148" y="15611"/>
                    </a:lnTo>
                    <a:lnTo>
                      <a:pt x="11139" y="15480"/>
                    </a:lnTo>
                    <a:lnTo>
                      <a:pt x="11123" y="15480"/>
                    </a:lnTo>
                    <a:lnTo>
                      <a:pt x="11103" y="15300"/>
                    </a:lnTo>
                    <a:lnTo>
                      <a:pt x="11178" y="15300"/>
                    </a:lnTo>
                    <a:lnTo>
                      <a:pt x="11207" y="15480"/>
                    </a:lnTo>
                    <a:lnTo>
                      <a:pt x="11207" y="15300"/>
                    </a:lnTo>
                    <a:lnTo>
                      <a:pt x="11252" y="15480"/>
                    </a:lnTo>
                    <a:lnTo>
                      <a:pt x="11252" y="13680"/>
                    </a:lnTo>
                    <a:lnTo>
                      <a:pt x="11237" y="13680"/>
                    </a:lnTo>
                    <a:lnTo>
                      <a:pt x="11222" y="13500"/>
                    </a:lnTo>
                    <a:lnTo>
                      <a:pt x="11207" y="13500"/>
                    </a:lnTo>
                    <a:lnTo>
                      <a:pt x="11207" y="13320"/>
                    </a:lnTo>
                    <a:lnTo>
                      <a:pt x="11222" y="13500"/>
                    </a:lnTo>
                    <a:lnTo>
                      <a:pt x="11237" y="13500"/>
                    </a:lnTo>
                    <a:lnTo>
                      <a:pt x="11266" y="13680"/>
                    </a:lnTo>
                    <a:lnTo>
                      <a:pt x="11266" y="13140"/>
                    </a:lnTo>
                    <a:lnTo>
                      <a:pt x="11281" y="13140"/>
                    </a:lnTo>
                    <a:lnTo>
                      <a:pt x="11311" y="13320"/>
                    </a:lnTo>
                    <a:lnTo>
                      <a:pt x="11326" y="13320"/>
                    </a:lnTo>
                    <a:lnTo>
                      <a:pt x="11326" y="13410"/>
                    </a:lnTo>
                    <a:lnTo>
                      <a:pt x="11340" y="13410"/>
                    </a:lnTo>
                    <a:lnTo>
                      <a:pt x="11355" y="13350"/>
                    </a:lnTo>
                    <a:lnTo>
                      <a:pt x="11340" y="13350"/>
                    </a:lnTo>
                    <a:lnTo>
                      <a:pt x="11333" y="13320"/>
                    </a:lnTo>
                    <a:lnTo>
                      <a:pt x="11355" y="13320"/>
                    </a:lnTo>
                    <a:lnTo>
                      <a:pt x="11355" y="13350"/>
                    </a:lnTo>
                    <a:lnTo>
                      <a:pt x="11383" y="13350"/>
                    </a:lnTo>
                    <a:lnTo>
                      <a:pt x="11376" y="13500"/>
                    </a:lnTo>
                    <a:lnTo>
                      <a:pt x="11364" y="13680"/>
                    </a:lnTo>
                    <a:lnTo>
                      <a:pt x="11326" y="13680"/>
                    </a:lnTo>
                    <a:lnTo>
                      <a:pt x="11326" y="13860"/>
                    </a:lnTo>
                    <a:lnTo>
                      <a:pt x="11488" y="13860"/>
                    </a:lnTo>
                    <a:lnTo>
                      <a:pt x="11474" y="13680"/>
                    </a:lnTo>
                    <a:lnTo>
                      <a:pt x="11444" y="13500"/>
                    </a:lnTo>
                    <a:lnTo>
                      <a:pt x="11400" y="13500"/>
                    </a:lnTo>
                    <a:lnTo>
                      <a:pt x="11385" y="13320"/>
                    </a:lnTo>
                    <a:lnTo>
                      <a:pt x="11385" y="13289"/>
                    </a:lnTo>
                    <a:lnTo>
                      <a:pt x="11370" y="13229"/>
                    </a:lnTo>
                    <a:lnTo>
                      <a:pt x="11355" y="13289"/>
                    </a:lnTo>
                    <a:lnTo>
                      <a:pt x="11355" y="13140"/>
                    </a:lnTo>
                    <a:lnTo>
                      <a:pt x="11577" y="13140"/>
                    </a:lnTo>
                    <a:lnTo>
                      <a:pt x="11636" y="13320"/>
                    </a:lnTo>
                    <a:lnTo>
                      <a:pt x="11651" y="13320"/>
                    </a:lnTo>
                    <a:lnTo>
                      <a:pt x="11651" y="13500"/>
                    </a:lnTo>
                    <a:lnTo>
                      <a:pt x="11681" y="13500"/>
                    </a:lnTo>
                    <a:lnTo>
                      <a:pt x="11666" y="13680"/>
                    </a:lnTo>
                    <a:lnTo>
                      <a:pt x="11681" y="13680"/>
                    </a:lnTo>
                    <a:lnTo>
                      <a:pt x="11696" y="13860"/>
                    </a:lnTo>
                    <a:lnTo>
                      <a:pt x="11696" y="13680"/>
                    </a:lnTo>
                    <a:lnTo>
                      <a:pt x="11740" y="13680"/>
                    </a:lnTo>
                    <a:lnTo>
                      <a:pt x="11725" y="13500"/>
                    </a:lnTo>
                    <a:lnTo>
                      <a:pt x="11725" y="13320"/>
                    </a:lnTo>
                    <a:lnTo>
                      <a:pt x="11804" y="13320"/>
                    </a:lnTo>
                    <a:lnTo>
                      <a:pt x="11829" y="13500"/>
                    </a:lnTo>
                    <a:lnTo>
                      <a:pt x="11829" y="13320"/>
                    </a:lnTo>
                    <a:lnTo>
                      <a:pt x="11859" y="13320"/>
                    </a:lnTo>
                    <a:lnTo>
                      <a:pt x="11859" y="100"/>
                    </a:lnTo>
                    <a:lnTo>
                      <a:pt x="11803" y="0"/>
                    </a:lnTo>
                    <a:lnTo>
                      <a:pt x="11616" y="0"/>
                    </a:lnTo>
                    <a:lnTo>
                      <a:pt x="11577" y="84"/>
                    </a:lnTo>
                    <a:lnTo>
                      <a:pt x="11577" y="12060"/>
                    </a:lnTo>
                    <a:lnTo>
                      <a:pt x="11562" y="11880"/>
                    </a:lnTo>
                    <a:lnTo>
                      <a:pt x="11577" y="11880"/>
                    </a:lnTo>
                    <a:lnTo>
                      <a:pt x="11577" y="84"/>
                    </a:lnTo>
                    <a:lnTo>
                      <a:pt x="11533" y="180"/>
                    </a:lnTo>
                    <a:lnTo>
                      <a:pt x="11355" y="180"/>
                    </a:lnTo>
                    <a:lnTo>
                      <a:pt x="11355" y="360"/>
                    </a:lnTo>
                    <a:lnTo>
                      <a:pt x="11340" y="360"/>
                    </a:lnTo>
                    <a:lnTo>
                      <a:pt x="11340" y="540"/>
                    </a:lnTo>
                    <a:lnTo>
                      <a:pt x="11318" y="540"/>
                    </a:lnTo>
                    <a:lnTo>
                      <a:pt x="11274" y="360"/>
                    </a:lnTo>
                    <a:lnTo>
                      <a:pt x="11252" y="180"/>
                    </a:lnTo>
                    <a:lnTo>
                      <a:pt x="11202" y="180"/>
                    </a:lnTo>
                    <a:lnTo>
                      <a:pt x="11202" y="540"/>
                    </a:lnTo>
                    <a:lnTo>
                      <a:pt x="11160" y="540"/>
                    </a:lnTo>
                    <a:lnTo>
                      <a:pt x="11160" y="13330"/>
                    </a:lnTo>
                    <a:lnTo>
                      <a:pt x="11120" y="13500"/>
                    </a:lnTo>
                    <a:lnTo>
                      <a:pt x="11089" y="13500"/>
                    </a:lnTo>
                    <a:lnTo>
                      <a:pt x="11089" y="15480"/>
                    </a:lnTo>
                    <a:lnTo>
                      <a:pt x="11015" y="15480"/>
                    </a:lnTo>
                    <a:lnTo>
                      <a:pt x="11015" y="15660"/>
                    </a:lnTo>
                    <a:lnTo>
                      <a:pt x="11000" y="15660"/>
                    </a:lnTo>
                    <a:lnTo>
                      <a:pt x="11000" y="15480"/>
                    </a:lnTo>
                    <a:lnTo>
                      <a:pt x="10911" y="15480"/>
                    </a:lnTo>
                    <a:lnTo>
                      <a:pt x="10911" y="15300"/>
                    </a:lnTo>
                    <a:lnTo>
                      <a:pt x="10941" y="15300"/>
                    </a:lnTo>
                    <a:lnTo>
                      <a:pt x="10941" y="15480"/>
                    </a:lnTo>
                    <a:lnTo>
                      <a:pt x="10970" y="15300"/>
                    </a:lnTo>
                    <a:lnTo>
                      <a:pt x="10985" y="15120"/>
                    </a:lnTo>
                    <a:lnTo>
                      <a:pt x="11000" y="15120"/>
                    </a:lnTo>
                    <a:lnTo>
                      <a:pt x="11015" y="15300"/>
                    </a:lnTo>
                    <a:lnTo>
                      <a:pt x="11044" y="15300"/>
                    </a:lnTo>
                    <a:lnTo>
                      <a:pt x="11089" y="15480"/>
                    </a:lnTo>
                    <a:lnTo>
                      <a:pt x="11089" y="13500"/>
                    </a:lnTo>
                    <a:lnTo>
                      <a:pt x="11086" y="13500"/>
                    </a:lnTo>
                    <a:lnTo>
                      <a:pt x="11160" y="13330"/>
                    </a:lnTo>
                    <a:lnTo>
                      <a:pt x="11160" y="540"/>
                    </a:lnTo>
                    <a:lnTo>
                      <a:pt x="11138" y="540"/>
                    </a:lnTo>
                    <a:lnTo>
                      <a:pt x="11084" y="360"/>
                    </a:lnTo>
                    <a:lnTo>
                      <a:pt x="11178" y="360"/>
                    </a:lnTo>
                    <a:lnTo>
                      <a:pt x="11202" y="540"/>
                    </a:lnTo>
                    <a:lnTo>
                      <a:pt x="11202" y="180"/>
                    </a:lnTo>
                    <a:lnTo>
                      <a:pt x="11148" y="180"/>
                    </a:lnTo>
                    <a:lnTo>
                      <a:pt x="11118" y="0"/>
                    </a:lnTo>
                    <a:lnTo>
                      <a:pt x="11096" y="180"/>
                    </a:lnTo>
                    <a:lnTo>
                      <a:pt x="11072" y="180"/>
                    </a:lnTo>
                    <a:lnTo>
                      <a:pt x="11045" y="360"/>
                    </a:lnTo>
                    <a:lnTo>
                      <a:pt x="10928" y="360"/>
                    </a:lnTo>
                    <a:lnTo>
                      <a:pt x="10928" y="13320"/>
                    </a:lnTo>
                    <a:lnTo>
                      <a:pt x="10881" y="13320"/>
                    </a:lnTo>
                    <a:lnTo>
                      <a:pt x="10881" y="15300"/>
                    </a:lnTo>
                    <a:lnTo>
                      <a:pt x="10867" y="15300"/>
                    </a:lnTo>
                    <a:lnTo>
                      <a:pt x="10867" y="17820"/>
                    </a:lnTo>
                    <a:lnTo>
                      <a:pt x="10837" y="17820"/>
                    </a:lnTo>
                    <a:lnTo>
                      <a:pt x="10807" y="17640"/>
                    </a:lnTo>
                    <a:lnTo>
                      <a:pt x="10793" y="17640"/>
                    </a:lnTo>
                    <a:lnTo>
                      <a:pt x="10822" y="17460"/>
                    </a:lnTo>
                    <a:lnTo>
                      <a:pt x="10852" y="17460"/>
                    </a:lnTo>
                    <a:lnTo>
                      <a:pt x="10852" y="17640"/>
                    </a:lnTo>
                    <a:lnTo>
                      <a:pt x="10867" y="17820"/>
                    </a:lnTo>
                    <a:lnTo>
                      <a:pt x="10867" y="15480"/>
                    </a:lnTo>
                    <a:lnTo>
                      <a:pt x="10852" y="15480"/>
                    </a:lnTo>
                    <a:lnTo>
                      <a:pt x="10852" y="16740"/>
                    </a:lnTo>
                    <a:lnTo>
                      <a:pt x="10837" y="16920"/>
                    </a:lnTo>
                    <a:lnTo>
                      <a:pt x="10807" y="16920"/>
                    </a:lnTo>
                    <a:lnTo>
                      <a:pt x="10837" y="16740"/>
                    </a:lnTo>
                    <a:lnTo>
                      <a:pt x="10852" y="16740"/>
                    </a:lnTo>
                    <a:lnTo>
                      <a:pt x="10852" y="15480"/>
                    </a:lnTo>
                    <a:lnTo>
                      <a:pt x="10807" y="15480"/>
                    </a:lnTo>
                    <a:lnTo>
                      <a:pt x="10807" y="15660"/>
                    </a:lnTo>
                    <a:lnTo>
                      <a:pt x="10793" y="15480"/>
                    </a:lnTo>
                    <a:lnTo>
                      <a:pt x="10778" y="15480"/>
                    </a:lnTo>
                    <a:lnTo>
                      <a:pt x="10763" y="15390"/>
                    </a:lnTo>
                    <a:lnTo>
                      <a:pt x="10763" y="17820"/>
                    </a:lnTo>
                    <a:lnTo>
                      <a:pt x="10748" y="18000"/>
                    </a:lnTo>
                    <a:lnTo>
                      <a:pt x="10748" y="17640"/>
                    </a:lnTo>
                    <a:lnTo>
                      <a:pt x="10763" y="17640"/>
                    </a:lnTo>
                    <a:lnTo>
                      <a:pt x="10763" y="15390"/>
                    </a:lnTo>
                    <a:lnTo>
                      <a:pt x="10748" y="15300"/>
                    </a:lnTo>
                    <a:lnTo>
                      <a:pt x="10733" y="15300"/>
                    </a:lnTo>
                    <a:lnTo>
                      <a:pt x="10733" y="15840"/>
                    </a:lnTo>
                    <a:lnTo>
                      <a:pt x="10709" y="15691"/>
                    </a:lnTo>
                    <a:lnTo>
                      <a:pt x="10709" y="17820"/>
                    </a:lnTo>
                    <a:lnTo>
                      <a:pt x="10654" y="18000"/>
                    </a:lnTo>
                    <a:lnTo>
                      <a:pt x="10630" y="18000"/>
                    </a:lnTo>
                    <a:lnTo>
                      <a:pt x="10630" y="17820"/>
                    </a:lnTo>
                    <a:lnTo>
                      <a:pt x="10709" y="17820"/>
                    </a:lnTo>
                    <a:lnTo>
                      <a:pt x="10709" y="15691"/>
                    </a:lnTo>
                    <a:lnTo>
                      <a:pt x="10704" y="15660"/>
                    </a:lnTo>
                    <a:lnTo>
                      <a:pt x="10704" y="16920"/>
                    </a:lnTo>
                    <a:lnTo>
                      <a:pt x="10659" y="16920"/>
                    </a:lnTo>
                    <a:lnTo>
                      <a:pt x="10659" y="16740"/>
                    </a:lnTo>
                    <a:lnTo>
                      <a:pt x="10689" y="16740"/>
                    </a:lnTo>
                    <a:lnTo>
                      <a:pt x="10704" y="16920"/>
                    </a:lnTo>
                    <a:lnTo>
                      <a:pt x="10704" y="15660"/>
                    </a:lnTo>
                    <a:lnTo>
                      <a:pt x="10733" y="15660"/>
                    </a:lnTo>
                    <a:lnTo>
                      <a:pt x="10733" y="15300"/>
                    </a:lnTo>
                    <a:lnTo>
                      <a:pt x="10719" y="15300"/>
                    </a:lnTo>
                    <a:lnTo>
                      <a:pt x="10719" y="15480"/>
                    </a:lnTo>
                    <a:lnTo>
                      <a:pt x="10689" y="15480"/>
                    </a:lnTo>
                    <a:lnTo>
                      <a:pt x="10704" y="15300"/>
                    </a:lnTo>
                    <a:lnTo>
                      <a:pt x="10704" y="15120"/>
                    </a:lnTo>
                    <a:lnTo>
                      <a:pt x="10754" y="14760"/>
                    </a:lnTo>
                    <a:lnTo>
                      <a:pt x="10798" y="14940"/>
                    </a:lnTo>
                    <a:lnTo>
                      <a:pt x="10839" y="15120"/>
                    </a:lnTo>
                    <a:lnTo>
                      <a:pt x="10881" y="15300"/>
                    </a:lnTo>
                    <a:lnTo>
                      <a:pt x="10881" y="13320"/>
                    </a:lnTo>
                    <a:lnTo>
                      <a:pt x="10852" y="13320"/>
                    </a:lnTo>
                    <a:lnTo>
                      <a:pt x="10867" y="13500"/>
                    </a:lnTo>
                    <a:lnTo>
                      <a:pt x="10852" y="13680"/>
                    </a:lnTo>
                    <a:lnTo>
                      <a:pt x="10822" y="13680"/>
                    </a:lnTo>
                    <a:lnTo>
                      <a:pt x="10646" y="14040"/>
                    </a:lnTo>
                    <a:lnTo>
                      <a:pt x="10562" y="14040"/>
                    </a:lnTo>
                    <a:lnTo>
                      <a:pt x="10482" y="14220"/>
                    </a:lnTo>
                    <a:lnTo>
                      <a:pt x="10562" y="14040"/>
                    </a:lnTo>
                    <a:lnTo>
                      <a:pt x="10727" y="13860"/>
                    </a:lnTo>
                    <a:lnTo>
                      <a:pt x="10807" y="13680"/>
                    </a:lnTo>
                    <a:lnTo>
                      <a:pt x="10837" y="13320"/>
                    </a:lnTo>
                    <a:lnTo>
                      <a:pt x="10852" y="13320"/>
                    </a:lnTo>
                    <a:lnTo>
                      <a:pt x="10867" y="13140"/>
                    </a:lnTo>
                    <a:lnTo>
                      <a:pt x="10904" y="13140"/>
                    </a:lnTo>
                    <a:lnTo>
                      <a:pt x="10928" y="13320"/>
                    </a:lnTo>
                    <a:lnTo>
                      <a:pt x="10928" y="360"/>
                    </a:lnTo>
                    <a:lnTo>
                      <a:pt x="10926" y="360"/>
                    </a:lnTo>
                    <a:lnTo>
                      <a:pt x="10926" y="540"/>
                    </a:lnTo>
                    <a:lnTo>
                      <a:pt x="10896" y="540"/>
                    </a:lnTo>
                    <a:lnTo>
                      <a:pt x="10896" y="720"/>
                    </a:lnTo>
                    <a:lnTo>
                      <a:pt x="10870" y="720"/>
                    </a:lnTo>
                    <a:lnTo>
                      <a:pt x="10881" y="540"/>
                    </a:lnTo>
                    <a:lnTo>
                      <a:pt x="10896" y="540"/>
                    </a:lnTo>
                    <a:lnTo>
                      <a:pt x="10926" y="360"/>
                    </a:lnTo>
                    <a:lnTo>
                      <a:pt x="10867" y="360"/>
                    </a:lnTo>
                    <a:lnTo>
                      <a:pt x="10867" y="720"/>
                    </a:lnTo>
                    <a:lnTo>
                      <a:pt x="10852" y="900"/>
                    </a:lnTo>
                    <a:lnTo>
                      <a:pt x="10842" y="900"/>
                    </a:lnTo>
                    <a:lnTo>
                      <a:pt x="10857" y="720"/>
                    </a:lnTo>
                    <a:lnTo>
                      <a:pt x="10867" y="720"/>
                    </a:lnTo>
                    <a:lnTo>
                      <a:pt x="10867" y="360"/>
                    </a:lnTo>
                    <a:lnTo>
                      <a:pt x="10689" y="360"/>
                    </a:lnTo>
                    <a:lnTo>
                      <a:pt x="10600" y="180"/>
                    </a:lnTo>
                    <a:lnTo>
                      <a:pt x="10526" y="180"/>
                    </a:lnTo>
                    <a:lnTo>
                      <a:pt x="10482" y="360"/>
                    </a:lnTo>
                    <a:lnTo>
                      <a:pt x="10439" y="360"/>
                    </a:lnTo>
                    <a:lnTo>
                      <a:pt x="10399" y="540"/>
                    </a:lnTo>
                    <a:lnTo>
                      <a:pt x="10348" y="540"/>
                    </a:lnTo>
                    <a:lnTo>
                      <a:pt x="10348" y="14220"/>
                    </a:lnTo>
                    <a:lnTo>
                      <a:pt x="10186" y="14220"/>
                    </a:lnTo>
                    <a:lnTo>
                      <a:pt x="10186" y="14580"/>
                    </a:lnTo>
                    <a:lnTo>
                      <a:pt x="10166" y="14580"/>
                    </a:lnTo>
                    <a:lnTo>
                      <a:pt x="10131" y="14400"/>
                    </a:lnTo>
                    <a:lnTo>
                      <a:pt x="10141" y="14400"/>
                    </a:lnTo>
                    <a:lnTo>
                      <a:pt x="10156" y="14220"/>
                    </a:lnTo>
                    <a:lnTo>
                      <a:pt x="10038" y="14220"/>
                    </a:lnTo>
                    <a:lnTo>
                      <a:pt x="10038" y="14400"/>
                    </a:lnTo>
                    <a:lnTo>
                      <a:pt x="10052" y="14580"/>
                    </a:lnTo>
                    <a:lnTo>
                      <a:pt x="10083" y="14580"/>
                    </a:lnTo>
                    <a:lnTo>
                      <a:pt x="10140" y="14760"/>
                    </a:lnTo>
                    <a:lnTo>
                      <a:pt x="10171" y="14940"/>
                    </a:lnTo>
                    <a:lnTo>
                      <a:pt x="10067" y="14940"/>
                    </a:lnTo>
                    <a:lnTo>
                      <a:pt x="10052" y="15120"/>
                    </a:lnTo>
                    <a:lnTo>
                      <a:pt x="10038" y="15120"/>
                    </a:lnTo>
                    <a:lnTo>
                      <a:pt x="10038" y="14940"/>
                    </a:lnTo>
                    <a:lnTo>
                      <a:pt x="10052" y="14940"/>
                    </a:lnTo>
                    <a:lnTo>
                      <a:pt x="10052" y="14760"/>
                    </a:lnTo>
                    <a:lnTo>
                      <a:pt x="10038" y="14760"/>
                    </a:lnTo>
                    <a:lnTo>
                      <a:pt x="10038" y="14580"/>
                    </a:lnTo>
                    <a:lnTo>
                      <a:pt x="10023" y="14580"/>
                    </a:lnTo>
                    <a:lnTo>
                      <a:pt x="10023" y="14940"/>
                    </a:lnTo>
                    <a:lnTo>
                      <a:pt x="10008" y="14940"/>
                    </a:lnTo>
                    <a:lnTo>
                      <a:pt x="9993" y="14850"/>
                    </a:lnTo>
                    <a:lnTo>
                      <a:pt x="9993" y="15300"/>
                    </a:lnTo>
                    <a:lnTo>
                      <a:pt x="9970" y="15300"/>
                    </a:lnTo>
                    <a:lnTo>
                      <a:pt x="9970" y="16560"/>
                    </a:lnTo>
                    <a:lnTo>
                      <a:pt x="9958" y="16740"/>
                    </a:lnTo>
                    <a:lnTo>
                      <a:pt x="9949" y="16920"/>
                    </a:lnTo>
                    <a:lnTo>
                      <a:pt x="9934" y="16920"/>
                    </a:lnTo>
                    <a:lnTo>
                      <a:pt x="9934" y="16740"/>
                    </a:lnTo>
                    <a:lnTo>
                      <a:pt x="9936" y="16740"/>
                    </a:lnTo>
                    <a:lnTo>
                      <a:pt x="9940" y="16560"/>
                    </a:lnTo>
                    <a:lnTo>
                      <a:pt x="9970" y="16560"/>
                    </a:lnTo>
                    <a:lnTo>
                      <a:pt x="9970" y="15300"/>
                    </a:lnTo>
                    <a:lnTo>
                      <a:pt x="9934" y="15300"/>
                    </a:lnTo>
                    <a:lnTo>
                      <a:pt x="9934" y="17820"/>
                    </a:lnTo>
                    <a:lnTo>
                      <a:pt x="9889" y="18000"/>
                    </a:lnTo>
                    <a:lnTo>
                      <a:pt x="9889" y="17820"/>
                    </a:lnTo>
                    <a:lnTo>
                      <a:pt x="9904" y="17820"/>
                    </a:lnTo>
                    <a:lnTo>
                      <a:pt x="9904" y="17640"/>
                    </a:lnTo>
                    <a:lnTo>
                      <a:pt x="9919" y="17640"/>
                    </a:lnTo>
                    <a:lnTo>
                      <a:pt x="9919" y="17820"/>
                    </a:lnTo>
                    <a:lnTo>
                      <a:pt x="9934" y="17820"/>
                    </a:lnTo>
                    <a:lnTo>
                      <a:pt x="9934" y="15300"/>
                    </a:lnTo>
                    <a:lnTo>
                      <a:pt x="9870" y="15300"/>
                    </a:lnTo>
                    <a:lnTo>
                      <a:pt x="9924" y="15120"/>
                    </a:lnTo>
                    <a:lnTo>
                      <a:pt x="9949" y="14940"/>
                    </a:lnTo>
                    <a:lnTo>
                      <a:pt x="9993" y="15300"/>
                    </a:lnTo>
                    <a:lnTo>
                      <a:pt x="9993" y="14850"/>
                    </a:lnTo>
                    <a:lnTo>
                      <a:pt x="9978" y="14760"/>
                    </a:lnTo>
                    <a:lnTo>
                      <a:pt x="10023" y="14760"/>
                    </a:lnTo>
                    <a:lnTo>
                      <a:pt x="10023" y="14580"/>
                    </a:lnTo>
                    <a:lnTo>
                      <a:pt x="9993" y="14580"/>
                    </a:lnTo>
                    <a:lnTo>
                      <a:pt x="10008" y="14400"/>
                    </a:lnTo>
                    <a:lnTo>
                      <a:pt x="10023" y="14400"/>
                    </a:lnTo>
                    <a:lnTo>
                      <a:pt x="10038" y="14220"/>
                    </a:lnTo>
                    <a:lnTo>
                      <a:pt x="9958" y="14220"/>
                    </a:lnTo>
                    <a:lnTo>
                      <a:pt x="9949" y="14201"/>
                    </a:lnTo>
                    <a:lnTo>
                      <a:pt x="9949" y="14400"/>
                    </a:lnTo>
                    <a:lnTo>
                      <a:pt x="9916" y="14580"/>
                    </a:lnTo>
                    <a:lnTo>
                      <a:pt x="9884" y="14760"/>
                    </a:lnTo>
                    <a:lnTo>
                      <a:pt x="9861" y="14760"/>
                    </a:lnTo>
                    <a:lnTo>
                      <a:pt x="9888" y="14580"/>
                    </a:lnTo>
                    <a:lnTo>
                      <a:pt x="9911" y="14580"/>
                    </a:lnTo>
                    <a:lnTo>
                      <a:pt x="9934" y="14400"/>
                    </a:lnTo>
                    <a:lnTo>
                      <a:pt x="9949" y="14400"/>
                    </a:lnTo>
                    <a:lnTo>
                      <a:pt x="9949" y="14201"/>
                    </a:lnTo>
                    <a:lnTo>
                      <a:pt x="9813" y="13906"/>
                    </a:lnTo>
                    <a:lnTo>
                      <a:pt x="9813" y="15657"/>
                    </a:lnTo>
                    <a:lnTo>
                      <a:pt x="9778" y="15622"/>
                    </a:lnTo>
                    <a:lnTo>
                      <a:pt x="9778" y="15840"/>
                    </a:lnTo>
                    <a:lnTo>
                      <a:pt x="9754" y="16020"/>
                    </a:lnTo>
                    <a:lnTo>
                      <a:pt x="9728" y="16200"/>
                    </a:lnTo>
                    <a:lnTo>
                      <a:pt x="9697" y="16200"/>
                    </a:lnTo>
                    <a:lnTo>
                      <a:pt x="9697" y="16380"/>
                    </a:lnTo>
                    <a:lnTo>
                      <a:pt x="9682" y="16560"/>
                    </a:lnTo>
                    <a:lnTo>
                      <a:pt x="9667" y="16560"/>
                    </a:lnTo>
                    <a:lnTo>
                      <a:pt x="9667" y="16920"/>
                    </a:lnTo>
                    <a:lnTo>
                      <a:pt x="9653" y="17100"/>
                    </a:lnTo>
                    <a:lnTo>
                      <a:pt x="9638" y="17100"/>
                    </a:lnTo>
                    <a:lnTo>
                      <a:pt x="9638" y="17280"/>
                    </a:lnTo>
                    <a:lnTo>
                      <a:pt x="9579" y="17280"/>
                    </a:lnTo>
                    <a:lnTo>
                      <a:pt x="9579" y="18180"/>
                    </a:lnTo>
                    <a:lnTo>
                      <a:pt x="9519" y="18180"/>
                    </a:lnTo>
                    <a:lnTo>
                      <a:pt x="9534" y="18000"/>
                    </a:lnTo>
                    <a:lnTo>
                      <a:pt x="9579" y="18000"/>
                    </a:lnTo>
                    <a:lnTo>
                      <a:pt x="9579" y="17280"/>
                    </a:lnTo>
                    <a:lnTo>
                      <a:pt x="9534" y="17280"/>
                    </a:lnTo>
                    <a:lnTo>
                      <a:pt x="9460" y="17180"/>
                    </a:lnTo>
                    <a:lnTo>
                      <a:pt x="9460" y="18360"/>
                    </a:lnTo>
                    <a:lnTo>
                      <a:pt x="9445" y="18360"/>
                    </a:lnTo>
                    <a:lnTo>
                      <a:pt x="9445" y="18270"/>
                    </a:lnTo>
                    <a:lnTo>
                      <a:pt x="9460" y="18360"/>
                    </a:lnTo>
                    <a:lnTo>
                      <a:pt x="9460" y="17180"/>
                    </a:lnTo>
                    <a:lnTo>
                      <a:pt x="9401" y="17100"/>
                    </a:lnTo>
                    <a:lnTo>
                      <a:pt x="9392" y="16920"/>
                    </a:lnTo>
                    <a:lnTo>
                      <a:pt x="9380" y="16740"/>
                    </a:lnTo>
                    <a:lnTo>
                      <a:pt x="9375" y="16636"/>
                    </a:lnTo>
                    <a:lnTo>
                      <a:pt x="9375" y="18540"/>
                    </a:lnTo>
                    <a:lnTo>
                      <a:pt x="9355" y="18540"/>
                    </a:lnTo>
                    <a:lnTo>
                      <a:pt x="9299" y="18180"/>
                    </a:lnTo>
                    <a:lnTo>
                      <a:pt x="9268" y="18000"/>
                    </a:lnTo>
                    <a:lnTo>
                      <a:pt x="9342" y="18000"/>
                    </a:lnTo>
                    <a:lnTo>
                      <a:pt x="9375" y="18540"/>
                    </a:lnTo>
                    <a:lnTo>
                      <a:pt x="9375" y="16636"/>
                    </a:lnTo>
                    <a:lnTo>
                      <a:pt x="9371" y="16560"/>
                    </a:lnTo>
                    <a:lnTo>
                      <a:pt x="9431" y="16560"/>
                    </a:lnTo>
                    <a:lnTo>
                      <a:pt x="9431" y="16380"/>
                    </a:lnTo>
                    <a:lnTo>
                      <a:pt x="9445" y="16380"/>
                    </a:lnTo>
                    <a:lnTo>
                      <a:pt x="9445" y="16560"/>
                    </a:lnTo>
                    <a:lnTo>
                      <a:pt x="9475" y="16740"/>
                    </a:lnTo>
                    <a:lnTo>
                      <a:pt x="9513" y="16740"/>
                    </a:lnTo>
                    <a:lnTo>
                      <a:pt x="9614" y="16920"/>
                    </a:lnTo>
                    <a:lnTo>
                      <a:pt x="9667" y="16920"/>
                    </a:lnTo>
                    <a:lnTo>
                      <a:pt x="9667" y="16560"/>
                    </a:lnTo>
                    <a:lnTo>
                      <a:pt x="9653" y="16560"/>
                    </a:lnTo>
                    <a:lnTo>
                      <a:pt x="9653" y="16740"/>
                    </a:lnTo>
                    <a:lnTo>
                      <a:pt x="9579" y="16740"/>
                    </a:lnTo>
                    <a:lnTo>
                      <a:pt x="9623" y="16560"/>
                    </a:lnTo>
                    <a:lnTo>
                      <a:pt x="9653" y="16560"/>
                    </a:lnTo>
                    <a:lnTo>
                      <a:pt x="9697" y="16380"/>
                    </a:lnTo>
                    <a:lnTo>
                      <a:pt x="9697" y="16200"/>
                    </a:lnTo>
                    <a:lnTo>
                      <a:pt x="9593" y="16200"/>
                    </a:lnTo>
                    <a:lnTo>
                      <a:pt x="9593" y="16290"/>
                    </a:lnTo>
                    <a:lnTo>
                      <a:pt x="9579" y="16200"/>
                    </a:lnTo>
                    <a:lnTo>
                      <a:pt x="9593" y="16200"/>
                    </a:lnTo>
                    <a:lnTo>
                      <a:pt x="9579" y="16020"/>
                    </a:lnTo>
                    <a:lnTo>
                      <a:pt x="9564" y="16200"/>
                    </a:lnTo>
                    <a:lnTo>
                      <a:pt x="9534" y="16200"/>
                    </a:lnTo>
                    <a:lnTo>
                      <a:pt x="9534" y="16020"/>
                    </a:lnTo>
                    <a:lnTo>
                      <a:pt x="9519" y="16020"/>
                    </a:lnTo>
                    <a:lnTo>
                      <a:pt x="9505" y="15840"/>
                    </a:lnTo>
                    <a:lnTo>
                      <a:pt x="9505" y="16020"/>
                    </a:lnTo>
                    <a:lnTo>
                      <a:pt x="9519" y="16200"/>
                    </a:lnTo>
                    <a:lnTo>
                      <a:pt x="9490" y="16200"/>
                    </a:lnTo>
                    <a:lnTo>
                      <a:pt x="9490" y="16020"/>
                    </a:lnTo>
                    <a:lnTo>
                      <a:pt x="9431" y="16020"/>
                    </a:lnTo>
                    <a:lnTo>
                      <a:pt x="9416" y="16200"/>
                    </a:lnTo>
                    <a:lnTo>
                      <a:pt x="9386" y="16200"/>
                    </a:lnTo>
                    <a:lnTo>
                      <a:pt x="9401" y="16020"/>
                    </a:lnTo>
                    <a:lnTo>
                      <a:pt x="9386" y="16020"/>
                    </a:lnTo>
                    <a:lnTo>
                      <a:pt x="9386" y="15840"/>
                    </a:lnTo>
                    <a:lnTo>
                      <a:pt x="9401" y="15840"/>
                    </a:lnTo>
                    <a:lnTo>
                      <a:pt x="9401" y="16020"/>
                    </a:lnTo>
                    <a:lnTo>
                      <a:pt x="9431" y="16020"/>
                    </a:lnTo>
                    <a:lnTo>
                      <a:pt x="9431" y="15840"/>
                    </a:lnTo>
                    <a:lnTo>
                      <a:pt x="9534" y="15840"/>
                    </a:lnTo>
                    <a:lnTo>
                      <a:pt x="9549" y="16020"/>
                    </a:lnTo>
                    <a:lnTo>
                      <a:pt x="9564" y="16020"/>
                    </a:lnTo>
                    <a:lnTo>
                      <a:pt x="9622" y="15840"/>
                    </a:lnTo>
                    <a:lnTo>
                      <a:pt x="9778" y="15840"/>
                    </a:lnTo>
                    <a:lnTo>
                      <a:pt x="9778" y="15622"/>
                    </a:lnTo>
                    <a:lnTo>
                      <a:pt x="9638" y="15480"/>
                    </a:lnTo>
                    <a:lnTo>
                      <a:pt x="9765" y="15480"/>
                    </a:lnTo>
                    <a:lnTo>
                      <a:pt x="9801" y="15300"/>
                    </a:lnTo>
                    <a:lnTo>
                      <a:pt x="9803" y="15480"/>
                    </a:lnTo>
                    <a:lnTo>
                      <a:pt x="9813" y="15657"/>
                    </a:lnTo>
                    <a:lnTo>
                      <a:pt x="9813" y="13906"/>
                    </a:lnTo>
                    <a:lnTo>
                      <a:pt x="9792" y="13860"/>
                    </a:lnTo>
                    <a:lnTo>
                      <a:pt x="9712" y="13680"/>
                    </a:lnTo>
                    <a:lnTo>
                      <a:pt x="9682" y="13680"/>
                    </a:lnTo>
                    <a:lnTo>
                      <a:pt x="9648" y="13540"/>
                    </a:lnTo>
                    <a:lnTo>
                      <a:pt x="9648" y="13860"/>
                    </a:lnTo>
                    <a:lnTo>
                      <a:pt x="9632" y="14040"/>
                    </a:lnTo>
                    <a:lnTo>
                      <a:pt x="9620" y="14220"/>
                    </a:lnTo>
                    <a:lnTo>
                      <a:pt x="9608" y="14400"/>
                    </a:lnTo>
                    <a:lnTo>
                      <a:pt x="9593" y="14400"/>
                    </a:lnTo>
                    <a:lnTo>
                      <a:pt x="9593" y="15660"/>
                    </a:lnTo>
                    <a:lnTo>
                      <a:pt x="9579" y="15660"/>
                    </a:lnTo>
                    <a:lnTo>
                      <a:pt x="9579" y="15480"/>
                    </a:lnTo>
                    <a:lnTo>
                      <a:pt x="9593" y="15480"/>
                    </a:lnTo>
                    <a:lnTo>
                      <a:pt x="9593" y="14400"/>
                    </a:lnTo>
                    <a:lnTo>
                      <a:pt x="9579" y="14400"/>
                    </a:lnTo>
                    <a:lnTo>
                      <a:pt x="9579" y="14220"/>
                    </a:lnTo>
                    <a:lnTo>
                      <a:pt x="9564" y="14040"/>
                    </a:lnTo>
                    <a:lnTo>
                      <a:pt x="9593" y="14040"/>
                    </a:lnTo>
                    <a:lnTo>
                      <a:pt x="9579" y="13860"/>
                    </a:lnTo>
                    <a:lnTo>
                      <a:pt x="9648" y="13860"/>
                    </a:lnTo>
                    <a:lnTo>
                      <a:pt x="9648" y="13540"/>
                    </a:lnTo>
                    <a:lnTo>
                      <a:pt x="9638" y="13500"/>
                    </a:lnTo>
                    <a:lnTo>
                      <a:pt x="9623" y="13500"/>
                    </a:lnTo>
                    <a:lnTo>
                      <a:pt x="9645" y="13320"/>
                    </a:lnTo>
                    <a:lnTo>
                      <a:pt x="9845" y="13320"/>
                    </a:lnTo>
                    <a:lnTo>
                      <a:pt x="9845" y="13140"/>
                    </a:lnTo>
                    <a:lnTo>
                      <a:pt x="9875" y="13140"/>
                    </a:lnTo>
                    <a:lnTo>
                      <a:pt x="9875" y="13320"/>
                    </a:lnTo>
                    <a:lnTo>
                      <a:pt x="9968" y="13500"/>
                    </a:lnTo>
                    <a:lnTo>
                      <a:pt x="10056" y="13680"/>
                    </a:lnTo>
                    <a:lnTo>
                      <a:pt x="10150" y="13860"/>
                    </a:lnTo>
                    <a:lnTo>
                      <a:pt x="10304" y="13860"/>
                    </a:lnTo>
                    <a:lnTo>
                      <a:pt x="10348" y="14220"/>
                    </a:lnTo>
                    <a:lnTo>
                      <a:pt x="10348" y="540"/>
                    </a:lnTo>
                    <a:lnTo>
                      <a:pt x="10260" y="540"/>
                    </a:lnTo>
                    <a:lnTo>
                      <a:pt x="10245" y="360"/>
                    </a:lnTo>
                    <a:lnTo>
                      <a:pt x="10230" y="360"/>
                    </a:lnTo>
                    <a:lnTo>
                      <a:pt x="10166" y="180"/>
                    </a:lnTo>
                    <a:lnTo>
                      <a:pt x="9998" y="180"/>
                    </a:lnTo>
                    <a:lnTo>
                      <a:pt x="10032" y="360"/>
                    </a:lnTo>
                    <a:lnTo>
                      <a:pt x="10052" y="540"/>
                    </a:lnTo>
                    <a:lnTo>
                      <a:pt x="9956" y="540"/>
                    </a:lnTo>
                    <a:lnTo>
                      <a:pt x="9907" y="360"/>
                    </a:lnTo>
                    <a:lnTo>
                      <a:pt x="9845" y="360"/>
                    </a:lnTo>
                    <a:lnTo>
                      <a:pt x="9830" y="180"/>
                    </a:lnTo>
                    <a:lnTo>
                      <a:pt x="9831" y="0"/>
                    </a:lnTo>
                    <a:lnTo>
                      <a:pt x="9702" y="0"/>
                    </a:lnTo>
                    <a:lnTo>
                      <a:pt x="9675" y="180"/>
                    </a:lnTo>
                    <a:lnTo>
                      <a:pt x="9623" y="180"/>
                    </a:lnTo>
                    <a:lnTo>
                      <a:pt x="9488" y="0"/>
                    </a:lnTo>
                    <a:lnTo>
                      <a:pt x="9377" y="180"/>
                    </a:lnTo>
                    <a:lnTo>
                      <a:pt x="9327" y="292"/>
                    </a:lnTo>
                    <a:lnTo>
                      <a:pt x="9327" y="14400"/>
                    </a:lnTo>
                    <a:lnTo>
                      <a:pt x="9297" y="14580"/>
                    </a:lnTo>
                    <a:lnTo>
                      <a:pt x="9265" y="14580"/>
                    </a:lnTo>
                    <a:lnTo>
                      <a:pt x="9260" y="14400"/>
                    </a:lnTo>
                    <a:lnTo>
                      <a:pt x="9255" y="14400"/>
                    </a:lnTo>
                    <a:lnTo>
                      <a:pt x="9253" y="14220"/>
                    </a:lnTo>
                    <a:lnTo>
                      <a:pt x="9275" y="14220"/>
                    </a:lnTo>
                    <a:lnTo>
                      <a:pt x="9295" y="14400"/>
                    </a:lnTo>
                    <a:lnTo>
                      <a:pt x="9327" y="14400"/>
                    </a:lnTo>
                    <a:lnTo>
                      <a:pt x="9327" y="292"/>
                    </a:lnTo>
                    <a:lnTo>
                      <a:pt x="9296" y="360"/>
                    </a:lnTo>
                    <a:lnTo>
                      <a:pt x="9253" y="900"/>
                    </a:lnTo>
                    <a:lnTo>
                      <a:pt x="9253" y="1080"/>
                    </a:lnTo>
                    <a:lnTo>
                      <a:pt x="9223" y="1080"/>
                    </a:lnTo>
                    <a:lnTo>
                      <a:pt x="9194" y="1260"/>
                    </a:lnTo>
                    <a:lnTo>
                      <a:pt x="9164" y="1080"/>
                    </a:lnTo>
                    <a:lnTo>
                      <a:pt x="9133" y="1080"/>
                    </a:lnTo>
                    <a:lnTo>
                      <a:pt x="9133" y="17460"/>
                    </a:lnTo>
                    <a:lnTo>
                      <a:pt x="9077" y="17640"/>
                    </a:lnTo>
                    <a:lnTo>
                      <a:pt x="9046" y="17640"/>
                    </a:lnTo>
                    <a:lnTo>
                      <a:pt x="9090" y="17460"/>
                    </a:lnTo>
                    <a:lnTo>
                      <a:pt x="9133" y="17460"/>
                    </a:lnTo>
                    <a:lnTo>
                      <a:pt x="9133" y="1080"/>
                    </a:lnTo>
                    <a:lnTo>
                      <a:pt x="9120" y="1080"/>
                    </a:lnTo>
                    <a:lnTo>
                      <a:pt x="9100" y="900"/>
                    </a:lnTo>
                    <a:lnTo>
                      <a:pt x="9083" y="720"/>
                    </a:lnTo>
                    <a:lnTo>
                      <a:pt x="9066" y="720"/>
                    </a:lnTo>
                    <a:lnTo>
                      <a:pt x="9060" y="674"/>
                    </a:lnTo>
                    <a:lnTo>
                      <a:pt x="9060" y="16920"/>
                    </a:lnTo>
                    <a:lnTo>
                      <a:pt x="9001" y="17100"/>
                    </a:lnTo>
                    <a:lnTo>
                      <a:pt x="8972" y="17100"/>
                    </a:lnTo>
                    <a:lnTo>
                      <a:pt x="8972" y="17280"/>
                    </a:lnTo>
                    <a:lnTo>
                      <a:pt x="8927" y="17280"/>
                    </a:lnTo>
                    <a:lnTo>
                      <a:pt x="8885" y="17100"/>
                    </a:lnTo>
                    <a:lnTo>
                      <a:pt x="8809" y="17100"/>
                    </a:lnTo>
                    <a:lnTo>
                      <a:pt x="8824" y="16920"/>
                    </a:lnTo>
                    <a:lnTo>
                      <a:pt x="8838" y="16920"/>
                    </a:lnTo>
                    <a:lnTo>
                      <a:pt x="8868" y="16740"/>
                    </a:lnTo>
                    <a:lnTo>
                      <a:pt x="8720" y="16740"/>
                    </a:lnTo>
                    <a:lnTo>
                      <a:pt x="8720" y="16560"/>
                    </a:lnTo>
                    <a:lnTo>
                      <a:pt x="8705" y="16560"/>
                    </a:lnTo>
                    <a:lnTo>
                      <a:pt x="8705" y="16380"/>
                    </a:lnTo>
                    <a:lnTo>
                      <a:pt x="8868" y="16380"/>
                    </a:lnTo>
                    <a:lnTo>
                      <a:pt x="8868" y="16200"/>
                    </a:lnTo>
                    <a:lnTo>
                      <a:pt x="8883" y="16200"/>
                    </a:lnTo>
                    <a:lnTo>
                      <a:pt x="8883" y="16380"/>
                    </a:lnTo>
                    <a:lnTo>
                      <a:pt x="8868" y="16380"/>
                    </a:lnTo>
                    <a:lnTo>
                      <a:pt x="8868" y="16560"/>
                    </a:lnTo>
                    <a:lnTo>
                      <a:pt x="8883" y="16560"/>
                    </a:lnTo>
                    <a:lnTo>
                      <a:pt x="8883" y="16740"/>
                    </a:lnTo>
                    <a:lnTo>
                      <a:pt x="8952" y="16740"/>
                    </a:lnTo>
                    <a:lnTo>
                      <a:pt x="8979" y="16920"/>
                    </a:lnTo>
                    <a:lnTo>
                      <a:pt x="9060" y="16920"/>
                    </a:lnTo>
                    <a:lnTo>
                      <a:pt x="9060" y="674"/>
                    </a:lnTo>
                    <a:lnTo>
                      <a:pt x="9046" y="540"/>
                    </a:lnTo>
                    <a:lnTo>
                      <a:pt x="9046" y="15660"/>
                    </a:lnTo>
                    <a:lnTo>
                      <a:pt x="9016" y="15840"/>
                    </a:lnTo>
                    <a:lnTo>
                      <a:pt x="8986" y="15840"/>
                    </a:lnTo>
                    <a:lnTo>
                      <a:pt x="8969" y="15984"/>
                    </a:lnTo>
                    <a:lnTo>
                      <a:pt x="8957" y="15840"/>
                    </a:lnTo>
                    <a:lnTo>
                      <a:pt x="8986" y="15840"/>
                    </a:lnTo>
                    <a:lnTo>
                      <a:pt x="8986" y="15660"/>
                    </a:lnTo>
                    <a:lnTo>
                      <a:pt x="9001" y="15660"/>
                    </a:lnTo>
                    <a:lnTo>
                      <a:pt x="9001" y="15480"/>
                    </a:lnTo>
                    <a:lnTo>
                      <a:pt x="9031" y="15660"/>
                    </a:lnTo>
                    <a:lnTo>
                      <a:pt x="9046" y="15660"/>
                    </a:lnTo>
                    <a:lnTo>
                      <a:pt x="9046" y="540"/>
                    </a:lnTo>
                    <a:lnTo>
                      <a:pt x="9038" y="540"/>
                    </a:lnTo>
                    <a:lnTo>
                      <a:pt x="9038" y="13500"/>
                    </a:lnTo>
                    <a:lnTo>
                      <a:pt x="8986" y="13500"/>
                    </a:lnTo>
                    <a:lnTo>
                      <a:pt x="8972" y="13320"/>
                    </a:lnTo>
                    <a:lnTo>
                      <a:pt x="8972" y="13500"/>
                    </a:lnTo>
                    <a:lnTo>
                      <a:pt x="8912" y="13680"/>
                    </a:lnTo>
                    <a:lnTo>
                      <a:pt x="8898" y="13716"/>
                    </a:lnTo>
                    <a:lnTo>
                      <a:pt x="8898" y="15660"/>
                    </a:lnTo>
                    <a:lnTo>
                      <a:pt x="8867" y="15840"/>
                    </a:lnTo>
                    <a:lnTo>
                      <a:pt x="8816" y="15840"/>
                    </a:lnTo>
                    <a:lnTo>
                      <a:pt x="8794" y="16020"/>
                    </a:lnTo>
                    <a:lnTo>
                      <a:pt x="8794" y="15660"/>
                    </a:lnTo>
                    <a:lnTo>
                      <a:pt x="8898" y="15660"/>
                    </a:lnTo>
                    <a:lnTo>
                      <a:pt x="8898" y="13716"/>
                    </a:lnTo>
                    <a:lnTo>
                      <a:pt x="8838" y="13860"/>
                    </a:lnTo>
                    <a:lnTo>
                      <a:pt x="8824" y="13860"/>
                    </a:lnTo>
                    <a:lnTo>
                      <a:pt x="8838" y="14040"/>
                    </a:lnTo>
                    <a:lnTo>
                      <a:pt x="8794" y="14040"/>
                    </a:lnTo>
                    <a:lnTo>
                      <a:pt x="8809" y="13860"/>
                    </a:lnTo>
                    <a:lnTo>
                      <a:pt x="8809" y="13680"/>
                    </a:lnTo>
                    <a:lnTo>
                      <a:pt x="8912" y="13680"/>
                    </a:lnTo>
                    <a:lnTo>
                      <a:pt x="8912" y="13500"/>
                    </a:lnTo>
                    <a:lnTo>
                      <a:pt x="8927" y="13500"/>
                    </a:lnTo>
                    <a:lnTo>
                      <a:pt x="8942" y="13320"/>
                    </a:lnTo>
                    <a:lnTo>
                      <a:pt x="8942" y="13500"/>
                    </a:lnTo>
                    <a:lnTo>
                      <a:pt x="8972" y="13500"/>
                    </a:lnTo>
                    <a:lnTo>
                      <a:pt x="8972" y="13320"/>
                    </a:lnTo>
                    <a:lnTo>
                      <a:pt x="8994" y="13320"/>
                    </a:lnTo>
                    <a:lnTo>
                      <a:pt x="9038" y="13500"/>
                    </a:lnTo>
                    <a:lnTo>
                      <a:pt x="9038" y="540"/>
                    </a:lnTo>
                    <a:lnTo>
                      <a:pt x="9016" y="540"/>
                    </a:lnTo>
                    <a:lnTo>
                      <a:pt x="9016" y="11880"/>
                    </a:lnTo>
                    <a:lnTo>
                      <a:pt x="9001" y="11880"/>
                    </a:lnTo>
                    <a:lnTo>
                      <a:pt x="8986" y="11700"/>
                    </a:lnTo>
                    <a:lnTo>
                      <a:pt x="8986" y="11880"/>
                    </a:lnTo>
                    <a:lnTo>
                      <a:pt x="8977" y="11880"/>
                    </a:lnTo>
                    <a:lnTo>
                      <a:pt x="8949" y="11700"/>
                    </a:lnTo>
                    <a:lnTo>
                      <a:pt x="8898" y="11700"/>
                    </a:lnTo>
                    <a:lnTo>
                      <a:pt x="8912" y="11520"/>
                    </a:lnTo>
                    <a:lnTo>
                      <a:pt x="8957" y="11520"/>
                    </a:lnTo>
                    <a:lnTo>
                      <a:pt x="8986" y="11700"/>
                    </a:lnTo>
                    <a:lnTo>
                      <a:pt x="9016" y="11700"/>
                    </a:lnTo>
                    <a:lnTo>
                      <a:pt x="9016" y="540"/>
                    </a:lnTo>
                    <a:lnTo>
                      <a:pt x="8972" y="540"/>
                    </a:lnTo>
                    <a:lnTo>
                      <a:pt x="8933" y="360"/>
                    </a:lnTo>
                    <a:lnTo>
                      <a:pt x="8824" y="360"/>
                    </a:lnTo>
                    <a:lnTo>
                      <a:pt x="8824" y="720"/>
                    </a:lnTo>
                    <a:lnTo>
                      <a:pt x="8809" y="720"/>
                    </a:lnTo>
                    <a:lnTo>
                      <a:pt x="8794" y="540"/>
                    </a:lnTo>
                    <a:lnTo>
                      <a:pt x="8794" y="13860"/>
                    </a:lnTo>
                    <a:lnTo>
                      <a:pt x="8764" y="13860"/>
                    </a:lnTo>
                    <a:lnTo>
                      <a:pt x="8750" y="13680"/>
                    </a:lnTo>
                    <a:lnTo>
                      <a:pt x="8794" y="13680"/>
                    </a:lnTo>
                    <a:lnTo>
                      <a:pt x="8794" y="540"/>
                    </a:lnTo>
                    <a:lnTo>
                      <a:pt x="8690" y="540"/>
                    </a:lnTo>
                    <a:lnTo>
                      <a:pt x="8646" y="360"/>
                    </a:lnTo>
                    <a:lnTo>
                      <a:pt x="8587" y="360"/>
                    </a:lnTo>
                    <a:lnTo>
                      <a:pt x="8650" y="540"/>
                    </a:lnTo>
                    <a:lnTo>
                      <a:pt x="8687" y="720"/>
                    </a:lnTo>
                    <a:lnTo>
                      <a:pt x="8735" y="900"/>
                    </a:lnTo>
                    <a:lnTo>
                      <a:pt x="8735" y="15660"/>
                    </a:lnTo>
                    <a:lnTo>
                      <a:pt x="8720" y="15840"/>
                    </a:lnTo>
                    <a:lnTo>
                      <a:pt x="8705" y="15840"/>
                    </a:lnTo>
                    <a:lnTo>
                      <a:pt x="8720" y="15660"/>
                    </a:lnTo>
                    <a:lnTo>
                      <a:pt x="8735" y="15660"/>
                    </a:lnTo>
                    <a:lnTo>
                      <a:pt x="8735" y="900"/>
                    </a:lnTo>
                    <a:lnTo>
                      <a:pt x="8527" y="900"/>
                    </a:lnTo>
                    <a:lnTo>
                      <a:pt x="8462" y="540"/>
                    </a:lnTo>
                    <a:lnTo>
                      <a:pt x="8409" y="540"/>
                    </a:lnTo>
                    <a:lnTo>
                      <a:pt x="8409" y="12960"/>
                    </a:lnTo>
                    <a:lnTo>
                      <a:pt x="8394" y="13140"/>
                    </a:lnTo>
                    <a:lnTo>
                      <a:pt x="8379" y="13140"/>
                    </a:lnTo>
                    <a:lnTo>
                      <a:pt x="8320" y="12960"/>
                    </a:lnTo>
                    <a:lnTo>
                      <a:pt x="8409" y="12960"/>
                    </a:lnTo>
                    <a:lnTo>
                      <a:pt x="8409" y="540"/>
                    </a:lnTo>
                    <a:lnTo>
                      <a:pt x="8298" y="540"/>
                    </a:lnTo>
                    <a:lnTo>
                      <a:pt x="8217" y="720"/>
                    </a:lnTo>
                    <a:lnTo>
                      <a:pt x="8056" y="720"/>
                    </a:lnTo>
                    <a:lnTo>
                      <a:pt x="7961" y="900"/>
                    </a:lnTo>
                    <a:lnTo>
                      <a:pt x="7830" y="900"/>
                    </a:lnTo>
                    <a:lnTo>
                      <a:pt x="7774" y="720"/>
                    </a:lnTo>
                    <a:lnTo>
                      <a:pt x="7743" y="540"/>
                    </a:lnTo>
                    <a:lnTo>
                      <a:pt x="7693" y="540"/>
                    </a:lnTo>
                    <a:lnTo>
                      <a:pt x="7693" y="13860"/>
                    </a:lnTo>
                    <a:lnTo>
                      <a:pt x="7654" y="13860"/>
                    </a:lnTo>
                    <a:lnTo>
                      <a:pt x="7669" y="13680"/>
                    </a:lnTo>
                    <a:lnTo>
                      <a:pt x="7693" y="13860"/>
                    </a:lnTo>
                    <a:lnTo>
                      <a:pt x="7693" y="540"/>
                    </a:lnTo>
                    <a:lnTo>
                      <a:pt x="7684" y="540"/>
                    </a:lnTo>
                    <a:lnTo>
                      <a:pt x="7651" y="720"/>
                    </a:lnTo>
                    <a:lnTo>
                      <a:pt x="7630" y="720"/>
                    </a:lnTo>
                    <a:lnTo>
                      <a:pt x="7659" y="540"/>
                    </a:lnTo>
                    <a:lnTo>
                      <a:pt x="7565" y="540"/>
                    </a:lnTo>
                    <a:lnTo>
                      <a:pt x="7565" y="720"/>
                    </a:lnTo>
                    <a:lnTo>
                      <a:pt x="7550" y="720"/>
                    </a:lnTo>
                    <a:lnTo>
                      <a:pt x="7550" y="900"/>
                    </a:lnTo>
                    <a:lnTo>
                      <a:pt x="7536" y="781"/>
                    </a:lnTo>
                    <a:lnTo>
                      <a:pt x="7536" y="1080"/>
                    </a:lnTo>
                    <a:lnTo>
                      <a:pt x="7476" y="1080"/>
                    </a:lnTo>
                    <a:lnTo>
                      <a:pt x="7491" y="900"/>
                    </a:lnTo>
                    <a:lnTo>
                      <a:pt x="7521" y="900"/>
                    </a:lnTo>
                    <a:lnTo>
                      <a:pt x="7536" y="1080"/>
                    </a:lnTo>
                    <a:lnTo>
                      <a:pt x="7536" y="781"/>
                    </a:lnTo>
                    <a:lnTo>
                      <a:pt x="7528" y="720"/>
                    </a:lnTo>
                    <a:lnTo>
                      <a:pt x="7447" y="720"/>
                    </a:lnTo>
                    <a:lnTo>
                      <a:pt x="7447" y="540"/>
                    </a:lnTo>
                    <a:lnTo>
                      <a:pt x="7417" y="540"/>
                    </a:lnTo>
                    <a:lnTo>
                      <a:pt x="7402" y="720"/>
                    </a:lnTo>
                    <a:lnTo>
                      <a:pt x="7417" y="720"/>
                    </a:lnTo>
                    <a:lnTo>
                      <a:pt x="7402" y="900"/>
                    </a:lnTo>
                    <a:lnTo>
                      <a:pt x="7373" y="900"/>
                    </a:lnTo>
                    <a:lnTo>
                      <a:pt x="7402" y="1080"/>
                    </a:lnTo>
                    <a:lnTo>
                      <a:pt x="7447" y="1080"/>
                    </a:lnTo>
                    <a:lnTo>
                      <a:pt x="7388" y="1260"/>
                    </a:lnTo>
                    <a:lnTo>
                      <a:pt x="7388" y="1440"/>
                    </a:lnTo>
                    <a:lnTo>
                      <a:pt x="7402" y="1440"/>
                    </a:lnTo>
                    <a:lnTo>
                      <a:pt x="7402" y="1620"/>
                    </a:lnTo>
                    <a:lnTo>
                      <a:pt x="7506" y="1620"/>
                    </a:lnTo>
                    <a:lnTo>
                      <a:pt x="7506" y="1530"/>
                    </a:lnTo>
                    <a:lnTo>
                      <a:pt x="7521" y="1620"/>
                    </a:lnTo>
                    <a:lnTo>
                      <a:pt x="7550" y="1620"/>
                    </a:lnTo>
                    <a:lnTo>
                      <a:pt x="7565" y="1800"/>
                    </a:lnTo>
                    <a:lnTo>
                      <a:pt x="7624" y="1620"/>
                    </a:lnTo>
                    <a:lnTo>
                      <a:pt x="7639" y="1620"/>
                    </a:lnTo>
                    <a:lnTo>
                      <a:pt x="7580" y="1800"/>
                    </a:lnTo>
                    <a:lnTo>
                      <a:pt x="7476" y="1800"/>
                    </a:lnTo>
                    <a:lnTo>
                      <a:pt x="7476" y="14040"/>
                    </a:lnTo>
                    <a:lnTo>
                      <a:pt x="7462" y="14040"/>
                    </a:lnTo>
                    <a:lnTo>
                      <a:pt x="7462" y="13860"/>
                    </a:lnTo>
                    <a:lnTo>
                      <a:pt x="7476" y="13860"/>
                    </a:lnTo>
                    <a:lnTo>
                      <a:pt x="7476" y="1800"/>
                    </a:lnTo>
                    <a:lnTo>
                      <a:pt x="7462" y="1800"/>
                    </a:lnTo>
                    <a:lnTo>
                      <a:pt x="7447" y="1980"/>
                    </a:lnTo>
                    <a:lnTo>
                      <a:pt x="7417" y="1980"/>
                    </a:lnTo>
                    <a:lnTo>
                      <a:pt x="7417" y="1800"/>
                    </a:lnTo>
                    <a:lnTo>
                      <a:pt x="7402" y="1800"/>
                    </a:lnTo>
                    <a:lnTo>
                      <a:pt x="7402" y="1620"/>
                    </a:lnTo>
                    <a:lnTo>
                      <a:pt x="7388" y="1620"/>
                    </a:lnTo>
                    <a:lnTo>
                      <a:pt x="7358" y="1440"/>
                    </a:lnTo>
                    <a:lnTo>
                      <a:pt x="7343" y="1440"/>
                    </a:lnTo>
                    <a:lnTo>
                      <a:pt x="7358" y="1260"/>
                    </a:lnTo>
                    <a:lnTo>
                      <a:pt x="7358" y="1080"/>
                    </a:lnTo>
                    <a:lnTo>
                      <a:pt x="7373" y="1080"/>
                    </a:lnTo>
                    <a:lnTo>
                      <a:pt x="7373" y="900"/>
                    </a:lnTo>
                    <a:lnTo>
                      <a:pt x="7299" y="900"/>
                    </a:lnTo>
                    <a:lnTo>
                      <a:pt x="7358" y="720"/>
                    </a:lnTo>
                    <a:lnTo>
                      <a:pt x="7343" y="720"/>
                    </a:lnTo>
                    <a:lnTo>
                      <a:pt x="7314" y="540"/>
                    </a:lnTo>
                    <a:lnTo>
                      <a:pt x="7269" y="540"/>
                    </a:lnTo>
                    <a:lnTo>
                      <a:pt x="7269" y="900"/>
                    </a:lnTo>
                    <a:lnTo>
                      <a:pt x="7238" y="1080"/>
                    </a:lnTo>
                    <a:lnTo>
                      <a:pt x="7225" y="1165"/>
                    </a:lnTo>
                    <a:lnTo>
                      <a:pt x="7225" y="2160"/>
                    </a:lnTo>
                    <a:lnTo>
                      <a:pt x="7195" y="1980"/>
                    </a:lnTo>
                    <a:lnTo>
                      <a:pt x="7225" y="1980"/>
                    </a:lnTo>
                    <a:lnTo>
                      <a:pt x="7225" y="1165"/>
                    </a:lnTo>
                    <a:lnTo>
                      <a:pt x="7210" y="1260"/>
                    </a:lnTo>
                    <a:lnTo>
                      <a:pt x="7182" y="1080"/>
                    </a:lnTo>
                    <a:lnTo>
                      <a:pt x="7151" y="900"/>
                    </a:lnTo>
                    <a:lnTo>
                      <a:pt x="7269" y="900"/>
                    </a:lnTo>
                    <a:lnTo>
                      <a:pt x="7269" y="540"/>
                    </a:lnTo>
                    <a:lnTo>
                      <a:pt x="7225" y="540"/>
                    </a:lnTo>
                    <a:lnTo>
                      <a:pt x="7136" y="900"/>
                    </a:lnTo>
                    <a:lnTo>
                      <a:pt x="7091" y="900"/>
                    </a:lnTo>
                    <a:lnTo>
                      <a:pt x="7077" y="1080"/>
                    </a:lnTo>
                    <a:lnTo>
                      <a:pt x="7047" y="1080"/>
                    </a:lnTo>
                    <a:lnTo>
                      <a:pt x="7032" y="1260"/>
                    </a:lnTo>
                    <a:lnTo>
                      <a:pt x="7017" y="1260"/>
                    </a:lnTo>
                    <a:lnTo>
                      <a:pt x="7017" y="14220"/>
                    </a:lnTo>
                    <a:lnTo>
                      <a:pt x="7003" y="14220"/>
                    </a:lnTo>
                    <a:lnTo>
                      <a:pt x="6970" y="14400"/>
                    </a:lnTo>
                    <a:lnTo>
                      <a:pt x="6938" y="14580"/>
                    </a:lnTo>
                    <a:lnTo>
                      <a:pt x="6909" y="14760"/>
                    </a:lnTo>
                    <a:lnTo>
                      <a:pt x="6884" y="14940"/>
                    </a:lnTo>
                    <a:lnTo>
                      <a:pt x="6840" y="14940"/>
                    </a:lnTo>
                    <a:lnTo>
                      <a:pt x="6825" y="14760"/>
                    </a:lnTo>
                    <a:lnTo>
                      <a:pt x="6840" y="14580"/>
                    </a:lnTo>
                    <a:lnTo>
                      <a:pt x="6929" y="14400"/>
                    </a:lnTo>
                    <a:lnTo>
                      <a:pt x="6855" y="14400"/>
                    </a:lnTo>
                    <a:lnTo>
                      <a:pt x="6840" y="14220"/>
                    </a:lnTo>
                    <a:lnTo>
                      <a:pt x="6855" y="14040"/>
                    </a:lnTo>
                    <a:lnTo>
                      <a:pt x="6840" y="14040"/>
                    </a:lnTo>
                    <a:lnTo>
                      <a:pt x="6869" y="13860"/>
                    </a:lnTo>
                    <a:lnTo>
                      <a:pt x="6906" y="13860"/>
                    </a:lnTo>
                    <a:lnTo>
                      <a:pt x="6929" y="14040"/>
                    </a:lnTo>
                    <a:lnTo>
                      <a:pt x="6951" y="14040"/>
                    </a:lnTo>
                    <a:lnTo>
                      <a:pt x="6973" y="14220"/>
                    </a:lnTo>
                    <a:lnTo>
                      <a:pt x="7003" y="14220"/>
                    </a:lnTo>
                    <a:lnTo>
                      <a:pt x="7017" y="14040"/>
                    </a:lnTo>
                    <a:lnTo>
                      <a:pt x="7017" y="1260"/>
                    </a:lnTo>
                    <a:lnTo>
                      <a:pt x="7013" y="1260"/>
                    </a:lnTo>
                    <a:lnTo>
                      <a:pt x="6997" y="1440"/>
                    </a:lnTo>
                    <a:lnTo>
                      <a:pt x="6984" y="1440"/>
                    </a:lnTo>
                    <a:lnTo>
                      <a:pt x="6973" y="1620"/>
                    </a:lnTo>
                    <a:lnTo>
                      <a:pt x="6973" y="1440"/>
                    </a:lnTo>
                    <a:lnTo>
                      <a:pt x="6958" y="1440"/>
                    </a:lnTo>
                    <a:lnTo>
                      <a:pt x="6958" y="1260"/>
                    </a:lnTo>
                    <a:lnTo>
                      <a:pt x="6973" y="1080"/>
                    </a:lnTo>
                    <a:lnTo>
                      <a:pt x="6958" y="1080"/>
                    </a:lnTo>
                    <a:lnTo>
                      <a:pt x="6958" y="900"/>
                    </a:lnTo>
                    <a:lnTo>
                      <a:pt x="6911" y="900"/>
                    </a:lnTo>
                    <a:lnTo>
                      <a:pt x="6812" y="1080"/>
                    </a:lnTo>
                    <a:lnTo>
                      <a:pt x="6777" y="1080"/>
                    </a:lnTo>
                    <a:lnTo>
                      <a:pt x="6790" y="1260"/>
                    </a:lnTo>
                    <a:lnTo>
                      <a:pt x="6805" y="1260"/>
                    </a:lnTo>
                    <a:lnTo>
                      <a:pt x="6825" y="1440"/>
                    </a:lnTo>
                    <a:lnTo>
                      <a:pt x="6840" y="1440"/>
                    </a:lnTo>
                    <a:lnTo>
                      <a:pt x="6840" y="1260"/>
                    </a:lnTo>
                    <a:lnTo>
                      <a:pt x="6855" y="1260"/>
                    </a:lnTo>
                    <a:lnTo>
                      <a:pt x="6855" y="1440"/>
                    </a:lnTo>
                    <a:lnTo>
                      <a:pt x="6869" y="1440"/>
                    </a:lnTo>
                    <a:lnTo>
                      <a:pt x="6855" y="1620"/>
                    </a:lnTo>
                    <a:lnTo>
                      <a:pt x="6840" y="1620"/>
                    </a:lnTo>
                    <a:lnTo>
                      <a:pt x="6840" y="1800"/>
                    </a:lnTo>
                    <a:lnTo>
                      <a:pt x="6825" y="1980"/>
                    </a:lnTo>
                    <a:lnTo>
                      <a:pt x="6810" y="1980"/>
                    </a:lnTo>
                    <a:lnTo>
                      <a:pt x="6810" y="14940"/>
                    </a:lnTo>
                    <a:lnTo>
                      <a:pt x="6766" y="14940"/>
                    </a:lnTo>
                    <a:lnTo>
                      <a:pt x="6744" y="15120"/>
                    </a:lnTo>
                    <a:lnTo>
                      <a:pt x="6721" y="15120"/>
                    </a:lnTo>
                    <a:lnTo>
                      <a:pt x="6710" y="14940"/>
                    </a:lnTo>
                    <a:lnTo>
                      <a:pt x="6688" y="14760"/>
                    </a:lnTo>
                    <a:lnTo>
                      <a:pt x="6677" y="14580"/>
                    </a:lnTo>
                    <a:lnTo>
                      <a:pt x="6795" y="14580"/>
                    </a:lnTo>
                    <a:lnTo>
                      <a:pt x="6795" y="14760"/>
                    </a:lnTo>
                    <a:lnTo>
                      <a:pt x="6810" y="14760"/>
                    </a:lnTo>
                    <a:lnTo>
                      <a:pt x="6810" y="6660"/>
                    </a:lnTo>
                    <a:lnTo>
                      <a:pt x="6795" y="6660"/>
                    </a:lnTo>
                    <a:lnTo>
                      <a:pt x="6795" y="6480"/>
                    </a:lnTo>
                    <a:lnTo>
                      <a:pt x="6810" y="6480"/>
                    </a:lnTo>
                    <a:lnTo>
                      <a:pt x="6810" y="2340"/>
                    </a:lnTo>
                    <a:lnTo>
                      <a:pt x="6790" y="2160"/>
                    </a:lnTo>
                    <a:lnTo>
                      <a:pt x="6795" y="2160"/>
                    </a:lnTo>
                    <a:lnTo>
                      <a:pt x="6810" y="2340"/>
                    </a:lnTo>
                    <a:lnTo>
                      <a:pt x="6810" y="1980"/>
                    </a:lnTo>
                    <a:lnTo>
                      <a:pt x="6795" y="1980"/>
                    </a:lnTo>
                    <a:lnTo>
                      <a:pt x="6810" y="1800"/>
                    </a:lnTo>
                    <a:lnTo>
                      <a:pt x="6840" y="1800"/>
                    </a:lnTo>
                    <a:lnTo>
                      <a:pt x="6840" y="1620"/>
                    </a:lnTo>
                    <a:lnTo>
                      <a:pt x="6810" y="1620"/>
                    </a:lnTo>
                    <a:lnTo>
                      <a:pt x="6797" y="1440"/>
                    </a:lnTo>
                    <a:lnTo>
                      <a:pt x="6781" y="1440"/>
                    </a:lnTo>
                    <a:lnTo>
                      <a:pt x="6764" y="1260"/>
                    </a:lnTo>
                    <a:lnTo>
                      <a:pt x="6751" y="1260"/>
                    </a:lnTo>
                    <a:lnTo>
                      <a:pt x="6738" y="1440"/>
                    </a:lnTo>
                    <a:lnTo>
                      <a:pt x="6705" y="1620"/>
                    </a:lnTo>
                    <a:lnTo>
                      <a:pt x="6692" y="1800"/>
                    </a:lnTo>
                    <a:lnTo>
                      <a:pt x="6707" y="1800"/>
                    </a:lnTo>
                    <a:lnTo>
                      <a:pt x="6707" y="1980"/>
                    </a:lnTo>
                    <a:lnTo>
                      <a:pt x="6721" y="1980"/>
                    </a:lnTo>
                    <a:lnTo>
                      <a:pt x="6736" y="1800"/>
                    </a:lnTo>
                    <a:lnTo>
                      <a:pt x="6751" y="1800"/>
                    </a:lnTo>
                    <a:lnTo>
                      <a:pt x="6766" y="1980"/>
                    </a:lnTo>
                    <a:lnTo>
                      <a:pt x="6751" y="1980"/>
                    </a:lnTo>
                    <a:lnTo>
                      <a:pt x="6766" y="2160"/>
                    </a:lnTo>
                    <a:lnTo>
                      <a:pt x="6756" y="2160"/>
                    </a:lnTo>
                    <a:lnTo>
                      <a:pt x="6736" y="1980"/>
                    </a:lnTo>
                    <a:lnTo>
                      <a:pt x="6721" y="2160"/>
                    </a:lnTo>
                    <a:lnTo>
                      <a:pt x="6707" y="1980"/>
                    </a:lnTo>
                    <a:lnTo>
                      <a:pt x="6692" y="1980"/>
                    </a:lnTo>
                    <a:lnTo>
                      <a:pt x="6677" y="1800"/>
                    </a:lnTo>
                    <a:lnTo>
                      <a:pt x="6662" y="1679"/>
                    </a:lnTo>
                    <a:lnTo>
                      <a:pt x="6662" y="14940"/>
                    </a:lnTo>
                    <a:lnTo>
                      <a:pt x="6632" y="14940"/>
                    </a:lnTo>
                    <a:lnTo>
                      <a:pt x="6647" y="15120"/>
                    </a:lnTo>
                    <a:lnTo>
                      <a:pt x="6627" y="15300"/>
                    </a:lnTo>
                    <a:lnTo>
                      <a:pt x="6603" y="15300"/>
                    </a:lnTo>
                    <a:lnTo>
                      <a:pt x="6603" y="16200"/>
                    </a:lnTo>
                    <a:lnTo>
                      <a:pt x="6588" y="16200"/>
                    </a:lnTo>
                    <a:lnTo>
                      <a:pt x="6588" y="16020"/>
                    </a:lnTo>
                    <a:lnTo>
                      <a:pt x="6603" y="16200"/>
                    </a:lnTo>
                    <a:lnTo>
                      <a:pt x="6603" y="15300"/>
                    </a:lnTo>
                    <a:lnTo>
                      <a:pt x="6593" y="15300"/>
                    </a:lnTo>
                    <a:lnTo>
                      <a:pt x="6573" y="15120"/>
                    </a:lnTo>
                    <a:lnTo>
                      <a:pt x="6553" y="15300"/>
                    </a:lnTo>
                    <a:lnTo>
                      <a:pt x="6519" y="15480"/>
                    </a:lnTo>
                    <a:lnTo>
                      <a:pt x="6499" y="15660"/>
                    </a:lnTo>
                    <a:lnTo>
                      <a:pt x="6514" y="15660"/>
                    </a:lnTo>
                    <a:lnTo>
                      <a:pt x="6514" y="15840"/>
                    </a:lnTo>
                    <a:lnTo>
                      <a:pt x="6588" y="15840"/>
                    </a:lnTo>
                    <a:lnTo>
                      <a:pt x="6573" y="16020"/>
                    </a:lnTo>
                    <a:lnTo>
                      <a:pt x="6529" y="16020"/>
                    </a:lnTo>
                    <a:lnTo>
                      <a:pt x="6499" y="15840"/>
                    </a:lnTo>
                    <a:lnTo>
                      <a:pt x="6499" y="16560"/>
                    </a:lnTo>
                    <a:lnTo>
                      <a:pt x="6486" y="16560"/>
                    </a:lnTo>
                    <a:lnTo>
                      <a:pt x="6468" y="16740"/>
                    </a:lnTo>
                    <a:lnTo>
                      <a:pt x="6425" y="16740"/>
                    </a:lnTo>
                    <a:lnTo>
                      <a:pt x="6292" y="16560"/>
                    </a:lnTo>
                    <a:lnTo>
                      <a:pt x="6307" y="16380"/>
                    </a:lnTo>
                    <a:lnTo>
                      <a:pt x="6248" y="16380"/>
                    </a:lnTo>
                    <a:lnTo>
                      <a:pt x="6248" y="16200"/>
                    </a:lnTo>
                    <a:lnTo>
                      <a:pt x="6233" y="16200"/>
                    </a:lnTo>
                    <a:lnTo>
                      <a:pt x="6233" y="16020"/>
                    </a:lnTo>
                    <a:lnTo>
                      <a:pt x="6248" y="16020"/>
                    </a:lnTo>
                    <a:lnTo>
                      <a:pt x="6248" y="15840"/>
                    </a:lnTo>
                    <a:lnTo>
                      <a:pt x="6262" y="15840"/>
                    </a:lnTo>
                    <a:lnTo>
                      <a:pt x="6262" y="15660"/>
                    </a:lnTo>
                    <a:lnTo>
                      <a:pt x="6396" y="15660"/>
                    </a:lnTo>
                    <a:lnTo>
                      <a:pt x="6396" y="15840"/>
                    </a:lnTo>
                    <a:lnTo>
                      <a:pt x="6425" y="15840"/>
                    </a:lnTo>
                    <a:lnTo>
                      <a:pt x="6410" y="16020"/>
                    </a:lnTo>
                    <a:lnTo>
                      <a:pt x="6396" y="16020"/>
                    </a:lnTo>
                    <a:lnTo>
                      <a:pt x="6420" y="16200"/>
                    </a:lnTo>
                    <a:lnTo>
                      <a:pt x="6447" y="16380"/>
                    </a:lnTo>
                    <a:lnTo>
                      <a:pt x="6475" y="16380"/>
                    </a:lnTo>
                    <a:lnTo>
                      <a:pt x="6499" y="16560"/>
                    </a:lnTo>
                    <a:lnTo>
                      <a:pt x="6499" y="15840"/>
                    </a:lnTo>
                    <a:lnTo>
                      <a:pt x="6455" y="15840"/>
                    </a:lnTo>
                    <a:lnTo>
                      <a:pt x="6470" y="15660"/>
                    </a:lnTo>
                    <a:lnTo>
                      <a:pt x="6455" y="15480"/>
                    </a:lnTo>
                    <a:lnTo>
                      <a:pt x="6455" y="15660"/>
                    </a:lnTo>
                    <a:lnTo>
                      <a:pt x="6440" y="15660"/>
                    </a:lnTo>
                    <a:lnTo>
                      <a:pt x="6455" y="15480"/>
                    </a:lnTo>
                    <a:lnTo>
                      <a:pt x="6396" y="15300"/>
                    </a:lnTo>
                    <a:lnTo>
                      <a:pt x="6366" y="15300"/>
                    </a:lnTo>
                    <a:lnTo>
                      <a:pt x="6351" y="15120"/>
                    </a:lnTo>
                    <a:lnTo>
                      <a:pt x="6307" y="15120"/>
                    </a:lnTo>
                    <a:lnTo>
                      <a:pt x="6307" y="14940"/>
                    </a:lnTo>
                    <a:lnTo>
                      <a:pt x="6277" y="14940"/>
                    </a:lnTo>
                    <a:lnTo>
                      <a:pt x="6277" y="14760"/>
                    </a:lnTo>
                    <a:lnTo>
                      <a:pt x="6322" y="14760"/>
                    </a:lnTo>
                    <a:lnTo>
                      <a:pt x="6336" y="14940"/>
                    </a:lnTo>
                    <a:lnTo>
                      <a:pt x="6337" y="14752"/>
                    </a:lnTo>
                    <a:lnTo>
                      <a:pt x="6338" y="14580"/>
                    </a:lnTo>
                    <a:lnTo>
                      <a:pt x="6343" y="14400"/>
                    </a:lnTo>
                    <a:lnTo>
                      <a:pt x="6351" y="14220"/>
                    </a:lnTo>
                    <a:lnTo>
                      <a:pt x="6376" y="14040"/>
                    </a:lnTo>
                    <a:lnTo>
                      <a:pt x="6403" y="14040"/>
                    </a:lnTo>
                    <a:lnTo>
                      <a:pt x="6430" y="13860"/>
                    </a:lnTo>
                    <a:lnTo>
                      <a:pt x="6470" y="13860"/>
                    </a:lnTo>
                    <a:lnTo>
                      <a:pt x="6647" y="14580"/>
                    </a:lnTo>
                    <a:lnTo>
                      <a:pt x="6647" y="14760"/>
                    </a:lnTo>
                    <a:lnTo>
                      <a:pt x="6662" y="14760"/>
                    </a:lnTo>
                    <a:lnTo>
                      <a:pt x="6662" y="1679"/>
                    </a:lnTo>
                    <a:lnTo>
                      <a:pt x="6655" y="1620"/>
                    </a:lnTo>
                    <a:lnTo>
                      <a:pt x="6634" y="1620"/>
                    </a:lnTo>
                    <a:lnTo>
                      <a:pt x="6617" y="1440"/>
                    </a:lnTo>
                    <a:lnTo>
                      <a:pt x="6603" y="1260"/>
                    </a:lnTo>
                    <a:lnTo>
                      <a:pt x="6535" y="1080"/>
                    </a:lnTo>
                    <a:lnTo>
                      <a:pt x="6479" y="1080"/>
                    </a:lnTo>
                    <a:lnTo>
                      <a:pt x="6426" y="1260"/>
                    </a:lnTo>
                    <a:lnTo>
                      <a:pt x="6366" y="1440"/>
                    </a:lnTo>
                    <a:lnTo>
                      <a:pt x="6341" y="1620"/>
                    </a:lnTo>
                    <a:lnTo>
                      <a:pt x="6307" y="1734"/>
                    </a:lnTo>
                    <a:lnTo>
                      <a:pt x="6307" y="14220"/>
                    </a:lnTo>
                    <a:lnTo>
                      <a:pt x="6292" y="14400"/>
                    </a:lnTo>
                    <a:lnTo>
                      <a:pt x="6277" y="14400"/>
                    </a:lnTo>
                    <a:lnTo>
                      <a:pt x="6268" y="14580"/>
                    </a:lnTo>
                    <a:lnTo>
                      <a:pt x="6256" y="14760"/>
                    </a:lnTo>
                    <a:lnTo>
                      <a:pt x="6262" y="14760"/>
                    </a:lnTo>
                    <a:lnTo>
                      <a:pt x="6233" y="14940"/>
                    </a:lnTo>
                    <a:lnTo>
                      <a:pt x="6218" y="14940"/>
                    </a:lnTo>
                    <a:lnTo>
                      <a:pt x="6218" y="15120"/>
                    </a:lnTo>
                    <a:lnTo>
                      <a:pt x="6203" y="15120"/>
                    </a:lnTo>
                    <a:lnTo>
                      <a:pt x="6233" y="15300"/>
                    </a:lnTo>
                    <a:lnTo>
                      <a:pt x="6218" y="15300"/>
                    </a:lnTo>
                    <a:lnTo>
                      <a:pt x="6218" y="16920"/>
                    </a:lnTo>
                    <a:lnTo>
                      <a:pt x="6188" y="16920"/>
                    </a:lnTo>
                    <a:lnTo>
                      <a:pt x="6188" y="16740"/>
                    </a:lnTo>
                    <a:lnTo>
                      <a:pt x="6085" y="16740"/>
                    </a:lnTo>
                    <a:lnTo>
                      <a:pt x="6070" y="16560"/>
                    </a:lnTo>
                    <a:lnTo>
                      <a:pt x="6088" y="16200"/>
                    </a:lnTo>
                    <a:lnTo>
                      <a:pt x="6116" y="16200"/>
                    </a:lnTo>
                    <a:lnTo>
                      <a:pt x="6147" y="16380"/>
                    </a:lnTo>
                    <a:lnTo>
                      <a:pt x="6174" y="16380"/>
                    </a:lnTo>
                    <a:lnTo>
                      <a:pt x="6203" y="16740"/>
                    </a:lnTo>
                    <a:lnTo>
                      <a:pt x="6218" y="16740"/>
                    </a:lnTo>
                    <a:lnTo>
                      <a:pt x="6218" y="15300"/>
                    </a:lnTo>
                    <a:lnTo>
                      <a:pt x="6188" y="15300"/>
                    </a:lnTo>
                    <a:lnTo>
                      <a:pt x="6188" y="15480"/>
                    </a:lnTo>
                    <a:lnTo>
                      <a:pt x="6159" y="15480"/>
                    </a:lnTo>
                    <a:lnTo>
                      <a:pt x="6159" y="15300"/>
                    </a:lnTo>
                    <a:lnTo>
                      <a:pt x="6174" y="15300"/>
                    </a:lnTo>
                    <a:lnTo>
                      <a:pt x="6188" y="15480"/>
                    </a:lnTo>
                    <a:lnTo>
                      <a:pt x="6188" y="15300"/>
                    </a:lnTo>
                    <a:lnTo>
                      <a:pt x="6203" y="15120"/>
                    </a:lnTo>
                    <a:lnTo>
                      <a:pt x="6174" y="15120"/>
                    </a:lnTo>
                    <a:lnTo>
                      <a:pt x="6174" y="14940"/>
                    </a:lnTo>
                    <a:lnTo>
                      <a:pt x="6159" y="14940"/>
                    </a:lnTo>
                    <a:lnTo>
                      <a:pt x="6159" y="15120"/>
                    </a:lnTo>
                    <a:lnTo>
                      <a:pt x="6144" y="15300"/>
                    </a:lnTo>
                    <a:lnTo>
                      <a:pt x="6085" y="15300"/>
                    </a:lnTo>
                    <a:lnTo>
                      <a:pt x="6100" y="15120"/>
                    </a:lnTo>
                    <a:lnTo>
                      <a:pt x="6144" y="15120"/>
                    </a:lnTo>
                    <a:lnTo>
                      <a:pt x="6114" y="14940"/>
                    </a:lnTo>
                    <a:lnTo>
                      <a:pt x="6144" y="14940"/>
                    </a:lnTo>
                    <a:lnTo>
                      <a:pt x="6144" y="15120"/>
                    </a:lnTo>
                    <a:lnTo>
                      <a:pt x="6159" y="15120"/>
                    </a:lnTo>
                    <a:lnTo>
                      <a:pt x="6159" y="14940"/>
                    </a:lnTo>
                    <a:lnTo>
                      <a:pt x="6144" y="14760"/>
                    </a:lnTo>
                    <a:lnTo>
                      <a:pt x="6155" y="14760"/>
                    </a:lnTo>
                    <a:lnTo>
                      <a:pt x="6168" y="14580"/>
                    </a:lnTo>
                    <a:lnTo>
                      <a:pt x="6183" y="14580"/>
                    </a:lnTo>
                    <a:lnTo>
                      <a:pt x="6203" y="14400"/>
                    </a:lnTo>
                    <a:lnTo>
                      <a:pt x="6188" y="14400"/>
                    </a:lnTo>
                    <a:lnTo>
                      <a:pt x="6188" y="14220"/>
                    </a:lnTo>
                    <a:lnTo>
                      <a:pt x="6307" y="14220"/>
                    </a:lnTo>
                    <a:lnTo>
                      <a:pt x="6307" y="1734"/>
                    </a:lnTo>
                    <a:lnTo>
                      <a:pt x="6287" y="1800"/>
                    </a:lnTo>
                    <a:lnTo>
                      <a:pt x="6262" y="1980"/>
                    </a:lnTo>
                    <a:lnTo>
                      <a:pt x="6248" y="1800"/>
                    </a:lnTo>
                    <a:lnTo>
                      <a:pt x="6233" y="1620"/>
                    </a:lnTo>
                    <a:lnTo>
                      <a:pt x="6233" y="1440"/>
                    </a:lnTo>
                    <a:lnTo>
                      <a:pt x="6218" y="1440"/>
                    </a:lnTo>
                    <a:lnTo>
                      <a:pt x="6218" y="1800"/>
                    </a:lnTo>
                    <a:lnTo>
                      <a:pt x="6203" y="1800"/>
                    </a:lnTo>
                    <a:lnTo>
                      <a:pt x="6188" y="1620"/>
                    </a:lnTo>
                    <a:lnTo>
                      <a:pt x="6174" y="1620"/>
                    </a:lnTo>
                    <a:lnTo>
                      <a:pt x="6174" y="14220"/>
                    </a:lnTo>
                    <a:lnTo>
                      <a:pt x="6100" y="14580"/>
                    </a:lnTo>
                    <a:lnTo>
                      <a:pt x="6076" y="14508"/>
                    </a:lnTo>
                    <a:lnTo>
                      <a:pt x="6085" y="14400"/>
                    </a:lnTo>
                    <a:lnTo>
                      <a:pt x="6100" y="14400"/>
                    </a:lnTo>
                    <a:lnTo>
                      <a:pt x="6114" y="14220"/>
                    </a:lnTo>
                    <a:lnTo>
                      <a:pt x="6174" y="14220"/>
                    </a:lnTo>
                    <a:lnTo>
                      <a:pt x="6174" y="1620"/>
                    </a:lnTo>
                    <a:lnTo>
                      <a:pt x="6159" y="1440"/>
                    </a:lnTo>
                    <a:lnTo>
                      <a:pt x="6159" y="1620"/>
                    </a:lnTo>
                    <a:lnTo>
                      <a:pt x="6128" y="1620"/>
                    </a:lnTo>
                    <a:lnTo>
                      <a:pt x="6159" y="1440"/>
                    </a:lnTo>
                    <a:lnTo>
                      <a:pt x="6188" y="1440"/>
                    </a:lnTo>
                    <a:lnTo>
                      <a:pt x="6188" y="1620"/>
                    </a:lnTo>
                    <a:lnTo>
                      <a:pt x="6218" y="1620"/>
                    </a:lnTo>
                    <a:lnTo>
                      <a:pt x="6218" y="1440"/>
                    </a:lnTo>
                    <a:lnTo>
                      <a:pt x="6203" y="1440"/>
                    </a:lnTo>
                    <a:lnTo>
                      <a:pt x="6203" y="1260"/>
                    </a:lnTo>
                    <a:lnTo>
                      <a:pt x="6218" y="1260"/>
                    </a:lnTo>
                    <a:lnTo>
                      <a:pt x="6218" y="1080"/>
                    </a:lnTo>
                    <a:lnTo>
                      <a:pt x="6203" y="900"/>
                    </a:lnTo>
                    <a:lnTo>
                      <a:pt x="6159" y="720"/>
                    </a:lnTo>
                    <a:lnTo>
                      <a:pt x="6144" y="720"/>
                    </a:lnTo>
                    <a:lnTo>
                      <a:pt x="6100" y="1080"/>
                    </a:lnTo>
                    <a:lnTo>
                      <a:pt x="6055" y="1080"/>
                    </a:lnTo>
                    <a:lnTo>
                      <a:pt x="6055" y="1260"/>
                    </a:lnTo>
                    <a:lnTo>
                      <a:pt x="6040" y="1260"/>
                    </a:lnTo>
                    <a:lnTo>
                      <a:pt x="6040" y="1440"/>
                    </a:lnTo>
                    <a:lnTo>
                      <a:pt x="5954" y="1620"/>
                    </a:lnTo>
                    <a:lnTo>
                      <a:pt x="5874" y="1440"/>
                    </a:lnTo>
                    <a:lnTo>
                      <a:pt x="5799" y="1440"/>
                    </a:lnTo>
                    <a:lnTo>
                      <a:pt x="5729" y="1260"/>
                    </a:lnTo>
                    <a:lnTo>
                      <a:pt x="5700" y="1260"/>
                    </a:lnTo>
                    <a:lnTo>
                      <a:pt x="5685" y="1440"/>
                    </a:lnTo>
                    <a:lnTo>
                      <a:pt x="5655" y="1440"/>
                    </a:lnTo>
                    <a:lnTo>
                      <a:pt x="5641" y="1260"/>
                    </a:lnTo>
                    <a:lnTo>
                      <a:pt x="5433" y="1510"/>
                    </a:lnTo>
                    <a:lnTo>
                      <a:pt x="5433" y="15120"/>
                    </a:lnTo>
                    <a:lnTo>
                      <a:pt x="5404" y="15120"/>
                    </a:lnTo>
                    <a:lnTo>
                      <a:pt x="5404" y="14940"/>
                    </a:lnTo>
                    <a:lnTo>
                      <a:pt x="5389" y="14940"/>
                    </a:lnTo>
                    <a:lnTo>
                      <a:pt x="5389" y="15480"/>
                    </a:lnTo>
                    <a:lnTo>
                      <a:pt x="5359" y="15300"/>
                    </a:lnTo>
                    <a:lnTo>
                      <a:pt x="5315" y="15300"/>
                    </a:lnTo>
                    <a:lnTo>
                      <a:pt x="5315" y="15120"/>
                    </a:lnTo>
                    <a:lnTo>
                      <a:pt x="5330" y="15120"/>
                    </a:lnTo>
                    <a:lnTo>
                      <a:pt x="5330" y="14940"/>
                    </a:lnTo>
                    <a:lnTo>
                      <a:pt x="5344" y="15120"/>
                    </a:lnTo>
                    <a:lnTo>
                      <a:pt x="5389" y="15480"/>
                    </a:lnTo>
                    <a:lnTo>
                      <a:pt x="5389" y="14940"/>
                    </a:lnTo>
                    <a:lnTo>
                      <a:pt x="5374" y="14940"/>
                    </a:lnTo>
                    <a:lnTo>
                      <a:pt x="5374" y="14760"/>
                    </a:lnTo>
                    <a:lnTo>
                      <a:pt x="5433" y="14760"/>
                    </a:lnTo>
                    <a:lnTo>
                      <a:pt x="5433" y="1510"/>
                    </a:lnTo>
                    <a:lnTo>
                      <a:pt x="5300" y="1671"/>
                    </a:lnTo>
                    <a:lnTo>
                      <a:pt x="5300" y="15300"/>
                    </a:lnTo>
                    <a:lnTo>
                      <a:pt x="5285" y="15480"/>
                    </a:lnTo>
                    <a:lnTo>
                      <a:pt x="5270" y="15480"/>
                    </a:lnTo>
                    <a:lnTo>
                      <a:pt x="5256" y="15300"/>
                    </a:lnTo>
                    <a:lnTo>
                      <a:pt x="5300" y="15300"/>
                    </a:lnTo>
                    <a:lnTo>
                      <a:pt x="5300" y="14940"/>
                    </a:lnTo>
                    <a:lnTo>
                      <a:pt x="5285" y="15120"/>
                    </a:lnTo>
                    <a:lnTo>
                      <a:pt x="5241" y="15120"/>
                    </a:lnTo>
                    <a:lnTo>
                      <a:pt x="5226" y="15300"/>
                    </a:lnTo>
                    <a:lnTo>
                      <a:pt x="5190" y="15300"/>
                    </a:lnTo>
                    <a:lnTo>
                      <a:pt x="5190" y="16920"/>
                    </a:lnTo>
                    <a:lnTo>
                      <a:pt x="5182" y="17280"/>
                    </a:lnTo>
                    <a:lnTo>
                      <a:pt x="5137" y="17280"/>
                    </a:lnTo>
                    <a:lnTo>
                      <a:pt x="5048" y="17460"/>
                    </a:lnTo>
                    <a:lnTo>
                      <a:pt x="5048" y="17280"/>
                    </a:lnTo>
                    <a:lnTo>
                      <a:pt x="5034" y="17280"/>
                    </a:lnTo>
                    <a:lnTo>
                      <a:pt x="5034" y="17100"/>
                    </a:lnTo>
                    <a:lnTo>
                      <a:pt x="4974" y="16920"/>
                    </a:lnTo>
                    <a:lnTo>
                      <a:pt x="4909" y="16920"/>
                    </a:lnTo>
                    <a:lnTo>
                      <a:pt x="4921" y="16740"/>
                    </a:lnTo>
                    <a:lnTo>
                      <a:pt x="4930" y="16560"/>
                    </a:lnTo>
                    <a:lnTo>
                      <a:pt x="4827" y="16560"/>
                    </a:lnTo>
                    <a:lnTo>
                      <a:pt x="4797" y="16380"/>
                    </a:lnTo>
                    <a:lnTo>
                      <a:pt x="4853" y="16200"/>
                    </a:lnTo>
                    <a:lnTo>
                      <a:pt x="5063" y="16200"/>
                    </a:lnTo>
                    <a:lnTo>
                      <a:pt x="5113" y="16380"/>
                    </a:lnTo>
                    <a:lnTo>
                      <a:pt x="5161" y="16740"/>
                    </a:lnTo>
                    <a:lnTo>
                      <a:pt x="5190" y="16920"/>
                    </a:lnTo>
                    <a:lnTo>
                      <a:pt x="5190" y="15300"/>
                    </a:lnTo>
                    <a:lnTo>
                      <a:pt x="5137" y="15300"/>
                    </a:lnTo>
                    <a:lnTo>
                      <a:pt x="5137" y="15120"/>
                    </a:lnTo>
                    <a:lnTo>
                      <a:pt x="5122" y="15120"/>
                    </a:lnTo>
                    <a:lnTo>
                      <a:pt x="5122" y="15480"/>
                    </a:lnTo>
                    <a:lnTo>
                      <a:pt x="5108" y="15300"/>
                    </a:lnTo>
                    <a:lnTo>
                      <a:pt x="5063" y="15300"/>
                    </a:lnTo>
                    <a:lnTo>
                      <a:pt x="5093" y="15120"/>
                    </a:lnTo>
                    <a:lnTo>
                      <a:pt x="5048" y="15120"/>
                    </a:lnTo>
                    <a:lnTo>
                      <a:pt x="5047" y="15104"/>
                    </a:lnTo>
                    <a:lnTo>
                      <a:pt x="5034" y="14940"/>
                    </a:lnTo>
                    <a:lnTo>
                      <a:pt x="5034" y="14760"/>
                    </a:lnTo>
                    <a:lnTo>
                      <a:pt x="5120" y="14760"/>
                    </a:lnTo>
                    <a:lnTo>
                      <a:pt x="5199" y="14580"/>
                    </a:lnTo>
                    <a:lnTo>
                      <a:pt x="5241" y="14580"/>
                    </a:lnTo>
                    <a:lnTo>
                      <a:pt x="5254" y="14760"/>
                    </a:lnTo>
                    <a:lnTo>
                      <a:pt x="5287" y="14940"/>
                    </a:lnTo>
                    <a:lnTo>
                      <a:pt x="5300" y="14940"/>
                    </a:lnTo>
                    <a:lnTo>
                      <a:pt x="5300" y="1671"/>
                    </a:lnTo>
                    <a:lnTo>
                      <a:pt x="5193" y="1800"/>
                    </a:lnTo>
                    <a:lnTo>
                      <a:pt x="5048" y="1620"/>
                    </a:lnTo>
                    <a:lnTo>
                      <a:pt x="5034" y="1620"/>
                    </a:lnTo>
                    <a:lnTo>
                      <a:pt x="5019" y="1800"/>
                    </a:lnTo>
                    <a:lnTo>
                      <a:pt x="5004" y="1800"/>
                    </a:lnTo>
                    <a:lnTo>
                      <a:pt x="5004" y="14760"/>
                    </a:lnTo>
                    <a:lnTo>
                      <a:pt x="4989" y="14760"/>
                    </a:lnTo>
                    <a:lnTo>
                      <a:pt x="4989" y="14940"/>
                    </a:lnTo>
                    <a:lnTo>
                      <a:pt x="4974" y="14940"/>
                    </a:lnTo>
                    <a:lnTo>
                      <a:pt x="4974" y="15120"/>
                    </a:lnTo>
                    <a:lnTo>
                      <a:pt x="4960" y="15120"/>
                    </a:lnTo>
                    <a:lnTo>
                      <a:pt x="4960" y="14940"/>
                    </a:lnTo>
                    <a:lnTo>
                      <a:pt x="4945" y="14940"/>
                    </a:lnTo>
                    <a:lnTo>
                      <a:pt x="4952" y="14895"/>
                    </a:lnTo>
                    <a:lnTo>
                      <a:pt x="4930" y="14760"/>
                    </a:lnTo>
                    <a:lnTo>
                      <a:pt x="4974" y="14760"/>
                    </a:lnTo>
                    <a:lnTo>
                      <a:pt x="4952" y="14895"/>
                    </a:lnTo>
                    <a:lnTo>
                      <a:pt x="4960" y="14940"/>
                    </a:lnTo>
                    <a:lnTo>
                      <a:pt x="4989" y="14760"/>
                    </a:lnTo>
                    <a:lnTo>
                      <a:pt x="4982" y="14760"/>
                    </a:lnTo>
                    <a:lnTo>
                      <a:pt x="5004" y="14580"/>
                    </a:lnTo>
                    <a:lnTo>
                      <a:pt x="5004" y="1800"/>
                    </a:lnTo>
                    <a:lnTo>
                      <a:pt x="4915" y="1800"/>
                    </a:lnTo>
                    <a:lnTo>
                      <a:pt x="4915" y="14940"/>
                    </a:lnTo>
                    <a:lnTo>
                      <a:pt x="4886" y="14940"/>
                    </a:lnTo>
                    <a:lnTo>
                      <a:pt x="4886" y="14760"/>
                    </a:lnTo>
                    <a:lnTo>
                      <a:pt x="4900" y="14760"/>
                    </a:lnTo>
                    <a:lnTo>
                      <a:pt x="4915" y="14940"/>
                    </a:lnTo>
                    <a:lnTo>
                      <a:pt x="4915" y="1800"/>
                    </a:lnTo>
                    <a:lnTo>
                      <a:pt x="4843" y="1800"/>
                    </a:lnTo>
                    <a:lnTo>
                      <a:pt x="4812" y="1620"/>
                    </a:lnTo>
                    <a:lnTo>
                      <a:pt x="4798" y="1800"/>
                    </a:lnTo>
                    <a:lnTo>
                      <a:pt x="4766" y="2160"/>
                    </a:lnTo>
                    <a:lnTo>
                      <a:pt x="4752" y="2340"/>
                    </a:lnTo>
                    <a:lnTo>
                      <a:pt x="4693" y="2340"/>
                    </a:lnTo>
                    <a:lnTo>
                      <a:pt x="4693" y="1980"/>
                    </a:lnTo>
                    <a:lnTo>
                      <a:pt x="4530" y="1980"/>
                    </a:lnTo>
                    <a:lnTo>
                      <a:pt x="4523" y="2064"/>
                    </a:lnTo>
                    <a:lnTo>
                      <a:pt x="4501" y="2018"/>
                    </a:lnTo>
                    <a:lnTo>
                      <a:pt x="4486" y="1958"/>
                    </a:lnTo>
                    <a:lnTo>
                      <a:pt x="4456" y="1958"/>
                    </a:lnTo>
                    <a:lnTo>
                      <a:pt x="4456" y="2078"/>
                    </a:lnTo>
                    <a:lnTo>
                      <a:pt x="4486" y="2078"/>
                    </a:lnTo>
                    <a:lnTo>
                      <a:pt x="4501" y="2139"/>
                    </a:lnTo>
                    <a:lnTo>
                      <a:pt x="4517" y="2139"/>
                    </a:lnTo>
                    <a:lnTo>
                      <a:pt x="4515" y="2160"/>
                    </a:lnTo>
                    <a:lnTo>
                      <a:pt x="4441" y="2160"/>
                    </a:lnTo>
                    <a:lnTo>
                      <a:pt x="4441" y="2340"/>
                    </a:lnTo>
                    <a:lnTo>
                      <a:pt x="4427" y="2160"/>
                    </a:lnTo>
                    <a:lnTo>
                      <a:pt x="4441" y="2160"/>
                    </a:lnTo>
                    <a:lnTo>
                      <a:pt x="4456" y="1980"/>
                    </a:lnTo>
                    <a:lnTo>
                      <a:pt x="4441" y="1980"/>
                    </a:lnTo>
                    <a:lnTo>
                      <a:pt x="4441" y="1800"/>
                    </a:lnTo>
                    <a:lnTo>
                      <a:pt x="4427" y="1800"/>
                    </a:lnTo>
                    <a:lnTo>
                      <a:pt x="4397" y="1824"/>
                    </a:lnTo>
                    <a:lnTo>
                      <a:pt x="4397" y="2700"/>
                    </a:lnTo>
                    <a:lnTo>
                      <a:pt x="4382" y="2880"/>
                    </a:lnTo>
                    <a:lnTo>
                      <a:pt x="4367" y="2700"/>
                    </a:lnTo>
                    <a:lnTo>
                      <a:pt x="4323" y="2520"/>
                    </a:lnTo>
                    <a:lnTo>
                      <a:pt x="4382" y="2520"/>
                    </a:lnTo>
                    <a:lnTo>
                      <a:pt x="4397" y="2700"/>
                    </a:lnTo>
                    <a:lnTo>
                      <a:pt x="4397" y="1824"/>
                    </a:lnTo>
                    <a:lnTo>
                      <a:pt x="4205" y="1980"/>
                    </a:lnTo>
                    <a:lnTo>
                      <a:pt x="4227" y="1980"/>
                    </a:lnTo>
                    <a:lnTo>
                      <a:pt x="4271" y="2160"/>
                    </a:lnTo>
                    <a:lnTo>
                      <a:pt x="4293" y="2160"/>
                    </a:lnTo>
                    <a:lnTo>
                      <a:pt x="4293" y="2340"/>
                    </a:lnTo>
                    <a:lnTo>
                      <a:pt x="4308" y="2160"/>
                    </a:lnTo>
                    <a:lnTo>
                      <a:pt x="4323" y="2160"/>
                    </a:lnTo>
                    <a:lnTo>
                      <a:pt x="4323" y="2340"/>
                    </a:lnTo>
                    <a:lnTo>
                      <a:pt x="4293" y="2340"/>
                    </a:lnTo>
                    <a:lnTo>
                      <a:pt x="4308" y="2520"/>
                    </a:lnTo>
                    <a:lnTo>
                      <a:pt x="4293" y="2520"/>
                    </a:lnTo>
                    <a:lnTo>
                      <a:pt x="4293" y="2340"/>
                    </a:lnTo>
                    <a:lnTo>
                      <a:pt x="4249" y="2340"/>
                    </a:lnTo>
                    <a:lnTo>
                      <a:pt x="4234" y="2520"/>
                    </a:lnTo>
                    <a:lnTo>
                      <a:pt x="4223" y="2340"/>
                    </a:lnTo>
                    <a:lnTo>
                      <a:pt x="4201" y="2160"/>
                    </a:lnTo>
                    <a:lnTo>
                      <a:pt x="4190" y="1980"/>
                    </a:lnTo>
                    <a:lnTo>
                      <a:pt x="4151" y="1980"/>
                    </a:lnTo>
                    <a:lnTo>
                      <a:pt x="4127" y="2160"/>
                    </a:lnTo>
                    <a:lnTo>
                      <a:pt x="4101" y="2160"/>
                    </a:lnTo>
                    <a:lnTo>
                      <a:pt x="4099" y="2520"/>
                    </a:lnTo>
                    <a:lnTo>
                      <a:pt x="4086" y="2700"/>
                    </a:lnTo>
                    <a:lnTo>
                      <a:pt x="4051" y="2700"/>
                    </a:lnTo>
                    <a:lnTo>
                      <a:pt x="3982" y="2880"/>
                    </a:lnTo>
                    <a:lnTo>
                      <a:pt x="3879" y="2880"/>
                    </a:lnTo>
                    <a:lnTo>
                      <a:pt x="3864" y="3060"/>
                    </a:lnTo>
                    <a:lnTo>
                      <a:pt x="3879" y="3240"/>
                    </a:lnTo>
                    <a:lnTo>
                      <a:pt x="3602" y="3240"/>
                    </a:lnTo>
                    <a:lnTo>
                      <a:pt x="3568" y="3402"/>
                    </a:lnTo>
                    <a:lnTo>
                      <a:pt x="3568" y="15300"/>
                    </a:lnTo>
                    <a:lnTo>
                      <a:pt x="3553" y="15120"/>
                    </a:lnTo>
                    <a:lnTo>
                      <a:pt x="3568" y="15120"/>
                    </a:lnTo>
                    <a:lnTo>
                      <a:pt x="3568" y="3402"/>
                    </a:lnTo>
                    <a:lnTo>
                      <a:pt x="3564" y="3420"/>
                    </a:lnTo>
                    <a:lnTo>
                      <a:pt x="3521" y="3600"/>
                    </a:lnTo>
                    <a:lnTo>
                      <a:pt x="3464" y="3420"/>
                    </a:lnTo>
                    <a:lnTo>
                      <a:pt x="3448" y="3420"/>
                    </a:lnTo>
                    <a:lnTo>
                      <a:pt x="3480" y="3240"/>
                    </a:lnTo>
                    <a:lnTo>
                      <a:pt x="3494" y="3060"/>
                    </a:lnTo>
                    <a:lnTo>
                      <a:pt x="3479" y="3060"/>
                    </a:lnTo>
                    <a:lnTo>
                      <a:pt x="3479" y="2880"/>
                    </a:lnTo>
                    <a:lnTo>
                      <a:pt x="3494" y="2880"/>
                    </a:lnTo>
                    <a:lnTo>
                      <a:pt x="3538" y="2700"/>
                    </a:lnTo>
                    <a:lnTo>
                      <a:pt x="3509" y="2520"/>
                    </a:lnTo>
                    <a:lnTo>
                      <a:pt x="3346" y="2520"/>
                    </a:lnTo>
                    <a:lnTo>
                      <a:pt x="3368" y="2700"/>
                    </a:lnTo>
                    <a:lnTo>
                      <a:pt x="3412" y="2700"/>
                    </a:lnTo>
                    <a:lnTo>
                      <a:pt x="3435" y="2880"/>
                    </a:lnTo>
                    <a:lnTo>
                      <a:pt x="3420" y="2880"/>
                    </a:lnTo>
                    <a:lnTo>
                      <a:pt x="3390" y="2820"/>
                    </a:lnTo>
                    <a:lnTo>
                      <a:pt x="3390" y="3240"/>
                    </a:lnTo>
                    <a:lnTo>
                      <a:pt x="3346" y="3240"/>
                    </a:lnTo>
                    <a:lnTo>
                      <a:pt x="3361" y="3060"/>
                    </a:lnTo>
                    <a:lnTo>
                      <a:pt x="3390" y="3240"/>
                    </a:lnTo>
                    <a:lnTo>
                      <a:pt x="3390" y="2820"/>
                    </a:lnTo>
                    <a:lnTo>
                      <a:pt x="3331" y="2700"/>
                    </a:lnTo>
                    <a:lnTo>
                      <a:pt x="3331" y="2880"/>
                    </a:lnTo>
                    <a:lnTo>
                      <a:pt x="3346" y="2880"/>
                    </a:lnTo>
                    <a:lnTo>
                      <a:pt x="3346" y="3060"/>
                    </a:lnTo>
                    <a:lnTo>
                      <a:pt x="3272" y="3060"/>
                    </a:lnTo>
                    <a:lnTo>
                      <a:pt x="3272" y="3600"/>
                    </a:lnTo>
                    <a:lnTo>
                      <a:pt x="3257" y="3600"/>
                    </a:lnTo>
                    <a:lnTo>
                      <a:pt x="3257" y="3420"/>
                    </a:lnTo>
                    <a:lnTo>
                      <a:pt x="3272" y="3420"/>
                    </a:lnTo>
                    <a:lnTo>
                      <a:pt x="3272" y="3060"/>
                    </a:lnTo>
                    <a:lnTo>
                      <a:pt x="3257" y="3060"/>
                    </a:lnTo>
                    <a:lnTo>
                      <a:pt x="3242" y="3240"/>
                    </a:lnTo>
                    <a:lnTo>
                      <a:pt x="3183" y="3240"/>
                    </a:lnTo>
                    <a:lnTo>
                      <a:pt x="3153" y="3420"/>
                    </a:lnTo>
                    <a:lnTo>
                      <a:pt x="3139" y="3420"/>
                    </a:lnTo>
                    <a:lnTo>
                      <a:pt x="3153" y="3240"/>
                    </a:lnTo>
                    <a:lnTo>
                      <a:pt x="3183" y="3240"/>
                    </a:lnTo>
                    <a:lnTo>
                      <a:pt x="3183" y="3060"/>
                    </a:lnTo>
                    <a:lnTo>
                      <a:pt x="3153" y="3060"/>
                    </a:lnTo>
                    <a:lnTo>
                      <a:pt x="3139" y="3240"/>
                    </a:lnTo>
                    <a:lnTo>
                      <a:pt x="3124" y="3240"/>
                    </a:lnTo>
                    <a:lnTo>
                      <a:pt x="3124" y="3060"/>
                    </a:lnTo>
                    <a:lnTo>
                      <a:pt x="3109" y="3060"/>
                    </a:lnTo>
                    <a:lnTo>
                      <a:pt x="3094" y="3240"/>
                    </a:lnTo>
                    <a:lnTo>
                      <a:pt x="3079" y="3240"/>
                    </a:lnTo>
                    <a:lnTo>
                      <a:pt x="2996" y="2880"/>
                    </a:lnTo>
                    <a:lnTo>
                      <a:pt x="2931" y="2880"/>
                    </a:lnTo>
                    <a:lnTo>
                      <a:pt x="2931" y="3780"/>
                    </a:lnTo>
                    <a:lnTo>
                      <a:pt x="2917" y="3780"/>
                    </a:lnTo>
                    <a:lnTo>
                      <a:pt x="2916" y="16920"/>
                    </a:lnTo>
                    <a:lnTo>
                      <a:pt x="2859" y="17100"/>
                    </a:lnTo>
                    <a:lnTo>
                      <a:pt x="2737" y="17460"/>
                    </a:lnTo>
                    <a:lnTo>
                      <a:pt x="2680" y="17640"/>
                    </a:lnTo>
                    <a:lnTo>
                      <a:pt x="2635" y="17640"/>
                    </a:lnTo>
                    <a:lnTo>
                      <a:pt x="2636" y="17460"/>
                    </a:lnTo>
                    <a:lnTo>
                      <a:pt x="2637" y="17280"/>
                    </a:lnTo>
                    <a:lnTo>
                      <a:pt x="2535" y="17280"/>
                    </a:lnTo>
                    <a:lnTo>
                      <a:pt x="2517" y="17211"/>
                    </a:lnTo>
                    <a:lnTo>
                      <a:pt x="2517" y="18540"/>
                    </a:lnTo>
                    <a:lnTo>
                      <a:pt x="2502" y="18540"/>
                    </a:lnTo>
                    <a:lnTo>
                      <a:pt x="2502" y="18360"/>
                    </a:lnTo>
                    <a:lnTo>
                      <a:pt x="2517" y="18360"/>
                    </a:lnTo>
                    <a:lnTo>
                      <a:pt x="2517" y="17211"/>
                    </a:lnTo>
                    <a:lnTo>
                      <a:pt x="2487" y="17100"/>
                    </a:lnTo>
                    <a:lnTo>
                      <a:pt x="2487" y="18360"/>
                    </a:lnTo>
                    <a:lnTo>
                      <a:pt x="2472" y="18360"/>
                    </a:lnTo>
                    <a:lnTo>
                      <a:pt x="2472" y="18540"/>
                    </a:lnTo>
                    <a:lnTo>
                      <a:pt x="2458" y="18540"/>
                    </a:lnTo>
                    <a:lnTo>
                      <a:pt x="2458" y="18720"/>
                    </a:lnTo>
                    <a:lnTo>
                      <a:pt x="2428" y="18720"/>
                    </a:lnTo>
                    <a:lnTo>
                      <a:pt x="2398" y="18900"/>
                    </a:lnTo>
                    <a:lnTo>
                      <a:pt x="2354" y="18540"/>
                    </a:lnTo>
                    <a:lnTo>
                      <a:pt x="2324" y="18360"/>
                    </a:lnTo>
                    <a:lnTo>
                      <a:pt x="2339" y="18360"/>
                    </a:lnTo>
                    <a:lnTo>
                      <a:pt x="2354" y="18540"/>
                    </a:lnTo>
                    <a:lnTo>
                      <a:pt x="2458" y="18540"/>
                    </a:lnTo>
                    <a:lnTo>
                      <a:pt x="2472" y="18360"/>
                    </a:lnTo>
                    <a:lnTo>
                      <a:pt x="2458" y="18360"/>
                    </a:lnTo>
                    <a:lnTo>
                      <a:pt x="2443" y="18180"/>
                    </a:lnTo>
                    <a:lnTo>
                      <a:pt x="2472" y="18180"/>
                    </a:lnTo>
                    <a:lnTo>
                      <a:pt x="2487" y="18360"/>
                    </a:lnTo>
                    <a:lnTo>
                      <a:pt x="2487" y="17100"/>
                    </a:lnTo>
                    <a:lnTo>
                      <a:pt x="2530" y="16740"/>
                    </a:lnTo>
                    <a:lnTo>
                      <a:pt x="2570" y="16560"/>
                    </a:lnTo>
                    <a:lnTo>
                      <a:pt x="2614" y="16200"/>
                    </a:lnTo>
                    <a:lnTo>
                      <a:pt x="2665" y="16020"/>
                    </a:lnTo>
                    <a:lnTo>
                      <a:pt x="2711" y="15840"/>
                    </a:lnTo>
                    <a:lnTo>
                      <a:pt x="2821" y="15840"/>
                    </a:lnTo>
                    <a:lnTo>
                      <a:pt x="2842" y="16200"/>
                    </a:lnTo>
                    <a:lnTo>
                      <a:pt x="2862" y="16380"/>
                    </a:lnTo>
                    <a:lnTo>
                      <a:pt x="2897" y="16740"/>
                    </a:lnTo>
                    <a:lnTo>
                      <a:pt x="2916" y="16920"/>
                    </a:lnTo>
                    <a:lnTo>
                      <a:pt x="2916" y="3780"/>
                    </a:lnTo>
                    <a:lnTo>
                      <a:pt x="2902" y="3600"/>
                    </a:lnTo>
                    <a:lnTo>
                      <a:pt x="2931" y="3600"/>
                    </a:lnTo>
                    <a:lnTo>
                      <a:pt x="2931" y="2880"/>
                    </a:lnTo>
                    <a:lnTo>
                      <a:pt x="2904" y="2880"/>
                    </a:lnTo>
                    <a:lnTo>
                      <a:pt x="2802" y="3060"/>
                    </a:lnTo>
                    <a:lnTo>
                      <a:pt x="2694" y="3240"/>
                    </a:lnTo>
                    <a:lnTo>
                      <a:pt x="2728" y="3420"/>
                    </a:lnTo>
                    <a:lnTo>
                      <a:pt x="2763" y="3600"/>
                    </a:lnTo>
                    <a:lnTo>
                      <a:pt x="2801" y="3600"/>
                    </a:lnTo>
                    <a:lnTo>
                      <a:pt x="2842" y="3780"/>
                    </a:lnTo>
                    <a:lnTo>
                      <a:pt x="2576" y="3780"/>
                    </a:lnTo>
                    <a:lnTo>
                      <a:pt x="2561" y="3960"/>
                    </a:lnTo>
                    <a:lnTo>
                      <a:pt x="2532" y="3960"/>
                    </a:lnTo>
                    <a:lnTo>
                      <a:pt x="2521" y="3780"/>
                    </a:lnTo>
                    <a:lnTo>
                      <a:pt x="2498" y="3600"/>
                    </a:lnTo>
                    <a:lnTo>
                      <a:pt x="2487" y="3420"/>
                    </a:lnTo>
                    <a:lnTo>
                      <a:pt x="2512" y="3600"/>
                    </a:lnTo>
                    <a:lnTo>
                      <a:pt x="2635" y="3600"/>
                    </a:lnTo>
                    <a:lnTo>
                      <a:pt x="2650" y="3780"/>
                    </a:lnTo>
                    <a:lnTo>
                      <a:pt x="2622" y="3420"/>
                    </a:lnTo>
                    <a:lnTo>
                      <a:pt x="2567" y="3240"/>
                    </a:lnTo>
                    <a:lnTo>
                      <a:pt x="2458" y="3240"/>
                    </a:lnTo>
                    <a:lnTo>
                      <a:pt x="2458" y="3960"/>
                    </a:lnTo>
                    <a:lnTo>
                      <a:pt x="2443" y="4140"/>
                    </a:lnTo>
                    <a:lnTo>
                      <a:pt x="2443" y="3960"/>
                    </a:lnTo>
                    <a:lnTo>
                      <a:pt x="2458" y="3960"/>
                    </a:lnTo>
                    <a:lnTo>
                      <a:pt x="2458" y="3240"/>
                    </a:lnTo>
                    <a:lnTo>
                      <a:pt x="2428" y="3240"/>
                    </a:lnTo>
                    <a:lnTo>
                      <a:pt x="2428" y="3420"/>
                    </a:lnTo>
                    <a:lnTo>
                      <a:pt x="2398" y="3420"/>
                    </a:lnTo>
                    <a:lnTo>
                      <a:pt x="2398" y="16920"/>
                    </a:lnTo>
                    <a:lnTo>
                      <a:pt x="2354" y="16920"/>
                    </a:lnTo>
                    <a:lnTo>
                      <a:pt x="2384" y="16740"/>
                    </a:lnTo>
                    <a:lnTo>
                      <a:pt x="2398" y="16920"/>
                    </a:lnTo>
                    <a:lnTo>
                      <a:pt x="2398" y="3420"/>
                    </a:lnTo>
                    <a:lnTo>
                      <a:pt x="2384" y="3420"/>
                    </a:lnTo>
                    <a:lnTo>
                      <a:pt x="2369" y="3600"/>
                    </a:lnTo>
                    <a:lnTo>
                      <a:pt x="2354" y="3600"/>
                    </a:lnTo>
                    <a:lnTo>
                      <a:pt x="2374" y="3780"/>
                    </a:lnTo>
                    <a:lnTo>
                      <a:pt x="2389" y="3960"/>
                    </a:lnTo>
                    <a:lnTo>
                      <a:pt x="2324" y="3960"/>
                    </a:lnTo>
                    <a:lnTo>
                      <a:pt x="2295" y="4140"/>
                    </a:lnTo>
                    <a:lnTo>
                      <a:pt x="2237" y="3960"/>
                    </a:lnTo>
                    <a:lnTo>
                      <a:pt x="2191" y="3960"/>
                    </a:lnTo>
                    <a:lnTo>
                      <a:pt x="2145" y="4140"/>
                    </a:lnTo>
                    <a:lnTo>
                      <a:pt x="2087" y="4320"/>
                    </a:lnTo>
                    <a:lnTo>
                      <a:pt x="1779" y="4320"/>
                    </a:lnTo>
                    <a:lnTo>
                      <a:pt x="1732" y="4400"/>
                    </a:lnTo>
                    <a:lnTo>
                      <a:pt x="1732" y="5220"/>
                    </a:lnTo>
                    <a:lnTo>
                      <a:pt x="1713" y="5040"/>
                    </a:lnTo>
                    <a:lnTo>
                      <a:pt x="1699" y="4860"/>
                    </a:lnTo>
                    <a:lnTo>
                      <a:pt x="1691" y="4860"/>
                    </a:lnTo>
                    <a:lnTo>
                      <a:pt x="1688" y="4680"/>
                    </a:lnTo>
                    <a:lnTo>
                      <a:pt x="1699" y="4860"/>
                    </a:lnTo>
                    <a:lnTo>
                      <a:pt x="1710" y="4860"/>
                    </a:lnTo>
                    <a:lnTo>
                      <a:pt x="1732" y="5220"/>
                    </a:lnTo>
                    <a:lnTo>
                      <a:pt x="1732" y="4400"/>
                    </a:lnTo>
                    <a:lnTo>
                      <a:pt x="1673" y="4500"/>
                    </a:lnTo>
                    <a:lnTo>
                      <a:pt x="1658" y="4500"/>
                    </a:lnTo>
                    <a:lnTo>
                      <a:pt x="1658" y="4680"/>
                    </a:lnTo>
                    <a:lnTo>
                      <a:pt x="1673" y="4680"/>
                    </a:lnTo>
                    <a:lnTo>
                      <a:pt x="1658" y="4860"/>
                    </a:lnTo>
                    <a:lnTo>
                      <a:pt x="1643" y="4860"/>
                    </a:lnTo>
                    <a:lnTo>
                      <a:pt x="1629" y="5040"/>
                    </a:lnTo>
                    <a:lnTo>
                      <a:pt x="1626" y="5040"/>
                    </a:lnTo>
                    <a:lnTo>
                      <a:pt x="1626" y="15660"/>
                    </a:lnTo>
                    <a:lnTo>
                      <a:pt x="1555" y="15660"/>
                    </a:lnTo>
                    <a:lnTo>
                      <a:pt x="1569" y="15480"/>
                    </a:lnTo>
                    <a:lnTo>
                      <a:pt x="1599" y="15480"/>
                    </a:lnTo>
                    <a:lnTo>
                      <a:pt x="1614" y="15300"/>
                    </a:lnTo>
                    <a:lnTo>
                      <a:pt x="1616" y="15480"/>
                    </a:lnTo>
                    <a:lnTo>
                      <a:pt x="1626" y="15660"/>
                    </a:lnTo>
                    <a:lnTo>
                      <a:pt x="1626" y="5040"/>
                    </a:lnTo>
                    <a:lnTo>
                      <a:pt x="1599" y="5040"/>
                    </a:lnTo>
                    <a:lnTo>
                      <a:pt x="1614" y="4860"/>
                    </a:lnTo>
                    <a:lnTo>
                      <a:pt x="1569" y="4860"/>
                    </a:lnTo>
                    <a:lnTo>
                      <a:pt x="1547" y="4680"/>
                    </a:lnTo>
                    <a:lnTo>
                      <a:pt x="1525" y="4500"/>
                    </a:lnTo>
                    <a:lnTo>
                      <a:pt x="1480" y="4500"/>
                    </a:lnTo>
                    <a:lnTo>
                      <a:pt x="1480" y="4680"/>
                    </a:lnTo>
                    <a:lnTo>
                      <a:pt x="1466" y="4860"/>
                    </a:lnTo>
                    <a:lnTo>
                      <a:pt x="1466" y="14760"/>
                    </a:lnTo>
                    <a:lnTo>
                      <a:pt x="1392" y="14760"/>
                    </a:lnTo>
                    <a:lnTo>
                      <a:pt x="1392" y="14940"/>
                    </a:lnTo>
                    <a:lnTo>
                      <a:pt x="1399" y="14940"/>
                    </a:lnTo>
                    <a:lnTo>
                      <a:pt x="1443" y="15120"/>
                    </a:lnTo>
                    <a:lnTo>
                      <a:pt x="1466" y="15120"/>
                    </a:lnTo>
                    <a:lnTo>
                      <a:pt x="1466" y="15300"/>
                    </a:lnTo>
                    <a:lnTo>
                      <a:pt x="1451" y="15300"/>
                    </a:lnTo>
                    <a:lnTo>
                      <a:pt x="1466" y="15480"/>
                    </a:lnTo>
                    <a:lnTo>
                      <a:pt x="1451" y="15480"/>
                    </a:lnTo>
                    <a:lnTo>
                      <a:pt x="1451" y="15300"/>
                    </a:lnTo>
                    <a:lnTo>
                      <a:pt x="1444" y="15300"/>
                    </a:lnTo>
                    <a:lnTo>
                      <a:pt x="1423" y="15120"/>
                    </a:lnTo>
                    <a:lnTo>
                      <a:pt x="1405" y="15120"/>
                    </a:lnTo>
                    <a:lnTo>
                      <a:pt x="1392" y="14940"/>
                    </a:lnTo>
                    <a:lnTo>
                      <a:pt x="1362" y="14940"/>
                    </a:lnTo>
                    <a:lnTo>
                      <a:pt x="1362" y="14760"/>
                    </a:lnTo>
                    <a:lnTo>
                      <a:pt x="1377" y="14760"/>
                    </a:lnTo>
                    <a:lnTo>
                      <a:pt x="1392" y="14580"/>
                    </a:lnTo>
                    <a:lnTo>
                      <a:pt x="1436" y="14580"/>
                    </a:lnTo>
                    <a:lnTo>
                      <a:pt x="1466" y="14760"/>
                    </a:lnTo>
                    <a:lnTo>
                      <a:pt x="1466" y="4860"/>
                    </a:lnTo>
                    <a:lnTo>
                      <a:pt x="1451" y="4680"/>
                    </a:lnTo>
                    <a:lnTo>
                      <a:pt x="1451" y="4860"/>
                    </a:lnTo>
                    <a:lnTo>
                      <a:pt x="1436" y="4860"/>
                    </a:lnTo>
                    <a:lnTo>
                      <a:pt x="1436" y="4680"/>
                    </a:lnTo>
                    <a:lnTo>
                      <a:pt x="1480" y="4680"/>
                    </a:lnTo>
                    <a:lnTo>
                      <a:pt x="1480" y="4500"/>
                    </a:lnTo>
                    <a:lnTo>
                      <a:pt x="1469" y="4500"/>
                    </a:lnTo>
                    <a:lnTo>
                      <a:pt x="1358" y="4860"/>
                    </a:lnTo>
                    <a:lnTo>
                      <a:pt x="1288" y="4860"/>
                    </a:lnTo>
                    <a:lnTo>
                      <a:pt x="1288" y="5040"/>
                    </a:lnTo>
                    <a:lnTo>
                      <a:pt x="1219" y="5040"/>
                    </a:lnTo>
                    <a:lnTo>
                      <a:pt x="1199" y="5121"/>
                    </a:lnTo>
                    <a:lnTo>
                      <a:pt x="1199" y="14220"/>
                    </a:lnTo>
                    <a:lnTo>
                      <a:pt x="1195" y="14220"/>
                    </a:lnTo>
                    <a:lnTo>
                      <a:pt x="1191" y="14158"/>
                    </a:lnTo>
                    <a:lnTo>
                      <a:pt x="1199" y="14220"/>
                    </a:lnTo>
                    <a:lnTo>
                      <a:pt x="1199" y="5121"/>
                    </a:lnTo>
                    <a:lnTo>
                      <a:pt x="1184" y="5182"/>
                    </a:lnTo>
                    <a:lnTo>
                      <a:pt x="1184" y="13320"/>
                    </a:lnTo>
                    <a:lnTo>
                      <a:pt x="1155" y="13500"/>
                    </a:lnTo>
                    <a:lnTo>
                      <a:pt x="1125" y="13500"/>
                    </a:lnTo>
                    <a:lnTo>
                      <a:pt x="1125" y="13320"/>
                    </a:lnTo>
                    <a:lnTo>
                      <a:pt x="1184" y="13320"/>
                    </a:lnTo>
                    <a:lnTo>
                      <a:pt x="1184" y="5182"/>
                    </a:lnTo>
                    <a:lnTo>
                      <a:pt x="1175" y="5220"/>
                    </a:lnTo>
                    <a:lnTo>
                      <a:pt x="1125" y="5220"/>
                    </a:lnTo>
                    <a:lnTo>
                      <a:pt x="1114" y="5580"/>
                    </a:lnTo>
                    <a:lnTo>
                      <a:pt x="962" y="5580"/>
                    </a:lnTo>
                    <a:lnTo>
                      <a:pt x="904" y="5760"/>
                    </a:lnTo>
                    <a:lnTo>
                      <a:pt x="881" y="5760"/>
                    </a:lnTo>
                    <a:lnTo>
                      <a:pt x="881" y="13320"/>
                    </a:lnTo>
                    <a:lnTo>
                      <a:pt x="873" y="13320"/>
                    </a:lnTo>
                    <a:lnTo>
                      <a:pt x="859" y="13500"/>
                    </a:lnTo>
                    <a:lnTo>
                      <a:pt x="844" y="13320"/>
                    </a:lnTo>
                    <a:lnTo>
                      <a:pt x="814" y="13320"/>
                    </a:lnTo>
                    <a:lnTo>
                      <a:pt x="799" y="13140"/>
                    </a:lnTo>
                    <a:lnTo>
                      <a:pt x="836" y="13140"/>
                    </a:lnTo>
                    <a:lnTo>
                      <a:pt x="881" y="13320"/>
                    </a:lnTo>
                    <a:lnTo>
                      <a:pt x="881" y="5760"/>
                    </a:lnTo>
                    <a:lnTo>
                      <a:pt x="842" y="5760"/>
                    </a:lnTo>
                    <a:lnTo>
                      <a:pt x="777" y="5940"/>
                    </a:lnTo>
                    <a:lnTo>
                      <a:pt x="711" y="5940"/>
                    </a:lnTo>
                    <a:lnTo>
                      <a:pt x="724" y="6300"/>
                    </a:lnTo>
                    <a:lnTo>
                      <a:pt x="696" y="6660"/>
                    </a:lnTo>
                    <a:lnTo>
                      <a:pt x="623" y="6840"/>
                    </a:lnTo>
                    <a:lnTo>
                      <a:pt x="577" y="6840"/>
                    </a:lnTo>
                    <a:lnTo>
                      <a:pt x="577" y="12600"/>
                    </a:lnTo>
                    <a:lnTo>
                      <a:pt x="563" y="12780"/>
                    </a:lnTo>
                    <a:lnTo>
                      <a:pt x="548" y="12780"/>
                    </a:lnTo>
                    <a:lnTo>
                      <a:pt x="518" y="12600"/>
                    </a:lnTo>
                    <a:lnTo>
                      <a:pt x="577" y="12600"/>
                    </a:lnTo>
                    <a:lnTo>
                      <a:pt x="577" y="6840"/>
                    </a:lnTo>
                    <a:lnTo>
                      <a:pt x="518" y="6840"/>
                    </a:lnTo>
                    <a:lnTo>
                      <a:pt x="518" y="8460"/>
                    </a:lnTo>
                    <a:lnTo>
                      <a:pt x="489" y="8460"/>
                    </a:lnTo>
                    <a:lnTo>
                      <a:pt x="489" y="8280"/>
                    </a:lnTo>
                    <a:lnTo>
                      <a:pt x="518" y="8460"/>
                    </a:lnTo>
                    <a:lnTo>
                      <a:pt x="518" y="6840"/>
                    </a:lnTo>
                    <a:lnTo>
                      <a:pt x="447" y="6840"/>
                    </a:lnTo>
                    <a:lnTo>
                      <a:pt x="409" y="7020"/>
                    </a:lnTo>
                    <a:lnTo>
                      <a:pt x="385" y="7020"/>
                    </a:lnTo>
                    <a:lnTo>
                      <a:pt x="370" y="7200"/>
                    </a:lnTo>
                    <a:lnTo>
                      <a:pt x="370" y="7380"/>
                    </a:lnTo>
                    <a:lnTo>
                      <a:pt x="385" y="7380"/>
                    </a:lnTo>
                    <a:lnTo>
                      <a:pt x="407" y="7560"/>
                    </a:lnTo>
                    <a:lnTo>
                      <a:pt x="429" y="7560"/>
                    </a:lnTo>
                    <a:lnTo>
                      <a:pt x="452" y="7740"/>
                    </a:lnTo>
                    <a:lnTo>
                      <a:pt x="459" y="7740"/>
                    </a:lnTo>
                    <a:lnTo>
                      <a:pt x="444" y="7830"/>
                    </a:lnTo>
                    <a:lnTo>
                      <a:pt x="474" y="7740"/>
                    </a:lnTo>
                    <a:lnTo>
                      <a:pt x="474" y="7920"/>
                    </a:lnTo>
                    <a:lnTo>
                      <a:pt x="444" y="7920"/>
                    </a:lnTo>
                    <a:lnTo>
                      <a:pt x="444" y="9360"/>
                    </a:lnTo>
                    <a:lnTo>
                      <a:pt x="429" y="9540"/>
                    </a:lnTo>
                    <a:lnTo>
                      <a:pt x="444" y="9720"/>
                    </a:lnTo>
                    <a:lnTo>
                      <a:pt x="415" y="9720"/>
                    </a:lnTo>
                    <a:lnTo>
                      <a:pt x="400" y="9540"/>
                    </a:lnTo>
                    <a:lnTo>
                      <a:pt x="355" y="9540"/>
                    </a:lnTo>
                    <a:lnTo>
                      <a:pt x="370" y="9360"/>
                    </a:lnTo>
                    <a:lnTo>
                      <a:pt x="444" y="9360"/>
                    </a:lnTo>
                    <a:lnTo>
                      <a:pt x="444" y="9000"/>
                    </a:lnTo>
                    <a:lnTo>
                      <a:pt x="400" y="9000"/>
                    </a:lnTo>
                    <a:lnTo>
                      <a:pt x="400" y="8820"/>
                    </a:lnTo>
                    <a:lnTo>
                      <a:pt x="429" y="8820"/>
                    </a:lnTo>
                    <a:lnTo>
                      <a:pt x="444" y="9000"/>
                    </a:lnTo>
                    <a:lnTo>
                      <a:pt x="444" y="7920"/>
                    </a:lnTo>
                    <a:lnTo>
                      <a:pt x="429" y="7920"/>
                    </a:lnTo>
                    <a:lnTo>
                      <a:pt x="370" y="8100"/>
                    </a:lnTo>
                    <a:lnTo>
                      <a:pt x="348" y="8280"/>
                    </a:lnTo>
                    <a:lnTo>
                      <a:pt x="324" y="8280"/>
                    </a:lnTo>
                    <a:lnTo>
                      <a:pt x="297" y="8460"/>
                    </a:lnTo>
                    <a:lnTo>
                      <a:pt x="267" y="8460"/>
                    </a:lnTo>
                    <a:lnTo>
                      <a:pt x="267" y="8640"/>
                    </a:lnTo>
                    <a:lnTo>
                      <a:pt x="252" y="8640"/>
                    </a:lnTo>
                    <a:lnTo>
                      <a:pt x="252" y="8820"/>
                    </a:lnTo>
                    <a:lnTo>
                      <a:pt x="237" y="8640"/>
                    </a:lnTo>
                    <a:lnTo>
                      <a:pt x="167" y="8640"/>
                    </a:lnTo>
                    <a:lnTo>
                      <a:pt x="0" y="9180"/>
                    </a:lnTo>
                    <a:lnTo>
                      <a:pt x="118" y="9180"/>
                    </a:lnTo>
                    <a:lnTo>
                      <a:pt x="118" y="9000"/>
                    </a:lnTo>
                    <a:lnTo>
                      <a:pt x="155" y="9000"/>
                    </a:lnTo>
                    <a:lnTo>
                      <a:pt x="176" y="9180"/>
                    </a:lnTo>
                    <a:lnTo>
                      <a:pt x="194" y="9180"/>
                    </a:lnTo>
                    <a:lnTo>
                      <a:pt x="207" y="9360"/>
                    </a:lnTo>
                    <a:lnTo>
                      <a:pt x="221" y="9180"/>
                    </a:lnTo>
                    <a:lnTo>
                      <a:pt x="253" y="9000"/>
                    </a:lnTo>
                    <a:lnTo>
                      <a:pt x="267" y="9000"/>
                    </a:lnTo>
                    <a:lnTo>
                      <a:pt x="267" y="8820"/>
                    </a:lnTo>
                    <a:lnTo>
                      <a:pt x="297" y="9000"/>
                    </a:lnTo>
                    <a:lnTo>
                      <a:pt x="322" y="9180"/>
                    </a:lnTo>
                    <a:lnTo>
                      <a:pt x="341" y="9180"/>
                    </a:lnTo>
                    <a:lnTo>
                      <a:pt x="355" y="9360"/>
                    </a:lnTo>
                    <a:lnTo>
                      <a:pt x="326" y="9360"/>
                    </a:lnTo>
                    <a:lnTo>
                      <a:pt x="311" y="9540"/>
                    </a:lnTo>
                    <a:lnTo>
                      <a:pt x="347" y="9540"/>
                    </a:lnTo>
                    <a:lnTo>
                      <a:pt x="335" y="9900"/>
                    </a:lnTo>
                    <a:lnTo>
                      <a:pt x="326" y="9900"/>
                    </a:lnTo>
                    <a:lnTo>
                      <a:pt x="326" y="10260"/>
                    </a:lnTo>
                    <a:lnTo>
                      <a:pt x="341" y="10260"/>
                    </a:lnTo>
                    <a:lnTo>
                      <a:pt x="341" y="10440"/>
                    </a:lnTo>
                    <a:lnTo>
                      <a:pt x="385" y="10440"/>
                    </a:lnTo>
                    <a:lnTo>
                      <a:pt x="400" y="10260"/>
                    </a:lnTo>
                    <a:lnTo>
                      <a:pt x="503" y="10260"/>
                    </a:lnTo>
                    <a:lnTo>
                      <a:pt x="518" y="10440"/>
                    </a:lnTo>
                    <a:lnTo>
                      <a:pt x="511" y="10440"/>
                    </a:lnTo>
                    <a:lnTo>
                      <a:pt x="511" y="10980"/>
                    </a:lnTo>
                    <a:lnTo>
                      <a:pt x="508" y="10980"/>
                    </a:lnTo>
                    <a:lnTo>
                      <a:pt x="454" y="10800"/>
                    </a:lnTo>
                    <a:lnTo>
                      <a:pt x="466" y="10800"/>
                    </a:lnTo>
                    <a:lnTo>
                      <a:pt x="511" y="10980"/>
                    </a:lnTo>
                    <a:lnTo>
                      <a:pt x="511" y="10440"/>
                    </a:lnTo>
                    <a:lnTo>
                      <a:pt x="474" y="10440"/>
                    </a:lnTo>
                    <a:lnTo>
                      <a:pt x="474" y="10620"/>
                    </a:lnTo>
                    <a:lnTo>
                      <a:pt x="459" y="10620"/>
                    </a:lnTo>
                    <a:lnTo>
                      <a:pt x="444" y="10800"/>
                    </a:lnTo>
                    <a:lnTo>
                      <a:pt x="429" y="10800"/>
                    </a:lnTo>
                    <a:lnTo>
                      <a:pt x="416" y="10980"/>
                    </a:lnTo>
                    <a:lnTo>
                      <a:pt x="384" y="11340"/>
                    </a:lnTo>
                    <a:lnTo>
                      <a:pt x="370" y="11520"/>
                    </a:lnTo>
                    <a:lnTo>
                      <a:pt x="406" y="11700"/>
                    </a:lnTo>
                    <a:lnTo>
                      <a:pt x="518" y="11700"/>
                    </a:lnTo>
                    <a:lnTo>
                      <a:pt x="507" y="11880"/>
                    </a:lnTo>
                    <a:lnTo>
                      <a:pt x="498" y="12060"/>
                    </a:lnTo>
                    <a:lnTo>
                      <a:pt x="491" y="12240"/>
                    </a:lnTo>
                    <a:lnTo>
                      <a:pt x="489" y="12240"/>
                    </a:lnTo>
                    <a:lnTo>
                      <a:pt x="489" y="12420"/>
                    </a:lnTo>
                    <a:lnTo>
                      <a:pt x="503" y="12420"/>
                    </a:lnTo>
                    <a:lnTo>
                      <a:pt x="503" y="12960"/>
                    </a:lnTo>
                    <a:lnTo>
                      <a:pt x="529" y="12960"/>
                    </a:lnTo>
                    <a:lnTo>
                      <a:pt x="542" y="13140"/>
                    </a:lnTo>
                    <a:lnTo>
                      <a:pt x="558" y="13140"/>
                    </a:lnTo>
                    <a:lnTo>
                      <a:pt x="577" y="13320"/>
                    </a:lnTo>
                    <a:lnTo>
                      <a:pt x="681" y="13320"/>
                    </a:lnTo>
                    <a:lnTo>
                      <a:pt x="666" y="13140"/>
                    </a:lnTo>
                    <a:lnTo>
                      <a:pt x="681" y="12960"/>
                    </a:lnTo>
                    <a:lnTo>
                      <a:pt x="607" y="12960"/>
                    </a:lnTo>
                    <a:lnTo>
                      <a:pt x="592" y="12780"/>
                    </a:lnTo>
                    <a:lnTo>
                      <a:pt x="592" y="12600"/>
                    </a:lnTo>
                    <a:lnTo>
                      <a:pt x="770" y="12600"/>
                    </a:lnTo>
                    <a:lnTo>
                      <a:pt x="681" y="12960"/>
                    </a:lnTo>
                    <a:lnTo>
                      <a:pt x="785" y="12960"/>
                    </a:lnTo>
                    <a:lnTo>
                      <a:pt x="785" y="13140"/>
                    </a:lnTo>
                    <a:lnTo>
                      <a:pt x="740" y="13140"/>
                    </a:lnTo>
                    <a:lnTo>
                      <a:pt x="755" y="13320"/>
                    </a:lnTo>
                    <a:lnTo>
                      <a:pt x="775" y="13320"/>
                    </a:lnTo>
                    <a:lnTo>
                      <a:pt x="809" y="13680"/>
                    </a:lnTo>
                    <a:lnTo>
                      <a:pt x="829" y="13860"/>
                    </a:lnTo>
                    <a:lnTo>
                      <a:pt x="844" y="13860"/>
                    </a:lnTo>
                    <a:lnTo>
                      <a:pt x="844" y="14014"/>
                    </a:lnTo>
                    <a:lnTo>
                      <a:pt x="843" y="14014"/>
                    </a:lnTo>
                    <a:lnTo>
                      <a:pt x="818" y="14020"/>
                    </a:lnTo>
                    <a:lnTo>
                      <a:pt x="799" y="14038"/>
                    </a:lnTo>
                    <a:lnTo>
                      <a:pt x="785" y="14073"/>
                    </a:lnTo>
                    <a:lnTo>
                      <a:pt x="799" y="14073"/>
                    </a:lnTo>
                    <a:lnTo>
                      <a:pt x="819" y="14112"/>
                    </a:lnTo>
                    <a:lnTo>
                      <a:pt x="836" y="14400"/>
                    </a:lnTo>
                    <a:lnTo>
                      <a:pt x="848" y="14400"/>
                    </a:lnTo>
                    <a:lnTo>
                      <a:pt x="859" y="14580"/>
                    </a:lnTo>
                    <a:lnTo>
                      <a:pt x="873" y="14400"/>
                    </a:lnTo>
                    <a:lnTo>
                      <a:pt x="888" y="14400"/>
                    </a:lnTo>
                    <a:lnTo>
                      <a:pt x="903" y="14220"/>
                    </a:lnTo>
                    <a:lnTo>
                      <a:pt x="912" y="14220"/>
                    </a:lnTo>
                    <a:lnTo>
                      <a:pt x="901" y="14040"/>
                    </a:lnTo>
                    <a:lnTo>
                      <a:pt x="903" y="14040"/>
                    </a:lnTo>
                    <a:lnTo>
                      <a:pt x="903" y="13860"/>
                    </a:lnTo>
                    <a:lnTo>
                      <a:pt x="888" y="13860"/>
                    </a:lnTo>
                    <a:lnTo>
                      <a:pt x="873" y="13680"/>
                    </a:lnTo>
                    <a:lnTo>
                      <a:pt x="1051" y="13680"/>
                    </a:lnTo>
                    <a:lnTo>
                      <a:pt x="1051" y="13860"/>
                    </a:lnTo>
                    <a:lnTo>
                      <a:pt x="1081" y="13860"/>
                    </a:lnTo>
                    <a:lnTo>
                      <a:pt x="1081" y="14040"/>
                    </a:lnTo>
                    <a:lnTo>
                      <a:pt x="1096" y="14040"/>
                    </a:lnTo>
                    <a:lnTo>
                      <a:pt x="1096" y="13680"/>
                    </a:lnTo>
                    <a:lnTo>
                      <a:pt x="1110" y="13680"/>
                    </a:lnTo>
                    <a:lnTo>
                      <a:pt x="1133" y="13860"/>
                    </a:lnTo>
                    <a:lnTo>
                      <a:pt x="1177" y="14040"/>
                    </a:lnTo>
                    <a:lnTo>
                      <a:pt x="1181" y="14070"/>
                    </a:lnTo>
                    <a:lnTo>
                      <a:pt x="1162" y="14220"/>
                    </a:lnTo>
                    <a:lnTo>
                      <a:pt x="1096" y="14220"/>
                    </a:lnTo>
                    <a:lnTo>
                      <a:pt x="1096" y="14580"/>
                    </a:lnTo>
                    <a:lnTo>
                      <a:pt x="1081" y="14580"/>
                    </a:lnTo>
                    <a:lnTo>
                      <a:pt x="1096" y="14400"/>
                    </a:lnTo>
                    <a:lnTo>
                      <a:pt x="1096" y="14220"/>
                    </a:lnTo>
                    <a:lnTo>
                      <a:pt x="1081" y="14220"/>
                    </a:lnTo>
                    <a:lnTo>
                      <a:pt x="1081" y="14040"/>
                    </a:lnTo>
                    <a:lnTo>
                      <a:pt x="997" y="14040"/>
                    </a:lnTo>
                    <a:lnTo>
                      <a:pt x="1007" y="14220"/>
                    </a:lnTo>
                    <a:lnTo>
                      <a:pt x="992" y="14220"/>
                    </a:lnTo>
                    <a:lnTo>
                      <a:pt x="977" y="14400"/>
                    </a:lnTo>
                    <a:lnTo>
                      <a:pt x="965" y="14400"/>
                    </a:lnTo>
                    <a:lnTo>
                      <a:pt x="975" y="14580"/>
                    </a:lnTo>
                    <a:lnTo>
                      <a:pt x="977" y="14736"/>
                    </a:lnTo>
                    <a:lnTo>
                      <a:pt x="962" y="14736"/>
                    </a:lnTo>
                    <a:lnTo>
                      <a:pt x="933" y="14796"/>
                    </a:lnTo>
                    <a:lnTo>
                      <a:pt x="918" y="14796"/>
                    </a:lnTo>
                    <a:lnTo>
                      <a:pt x="948" y="14857"/>
                    </a:lnTo>
                    <a:lnTo>
                      <a:pt x="977" y="14857"/>
                    </a:lnTo>
                    <a:lnTo>
                      <a:pt x="977" y="14760"/>
                    </a:lnTo>
                    <a:lnTo>
                      <a:pt x="992" y="14760"/>
                    </a:lnTo>
                    <a:lnTo>
                      <a:pt x="992" y="14917"/>
                    </a:lnTo>
                    <a:lnTo>
                      <a:pt x="977" y="14917"/>
                    </a:lnTo>
                    <a:lnTo>
                      <a:pt x="977" y="14977"/>
                    </a:lnTo>
                    <a:lnTo>
                      <a:pt x="992" y="15037"/>
                    </a:lnTo>
                    <a:lnTo>
                      <a:pt x="992" y="15098"/>
                    </a:lnTo>
                    <a:lnTo>
                      <a:pt x="1007" y="15037"/>
                    </a:lnTo>
                    <a:lnTo>
                      <a:pt x="1007" y="14917"/>
                    </a:lnTo>
                    <a:lnTo>
                      <a:pt x="1003" y="14917"/>
                    </a:lnTo>
                    <a:lnTo>
                      <a:pt x="1081" y="14760"/>
                    </a:lnTo>
                    <a:lnTo>
                      <a:pt x="1229" y="14760"/>
                    </a:lnTo>
                    <a:lnTo>
                      <a:pt x="1229" y="14580"/>
                    </a:lnTo>
                    <a:lnTo>
                      <a:pt x="1214" y="14580"/>
                    </a:lnTo>
                    <a:lnTo>
                      <a:pt x="1211" y="14400"/>
                    </a:lnTo>
                    <a:lnTo>
                      <a:pt x="1206" y="14264"/>
                    </a:lnTo>
                    <a:lnTo>
                      <a:pt x="1229" y="14400"/>
                    </a:lnTo>
                    <a:lnTo>
                      <a:pt x="1229" y="14580"/>
                    </a:lnTo>
                    <a:lnTo>
                      <a:pt x="1258" y="14580"/>
                    </a:lnTo>
                    <a:lnTo>
                      <a:pt x="1288" y="14760"/>
                    </a:lnTo>
                    <a:lnTo>
                      <a:pt x="1303" y="14760"/>
                    </a:lnTo>
                    <a:lnTo>
                      <a:pt x="1261" y="14940"/>
                    </a:lnTo>
                    <a:lnTo>
                      <a:pt x="1096" y="14940"/>
                    </a:lnTo>
                    <a:lnTo>
                      <a:pt x="1081" y="15120"/>
                    </a:lnTo>
                    <a:lnTo>
                      <a:pt x="1066" y="15120"/>
                    </a:lnTo>
                    <a:lnTo>
                      <a:pt x="1040" y="15480"/>
                    </a:lnTo>
                    <a:lnTo>
                      <a:pt x="1033" y="15660"/>
                    </a:lnTo>
                    <a:lnTo>
                      <a:pt x="1036" y="15660"/>
                    </a:lnTo>
                    <a:lnTo>
                      <a:pt x="1081" y="15840"/>
                    </a:lnTo>
                    <a:lnTo>
                      <a:pt x="1214" y="15840"/>
                    </a:lnTo>
                    <a:lnTo>
                      <a:pt x="1250" y="16020"/>
                    </a:lnTo>
                    <a:lnTo>
                      <a:pt x="1362" y="16020"/>
                    </a:lnTo>
                    <a:lnTo>
                      <a:pt x="1362" y="15840"/>
                    </a:lnTo>
                    <a:lnTo>
                      <a:pt x="1377" y="15840"/>
                    </a:lnTo>
                    <a:lnTo>
                      <a:pt x="1377" y="15660"/>
                    </a:lnTo>
                    <a:lnTo>
                      <a:pt x="1392" y="15840"/>
                    </a:lnTo>
                    <a:lnTo>
                      <a:pt x="1436" y="15840"/>
                    </a:lnTo>
                    <a:lnTo>
                      <a:pt x="1445" y="16020"/>
                    </a:lnTo>
                    <a:lnTo>
                      <a:pt x="1457" y="16200"/>
                    </a:lnTo>
                    <a:lnTo>
                      <a:pt x="1466" y="16200"/>
                    </a:lnTo>
                    <a:lnTo>
                      <a:pt x="1540" y="16560"/>
                    </a:lnTo>
                    <a:lnTo>
                      <a:pt x="1540" y="16380"/>
                    </a:lnTo>
                    <a:lnTo>
                      <a:pt x="1542" y="16200"/>
                    </a:lnTo>
                    <a:lnTo>
                      <a:pt x="1546" y="16020"/>
                    </a:lnTo>
                    <a:lnTo>
                      <a:pt x="1555" y="15840"/>
                    </a:lnTo>
                    <a:lnTo>
                      <a:pt x="1646" y="16020"/>
                    </a:lnTo>
                    <a:lnTo>
                      <a:pt x="1740" y="16020"/>
                    </a:lnTo>
                    <a:lnTo>
                      <a:pt x="1833" y="15840"/>
                    </a:lnTo>
                    <a:lnTo>
                      <a:pt x="1925" y="15840"/>
                    </a:lnTo>
                    <a:lnTo>
                      <a:pt x="1927" y="16020"/>
                    </a:lnTo>
                    <a:lnTo>
                      <a:pt x="1937" y="16200"/>
                    </a:lnTo>
                    <a:lnTo>
                      <a:pt x="1939" y="16200"/>
                    </a:lnTo>
                    <a:lnTo>
                      <a:pt x="1925" y="16380"/>
                    </a:lnTo>
                    <a:lnTo>
                      <a:pt x="1954" y="16560"/>
                    </a:lnTo>
                    <a:lnTo>
                      <a:pt x="1984" y="16560"/>
                    </a:lnTo>
                    <a:lnTo>
                      <a:pt x="2008" y="16380"/>
                    </a:lnTo>
                    <a:lnTo>
                      <a:pt x="2036" y="16380"/>
                    </a:lnTo>
                    <a:lnTo>
                      <a:pt x="2063" y="16200"/>
                    </a:lnTo>
                    <a:lnTo>
                      <a:pt x="2087" y="16020"/>
                    </a:lnTo>
                    <a:lnTo>
                      <a:pt x="2119" y="16200"/>
                    </a:lnTo>
                    <a:lnTo>
                      <a:pt x="2150" y="16200"/>
                    </a:lnTo>
                    <a:lnTo>
                      <a:pt x="2187" y="16380"/>
                    </a:lnTo>
                    <a:lnTo>
                      <a:pt x="2236" y="16200"/>
                    </a:lnTo>
                    <a:lnTo>
                      <a:pt x="2250" y="16020"/>
                    </a:lnTo>
                    <a:lnTo>
                      <a:pt x="2221" y="16020"/>
                    </a:lnTo>
                    <a:lnTo>
                      <a:pt x="2221" y="15840"/>
                    </a:lnTo>
                    <a:lnTo>
                      <a:pt x="2182" y="15840"/>
                    </a:lnTo>
                    <a:lnTo>
                      <a:pt x="2081" y="15660"/>
                    </a:lnTo>
                    <a:lnTo>
                      <a:pt x="1925" y="15660"/>
                    </a:lnTo>
                    <a:lnTo>
                      <a:pt x="1925" y="15480"/>
                    </a:lnTo>
                    <a:lnTo>
                      <a:pt x="2028" y="15480"/>
                    </a:lnTo>
                    <a:lnTo>
                      <a:pt x="2028" y="15660"/>
                    </a:lnTo>
                    <a:lnTo>
                      <a:pt x="2043" y="15480"/>
                    </a:lnTo>
                    <a:lnTo>
                      <a:pt x="2161" y="15480"/>
                    </a:lnTo>
                    <a:lnTo>
                      <a:pt x="2183" y="15660"/>
                    </a:lnTo>
                    <a:lnTo>
                      <a:pt x="2204" y="15660"/>
                    </a:lnTo>
                    <a:lnTo>
                      <a:pt x="2222" y="15840"/>
                    </a:lnTo>
                    <a:lnTo>
                      <a:pt x="2236" y="15840"/>
                    </a:lnTo>
                    <a:lnTo>
                      <a:pt x="2250" y="15660"/>
                    </a:lnTo>
                    <a:lnTo>
                      <a:pt x="2250" y="15840"/>
                    </a:lnTo>
                    <a:lnTo>
                      <a:pt x="2265" y="15840"/>
                    </a:lnTo>
                    <a:lnTo>
                      <a:pt x="2265" y="16020"/>
                    </a:lnTo>
                    <a:lnTo>
                      <a:pt x="2285" y="16020"/>
                    </a:lnTo>
                    <a:lnTo>
                      <a:pt x="2319" y="16380"/>
                    </a:lnTo>
                    <a:lnTo>
                      <a:pt x="2339" y="16560"/>
                    </a:lnTo>
                    <a:lnTo>
                      <a:pt x="2317" y="16380"/>
                    </a:lnTo>
                    <a:lnTo>
                      <a:pt x="2273" y="16380"/>
                    </a:lnTo>
                    <a:lnTo>
                      <a:pt x="2250" y="16200"/>
                    </a:lnTo>
                    <a:lnTo>
                      <a:pt x="2250" y="16740"/>
                    </a:lnTo>
                    <a:lnTo>
                      <a:pt x="2310" y="16740"/>
                    </a:lnTo>
                    <a:lnTo>
                      <a:pt x="2324" y="16560"/>
                    </a:lnTo>
                    <a:lnTo>
                      <a:pt x="2324" y="16740"/>
                    </a:lnTo>
                    <a:lnTo>
                      <a:pt x="2310" y="16740"/>
                    </a:lnTo>
                    <a:lnTo>
                      <a:pt x="2310" y="16920"/>
                    </a:lnTo>
                    <a:lnTo>
                      <a:pt x="2295" y="17100"/>
                    </a:lnTo>
                    <a:lnTo>
                      <a:pt x="2265" y="17100"/>
                    </a:lnTo>
                    <a:lnTo>
                      <a:pt x="2206" y="17460"/>
                    </a:lnTo>
                    <a:lnTo>
                      <a:pt x="2184" y="17280"/>
                    </a:lnTo>
                    <a:lnTo>
                      <a:pt x="2161" y="17280"/>
                    </a:lnTo>
                    <a:lnTo>
                      <a:pt x="2117" y="16920"/>
                    </a:lnTo>
                    <a:lnTo>
                      <a:pt x="2117" y="18180"/>
                    </a:lnTo>
                    <a:lnTo>
                      <a:pt x="2102" y="18180"/>
                    </a:lnTo>
                    <a:lnTo>
                      <a:pt x="2102" y="18000"/>
                    </a:lnTo>
                    <a:lnTo>
                      <a:pt x="2117" y="18000"/>
                    </a:lnTo>
                    <a:lnTo>
                      <a:pt x="2117" y="16920"/>
                    </a:lnTo>
                    <a:lnTo>
                      <a:pt x="2106" y="17100"/>
                    </a:lnTo>
                    <a:lnTo>
                      <a:pt x="2084" y="17640"/>
                    </a:lnTo>
                    <a:lnTo>
                      <a:pt x="2073" y="17820"/>
                    </a:lnTo>
                    <a:lnTo>
                      <a:pt x="2087" y="17820"/>
                    </a:lnTo>
                    <a:lnTo>
                      <a:pt x="2087" y="18000"/>
                    </a:lnTo>
                    <a:lnTo>
                      <a:pt x="1758" y="18000"/>
                    </a:lnTo>
                    <a:lnTo>
                      <a:pt x="1658" y="17820"/>
                    </a:lnTo>
                    <a:lnTo>
                      <a:pt x="1643" y="17820"/>
                    </a:lnTo>
                    <a:lnTo>
                      <a:pt x="1629" y="17640"/>
                    </a:lnTo>
                    <a:lnTo>
                      <a:pt x="1568" y="17640"/>
                    </a:lnTo>
                    <a:lnTo>
                      <a:pt x="1511" y="17820"/>
                    </a:lnTo>
                    <a:lnTo>
                      <a:pt x="1480" y="17820"/>
                    </a:lnTo>
                    <a:lnTo>
                      <a:pt x="1480" y="18000"/>
                    </a:lnTo>
                    <a:lnTo>
                      <a:pt x="1555" y="18000"/>
                    </a:lnTo>
                    <a:lnTo>
                      <a:pt x="1569" y="18180"/>
                    </a:lnTo>
                    <a:lnTo>
                      <a:pt x="1629" y="18180"/>
                    </a:lnTo>
                    <a:lnTo>
                      <a:pt x="1658" y="18000"/>
                    </a:lnTo>
                    <a:lnTo>
                      <a:pt x="1673" y="18000"/>
                    </a:lnTo>
                    <a:lnTo>
                      <a:pt x="1673" y="18180"/>
                    </a:lnTo>
                    <a:lnTo>
                      <a:pt x="1658" y="18180"/>
                    </a:lnTo>
                    <a:lnTo>
                      <a:pt x="1704" y="18540"/>
                    </a:lnTo>
                    <a:lnTo>
                      <a:pt x="1773" y="18720"/>
                    </a:lnTo>
                    <a:lnTo>
                      <a:pt x="1858" y="18900"/>
                    </a:lnTo>
                    <a:lnTo>
                      <a:pt x="2013" y="18900"/>
                    </a:lnTo>
                    <a:lnTo>
                      <a:pt x="2013" y="18540"/>
                    </a:lnTo>
                    <a:lnTo>
                      <a:pt x="2028" y="18540"/>
                    </a:lnTo>
                    <a:lnTo>
                      <a:pt x="2028" y="18360"/>
                    </a:lnTo>
                    <a:lnTo>
                      <a:pt x="2058" y="18360"/>
                    </a:lnTo>
                    <a:lnTo>
                      <a:pt x="2058" y="18413"/>
                    </a:lnTo>
                    <a:lnTo>
                      <a:pt x="2071" y="18360"/>
                    </a:lnTo>
                    <a:lnTo>
                      <a:pt x="2117" y="18360"/>
                    </a:lnTo>
                    <a:lnTo>
                      <a:pt x="2117" y="18540"/>
                    </a:lnTo>
                    <a:lnTo>
                      <a:pt x="2102" y="18540"/>
                    </a:lnTo>
                    <a:lnTo>
                      <a:pt x="2100" y="18720"/>
                    </a:lnTo>
                    <a:lnTo>
                      <a:pt x="2090" y="19080"/>
                    </a:lnTo>
                    <a:lnTo>
                      <a:pt x="2087" y="19260"/>
                    </a:lnTo>
                    <a:lnTo>
                      <a:pt x="2128" y="19260"/>
                    </a:lnTo>
                    <a:lnTo>
                      <a:pt x="2117" y="19080"/>
                    </a:lnTo>
                    <a:lnTo>
                      <a:pt x="2148" y="19080"/>
                    </a:lnTo>
                    <a:lnTo>
                      <a:pt x="2205" y="18900"/>
                    </a:lnTo>
                    <a:lnTo>
                      <a:pt x="2236" y="18900"/>
                    </a:lnTo>
                    <a:lnTo>
                      <a:pt x="2221" y="18720"/>
                    </a:lnTo>
                    <a:lnTo>
                      <a:pt x="2161" y="18720"/>
                    </a:lnTo>
                    <a:lnTo>
                      <a:pt x="2161" y="18540"/>
                    </a:lnTo>
                    <a:lnTo>
                      <a:pt x="2147" y="18540"/>
                    </a:lnTo>
                    <a:lnTo>
                      <a:pt x="2147" y="18360"/>
                    </a:lnTo>
                    <a:lnTo>
                      <a:pt x="2161" y="18360"/>
                    </a:lnTo>
                    <a:lnTo>
                      <a:pt x="2176" y="18535"/>
                    </a:lnTo>
                    <a:lnTo>
                      <a:pt x="2207" y="18360"/>
                    </a:lnTo>
                    <a:lnTo>
                      <a:pt x="2221" y="18180"/>
                    </a:lnTo>
                    <a:lnTo>
                      <a:pt x="2206" y="18360"/>
                    </a:lnTo>
                    <a:lnTo>
                      <a:pt x="2176" y="18360"/>
                    </a:lnTo>
                    <a:lnTo>
                      <a:pt x="2206" y="18180"/>
                    </a:lnTo>
                    <a:lnTo>
                      <a:pt x="2221" y="18180"/>
                    </a:lnTo>
                    <a:lnTo>
                      <a:pt x="2221" y="17820"/>
                    </a:lnTo>
                    <a:lnTo>
                      <a:pt x="2254" y="18000"/>
                    </a:lnTo>
                    <a:lnTo>
                      <a:pt x="2339" y="18000"/>
                    </a:lnTo>
                    <a:lnTo>
                      <a:pt x="2310" y="18180"/>
                    </a:lnTo>
                    <a:lnTo>
                      <a:pt x="2295" y="18180"/>
                    </a:lnTo>
                    <a:lnTo>
                      <a:pt x="2310" y="18360"/>
                    </a:lnTo>
                    <a:lnTo>
                      <a:pt x="2280" y="18360"/>
                    </a:lnTo>
                    <a:lnTo>
                      <a:pt x="2295" y="18180"/>
                    </a:lnTo>
                    <a:lnTo>
                      <a:pt x="2236" y="18180"/>
                    </a:lnTo>
                    <a:lnTo>
                      <a:pt x="2265" y="18360"/>
                    </a:lnTo>
                    <a:lnTo>
                      <a:pt x="2269" y="18360"/>
                    </a:lnTo>
                    <a:lnTo>
                      <a:pt x="2256" y="18540"/>
                    </a:lnTo>
                    <a:lnTo>
                      <a:pt x="2240" y="18540"/>
                    </a:lnTo>
                    <a:lnTo>
                      <a:pt x="2221" y="18720"/>
                    </a:lnTo>
                    <a:lnTo>
                      <a:pt x="2250" y="18720"/>
                    </a:lnTo>
                    <a:lnTo>
                      <a:pt x="2280" y="18540"/>
                    </a:lnTo>
                    <a:lnTo>
                      <a:pt x="2280" y="18720"/>
                    </a:lnTo>
                    <a:lnTo>
                      <a:pt x="2265" y="18720"/>
                    </a:lnTo>
                    <a:lnTo>
                      <a:pt x="2250" y="18900"/>
                    </a:lnTo>
                    <a:lnTo>
                      <a:pt x="2295" y="18900"/>
                    </a:lnTo>
                    <a:lnTo>
                      <a:pt x="2295" y="18720"/>
                    </a:lnTo>
                    <a:lnTo>
                      <a:pt x="2324" y="18720"/>
                    </a:lnTo>
                    <a:lnTo>
                      <a:pt x="2310" y="18900"/>
                    </a:lnTo>
                    <a:lnTo>
                      <a:pt x="2295" y="18900"/>
                    </a:lnTo>
                    <a:lnTo>
                      <a:pt x="2295" y="19080"/>
                    </a:lnTo>
                    <a:lnTo>
                      <a:pt x="2310" y="19080"/>
                    </a:lnTo>
                    <a:lnTo>
                      <a:pt x="2268" y="19260"/>
                    </a:lnTo>
                    <a:lnTo>
                      <a:pt x="2230" y="19260"/>
                    </a:lnTo>
                    <a:lnTo>
                      <a:pt x="2200" y="19412"/>
                    </a:lnTo>
                    <a:lnTo>
                      <a:pt x="2202" y="19440"/>
                    </a:lnTo>
                    <a:lnTo>
                      <a:pt x="2224" y="19620"/>
                    </a:lnTo>
                    <a:lnTo>
                      <a:pt x="2236" y="19620"/>
                    </a:lnTo>
                    <a:lnTo>
                      <a:pt x="2250" y="19800"/>
                    </a:lnTo>
                    <a:lnTo>
                      <a:pt x="2250" y="19980"/>
                    </a:lnTo>
                    <a:lnTo>
                      <a:pt x="2558" y="19980"/>
                    </a:lnTo>
                    <a:lnTo>
                      <a:pt x="2650" y="20160"/>
                    </a:lnTo>
                    <a:lnTo>
                      <a:pt x="2680" y="20160"/>
                    </a:lnTo>
                    <a:lnTo>
                      <a:pt x="2671" y="19980"/>
                    </a:lnTo>
                    <a:lnTo>
                      <a:pt x="2659" y="19620"/>
                    </a:lnTo>
                    <a:lnTo>
                      <a:pt x="2650" y="19440"/>
                    </a:lnTo>
                    <a:lnTo>
                      <a:pt x="2709" y="19620"/>
                    </a:lnTo>
                    <a:lnTo>
                      <a:pt x="2709" y="19440"/>
                    </a:lnTo>
                    <a:lnTo>
                      <a:pt x="2724" y="19440"/>
                    </a:lnTo>
                    <a:lnTo>
                      <a:pt x="2724" y="19260"/>
                    </a:lnTo>
                    <a:lnTo>
                      <a:pt x="2739" y="19260"/>
                    </a:lnTo>
                    <a:lnTo>
                      <a:pt x="2768" y="19440"/>
                    </a:lnTo>
                    <a:lnTo>
                      <a:pt x="2754" y="19440"/>
                    </a:lnTo>
                    <a:lnTo>
                      <a:pt x="2773" y="19560"/>
                    </a:lnTo>
                    <a:lnTo>
                      <a:pt x="2783" y="19440"/>
                    </a:lnTo>
                    <a:lnTo>
                      <a:pt x="2902" y="19440"/>
                    </a:lnTo>
                    <a:lnTo>
                      <a:pt x="2842" y="19620"/>
                    </a:lnTo>
                    <a:lnTo>
                      <a:pt x="2828" y="19620"/>
                    </a:lnTo>
                    <a:lnTo>
                      <a:pt x="2850" y="19800"/>
                    </a:lnTo>
                    <a:lnTo>
                      <a:pt x="2887" y="19800"/>
                    </a:lnTo>
                    <a:lnTo>
                      <a:pt x="2887" y="19620"/>
                    </a:lnTo>
                    <a:lnTo>
                      <a:pt x="2902" y="19620"/>
                    </a:lnTo>
                    <a:lnTo>
                      <a:pt x="2935" y="19440"/>
                    </a:lnTo>
                    <a:lnTo>
                      <a:pt x="2966" y="19260"/>
                    </a:lnTo>
                    <a:lnTo>
                      <a:pt x="2995" y="19080"/>
                    </a:lnTo>
                    <a:lnTo>
                      <a:pt x="3020" y="18900"/>
                    </a:lnTo>
                    <a:lnTo>
                      <a:pt x="3168" y="19620"/>
                    </a:lnTo>
                    <a:lnTo>
                      <a:pt x="3180" y="19620"/>
                    </a:lnTo>
                    <a:lnTo>
                      <a:pt x="3192" y="19800"/>
                    </a:lnTo>
                    <a:lnTo>
                      <a:pt x="3227" y="19800"/>
                    </a:lnTo>
                    <a:lnTo>
                      <a:pt x="3242" y="19980"/>
                    </a:lnTo>
                    <a:lnTo>
                      <a:pt x="3301" y="19980"/>
                    </a:lnTo>
                    <a:lnTo>
                      <a:pt x="3316" y="20160"/>
                    </a:lnTo>
                    <a:lnTo>
                      <a:pt x="3316" y="19980"/>
                    </a:lnTo>
                    <a:lnTo>
                      <a:pt x="3332" y="19980"/>
                    </a:lnTo>
                    <a:lnTo>
                      <a:pt x="3389" y="19800"/>
                    </a:lnTo>
                    <a:lnTo>
                      <a:pt x="3440" y="19800"/>
                    </a:lnTo>
                    <a:lnTo>
                      <a:pt x="3474" y="19620"/>
                    </a:lnTo>
                    <a:lnTo>
                      <a:pt x="3494" y="19440"/>
                    </a:lnTo>
                    <a:lnTo>
                      <a:pt x="3494" y="19620"/>
                    </a:lnTo>
                    <a:lnTo>
                      <a:pt x="3509" y="19620"/>
                    </a:lnTo>
                    <a:lnTo>
                      <a:pt x="3524" y="19440"/>
                    </a:lnTo>
                    <a:lnTo>
                      <a:pt x="3553" y="19440"/>
                    </a:lnTo>
                    <a:lnTo>
                      <a:pt x="3568" y="19620"/>
                    </a:lnTo>
                    <a:lnTo>
                      <a:pt x="3582" y="19620"/>
                    </a:lnTo>
                    <a:lnTo>
                      <a:pt x="3599" y="19440"/>
                    </a:lnTo>
                    <a:lnTo>
                      <a:pt x="3620" y="19440"/>
                    </a:lnTo>
                    <a:lnTo>
                      <a:pt x="3642" y="19260"/>
                    </a:lnTo>
                    <a:lnTo>
                      <a:pt x="3553" y="19260"/>
                    </a:lnTo>
                    <a:lnTo>
                      <a:pt x="3686" y="19080"/>
                    </a:lnTo>
                    <a:lnTo>
                      <a:pt x="3701" y="19080"/>
                    </a:lnTo>
                    <a:lnTo>
                      <a:pt x="3701" y="19260"/>
                    </a:lnTo>
                    <a:lnTo>
                      <a:pt x="3716" y="19260"/>
                    </a:lnTo>
                    <a:lnTo>
                      <a:pt x="3716" y="19080"/>
                    </a:lnTo>
                    <a:lnTo>
                      <a:pt x="3805" y="18540"/>
                    </a:lnTo>
                    <a:lnTo>
                      <a:pt x="3804" y="18720"/>
                    </a:lnTo>
                    <a:lnTo>
                      <a:pt x="3812" y="18900"/>
                    </a:lnTo>
                    <a:lnTo>
                      <a:pt x="3842" y="19080"/>
                    </a:lnTo>
                    <a:lnTo>
                      <a:pt x="3933" y="19080"/>
                    </a:lnTo>
                    <a:lnTo>
                      <a:pt x="3962" y="19260"/>
                    </a:lnTo>
                    <a:lnTo>
                      <a:pt x="4027" y="19440"/>
                    </a:lnTo>
                    <a:lnTo>
                      <a:pt x="4071" y="19440"/>
                    </a:lnTo>
                    <a:lnTo>
                      <a:pt x="4071" y="19260"/>
                    </a:lnTo>
                    <a:lnTo>
                      <a:pt x="4086" y="19260"/>
                    </a:lnTo>
                    <a:lnTo>
                      <a:pt x="4097" y="19080"/>
                    </a:lnTo>
                    <a:lnTo>
                      <a:pt x="4103" y="19005"/>
                    </a:lnTo>
                    <a:lnTo>
                      <a:pt x="4103" y="19008"/>
                    </a:lnTo>
                    <a:lnTo>
                      <a:pt x="4107" y="19105"/>
                    </a:lnTo>
                    <a:lnTo>
                      <a:pt x="4116" y="19196"/>
                    </a:lnTo>
                    <a:lnTo>
                      <a:pt x="4160" y="19016"/>
                    </a:lnTo>
                    <a:lnTo>
                      <a:pt x="4145" y="18955"/>
                    </a:lnTo>
                    <a:lnTo>
                      <a:pt x="4145" y="18895"/>
                    </a:lnTo>
                    <a:lnTo>
                      <a:pt x="4120" y="18790"/>
                    </a:lnTo>
                    <a:lnTo>
                      <a:pt x="4126" y="18720"/>
                    </a:lnTo>
                    <a:lnTo>
                      <a:pt x="4145" y="18540"/>
                    </a:lnTo>
                    <a:lnTo>
                      <a:pt x="4123" y="18180"/>
                    </a:lnTo>
                    <a:lnTo>
                      <a:pt x="4112" y="18180"/>
                    </a:lnTo>
                    <a:lnTo>
                      <a:pt x="4101" y="18000"/>
                    </a:lnTo>
                    <a:lnTo>
                      <a:pt x="4059" y="18000"/>
                    </a:lnTo>
                    <a:lnTo>
                      <a:pt x="3980" y="17820"/>
                    </a:lnTo>
                    <a:lnTo>
                      <a:pt x="3908" y="17820"/>
                    </a:lnTo>
                    <a:lnTo>
                      <a:pt x="3923" y="17640"/>
                    </a:lnTo>
                    <a:lnTo>
                      <a:pt x="3953" y="17640"/>
                    </a:lnTo>
                    <a:lnTo>
                      <a:pt x="3968" y="17460"/>
                    </a:lnTo>
                    <a:lnTo>
                      <a:pt x="3838" y="17460"/>
                    </a:lnTo>
                    <a:lnTo>
                      <a:pt x="3827" y="17280"/>
                    </a:lnTo>
                    <a:lnTo>
                      <a:pt x="3816" y="17100"/>
                    </a:lnTo>
                    <a:lnTo>
                      <a:pt x="3896" y="17100"/>
                    </a:lnTo>
                    <a:lnTo>
                      <a:pt x="3894" y="16920"/>
                    </a:lnTo>
                    <a:lnTo>
                      <a:pt x="3820" y="16920"/>
                    </a:lnTo>
                    <a:lnTo>
                      <a:pt x="3834" y="16740"/>
                    </a:lnTo>
                    <a:lnTo>
                      <a:pt x="3805" y="16740"/>
                    </a:lnTo>
                    <a:lnTo>
                      <a:pt x="3811" y="16668"/>
                    </a:lnTo>
                    <a:lnTo>
                      <a:pt x="3775" y="16560"/>
                    </a:lnTo>
                    <a:lnTo>
                      <a:pt x="3764" y="16692"/>
                    </a:lnTo>
                    <a:lnTo>
                      <a:pt x="3764" y="17640"/>
                    </a:lnTo>
                    <a:lnTo>
                      <a:pt x="3755" y="17820"/>
                    </a:lnTo>
                    <a:lnTo>
                      <a:pt x="3748" y="17820"/>
                    </a:lnTo>
                    <a:lnTo>
                      <a:pt x="3746" y="18000"/>
                    </a:lnTo>
                    <a:lnTo>
                      <a:pt x="3716" y="18000"/>
                    </a:lnTo>
                    <a:lnTo>
                      <a:pt x="3701" y="17820"/>
                    </a:lnTo>
                    <a:lnTo>
                      <a:pt x="3672" y="17820"/>
                    </a:lnTo>
                    <a:lnTo>
                      <a:pt x="3672" y="17640"/>
                    </a:lnTo>
                    <a:lnTo>
                      <a:pt x="3764" y="17640"/>
                    </a:lnTo>
                    <a:lnTo>
                      <a:pt x="3764" y="16692"/>
                    </a:lnTo>
                    <a:lnTo>
                      <a:pt x="3760" y="16740"/>
                    </a:lnTo>
                    <a:lnTo>
                      <a:pt x="3746" y="16740"/>
                    </a:lnTo>
                    <a:lnTo>
                      <a:pt x="3746" y="16920"/>
                    </a:lnTo>
                    <a:lnTo>
                      <a:pt x="3731" y="17100"/>
                    </a:lnTo>
                    <a:lnTo>
                      <a:pt x="3731" y="16920"/>
                    </a:lnTo>
                    <a:lnTo>
                      <a:pt x="3746" y="16920"/>
                    </a:lnTo>
                    <a:lnTo>
                      <a:pt x="3746" y="16740"/>
                    </a:lnTo>
                    <a:lnTo>
                      <a:pt x="3716" y="16740"/>
                    </a:lnTo>
                    <a:lnTo>
                      <a:pt x="3751" y="16560"/>
                    </a:lnTo>
                    <a:lnTo>
                      <a:pt x="3820" y="16200"/>
                    </a:lnTo>
                    <a:lnTo>
                      <a:pt x="3716" y="16200"/>
                    </a:lnTo>
                    <a:lnTo>
                      <a:pt x="3731" y="16020"/>
                    </a:lnTo>
                    <a:lnTo>
                      <a:pt x="3716" y="16020"/>
                    </a:lnTo>
                    <a:lnTo>
                      <a:pt x="3701" y="16200"/>
                    </a:lnTo>
                    <a:lnTo>
                      <a:pt x="3686" y="16200"/>
                    </a:lnTo>
                    <a:lnTo>
                      <a:pt x="3686" y="17100"/>
                    </a:lnTo>
                    <a:lnTo>
                      <a:pt x="3672" y="17280"/>
                    </a:lnTo>
                    <a:lnTo>
                      <a:pt x="3672" y="17100"/>
                    </a:lnTo>
                    <a:lnTo>
                      <a:pt x="3663" y="17280"/>
                    </a:lnTo>
                    <a:lnTo>
                      <a:pt x="3657" y="17370"/>
                    </a:lnTo>
                    <a:lnTo>
                      <a:pt x="3657" y="17820"/>
                    </a:lnTo>
                    <a:lnTo>
                      <a:pt x="3627" y="17820"/>
                    </a:lnTo>
                    <a:lnTo>
                      <a:pt x="3627" y="17640"/>
                    </a:lnTo>
                    <a:lnTo>
                      <a:pt x="3657" y="17640"/>
                    </a:lnTo>
                    <a:lnTo>
                      <a:pt x="3657" y="17370"/>
                    </a:lnTo>
                    <a:lnTo>
                      <a:pt x="3651" y="17460"/>
                    </a:lnTo>
                    <a:lnTo>
                      <a:pt x="3620" y="17460"/>
                    </a:lnTo>
                    <a:lnTo>
                      <a:pt x="3599" y="17280"/>
                    </a:lnTo>
                    <a:lnTo>
                      <a:pt x="3582" y="17280"/>
                    </a:lnTo>
                    <a:lnTo>
                      <a:pt x="3568" y="17100"/>
                    </a:lnTo>
                    <a:lnTo>
                      <a:pt x="3553" y="17100"/>
                    </a:lnTo>
                    <a:lnTo>
                      <a:pt x="3544" y="17280"/>
                    </a:lnTo>
                    <a:lnTo>
                      <a:pt x="3538" y="17280"/>
                    </a:lnTo>
                    <a:lnTo>
                      <a:pt x="3532" y="17460"/>
                    </a:lnTo>
                    <a:lnTo>
                      <a:pt x="3509" y="17460"/>
                    </a:lnTo>
                    <a:lnTo>
                      <a:pt x="3531" y="17640"/>
                    </a:lnTo>
                    <a:lnTo>
                      <a:pt x="3509" y="17640"/>
                    </a:lnTo>
                    <a:lnTo>
                      <a:pt x="3509" y="17820"/>
                    </a:lnTo>
                    <a:lnTo>
                      <a:pt x="3504" y="17820"/>
                    </a:lnTo>
                    <a:lnTo>
                      <a:pt x="3504" y="18180"/>
                    </a:lnTo>
                    <a:lnTo>
                      <a:pt x="3487" y="18360"/>
                    </a:lnTo>
                    <a:lnTo>
                      <a:pt x="3449" y="18540"/>
                    </a:lnTo>
                    <a:lnTo>
                      <a:pt x="3435" y="18360"/>
                    </a:lnTo>
                    <a:lnTo>
                      <a:pt x="3435" y="18720"/>
                    </a:lnTo>
                    <a:lnTo>
                      <a:pt x="3420" y="18900"/>
                    </a:lnTo>
                    <a:lnTo>
                      <a:pt x="3390" y="18900"/>
                    </a:lnTo>
                    <a:lnTo>
                      <a:pt x="3390" y="19080"/>
                    </a:lnTo>
                    <a:lnTo>
                      <a:pt x="3357" y="19080"/>
                    </a:lnTo>
                    <a:lnTo>
                      <a:pt x="3290" y="19260"/>
                    </a:lnTo>
                    <a:lnTo>
                      <a:pt x="3242" y="19260"/>
                    </a:lnTo>
                    <a:lnTo>
                      <a:pt x="3227" y="19080"/>
                    </a:lnTo>
                    <a:lnTo>
                      <a:pt x="3241" y="19080"/>
                    </a:lnTo>
                    <a:lnTo>
                      <a:pt x="3273" y="18900"/>
                    </a:lnTo>
                    <a:lnTo>
                      <a:pt x="3287" y="18720"/>
                    </a:lnTo>
                    <a:lnTo>
                      <a:pt x="3309" y="18900"/>
                    </a:lnTo>
                    <a:lnTo>
                      <a:pt x="3353" y="18900"/>
                    </a:lnTo>
                    <a:lnTo>
                      <a:pt x="3375" y="19080"/>
                    </a:lnTo>
                    <a:lnTo>
                      <a:pt x="3375" y="18900"/>
                    </a:lnTo>
                    <a:lnTo>
                      <a:pt x="3361" y="18900"/>
                    </a:lnTo>
                    <a:lnTo>
                      <a:pt x="3361" y="18720"/>
                    </a:lnTo>
                    <a:lnTo>
                      <a:pt x="3316" y="18720"/>
                    </a:lnTo>
                    <a:lnTo>
                      <a:pt x="3301" y="18540"/>
                    </a:lnTo>
                    <a:lnTo>
                      <a:pt x="3312" y="18411"/>
                    </a:lnTo>
                    <a:lnTo>
                      <a:pt x="3375" y="18720"/>
                    </a:lnTo>
                    <a:lnTo>
                      <a:pt x="3435" y="18720"/>
                    </a:lnTo>
                    <a:lnTo>
                      <a:pt x="3435" y="18360"/>
                    </a:lnTo>
                    <a:lnTo>
                      <a:pt x="3457" y="18360"/>
                    </a:lnTo>
                    <a:lnTo>
                      <a:pt x="3501" y="18180"/>
                    </a:lnTo>
                    <a:lnTo>
                      <a:pt x="3504" y="18180"/>
                    </a:lnTo>
                    <a:lnTo>
                      <a:pt x="3504" y="17820"/>
                    </a:lnTo>
                    <a:lnTo>
                      <a:pt x="3494" y="17820"/>
                    </a:lnTo>
                    <a:lnTo>
                      <a:pt x="3494" y="17640"/>
                    </a:lnTo>
                    <a:lnTo>
                      <a:pt x="3449" y="17640"/>
                    </a:lnTo>
                    <a:lnTo>
                      <a:pt x="3464" y="17460"/>
                    </a:lnTo>
                    <a:lnTo>
                      <a:pt x="3479" y="17460"/>
                    </a:lnTo>
                    <a:lnTo>
                      <a:pt x="3494" y="17640"/>
                    </a:lnTo>
                    <a:lnTo>
                      <a:pt x="3509" y="17640"/>
                    </a:lnTo>
                    <a:lnTo>
                      <a:pt x="3509" y="17460"/>
                    </a:lnTo>
                    <a:lnTo>
                      <a:pt x="3503" y="17460"/>
                    </a:lnTo>
                    <a:lnTo>
                      <a:pt x="3509" y="17280"/>
                    </a:lnTo>
                    <a:lnTo>
                      <a:pt x="3515" y="17280"/>
                    </a:lnTo>
                    <a:lnTo>
                      <a:pt x="3524" y="17100"/>
                    </a:lnTo>
                    <a:lnTo>
                      <a:pt x="3495" y="17100"/>
                    </a:lnTo>
                    <a:lnTo>
                      <a:pt x="3463" y="17280"/>
                    </a:lnTo>
                    <a:lnTo>
                      <a:pt x="3449" y="17460"/>
                    </a:lnTo>
                    <a:lnTo>
                      <a:pt x="3441" y="17280"/>
                    </a:lnTo>
                    <a:lnTo>
                      <a:pt x="3429" y="16920"/>
                    </a:lnTo>
                    <a:lnTo>
                      <a:pt x="3420" y="16740"/>
                    </a:lnTo>
                    <a:lnTo>
                      <a:pt x="3420" y="18360"/>
                    </a:lnTo>
                    <a:lnTo>
                      <a:pt x="3405" y="18540"/>
                    </a:lnTo>
                    <a:lnTo>
                      <a:pt x="3390" y="18360"/>
                    </a:lnTo>
                    <a:lnTo>
                      <a:pt x="3420" y="18360"/>
                    </a:lnTo>
                    <a:lnTo>
                      <a:pt x="3420" y="16740"/>
                    </a:lnTo>
                    <a:lnTo>
                      <a:pt x="3456" y="16920"/>
                    </a:lnTo>
                    <a:lnTo>
                      <a:pt x="3538" y="16920"/>
                    </a:lnTo>
                    <a:lnTo>
                      <a:pt x="3524" y="17100"/>
                    </a:lnTo>
                    <a:lnTo>
                      <a:pt x="3553" y="17100"/>
                    </a:lnTo>
                    <a:lnTo>
                      <a:pt x="3568" y="16920"/>
                    </a:lnTo>
                    <a:lnTo>
                      <a:pt x="3627" y="16920"/>
                    </a:lnTo>
                    <a:lnTo>
                      <a:pt x="3642" y="16740"/>
                    </a:lnTo>
                    <a:lnTo>
                      <a:pt x="3672" y="16740"/>
                    </a:lnTo>
                    <a:lnTo>
                      <a:pt x="3672" y="16920"/>
                    </a:lnTo>
                    <a:lnTo>
                      <a:pt x="3627" y="16920"/>
                    </a:lnTo>
                    <a:lnTo>
                      <a:pt x="3657" y="17100"/>
                    </a:lnTo>
                    <a:lnTo>
                      <a:pt x="3686" y="17100"/>
                    </a:lnTo>
                    <a:lnTo>
                      <a:pt x="3686" y="16200"/>
                    </a:lnTo>
                    <a:lnTo>
                      <a:pt x="3672" y="16200"/>
                    </a:lnTo>
                    <a:lnTo>
                      <a:pt x="3657" y="16020"/>
                    </a:lnTo>
                    <a:lnTo>
                      <a:pt x="3627" y="16020"/>
                    </a:lnTo>
                    <a:lnTo>
                      <a:pt x="3627" y="16200"/>
                    </a:lnTo>
                    <a:lnTo>
                      <a:pt x="3612" y="16200"/>
                    </a:lnTo>
                    <a:lnTo>
                      <a:pt x="3642" y="16380"/>
                    </a:lnTo>
                    <a:lnTo>
                      <a:pt x="3568" y="16380"/>
                    </a:lnTo>
                    <a:lnTo>
                      <a:pt x="3553" y="16560"/>
                    </a:lnTo>
                    <a:lnTo>
                      <a:pt x="3464" y="16560"/>
                    </a:lnTo>
                    <a:lnTo>
                      <a:pt x="3464" y="16380"/>
                    </a:lnTo>
                    <a:lnTo>
                      <a:pt x="3316" y="16380"/>
                    </a:lnTo>
                    <a:lnTo>
                      <a:pt x="3316" y="18180"/>
                    </a:lnTo>
                    <a:lnTo>
                      <a:pt x="3287" y="18180"/>
                    </a:lnTo>
                    <a:lnTo>
                      <a:pt x="3287" y="18000"/>
                    </a:lnTo>
                    <a:lnTo>
                      <a:pt x="3316" y="18000"/>
                    </a:lnTo>
                    <a:lnTo>
                      <a:pt x="3316" y="16380"/>
                    </a:lnTo>
                    <a:lnTo>
                      <a:pt x="3198" y="16380"/>
                    </a:lnTo>
                    <a:lnTo>
                      <a:pt x="3198" y="18000"/>
                    </a:lnTo>
                    <a:lnTo>
                      <a:pt x="3183" y="18000"/>
                    </a:lnTo>
                    <a:lnTo>
                      <a:pt x="3183" y="17820"/>
                    </a:lnTo>
                    <a:lnTo>
                      <a:pt x="3198" y="18000"/>
                    </a:lnTo>
                    <a:lnTo>
                      <a:pt x="3198" y="16380"/>
                    </a:lnTo>
                    <a:lnTo>
                      <a:pt x="3153" y="16380"/>
                    </a:lnTo>
                    <a:lnTo>
                      <a:pt x="3153" y="17640"/>
                    </a:lnTo>
                    <a:lnTo>
                      <a:pt x="3139" y="17820"/>
                    </a:lnTo>
                    <a:lnTo>
                      <a:pt x="3094" y="17820"/>
                    </a:lnTo>
                    <a:lnTo>
                      <a:pt x="3109" y="17640"/>
                    </a:lnTo>
                    <a:lnTo>
                      <a:pt x="3094" y="17640"/>
                    </a:lnTo>
                    <a:lnTo>
                      <a:pt x="3094" y="17460"/>
                    </a:lnTo>
                    <a:lnTo>
                      <a:pt x="3057" y="17460"/>
                    </a:lnTo>
                    <a:lnTo>
                      <a:pt x="3013" y="17280"/>
                    </a:lnTo>
                    <a:lnTo>
                      <a:pt x="2991" y="17100"/>
                    </a:lnTo>
                    <a:lnTo>
                      <a:pt x="3065" y="17100"/>
                    </a:lnTo>
                    <a:lnTo>
                      <a:pt x="3079" y="16920"/>
                    </a:lnTo>
                    <a:lnTo>
                      <a:pt x="3109" y="16920"/>
                    </a:lnTo>
                    <a:lnTo>
                      <a:pt x="3147" y="17537"/>
                    </a:lnTo>
                    <a:lnTo>
                      <a:pt x="3153" y="17460"/>
                    </a:lnTo>
                    <a:lnTo>
                      <a:pt x="3153" y="16380"/>
                    </a:lnTo>
                    <a:lnTo>
                      <a:pt x="3124" y="16380"/>
                    </a:lnTo>
                    <a:lnTo>
                      <a:pt x="3137" y="16200"/>
                    </a:lnTo>
                    <a:lnTo>
                      <a:pt x="3170" y="15840"/>
                    </a:lnTo>
                    <a:lnTo>
                      <a:pt x="3183" y="15660"/>
                    </a:lnTo>
                    <a:lnTo>
                      <a:pt x="3198" y="15660"/>
                    </a:lnTo>
                    <a:lnTo>
                      <a:pt x="3213" y="15480"/>
                    </a:lnTo>
                    <a:lnTo>
                      <a:pt x="3227" y="15480"/>
                    </a:lnTo>
                    <a:lnTo>
                      <a:pt x="3205" y="15300"/>
                    </a:lnTo>
                    <a:lnTo>
                      <a:pt x="3161" y="15300"/>
                    </a:lnTo>
                    <a:lnTo>
                      <a:pt x="3139" y="15120"/>
                    </a:lnTo>
                    <a:lnTo>
                      <a:pt x="3176" y="15120"/>
                    </a:lnTo>
                    <a:lnTo>
                      <a:pt x="3220" y="15300"/>
                    </a:lnTo>
                    <a:lnTo>
                      <a:pt x="3242" y="15300"/>
                    </a:lnTo>
                    <a:lnTo>
                      <a:pt x="3242" y="15120"/>
                    </a:lnTo>
                    <a:lnTo>
                      <a:pt x="3257" y="15120"/>
                    </a:lnTo>
                    <a:lnTo>
                      <a:pt x="3257" y="14940"/>
                    </a:lnTo>
                    <a:lnTo>
                      <a:pt x="3272" y="14940"/>
                    </a:lnTo>
                    <a:lnTo>
                      <a:pt x="3272" y="14760"/>
                    </a:lnTo>
                    <a:lnTo>
                      <a:pt x="3319" y="15120"/>
                    </a:lnTo>
                    <a:lnTo>
                      <a:pt x="3418" y="15480"/>
                    </a:lnTo>
                    <a:lnTo>
                      <a:pt x="3464" y="15840"/>
                    </a:lnTo>
                    <a:lnTo>
                      <a:pt x="3479" y="15840"/>
                    </a:lnTo>
                    <a:lnTo>
                      <a:pt x="3509" y="15660"/>
                    </a:lnTo>
                    <a:lnTo>
                      <a:pt x="3494" y="15660"/>
                    </a:lnTo>
                    <a:lnTo>
                      <a:pt x="3464" y="15480"/>
                    </a:lnTo>
                    <a:lnTo>
                      <a:pt x="3449" y="15480"/>
                    </a:lnTo>
                    <a:lnTo>
                      <a:pt x="3479" y="15300"/>
                    </a:lnTo>
                    <a:lnTo>
                      <a:pt x="3464" y="15480"/>
                    </a:lnTo>
                    <a:lnTo>
                      <a:pt x="3524" y="15480"/>
                    </a:lnTo>
                    <a:lnTo>
                      <a:pt x="3524" y="15300"/>
                    </a:lnTo>
                    <a:lnTo>
                      <a:pt x="3509" y="15120"/>
                    </a:lnTo>
                    <a:lnTo>
                      <a:pt x="3524" y="15120"/>
                    </a:lnTo>
                    <a:lnTo>
                      <a:pt x="3538" y="15300"/>
                    </a:lnTo>
                    <a:lnTo>
                      <a:pt x="3538" y="15480"/>
                    </a:lnTo>
                    <a:lnTo>
                      <a:pt x="3599" y="15480"/>
                    </a:lnTo>
                    <a:lnTo>
                      <a:pt x="3626" y="15660"/>
                    </a:lnTo>
                    <a:lnTo>
                      <a:pt x="3672" y="15660"/>
                    </a:lnTo>
                    <a:lnTo>
                      <a:pt x="3672" y="15480"/>
                    </a:lnTo>
                    <a:lnTo>
                      <a:pt x="3705" y="15480"/>
                    </a:lnTo>
                    <a:lnTo>
                      <a:pt x="3772" y="15300"/>
                    </a:lnTo>
                    <a:lnTo>
                      <a:pt x="3805" y="15120"/>
                    </a:lnTo>
                    <a:lnTo>
                      <a:pt x="3849" y="15120"/>
                    </a:lnTo>
                    <a:lnTo>
                      <a:pt x="3864" y="14940"/>
                    </a:lnTo>
                    <a:lnTo>
                      <a:pt x="3923" y="14940"/>
                    </a:lnTo>
                    <a:lnTo>
                      <a:pt x="3938" y="15120"/>
                    </a:lnTo>
                    <a:lnTo>
                      <a:pt x="3997" y="15120"/>
                    </a:lnTo>
                    <a:lnTo>
                      <a:pt x="4012" y="14940"/>
                    </a:lnTo>
                    <a:lnTo>
                      <a:pt x="4027" y="14940"/>
                    </a:lnTo>
                    <a:lnTo>
                      <a:pt x="4042" y="14760"/>
                    </a:lnTo>
                    <a:lnTo>
                      <a:pt x="4042" y="14940"/>
                    </a:lnTo>
                    <a:lnTo>
                      <a:pt x="4027" y="15120"/>
                    </a:lnTo>
                    <a:lnTo>
                      <a:pt x="4034" y="15120"/>
                    </a:lnTo>
                    <a:lnTo>
                      <a:pt x="4056" y="14940"/>
                    </a:lnTo>
                    <a:lnTo>
                      <a:pt x="4056" y="15120"/>
                    </a:lnTo>
                    <a:lnTo>
                      <a:pt x="4071" y="15120"/>
                    </a:lnTo>
                    <a:lnTo>
                      <a:pt x="4071" y="15300"/>
                    </a:lnTo>
                    <a:lnTo>
                      <a:pt x="4101" y="15300"/>
                    </a:lnTo>
                    <a:lnTo>
                      <a:pt x="4116" y="15120"/>
                    </a:lnTo>
                    <a:lnTo>
                      <a:pt x="4130" y="15120"/>
                    </a:lnTo>
                    <a:lnTo>
                      <a:pt x="4130" y="14580"/>
                    </a:lnTo>
                    <a:lnTo>
                      <a:pt x="4153" y="14580"/>
                    </a:lnTo>
                    <a:lnTo>
                      <a:pt x="4197" y="14760"/>
                    </a:lnTo>
                    <a:lnTo>
                      <a:pt x="4219" y="14760"/>
                    </a:lnTo>
                    <a:lnTo>
                      <a:pt x="4219" y="14940"/>
                    </a:lnTo>
                    <a:lnTo>
                      <a:pt x="4234" y="14760"/>
                    </a:lnTo>
                    <a:lnTo>
                      <a:pt x="4249" y="14760"/>
                    </a:lnTo>
                    <a:lnTo>
                      <a:pt x="4271" y="15120"/>
                    </a:lnTo>
                    <a:lnTo>
                      <a:pt x="4282" y="15120"/>
                    </a:lnTo>
                    <a:lnTo>
                      <a:pt x="4293" y="15300"/>
                    </a:lnTo>
                    <a:lnTo>
                      <a:pt x="4273" y="15300"/>
                    </a:lnTo>
                    <a:lnTo>
                      <a:pt x="4328" y="15480"/>
                    </a:lnTo>
                    <a:lnTo>
                      <a:pt x="4338" y="15480"/>
                    </a:lnTo>
                    <a:lnTo>
                      <a:pt x="4323" y="15660"/>
                    </a:lnTo>
                    <a:lnTo>
                      <a:pt x="4367" y="15660"/>
                    </a:lnTo>
                    <a:lnTo>
                      <a:pt x="4353" y="15480"/>
                    </a:lnTo>
                    <a:lnTo>
                      <a:pt x="4353" y="15120"/>
                    </a:lnTo>
                    <a:lnTo>
                      <a:pt x="4367" y="15120"/>
                    </a:lnTo>
                    <a:lnTo>
                      <a:pt x="4367" y="15300"/>
                    </a:lnTo>
                    <a:lnTo>
                      <a:pt x="4397" y="15300"/>
                    </a:lnTo>
                    <a:lnTo>
                      <a:pt x="4412" y="15120"/>
                    </a:lnTo>
                    <a:lnTo>
                      <a:pt x="4441" y="15120"/>
                    </a:lnTo>
                    <a:lnTo>
                      <a:pt x="4486" y="15480"/>
                    </a:lnTo>
                    <a:lnTo>
                      <a:pt x="4515" y="15120"/>
                    </a:lnTo>
                    <a:lnTo>
                      <a:pt x="4471" y="15120"/>
                    </a:lnTo>
                    <a:lnTo>
                      <a:pt x="4486" y="14940"/>
                    </a:lnTo>
                    <a:lnTo>
                      <a:pt x="4519" y="15075"/>
                    </a:lnTo>
                    <a:lnTo>
                      <a:pt x="4530" y="14940"/>
                    </a:lnTo>
                    <a:lnTo>
                      <a:pt x="4552" y="15120"/>
                    </a:lnTo>
                    <a:lnTo>
                      <a:pt x="4589" y="15120"/>
                    </a:lnTo>
                    <a:lnTo>
                      <a:pt x="4589" y="14940"/>
                    </a:lnTo>
                    <a:lnTo>
                      <a:pt x="4649" y="14940"/>
                    </a:lnTo>
                    <a:lnTo>
                      <a:pt x="4649" y="15120"/>
                    </a:lnTo>
                    <a:lnTo>
                      <a:pt x="4752" y="15120"/>
                    </a:lnTo>
                    <a:lnTo>
                      <a:pt x="4752" y="14760"/>
                    </a:lnTo>
                    <a:lnTo>
                      <a:pt x="4767" y="14760"/>
                    </a:lnTo>
                    <a:lnTo>
                      <a:pt x="4797" y="14940"/>
                    </a:lnTo>
                    <a:lnTo>
                      <a:pt x="4782" y="15120"/>
                    </a:lnTo>
                    <a:lnTo>
                      <a:pt x="4767" y="15120"/>
                    </a:lnTo>
                    <a:lnTo>
                      <a:pt x="4756" y="15300"/>
                    </a:lnTo>
                    <a:lnTo>
                      <a:pt x="4747" y="15480"/>
                    </a:lnTo>
                    <a:lnTo>
                      <a:pt x="4740" y="15480"/>
                    </a:lnTo>
                    <a:lnTo>
                      <a:pt x="4738" y="15660"/>
                    </a:lnTo>
                    <a:lnTo>
                      <a:pt x="4723" y="15660"/>
                    </a:lnTo>
                    <a:lnTo>
                      <a:pt x="4693" y="15480"/>
                    </a:lnTo>
                    <a:lnTo>
                      <a:pt x="4678" y="15480"/>
                    </a:lnTo>
                    <a:lnTo>
                      <a:pt x="4708" y="15660"/>
                    </a:lnTo>
                    <a:lnTo>
                      <a:pt x="4604" y="15660"/>
                    </a:lnTo>
                    <a:lnTo>
                      <a:pt x="4619" y="15480"/>
                    </a:lnTo>
                    <a:lnTo>
                      <a:pt x="4588" y="15480"/>
                    </a:lnTo>
                    <a:lnTo>
                      <a:pt x="4560" y="15660"/>
                    </a:lnTo>
                    <a:lnTo>
                      <a:pt x="4501" y="15660"/>
                    </a:lnTo>
                    <a:lnTo>
                      <a:pt x="4486" y="15840"/>
                    </a:lnTo>
                    <a:lnTo>
                      <a:pt x="4540" y="15840"/>
                    </a:lnTo>
                    <a:lnTo>
                      <a:pt x="4506" y="16020"/>
                    </a:lnTo>
                    <a:lnTo>
                      <a:pt x="4486" y="16200"/>
                    </a:lnTo>
                    <a:lnTo>
                      <a:pt x="4575" y="17100"/>
                    </a:lnTo>
                    <a:lnTo>
                      <a:pt x="4589" y="16920"/>
                    </a:lnTo>
                    <a:lnTo>
                      <a:pt x="4604" y="16920"/>
                    </a:lnTo>
                    <a:lnTo>
                      <a:pt x="4649" y="17280"/>
                    </a:lnTo>
                    <a:lnTo>
                      <a:pt x="4738" y="17280"/>
                    </a:lnTo>
                    <a:lnTo>
                      <a:pt x="4752" y="17100"/>
                    </a:lnTo>
                    <a:lnTo>
                      <a:pt x="4767" y="17100"/>
                    </a:lnTo>
                    <a:lnTo>
                      <a:pt x="4797" y="16920"/>
                    </a:lnTo>
                    <a:lnTo>
                      <a:pt x="4738" y="16920"/>
                    </a:lnTo>
                    <a:lnTo>
                      <a:pt x="4738" y="16740"/>
                    </a:lnTo>
                    <a:lnTo>
                      <a:pt x="4723" y="16740"/>
                    </a:lnTo>
                    <a:lnTo>
                      <a:pt x="4708" y="16920"/>
                    </a:lnTo>
                    <a:lnTo>
                      <a:pt x="4619" y="16920"/>
                    </a:lnTo>
                    <a:lnTo>
                      <a:pt x="4634" y="16740"/>
                    </a:lnTo>
                    <a:lnTo>
                      <a:pt x="4670" y="16740"/>
                    </a:lnTo>
                    <a:lnTo>
                      <a:pt x="4746" y="16560"/>
                    </a:lnTo>
                    <a:lnTo>
                      <a:pt x="4782" y="16560"/>
                    </a:lnTo>
                    <a:lnTo>
                      <a:pt x="4752" y="16740"/>
                    </a:lnTo>
                    <a:lnTo>
                      <a:pt x="4812" y="16740"/>
                    </a:lnTo>
                    <a:lnTo>
                      <a:pt x="4812" y="16920"/>
                    </a:lnTo>
                    <a:lnTo>
                      <a:pt x="4843" y="16920"/>
                    </a:lnTo>
                    <a:lnTo>
                      <a:pt x="4870" y="17100"/>
                    </a:lnTo>
                    <a:lnTo>
                      <a:pt x="4900" y="17100"/>
                    </a:lnTo>
                    <a:lnTo>
                      <a:pt x="4906" y="16976"/>
                    </a:lnTo>
                    <a:lnTo>
                      <a:pt x="4920" y="17100"/>
                    </a:lnTo>
                    <a:lnTo>
                      <a:pt x="4936" y="17100"/>
                    </a:lnTo>
                    <a:lnTo>
                      <a:pt x="4948" y="17280"/>
                    </a:lnTo>
                    <a:lnTo>
                      <a:pt x="4767" y="17280"/>
                    </a:lnTo>
                    <a:lnTo>
                      <a:pt x="4752" y="17460"/>
                    </a:lnTo>
                    <a:lnTo>
                      <a:pt x="4945" y="17460"/>
                    </a:lnTo>
                    <a:lnTo>
                      <a:pt x="4960" y="17640"/>
                    </a:lnTo>
                    <a:lnTo>
                      <a:pt x="4886" y="17640"/>
                    </a:lnTo>
                    <a:lnTo>
                      <a:pt x="4871" y="17820"/>
                    </a:lnTo>
                    <a:lnTo>
                      <a:pt x="4871" y="17640"/>
                    </a:lnTo>
                    <a:lnTo>
                      <a:pt x="4826" y="17640"/>
                    </a:lnTo>
                    <a:lnTo>
                      <a:pt x="4807" y="17820"/>
                    </a:lnTo>
                    <a:lnTo>
                      <a:pt x="4791" y="17820"/>
                    </a:lnTo>
                    <a:lnTo>
                      <a:pt x="4778" y="18000"/>
                    </a:lnTo>
                    <a:lnTo>
                      <a:pt x="4767" y="18000"/>
                    </a:lnTo>
                    <a:lnTo>
                      <a:pt x="4767" y="17812"/>
                    </a:lnTo>
                    <a:lnTo>
                      <a:pt x="4766" y="17820"/>
                    </a:lnTo>
                    <a:lnTo>
                      <a:pt x="4752" y="18000"/>
                    </a:lnTo>
                    <a:lnTo>
                      <a:pt x="4752" y="17820"/>
                    </a:lnTo>
                    <a:lnTo>
                      <a:pt x="4678" y="17820"/>
                    </a:lnTo>
                    <a:lnTo>
                      <a:pt x="4678" y="17640"/>
                    </a:lnTo>
                    <a:lnTo>
                      <a:pt x="4708" y="17640"/>
                    </a:lnTo>
                    <a:lnTo>
                      <a:pt x="4708" y="17460"/>
                    </a:lnTo>
                    <a:lnTo>
                      <a:pt x="4693" y="17460"/>
                    </a:lnTo>
                    <a:lnTo>
                      <a:pt x="4634" y="17280"/>
                    </a:lnTo>
                    <a:lnTo>
                      <a:pt x="4456" y="17100"/>
                    </a:lnTo>
                    <a:lnTo>
                      <a:pt x="4441" y="17280"/>
                    </a:lnTo>
                    <a:lnTo>
                      <a:pt x="4397" y="17280"/>
                    </a:lnTo>
                    <a:lnTo>
                      <a:pt x="4397" y="17820"/>
                    </a:lnTo>
                    <a:lnTo>
                      <a:pt x="4450" y="18000"/>
                    </a:lnTo>
                    <a:lnTo>
                      <a:pt x="4551" y="18360"/>
                    </a:lnTo>
                    <a:lnTo>
                      <a:pt x="4604" y="18540"/>
                    </a:lnTo>
                    <a:lnTo>
                      <a:pt x="4649" y="18540"/>
                    </a:lnTo>
                    <a:lnTo>
                      <a:pt x="4649" y="18360"/>
                    </a:lnTo>
                    <a:lnTo>
                      <a:pt x="4678" y="18360"/>
                    </a:lnTo>
                    <a:lnTo>
                      <a:pt x="4678" y="18540"/>
                    </a:lnTo>
                    <a:lnTo>
                      <a:pt x="4693" y="18360"/>
                    </a:lnTo>
                    <a:lnTo>
                      <a:pt x="4708" y="18360"/>
                    </a:lnTo>
                    <a:lnTo>
                      <a:pt x="4708" y="18540"/>
                    </a:lnTo>
                    <a:lnTo>
                      <a:pt x="4723" y="18540"/>
                    </a:lnTo>
                    <a:lnTo>
                      <a:pt x="4723" y="18360"/>
                    </a:lnTo>
                    <a:lnTo>
                      <a:pt x="4738" y="18360"/>
                    </a:lnTo>
                    <a:lnTo>
                      <a:pt x="4836" y="18000"/>
                    </a:lnTo>
                    <a:lnTo>
                      <a:pt x="4886" y="17820"/>
                    </a:lnTo>
                    <a:lnTo>
                      <a:pt x="4974" y="17820"/>
                    </a:lnTo>
                    <a:lnTo>
                      <a:pt x="4983" y="17892"/>
                    </a:lnTo>
                    <a:lnTo>
                      <a:pt x="4989" y="17820"/>
                    </a:lnTo>
                    <a:lnTo>
                      <a:pt x="5004" y="17820"/>
                    </a:lnTo>
                    <a:lnTo>
                      <a:pt x="5019" y="18000"/>
                    </a:lnTo>
                    <a:lnTo>
                      <a:pt x="5017" y="18000"/>
                    </a:lnTo>
                    <a:lnTo>
                      <a:pt x="5035" y="18180"/>
                    </a:lnTo>
                    <a:lnTo>
                      <a:pt x="5108" y="18180"/>
                    </a:lnTo>
                    <a:lnTo>
                      <a:pt x="5108" y="18000"/>
                    </a:lnTo>
                    <a:lnTo>
                      <a:pt x="5048" y="18000"/>
                    </a:lnTo>
                    <a:lnTo>
                      <a:pt x="5057" y="17820"/>
                    </a:lnTo>
                    <a:lnTo>
                      <a:pt x="5069" y="17640"/>
                    </a:lnTo>
                    <a:lnTo>
                      <a:pt x="5078" y="17460"/>
                    </a:lnTo>
                    <a:lnTo>
                      <a:pt x="5145" y="17460"/>
                    </a:lnTo>
                    <a:lnTo>
                      <a:pt x="5189" y="17640"/>
                    </a:lnTo>
                    <a:lnTo>
                      <a:pt x="5152" y="17640"/>
                    </a:lnTo>
                    <a:lnTo>
                      <a:pt x="5177" y="17743"/>
                    </a:lnTo>
                    <a:lnTo>
                      <a:pt x="5196" y="17685"/>
                    </a:lnTo>
                    <a:lnTo>
                      <a:pt x="5196" y="17640"/>
                    </a:lnTo>
                    <a:lnTo>
                      <a:pt x="5211" y="17640"/>
                    </a:lnTo>
                    <a:lnTo>
                      <a:pt x="5211" y="17460"/>
                    </a:lnTo>
                    <a:lnTo>
                      <a:pt x="5196" y="17280"/>
                    </a:lnTo>
                    <a:lnTo>
                      <a:pt x="5211" y="17100"/>
                    </a:lnTo>
                    <a:lnTo>
                      <a:pt x="5226" y="17100"/>
                    </a:lnTo>
                    <a:lnTo>
                      <a:pt x="5256" y="17280"/>
                    </a:lnTo>
                    <a:lnTo>
                      <a:pt x="5270" y="17280"/>
                    </a:lnTo>
                    <a:lnTo>
                      <a:pt x="5270" y="17640"/>
                    </a:lnTo>
                    <a:lnTo>
                      <a:pt x="5211" y="17640"/>
                    </a:lnTo>
                    <a:lnTo>
                      <a:pt x="5196" y="17685"/>
                    </a:lnTo>
                    <a:lnTo>
                      <a:pt x="5196" y="17820"/>
                    </a:lnTo>
                    <a:lnTo>
                      <a:pt x="5177" y="17743"/>
                    </a:lnTo>
                    <a:lnTo>
                      <a:pt x="5152" y="17820"/>
                    </a:lnTo>
                    <a:lnTo>
                      <a:pt x="5122" y="17820"/>
                    </a:lnTo>
                    <a:lnTo>
                      <a:pt x="5108" y="18000"/>
                    </a:lnTo>
                    <a:lnTo>
                      <a:pt x="5167" y="18000"/>
                    </a:lnTo>
                    <a:lnTo>
                      <a:pt x="5182" y="17820"/>
                    </a:lnTo>
                    <a:lnTo>
                      <a:pt x="5196" y="18000"/>
                    </a:lnTo>
                    <a:lnTo>
                      <a:pt x="5315" y="18000"/>
                    </a:lnTo>
                    <a:lnTo>
                      <a:pt x="5344" y="17640"/>
                    </a:lnTo>
                    <a:lnTo>
                      <a:pt x="5367" y="17820"/>
                    </a:lnTo>
                    <a:lnTo>
                      <a:pt x="5389" y="17910"/>
                    </a:lnTo>
                    <a:lnTo>
                      <a:pt x="5389" y="17820"/>
                    </a:lnTo>
                    <a:lnTo>
                      <a:pt x="5400" y="17955"/>
                    </a:lnTo>
                    <a:lnTo>
                      <a:pt x="5411" y="18000"/>
                    </a:lnTo>
                    <a:lnTo>
                      <a:pt x="5418" y="18000"/>
                    </a:lnTo>
                    <a:lnTo>
                      <a:pt x="5404" y="18180"/>
                    </a:lnTo>
                    <a:lnTo>
                      <a:pt x="5404" y="18360"/>
                    </a:lnTo>
                    <a:lnTo>
                      <a:pt x="5419" y="18360"/>
                    </a:lnTo>
                    <a:lnTo>
                      <a:pt x="5419" y="18180"/>
                    </a:lnTo>
                    <a:lnTo>
                      <a:pt x="5448" y="18180"/>
                    </a:lnTo>
                    <a:lnTo>
                      <a:pt x="5478" y="18360"/>
                    </a:lnTo>
                    <a:lnTo>
                      <a:pt x="5507" y="18360"/>
                    </a:lnTo>
                    <a:lnTo>
                      <a:pt x="5522" y="18540"/>
                    </a:lnTo>
                    <a:lnTo>
                      <a:pt x="5522" y="18360"/>
                    </a:lnTo>
                    <a:lnTo>
                      <a:pt x="5537" y="18360"/>
                    </a:lnTo>
                    <a:lnTo>
                      <a:pt x="5567" y="18180"/>
                    </a:lnTo>
                    <a:lnTo>
                      <a:pt x="5581" y="18180"/>
                    </a:lnTo>
                    <a:lnTo>
                      <a:pt x="5552" y="18540"/>
                    </a:lnTo>
                    <a:lnTo>
                      <a:pt x="5626" y="18540"/>
                    </a:lnTo>
                    <a:lnTo>
                      <a:pt x="5734" y="18900"/>
                    </a:lnTo>
                    <a:lnTo>
                      <a:pt x="5744" y="18900"/>
                    </a:lnTo>
                    <a:lnTo>
                      <a:pt x="5759" y="18720"/>
                    </a:lnTo>
                    <a:lnTo>
                      <a:pt x="5784" y="18720"/>
                    </a:lnTo>
                    <a:lnTo>
                      <a:pt x="5838" y="18540"/>
                    </a:lnTo>
                    <a:lnTo>
                      <a:pt x="5863" y="18360"/>
                    </a:lnTo>
                    <a:lnTo>
                      <a:pt x="5937" y="18360"/>
                    </a:lnTo>
                    <a:lnTo>
                      <a:pt x="5922" y="18540"/>
                    </a:lnTo>
                    <a:lnTo>
                      <a:pt x="5863" y="18540"/>
                    </a:lnTo>
                    <a:lnTo>
                      <a:pt x="5858" y="18600"/>
                    </a:lnTo>
                    <a:lnTo>
                      <a:pt x="5877" y="18720"/>
                    </a:lnTo>
                    <a:lnTo>
                      <a:pt x="5907" y="18720"/>
                    </a:lnTo>
                    <a:lnTo>
                      <a:pt x="5907" y="18900"/>
                    </a:lnTo>
                    <a:lnTo>
                      <a:pt x="5921" y="18720"/>
                    </a:lnTo>
                    <a:lnTo>
                      <a:pt x="5953" y="18360"/>
                    </a:lnTo>
                    <a:lnTo>
                      <a:pt x="5966" y="18180"/>
                    </a:lnTo>
                    <a:lnTo>
                      <a:pt x="5877" y="18180"/>
                    </a:lnTo>
                    <a:lnTo>
                      <a:pt x="5899" y="18000"/>
                    </a:lnTo>
                    <a:lnTo>
                      <a:pt x="5920" y="17820"/>
                    </a:lnTo>
                    <a:lnTo>
                      <a:pt x="5938" y="17820"/>
                    </a:lnTo>
                    <a:lnTo>
                      <a:pt x="5951" y="17640"/>
                    </a:lnTo>
                    <a:lnTo>
                      <a:pt x="5863" y="17640"/>
                    </a:lnTo>
                    <a:lnTo>
                      <a:pt x="5848" y="17820"/>
                    </a:lnTo>
                    <a:lnTo>
                      <a:pt x="5833" y="17820"/>
                    </a:lnTo>
                    <a:lnTo>
                      <a:pt x="5803" y="18000"/>
                    </a:lnTo>
                    <a:lnTo>
                      <a:pt x="5803" y="17820"/>
                    </a:lnTo>
                    <a:lnTo>
                      <a:pt x="5818" y="17820"/>
                    </a:lnTo>
                    <a:lnTo>
                      <a:pt x="5818" y="17640"/>
                    </a:lnTo>
                    <a:lnTo>
                      <a:pt x="5833" y="17640"/>
                    </a:lnTo>
                    <a:lnTo>
                      <a:pt x="5729" y="17100"/>
                    </a:lnTo>
                    <a:lnTo>
                      <a:pt x="5721" y="17280"/>
                    </a:lnTo>
                    <a:lnTo>
                      <a:pt x="5709" y="17640"/>
                    </a:lnTo>
                    <a:lnTo>
                      <a:pt x="5611" y="17640"/>
                    </a:lnTo>
                    <a:lnTo>
                      <a:pt x="5611" y="17460"/>
                    </a:lnTo>
                    <a:lnTo>
                      <a:pt x="5626" y="17460"/>
                    </a:lnTo>
                    <a:lnTo>
                      <a:pt x="5626" y="17280"/>
                    </a:lnTo>
                    <a:lnTo>
                      <a:pt x="5663" y="17100"/>
                    </a:lnTo>
                    <a:lnTo>
                      <a:pt x="5654" y="17100"/>
                    </a:lnTo>
                    <a:lnTo>
                      <a:pt x="5620" y="16920"/>
                    </a:lnTo>
                    <a:lnTo>
                      <a:pt x="5552" y="16920"/>
                    </a:lnTo>
                    <a:lnTo>
                      <a:pt x="5552" y="16740"/>
                    </a:lnTo>
                    <a:lnTo>
                      <a:pt x="5522" y="16650"/>
                    </a:lnTo>
                    <a:lnTo>
                      <a:pt x="5522" y="17280"/>
                    </a:lnTo>
                    <a:lnTo>
                      <a:pt x="5493" y="17280"/>
                    </a:lnTo>
                    <a:lnTo>
                      <a:pt x="5478" y="17100"/>
                    </a:lnTo>
                    <a:lnTo>
                      <a:pt x="5448" y="16740"/>
                    </a:lnTo>
                    <a:lnTo>
                      <a:pt x="5470" y="16920"/>
                    </a:lnTo>
                    <a:lnTo>
                      <a:pt x="5491" y="16920"/>
                    </a:lnTo>
                    <a:lnTo>
                      <a:pt x="5508" y="17100"/>
                    </a:lnTo>
                    <a:lnTo>
                      <a:pt x="5522" y="17280"/>
                    </a:lnTo>
                    <a:lnTo>
                      <a:pt x="5522" y="16650"/>
                    </a:lnTo>
                    <a:lnTo>
                      <a:pt x="5493" y="16560"/>
                    </a:lnTo>
                    <a:lnTo>
                      <a:pt x="5537" y="16380"/>
                    </a:lnTo>
                    <a:lnTo>
                      <a:pt x="5580" y="16200"/>
                    </a:lnTo>
                    <a:lnTo>
                      <a:pt x="5600" y="16020"/>
                    </a:lnTo>
                    <a:lnTo>
                      <a:pt x="5620" y="15840"/>
                    </a:lnTo>
                    <a:lnTo>
                      <a:pt x="5655" y="15660"/>
                    </a:lnTo>
                    <a:lnTo>
                      <a:pt x="5685" y="15660"/>
                    </a:lnTo>
                    <a:lnTo>
                      <a:pt x="5685" y="15840"/>
                    </a:lnTo>
                    <a:lnTo>
                      <a:pt x="5698" y="16020"/>
                    </a:lnTo>
                    <a:lnTo>
                      <a:pt x="5731" y="16200"/>
                    </a:lnTo>
                    <a:lnTo>
                      <a:pt x="5744" y="16380"/>
                    </a:lnTo>
                    <a:lnTo>
                      <a:pt x="5747" y="16200"/>
                    </a:lnTo>
                    <a:lnTo>
                      <a:pt x="5757" y="15840"/>
                    </a:lnTo>
                    <a:lnTo>
                      <a:pt x="5759" y="15660"/>
                    </a:lnTo>
                    <a:lnTo>
                      <a:pt x="5700" y="15660"/>
                    </a:lnTo>
                    <a:lnTo>
                      <a:pt x="5720" y="15300"/>
                    </a:lnTo>
                    <a:lnTo>
                      <a:pt x="5754" y="14940"/>
                    </a:lnTo>
                    <a:lnTo>
                      <a:pt x="5774" y="14580"/>
                    </a:lnTo>
                    <a:lnTo>
                      <a:pt x="5774" y="14400"/>
                    </a:lnTo>
                    <a:lnTo>
                      <a:pt x="5789" y="14400"/>
                    </a:lnTo>
                    <a:lnTo>
                      <a:pt x="5789" y="14580"/>
                    </a:lnTo>
                    <a:lnTo>
                      <a:pt x="5803" y="14400"/>
                    </a:lnTo>
                    <a:lnTo>
                      <a:pt x="5789" y="14220"/>
                    </a:lnTo>
                    <a:lnTo>
                      <a:pt x="5848" y="14220"/>
                    </a:lnTo>
                    <a:lnTo>
                      <a:pt x="5848" y="14400"/>
                    </a:lnTo>
                    <a:lnTo>
                      <a:pt x="5840" y="14400"/>
                    </a:lnTo>
                    <a:lnTo>
                      <a:pt x="5796" y="14580"/>
                    </a:lnTo>
                    <a:lnTo>
                      <a:pt x="5774" y="14580"/>
                    </a:lnTo>
                    <a:lnTo>
                      <a:pt x="5796" y="14760"/>
                    </a:lnTo>
                    <a:lnTo>
                      <a:pt x="5840" y="14760"/>
                    </a:lnTo>
                    <a:lnTo>
                      <a:pt x="5863" y="14940"/>
                    </a:lnTo>
                    <a:lnTo>
                      <a:pt x="5887" y="14760"/>
                    </a:lnTo>
                    <a:lnTo>
                      <a:pt x="5942" y="14580"/>
                    </a:lnTo>
                    <a:lnTo>
                      <a:pt x="5966" y="14400"/>
                    </a:lnTo>
                    <a:lnTo>
                      <a:pt x="5900" y="14400"/>
                    </a:lnTo>
                    <a:lnTo>
                      <a:pt x="5877" y="14220"/>
                    </a:lnTo>
                    <a:lnTo>
                      <a:pt x="5892" y="14040"/>
                    </a:lnTo>
                    <a:lnTo>
                      <a:pt x="6026" y="14040"/>
                    </a:lnTo>
                    <a:lnTo>
                      <a:pt x="6070" y="14220"/>
                    </a:lnTo>
                    <a:lnTo>
                      <a:pt x="6070" y="14490"/>
                    </a:lnTo>
                    <a:lnTo>
                      <a:pt x="6040" y="14400"/>
                    </a:lnTo>
                    <a:lnTo>
                      <a:pt x="6017" y="14400"/>
                    </a:lnTo>
                    <a:lnTo>
                      <a:pt x="6005" y="14580"/>
                    </a:lnTo>
                    <a:lnTo>
                      <a:pt x="5996" y="14760"/>
                    </a:lnTo>
                    <a:lnTo>
                      <a:pt x="5937" y="14940"/>
                    </a:lnTo>
                    <a:lnTo>
                      <a:pt x="5907" y="14940"/>
                    </a:lnTo>
                    <a:lnTo>
                      <a:pt x="5889" y="15076"/>
                    </a:lnTo>
                    <a:lnTo>
                      <a:pt x="5883" y="15120"/>
                    </a:lnTo>
                    <a:lnTo>
                      <a:pt x="5803" y="15120"/>
                    </a:lnTo>
                    <a:lnTo>
                      <a:pt x="5818" y="15300"/>
                    </a:lnTo>
                    <a:lnTo>
                      <a:pt x="5789" y="15300"/>
                    </a:lnTo>
                    <a:lnTo>
                      <a:pt x="5774" y="15480"/>
                    </a:lnTo>
                    <a:lnTo>
                      <a:pt x="5789" y="15480"/>
                    </a:lnTo>
                    <a:lnTo>
                      <a:pt x="5789" y="15660"/>
                    </a:lnTo>
                    <a:lnTo>
                      <a:pt x="5774" y="15660"/>
                    </a:lnTo>
                    <a:lnTo>
                      <a:pt x="5805" y="15840"/>
                    </a:lnTo>
                    <a:lnTo>
                      <a:pt x="5861" y="16020"/>
                    </a:lnTo>
                    <a:lnTo>
                      <a:pt x="5892" y="16020"/>
                    </a:lnTo>
                    <a:lnTo>
                      <a:pt x="5892" y="16200"/>
                    </a:lnTo>
                    <a:lnTo>
                      <a:pt x="5907" y="16380"/>
                    </a:lnTo>
                    <a:lnTo>
                      <a:pt x="5863" y="16560"/>
                    </a:lnTo>
                    <a:lnTo>
                      <a:pt x="5966" y="16560"/>
                    </a:lnTo>
                    <a:lnTo>
                      <a:pt x="5966" y="16740"/>
                    </a:lnTo>
                    <a:lnTo>
                      <a:pt x="5913" y="16740"/>
                    </a:lnTo>
                    <a:lnTo>
                      <a:pt x="5901" y="16920"/>
                    </a:lnTo>
                    <a:lnTo>
                      <a:pt x="5892" y="17100"/>
                    </a:lnTo>
                    <a:lnTo>
                      <a:pt x="5922" y="17100"/>
                    </a:lnTo>
                    <a:lnTo>
                      <a:pt x="5951" y="16920"/>
                    </a:lnTo>
                    <a:lnTo>
                      <a:pt x="5966" y="16920"/>
                    </a:lnTo>
                    <a:lnTo>
                      <a:pt x="5989" y="17100"/>
                    </a:lnTo>
                    <a:lnTo>
                      <a:pt x="6070" y="17100"/>
                    </a:lnTo>
                    <a:lnTo>
                      <a:pt x="6011" y="17280"/>
                    </a:lnTo>
                    <a:lnTo>
                      <a:pt x="5932" y="17280"/>
                    </a:lnTo>
                    <a:lnTo>
                      <a:pt x="5907" y="17100"/>
                    </a:lnTo>
                    <a:lnTo>
                      <a:pt x="5907" y="17280"/>
                    </a:lnTo>
                    <a:lnTo>
                      <a:pt x="5922" y="17460"/>
                    </a:lnTo>
                    <a:lnTo>
                      <a:pt x="5951" y="17460"/>
                    </a:lnTo>
                    <a:lnTo>
                      <a:pt x="5951" y="17640"/>
                    </a:lnTo>
                    <a:lnTo>
                      <a:pt x="5966" y="17460"/>
                    </a:lnTo>
                    <a:lnTo>
                      <a:pt x="6011" y="17460"/>
                    </a:lnTo>
                    <a:lnTo>
                      <a:pt x="6011" y="17640"/>
                    </a:lnTo>
                    <a:lnTo>
                      <a:pt x="6026" y="17640"/>
                    </a:lnTo>
                    <a:lnTo>
                      <a:pt x="6026" y="17820"/>
                    </a:lnTo>
                    <a:lnTo>
                      <a:pt x="6011" y="17820"/>
                    </a:lnTo>
                    <a:lnTo>
                      <a:pt x="6011" y="18000"/>
                    </a:lnTo>
                    <a:lnTo>
                      <a:pt x="5996" y="18180"/>
                    </a:lnTo>
                    <a:lnTo>
                      <a:pt x="6174" y="18180"/>
                    </a:lnTo>
                    <a:lnTo>
                      <a:pt x="6174" y="18000"/>
                    </a:lnTo>
                    <a:lnTo>
                      <a:pt x="6159" y="18000"/>
                    </a:lnTo>
                    <a:lnTo>
                      <a:pt x="6174" y="17820"/>
                    </a:lnTo>
                    <a:lnTo>
                      <a:pt x="6188" y="17820"/>
                    </a:lnTo>
                    <a:lnTo>
                      <a:pt x="6188" y="18000"/>
                    </a:lnTo>
                    <a:lnTo>
                      <a:pt x="6174" y="18000"/>
                    </a:lnTo>
                    <a:lnTo>
                      <a:pt x="6203" y="18180"/>
                    </a:lnTo>
                    <a:lnTo>
                      <a:pt x="6174" y="18180"/>
                    </a:lnTo>
                    <a:lnTo>
                      <a:pt x="6188" y="18360"/>
                    </a:lnTo>
                    <a:lnTo>
                      <a:pt x="6203" y="18360"/>
                    </a:lnTo>
                    <a:lnTo>
                      <a:pt x="6218" y="18540"/>
                    </a:lnTo>
                    <a:lnTo>
                      <a:pt x="6218" y="18360"/>
                    </a:lnTo>
                    <a:lnTo>
                      <a:pt x="6233" y="18360"/>
                    </a:lnTo>
                    <a:lnTo>
                      <a:pt x="6233" y="18180"/>
                    </a:lnTo>
                    <a:lnTo>
                      <a:pt x="6307" y="18180"/>
                    </a:lnTo>
                    <a:lnTo>
                      <a:pt x="6307" y="18360"/>
                    </a:lnTo>
                    <a:lnTo>
                      <a:pt x="6351" y="18360"/>
                    </a:lnTo>
                    <a:lnTo>
                      <a:pt x="6366" y="18180"/>
                    </a:lnTo>
                    <a:lnTo>
                      <a:pt x="6396" y="18180"/>
                    </a:lnTo>
                    <a:lnTo>
                      <a:pt x="6396" y="18000"/>
                    </a:lnTo>
                    <a:lnTo>
                      <a:pt x="6410" y="18000"/>
                    </a:lnTo>
                    <a:lnTo>
                      <a:pt x="6410" y="17820"/>
                    </a:lnTo>
                    <a:lnTo>
                      <a:pt x="6433" y="18000"/>
                    </a:lnTo>
                    <a:lnTo>
                      <a:pt x="6544" y="18000"/>
                    </a:lnTo>
                    <a:lnTo>
                      <a:pt x="6549" y="18180"/>
                    </a:lnTo>
                    <a:lnTo>
                      <a:pt x="6562" y="18180"/>
                    </a:lnTo>
                    <a:lnTo>
                      <a:pt x="6581" y="18360"/>
                    </a:lnTo>
                    <a:lnTo>
                      <a:pt x="6573" y="18360"/>
                    </a:lnTo>
                    <a:lnTo>
                      <a:pt x="6558" y="18540"/>
                    </a:lnTo>
                    <a:lnTo>
                      <a:pt x="6588" y="18540"/>
                    </a:lnTo>
                    <a:lnTo>
                      <a:pt x="6588" y="18360"/>
                    </a:lnTo>
                    <a:lnTo>
                      <a:pt x="6603" y="18360"/>
                    </a:lnTo>
                    <a:lnTo>
                      <a:pt x="6603" y="18540"/>
                    </a:lnTo>
                    <a:lnTo>
                      <a:pt x="6618" y="18540"/>
                    </a:lnTo>
                    <a:lnTo>
                      <a:pt x="6618" y="18720"/>
                    </a:lnTo>
                    <a:lnTo>
                      <a:pt x="6588" y="18540"/>
                    </a:lnTo>
                    <a:lnTo>
                      <a:pt x="6410" y="18900"/>
                    </a:lnTo>
                    <a:lnTo>
                      <a:pt x="6425" y="18720"/>
                    </a:lnTo>
                    <a:lnTo>
                      <a:pt x="6396" y="18720"/>
                    </a:lnTo>
                    <a:lnTo>
                      <a:pt x="6410" y="18540"/>
                    </a:lnTo>
                    <a:lnTo>
                      <a:pt x="6366" y="18540"/>
                    </a:lnTo>
                    <a:lnTo>
                      <a:pt x="6381" y="18360"/>
                    </a:lnTo>
                    <a:lnTo>
                      <a:pt x="6351" y="18360"/>
                    </a:lnTo>
                    <a:lnTo>
                      <a:pt x="6351" y="18540"/>
                    </a:lnTo>
                    <a:lnTo>
                      <a:pt x="6307" y="18540"/>
                    </a:lnTo>
                    <a:lnTo>
                      <a:pt x="6307" y="18720"/>
                    </a:lnTo>
                    <a:lnTo>
                      <a:pt x="6336" y="19080"/>
                    </a:lnTo>
                    <a:lnTo>
                      <a:pt x="6347" y="19260"/>
                    </a:lnTo>
                    <a:lnTo>
                      <a:pt x="6370" y="19440"/>
                    </a:lnTo>
                    <a:lnTo>
                      <a:pt x="6381" y="19620"/>
                    </a:lnTo>
                    <a:lnTo>
                      <a:pt x="6414" y="19620"/>
                    </a:lnTo>
                    <a:lnTo>
                      <a:pt x="6449" y="19800"/>
                    </a:lnTo>
                    <a:lnTo>
                      <a:pt x="6618" y="19800"/>
                    </a:lnTo>
                    <a:lnTo>
                      <a:pt x="6603" y="19620"/>
                    </a:lnTo>
                    <a:lnTo>
                      <a:pt x="6647" y="19620"/>
                    </a:lnTo>
                    <a:lnTo>
                      <a:pt x="6618" y="19800"/>
                    </a:lnTo>
                    <a:lnTo>
                      <a:pt x="6721" y="19800"/>
                    </a:lnTo>
                    <a:lnTo>
                      <a:pt x="6736" y="19980"/>
                    </a:lnTo>
                    <a:lnTo>
                      <a:pt x="6795" y="19800"/>
                    </a:lnTo>
                    <a:lnTo>
                      <a:pt x="6810" y="19800"/>
                    </a:lnTo>
                    <a:lnTo>
                      <a:pt x="6810" y="19620"/>
                    </a:lnTo>
                    <a:lnTo>
                      <a:pt x="6802" y="19620"/>
                    </a:lnTo>
                    <a:lnTo>
                      <a:pt x="6779" y="19440"/>
                    </a:lnTo>
                    <a:lnTo>
                      <a:pt x="6721" y="19440"/>
                    </a:lnTo>
                    <a:lnTo>
                      <a:pt x="6721" y="19260"/>
                    </a:lnTo>
                    <a:lnTo>
                      <a:pt x="6677" y="19260"/>
                    </a:lnTo>
                    <a:lnTo>
                      <a:pt x="6707" y="19440"/>
                    </a:lnTo>
                    <a:lnTo>
                      <a:pt x="6692" y="19440"/>
                    </a:lnTo>
                    <a:lnTo>
                      <a:pt x="6677" y="19620"/>
                    </a:lnTo>
                    <a:lnTo>
                      <a:pt x="6656" y="19620"/>
                    </a:lnTo>
                    <a:lnTo>
                      <a:pt x="6668" y="19440"/>
                    </a:lnTo>
                    <a:lnTo>
                      <a:pt x="6677" y="19260"/>
                    </a:lnTo>
                    <a:lnTo>
                      <a:pt x="6645" y="19260"/>
                    </a:lnTo>
                    <a:lnTo>
                      <a:pt x="6635" y="18900"/>
                    </a:lnTo>
                    <a:lnTo>
                      <a:pt x="6632" y="18720"/>
                    </a:lnTo>
                    <a:lnTo>
                      <a:pt x="6655" y="18900"/>
                    </a:lnTo>
                    <a:lnTo>
                      <a:pt x="6721" y="18900"/>
                    </a:lnTo>
                    <a:lnTo>
                      <a:pt x="6721" y="18720"/>
                    </a:lnTo>
                    <a:lnTo>
                      <a:pt x="6766" y="18720"/>
                    </a:lnTo>
                    <a:lnTo>
                      <a:pt x="6799" y="18540"/>
                    </a:lnTo>
                    <a:lnTo>
                      <a:pt x="6832" y="18540"/>
                    </a:lnTo>
                    <a:lnTo>
                      <a:pt x="6899" y="18180"/>
                    </a:lnTo>
                    <a:lnTo>
                      <a:pt x="6870" y="18000"/>
                    </a:lnTo>
                    <a:lnTo>
                      <a:pt x="6751" y="18000"/>
                    </a:lnTo>
                    <a:lnTo>
                      <a:pt x="6781" y="17640"/>
                    </a:lnTo>
                    <a:lnTo>
                      <a:pt x="6862" y="17820"/>
                    </a:lnTo>
                    <a:lnTo>
                      <a:pt x="6943" y="17820"/>
                    </a:lnTo>
                    <a:lnTo>
                      <a:pt x="7014" y="18000"/>
                    </a:lnTo>
                    <a:lnTo>
                      <a:pt x="7062" y="18360"/>
                    </a:lnTo>
                    <a:lnTo>
                      <a:pt x="7084" y="18180"/>
                    </a:lnTo>
                    <a:lnTo>
                      <a:pt x="7122" y="18180"/>
                    </a:lnTo>
                    <a:lnTo>
                      <a:pt x="7136" y="18000"/>
                    </a:lnTo>
                    <a:lnTo>
                      <a:pt x="7149" y="18180"/>
                    </a:lnTo>
                    <a:lnTo>
                      <a:pt x="7182" y="18360"/>
                    </a:lnTo>
                    <a:lnTo>
                      <a:pt x="7195" y="18360"/>
                    </a:lnTo>
                    <a:lnTo>
                      <a:pt x="7195" y="18180"/>
                    </a:lnTo>
                    <a:lnTo>
                      <a:pt x="7238" y="18180"/>
                    </a:lnTo>
                    <a:lnTo>
                      <a:pt x="7255" y="18360"/>
                    </a:lnTo>
                    <a:lnTo>
                      <a:pt x="7328" y="18360"/>
                    </a:lnTo>
                    <a:lnTo>
                      <a:pt x="7328" y="18540"/>
                    </a:lnTo>
                    <a:lnTo>
                      <a:pt x="7358" y="18720"/>
                    </a:lnTo>
                    <a:lnTo>
                      <a:pt x="7417" y="18720"/>
                    </a:lnTo>
                    <a:lnTo>
                      <a:pt x="7432" y="18540"/>
                    </a:lnTo>
                    <a:lnTo>
                      <a:pt x="7462" y="18540"/>
                    </a:lnTo>
                    <a:lnTo>
                      <a:pt x="7462" y="18720"/>
                    </a:lnTo>
                    <a:lnTo>
                      <a:pt x="7476" y="18540"/>
                    </a:lnTo>
                    <a:lnTo>
                      <a:pt x="7506" y="18180"/>
                    </a:lnTo>
                    <a:lnTo>
                      <a:pt x="7550" y="18180"/>
                    </a:lnTo>
                    <a:lnTo>
                      <a:pt x="7639" y="18540"/>
                    </a:lnTo>
                    <a:lnTo>
                      <a:pt x="7654" y="18540"/>
                    </a:lnTo>
                    <a:lnTo>
                      <a:pt x="7639" y="18720"/>
                    </a:lnTo>
                    <a:lnTo>
                      <a:pt x="7669" y="18720"/>
                    </a:lnTo>
                    <a:lnTo>
                      <a:pt x="7654" y="18900"/>
                    </a:lnTo>
                    <a:lnTo>
                      <a:pt x="7580" y="18900"/>
                    </a:lnTo>
                    <a:lnTo>
                      <a:pt x="7565" y="19080"/>
                    </a:lnTo>
                    <a:lnTo>
                      <a:pt x="7536" y="19080"/>
                    </a:lnTo>
                    <a:lnTo>
                      <a:pt x="7550" y="19260"/>
                    </a:lnTo>
                    <a:lnTo>
                      <a:pt x="7439" y="19260"/>
                    </a:lnTo>
                    <a:lnTo>
                      <a:pt x="7395" y="19080"/>
                    </a:lnTo>
                    <a:lnTo>
                      <a:pt x="7373" y="19080"/>
                    </a:lnTo>
                    <a:lnTo>
                      <a:pt x="7373" y="19260"/>
                    </a:lnTo>
                    <a:lnTo>
                      <a:pt x="7388" y="19260"/>
                    </a:lnTo>
                    <a:lnTo>
                      <a:pt x="7388" y="19440"/>
                    </a:lnTo>
                    <a:lnTo>
                      <a:pt x="7432" y="19440"/>
                    </a:lnTo>
                    <a:lnTo>
                      <a:pt x="7432" y="19620"/>
                    </a:lnTo>
                    <a:lnTo>
                      <a:pt x="7451" y="19620"/>
                    </a:lnTo>
                    <a:lnTo>
                      <a:pt x="7486" y="19800"/>
                    </a:lnTo>
                    <a:lnTo>
                      <a:pt x="7521" y="19800"/>
                    </a:lnTo>
                    <a:lnTo>
                      <a:pt x="7506" y="19620"/>
                    </a:lnTo>
                    <a:lnTo>
                      <a:pt x="7595" y="19620"/>
                    </a:lnTo>
                    <a:lnTo>
                      <a:pt x="7595" y="19440"/>
                    </a:lnTo>
                    <a:lnTo>
                      <a:pt x="7610" y="19440"/>
                    </a:lnTo>
                    <a:lnTo>
                      <a:pt x="7610" y="19620"/>
                    </a:lnTo>
                    <a:lnTo>
                      <a:pt x="7624" y="19620"/>
                    </a:lnTo>
                    <a:lnTo>
                      <a:pt x="7639" y="19440"/>
                    </a:lnTo>
                    <a:lnTo>
                      <a:pt x="7624" y="19440"/>
                    </a:lnTo>
                    <a:lnTo>
                      <a:pt x="7610" y="19260"/>
                    </a:lnTo>
                    <a:lnTo>
                      <a:pt x="7624" y="19080"/>
                    </a:lnTo>
                    <a:lnTo>
                      <a:pt x="7654" y="19080"/>
                    </a:lnTo>
                    <a:lnTo>
                      <a:pt x="7669" y="19260"/>
                    </a:lnTo>
                    <a:lnTo>
                      <a:pt x="7698" y="19260"/>
                    </a:lnTo>
                    <a:lnTo>
                      <a:pt x="7698" y="19080"/>
                    </a:lnTo>
                    <a:lnTo>
                      <a:pt x="7728" y="19080"/>
                    </a:lnTo>
                    <a:lnTo>
                      <a:pt x="7728" y="19260"/>
                    </a:lnTo>
                    <a:lnTo>
                      <a:pt x="7772" y="19260"/>
                    </a:lnTo>
                    <a:lnTo>
                      <a:pt x="7771" y="19080"/>
                    </a:lnTo>
                    <a:lnTo>
                      <a:pt x="7766" y="19080"/>
                    </a:lnTo>
                    <a:lnTo>
                      <a:pt x="7758" y="18900"/>
                    </a:lnTo>
                    <a:lnTo>
                      <a:pt x="7743" y="18900"/>
                    </a:lnTo>
                    <a:lnTo>
                      <a:pt x="7743" y="18720"/>
                    </a:lnTo>
                    <a:lnTo>
                      <a:pt x="7772" y="18720"/>
                    </a:lnTo>
                    <a:lnTo>
                      <a:pt x="7787" y="18540"/>
                    </a:lnTo>
                    <a:lnTo>
                      <a:pt x="7802" y="18540"/>
                    </a:lnTo>
                    <a:lnTo>
                      <a:pt x="7817" y="18360"/>
                    </a:lnTo>
                    <a:lnTo>
                      <a:pt x="7906" y="18180"/>
                    </a:lnTo>
                    <a:lnTo>
                      <a:pt x="7891" y="18180"/>
                    </a:lnTo>
                    <a:lnTo>
                      <a:pt x="7876" y="18000"/>
                    </a:lnTo>
                    <a:lnTo>
                      <a:pt x="7891" y="18000"/>
                    </a:lnTo>
                    <a:lnTo>
                      <a:pt x="7906" y="18180"/>
                    </a:lnTo>
                    <a:lnTo>
                      <a:pt x="7920" y="18180"/>
                    </a:lnTo>
                    <a:lnTo>
                      <a:pt x="7935" y="18000"/>
                    </a:lnTo>
                    <a:lnTo>
                      <a:pt x="7935" y="18180"/>
                    </a:lnTo>
                    <a:lnTo>
                      <a:pt x="7968" y="18360"/>
                    </a:lnTo>
                    <a:lnTo>
                      <a:pt x="8029" y="18360"/>
                    </a:lnTo>
                    <a:lnTo>
                      <a:pt x="8054" y="18540"/>
                    </a:lnTo>
                    <a:lnTo>
                      <a:pt x="8063" y="18360"/>
                    </a:lnTo>
                    <a:lnTo>
                      <a:pt x="8075" y="18180"/>
                    </a:lnTo>
                    <a:lnTo>
                      <a:pt x="8083" y="18000"/>
                    </a:lnTo>
                    <a:lnTo>
                      <a:pt x="8024" y="18000"/>
                    </a:lnTo>
                    <a:lnTo>
                      <a:pt x="8024" y="17820"/>
                    </a:lnTo>
                    <a:lnTo>
                      <a:pt x="8009" y="17820"/>
                    </a:lnTo>
                    <a:lnTo>
                      <a:pt x="8009" y="17640"/>
                    </a:lnTo>
                    <a:lnTo>
                      <a:pt x="8048" y="17640"/>
                    </a:lnTo>
                    <a:lnTo>
                      <a:pt x="8060" y="17460"/>
                    </a:lnTo>
                    <a:lnTo>
                      <a:pt x="8069" y="17280"/>
                    </a:lnTo>
                    <a:lnTo>
                      <a:pt x="8009" y="17280"/>
                    </a:lnTo>
                    <a:lnTo>
                      <a:pt x="8009" y="17100"/>
                    </a:lnTo>
                    <a:lnTo>
                      <a:pt x="7950" y="17100"/>
                    </a:lnTo>
                    <a:lnTo>
                      <a:pt x="7950" y="17280"/>
                    </a:lnTo>
                    <a:lnTo>
                      <a:pt x="7935" y="17280"/>
                    </a:lnTo>
                    <a:lnTo>
                      <a:pt x="7950" y="17100"/>
                    </a:lnTo>
                    <a:lnTo>
                      <a:pt x="7935" y="16920"/>
                    </a:lnTo>
                    <a:lnTo>
                      <a:pt x="7920" y="16920"/>
                    </a:lnTo>
                    <a:lnTo>
                      <a:pt x="7920" y="17100"/>
                    </a:lnTo>
                    <a:lnTo>
                      <a:pt x="7913" y="17100"/>
                    </a:lnTo>
                    <a:lnTo>
                      <a:pt x="7906" y="17149"/>
                    </a:lnTo>
                    <a:lnTo>
                      <a:pt x="7906" y="17280"/>
                    </a:lnTo>
                    <a:lnTo>
                      <a:pt x="7891" y="17280"/>
                    </a:lnTo>
                    <a:lnTo>
                      <a:pt x="7891" y="17246"/>
                    </a:lnTo>
                    <a:lnTo>
                      <a:pt x="7886" y="17280"/>
                    </a:lnTo>
                    <a:lnTo>
                      <a:pt x="7861" y="17280"/>
                    </a:lnTo>
                    <a:lnTo>
                      <a:pt x="7846" y="17100"/>
                    </a:lnTo>
                    <a:lnTo>
                      <a:pt x="7802" y="17100"/>
                    </a:lnTo>
                    <a:lnTo>
                      <a:pt x="7891" y="16740"/>
                    </a:lnTo>
                    <a:lnTo>
                      <a:pt x="7876" y="16740"/>
                    </a:lnTo>
                    <a:lnTo>
                      <a:pt x="7861" y="16560"/>
                    </a:lnTo>
                    <a:lnTo>
                      <a:pt x="7876" y="16560"/>
                    </a:lnTo>
                    <a:lnTo>
                      <a:pt x="7876" y="16380"/>
                    </a:lnTo>
                    <a:lnTo>
                      <a:pt x="7891" y="16380"/>
                    </a:lnTo>
                    <a:lnTo>
                      <a:pt x="7876" y="16560"/>
                    </a:lnTo>
                    <a:lnTo>
                      <a:pt x="7891" y="16560"/>
                    </a:lnTo>
                    <a:lnTo>
                      <a:pt x="7906" y="16740"/>
                    </a:lnTo>
                    <a:lnTo>
                      <a:pt x="7920" y="16740"/>
                    </a:lnTo>
                    <a:lnTo>
                      <a:pt x="7920" y="16560"/>
                    </a:lnTo>
                    <a:lnTo>
                      <a:pt x="7965" y="16560"/>
                    </a:lnTo>
                    <a:lnTo>
                      <a:pt x="7965" y="16740"/>
                    </a:lnTo>
                    <a:lnTo>
                      <a:pt x="7995" y="16740"/>
                    </a:lnTo>
                    <a:lnTo>
                      <a:pt x="7980" y="16560"/>
                    </a:lnTo>
                    <a:lnTo>
                      <a:pt x="7995" y="16560"/>
                    </a:lnTo>
                    <a:lnTo>
                      <a:pt x="8024" y="16380"/>
                    </a:lnTo>
                    <a:lnTo>
                      <a:pt x="8039" y="16560"/>
                    </a:lnTo>
                    <a:lnTo>
                      <a:pt x="8069" y="16560"/>
                    </a:lnTo>
                    <a:lnTo>
                      <a:pt x="8069" y="16380"/>
                    </a:lnTo>
                    <a:lnTo>
                      <a:pt x="8054" y="16380"/>
                    </a:lnTo>
                    <a:lnTo>
                      <a:pt x="8054" y="16200"/>
                    </a:lnTo>
                    <a:lnTo>
                      <a:pt x="8024" y="16200"/>
                    </a:lnTo>
                    <a:lnTo>
                      <a:pt x="8024" y="16020"/>
                    </a:lnTo>
                    <a:lnTo>
                      <a:pt x="8054" y="16020"/>
                    </a:lnTo>
                    <a:lnTo>
                      <a:pt x="8054" y="16200"/>
                    </a:lnTo>
                    <a:lnTo>
                      <a:pt x="8098" y="16200"/>
                    </a:lnTo>
                    <a:lnTo>
                      <a:pt x="8069" y="16020"/>
                    </a:lnTo>
                    <a:lnTo>
                      <a:pt x="8069" y="15840"/>
                    </a:lnTo>
                    <a:lnTo>
                      <a:pt x="8054" y="15660"/>
                    </a:lnTo>
                    <a:lnTo>
                      <a:pt x="8039" y="15660"/>
                    </a:lnTo>
                    <a:lnTo>
                      <a:pt x="8024" y="15480"/>
                    </a:lnTo>
                    <a:lnTo>
                      <a:pt x="8024" y="15660"/>
                    </a:lnTo>
                    <a:lnTo>
                      <a:pt x="7950" y="15660"/>
                    </a:lnTo>
                    <a:lnTo>
                      <a:pt x="7950" y="15300"/>
                    </a:lnTo>
                    <a:lnTo>
                      <a:pt x="7980" y="15300"/>
                    </a:lnTo>
                    <a:lnTo>
                      <a:pt x="7950" y="15120"/>
                    </a:lnTo>
                    <a:lnTo>
                      <a:pt x="7935" y="15030"/>
                    </a:lnTo>
                    <a:lnTo>
                      <a:pt x="7935" y="15840"/>
                    </a:lnTo>
                    <a:lnTo>
                      <a:pt x="7920" y="15840"/>
                    </a:lnTo>
                    <a:lnTo>
                      <a:pt x="7920" y="16020"/>
                    </a:lnTo>
                    <a:lnTo>
                      <a:pt x="7876" y="15840"/>
                    </a:lnTo>
                    <a:lnTo>
                      <a:pt x="7891" y="15840"/>
                    </a:lnTo>
                    <a:lnTo>
                      <a:pt x="7920" y="15660"/>
                    </a:lnTo>
                    <a:lnTo>
                      <a:pt x="7935" y="15660"/>
                    </a:lnTo>
                    <a:lnTo>
                      <a:pt x="7935" y="15030"/>
                    </a:lnTo>
                    <a:lnTo>
                      <a:pt x="7920" y="14940"/>
                    </a:lnTo>
                    <a:lnTo>
                      <a:pt x="7861" y="14940"/>
                    </a:lnTo>
                    <a:lnTo>
                      <a:pt x="7861" y="15660"/>
                    </a:lnTo>
                    <a:lnTo>
                      <a:pt x="7817" y="15660"/>
                    </a:lnTo>
                    <a:lnTo>
                      <a:pt x="7806" y="15840"/>
                    </a:lnTo>
                    <a:lnTo>
                      <a:pt x="7793" y="15840"/>
                    </a:lnTo>
                    <a:lnTo>
                      <a:pt x="7777" y="16020"/>
                    </a:lnTo>
                    <a:lnTo>
                      <a:pt x="7758" y="16020"/>
                    </a:lnTo>
                    <a:lnTo>
                      <a:pt x="7713" y="15660"/>
                    </a:lnTo>
                    <a:lnTo>
                      <a:pt x="7713" y="15480"/>
                    </a:lnTo>
                    <a:lnTo>
                      <a:pt x="7684" y="15480"/>
                    </a:lnTo>
                    <a:lnTo>
                      <a:pt x="7669" y="15660"/>
                    </a:lnTo>
                    <a:lnTo>
                      <a:pt x="7654" y="15480"/>
                    </a:lnTo>
                    <a:lnTo>
                      <a:pt x="7626" y="15480"/>
                    </a:lnTo>
                    <a:lnTo>
                      <a:pt x="7624" y="15472"/>
                    </a:lnTo>
                    <a:lnTo>
                      <a:pt x="7624" y="16380"/>
                    </a:lnTo>
                    <a:lnTo>
                      <a:pt x="7593" y="16560"/>
                    </a:lnTo>
                    <a:lnTo>
                      <a:pt x="7506" y="16560"/>
                    </a:lnTo>
                    <a:lnTo>
                      <a:pt x="7521" y="16380"/>
                    </a:lnTo>
                    <a:lnTo>
                      <a:pt x="7491" y="16380"/>
                    </a:lnTo>
                    <a:lnTo>
                      <a:pt x="7491" y="16740"/>
                    </a:lnTo>
                    <a:lnTo>
                      <a:pt x="7424" y="16920"/>
                    </a:lnTo>
                    <a:lnTo>
                      <a:pt x="7356" y="17280"/>
                    </a:lnTo>
                    <a:lnTo>
                      <a:pt x="7285" y="17460"/>
                    </a:lnTo>
                    <a:lnTo>
                      <a:pt x="7210" y="17640"/>
                    </a:lnTo>
                    <a:lnTo>
                      <a:pt x="7277" y="17460"/>
                    </a:lnTo>
                    <a:lnTo>
                      <a:pt x="7345" y="17280"/>
                    </a:lnTo>
                    <a:lnTo>
                      <a:pt x="7416" y="16920"/>
                    </a:lnTo>
                    <a:lnTo>
                      <a:pt x="7491" y="16740"/>
                    </a:lnTo>
                    <a:lnTo>
                      <a:pt x="7476" y="16740"/>
                    </a:lnTo>
                    <a:lnTo>
                      <a:pt x="7476" y="16560"/>
                    </a:lnTo>
                    <a:lnTo>
                      <a:pt x="7491" y="16560"/>
                    </a:lnTo>
                    <a:lnTo>
                      <a:pt x="7491" y="16380"/>
                    </a:lnTo>
                    <a:lnTo>
                      <a:pt x="7476" y="16200"/>
                    </a:lnTo>
                    <a:lnTo>
                      <a:pt x="7432" y="16200"/>
                    </a:lnTo>
                    <a:lnTo>
                      <a:pt x="7432" y="16020"/>
                    </a:lnTo>
                    <a:lnTo>
                      <a:pt x="7469" y="16020"/>
                    </a:lnTo>
                    <a:lnTo>
                      <a:pt x="7513" y="16200"/>
                    </a:lnTo>
                    <a:lnTo>
                      <a:pt x="7536" y="16200"/>
                    </a:lnTo>
                    <a:lnTo>
                      <a:pt x="7521" y="16380"/>
                    </a:lnTo>
                    <a:lnTo>
                      <a:pt x="7536" y="16380"/>
                    </a:lnTo>
                    <a:lnTo>
                      <a:pt x="7550" y="16200"/>
                    </a:lnTo>
                    <a:lnTo>
                      <a:pt x="7580" y="16200"/>
                    </a:lnTo>
                    <a:lnTo>
                      <a:pt x="7624" y="16380"/>
                    </a:lnTo>
                    <a:lnTo>
                      <a:pt x="7624" y="15472"/>
                    </a:lnTo>
                    <a:lnTo>
                      <a:pt x="7593" y="15300"/>
                    </a:lnTo>
                    <a:lnTo>
                      <a:pt x="7580" y="15120"/>
                    </a:lnTo>
                    <a:lnTo>
                      <a:pt x="7715" y="15120"/>
                    </a:lnTo>
                    <a:lnTo>
                      <a:pt x="7732" y="15300"/>
                    </a:lnTo>
                    <a:lnTo>
                      <a:pt x="7728" y="15480"/>
                    </a:lnTo>
                    <a:lnTo>
                      <a:pt x="7713" y="15480"/>
                    </a:lnTo>
                    <a:lnTo>
                      <a:pt x="7736" y="15660"/>
                    </a:lnTo>
                    <a:lnTo>
                      <a:pt x="7802" y="15660"/>
                    </a:lnTo>
                    <a:lnTo>
                      <a:pt x="7802" y="15480"/>
                    </a:lnTo>
                    <a:lnTo>
                      <a:pt x="7846" y="15480"/>
                    </a:lnTo>
                    <a:lnTo>
                      <a:pt x="7861" y="15660"/>
                    </a:lnTo>
                    <a:lnTo>
                      <a:pt x="7861" y="14940"/>
                    </a:lnTo>
                    <a:lnTo>
                      <a:pt x="7832" y="14940"/>
                    </a:lnTo>
                    <a:lnTo>
                      <a:pt x="7817" y="15120"/>
                    </a:lnTo>
                    <a:lnTo>
                      <a:pt x="7787" y="15120"/>
                    </a:lnTo>
                    <a:lnTo>
                      <a:pt x="7787" y="15180"/>
                    </a:lnTo>
                    <a:lnTo>
                      <a:pt x="7780" y="15120"/>
                    </a:lnTo>
                    <a:lnTo>
                      <a:pt x="7735" y="14940"/>
                    </a:lnTo>
                    <a:lnTo>
                      <a:pt x="7780" y="14940"/>
                    </a:lnTo>
                    <a:lnTo>
                      <a:pt x="7802" y="15120"/>
                    </a:lnTo>
                    <a:lnTo>
                      <a:pt x="7802" y="14940"/>
                    </a:lnTo>
                    <a:lnTo>
                      <a:pt x="7817" y="14940"/>
                    </a:lnTo>
                    <a:lnTo>
                      <a:pt x="7803" y="14760"/>
                    </a:lnTo>
                    <a:lnTo>
                      <a:pt x="7785" y="14760"/>
                    </a:lnTo>
                    <a:lnTo>
                      <a:pt x="7765" y="14580"/>
                    </a:lnTo>
                    <a:lnTo>
                      <a:pt x="7743" y="14400"/>
                    </a:lnTo>
                    <a:lnTo>
                      <a:pt x="7713" y="14580"/>
                    </a:lnTo>
                    <a:lnTo>
                      <a:pt x="7684" y="14580"/>
                    </a:lnTo>
                    <a:lnTo>
                      <a:pt x="7684" y="14760"/>
                    </a:lnTo>
                    <a:lnTo>
                      <a:pt x="7654" y="14760"/>
                    </a:lnTo>
                    <a:lnTo>
                      <a:pt x="7654" y="14580"/>
                    </a:lnTo>
                    <a:lnTo>
                      <a:pt x="7621" y="14760"/>
                    </a:lnTo>
                    <a:lnTo>
                      <a:pt x="7554" y="14940"/>
                    </a:lnTo>
                    <a:lnTo>
                      <a:pt x="7521" y="14940"/>
                    </a:lnTo>
                    <a:lnTo>
                      <a:pt x="7491" y="15300"/>
                    </a:lnTo>
                    <a:lnTo>
                      <a:pt x="7417" y="15300"/>
                    </a:lnTo>
                    <a:lnTo>
                      <a:pt x="7417" y="16200"/>
                    </a:lnTo>
                    <a:lnTo>
                      <a:pt x="7328" y="16200"/>
                    </a:lnTo>
                    <a:lnTo>
                      <a:pt x="7343" y="16020"/>
                    </a:lnTo>
                    <a:lnTo>
                      <a:pt x="7328" y="16020"/>
                    </a:lnTo>
                    <a:lnTo>
                      <a:pt x="7314" y="16200"/>
                    </a:lnTo>
                    <a:lnTo>
                      <a:pt x="7302" y="16020"/>
                    </a:lnTo>
                    <a:lnTo>
                      <a:pt x="7291" y="16020"/>
                    </a:lnTo>
                    <a:lnTo>
                      <a:pt x="7269" y="15660"/>
                    </a:lnTo>
                    <a:lnTo>
                      <a:pt x="7388" y="15840"/>
                    </a:lnTo>
                    <a:lnTo>
                      <a:pt x="7402" y="16020"/>
                    </a:lnTo>
                    <a:lnTo>
                      <a:pt x="7417" y="16020"/>
                    </a:lnTo>
                    <a:lnTo>
                      <a:pt x="7417" y="15300"/>
                    </a:lnTo>
                    <a:lnTo>
                      <a:pt x="7388" y="15300"/>
                    </a:lnTo>
                    <a:lnTo>
                      <a:pt x="7396" y="15120"/>
                    </a:lnTo>
                    <a:lnTo>
                      <a:pt x="7408" y="14940"/>
                    </a:lnTo>
                    <a:lnTo>
                      <a:pt x="7417" y="14760"/>
                    </a:lnTo>
                    <a:lnTo>
                      <a:pt x="7373" y="14760"/>
                    </a:lnTo>
                    <a:lnTo>
                      <a:pt x="7359" y="14940"/>
                    </a:lnTo>
                    <a:lnTo>
                      <a:pt x="7327" y="15120"/>
                    </a:lnTo>
                    <a:lnTo>
                      <a:pt x="7314" y="15120"/>
                    </a:lnTo>
                    <a:lnTo>
                      <a:pt x="7311" y="14940"/>
                    </a:lnTo>
                    <a:lnTo>
                      <a:pt x="7301" y="14760"/>
                    </a:lnTo>
                    <a:lnTo>
                      <a:pt x="7299" y="14580"/>
                    </a:lnTo>
                    <a:lnTo>
                      <a:pt x="7314" y="14580"/>
                    </a:lnTo>
                    <a:lnTo>
                      <a:pt x="7343" y="14760"/>
                    </a:lnTo>
                    <a:lnTo>
                      <a:pt x="7358" y="14760"/>
                    </a:lnTo>
                    <a:lnTo>
                      <a:pt x="7347" y="14580"/>
                    </a:lnTo>
                    <a:lnTo>
                      <a:pt x="7325" y="14400"/>
                    </a:lnTo>
                    <a:lnTo>
                      <a:pt x="7314" y="14220"/>
                    </a:lnTo>
                    <a:lnTo>
                      <a:pt x="7306" y="14220"/>
                    </a:lnTo>
                    <a:lnTo>
                      <a:pt x="7284" y="14040"/>
                    </a:lnTo>
                    <a:lnTo>
                      <a:pt x="7254" y="14040"/>
                    </a:lnTo>
                    <a:lnTo>
                      <a:pt x="7269" y="14220"/>
                    </a:lnTo>
                    <a:lnTo>
                      <a:pt x="7260" y="14400"/>
                    </a:lnTo>
                    <a:lnTo>
                      <a:pt x="7248" y="14580"/>
                    </a:lnTo>
                    <a:lnTo>
                      <a:pt x="7195" y="14580"/>
                    </a:lnTo>
                    <a:lnTo>
                      <a:pt x="7195" y="17460"/>
                    </a:lnTo>
                    <a:lnTo>
                      <a:pt x="7165" y="17280"/>
                    </a:lnTo>
                    <a:lnTo>
                      <a:pt x="7195" y="17280"/>
                    </a:lnTo>
                    <a:lnTo>
                      <a:pt x="7195" y="14580"/>
                    </a:lnTo>
                    <a:lnTo>
                      <a:pt x="7175" y="14580"/>
                    </a:lnTo>
                    <a:lnTo>
                      <a:pt x="7146" y="14400"/>
                    </a:lnTo>
                    <a:lnTo>
                      <a:pt x="7091" y="14400"/>
                    </a:lnTo>
                    <a:lnTo>
                      <a:pt x="7091" y="15480"/>
                    </a:lnTo>
                    <a:lnTo>
                      <a:pt x="7055" y="15660"/>
                    </a:lnTo>
                    <a:lnTo>
                      <a:pt x="7030" y="15840"/>
                    </a:lnTo>
                    <a:lnTo>
                      <a:pt x="7003" y="15840"/>
                    </a:lnTo>
                    <a:lnTo>
                      <a:pt x="7003" y="16020"/>
                    </a:lnTo>
                    <a:lnTo>
                      <a:pt x="6988" y="16020"/>
                    </a:lnTo>
                    <a:lnTo>
                      <a:pt x="6979" y="16200"/>
                    </a:lnTo>
                    <a:lnTo>
                      <a:pt x="6967" y="16380"/>
                    </a:lnTo>
                    <a:lnTo>
                      <a:pt x="6929" y="16380"/>
                    </a:lnTo>
                    <a:lnTo>
                      <a:pt x="6929" y="16200"/>
                    </a:lnTo>
                    <a:lnTo>
                      <a:pt x="6914" y="16200"/>
                    </a:lnTo>
                    <a:lnTo>
                      <a:pt x="6914" y="16380"/>
                    </a:lnTo>
                    <a:lnTo>
                      <a:pt x="6899" y="16380"/>
                    </a:lnTo>
                    <a:lnTo>
                      <a:pt x="6884" y="16200"/>
                    </a:lnTo>
                    <a:lnTo>
                      <a:pt x="6884" y="16380"/>
                    </a:lnTo>
                    <a:lnTo>
                      <a:pt x="6869" y="16560"/>
                    </a:lnTo>
                    <a:lnTo>
                      <a:pt x="6758" y="16560"/>
                    </a:lnTo>
                    <a:lnTo>
                      <a:pt x="6751" y="16530"/>
                    </a:lnTo>
                    <a:lnTo>
                      <a:pt x="6751" y="16740"/>
                    </a:lnTo>
                    <a:lnTo>
                      <a:pt x="6692" y="16740"/>
                    </a:lnTo>
                    <a:lnTo>
                      <a:pt x="6721" y="16920"/>
                    </a:lnTo>
                    <a:lnTo>
                      <a:pt x="6736" y="16920"/>
                    </a:lnTo>
                    <a:lnTo>
                      <a:pt x="6721" y="17100"/>
                    </a:lnTo>
                    <a:lnTo>
                      <a:pt x="6688" y="16920"/>
                    </a:lnTo>
                    <a:lnTo>
                      <a:pt x="6621" y="16920"/>
                    </a:lnTo>
                    <a:lnTo>
                      <a:pt x="6588" y="16740"/>
                    </a:lnTo>
                    <a:lnTo>
                      <a:pt x="6632" y="16740"/>
                    </a:lnTo>
                    <a:lnTo>
                      <a:pt x="6618" y="16560"/>
                    </a:lnTo>
                    <a:lnTo>
                      <a:pt x="6662" y="16560"/>
                    </a:lnTo>
                    <a:lnTo>
                      <a:pt x="6662" y="16740"/>
                    </a:lnTo>
                    <a:lnTo>
                      <a:pt x="6692" y="16740"/>
                    </a:lnTo>
                    <a:lnTo>
                      <a:pt x="6692" y="16560"/>
                    </a:lnTo>
                    <a:lnTo>
                      <a:pt x="6751" y="16560"/>
                    </a:lnTo>
                    <a:lnTo>
                      <a:pt x="6751" y="16530"/>
                    </a:lnTo>
                    <a:lnTo>
                      <a:pt x="6714" y="16380"/>
                    </a:lnTo>
                    <a:lnTo>
                      <a:pt x="6692" y="16380"/>
                    </a:lnTo>
                    <a:lnTo>
                      <a:pt x="6677" y="16200"/>
                    </a:lnTo>
                    <a:lnTo>
                      <a:pt x="6662" y="16200"/>
                    </a:lnTo>
                    <a:lnTo>
                      <a:pt x="6632" y="16020"/>
                    </a:lnTo>
                    <a:lnTo>
                      <a:pt x="6692" y="15840"/>
                    </a:lnTo>
                    <a:lnTo>
                      <a:pt x="6677" y="15840"/>
                    </a:lnTo>
                    <a:lnTo>
                      <a:pt x="6647" y="15660"/>
                    </a:lnTo>
                    <a:lnTo>
                      <a:pt x="6707" y="15660"/>
                    </a:lnTo>
                    <a:lnTo>
                      <a:pt x="6692" y="15840"/>
                    </a:lnTo>
                    <a:lnTo>
                      <a:pt x="6721" y="15840"/>
                    </a:lnTo>
                    <a:lnTo>
                      <a:pt x="6721" y="15660"/>
                    </a:lnTo>
                    <a:lnTo>
                      <a:pt x="6720" y="15660"/>
                    </a:lnTo>
                    <a:lnTo>
                      <a:pt x="6751" y="15480"/>
                    </a:lnTo>
                    <a:lnTo>
                      <a:pt x="6766" y="15300"/>
                    </a:lnTo>
                    <a:lnTo>
                      <a:pt x="6751" y="15300"/>
                    </a:lnTo>
                    <a:lnTo>
                      <a:pt x="6751" y="15120"/>
                    </a:lnTo>
                    <a:lnTo>
                      <a:pt x="6781" y="15120"/>
                    </a:lnTo>
                    <a:lnTo>
                      <a:pt x="6781" y="15300"/>
                    </a:lnTo>
                    <a:lnTo>
                      <a:pt x="6795" y="15300"/>
                    </a:lnTo>
                    <a:lnTo>
                      <a:pt x="6880" y="14955"/>
                    </a:lnTo>
                    <a:lnTo>
                      <a:pt x="7003" y="15120"/>
                    </a:lnTo>
                    <a:lnTo>
                      <a:pt x="7025" y="15300"/>
                    </a:lnTo>
                    <a:lnTo>
                      <a:pt x="7069" y="15300"/>
                    </a:lnTo>
                    <a:lnTo>
                      <a:pt x="7091" y="15480"/>
                    </a:lnTo>
                    <a:lnTo>
                      <a:pt x="7091" y="14400"/>
                    </a:lnTo>
                    <a:lnTo>
                      <a:pt x="7054" y="14400"/>
                    </a:lnTo>
                    <a:lnTo>
                      <a:pt x="7032" y="14220"/>
                    </a:lnTo>
                    <a:lnTo>
                      <a:pt x="7062" y="14220"/>
                    </a:lnTo>
                    <a:lnTo>
                      <a:pt x="7077" y="14040"/>
                    </a:lnTo>
                    <a:lnTo>
                      <a:pt x="7125" y="14040"/>
                    </a:lnTo>
                    <a:lnTo>
                      <a:pt x="7156" y="13860"/>
                    </a:lnTo>
                    <a:lnTo>
                      <a:pt x="7185" y="13860"/>
                    </a:lnTo>
                    <a:lnTo>
                      <a:pt x="7210" y="13680"/>
                    </a:lnTo>
                    <a:lnTo>
                      <a:pt x="7219" y="13860"/>
                    </a:lnTo>
                    <a:lnTo>
                      <a:pt x="7231" y="14040"/>
                    </a:lnTo>
                    <a:lnTo>
                      <a:pt x="7254" y="14040"/>
                    </a:lnTo>
                    <a:lnTo>
                      <a:pt x="7269" y="13860"/>
                    </a:lnTo>
                    <a:lnTo>
                      <a:pt x="7314" y="13860"/>
                    </a:lnTo>
                    <a:lnTo>
                      <a:pt x="7328" y="13680"/>
                    </a:lnTo>
                    <a:lnTo>
                      <a:pt x="7402" y="13680"/>
                    </a:lnTo>
                    <a:lnTo>
                      <a:pt x="7417" y="13860"/>
                    </a:lnTo>
                    <a:lnTo>
                      <a:pt x="7432" y="13860"/>
                    </a:lnTo>
                    <a:lnTo>
                      <a:pt x="7417" y="14040"/>
                    </a:lnTo>
                    <a:lnTo>
                      <a:pt x="7417" y="14220"/>
                    </a:lnTo>
                    <a:lnTo>
                      <a:pt x="7432" y="14220"/>
                    </a:lnTo>
                    <a:lnTo>
                      <a:pt x="7432" y="14400"/>
                    </a:lnTo>
                    <a:lnTo>
                      <a:pt x="7462" y="14400"/>
                    </a:lnTo>
                    <a:lnTo>
                      <a:pt x="7462" y="14580"/>
                    </a:lnTo>
                    <a:lnTo>
                      <a:pt x="7476" y="14580"/>
                    </a:lnTo>
                    <a:lnTo>
                      <a:pt x="7476" y="14760"/>
                    </a:lnTo>
                    <a:lnTo>
                      <a:pt x="7515" y="14760"/>
                    </a:lnTo>
                    <a:lnTo>
                      <a:pt x="7527" y="14580"/>
                    </a:lnTo>
                    <a:lnTo>
                      <a:pt x="7536" y="14400"/>
                    </a:lnTo>
                    <a:lnTo>
                      <a:pt x="7534" y="14220"/>
                    </a:lnTo>
                    <a:lnTo>
                      <a:pt x="7529" y="14040"/>
                    </a:lnTo>
                    <a:lnTo>
                      <a:pt x="7506" y="14040"/>
                    </a:lnTo>
                    <a:lnTo>
                      <a:pt x="7491" y="13860"/>
                    </a:lnTo>
                    <a:lnTo>
                      <a:pt x="7536" y="13860"/>
                    </a:lnTo>
                    <a:lnTo>
                      <a:pt x="7536" y="14040"/>
                    </a:lnTo>
                    <a:lnTo>
                      <a:pt x="7595" y="14040"/>
                    </a:lnTo>
                    <a:lnTo>
                      <a:pt x="7610" y="13860"/>
                    </a:lnTo>
                    <a:lnTo>
                      <a:pt x="7595" y="13860"/>
                    </a:lnTo>
                    <a:lnTo>
                      <a:pt x="7595" y="13680"/>
                    </a:lnTo>
                    <a:lnTo>
                      <a:pt x="7580" y="13860"/>
                    </a:lnTo>
                    <a:lnTo>
                      <a:pt x="7550" y="13860"/>
                    </a:lnTo>
                    <a:lnTo>
                      <a:pt x="7565" y="13680"/>
                    </a:lnTo>
                    <a:lnTo>
                      <a:pt x="7565" y="13500"/>
                    </a:lnTo>
                    <a:lnTo>
                      <a:pt x="7580" y="13500"/>
                    </a:lnTo>
                    <a:lnTo>
                      <a:pt x="7595" y="13680"/>
                    </a:lnTo>
                    <a:lnTo>
                      <a:pt x="7624" y="13680"/>
                    </a:lnTo>
                    <a:lnTo>
                      <a:pt x="7624" y="13860"/>
                    </a:lnTo>
                    <a:lnTo>
                      <a:pt x="7639" y="13860"/>
                    </a:lnTo>
                    <a:lnTo>
                      <a:pt x="7639" y="14040"/>
                    </a:lnTo>
                    <a:lnTo>
                      <a:pt x="7595" y="14040"/>
                    </a:lnTo>
                    <a:lnTo>
                      <a:pt x="7583" y="14220"/>
                    </a:lnTo>
                    <a:lnTo>
                      <a:pt x="7571" y="14220"/>
                    </a:lnTo>
                    <a:lnTo>
                      <a:pt x="7555" y="14400"/>
                    </a:lnTo>
                    <a:lnTo>
                      <a:pt x="7536" y="14400"/>
                    </a:lnTo>
                    <a:lnTo>
                      <a:pt x="7558" y="14580"/>
                    </a:lnTo>
                    <a:lnTo>
                      <a:pt x="7624" y="14580"/>
                    </a:lnTo>
                    <a:lnTo>
                      <a:pt x="7654" y="14220"/>
                    </a:lnTo>
                    <a:lnTo>
                      <a:pt x="7772" y="14220"/>
                    </a:lnTo>
                    <a:lnTo>
                      <a:pt x="7772" y="14040"/>
                    </a:lnTo>
                    <a:lnTo>
                      <a:pt x="7758" y="14040"/>
                    </a:lnTo>
                    <a:lnTo>
                      <a:pt x="7733" y="13860"/>
                    </a:lnTo>
                    <a:lnTo>
                      <a:pt x="7772" y="13860"/>
                    </a:lnTo>
                    <a:lnTo>
                      <a:pt x="7772" y="14040"/>
                    </a:lnTo>
                    <a:lnTo>
                      <a:pt x="7802" y="14040"/>
                    </a:lnTo>
                    <a:lnTo>
                      <a:pt x="7817" y="13860"/>
                    </a:lnTo>
                    <a:lnTo>
                      <a:pt x="7832" y="14040"/>
                    </a:lnTo>
                    <a:lnTo>
                      <a:pt x="7845" y="13860"/>
                    </a:lnTo>
                    <a:lnTo>
                      <a:pt x="7877" y="13680"/>
                    </a:lnTo>
                    <a:lnTo>
                      <a:pt x="7945" y="13680"/>
                    </a:lnTo>
                    <a:lnTo>
                      <a:pt x="8000" y="13500"/>
                    </a:lnTo>
                    <a:lnTo>
                      <a:pt x="8024" y="13500"/>
                    </a:lnTo>
                    <a:lnTo>
                      <a:pt x="8049" y="13680"/>
                    </a:lnTo>
                    <a:lnTo>
                      <a:pt x="8128" y="13680"/>
                    </a:lnTo>
                    <a:lnTo>
                      <a:pt x="8161" y="13500"/>
                    </a:lnTo>
                    <a:lnTo>
                      <a:pt x="8193" y="13320"/>
                    </a:lnTo>
                    <a:lnTo>
                      <a:pt x="8221" y="13140"/>
                    </a:lnTo>
                    <a:lnTo>
                      <a:pt x="8246" y="12960"/>
                    </a:lnTo>
                    <a:lnTo>
                      <a:pt x="8242" y="13140"/>
                    </a:lnTo>
                    <a:lnTo>
                      <a:pt x="8211" y="13320"/>
                    </a:lnTo>
                    <a:lnTo>
                      <a:pt x="8194" y="13500"/>
                    </a:lnTo>
                    <a:lnTo>
                      <a:pt x="8231" y="13680"/>
                    </a:lnTo>
                    <a:lnTo>
                      <a:pt x="8246" y="13500"/>
                    </a:lnTo>
                    <a:lnTo>
                      <a:pt x="8261" y="13500"/>
                    </a:lnTo>
                    <a:lnTo>
                      <a:pt x="8276" y="13320"/>
                    </a:lnTo>
                    <a:lnTo>
                      <a:pt x="8291" y="13320"/>
                    </a:lnTo>
                    <a:lnTo>
                      <a:pt x="8291" y="13500"/>
                    </a:lnTo>
                    <a:lnTo>
                      <a:pt x="8305" y="13500"/>
                    </a:lnTo>
                    <a:lnTo>
                      <a:pt x="8365" y="13680"/>
                    </a:lnTo>
                    <a:lnTo>
                      <a:pt x="8365" y="13500"/>
                    </a:lnTo>
                    <a:lnTo>
                      <a:pt x="8379" y="13500"/>
                    </a:lnTo>
                    <a:lnTo>
                      <a:pt x="8407" y="13320"/>
                    </a:lnTo>
                    <a:lnTo>
                      <a:pt x="8498" y="13320"/>
                    </a:lnTo>
                    <a:lnTo>
                      <a:pt x="8498" y="13500"/>
                    </a:lnTo>
                    <a:lnTo>
                      <a:pt x="8542" y="13500"/>
                    </a:lnTo>
                    <a:lnTo>
                      <a:pt x="8513" y="13320"/>
                    </a:lnTo>
                    <a:lnTo>
                      <a:pt x="8542" y="13320"/>
                    </a:lnTo>
                    <a:lnTo>
                      <a:pt x="8518" y="13140"/>
                    </a:lnTo>
                    <a:lnTo>
                      <a:pt x="8513" y="13110"/>
                    </a:lnTo>
                    <a:lnTo>
                      <a:pt x="8524" y="13140"/>
                    </a:lnTo>
                    <a:lnTo>
                      <a:pt x="8557" y="13140"/>
                    </a:lnTo>
                    <a:lnTo>
                      <a:pt x="8557" y="13320"/>
                    </a:lnTo>
                    <a:lnTo>
                      <a:pt x="8542" y="13320"/>
                    </a:lnTo>
                    <a:lnTo>
                      <a:pt x="8542" y="13500"/>
                    </a:lnTo>
                    <a:lnTo>
                      <a:pt x="8557" y="13500"/>
                    </a:lnTo>
                    <a:lnTo>
                      <a:pt x="8577" y="13680"/>
                    </a:lnTo>
                    <a:lnTo>
                      <a:pt x="8611" y="13860"/>
                    </a:lnTo>
                    <a:lnTo>
                      <a:pt x="8631" y="14040"/>
                    </a:lnTo>
                    <a:lnTo>
                      <a:pt x="8661" y="14040"/>
                    </a:lnTo>
                    <a:lnTo>
                      <a:pt x="8676" y="14220"/>
                    </a:lnTo>
                    <a:lnTo>
                      <a:pt x="8705" y="14220"/>
                    </a:lnTo>
                    <a:lnTo>
                      <a:pt x="8705" y="14400"/>
                    </a:lnTo>
                    <a:lnTo>
                      <a:pt x="8661" y="14400"/>
                    </a:lnTo>
                    <a:lnTo>
                      <a:pt x="8661" y="14220"/>
                    </a:lnTo>
                    <a:lnTo>
                      <a:pt x="8619" y="14220"/>
                    </a:lnTo>
                    <a:lnTo>
                      <a:pt x="8540" y="14040"/>
                    </a:lnTo>
                    <a:lnTo>
                      <a:pt x="8498" y="14040"/>
                    </a:lnTo>
                    <a:lnTo>
                      <a:pt x="8453" y="14580"/>
                    </a:lnTo>
                    <a:lnTo>
                      <a:pt x="8431" y="14400"/>
                    </a:lnTo>
                    <a:lnTo>
                      <a:pt x="8424" y="14400"/>
                    </a:lnTo>
                    <a:lnTo>
                      <a:pt x="8424" y="15840"/>
                    </a:lnTo>
                    <a:lnTo>
                      <a:pt x="8404" y="16020"/>
                    </a:lnTo>
                    <a:lnTo>
                      <a:pt x="8391" y="16020"/>
                    </a:lnTo>
                    <a:lnTo>
                      <a:pt x="8372" y="16200"/>
                    </a:lnTo>
                    <a:lnTo>
                      <a:pt x="8409" y="15840"/>
                    </a:lnTo>
                    <a:lnTo>
                      <a:pt x="8368" y="15840"/>
                    </a:lnTo>
                    <a:lnTo>
                      <a:pt x="8368" y="16200"/>
                    </a:lnTo>
                    <a:lnTo>
                      <a:pt x="8350" y="16380"/>
                    </a:lnTo>
                    <a:lnTo>
                      <a:pt x="8335" y="16560"/>
                    </a:lnTo>
                    <a:lnTo>
                      <a:pt x="8335" y="17820"/>
                    </a:lnTo>
                    <a:lnTo>
                      <a:pt x="8320" y="17820"/>
                    </a:lnTo>
                    <a:lnTo>
                      <a:pt x="8320" y="18000"/>
                    </a:lnTo>
                    <a:lnTo>
                      <a:pt x="8305" y="18000"/>
                    </a:lnTo>
                    <a:lnTo>
                      <a:pt x="8305" y="17820"/>
                    </a:lnTo>
                    <a:lnTo>
                      <a:pt x="8320" y="17820"/>
                    </a:lnTo>
                    <a:lnTo>
                      <a:pt x="8313" y="17730"/>
                    </a:lnTo>
                    <a:lnTo>
                      <a:pt x="8305" y="17640"/>
                    </a:lnTo>
                    <a:lnTo>
                      <a:pt x="8320" y="17640"/>
                    </a:lnTo>
                    <a:lnTo>
                      <a:pt x="8335" y="17820"/>
                    </a:lnTo>
                    <a:lnTo>
                      <a:pt x="8335" y="16560"/>
                    </a:lnTo>
                    <a:lnTo>
                      <a:pt x="8320" y="16740"/>
                    </a:lnTo>
                    <a:lnTo>
                      <a:pt x="8291" y="16920"/>
                    </a:lnTo>
                    <a:lnTo>
                      <a:pt x="8291" y="17100"/>
                    </a:lnTo>
                    <a:lnTo>
                      <a:pt x="8261" y="17100"/>
                    </a:lnTo>
                    <a:lnTo>
                      <a:pt x="8231" y="16920"/>
                    </a:lnTo>
                    <a:lnTo>
                      <a:pt x="8225" y="16920"/>
                    </a:lnTo>
                    <a:lnTo>
                      <a:pt x="8237" y="16740"/>
                    </a:lnTo>
                    <a:lnTo>
                      <a:pt x="8246" y="16560"/>
                    </a:lnTo>
                    <a:lnTo>
                      <a:pt x="8217" y="16560"/>
                    </a:lnTo>
                    <a:lnTo>
                      <a:pt x="8217" y="16920"/>
                    </a:lnTo>
                    <a:lnTo>
                      <a:pt x="8187" y="17100"/>
                    </a:lnTo>
                    <a:lnTo>
                      <a:pt x="8187" y="16920"/>
                    </a:lnTo>
                    <a:lnTo>
                      <a:pt x="8217" y="16920"/>
                    </a:lnTo>
                    <a:lnTo>
                      <a:pt x="8217" y="16380"/>
                    </a:lnTo>
                    <a:lnTo>
                      <a:pt x="8261" y="16380"/>
                    </a:lnTo>
                    <a:lnTo>
                      <a:pt x="8246" y="16560"/>
                    </a:lnTo>
                    <a:lnTo>
                      <a:pt x="8320" y="16560"/>
                    </a:lnTo>
                    <a:lnTo>
                      <a:pt x="8335" y="16380"/>
                    </a:lnTo>
                    <a:lnTo>
                      <a:pt x="8305" y="16380"/>
                    </a:lnTo>
                    <a:lnTo>
                      <a:pt x="8305" y="16200"/>
                    </a:lnTo>
                    <a:lnTo>
                      <a:pt x="8335" y="16200"/>
                    </a:lnTo>
                    <a:lnTo>
                      <a:pt x="8335" y="16380"/>
                    </a:lnTo>
                    <a:lnTo>
                      <a:pt x="8355" y="16200"/>
                    </a:lnTo>
                    <a:lnTo>
                      <a:pt x="8368" y="16200"/>
                    </a:lnTo>
                    <a:lnTo>
                      <a:pt x="8368" y="15840"/>
                    </a:lnTo>
                    <a:lnTo>
                      <a:pt x="8305" y="15840"/>
                    </a:lnTo>
                    <a:lnTo>
                      <a:pt x="8314" y="15660"/>
                    </a:lnTo>
                    <a:lnTo>
                      <a:pt x="8326" y="15480"/>
                    </a:lnTo>
                    <a:lnTo>
                      <a:pt x="8335" y="15300"/>
                    </a:lnTo>
                    <a:lnTo>
                      <a:pt x="8291" y="15120"/>
                    </a:lnTo>
                    <a:lnTo>
                      <a:pt x="8305" y="15120"/>
                    </a:lnTo>
                    <a:lnTo>
                      <a:pt x="8335" y="15300"/>
                    </a:lnTo>
                    <a:lnTo>
                      <a:pt x="8350" y="15300"/>
                    </a:lnTo>
                    <a:lnTo>
                      <a:pt x="8372" y="15480"/>
                    </a:lnTo>
                    <a:lnTo>
                      <a:pt x="8392" y="15657"/>
                    </a:lnTo>
                    <a:lnTo>
                      <a:pt x="8410" y="15840"/>
                    </a:lnTo>
                    <a:lnTo>
                      <a:pt x="8424" y="15840"/>
                    </a:lnTo>
                    <a:lnTo>
                      <a:pt x="8424" y="14400"/>
                    </a:lnTo>
                    <a:lnTo>
                      <a:pt x="8365" y="14400"/>
                    </a:lnTo>
                    <a:lnTo>
                      <a:pt x="8365" y="14760"/>
                    </a:lnTo>
                    <a:lnTo>
                      <a:pt x="8320" y="14760"/>
                    </a:lnTo>
                    <a:lnTo>
                      <a:pt x="8320" y="14940"/>
                    </a:lnTo>
                    <a:lnTo>
                      <a:pt x="8291" y="14940"/>
                    </a:lnTo>
                    <a:lnTo>
                      <a:pt x="8276" y="15120"/>
                    </a:lnTo>
                    <a:lnTo>
                      <a:pt x="8261" y="15120"/>
                    </a:lnTo>
                    <a:lnTo>
                      <a:pt x="8261" y="15840"/>
                    </a:lnTo>
                    <a:lnTo>
                      <a:pt x="8246" y="16020"/>
                    </a:lnTo>
                    <a:lnTo>
                      <a:pt x="8143" y="16020"/>
                    </a:lnTo>
                    <a:lnTo>
                      <a:pt x="8143" y="15840"/>
                    </a:lnTo>
                    <a:lnTo>
                      <a:pt x="8261" y="15840"/>
                    </a:lnTo>
                    <a:lnTo>
                      <a:pt x="8261" y="15120"/>
                    </a:lnTo>
                    <a:lnTo>
                      <a:pt x="8246" y="15120"/>
                    </a:lnTo>
                    <a:lnTo>
                      <a:pt x="8231" y="14940"/>
                    </a:lnTo>
                    <a:lnTo>
                      <a:pt x="8246" y="14940"/>
                    </a:lnTo>
                    <a:lnTo>
                      <a:pt x="8246" y="14760"/>
                    </a:lnTo>
                    <a:lnTo>
                      <a:pt x="8320" y="14760"/>
                    </a:lnTo>
                    <a:lnTo>
                      <a:pt x="8335" y="14580"/>
                    </a:lnTo>
                    <a:lnTo>
                      <a:pt x="8365" y="14760"/>
                    </a:lnTo>
                    <a:lnTo>
                      <a:pt x="8365" y="14400"/>
                    </a:lnTo>
                    <a:lnTo>
                      <a:pt x="8350" y="14400"/>
                    </a:lnTo>
                    <a:lnTo>
                      <a:pt x="8352" y="14220"/>
                    </a:lnTo>
                    <a:lnTo>
                      <a:pt x="8362" y="14040"/>
                    </a:lnTo>
                    <a:lnTo>
                      <a:pt x="8365" y="14040"/>
                    </a:lnTo>
                    <a:lnTo>
                      <a:pt x="8343" y="13860"/>
                    </a:lnTo>
                    <a:lnTo>
                      <a:pt x="8335" y="13860"/>
                    </a:lnTo>
                    <a:lnTo>
                      <a:pt x="8335" y="14400"/>
                    </a:lnTo>
                    <a:lnTo>
                      <a:pt x="8320" y="14580"/>
                    </a:lnTo>
                    <a:lnTo>
                      <a:pt x="8298" y="14400"/>
                    </a:lnTo>
                    <a:lnTo>
                      <a:pt x="8335" y="14400"/>
                    </a:lnTo>
                    <a:lnTo>
                      <a:pt x="8335" y="13860"/>
                    </a:lnTo>
                    <a:lnTo>
                      <a:pt x="8322" y="13860"/>
                    </a:lnTo>
                    <a:lnTo>
                      <a:pt x="8304" y="13680"/>
                    </a:lnTo>
                    <a:lnTo>
                      <a:pt x="8291" y="13680"/>
                    </a:lnTo>
                    <a:lnTo>
                      <a:pt x="8281" y="13860"/>
                    </a:lnTo>
                    <a:lnTo>
                      <a:pt x="8292" y="14040"/>
                    </a:lnTo>
                    <a:lnTo>
                      <a:pt x="8217" y="14040"/>
                    </a:lnTo>
                    <a:lnTo>
                      <a:pt x="8217" y="14220"/>
                    </a:lnTo>
                    <a:lnTo>
                      <a:pt x="8231" y="14220"/>
                    </a:lnTo>
                    <a:lnTo>
                      <a:pt x="8231" y="14400"/>
                    </a:lnTo>
                    <a:lnTo>
                      <a:pt x="8217" y="14400"/>
                    </a:lnTo>
                    <a:lnTo>
                      <a:pt x="8217" y="14580"/>
                    </a:lnTo>
                    <a:lnTo>
                      <a:pt x="8202" y="14580"/>
                    </a:lnTo>
                    <a:lnTo>
                      <a:pt x="8217" y="14760"/>
                    </a:lnTo>
                    <a:lnTo>
                      <a:pt x="8202" y="14760"/>
                    </a:lnTo>
                    <a:lnTo>
                      <a:pt x="8187" y="14580"/>
                    </a:lnTo>
                    <a:lnTo>
                      <a:pt x="8187" y="14760"/>
                    </a:lnTo>
                    <a:lnTo>
                      <a:pt x="8172" y="14760"/>
                    </a:lnTo>
                    <a:lnTo>
                      <a:pt x="8157" y="14580"/>
                    </a:lnTo>
                    <a:lnTo>
                      <a:pt x="8113" y="14580"/>
                    </a:lnTo>
                    <a:lnTo>
                      <a:pt x="8098" y="14760"/>
                    </a:lnTo>
                    <a:lnTo>
                      <a:pt x="8024" y="14760"/>
                    </a:lnTo>
                    <a:lnTo>
                      <a:pt x="8015" y="14940"/>
                    </a:lnTo>
                    <a:lnTo>
                      <a:pt x="8009" y="14940"/>
                    </a:lnTo>
                    <a:lnTo>
                      <a:pt x="8003" y="15120"/>
                    </a:lnTo>
                    <a:lnTo>
                      <a:pt x="7995" y="15300"/>
                    </a:lnTo>
                    <a:lnTo>
                      <a:pt x="8054" y="15300"/>
                    </a:lnTo>
                    <a:lnTo>
                      <a:pt x="8069" y="15120"/>
                    </a:lnTo>
                    <a:lnTo>
                      <a:pt x="8091" y="15300"/>
                    </a:lnTo>
                    <a:lnTo>
                      <a:pt x="8115" y="15300"/>
                    </a:lnTo>
                    <a:lnTo>
                      <a:pt x="8141" y="15480"/>
                    </a:lnTo>
                    <a:lnTo>
                      <a:pt x="8172" y="15480"/>
                    </a:lnTo>
                    <a:lnTo>
                      <a:pt x="8157" y="15660"/>
                    </a:lnTo>
                    <a:lnTo>
                      <a:pt x="8098" y="15660"/>
                    </a:lnTo>
                    <a:lnTo>
                      <a:pt x="8083" y="15840"/>
                    </a:lnTo>
                    <a:lnTo>
                      <a:pt x="8113" y="15840"/>
                    </a:lnTo>
                    <a:lnTo>
                      <a:pt x="8128" y="16020"/>
                    </a:lnTo>
                    <a:lnTo>
                      <a:pt x="8128" y="16200"/>
                    </a:lnTo>
                    <a:lnTo>
                      <a:pt x="8150" y="16200"/>
                    </a:lnTo>
                    <a:lnTo>
                      <a:pt x="8194" y="16380"/>
                    </a:lnTo>
                    <a:lnTo>
                      <a:pt x="8202" y="16380"/>
                    </a:lnTo>
                    <a:lnTo>
                      <a:pt x="8202" y="16560"/>
                    </a:lnTo>
                    <a:lnTo>
                      <a:pt x="8076" y="16560"/>
                    </a:lnTo>
                    <a:lnTo>
                      <a:pt x="8093" y="16740"/>
                    </a:lnTo>
                    <a:lnTo>
                      <a:pt x="8009" y="16740"/>
                    </a:lnTo>
                    <a:lnTo>
                      <a:pt x="8009" y="17100"/>
                    </a:lnTo>
                    <a:lnTo>
                      <a:pt x="8069" y="17100"/>
                    </a:lnTo>
                    <a:lnTo>
                      <a:pt x="8083" y="17280"/>
                    </a:lnTo>
                    <a:lnTo>
                      <a:pt x="8098" y="17280"/>
                    </a:lnTo>
                    <a:lnTo>
                      <a:pt x="8098" y="17460"/>
                    </a:lnTo>
                    <a:lnTo>
                      <a:pt x="8113" y="17460"/>
                    </a:lnTo>
                    <a:lnTo>
                      <a:pt x="8128" y="17640"/>
                    </a:lnTo>
                    <a:lnTo>
                      <a:pt x="8128" y="17820"/>
                    </a:lnTo>
                    <a:lnTo>
                      <a:pt x="8113" y="17820"/>
                    </a:lnTo>
                    <a:lnTo>
                      <a:pt x="8113" y="18180"/>
                    </a:lnTo>
                    <a:lnTo>
                      <a:pt x="8220" y="18180"/>
                    </a:lnTo>
                    <a:lnTo>
                      <a:pt x="8198" y="18540"/>
                    </a:lnTo>
                    <a:lnTo>
                      <a:pt x="8217" y="18540"/>
                    </a:lnTo>
                    <a:lnTo>
                      <a:pt x="8261" y="18180"/>
                    </a:lnTo>
                    <a:lnTo>
                      <a:pt x="8291" y="18180"/>
                    </a:lnTo>
                    <a:lnTo>
                      <a:pt x="8282" y="18360"/>
                    </a:lnTo>
                    <a:lnTo>
                      <a:pt x="8277" y="18426"/>
                    </a:lnTo>
                    <a:lnTo>
                      <a:pt x="8276" y="18413"/>
                    </a:lnTo>
                    <a:lnTo>
                      <a:pt x="8276" y="18450"/>
                    </a:lnTo>
                    <a:lnTo>
                      <a:pt x="8274" y="18482"/>
                    </a:lnTo>
                    <a:lnTo>
                      <a:pt x="8261" y="18533"/>
                    </a:lnTo>
                    <a:lnTo>
                      <a:pt x="8261" y="18654"/>
                    </a:lnTo>
                    <a:lnTo>
                      <a:pt x="8276" y="18654"/>
                    </a:lnTo>
                    <a:lnTo>
                      <a:pt x="8291" y="18714"/>
                    </a:lnTo>
                    <a:lnTo>
                      <a:pt x="8305" y="18714"/>
                    </a:lnTo>
                    <a:lnTo>
                      <a:pt x="8291" y="18594"/>
                    </a:lnTo>
                    <a:lnTo>
                      <a:pt x="8291" y="18540"/>
                    </a:lnTo>
                    <a:lnTo>
                      <a:pt x="8513" y="18540"/>
                    </a:lnTo>
                    <a:lnTo>
                      <a:pt x="8527" y="18360"/>
                    </a:lnTo>
                    <a:lnTo>
                      <a:pt x="8498" y="18180"/>
                    </a:lnTo>
                    <a:lnTo>
                      <a:pt x="8468" y="18180"/>
                    </a:lnTo>
                    <a:lnTo>
                      <a:pt x="8483" y="18000"/>
                    </a:lnTo>
                    <a:lnTo>
                      <a:pt x="8513" y="18000"/>
                    </a:lnTo>
                    <a:lnTo>
                      <a:pt x="8513" y="18180"/>
                    </a:lnTo>
                    <a:lnTo>
                      <a:pt x="8527" y="18180"/>
                    </a:lnTo>
                    <a:lnTo>
                      <a:pt x="8527" y="18360"/>
                    </a:lnTo>
                    <a:lnTo>
                      <a:pt x="8557" y="18360"/>
                    </a:lnTo>
                    <a:lnTo>
                      <a:pt x="8587" y="18180"/>
                    </a:lnTo>
                    <a:lnTo>
                      <a:pt x="8602" y="18180"/>
                    </a:lnTo>
                    <a:lnTo>
                      <a:pt x="8602" y="18360"/>
                    </a:lnTo>
                    <a:lnTo>
                      <a:pt x="8587" y="18360"/>
                    </a:lnTo>
                    <a:lnTo>
                      <a:pt x="8587" y="18540"/>
                    </a:lnTo>
                    <a:lnTo>
                      <a:pt x="8557" y="18540"/>
                    </a:lnTo>
                    <a:lnTo>
                      <a:pt x="8572" y="18720"/>
                    </a:lnTo>
                    <a:lnTo>
                      <a:pt x="8602" y="18900"/>
                    </a:lnTo>
                    <a:lnTo>
                      <a:pt x="8616" y="18900"/>
                    </a:lnTo>
                    <a:lnTo>
                      <a:pt x="8616" y="19080"/>
                    </a:lnTo>
                    <a:lnTo>
                      <a:pt x="8694" y="19260"/>
                    </a:lnTo>
                    <a:lnTo>
                      <a:pt x="8770" y="19440"/>
                    </a:lnTo>
                    <a:lnTo>
                      <a:pt x="8843" y="19620"/>
                    </a:lnTo>
                    <a:lnTo>
                      <a:pt x="8912" y="19800"/>
                    </a:lnTo>
                    <a:lnTo>
                      <a:pt x="8935" y="19800"/>
                    </a:lnTo>
                    <a:lnTo>
                      <a:pt x="9001" y="19260"/>
                    </a:lnTo>
                    <a:lnTo>
                      <a:pt x="9046" y="19260"/>
                    </a:lnTo>
                    <a:lnTo>
                      <a:pt x="9046" y="19080"/>
                    </a:lnTo>
                    <a:lnTo>
                      <a:pt x="9016" y="19080"/>
                    </a:lnTo>
                    <a:lnTo>
                      <a:pt x="9031" y="18900"/>
                    </a:lnTo>
                    <a:lnTo>
                      <a:pt x="9060" y="18900"/>
                    </a:lnTo>
                    <a:lnTo>
                      <a:pt x="9046" y="18720"/>
                    </a:lnTo>
                    <a:lnTo>
                      <a:pt x="9077" y="18540"/>
                    </a:lnTo>
                    <a:lnTo>
                      <a:pt x="9105" y="18540"/>
                    </a:lnTo>
                    <a:lnTo>
                      <a:pt x="9118" y="18669"/>
                    </a:lnTo>
                    <a:lnTo>
                      <a:pt x="9151" y="18940"/>
                    </a:lnTo>
                    <a:lnTo>
                      <a:pt x="9164" y="19076"/>
                    </a:lnTo>
                    <a:lnTo>
                      <a:pt x="9194" y="19076"/>
                    </a:lnTo>
                    <a:lnTo>
                      <a:pt x="9223" y="19136"/>
                    </a:lnTo>
                    <a:lnTo>
                      <a:pt x="9238" y="19136"/>
                    </a:lnTo>
                    <a:lnTo>
                      <a:pt x="9238" y="18955"/>
                    </a:lnTo>
                    <a:lnTo>
                      <a:pt x="9205" y="18864"/>
                    </a:lnTo>
                    <a:lnTo>
                      <a:pt x="9171" y="18767"/>
                    </a:lnTo>
                    <a:lnTo>
                      <a:pt x="9138" y="18659"/>
                    </a:lnTo>
                    <a:lnTo>
                      <a:pt x="9107" y="18540"/>
                    </a:lnTo>
                    <a:lnTo>
                      <a:pt x="9110" y="18540"/>
                    </a:lnTo>
                    <a:lnTo>
                      <a:pt x="9152" y="18360"/>
                    </a:lnTo>
                    <a:lnTo>
                      <a:pt x="9209" y="18540"/>
                    </a:lnTo>
                    <a:lnTo>
                      <a:pt x="9253" y="18720"/>
                    </a:lnTo>
                    <a:lnTo>
                      <a:pt x="9342" y="18900"/>
                    </a:lnTo>
                    <a:lnTo>
                      <a:pt x="9386" y="19080"/>
                    </a:lnTo>
                    <a:lnTo>
                      <a:pt x="9386" y="18540"/>
                    </a:lnTo>
                    <a:lnTo>
                      <a:pt x="9475" y="18540"/>
                    </a:lnTo>
                    <a:lnTo>
                      <a:pt x="9475" y="18360"/>
                    </a:lnTo>
                    <a:lnTo>
                      <a:pt x="9623" y="18360"/>
                    </a:lnTo>
                    <a:lnTo>
                      <a:pt x="9638" y="18540"/>
                    </a:lnTo>
                    <a:lnTo>
                      <a:pt x="9638" y="18360"/>
                    </a:lnTo>
                    <a:lnTo>
                      <a:pt x="9653" y="18360"/>
                    </a:lnTo>
                    <a:lnTo>
                      <a:pt x="9653" y="18180"/>
                    </a:lnTo>
                    <a:lnTo>
                      <a:pt x="9638" y="18180"/>
                    </a:lnTo>
                    <a:lnTo>
                      <a:pt x="9623" y="18000"/>
                    </a:lnTo>
                    <a:lnTo>
                      <a:pt x="9667" y="18000"/>
                    </a:lnTo>
                    <a:lnTo>
                      <a:pt x="9682" y="17820"/>
                    </a:lnTo>
                    <a:lnTo>
                      <a:pt x="9712" y="17820"/>
                    </a:lnTo>
                    <a:lnTo>
                      <a:pt x="9712" y="18180"/>
                    </a:lnTo>
                    <a:lnTo>
                      <a:pt x="9682" y="18180"/>
                    </a:lnTo>
                    <a:lnTo>
                      <a:pt x="9682" y="18360"/>
                    </a:lnTo>
                    <a:lnTo>
                      <a:pt x="9697" y="18360"/>
                    </a:lnTo>
                    <a:lnTo>
                      <a:pt x="9697" y="18540"/>
                    </a:lnTo>
                    <a:lnTo>
                      <a:pt x="9712" y="18540"/>
                    </a:lnTo>
                    <a:lnTo>
                      <a:pt x="9712" y="18360"/>
                    </a:lnTo>
                    <a:lnTo>
                      <a:pt x="9741" y="18360"/>
                    </a:lnTo>
                    <a:lnTo>
                      <a:pt x="9727" y="18540"/>
                    </a:lnTo>
                    <a:lnTo>
                      <a:pt x="9712" y="18540"/>
                    </a:lnTo>
                    <a:lnTo>
                      <a:pt x="9741" y="18720"/>
                    </a:lnTo>
                    <a:lnTo>
                      <a:pt x="9756" y="18720"/>
                    </a:lnTo>
                    <a:lnTo>
                      <a:pt x="9786" y="18360"/>
                    </a:lnTo>
                    <a:lnTo>
                      <a:pt x="9801" y="18360"/>
                    </a:lnTo>
                    <a:lnTo>
                      <a:pt x="9801" y="18180"/>
                    </a:lnTo>
                    <a:lnTo>
                      <a:pt x="9815" y="18180"/>
                    </a:lnTo>
                    <a:lnTo>
                      <a:pt x="9815" y="18000"/>
                    </a:lnTo>
                    <a:lnTo>
                      <a:pt x="9801" y="18000"/>
                    </a:lnTo>
                    <a:lnTo>
                      <a:pt x="9801" y="17820"/>
                    </a:lnTo>
                    <a:lnTo>
                      <a:pt x="9815" y="17820"/>
                    </a:lnTo>
                    <a:lnTo>
                      <a:pt x="9815" y="18000"/>
                    </a:lnTo>
                    <a:lnTo>
                      <a:pt x="9860" y="18000"/>
                    </a:lnTo>
                    <a:lnTo>
                      <a:pt x="9875" y="18180"/>
                    </a:lnTo>
                    <a:lnTo>
                      <a:pt x="9860" y="18360"/>
                    </a:lnTo>
                    <a:lnTo>
                      <a:pt x="9934" y="18360"/>
                    </a:lnTo>
                    <a:lnTo>
                      <a:pt x="9943" y="18180"/>
                    </a:lnTo>
                    <a:lnTo>
                      <a:pt x="9949" y="18180"/>
                    </a:lnTo>
                    <a:lnTo>
                      <a:pt x="9955" y="18000"/>
                    </a:lnTo>
                    <a:lnTo>
                      <a:pt x="9964" y="17820"/>
                    </a:lnTo>
                    <a:lnTo>
                      <a:pt x="9949" y="17820"/>
                    </a:lnTo>
                    <a:lnTo>
                      <a:pt x="9964" y="17760"/>
                    </a:lnTo>
                    <a:lnTo>
                      <a:pt x="9964" y="17820"/>
                    </a:lnTo>
                    <a:lnTo>
                      <a:pt x="9993" y="17820"/>
                    </a:lnTo>
                    <a:lnTo>
                      <a:pt x="10008" y="18000"/>
                    </a:lnTo>
                    <a:lnTo>
                      <a:pt x="10038" y="18000"/>
                    </a:lnTo>
                    <a:lnTo>
                      <a:pt x="10097" y="17640"/>
                    </a:lnTo>
                    <a:lnTo>
                      <a:pt x="10126" y="17640"/>
                    </a:lnTo>
                    <a:lnTo>
                      <a:pt x="10126" y="17820"/>
                    </a:lnTo>
                    <a:lnTo>
                      <a:pt x="10140" y="17640"/>
                    </a:lnTo>
                    <a:lnTo>
                      <a:pt x="10156" y="17640"/>
                    </a:lnTo>
                    <a:lnTo>
                      <a:pt x="10172" y="17460"/>
                    </a:lnTo>
                    <a:lnTo>
                      <a:pt x="10186" y="17280"/>
                    </a:lnTo>
                    <a:lnTo>
                      <a:pt x="10208" y="17460"/>
                    </a:lnTo>
                    <a:lnTo>
                      <a:pt x="10232" y="17640"/>
                    </a:lnTo>
                    <a:lnTo>
                      <a:pt x="10289" y="18000"/>
                    </a:lnTo>
                    <a:lnTo>
                      <a:pt x="10292" y="17820"/>
                    </a:lnTo>
                    <a:lnTo>
                      <a:pt x="10302" y="17460"/>
                    </a:lnTo>
                    <a:lnTo>
                      <a:pt x="10304" y="17280"/>
                    </a:lnTo>
                    <a:lnTo>
                      <a:pt x="10354" y="17280"/>
                    </a:lnTo>
                    <a:lnTo>
                      <a:pt x="10374" y="17460"/>
                    </a:lnTo>
                    <a:lnTo>
                      <a:pt x="10366" y="17640"/>
                    </a:lnTo>
                    <a:lnTo>
                      <a:pt x="10334" y="18000"/>
                    </a:lnTo>
                    <a:lnTo>
                      <a:pt x="10452" y="18000"/>
                    </a:lnTo>
                    <a:lnTo>
                      <a:pt x="10497" y="17820"/>
                    </a:lnTo>
                    <a:lnTo>
                      <a:pt x="10511" y="17820"/>
                    </a:lnTo>
                    <a:lnTo>
                      <a:pt x="10511" y="17640"/>
                    </a:lnTo>
                    <a:lnTo>
                      <a:pt x="10571" y="17460"/>
                    </a:lnTo>
                    <a:lnTo>
                      <a:pt x="10630" y="17640"/>
                    </a:lnTo>
                    <a:lnTo>
                      <a:pt x="10615" y="17820"/>
                    </a:lnTo>
                    <a:lnTo>
                      <a:pt x="10584" y="18180"/>
                    </a:lnTo>
                    <a:lnTo>
                      <a:pt x="10556" y="18180"/>
                    </a:lnTo>
                    <a:lnTo>
                      <a:pt x="10528" y="18000"/>
                    </a:lnTo>
                    <a:lnTo>
                      <a:pt x="10497" y="17820"/>
                    </a:lnTo>
                    <a:lnTo>
                      <a:pt x="10497" y="18180"/>
                    </a:lnTo>
                    <a:lnTo>
                      <a:pt x="10530" y="18180"/>
                    </a:lnTo>
                    <a:lnTo>
                      <a:pt x="10596" y="18360"/>
                    </a:lnTo>
                    <a:lnTo>
                      <a:pt x="10793" y="18360"/>
                    </a:lnTo>
                    <a:lnTo>
                      <a:pt x="11015" y="18900"/>
                    </a:lnTo>
                    <a:lnTo>
                      <a:pt x="11074" y="18720"/>
                    </a:lnTo>
                    <a:lnTo>
                      <a:pt x="11133" y="18720"/>
                    </a:lnTo>
                    <a:lnTo>
                      <a:pt x="11133" y="18540"/>
                    </a:lnTo>
                    <a:lnTo>
                      <a:pt x="11237" y="18540"/>
                    </a:lnTo>
                    <a:lnTo>
                      <a:pt x="11266" y="18900"/>
                    </a:lnTo>
                    <a:lnTo>
                      <a:pt x="11266" y="19080"/>
                    </a:lnTo>
                    <a:lnTo>
                      <a:pt x="11313" y="19080"/>
                    </a:lnTo>
                    <a:lnTo>
                      <a:pt x="11339" y="19260"/>
                    </a:lnTo>
                    <a:lnTo>
                      <a:pt x="11385" y="19260"/>
                    </a:lnTo>
                    <a:lnTo>
                      <a:pt x="11400" y="19080"/>
                    </a:lnTo>
                    <a:lnTo>
                      <a:pt x="11488" y="19080"/>
                    </a:lnTo>
                    <a:lnTo>
                      <a:pt x="11459" y="19260"/>
                    </a:lnTo>
                    <a:lnTo>
                      <a:pt x="11429" y="19260"/>
                    </a:lnTo>
                    <a:lnTo>
                      <a:pt x="11429" y="19440"/>
                    </a:lnTo>
                    <a:lnTo>
                      <a:pt x="11474" y="19440"/>
                    </a:lnTo>
                    <a:lnTo>
                      <a:pt x="11503" y="19620"/>
                    </a:lnTo>
                    <a:lnTo>
                      <a:pt x="11533" y="19440"/>
                    </a:lnTo>
                    <a:lnTo>
                      <a:pt x="11548" y="19260"/>
                    </a:lnTo>
                    <a:lnTo>
                      <a:pt x="11518" y="19080"/>
                    </a:lnTo>
                    <a:lnTo>
                      <a:pt x="11517" y="19080"/>
                    </a:lnTo>
                    <a:lnTo>
                      <a:pt x="11549" y="18900"/>
                    </a:lnTo>
                    <a:lnTo>
                      <a:pt x="11562" y="18720"/>
                    </a:lnTo>
                    <a:lnTo>
                      <a:pt x="11562" y="18540"/>
                    </a:lnTo>
                    <a:lnTo>
                      <a:pt x="11511" y="18540"/>
                    </a:lnTo>
                    <a:lnTo>
                      <a:pt x="11488" y="18360"/>
                    </a:lnTo>
                    <a:lnTo>
                      <a:pt x="11466" y="18720"/>
                    </a:lnTo>
                    <a:lnTo>
                      <a:pt x="11455" y="18720"/>
                    </a:lnTo>
                    <a:lnTo>
                      <a:pt x="11444" y="18900"/>
                    </a:lnTo>
                    <a:lnTo>
                      <a:pt x="11326" y="18900"/>
                    </a:lnTo>
                    <a:lnTo>
                      <a:pt x="11311" y="18720"/>
                    </a:lnTo>
                    <a:lnTo>
                      <a:pt x="11266" y="18720"/>
                    </a:lnTo>
                    <a:lnTo>
                      <a:pt x="11281" y="18540"/>
                    </a:lnTo>
                    <a:lnTo>
                      <a:pt x="11296" y="18540"/>
                    </a:lnTo>
                    <a:lnTo>
                      <a:pt x="11311" y="18360"/>
                    </a:lnTo>
                    <a:lnTo>
                      <a:pt x="11207" y="18360"/>
                    </a:lnTo>
                    <a:lnTo>
                      <a:pt x="11207" y="18180"/>
                    </a:lnTo>
                    <a:lnTo>
                      <a:pt x="11222" y="18180"/>
                    </a:lnTo>
                    <a:lnTo>
                      <a:pt x="11237" y="18000"/>
                    </a:lnTo>
                    <a:lnTo>
                      <a:pt x="11266" y="18000"/>
                    </a:lnTo>
                    <a:lnTo>
                      <a:pt x="11281" y="17820"/>
                    </a:lnTo>
                    <a:lnTo>
                      <a:pt x="11429" y="17820"/>
                    </a:lnTo>
                    <a:lnTo>
                      <a:pt x="11459" y="18000"/>
                    </a:lnTo>
                    <a:lnTo>
                      <a:pt x="11739" y="18000"/>
                    </a:lnTo>
                    <a:lnTo>
                      <a:pt x="11860" y="18180"/>
                    </a:lnTo>
                    <a:lnTo>
                      <a:pt x="11953" y="18180"/>
                    </a:lnTo>
                    <a:lnTo>
                      <a:pt x="12030" y="17820"/>
                    </a:lnTo>
                    <a:lnTo>
                      <a:pt x="12066" y="17640"/>
                    </a:lnTo>
                    <a:lnTo>
                      <a:pt x="12110" y="18360"/>
                    </a:lnTo>
                    <a:lnTo>
                      <a:pt x="12133" y="18540"/>
                    </a:lnTo>
                    <a:lnTo>
                      <a:pt x="12156" y="18720"/>
                    </a:lnTo>
                    <a:lnTo>
                      <a:pt x="12183" y="18900"/>
                    </a:lnTo>
                    <a:lnTo>
                      <a:pt x="12214" y="19080"/>
                    </a:lnTo>
                    <a:lnTo>
                      <a:pt x="11693" y="19080"/>
                    </a:lnTo>
                    <a:lnTo>
                      <a:pt x="11594" y="19260"/>
                    </a:lnTo>
                    <a:lnTo>
                      <a:pt x="11548" y="19260"/>
                    </a:lnTo>
                    <a:lnTo>
                      <a:pt x="11577" y="19440"/>
                    </a:lnTo>
                    <a:lnTo>
                      <a:pt x="11765" y="19440"/>
                    </a:lnTo>
                    <a:lnTo>
                      <a:pt x="11829" y="19260"/>
                    </a:lnTo>
                    <a:lnTo>
                      <a:pt x="11973" y="19620"/>
                    </a:lnTo>
                    <a:lnTo>
                      <a:pt x="12268" y="19620"/>
                    </a:lnTo>
                    <a:lnTo>
                      <a:pt x="12421" y="19440"/>
                    </a:lnTo>
                    <a:lnTo>
                      <a:pt x="12554" y="19440"/>
                    </a:lnTo>
                    <a:lnTo>
                      <a:pt x="12569" y="19620"/>
                    </a:lnTo>
                    <a:lnTo>
                      <a:pt x="12626" y="19620"/>
                    </a:lnTo>
                    <a:lnTo>
                      <a:pt x="12705" y="19800"/>
                    </a:lnTo>
                    <a:lnTo>
                      <a:pt x="12711" y="19800"/>
                    </a:lnTo>
                    <a:lnTo>
                      <a:pt x="12634" y="19620"/>
                    </a:lnTo>
                    <a:lnTo>
                      <a:pt x="12599" y="19440"/>
                    </a:lnTo>
                    <a:lnTo>
                      <a:pt x="12599" y="19260"/>
                    </a:lnTo>
                    <a:lnTo>
                      <a:pt x="12584" y="19260"/>
                    </a:lnTo>
                    <a:lnTo>
                      <a:pt x="12584" y="19080"/>
                    </a:lnTo>
                    <a:lnTo>
                      <a:pt x="12562" y="19080"/>
                    </a:lnTo>
                    <a:lnTo>
                      <a:pt x="12540" y="18900"/>
                    </a:lnTo>
                    <a:lnTo>
                      <a:pt x="12517" y="18900"/>
                    </a:lnTo>
                    <a:lnTo>
                      <a:pt x="12495" y="18720"/>
                    </a:lnTo>
                    <a:lnTo>
                      <a:pt x="12599" y="18720"/>
                    </a:lnTo>
                    <a:lnTo>
                      <a:pt x="12599" y="18540"/>
                    </a:lnTo>
                    <a:lnTo>
                      <a:pt x="12584" y="18540"/>
                    </a:lnTo>
                    <a:lnTo>
                      <a:pt x="12614" y="18360"/>
                    </a:lnTo>
                    <a:lnTo>
                      <a:pt x="12643" y="18360"/>
                    </a:lnTo>
                    <a:lnTo>
                      <a:pt x="12665" y="18540"/>
                    </a:lnTo>
                    <a:lnTo>
                      <a:pt x="12710" y="18540"/>
                    </a:lnTo>
                    <a:lnTo>
                      <a:pt x="12732" y="18720"/>
                    </a:lnTo>
                    <a:lnTo>
                      <a:pt x="12821" y="18720"/>
                    </a:lnTo>
                    <a:lnTo>
                      <a:pt x="12806" y="18900"/>
                    </a:lnTo>
                    <a:lnTo>
                      <a:pt x="12806" y="19080"/>
                    </a:lnTo>
                    <a:lnTo>
                      <a:pt x="12791" y="19080"/>
                    </a:lnTo>
                    <a:lnTo>
                      <a:pt x="12791" y="19620"/>
                    </a:lnTo>
                    <a:lnTo>
                      <a:pt x="12836" y="19620"/>
                    </a:lnTo>
                    <a:lnTo>
                      <a:pt x="12836" y="19440"/>
                    </a:lnTo>
                    <a:lnTo>
                      <a:pt x="12850" y="19440"/>
                    </a:lnTo>
                    <a:lnTo>
                      <a:pt x="12865" y="19260"/>
                    </a:lnTo>
                    <a:lnTo>
                      <a:pt x="12910" y="19260"/>
                    </a:lnTo>
                    <a:lnTo>
                      <a:pt x="12924" y="19080"/>
                    </a:lnTo>
                    <a:lnTo>
                      <a:pt x="12939" y="19080"/>
                    </a:lnTo>
                    <a:lnTo>
                      <a:pt x="12954" y="19260"/>
                    </a:lnTo>
                    <a:lnTo>
                      <a:pt x="12984" y="19440"/>
                    </a:lnTo>
                    <a:lnTo>
                      <a:pt x="13013" y="19440"/>
                    </a:lnTo>
                    <a:lnTo>
                      <a:pt x="13073" y="19800"/>
                    </a:lnTo>
                    <a:lnTo>
                      <a:pt x="13139" y="19800"/>
                    </a:lnTo>
                    <a:lnTo>
                      <a:pt x="13161" y="19620"/>
                    </a:lnTo>
                    <a:lnTo>
                      <a:pt x="13265" y="19620"/>
                    </a:lnTo>
                    <a:lnTo>
                      <a:pt x="13265" y="19800"/>
                    </a:lnTo>
                    <a:lnTo>
                      <a:pt x="13369" y="19800"/>
                    </a:lnTo>
                    <a:lnTo>
                      <a:pt x="13383" y="19620"/>
                    </a:lnTo>
                    <a:lnTo>
                      <a:pt x="13428" y="19620"/>
                    </a:lnTo>
                    <a:lnTo>
                      <a:pt x="13428" y="19800"/>
                    </a:lnTo>
                    <a:lnTo>
                      <a:pt x="13457" y="19800"/>
                    </a:lnTo>
                    <a:lnTo>
                      <a:pt x="13457" y="19620"/>
                    </a:lnTo>
                    <a:lnTo>
                      <a:pt x="13472" y="19800"/>
                    </a:lnTo>
                    <a:lnTo>
                      <a:pt x="13487" y="19620"/>
                    </a:lnTo>
                    <a:lnTo>
                      <a:pt x="13502" y="19620"/>
                    </a:lnTo>
                    <a:lnTo>
                      <a:pt x="13531" y="19440"/>
                    </a:lnTo>
                    <a:lnTo>
                      <a:pt x="13540" y="19620"/>
                    </a:lnTo>
                    <a:lnTo>
                      <a:pt x="13552" y="19800"/>
                    </a:lnTo>
                    <a:lnTo>
                      <a:pt x="13561" y="19980"/>
                    </a:lnTo>
                    <a:lnTo>
                      <a:pt x="13561" y="19800"/>
                    </a:lnTo>
                    <a:lnTo>
                      <a:pt x="13576" y="19800"/>
                    </a:lnTo>
                    <a:lnTo>
                      <a:pt x="13576" y="19620"/>
                    </a:lnTo>
                    <a:lnTo>
                      <a:pt x="13855" y="19620"/>
                    </a:lnTo>
                    <a:lnTo>
                      <a:pt x="13946" y="19440"/>
                    </a:lnTo>
                    <a:lnTo>
                      <a:pt x="14087" y="19440"/>
                    </a:lnTo>
                    <a:lnTo>
                      <a:pt x="14109" y="19260"/>
                    </a:lnTo>
                    <a:lnTo>
                      <a:pt x="14131" y="19260"/>
                    </a:lnTo>
                    <a:lnTo>
                      <a:pt x="14153" y="19080"/>
                    </a:lnTo>
                    <a:lnTo>
                      <a:pt x="14142" y="19080"/>
                    </a:lnTo>
                    <a:lnTo>
                      <a:pt x="14133" y="18900"/>
                    </a:lnTo>
                    <a:lnTo>
                      <a:pt x="14126" y="18720"/>
                    </a:lnTo>
                    <a:lnTo>
                      <a:pt x="14124" y="18540"/>
                    </a:lnTo>
                    <a:lnTo>
                      <a:pt x="14094" y="18540"/>
                    </a:lnTo>
                    <a:lnTo>
                      <a:pt x="14109" y="18360"/>
                    </a:lnTo>
                    <a:lnTo>
                      <a:pt x="14138" y="18360"/>
                    </a:lnTo>
                    <a:lnTo>
                      <a:pt x="14124" y="18540"/>
                    </a:lnTo>
                    <a:lnTo>
                      <a:pt x="14212" y="18540"/>
                    </a:lnTo>
                    <a:lnTo>
                      <a:pt x="14235" y="18720"/>
                    </a:lnTo>
                    <a:lnTo>
                      <a:pt x="14279" y="18900"/>
                    </a:lnTo>
                    <a:lnTo>
                      <a:pt x="14346" y="18900"/>
                    </a:lnTo>
                    <a:lnTo>
                      <a:pt x="14390" y="18720"/>
                    </a:lnTo>
                    <a:lnTo>
                      <a:pt x="14473" y="18720"/>
                    </a:lnTo>
                    <a:lnTo>
                      <a:pt x="14509" y="18540"/>
                    </a:lnTo>
                    <a:lnTo>
                      <a:pt x="14575" y="18540"/>
                    </a:lnTo>
                    <a:lnTo>
                      <a:pt x="14620" y="18720"/>
                    </a:lnTo>
                    <a:lnTo>
                      <a:pt x="14642" y="18720"/>
                    </a:lnTo>
                    <a:lnTo>
                      <a:pt x="14642" y="18360"/>
                    </a:lnTo>
                    <a:lnTo>
                      <a:pt x="14583" y="18360"/>
                    </a:lnTo>
                    <a:lnTo>
                      <a:pt x="14597" y="18180"/>
                    </a:lnTo>
                    <a:lnTo>
                      <a:pt x="14612" y="18180"/>
                    </a:lnTo>
                    <a:lnTo>
                      <a:pt x="14627" y="18000"/>
                    </a:lnTo>
                    <a:lnTo>
                      <a:pt x="14642" y="18180"/>
                    </a:lnTo>
                    <a:lnTo>
                      <a:pt x="14657" y="18180"/>
                    </a:lnTo>
                    <a:lnTo>
                      <a:pt x="14657" y="18360"/>
                    </a:lnTo>
                    <a:lnTo>
                      <a:pt x="14731" y="18360"/>
                    </a:lnTo>
                    <a:lnTo>
                      <a:pt x="14731" y="18540"/>
                    </a:lnTo>
                    <a:lnTo>
                      <a:pt x="14745" y="18720"/>
                    </a:lnTo>
                    <a:lnTo>
                      <a:pt x="14805" y="18540"/>
                    </a:lnTo>
                    <a:lnTo>
                      <a:pt x="14855" y="18540"/>
                    </a:lnTo>
                    <a:lnTo>
                      <a:pt x="14932" y="18720"/>
                    </a:lnTo>
                    <a:lnTo>
                      <a:pt x="14939" y="18720"/>
                    </a:lnTo>
                    <a:lnTo>
                      <a:pt x="14953" y="18774"/>
                    </a:lnTo>
                    <a:lnTo>
                      <a:pt x="14953" y="18835"/>
                    </a:lnTo>
                    <a:lnTo>
                      <a:pt x="14968" y="18895"/>
                    </a:lnTo>
                    <a:lnTo>
                      <a:pt x="14968" y="18774"/>
                    </a:lnTo>
                    <a:lnTo>
                      <a:pt x="14954" y="18720"/>
                    </a:lnTo>
                    <a:lnTo>
                      <a:pt x="15101" y="18720"/>
                    </a:lnTo>
                    <a:lnTo>
                      <a:pt x="15323" y="18540"/>
                    </a:lnTo>
                    <a:lnTo>
                      <a:pt x="15323" y="18720"/>
                    </a:lnTo>
                    <a:lnTo>
                      <a:pt x="15338" y="18720"/>
                    </a:lnTo>
                    <a:lnTo>
                      <a:pt x="15338" y="18900"/>
                    </a:lnTo>
                    <a:lnTo>
                      <a:pt x="15293" y="18900"/>
                    </a:lnTo>
                    <a:lnTo>
                      <a:pt x="15260" y="19080"/>
                    </a:lnTo>
                    <a:lnTo>
                      <a:pt x="15219" y="19080"/>
                    </a:lnTo>
                    <a:lnTo>
                      <a:pt x="15219" y="19260"/>
                    </a:lnTo>
                    <a:lnTo>
                      <a:pt x="15175" y="19260"/>
                    </a:lnTo>
                    <a:lnTo>
                      <a:pt x="15186" y="19125"/>
                    </a:lnTo>
                    <a:lnTo>
                      <a:pt x="15219" y="19260"/>
                    </a:lnTo>
                    <a:lnTo>
                      <a:pt x="15219" y="19080"/>
                    </a:lnTo>
                    <a:lnTo>
                      <a:pt x="15012" y="19080"/>
                    </a:lnTo>
                    <a:lnTo>
                      <a:pt x="14997" y="19260"/>
                    </a:lnTo>
                    <a:lnTo>
                      <a:pt x="14982" y="19260"/>
                    </a:lnTo>
                    <a:lnTo>
                      <a:pt x="14982" y="19440"/>
                    </a:lnTo>
                    <a:lnTo>
                      <a:pt x="14997" y="19440"/>
                    </a:lnTo>
                    <a:lnTo>
                      <a:pt x="14997" y="19620"/>
                    </a:lnTo>
                    <a:lnTo>
                      <a:pt x="15027" y="19440"/>
                    </a:lnTo>
                    <a:lnTo>
                      <a:pt x="15071" y="19440"/>
                    </a:lnTo>
                    <a:lnTo>
                      <a:pt x="15071" y="19620"/>
                    </a:lnTo>
                    <a:lnTo>
                      <a:pt x="15056" y="19620"/>
                    </a:lnTo>
                    <a:lnTo>
                      <a:pt x="15056" y="19800"/>
                    </a:lnTo>
                    <a:lnTo>
                      <a:pt x="15042" y="19620"/>
                    </a:lnTo>
                    <a:lnTo>
                      <a:pt x="14982" y="19620"/>
                    </a:lnTo>
                    <a:lnTo>
                      <a:pt x="14982" y="19800"/>
                    </a:lnTo>
                    <a:lnTo>
                      <a:pt x="14968" y="19800"/>
                    </a:lnTo>
                    <a:lnTo>
                      <a:pt x="14997" y="19980"/>
                    </a:lnTo>
                    <a:lnTo>
                      <a:pt x="15042" y="19980"/>
                    </a:lnTo>
                    <a:lnTo>
                      <a:pt x="15042" y="20160"/>
                    </a:lnTo>
                    <a:lnTo>
                      <a:pt x="15027" y="20160"/>
                    </a:lnTo>
                    <a:lnTo>
                      <a:pt x="15029" y="20340"/>
                    </a:lnTo>
                    <a:lnTo>
                      <a:pt x="15039" y="20520"/>
                    </a:lnTo>
                    <a:lnTo>
                      <a:pt x="15134" y="20520"/>
                    </a:lnTo>
                    <a:lnTo>
                      <a:pt x="15214" y="20340"/>
                    </a:lnTo>
                    <a:lnTo>
                      <a:pt x="15285" y="20160"/>
                    </a:lnTo>
                    <a:lnTo>
                      <a:pt x="15352" y="19980"/>
                    </a:lnTo>
                    <a:lnTo>
                      <a:pt x="15338" y="19800"/>
                    </a:lnTo>
                    <a:lnTo>
                      <a:pt x="15367" y="19800"/>
                    </a:lnTo>
                    <a:lnTo>
                      <a:pt x="15382" y="19980"/>
                    </a:lnTo>
                    <a:lnTo>
                      <a:pt x="15382" y="20160"/>
                    </a:lnTo>
                    <a:lnTo>
                      <a:pt x="15397" y="20340"/>
                    </a:lnTo>
                    <a:lnTo>
                      <a:pt x="15430" y="20160"/>
                    </a:lnTo>
                    <a:lnTo>
                      <a:pt x="15515" y="20160"/>
                    </a:lnTo>
                    <a:lnTo>
                      <a:pt x="15515" y="19980"/>
                    </a:lnTo>
                    <a:lnTo>
                      <a:pt x="15500" y="19800"/>
                    </a:lnTo>
                    <a:lnTo>
                      <a:pt x="15486" y="19800"/>
                    </a:lnTo>
                    <a:lnTo>
                      <a:pt x="15486" y="19620"/>
                    </a:lnTo>
                    <a:lnTo>
                      <a:pt x="15250" y="19620"/>
                    </a:lnTo>
                    <a:lnTo>
                      <a:pt x="15219" y="19440"/>
                    </a:lnTo>
                    <a:lnTo>
                      <a:pt x="15239" y="19440"/>
                    </a:lnTo>
                    <a:lnTo>
                      <a:pt x="15273" y="19260"/>
                    </a:lnTo>
                    <a:lnTo>
                      <a:pt x="15293" y="19080"/>
                    </a:lnTo>
                    <a:lnTo>
                      <a:pt x="15323" y="19080"/>
                    </a:lnTo>
                    <a:lnTo>
                      <a:pt x="15352" y="19260"/>
                    </a:lnTo>
                    <a:lnTo>
                      <a:pt x="15367" y="19260"/>
                    </a:lnTo>
                    <a:lnTo>
                      <a:pt x="15382" y="19080"/>
                    </a:lnTo>
                    <a:lnTo>
                      <a:pt x="15426" y="19080"/>
                    </a:lnTo>
                    <a:lnTo>
                      <a:pt x="15367" y="19260"/>
                    </a:lnTo>
                    <a:lnTo>
                      <a:pt x="15441" y="19260"/>
                    </a:lnTo>
                    <a:lnTo>
                      <a:pt x="15484" y="19080"/>
                    </a:lnTo>
                    <a:lnTo>
                      <a:pt x="15574" y="19080"/>
                    </a:lnTo>
                    <a:lnTo>
                      <a:pt x="15574" y="19260"/>
                    </a:lnTo>
                    <a:lnTo>
                      <a:pt x="15560" y="19440"/>
                    </a:lnTo>
                    <a:lnTo>
                      <a:pt x="15589" y="19440"/>
                    </a:lnTo>
                    <a:lnTo>
                      <a:pt x="15619" y="19620"/>
                    </a:lnTo>
                    <a:lnTo>
                      <a:pt x="15619" y="19440"/>
                    </a:lnTo>
                    <a:lnTo>
                      <a:pt x="15604" y="19440"/>
                    </a:lnTo>
                    <a:lnTo>
                      <a:pt x="15589" y="19260"/>
                    </a:lnTo>
                    <a:lnTo>
                      <a:pt x="15589" y="19080"/>
                    </a:lnTo>
                    <a:lnTo>
                      <a:pt x="15663" y="19080"/>
                    </a:lnTo>
                    <a:lnTo>
                      <a:pt x="15678" y="19260"/>
                    </a:lnTo>
                    <a:lnTo>
                      <a:pt x="15693" y="19260"/>
                    </a:lnTo>
                    <a:lnTo>
                      <a:pt x="15708" y="19080"/>
                    </a:lnTo>
                    <a:lnTo>
                      <a:pt x="15741" y="19080"/>
                    </a:lnTo>
                    <a:lnTo>
                      <a:pt x="15776" y="18900"/>
                    </a:lnTo>
                    <a:lnTo>
                      <a:pt x="15814" y="18900"/>
                    </a:lnTo>
                    <a:lnTo>
                      <a:pt x="15856" y="18720"/>
                    </a:lnTo>
                    <a:lnTo>
                      <a:pt x="15900" y="18720"/>
                    </a:lnTo>
                    <a:lnTo>
                      <a:pt x="15930" y="18900"/>
                    </a:lnTo>
                    <a:lnTo>
                      <a:pt x="15930" y="18720"/>
                    </a:lnTo>
                    <a:lnTo>
                      <a:pt x="15945" y="18720"/>
                    </a:lnTo>
                    <a:lnTo>
                      <a:pt x="15945" y="18540"/>
                    </a:lnTo>
                    <a:lnTo>
                      <a:pt x="15959" y="18540"/>
                    </a:lnTo>
                    <a:lnTo>
                      <a:pt x="15959" y="18720"/>
                    </a:lnTo>
                    <a:lnTo>
                      <a:pt x="15945" y="18720"/>
                    </a:lnTo>
                    <a:lnTo>
                      <a:pt x="15993" y="19080"/>
                    </a:lnTo>
                    <a:lnTo>
                      <a:pt x="16063" y="19260"/>
                    </a:lnTo>
                    <a:lnTo>
                      <a:pt x="16144" y="19440"/>
                    </a:lnTo>
                    <a:lnTo>
                      <a:pt x="16293" y="19440"/>
                    </a:lnTo>
                    <a:lnTo>
                      <a:pt x="16315" y="19260"/>
                    </a:lnTo>
                    <a:lnTo>
                      <a:pt x="16330" y="19440"/>
                    </a:lnTo>
                    <a:lnTo>
                      <a:pt x="16330" y="19260"/>
                    </a:lnTo>
                    <a:lnTo>
                      <a:pt x="16385" y="19080"/>
                    </a:lnTo>
                    <a:lnTo>
                      <a:pt x="16439" y="19080"/>
                    </a:lnTo>
                    <a:lnTo>
                      <a:pt x="16490" y="18900"/>
                    </a:lnTo>
                    <a:lnTo>
                      <a:pt x="16537" y="18720"/>
                    </a:lnTo>
                    <a:lnTo>
                      <a:pt x="16581" y="18720"/>
                    </a:lnTo>
                    <a:lnTo>
                      <a:pt x="16670" y="18540"/>
                    </a:lnTo>
                    <a:lnTo>
                      <a:pt x="16670" y="18900"/>
                    </a:lnTo>
                    <a:lnTo>
                      <a:pt x="16700" y="18900"/>
                    </a:lnTo>
                    <a:lnTo>
                      <a:pt x="16700" y="19080"/>
                    </a:lnTo>
                    <a:lnTo>
                      <a:pt x="16714" y="19260"/>
                    </a:lnTo>
                    <a:lnTo>
                      <a:pt x="16759" y="19260"/>
                    </a:lnTo>
                    <a:lnTo>
                      <a:pt x="16783" y="19440"/>
                    </a:lnTo>
                    <a:lnTo>
                      <a:pt x="16838" y="19620"/>
                    </a:lnTo>
                    <a:lnTo>
                      <a:pt x="16862" y="19800"/>
                    </a:lnTo>
                    <a:lnTo>
                      <a:pt x="16981" y="19800"/>
                    </a:lnTo>
                    <a:lnTo>
                      <a:pt x="16996" y="19980"/>
                    </a:lnTo>
                    <a:lnTo>
                      <a:pt x="16981" y="20160"/>
                    </a:lnTo>
                    <a:lnTo>
                      <a:pt x="17055" y="20160"/>
                    </a:lnTo>
                    <a:lnTo>
                      <a:pt x="17011" y="19800"/>
                    </a:lnTo>
                    <a:lnTo>
                      <a:pt x="17055" y="19620"/>
                    </a:lnTo>
                    <a:lnTo>
                      <a:pt x="17070" y="19620"/>
                    </a:lnTo>
                    <a:lnTo>
                      <a:pt x="17137" y="19440"/>
                    </a:lnTo>
                    <a:lnTo>
                      <a:pt x="17205" y="19260"/>
                    </a:lnTo>
                    <a:lnTo>
                      <a:pt x="17276" y="19260"/>
                    </a:lnTo>
                    <a:lnTo>
                      <a:pt x="17351" y="19620"/>
                    </a:lnTo>
                    <a:lnTo>
                      <a:pt x="17367" y="19800"/>
                    </a:lnTo>
                    <a:lnTo>
                      <a:pt x="17455" y="19800"/>
                    </a:lnTo>
                    <a:lnTo>
                      <a:pt x="17477" y="20160"/>
                    </a:lnTo>
                    <a:lnTo>
                      <a:pt x="17488" y="20160"/>
                    </a:lnTo>
                    <a:lnTo>
                      <a:pt x="17499" y="20340"/>
                    </a:lnTo>
                    <a:lnTo>
                      <a:pt x="17484" y="20520"/>
                    </a:lnTo>
                    <a:lnTo>
                      <a:pt x="17498" y="20520"/>
                    </a:lnTo>
                    <a:lnTo>
                      <a:pt x="17530" y="20880"/>
                    </a:lnTo>
                    <a:lnTo>
                      <a:pt x="17544" y="21060"/>
                    </a:lnTo>
                    <a:lnTo>
                      <a:pt x="17477" y="21060"/>
                    </a:lnTo>
                    <a:lnTo>
                      <a:pt x="17455" y="20880"/>
                    </a:lnTo>
                    <a:lnTo>
                      <a:pt x="17366" y="20880"/>
                    </a:lnTo>
                    <a:lnTo>
                      <a:pt x="17410" y="21600"/>
                    </a:lnTo>
                    <a:lnTo>
                      <a:pt x="17491" y="21240"/>
                    </a:lnTo>
                    <a:lnTo>
                      <a:pt x="17780" y="21240"/>
                    </a:lnTo>
                    <a:lnTo>
                      <a:pt x="17766" y="21060"/>
                    </a:lnTo>
                    <a:lnTo>
                      <a:pt x="17751" y="20880"/>
                    </a:lnTo>
                    <a:lnTo>
                      <a:pt x="17677" y="20880"/>
                    </a:lnTo>
                    <a:lnTo>
                      <a:pt x="17692" y="20700"/>
                    </a:lnTo>
                    <a:lnTo>
                      <a:pt x="17706" y="20700"/>
                    </a:lnTo>
                    <a:lnTo>
                      <a:pt x="17731" y="20520"/>
                    </a:lnTo>
                    <a:lnTo>
                      <a:pt x="17810" y="20520"/>
                    </a:lnTo>
                    <a:lnTo>
                      <a:pt x="17788" y="20340"/>
                    </a:lnTo>
                    <a:lnTo>
                      <a:pt x="17736" y="20340"/>
                    </a:lnTo>
                    <a:lnTo>
                      <a:pt x="17751" y="20160"/>
                    </a:lnTo>
                    <a:lnTo>
                      <a:pt x="17810" y="20160"/>
                    </a:lnTo>
                    <a:lnTo>
                      <a:pt x="17825" y="20340"/>
                    </a:lnTo>
                    <a:lnTo>
                      <a:pt x="17825" y="20520"/>
                    </a:lnTo>
                    <a:lnTo>
                      <a:pt x="17854" y="20520"/>
                    </a:lnTo>
                    <a:lnTo>
                      <a:pt x="17869" y="20340"/>
                    </a:lnTo>
                    <a:lnTo>
                      <a:pt x="17899" y="20340"/>
                    </a:lnTo>
                    <a:lnTo>
                      <a:pt x="17914" y="20520"/>
                    </a:lnTo>
                    <a:lnTo>
                      <a:pt x="17943" y="20520"/>
                    </a:lnTo>
                    <a:lnTo>
                      <a:pt x="17958" y="20340"/>
                    </a:lnTo>
                    <a:lnTo>
                      <a:pt x="17988" y="20340"/>
                    </a:lnTo>
                    <a:lnTo>
                      <a:pt x="18047" y="20160"/>
                    </a:lnTo>
                    <a:lnTo>
                      <a:pt x="18210" y="20160"/>
                    </a:lnTo>
                    <a:lnTo>
                      <a:pt x="18264" y="20340"/>
                    </a:lnTo>
                    <a:lnTo>
                      <a:pt x="18299" y="20520"/>
                    </a:lnTo>
                    <a:lnTo>
                      <a:pt x="18310" y="20340"/>
                    </a:lnTo>
                    <a:lnTo>
                      <a:pt x="18323" y="20160"/>
                    </a:lnTo>
                    <a:lnTo>
                      <a:pt x="18338" y="19980"/>
                    </a:lnTo>
                    <a:lnTo>
                      <a:pt x="18358" y="19620"/>
                    </a:lnTo>
                    <a:lnTo>
                      <a:pt x="18396" y="19800"/>
                    </a:lnTo>
                    <a:lnTo>
                      <a:pt x="18441" y="19800"/>
                    </a:lnTo>
                    <a:lnTo>
                      <a:pt x="18489" y="19980"/>
                    </a:lnTo>
                    <a:lnTo>
                      <a:pt x="18535" y="20160"/>
                    </a:lnTo>
                    <a:lnTo>
                      <a:pt x="18547" y="20340"/>
                    </a:lnTo>
                    <a:lnTo>
                      <a:pt x="18559" y="20340"/>
                    </a:lnTo>
                    <a:lnTo>
                      <a:pt x="18575" y="20520"/>
                    </a:lnTo>
                    <a:lnTo>
                      <a:pt x="18595" y="20700"/>
                    </a:lnTo>
                    <a:lnTo>
                      <a:pt x="18659" y="20700"/>
                    </a:lnTo>
                    <a:lnTo>
                      <a:pt x="18782" y="20340"/>
                    </a:lnTo>
                    <a:lnTo>
                      <a:pt x="18846" y="20340"/>
                    </a:lnTo>
                    <a:lnTo>
                      <a:pt x="18846" y="20520"/>
                    </a:lnTo>
                    <a:lnTo>
                      <a:pt x="18832" y="20520"/>
                    </a:lnTo>
                    <a:lnTo>
                      <a:pt x="19098" y="21060"/>
                    </a:lnTo>
                    <a:lnTo>
                      <a:pt x="19153" y="21060"/>
                    </a:lnTo>
                    <a:lnTo>
                      <a:pt x="19265" y="20880"/>
                    </a:lnTo>
                    <a:lnTo>
                      <a:pt x="19350" y="20880"/>
                    </a:lnTo>
                    <a:lnTo>
                      <a:pt x="19379" y="20700"/>
                    </a:lnTo>
                    <a:lnTo>
                      <a:pt x="19379" y="20520"/>
                    </a:lnTo>
                    <a:lnTo>
                      <a:pt x="19377" y="20520"/>
                    </a:lnTo>
                    <a:lnTo>
                      <a:pt x="19373" y="20340"/>
                    </a:lnTo>
                    <a:lnTo>
                      <a:pt x="19364" y="20160"/>
                    </a:lnTo>
                    <a:lnTo>
                      <a:pt x="19373" y="20340"/>
                    </a:lnTo>
                    <a:lnTo>
                      <a:pt x="19385" y="20520"/>
                    </a:lnTo>
                    <a:lnTo>
                      <a:pt x="19394" y="20700"/>
                    </a:lnTo>
                    <a:lnTo>
                      <a:pt x="19447" y="20700"/>
                    </a:lnTo>
                    <a:lnTo>
                      <a:pt x="19548" y="20880"/>
                    </a:lnTo>
                    <a:lnTo>
                      <a:pt x="19601" y="21060"/>
                    </a:lnTo>
                    <a:lnTo>
                      <a:pt x="19616" y="21060"/>
                    </a:lnTo>
                    <a:lnTo>
                      <a:pt x="19631" y="21240"/>
                    </a:lnTo>
                    <a:lnTo>
                      <a:pt x="19661" y="21240"/>
                    </a:lnTo>
                    <a:lnTo>
                      <a:pt x="19675" y="21060"/>
                    </a:lnTo>
                    <a:lnTo>
                      <a:pt x="19675" y="21240"/>
                    </a:lnTo>
                    <a:lnTo>
                      <a:pt x="19690" y="21240"/>
                    </a:lnTo>
                    <a:lnTo>
                      <a:pt x="19690" y="21420"/>
                    </a:lnTo>
                    <a:lnTo>
                      <a:pt x="19835" y="21420"/>
                    </a:lnTo>
                    <a:lnTo>
                      <a:pt x="19918" y="21240"/>
                    </a:lnTo>
                    <a:lnTo>
                      <a:pt x="19986" y="20880"/>
                    </a:lnTo>
                    <a:lnTo>
                      <a:pt x="20045" y="20520"/>
                    </a:lnTo>
                    <a:lnTo>
                      <a:pt x="20037" y="20340"/>
                    </a:lnTo>
                    <a:lnTo>
                      <a:pt x="20031" y="20160"/>
                    </a:lnTo>
                    <a:lnTo>
                      <a:pt x="20025" y="19980"/>
                    </a:lnTo>
                    <a:lnTo>
                      <a:pt x="20016" y="19800"/>
                    </a:lnTo>
                    <a:lnTo>
                      <a:pt x="20045" y="19800"/>
                    </a:lnTo>
                    <a:lnTo>
                      <a:pt x="20060" y="19980"/>
                    </a:lnTo>
                    <a:lnTo>
                      <a:pt x="20075" y="19980"/>
                    </a:lnTo>
                    <a:lnTo>
                      <a:pt x="20090" y="19800"/>
                    </a:lnTo>
                    <a:lnTo>
                      <a:pt x="20060" y="19800"/>
                    </a:lnTo>
                    <a:lnTo>
                      <a:pt x="20060" y="19620"/>
                    </a:lnTo>
                    <a:lnTo>
                      <a:pt x="20031" y="19620"/>
                    </a:lnTo>
                    <a:lnTo>
                      <a:pt x="20031" y="19440"/>
                    </a:lnTo>
                    <a:lnTo>
                      <a:pt x="20045" y="19440"/>
                    </a:lnTo>
                    <a:lnTo>
                      <a:pt x="20045" y="19620"/>
                    </a:lnTo>
                    <a:lnTo>
                      <a:pt x="20060" y="19440"/>
                    </a:lnTo>
                    <a:lnTo>
                      <a:pt x="20060" y="19620"/>
                    </a:lnTo>
                    <a:lnTo>
                      <a:pt x="20119" y="19620"/>
                    </a:lnTo>
                    <a:lnTo>
                      <a:pt x="20119" y="19800"/>
                    </a:lnTo>
                    <a:lnTo>
                      <a:pt x="20164" y="19800"/>
                    </a:lnTo>
                    <a:lnTo>
                      <a:pt x="20164" y="19620"/>
                    </a:lnTo>
                    <a:lnTo>
                      <a:pt x="20166" y="19440"/>
                    </a:lnTo>
                    <a:lnTo>
                      <a:pt x="20176" y="19260"/>
                    </a:lnTo>
                    <a:lnTo>
                      <a:pt x="20179" y="19260"/>
                    </a:lnTo>
                    <a:lnTo>
                      <a:pt x="20179" y="19080"/>
                    </a:lnTo>
                    <a:lnTo>
                      <a:pt x="20194" y="19080"/>
                    </a:lnTo>
                    <a:lnTo>
                      <a:pt x="20179" y="18900"/>
                    </a:lnTo>
                    <a:lnTo>
                      <a:pt x="20194" y="18900"/>
                    </a:lnTo>
                    <a:lnTo>
                      <a:pt x="20194" y="19080"/>
                    </a:lnTo>
                    <a:lnTo>
                      <a:pt x="20282" y="19080"/>
                    </a:lnTo>
                    <a:lnTo>
                      <a:pt x="20297" y="18900"/>
                    </a:lnTo>
                    <a:lnTo>
                      <a:pt x="20342" y="18900"/>
                    </a:lnTo>
                    <a:lnTo>
                      <a:pt x="20364" y="18720"/>
                    </a:lnTo>
                    <a:lnTo>
                      <a:pt x="20384" y="18720"/>
                    </a:lnTo>
                    <a:lnTo>
                      <a:pt x="20402" y="18540"/>
                    </a:lnTo>
                    <a:lnTo>
                      <a:pt x="20416" y="18360"/>
                    </a:lnTo>
                    <a:lnTo>
                      <a:pt x="20393" y="18360"/>
                    </a:lnTo>
                    <a:lnTo>
                      <a:pt x="20349" y="18180"/>
                    </a:lnTo>
                    <a:lnTo>
                      <a:pt x="20238" y="18180"/>
                    </a:lnTo>
                    <a:lnTo>
                      <a:pt x="20223" y="18360"/>
                    </a:lnTo>
                    <a:lnTo>
                      <a:pt x="20297" y="18360"/>
                    </a:lnTo>
                    <a:lnTo>
                      <a:pt x="20300" y="18540"/>
                    </a:lnTo>
                    <a:lnTo>
                      <a:pt x="20284" y="18720"/>
                    </a:lnTo>
                    <a:lnTo>
                      <a:pt x="20194" y="18720"/>
                    </a:lnTo>
                    <a:lnTo>
                      <a:pt x="20179" y="18540"/>
                    </a:lnTo>
                    <a:lnTo>
                      <a:pt x="20164" y="18540"/>
                    </a:lnTo>
                    <a:lnTo>
                      <a:pt x="20223" y="18360"/>
                    </a:lnTo>
                    <a:lnTo>
                      <a:pt x="20223" y="18180"/>
                    </a:lnTo>
                    <a:lnTo>
                      <a:pt x="20238" y="18180"/>
                    </a:lnTo>
                    <a:lnTo>
                      <a:pt x="20238" y="18000"/>
                    </a:lnTo>
                    <a:lnTo>
                      <a:pt x="20297" y="18000"/>
                    </a:lnTo>
                    <a:lnTo>
                      <a:pt x="20297" y="17820"/>
                    </a:lnTo>
                    <a:lnTo>
                      <a:pt x="20312" y="18000"/>
                    </a:lnTo>
                    <a:lnTo>
                      <a:pt x="20327" y="18000"/>
                    </a:lnTo>
                    <a:lnTo>
                      <a:pt x="20325" y="17820"/>
                    </a:lnTo>
                    <a:lnTo>
                      <a:pt x="20321" y="17820"/>
                    </a:lnTo>
                    <a:lnTo>
                      <a:pt x="20312" y="17640"/>
                    </a:lnTo>
                    <a:lnTo>
                      <a:pt x="20281" y="17640"/>
                    </a:lnTo>
                    <a:lnTo>
                      <a:pt x="20225" y="17460"/>
                    </a:lnTo>
                    <a:lnTo>
                      <a:pt x="20194" y="17280"/>
                    </a:lnTo>
                    <a:lnTo>
                      <a:pt x="20312" y="17280"/>
                    </a:lnTo>
                    <a:lnTo>
                      <a:pt x="20327" y="17100"/>
                    </a:lnTo>
                    <a:lnTo>
                      <a:pt x="20356" y="17100"/>
                    </a:lnTo>
                    <a:lnTo>
                      <a:pt x="20356" y="16920"/>
                    </a:lnTo>
                    <a:lnTo>
                      <a:pt x="20469" y="16920"/>
                    </a:lnTo>
                    <a:lnTo>
                      <a:pt x="20504" y="16740"/>
                    </a:lnTo>
                    <a:lnTo>
                      <a:pt x="20534" y="16740"/>
                    </a:lnTo>
                    <a:lnTo>
                      <a:pt x="20556" y="16920"/>
                    </a:lnTo>
                    <a:lnTo>
                      <a:pt x="20577" y="16920"/>
                    </a:lnTo>
                    <a:lnTo>
                      <a:pt x="20594" y="17100"/>
                    </a:lnTo>
                    <a:lnTo>
                      <a:pt x="21141" y="17100"/>
                    </a:lnTo>
                    <a:lnTo>
                      <a:pt x="21156" y="16920"/>
                    </a:lnTo>
                    <a:lnTo>
                      <a:pt x="21148" y="16920"/>
                    </a:lnTo>
                    <a:lnTo>
                      <a:pt x="21123" y="16740"/>
                    </a:lnTo>
                    <a:lnTo>
                      <a:pt x="21052" y="16740"/>
                    </a:lnTo>
                    <a:lnTo>
                      <a:pt x="21083" y="16560"/>
                    </a:lnTo>
                    <a:lnTo>
                      <a:pt x="21127" y="16560"/>
                    </a:lnTo>
                    <a:lnTo>
                      <a:pt x="21141" y="16380"/>
                    </a:lnTo>
                    <a:lnTo>
                      <a:pt x="21274" y="16380"/>
                    </a:lnTo>
                    <a:lnTo>
                      <a:pt x="21289" y="16200"/>
                    </a:lnTo>
                    <a:lnTo>
                      <a:pt x="21111" y="16200"/>
                    </a:lnTo>
                    <a:lnTo>
                      <a:pt x="21147" y="16020"/>
                    </a:lnTo>
                    <a:lnTo>
                      <a:pt x="21185" y="16020"/>
                    </a:lnTo>
                    <a:lnTo>
                      <a:pt x="21224" y="15840"/>
                    </a:lnTo>
                    <a:lnTo>
                      <a:pt x="21259" y="15660"/>
                    </a:lnTo>
                    <a:lnTo>
                      <a:pt x="21274" y="15660"/>
                    </a:lnTo>
                    <a:lnTo>
                      <a:pt x="21296" y="15480"/>
                    </a:lnTo>
                    <a:lnTo>
                      <a:pt x="21317" y="15300"/>
                    </a:lnTo>
                    <a:lnTo>
                      <a:pt x="21335" y="15120"/>
                    </a:lnTo>
                    <a:lnTo>
                      <a:pt x="21348" y="14940"/>
                    </a:lnTo>
                    <a:lnTo>
                      <a:pt x="21378" y="14940"/>
                    </a:lnTo>
                    <a:lnTo>
                      <a:pt x="21378" y="14760"/>
                    </a:lnTo>
                    <a:lnTo>
                      <a:pt x="21393" y="14760"/>
                    </a:lnTo>
                    <a:lnTo>
                      <a:pt x="21408" y="14580"/>
                    </a:lnTo>
                    <a:lnTo>
                      <a:pt x="21393" y="14580"/>
                    </a:lnTo>
                    <a:lnTo>
                      <a:pt x="21382" y="14400"/>
                    </a:lnTo>
                    <a:lnTo>
                      <a:pt x="21372" y="14220"/>
                    </a:lnTo>
                    <a:lnTo>
                      <a:pt x="21366" y="14220"/>
                    </a:lnTo>
                    <a:lnTo>
                      <a:pt x="21363" y="14040"/>
                    </a:lnTo>
                    <a:lnTo>
                      <a:pt x="21365" y="13860"/>
                    </a:lnTo>
                    <a:lnTo>
                      <a:pt x="21376" y="13320"/>
                    </a:lnTo>
                    <a:lnTo>
                      <a:pt x="21378" y="13140"/>
                    </a:lnTo>
                    <a:lnTo>
                      <a:pt x="21538" y="13140"/>
                    </a:lnTo>
                    <a:lnTo>
                      <a:pt x="21528" y="12780"/>
                    </a:lnTo>
                    <a:lnTo>
                      <a:pt x="21526" y="12600"/>
                    </a:lnTo>
                    <a:lnTo>
                      <a:pt x="21504" y="12600"/>
                    </a:lnTo>
                    <a:lnTo>
                      <a:pt x="21480" y="12420"/>
                    </a:lnTo>
                    <a:lnTo>
                      <a:pt x="21453" y="12240"/>
                    </a:lnTo>
                    <a:lnTo>
                      <a:pt x="21422" y="12060"/>
                    </a:lnTo>
                    <a:lnTo>
                      <a:pt x="21496" y="12060"/>
                    </a:lnTo>
                    <a:lnTo>
                      <a:pt x="21529" y="11880"/>
                    </a:lnTo>
                    <a:lnTo>
                      <a:pt x="21559" y="11700"/>
                    </a:lnTo>
                    <a:lnTo>
                      <a:pt x="21584" y="11520"/>
                    </a:lnTo>
                    <a:lnTo>
                      <a:pt x="21600" y="1134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58" name="Forma"/>
              <p:cNvSpPr/>
              <p:nvPr/>
            </p:nvSpPr>
            <p:spPr>
              <a:xfrm>
                <a:off x="42632" y="0"/>
                <a:ext cx="6164723" cy="1503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4" y="4745"/>
                    </a:moveTo>
                    <a:lnTo>
                      <a:pt x="1509" y="4745"/>
                    </a:lnTo>
                    <a:lnTo>
                      <a:pt x="1494" y="4927"/>
                    </a:lnTo>
                    <a:lnTo>
                      <a:pt x="1509" y="4927"/>
                    </a:lnTo>
                    <a:lnTo>
                      <a:pt x="1524" y="4745"/>
                    </a:lnTo>
                    <a:close/>
                    <a:moveTo>
                      <a:pt x="1524" y="4380"/>
                    </a:moveTo>
                    <a:lnTo>
                      <a:pt x="1509" y="4380"/>
                    </a:lnTo>
                    <a:lnTo>
                      <a:pt x="1509" y="4562"/>
                    </a:lnTo>
                    <a:lnTo>
                      <a:pt x="1524" y="4562"/>
                    </a:lnTo>
                    <a:lnTo>
                      <a:pt x="1524" y="4380"/>
                    </a:lnTo>
                    <a:close/>
                    <a:moveTo>
                      <a:pt x="1942" y="19526"/>
                    </a:moveTo>
                    <a:lnTo>
                      <a:pt x="1882" y="19526"/>
                    </a:lnTo>
                    <a:lnTo>
                      <a:pt x="1867" y="19708"/>
                    </a:lnTo>
                    <a:lnTo>
                      <a:pt x="1942" y="19708"/>
                    </a:lnTo>
                    <a:lnTo>
                      <a:pt x="1942" y="19526"/>
                    </a:lnTo>
                    <a:close/>
                    <a:moveTo>
                      <a:pt x="1957" y="18796"/>
                    </a:moveTo>
                    <a:lnTo>
                      <a:pt x="1912" y="18796"/>
                    </a:lnTo>
                    <a:lnTo>
                      <a:pt x="1942" y="18978"/>
                    </a:lnTo>
                    <a:lnTo>
                      <a:pt x="1957" y="18978"/>
                    </a:lnTo>
                    <a:lnTo>
                      <a:pt x="1957" y="18796"/>
                    </a:lnTo>
                    <a:close/>
                    <a:moveTo>
                      <a:pt x="2046" y="18978"/>
                    </a:moveTo>
                    <a:lnTo>
                      <a:pt x="2046" y="18790"/>
                    </a:lnTo>
                    <a:lnTo>
                      <a:pt x="2045" y="18796"/>
                    </a:lnTo>
                    <a:lnTo>
                      <a:pt x="2032" y="18796"/>
                    </a:lnTo>
                    <a:lnTo>
                      <a:pt x="2046" y="18978"/>
                    </a:lnTo>
                    <a:close/>
                    <a:moveTo>
                      <a:pt x="2071" y="19680"/>
                    </a:moveTo>
                    <a:lnTo>
                      <a:pt x="2061" y="19526"/>
                    </a:lnTo>
                    <a:lnTo>
                      <a:pt x="1998" y="19526"/>
                    </a:lnTo>
                    <a:lnTo>
                      <a:pt x="2020" y="19708"/>
                    </a:lnTo>
                    <a:lnTo>
                      <a:pt x="2065" y="19708"/>
                    </a:lnTo>
                    <a:lnTo>
                      <a:pt x="2071" y="19680"/>
                    </a:lnTo>
                    <a:close/>
                    <a:moveTo>
                      <a:pt x="2689" y="20073"/>
                    </a:moveTo>
                    <a:lnTo>
                      <a:pt x="2649" y="19830"/>
                    </a:lnTo>
                    <a:lnTo>
                      <a:pt x="2644" y="19891"/>
                    </a:lnTo>
                    <a:lnTo>
                      <a:pt x="2584" y="19891"/>
                    </a:lnTo>
                    <a:lnTo>
                      <a:pt x="2599" y="20073"/>
                    </a:lnTo>
                    <a:lnTo>
                      <a:pt x="2584" y="20073"/>
                    </a:lnTo>
                    <a:lnTo>
                      <a:pt x="2554" y="20438"/>
                    </a:lnTo>
                    <a:lnTo>
                      <a:pt x="2584" y="20256"/>
                    </a:lnTo>
                    <a:lnTo>
                      <a:pt x="2629" y="20256"/>
                    </a:lnTo>
                    <a:lnTo>
                      <a:pt x="2644" y="20073"/>
                    </a:lnTo>
                    <a:lnTo>
                      <a:pt x="2689" y="20073"/>
                    </a:lnTo>
                    <a:close/>
                    <a:moveTo>
                      <a:pt x="2973" y="20621"/>
                    </a:moveTo>
                    <a:lnTo>
                      <a:pt x="2939" y="20438"/>
                    </a:lnTo>
                    <a:lnTo>
                      <a:pt x="2872" y="20256"/>
                    </a:lnTo>
                    <a:lnTo>
                      <a:pt x="2838" y="20073"/>
                    </a:lnTo>
                    <a:lnTo>
                      <a:pt x="2793" y="20073"/>
                    </a:lnTo>
                    <a:lnTo>
                      <a:pt x="2793" y="20256"/>
                    </a:lnTo>
                    <a:lnTo>
                      <a:pt x="2753" y="20438"/>
                    </a:lnTo>
                    <a:lnTo>
                      <a:pt x="2659" y="20438"/>
                    </a:lnTo>
                    <a:lnTo>
                      <a:pt x="2661" y="20803"/>
                    </a:lnTo>
                    <a:lnTo>
                      <a:pt x="2863" y="20803"/>
                    </a:lnTo>
                    <a:lnTo>
                      <a:pt x="2847" y="20986"/>
                    </a:lnTo>
                    <a:lnTo>
                      <a:pt x="2835" y="20986"/>
                    </a:lnTo>
                    <a:lnTo>
                      <a:pt x="2823" y="21168"/>
                    </a:lnTo>
                    <a:lnTo>
                      <a:pt x="2853" y="21168"/>
                    </a:lnTo>
                    <a:lnTo>
                      <a:pt x="2973" y="20621"/>
                    </a:lnTo>
                    <a:close/>
                    <a:moveTo>
                      <a:pt x="3032" y="17884"/>
                    </a:moveTo>
                    <a:lnTo>
                      <a:pt x="3026" y="17779"/>
                    </a:lnTo>
                    <a:lnTo>
                      <a:pt x="3017" y="17884"/>
                    </a:lnTo>
                    <a:lnTo>
                      <a:pt x="3032" y="17884"/>
                    </a:lnTo>
                    <a:close/>
                    <a:moveTo>
                      <a:pt x="3451" y="16241"/>
                    </a:moveTo>
                    <a:lnTo>
                      <a:pt x="3421" y="16241"/>
                    </a:lnTo>
                    <a:lnTo>
                      <a:pt x="3391" y="16059"/>
                    </a:lnTo>
                    <a:lnTo>
                      <a:pt x="3361" y="16059"/>
                    </a:lnTo>
                    <a:lnTo>
                      <a:pt x="3361" y="16241"/>
                    </a:lnTo>
                    <a:lnTo>
                      <a:pt x="3376" y="16241"/>
                    </a:lnTo>
                    <a:lnTo>
                      <a:pt x="3376" y="16424"/>
                    </a:lnTo>
                    <a:lnTo>
                      <a:pt x="3451" y="16424"/>
                    </a:lnTo>
                    <a:lnTo>
                      <a:pt x="3451" y="16241"/>
                    </a:lnTo>
                    <a:close/>
                    <a:moveTo>
                      <a:pt x="3495" y="20378"/>
                    </a:moveTo>
                    <a:lnTo>
                      <a:pt x="3475" y="20277"/>
                    </a:lnTo>
                    <a:lnTo>
                      <a:pt x="3441" y="20051"/>
                    </a:lnTo>
                    <a:lnTo>
                      <a:pt x="3421" y="19950"/>
                    </a:lnTo>
                    <a:lnTo>
                      <a:pt x="3391" y="19950"/>
                    </a:lnTo>
                    <a:lnTo>
                      <a:pt x="3376" y="20011"/>
                    </a:lnTo>
                    <a:lnTo>
                      <a:pt x="3401" y="20149"/>
                    </a:lnTo>
                    <a:lnTo>
                      <a:pt x="3456" y="20424"/>
                    </a:lnTo>
                    <a:lnTo>
                      <a:pt x="3480" y="20561"/>
                    </a:lnTo>
                    <a:lnTo>
                      <a:pt x="3480" y="20439"/>
                    </a:lnTo>
                    <a:lnTo>
                      <a:pt x="3495" y="20378"/>
                    </a:lnTo>
                    <a:close/>
                    <a:moveTo>
                      <a:pt x="3600" y="16059"/>
                    </a:moveTo>
                    <a:lnTo>
                      <a:pt x="3555" y="15876"/>
                    </a:lnTo>
                    <a:lnTo>
                      <a:pt x="3585" y="16059"/>
                    </a:lnTo>
                    <a:lnTo>
                      <a:pt x="3600" y="16059"/>
                    </a:lnTo>
                    <a:close/>
                    <a:moveTo>
                      <a:pt x="3719" y="16789"/>
                    </a:moveTo>
                    <a:lnTo>
                      <a:pt x="3705" y="16789"/>
                    </a:lnTo>
                    <a:lnTo>
                      <a:pt x="3696" y="16898"/>
                    </a:lnTo>
                    <a:lnTo>
                      <a:pt x="3719" y="16971"/>
                    </a:lnTo>
                    <a:lnTo>
                      <a:pt x="3719" y="16789"/>
                    </a:lnTo>
                    <a:close/>
                    <a:moveTo>
                      <a:pt x="3734" y="16606"/>
                    </a:moveTo>
                    <a:lnTo>
                      <a:pt x="3719" y="16789"/>
                    </a:lnTo>
                    <a:lnTo>
                      <a:pt x="3734" y="16789"/>
                    </a:lnTo>
                    <a:lnTo>
                      <a:pt x="3734" y="16606"/>
                    </a:lnTo>
                    <a:close/>
                    <a:moveTo>
                      <a:pt x="3794" y="15489"/>
                    </a:moveTo>
                    <a:lnTo>
                      <a:pt x="3764" y="15489"/>
                    </a:lnTo>
                    <a:lnTo>
                      <a:pt x="3749" y="15428"/>
                    </a:lnTo>
                    <a:lnTo>
                      <a:pt x="3719" y="15428"/>
                    </a:lnTo>
                    <a:lnTo>
                      <a:pt x="3719" y="15550"/>
                    </a:lnTo>
                    <a:lnTo>
                      <a:pt x="3705" y="15673"/>
                    </a:lnTo>
                    <a:lnTo>
                      <a:pt x="3719" y="15673"/>
                    </a:lnTo>
                    <a:lnTo>
                      <a:pt x="3734" y="15734"/>
                    </a:lnTo>
                    <a:lnTo>
                      <a:pt x="3749" y="15734"/>
                    </a:lnTo>
                    <a:lnTo>
                      <a:pt x="3764" y="15673"/>
                    </a:lnTo>
                    <a:lnTo>
                      <a:pt x="3779" y="15673"/>
                    </a:lnTo>
                    <a:lnTo>
                      <a:pt x="3779" y="15550"/>
                    </a:lnTo>
                    <a:lnTo>
                      <a:pt x="3794" y="15489"/>
                    </a:lnTo>
                    <a:close/>
                    <a:moveTo>
                      <a:pt x="3854" y="16971"/>
                    </a:moveTo>
                    <a:lnTo>
                      <a:pt x="3839" y="16789"/>
                    </a:lnTo>
                    <a:lnTo>
                      <a:pt x="3824" y="16789"/>
                    </a:lnTo>
                    <a:lnTo>
                      <a:pt x="3824" y="16606"/>
                    </a:lnTo>
                    <a:lnTo>
                      <a:pt x="3794" y="16606"/>
                    </a:lnTo>
                    <a:lnTo>
                      <a:pt x="3779" y="16424"/>
                    </a:lnTo>
                    <a:lnTo>
                      <a:pt x="3753" y="16424"/>
                    </a:lnTo>
                    <a:lnTo>
                      <a:pt x="3744" y="16606"/>
                    </a:lnTo>
                    <a:lnTo>
                      <a:pt x="3737" y="16789"/>
                    </a:lnTo>
                    <a:lnTo>
                      <a:pt x="3734" y="16971"/>
                    </a:lnTo>
                    <a:lnTo>
                      <a:pt x="3764" y="16971"/>
                    </a:lnTo>
                    <a:lnTo>
                      <a:pt x="3779" y="17154"/>
                    </a:lnTo>
                    <a:lnTo>
                      <a:pt x="3779" y="16971"/>
                    </a:lnTo>
                    <a:lnTo>
                      <a:pt x="3854" y="16971"/>
                    </a:lnTo>
                    <a:close/>
                    <a:moveTo>
                      <a:pt x="3914" y="15329"/>
                    </a:moveTo>
                    <a:lnTo>
                      <a:pt x="3899" y="15329"/>
                    </a:lnTo>
                    <a:lnTo>
                      <a:pt x="3899" y="15511"/>
                    </a:lnTo>
                    <a:lnTo>
                      <a:pt x="3914" y="15511"/>
                    </a:lnTo>
                    <a:lnTo>
                      <a:pt x="3914" y="15329"/>
                    </a:lnTo>
                    <a:close/>
                    <a:moveTo>
                      <a:pt x="4043" y="15450"/>
                    </a:moveTo>
                    <a:lnTo>
                      <a:pt x="4033" y="15329"/>
                    </a:lnTo>
                    <a:lnTo>
                      <a:pt x="4018" y="15329"/>
                    </a:lnTo>
                    <a:lnTo>
                      <a:pt x="4018" y="15511"/>
                    </a:lnTo>
                    <a:lnTo>
                      <a:pt x="4033" y="15511"/>
                    </a:lnTo>
                    <a:lnTo>
                      <a:pt x="4043" y="15450"/>
                    </a:lnTo>
                    <a:close/>
                    <a:moveTo>
                      <a:pt x="4078" y="15329"/>
                    </a:moveTo>
                    <a:lnTo>
                      <a:pt x="4063" y="15329"/>
                    </a:lnTo>
                    <a:lnTo>
                      <a:pt x="4043" y="15450"/>
                    </a:lnTo>
                    <a:lnTo>
                      <a:pt x="4048" y="15511"/>
                    </a:lnTo>
                    <a:lnTo>
                      <a:pt x="4078" y="15511"/>
                    </a:lnTo>
                    <a:lnTo>
                      <a:pt x="4078" y="15329"/>
                    </a:lnTo>
                    <a:close/>
                    <a:moveTo>
                      <a:pt x="4153" y="15329"/>
                    </a:moveTo>
                    <a:lnTo>
                      <a:pt x="4093" y="15329"/>
                    </a:lnTo>
                    <a:lnTo>
                      <a:pt x="4078" y="15511"/>
                    </a:lnTo>
                    <a:lnTo>
                      <a:pt x="4153" y="15511"/>
                    </a:lnTo>
                    <a:lnTo>
                      <a:pt x="4153" y="15329"/>
                    </a:lnTo>
                    <a:close/>
                    <a:moveTo>
                      <a:pt x="4287" y="17336"/>
                    </a:moveTo>
                    <a:lnTo>
                      <a:pt x="4257" y="17154"/>
                    </a:lnTo>
                    <a:lnTo>
                      <a:pt x="4212" y="17154"/>
                    </a:lnTo>
                    <a:lnTo>
                      <a:pt x="4198" y="17336"/>
                    </a:lnTo>
                    <a:lnTo>
                      <a:pt x="4183" y="17336"/>
                    </a:lnTo>
                    <a:lnTo>
                      <a:pt x="4198" y="17519"/>
                    </a:lnTo>
                    <a:lnTo>
                      <a:pt x="4198" y="17701"/>
                    </a:lnTo>
                    <a:lnTo>
                      <a:pt x="4183" y="17701"/>
                    </a:lnTo>
                    <a:lnTo>
                      <a:pt x="4198" y="17884"/>
                    </a:lnTo>
                    <a:lnTo>
                      <a:pt x="4241" y="17884"/>
                    </a:lnTo>
                    <a:lnTo>
                      <a:pt x="4274" y="17701"/>
                    </a:lnTo>
                    <a:lnTo>
                      <a:pt x="4287" y="17519"/>
                    </a:lnTo>
                    <a:lnTo>
                      <a:pt x="4257" y="17519"/>
                    </a:lnTo>
                    <a:lnTo>
                      <a:pt x="4272" y="17336"/>
                    </a:lnTo>
                    <a:lnTo>
                      <a:pt x="4287" y="17336"/>
                    </a:lnTo>
                    <a:close/>
                    <a:moveTo>
                      <a:pt x="4302" y="20134"/>
                    </a:moveTo>
                    <a:lnTo>
                      <a:pt x="4272" y="20194"/>
                    </a:lnTo>
                    <a:lnTo>
                      <a:pt x="4287" y="20194"/>
                    </a:lnTo>
                    <a:lnTo>
                      <a:pt x="4302" y="20134"/>
                    </a:lnTo>
                    <a:close/>
                    <a:moveTo>
                      <a:pt x="4422" y="15329"/>
                    </a:moveTo>
                    <a:lnTo>
                      <a:pt x="4410" y="15283"/>
                    </a:lnTo>
                    <a:lnTo>
                      <a:pt x="4407" y="15329"/>
                    </a:lnTo>
                    <a:lnTo>
                      <a:pt x="4422" y="15329"/>
                    </a:lnTo>
                    <a:close/>
                    <a:moveTo>
                      <a:pt x="4511" y="15329"/>
                    </a:moveTo>
                    <a:lnTo>
                      <a:pt x="4489" y="15329"/>
                    </a:lnTo>
                    <a:lnTo>
                      <a:pt x="4511" y="15511"/>
                    </a:lnTo>
                    <a:lnTo>
                      <a:pt x="4511" y="15329"/>
                    </a:lnTo>
                    <a:close/>
                    <a:moveTo>
                      <a:pt x="4526" y="15329"/>
                    </a:moveTo>
                    <a:lnTo>
                      <a:pt x="4511" y="15146"/>
                    </a:lnTo>
                    <a:lnTo>
                      <a:pt x="4511" y="15329"/>
                    </a:lnTo>
                    <a:lnTo>
                      <a:pt x="4526" y="15329"/>
                    </a:lnTo>
                    <a:close/>
                    <a:moveTo>
                      <a:pt x="4571" y="18796"/>
                    </a:moveTo>
                    <a:lnTo>
                      <a:pt x="4556" y="18978"/>
                    </a:lnTo>
                    <a:lnTo>
                      <a:pt x="4571" y="18978"/>
                    </a:lnTo>
                    <a:lnTo>
                      <a:pt x="4571" y="18796"/>
                    </a:lnTo>
                    <a:close/>
                    <a:moveTo>
                      <a:pt x="4571" y="15511"/>
                    </a:moveTo>
                    <a:lnTo>
                      <a:pt x="4541" y="15511"/>
                    </a:lnTo>
                    <a:lnTo>
                      <a:pt x="4526" y="15694"/>
                    </a:lnTo>
                    <a:lnTo>
                      <a:pt x="4571" y="15694"/>
                    </a:lnTo>
                    <a:lnTo>
                      <a:pt x="4571" y="15511"/>
                    </a:lnTo>
                    <a:close/>
                    <a:moveTo>
                      <a:pt x="4661" y="18613"/>
                    </a:moveTo>
                    <a:lnTo>
                      <a:pt x="4646" y="18613"/>
                    </a:lnTo>
                    <a:lnTo>
                      <a:pt x="4646" y="18796"/>
                    </a:lnTo>
                    <a:lnTo>
                      <a:pt x="4661" y="18613"/>
                    </a:lnTo>
                    <a:close/>
                    <a:moveTo>
                      <a:pt x="4692" y="17884"/>
                    </a:moveTo>
                    <a:lnTo>
                      <a:pt x="4690" y="17884"/>
                    </a:lnTo>
                    <a:lnTo>
                      <a:pt x="4661" y="17701"/>
                    </a:lnTo>
                    <a:lnTo>
                      <a:pt x="4661" y="18058"/>
                    </a:lnTo>
                    <a:lnTo>
                      <a:pt x="4692" y="17884"/>
                    </a:lnTo>
                    <a:close/>
                    <a:moveTo>
                      <a:pt x="4892" y="18248"/>
                    </a:moveTo>
                    <a:lnTo>
                      <a:pt x="4879" y="18139"/>
                    </a:lnTo>
                    <a:lnTo>
                      <a:pt x="4870" y="18248"/>
                    </a:lnTo>
                    <a:lnTo>
                      <a:pt x="4892" y="18248"/>
                    </a:lnTo>
                    <a:close/>
                    <a:moveTo>
                      <a:pt x="4900" y="18431"/>
                    </a:moveTo>
                    <a:lnTo>
                      <a:pt x="4885" y="18613"/>
                    </a:lnTo>
                    <a:lnTo>
                      <a:pt x="4900" y="18613"/>
                    </a:lnTo>
                    <a:lnTo>
                      <a:pt x="4900" y="18431"/>
                    </a:lnTo>
                    <a:close/>
                    <a:moveTo>
                      <a:pt x="4929" y="19161"/>
                    </a:moveTo>
                    <a:lnTo>
                      <a:pt x="4898" y="19161"/>
                    </a:lnTo>
                    <a:lnTo>
                      <a:pt x="4841" y="18978"/>
                    </a:lnTo>
                    <a:lnTo>
                      <a:pt x="4810" y="18796"/>
                    </a:lnTo>
                    <a:lnTo>
                      <a:pt x="4631" y="18796"/>
                    </a:lnTo>
                    <a:lnTo>
                      <a:pt x="4631" y="18978"/>
                    </a:lnTo>
                    <a:lnTo>
                      <a:pt x="4662" y="18978"/>
                    </a:lnTo>
                    <a:lnTo>
                      <a:pt x="4719" y="19161"/>
                    </a:lnTo>
                    <a:lnTo>
                      <a:pt x="4750" y="19161"/>
                    </a:lnTo>
                    <a:lnTo>
                      <a:pt x="4750" y="19343"/>
                    </a:lnTo>
                    <a:lnTo>
                      <a:pt x="4780" y="19343"/>
                    </a:lnTo>
                    <a:lnTo>
                      <a:pt x="4795" y="19161"/>
                    </a:lnTo>
                    <a:lnTo>
                      <a:pt x="4870" y="19161"/>
                    </a:lnTo>
                    <a:lnTo>
                      <a:pt x="4915" y="19343"/>
                    </a:lnTo>
                    <a:lnTo>
                      <a:pt x="4929" y="19161"/>
                    </a:lnTo>
                    <a:close/>
                    <a:moveTo>
                      <a:pt x="5004" y="15146"/>
                    </a:moveTo>
                    <a:lnTo>
                      <a:pt x="4989" y="15146"/>
                    </a:lnTo>
                    <a:lnTo>
                      <a:pt x="4989" y="15329"/>
                    </a:lnTo>
                    <a:lnTo>
                      <a:pt x="5004" y="15329"/>
                    </a:lnTo>
                    <a:lnTo>
                      <a:pt x="5004" y="15146"/>
                    </a:lnTo>
                    <a:close/>
                    <a:moveTo>
                      <a:pt x="5288" y="18248"/>
                    </a:moveTo>
                    <a:lnTo>
                      <a:pt x="5273" y="18248"/>
                    </a:lnTo>
                    <a:lnTo>
                      <a:pt x="5283" y="18309"/>
                    </a:lnTo>
                    <a:lnTo>
                      <a:pt x="5288" y="18248"/>
                    </a:lnTo>
                    <a:close/>
                    <a:moveTo>
                      <a:pt x="5303" y="18431"/>
                    </a:moveTo>
                    <a:lnTo>
                      <a:pt x="5283" y="18309"/>
                    </a:lnTo>
                    <a:lnTo>
                      <a:pt x="5273" y="18431"/>
                    </a:lnTo>
                    <a:lnTo>
                      <a:pt x="5303" y="18431"/>
                    </a:lnTo>
                    <a:close/>
                    <a:moveTo>
                      <a:pt x="5303" y="18248"/>
                    </a:moveTo>
                    <a:lnTo>
                      <a:pt x="5299" y="18203"/>
                    </a:lnTo>
                    <a:lnTo>
                      <a:pt x="5288" y="18157"/>
                    </a:lnTo>
                    <a:lnTo>
                      <a:pt x="5288" y="18248"/>
                    </a:lnTo>
                    <a:lnTo>
                      <a:pt x="5303" y="18248"/>
                    </a:lnTo>
                    <a:close/>
                    <a:moveTo>
                      <a:pt x="5393" y="19708"/>
                    </a:moveTo>
                    <a:lnTo>
                      <a:pt x="5378" y="19708"/>
                    </a:lnTo>
                    <a:lnTo>
                      <a:pt x="5393" y="19891"/>
                    </a:lnTo>
                    <a:lnTo>
                      <a:pt x="5393" y="19708"/>
                    </a:lnTo>
                    <a:close/>
                    <a:moveTo>
                      <a:pt x="5437" y="19708"/>
                    </a:moveTo>
                    <a:lnTo>
                      <a:pt x="5422" y="19526"/>
                    </a:lnTo>
                    <a:lnTo>
                      <a:pt x="5422" y="19708"/>
                    </a:lnTo>
                    <a:lnTo>
                      <a:pt x="5437" y="19708"/>
                    </a:lnTo>
                    <a:close/>
                    <a:moveTo>
                      <a:pt x="5437" y="19343"/>
                    </a:moveTo>
                    <a:lnTo>
                      <a:pt x="5422" y="19343"/>
                    </a:lnTo>
                    <a:lnTo>
                      <a:pt x="5393" y="19161"/>
                    </a:lnTo>
                    <a:lnTo>
                      <a:pt x="5378" y="19161"/>
                    </a:lnTo>
                    <a:lnTo>
                      <a:pt x="5378" y="19343"/>
                    </a:lnTo>
                    <a:lnTo>
                      <a:pt x="5393" y="19343"/>
                    </a:lnTo>
                    <a:lnTo>
                      <a:pt x="5393" y="19526"/>
                    </a:lnTo>
                    <a:lnTo>
                      <a:pt x="5422" y="19526"/>
                    </a:lnTo>
                    <a:lnTo>
                      <a:pt x="5437" y="19343"/>
                    </a:lnTo>
                    <a:close/>
                    <a:moveTo>
                      <a:pt x="5437" y="18796"/>
                    </a:moveTo>
                    <a:lnTo>
                      <a:pt x="5422" y="18796"/>
                    </a:lnTo>
                    <a:lnTo>
                      <a:pt x="5437" y="18978"/>
                    </a:lnTo>
                    <a:lnTo>
                      <a:pt x="5437" y="18796"/>
                    </a:lnTo>
                    <a:close/>
                    <a:moveTo>
                      <a:pt x="5467" y="20378"/>
                    </a:moveTo>
                    <a:lnTo>
                      <a:pt x="5452" y="20378"/>
                    </a:lnTo>
                    <a:lnTo>
                      <a:pt x="5437" y="20317"/>
                    </a:lnTo>
                    <a:lnTo>
                      <a:pt x="5437" y="20378"/>
                    </a:lnTo>
                    <a:lnTo>
                      <a:pt x="5422" y="20439"/>
                    </a:lnTo>
                    <a:lnTo>
                      <a:pt x="5437" y="20439"/>
                    </a:lnTo>
                    <a:lnTo>
                      <a:pt x="5452" y="20500"/>
                    </a:lnTo>
                    <a:lnTo>
                      <a:pt x="5467" y="20500"/>
                    </a:lnTo>
                    <a:lnTo>
                      <a:pt x="5467" y="20378"/>
                    </a:lnTo>
                    <a:close/>
                    <a:moveTo>
                      <a:pt x="5691" y="19343"/>
                    </a:moveTo>
                    <a:lnTo>
                      <a:pt x="5637" y="19161"/>
                    </a:lnTo>
                    <a:lnTo>
                      <a:pt x="5632" y="19161"/>
                    </a:lnTo>
                    <a:lnTo>
                      <a:pt x="5617" y="19343"/>
                    </a:lnTo>
                    <a:lnTo>
                      <a:pt x="5691" y="19343"/>
                    </a:lnTo>
                    <a:close/>
                    <a:moveTo>
                      <a:pt x="5761" y="18857"/>
                    </a:moveTo>
                    <a:lnTo>
                      <a:pt x="5751" y="18796"/>
                    </a:lnTo>
                    <a:lnTo>
                      <a:pt x="5736" y="18978"/>
                    </a:lnTo>
                    <a:lnTo>
                      <a:pt x="5751" y="18978"/>
                    </a:lnTo>
                    <a:lnTo>
                      <a:pt x="5761" y="18857"/>
                    </a:lnTo>
                    <a:close/>
                    <a:moveTo>
                      <a:pt x="5771" y="19100"/>
                    </a:moveTo>
                    <a:lnTo>
                      <a:pt x="5751" y="18978"/>
                    </a:lnTo>
                    <a:lnTo>
                      <a:pt x="5766" y="19161"/>
                    </a:lnTo>
                    <a:lnTo>
                      <a:pt x="5771" y="19100"/>
                    </a:lnTo>
                    <a:close/>
                    <a:moveTo>
                      <a:pt x="5811" y="19161"/>
                    </a:moveTo>
                    <a:lnTo>
                      <a:pt x="5781" y="18978"/>
                    </a:lnTo>
                    <a:lnTo>
                      <a:pt x="5771" y="19100"/>
                    </a:lnTo>
                    <a:lnTo>
                      <a:pt x="5781" y="19161"/>
                    </a:lnTo>
                    <a:lnTo>
                      <a:pt x="5766" y="19161"/>
                    </a:lnTo>
                    <a:lnTo>
                      <a:pt x="5751" y="19343"/>
                    </a:lnTo>
                    <a:lnTo>
                      <a:pt x="5691" y="19343"/>
                    </a:lnTo>
                    <a:lnTo>
                      <a:pt x="5676" y="19430"/>
                    </a:lnTo>
                    <a:lnTo>
                      <a:pt x="5660" y="19526"/>
                    </a:lnTo>
                    <a:lnTo>
                      <a:pt x="5572" y="19526"/>
                    </a:lnTo>
                    <a:lnTo>
                      <a:pt x="5538" y="19708"/>
                    </a:lnTo>
                    <a:lnTo>
                      <a:pt x="5437" y="19708"/>
                    </a:lnTo>
                    <a:lnTo>
                      <a:pt x="5437" y="19891"/>
                    </a:lnTo>
                    <a:lnTo>
                      <a:pt x="5452" y="20073"/>
                    </a:lnTo>
                    <a:lnTo>
                      <a:pt x="5602" y="20073"/>
                    </a:lnTo>
                    <a:lnTo>
                      <a:pt x="5611" y="20000"/>
                    </a:lnTo>
                    <a:lnTo>
                      <a:pt x="5602" y="19891"/>
                    </a:lnTo>
                    <a:lnTo>
                      <a:pt x="5587" y="19891"/>
                    </a:lnTo>
                    <a:lnTo>
                      <a:pt x="5587" y="19708"/>
                    </a:lnTo>
                    <a:lnTo>
                      <a:pt x="5617" y="19708"/>
                    </a:lnTo>
                    <a:lnTo>
                      <a:pt x="5617" y="19891"/>
                    </a:lnTo>
                    <a:lnTo>
                      <a:pt x="5624" y="19891"/>
                    </a:lnTo>
                    <a:lnTo>
                      <a:pt x="5611" y="20000"/>
                    </a:lnTo>
                    <a:lnTo>
                      <a:pt x="5617" y="20073"/>
                    </a:lnTo>
                    <a:lnTo>
                      <a:pt x="5632" y="20073"/>
                    </a:lnTo>
                    <a:lnTo>
                      <a:pt x="5632" y="19891"/>
                    </a:lnTo>
                    <a:lnTo>
                      <a:pt x="5661" y="19891"/>
                    </a:lnTo>
                    <a:lnTo>
                      <a:pt x="5661" y="20073"/>
                    </a:lnTo>
                    <a:lnTo>
                      <a:pt x="5676" y="20073"/>
                    </a:lnTo>
                    <a:lnTo>
                      <a:pt x="5676" y="19891"/>
                    </a:lnTo>
                    <a:lnTo>
                      <a:pt x="5669" y="19891"/>
                    </a:lnTo>
                    <a:lnTo>
                      <a:pt x="5691" y="19708"/>
                    </a:lnTo>
                    <a:lnTo>
                      <a:pt x="5661" y="19708"/>
                    </a:lnTo>
                    <a:lnTo>
                      <a:pt x="5661" y="19526"/>
                    </a:lnTo>
                    <a:lnTo>
                      <a:pt x="5691" y="19526"/>
                    </a:lnTo>
                    <a:lnTo>
                      <a:pt x="5691" y="19708"/>
                    </a:lnTo>
                    <a:lnTo>
                      <a:pt x="5751" y="19708"/>
                    </a:lnTo>
                    <a:lnTo>
                      <a:pt x="5766" y="19526"/>
                    </a:lnTo>
                    <a:lnTo>
                      <a:pt x="5781" y="19526"/>
                    </a:lnTo>
                    <a:lnTo>
                      <a:pt x="5781" y="19343"/>
                    </a:lnTo>
                    <a:lnTo>
                      <a:pt x="5796" y="19161"/>
                    </a:lnTo>
                    <a:lnTo>
                      <a:pt x="5811" y="19161"/>
                    </a:lnTo>
                    <a:close/>
                    <a:moveTo>
                      <a:pt x="6139" y="14964"/>
                    </a:moveTo>
                    <a:lnTo>
                      <a:pt x="6110" y="14964"/>
                    </a:lnTo>
                    <a:lnTo>
                      <a:pt x="6095" y="15146"/>
                    </a:lnTo>
                    <a:lnTo>
                      <a:pt x="6124" y="15146"/>
                    </a:lnTo>
                    <a:lnTo>
                      <a:pt x="6139" y="14964"/>
                    </a:lnTo>
                    <a:close/>
                    <a:moveTo>
                      <a:pt x="6214" y="18613"/>
                    </a:moveTo>
                    <a:lnTo>
                      <a:pt x="6199" y="18613"/>
                    </a:lnTo>
                    <a:lnTo>
                      <a:pt x="6214" y="18796"/>
                    </a:lnTo>
                    <a:lnTo>
                      <a:pt x="6214" y="18613"/>
                    </a:lnTo>
                    <a:close/>
                    <a:moveTo>
                      <a:pt x="6289" y="16059"/>
                    </a:moveTo>
                    <a:lnTo>
                      <a:pt x="6209" y="16059"/>
                    </a:lnTo>
                    <a:lnTo>
                      <a:pt x="6264" y="16241"/>
                    </a:lnTo>
                    <a:lnTo>
                      <a:pt x="6289" y="16241"/>
                    </a:lnTo>
                    <a:lnTo>
                      <a:pt x="6289" y="16059"/>
                    </a:lnTo>
                    <a:close/>
                    <a:moveTo>
                      <a:pt x="6438" y="18796"/>
                    </a:moveTo>
                    <a:lnTo>
                      <a:pt x="6405" y="18613"/>
                    </a:lnTo>
                    <a:lnTo>
                      <a:pt x="6337" y="18613"/>
                    </a:lnTo>
                    <a:lnTo>
                      <a:pt x="6304" y="18431"/>
                    </a:lnTo>
                    <a:lnTo>
                      <a:pt x="6289" y="18613"/>
                    </a:lnTo>
                    <a:lnTo>
                      <a:pt x="6319" y="18613"/>
                    </a:lnTo>
                    <a:lnTo>
                      <a:pt x="6349" y="18796"/>
                    </a:lnTo>
                    <a:lnTo>
                      <a:pt x="6334" y="18796"/>
                    </a:lnTo>
                    <a:lnTo>
                      <a:pt x="6349" y="18978"/>
                    </a:lnTo>
                    <a:lnTo>
                      <a:pt x="6378" y="18978"/>
                    </a:lnTo>
                    <a:lnTo>
                      <a:pt x="6378" y="18796"/>
                    </a:lnTo>
                    <a:lnTo>
                      <a:pt x="6393" y="18796"/>
                    </a:lnTo>
                    <a:lnTo>
                      <a:pt x="6408" y="18978"/>
                    </a:lnTo>
                    <a:lnTo>
                      <a:pt x="6438" y="18796"/>
                    </a:lnTo>
                    <a:close/>
                    <a:moveTo>
                      <a:pt x="6453" y="18613"/>
                    </a:moveTo>
                    <a:lnTo>
                      <a:pt x="6438" y="18796"/>
                    </a:lnTo>
                    <a:lnTo>
                      <a:pt x="6453" y="18796"/>
                    </a:lnTo>
                    <a:lnTo>
                      <a:pt x="6453" y="18613"/>
                    </a:lnTo>
                    <a:close/>
                    <a:moveTo>
                      <a:pt x="6692" y="19526"/>
                    </a:moveTo>
                    <a:lnTo>
                      <a:pt x="6677" y="19343"/>
                    </a:lnTo>
                    <a:lnTo>
                      <a:pt x="6632" y="19343"/>
                    </a:lnTo>
                    <a:lnTo>
                      <a:pt x="6632" y="19526"/>
                    </a:lnTo>
                    <a:lnTo>
                      <a:pt x="6692" y="19526"/>
                    </a:lnTo>
                    <a:close/>
                    <a:moveTo>
                      <a:pt x="7110" y="20745"/>
                    </a:moveTo>
                    <a:lnTo>
                      <a:pt x="7095" y="20683"/>
                    </a:lnTo>
                    <a:lnTo>
                      <a:pt x="7080" y="20745"/>
                    </a:lnTo>
                    <a:lnTo>
                      <a:pt x="7080" y="20806"/>
                    </a:lnTo>
                    <a:lnTo>
                      <a:pt x="7110" y="20806"/>
                    </a:lnTo>
                    <a:lnTo>
                      <a:pt x="7110" y="20745"/>
                    </a:lnTo>
                    <a:close/>
                    <a:moveTo>
                      <a:pt x="7140" y="18613"/>
                    </a:moveTo>
                    <a:lnTo>
                      <a:pt x="7110" y="18613"/>
                    </a:lnTo>
                    <a:lnTo>
                      <a:pt x="7110" y="18796"/>
                    </a:lnTo>
                    <a:lnTo>
                      <a:pt x="7140" y="18796"/>
                    </a:lnTo>
                    <a:lnTo>
                      <a:pt x="7140" y="18613"/>
                    </a:lnTo>
                    <a:close/>
                    <a:moveTo>
                      <a:pt x="7155" y="18978"/>
                    </a:moveTo>
                    <a:lnTo>
                      <a:pt x="7125" y="18978"/>
                    </a:lnTo>
                    <a:lnTo>
                      <a:pt x="7110" y="19161"/>
                    </a:lnTo>
                    <a:lnTo>
                      <a:pt x="7155" y="19161"/>
                    </a:lnTo>
                    <a:lnTo>
                      <a:pt x="7155" y="18978"/>
                    </a:lnTo>
                    <a:close/>
                    <a:moveTo>
                      <a:pt x="7170" y="18613"/>
                    </a:moveTo>
                    <a:lnTo>
                      <a:pt x="7155" y="18613"/>
                    </a:lnTo>
                    <a:lnTo>
                      <a:pt x="7170" y="18796"/>
                    </a:lnTo>
                    <a:lnTo>
                      <a:pt x="7170" y="18613"/>
                    </a:lnTo>
                    <a:close/>
                    <a:moveTo>
                      <a:pt x="7230" y="18796"/>
                    </a:moveTo>
                    <a:lnTo>
                      <a:pt x="7170" y="18796"/>
                    </a:lnTo>
                    <a:lnTo>
                      <a:pt x="7155" y="18978"/>
                    </a:lnTo>
                    <a:lnTo>
                      <a:pt x="7170" y="18978"/>
                    </a:lnTo>
                    <a:lnTo>
                      <a:pt x="7200" y="19161"/>
                    </a:lnTo>
                    <a:lnTo>
                      <a:pt x="7215" y="19161"/>
                    </a:lnTo>
                    <a:lnTo>
                      <a:pt x="7215" y="18978"/>
                    </a:lnTo>
                    <a:lnTo>
                      <a:pt x="7230" y="18978"/>
                    </a:lnTo>
                    <a:lnTo>
                      <a:pt x="7230" y="18796"/>
                    </a:lnTo>
                    <a:close/>
                    <a:moveTo>
                      <a:pt x="7305" y="19708"/>
                    </a:moveTo>
                    <a:lnTo>
                      <a:pt x="7290" y="19708"/>
                    </a:lnTo>
                    <a:lnTo>
                      <a:pt x="7290" y="19891"/>
                    </a:lnTo>
                    <a:lnTo>
                      <a:pt x="7305" y="19891"/>
                    </a:lnTo>
                    <a:lnTo>
                      <a:pt x="7305" y="19708"/>
                    </a:lnTo>
                    <a:close/>
                    <a:moveTo>
                      <a:pt x="7319" y="20745"/>
                    </a:moveTo>
                    <a:lnTo>
                      <a:pt x="7275" y="20745"/>
                    </a:lnTo>
                    <a:lnTo>
                      <a:pt x="7275" y="20806"/>
                    </a:lnTo>
                    <a:lnTo>
                      <a:pt x="7290" y="20867"/>
                    </a:lnTo>
                    <a:lnTo>
                      <a:pt x="7290" y="20928"/>
                    </a:lnTo>
                    <a:lnTo>
                      <a:pt x="7305" y="20867"/>
                    </a:lnTo>
                    <a:lnTo>
                      <a:pt x="7305" y="20806"/>
                    </a:lnTo>
                    <a:lnTo>
                      <a:pt x="7319" y="20745"/>
                    </a:lnTo>
                    <a:close/>
                    <a:moveTo>
                      <a:pt x="7379" y="14781"/>
                    </a:moveTo>
                    <a:lnTo>
                      <a:pt x="7334" y="14781"/>
                    </a:lnTo>
                    <a:lnTo>
                      <a:pt x="7334" y="14964"/>
                    </a:lnTo>
                    <a:lnTo>
                      <a:pt x="7364" y="14964"/>
                    </a:lnTo>
                    <a:lnTo>
                      <a:pt x="7379" y="14781"/>
                    </a:lnTo>
                    <a:close/>
                    <a:moveTo>
                      <a:pt x="7827" y="17336"/>
                    </a:moveTo>
                    <a:lnTo>
                      <a:pt x="7812" y="17336"/>
                    </a:lnTo>
                    <a:lnTo>
                      <a:pt x="7812" y="17484"/>
                    </a:lnTo>
                    <a:lnTo>
                      <a:pt x="7827" y="17386"/>
                    </a:lnTo>
                    <a:lnTo>
                      <a:pt x="7827" y="17336"/>
                    </a:lnTo>
                    <a:close/>
                    <a:moveTo>
                      <a:pt x="7857" y="18431"/>
                    </a:moveTo>
                    <a:lnTo>
                      <a:pt x="7842" y="18431"/>
                    </a:lnTo>
                    <a:lnTo>
                      <a:pt x="7842" y="18613"/>
                    </a:lnTo>
                    <a:lnTo>
                      <a:pt x="7857" y="18613"/>
                    </a:lnTo>
                    <a:lnTo>
                      <a:pt x="7857" y="18431"/>
                    </a:lnTo>
                    <a:close/>
                    <a:moveTo>
                      <a:pt x="7887" y="15329"/>
                    </a:moveTo>
                    <a:lnTo>
                      <a:pt x="7872" y="15146"/>
                    </a:lnTo>
                    <a:lnTo>
                      <a:pt x="7872" y="15329"/>
                    </a:lnTo>
                    <a:lnTo>
                      <a:pt x="7887" y="15329"/>
                    </a:lnTo>
                    <a:close/>
                    <a:moveTo>
                      <a:pt x="7962" y="13869"/>
                    </a:moveTo>
                    <a:lnTo>
                      <a:pt x="7932" y="13869"/>
                    </a:lnTo>
                    <a:lnTo>
                      <a:pt x="7932" y="14051"/>
                    </a:lnTo>
                    <a:lnTo>
                      <a:pt x="7962" y="14051"/>
                    </a:lnTo>
                    <a:lnTo>
                      <a:pt x="7962" y="13869"/>
                    </a:lnTo>
                    <a:close/>
                    <a:moveTo>
                      <a:pt x="8022" y="15694"/>
                    </a:moveTo>
                    <a:lnTo>
                      <a:pt x="8007" y="15694"/>
                    </a:lnTo>
                    <a:lnTo>
                      <a:pt x="7992" y="15876"/>
                    </a:lnTo>
                    <a:lnTo>
                      <a:pt x="8022" y="15876"/>
                    </a:lnTo>
                    <a:lnTo>
                      <a:pt x="8022" y="15694"/>
                    </a:lnTo>
                    <a:close/>
                    <a:moveTo>
                      <a:pt x="8111" y="18728"/>
                    </a:moveTo>
                    <a:lnTo>
                      <a:pt x="8096" y="18728"/>
                    </a:lnTo>
                    <a:lnTo>
                      <a:pt x="8081" y="18667"/>
                    </a:lnTo>
                    <a:lnTo>
                      <a:pt x="8081" y="18728"/>
                    </a:lnTo>
                    <a:lnTo>
                      <a:pt x="8066" y="18789"/>
                    </a:lnTo>
                    <a:lnTo>
                      <a:pt x="8081" y="18789"/>
                    </a:lnTo>
                    <a:lnTo>
                      <a:pt x="8083" y="18796"/>
                    </a:lnTo>
                    <a:lnTo>
                      <a:pt x="8051" y="18796"/>
                    </a:lnTo>
                    <a:lnTo>
                      <a:pt x="8066" y="18978"/>
                    </a:lnTo>
                    <a:lnTo>
                      <a:pt x="8096" y="18978"/>
                    </a:lnTo>
                    <a:lnTo>
                      <a:pt x="8096" y="18850"/>
                    </a:lnTo>
                    <a:lnTo>
                      <a:pt x="8111" y="18850"/>
                    </a:lnTo>
                    <a:lnTo>
                      <a:pt x="8111" y="18728"/>
                    </a:lnTo>
                    <a:close/>
                    <a:moveTo>
                      <a:pt x="8290" y="19156"/>
                    </a:moveTo>
                    <a:lnTo>
                      <a:pt x="8275" y="19156"/>
                    </a:lnTo>
                    <a:lnTo>
                      <a:pt x="8290" y="19217"/>
                    </a:lnTo>
                    <a:lnTo>
                      <a:pt x="8290" y="19156"/>
                    </a:lnTo>
                    <a:close/>
                    <a:moveTo>
                      <a:pt x="8395" y="13869"/>
                    </a:moveTo>
                    <a:lnTo>
                      <a:pt x="8365" y="13869"/>
                    </a:lnTo>
                    <a:lnTo>
                      <a:pt x="8365" y="13686"/>
                    </a:lnTo>
                    <a:lnTo>
                      <a:pt x="8320" y="13686"/>
                    </a:lnTo>
                    <a:lnTo>
                      <a:pt x="8350" y="13869"/>
                    </a:lnTo>
                    <a:lnTo>
                      <a:pt x="8350" y="14051"/>
                    </a:lnTo>
                    <a:lnTo>
                      <a:pt x="8395" y="13869"/>
                    </a:lnTo>
                    <a:close/>
                    <a:moveTo>
                      <a:pt x="8993" y="19343"/>
                    </a:moveTo>
                    <a:lnTo>
                      <a:pt x="8978" y="19526"/>
                    </a:lnTo>
                    <a:lnTo>
                      <a:pt x="8993" y="19526"/>
                    </a:lnTo>
                    <a:lnTo>
                      <a:pt x="8993" y="19343"/>
                    </a:lnTo>
                    <a:close/>
                    <a:moveTo>
                      <a:pt x="9456" y="18796"/>
                    </a:moveTo>
                    <a:lnTo>
                      <a:pt x="9441" y="18613"/>
                    </a:lnTo>
                    <a:lnTo>
                      <a:pt x="9438" y="18796"/>
                    </a:lnTo>
                    <a:lnTo>
                      <a:pt x="9456" y="18796"/>
                    </a:lnTo>
                    <a:close/>
                    <a:moveTo>
                      <a:pt x="9605" y="18431"/>
                    </a:moveTo>
                    <a:lnTo>
                      <a:pt x="9590" y="18248"/>
                    </a:lnTo>
                    <a:lnTo>
                      <a:pt x="9590" y="18431"/>
                    </a:lnTo>
                    <a:lnTo>
                      <a:pt x="9605" y="18431"/>
                    </a:lnTo>
                    <a:close/>
                    <a:moveTo>
                      <a:pt x="9665" y="19343"/>
                    </a:moveTo>
                    <a:lnTo>
                      <a:pt x="9620" y="19343"/>
                    </a:lnTo>
                    <a:lnTo>
                      <a:pt x="9605" y="19161"/>
                    </a:lnTo>
                    <a:lnTo>
                      <a:pt x="9590" y="19343"/>
                    </a:lnTo>
                    <a:lnTo>
                      <a:pt x="9575" y="19343"/>
                    </a:lnTo>
                    <a:lnTo>
                      <a:pt x="9575" y="19161"/>
                    </a:lnTo>
                    <a:lnTo>
                      <a:pt x="9620" y="19161"/>
                    </a:lnTo>
                    <a:lnTo>
                      <a:pt x="9635" y="18978"/>
                    </a:lnTo>
                    <a:lnTo>
                      <a:pt x="9605" y="18796"/>
                    </a:lnTo>
                    <a:lnTo>
                      <a:pt x="9590" y="18796"/>
                    </a:lnTo>
                    <a:lnTo>
                      <a:pt x="9560" y="19161"/>
                    </a:lnTo>
                    <a:lnTo>
                      <a:pt x="9560" y="19343"/>
                    </a:lnTo>
                    <a:lnTo>
                      <a:pt x="9545" y="19526"/>
                    </a:lnTo>
                    <a:lnTo>
                      <a:pt x="9560" y="19526"/>
                    </a:lnTo>
                    <a:lnTo>
                      <a:pt x="9560" y="19647"/>
                    </a:lnTo>
                    <a:lnTo>
                      <a:pt x="9530" y="19526"/>
                    </a:lnTo>
                    <a:lnTo>
                      <a:pt x="9485" y="19526"/>
                    </a:lnTo>
                    <a:lnTo>
                      <a:pt x="9515" y="19343"/>
                    </a:lnTo>
                    <a:lnTo>
                      <a:pt x="9560" y="19343"/>
                    </a:lnTo>
                    <a:lnTo>
                      <a:pt x="9560" y="19161"/>
                    </a:lnTo>
                    <a:lnTo>
                      <a:pt x="9411" y="19161"/>
                    </a:lnTo>
                    <a:lnTo>
                      <a:pt x="9422" y="18978"/>
                    </a:lnTo>
                    <a:lnTo>
                      <a:pt x="9431" y="18796"/>
                    </a:lnTo>
                    <a:lnTo>
                      <a:pt x="9411" y="18796"/>
                    </a:lnTo>
                    <a:lnTo>
                      <a:pt x="9366" y="19526"/>
                    </a:lnTo>
                    <a:lnTo>
                      <a:pt x="9381" y="19526"/>
                    </a:lnTo>
                    <a:lnTo>
                      <a:pt x="9381" y="19708"/>
                    </a:lnTo>
                    <a:lnTo>
                      <a:pt x="9426" y="19708"/>
                    </a:lnTo>
                    <a:lnTo>
                      <a:pt x="9426" y="19891"/>
                    </a:lnTo>
                    <a:lnTo>
                      <a:pt x="9456" y="19891"/>
                    </a:lnTo>
                    <a:lnTo>
                      <a:pt x="9456" y="19708"/>
                    </a:lnTo>
                    <a:lnTo>
                      <a:pt x="9471" y="19526"/>
                    </a:lnTo>
                    <a:lnTo>
                      <a:pt x="9471" y="19708"/>
                    </a:lnTo>
                    <a:lnTo>
                      <a:pt x="9500" y="19891"/>
                    </a:lnTo>
                    <a:lnTo>
                      <a:pt x="9545" y="19891"/>
                    </a:lnTo>
                    <a:lnTo>
                      <a:pt x="9575" y="19708"/>
                    </a:lnTo>
                    <a:lnTo>
                      <a:pt x="9597" y="19526"/>
                    </a:lnTo>
                    <a:lnTo>
                      <a:pt x="9642" y="19526"/>
                    </a:lnTo>
                    <a:lnTo>
                      <a:pt x="9665" y="19343"/>
                    </a:lnTo>
                    <a:close/>
                    <a:moveTo>
                      <a:pt x="9695" y="19461"/>
                    </a:moveTo>
                    <a:lnTo>
                      <a:pt x="9665" y="19461"/>
                    </a:lnTo>
                    <a:lnTo>
                      <a:pt x="9665" y="19522"/>
                    </a:lnTo>
                    <a:lnTo>
                      <a:pt x="9650" y="19645"/>
                    </a:lnTo>
                    <a:lnTo>
                      <a:pt x="9650" y="19706"/>
                    </a:lnTo>
                    <a:lnTo>
                      <a:pt x="9680" y="19706"/>
                    </a:lnTo>
                    <a:lnTo>
                      <a:pt x="9680" y="19522"/>
                    </a:lnTo>
                    <a:lnTo>
                      <a:pt x="9695" y="19461"/>
                    </a:lnTo>
                    <a:close/>
                    <a:moveTo>
                      <a:pt x="9784" y="18613"/>
                    </a:moveTo>
                    <a:lnTo>
                      <a:pt x="9739" y="18613"/>
                    </a:lnTo>
                    <a:lnTo>
                      <a:pt x="9769" y="18796"/>
                    </a:lnTo>
                    <a:lnTo>
                      <a:pt x="9784" y="18796"/>
                    </a:lnTo>
                    <a:lnTo>
                      <a:pt x="9784" y="18613"/>
                    </a:lnTo>
                    <a:close/>
                    <a:moveTo>
                      <a:pt x="10038" y="19034"/>
                    </a:moveTo>
                    <a:lnTo>
                      <a:pt x="10023" y="19034"/>
                    </a:lnTo>
                    <a:lnTo>
                      <a:pt x="10038" y="19095"/>
                    </a:lnTo>
                    <a:lnTo>
                      <a:pt x="10038" y="19034"/>
                    </a:lnTo>
                    <a:close/>
                    <a:moveTo>
                      <a:pt x="10382" y="19217"/>
                    </a:moveTo>
                    <a:lnTo>
                      <a:pt x="10367" y="19217"/>
                    </a:lnTo>
                    <a:lnTo>
                      <a:pt x="10352" y="19278"/>
                    </a:lnTo>
                    <a:lnTo>
                      <a:pt x="10322" y="19278"/>
                    </a:lnTo>
                    <a:lnTo>
                      <a:pt x="10292" y="19339"/>
                    </a:lnTo>
                    <a:lnTo>
                      <a:pt x="10262" y="19461"/>
                    </a:lnTo>
                    <a:lnTo>
                      <a:pt x="10247" y="19584"/>
                    </a:lnTo>
                    <a:lnTo>
                      <a:pt x="10247" y="19645"/>
                    </a:lnTo>
                    <a:lnTo>
                      <a:pt x="10232" y="19767"/>
                    </a:lnTo>
                    <a:lnTo>
                      <a:pt x="10247" y="19767"/>
                    </a:lnTo>
                    <a:lnTo>
                      <a:pt x="10281" y="19685"/>
                    </a:lnTo>
                    <a:lnTo>
                      <a:pt x="10348" y="19543"/>
                    </a:lnTo>
                    <a:lnTo>
                      <a:pt x="10357" y="19522"/>
                    </a:lnTo>
                    <a:lnTo>
                      <a:pt x="10382" y="19461"/>
                    </a:lnTo>
                    <a:lnTo>
                      <a:pt x="10382" y="19217"/>
                    </a:lnTo>
                    <a:close/>
                    <a:moveTo>
                      <a:pt x="10531" y="17884"/>
                    </a:moveTo>
                    <a:lnTo>
                      <a:pt x="10516" y="17884"/>
                    </a:lnTo>
                    <a:lnTo>
                      <a:pt x="10516" y="17701"/>
                    </a:lnTo>
                    <a:lnTo>
                      <a:pt x="10456" y="18066"/>
                    </a:lnTo>
                    <a:lnTo>
                      <a:pt x="10531" y="18066"/>
                    </a:lnTo>
                    <a:lnTo>
                      <a:pt x="10531" y="17884"/>
                    </a:lnTo>
                    <a:close/>
                    <a:moveTo>
                      <a:pt x="11144" y="18978"/>
                    </a:moveTo>
                    <a:lnTo>
                      <a:pt x="11129" y="18796"/>
                    </a:lnTo>
                    <a:lnTo>
                      <a:pt x="11129" y="18978"/>
                    </a:lnTo>
                    <a:lnTo>
                      <a:pt x="11144" y="18978"/>
                    </a:lnTo>
                    <a:close/>
                    <a:moveTo>
                      <a:pt x="11532" y="18978"/>
                    </a:moveTo>
                    <a:lnTo>
                      <a:pt x="11517" y="18978"/>
                    </a:lnTo>
                    <a:lnTo>
                      <a:pt x="11517" y="19161"/>
                    </a:lnTo>
                    <a:lnTo>
                      <a:pt x="11532" y="19161"/>
                    </a:lnTo>
                    <a:lnTo>
                      <a:pt x="11532" y="18978"/>
                    </a:lnTo>
                    <a:close/>
                    <a:moveTo>
                      <a:pt x="11592" y="18978"/>
                    </a:moveTo>
                    <a:lnTo>
                      <a:pt x="11562" y="18796"/>
                    </a:lnTo>
                    <a:lnTo>
                      <a:pt x="11547" y="18796"/>
                    </a:lnTo>
                    <a:lnTo>
                      <a:pt x="11547" y="18978"/>
                    </a:lnTo>
                    <a:lnTo>
                      <a:pt x="11592" y="18978"/>
                    </a:lnTo>
                    <a:close/>
                    <a:moveTo>
                      <a:pt x="11593" y="13699"/>
                    </a:moveTo>
                    <a:lnTo>
                      <a:pt x="11592" y="13686"/>
                    </a:lnTo>
                    <a:lnTo>
                      <a:pt x="11592" y="13504"/>
                    </a:lnTo>
                    <a:lnTo>
                      <a:pt x="11532" y="13686"/>
                    </a:lnTo>
                    <a:lnTo>
                      <a:pt x="11591" y="13686"/>
                    </a:lnTo>
                    <a:lnTo>
                      <a:pt x="11593" y="13699"/>
                    </a:lnTo>
                    <a:close/>
                    <a:moveTo>
                      <a:pt x="11622" y="13869"/>
                    </a:moveTo>
                    <a:lnTo>
                      <a:pt x="11593" y="13699"/>
                    </a:lnTo>
                    <a:lnTo>
                      <a:pt x="11607" y="13869"/>
                    </a:lnTo>
                    <a:lnTo>
                      <a:pt x="11622" y="13869"/>
                    </a:lnTo>
                    <a:close/>
                    <a:moveTo>
                      <a:pt x="11771" y="15694"/>
                    </a:moveTo>
                    <a:lnTo>
                      <a:pt x="11756" y="15694"/>
                    </a:lnTo>
                    <a:lnTo>
                      <a:pt x="11726" y="15876"/>
                    </a:lnTo>
                    <a:lnTo>
                      <a:pt x="11771" y="15876"/>
                    </a:lnTo>
                    <a:lnTo>
                      <a:pt x="11771" y="15694"/>
                    </a:lnTo>
                    <a:close/>
                    <a:moveTo>
                      <a:pt x="11786" y="15511"/>
                    </a:moveTo>
                    <a:lnTo>
                      <a:pt x="11771" y="15694"/>
                    </a:lnTo>
                    <a:lnTo>
                      <a:pt x="11786" y="15694"/>
                    </a:lnTo>
                    <a:lnTo>
                      <a:pt x="11786" y="15511"/>
                    </a:lnTo>
                    <a:close/>
                    <a:moveTo>
                      <a:pt x="12115" y="0"/>
                    </a:moveTo>
                    <a:lnTo>
                      <a:pt x="12010" y="0"/>
                    </a:lnTo>
                    <a:lnTo>
                      <a:pt x="12010" y="182"/>
                    </a:lnTo>
                    <a:lnTo>
                      <a:pt x="11995" y="182"/>
                    </a:lnTo>
                    <a:lnTo>
                      <a:pt x="12010" y="365"/>
                    </a:lnTo>
                    <a:lnTo>
                      <a:pt x="12085" y="365"/>
                    </a:lnTo>
                    <a:lnTo>
                      <a:pt x="12115" y="182"/>
                    </a:lnTo>
                    <a:lnTo>
                      <a:pt x="12115" y="0"/>
                    </a:lnTo>
                    <a:close/>
                    <a:moveTo>
                      <a:pt x="12204" y="213"/>
                    </a:moveTo>
                    <a:lnTo>
                      <a:pt x="12189" y="213"/>
                    </a:lnTo>
                    <a:lnTo>
                      <a:pt x="12189" y="182"/>
                    </a:lnTo>
                    <a:lnTo>
                      <a:pt x="12115" y="182"/>
                    </a:lnTo>
                    <a:lnTo>
                      <a:pt x="12115" y="365"/>
                    </a:lnTo>
                    <a:lnTo>
                      <a:pt x="12189" y="365"/>
                    </a:lnTo>
                    <a:lnTo>
                      <a:pt x="12189" y="274"/>
                    </a:lnTo>
                    <a:lnTo>
                      <a:pt x="12204" y="213"/>
                    </a:lnTo>
                    <a:close/>
                    <a:moveTo>
                      <a:pt x="12697" y="18978"/>
                    </a:moveTo>
                    <a:lnTo>
                      <a:pt x="12563" y="18978"/>
                    </a:lnTo>
                    <a:lnTo>
                      <a:pt x="12563" y="19161"/>
                    </a:lnTo>
                    <a:lnTo>
                      <a:pt x="12697" y="19161"/>
                    </a:lnTo>
                    <a:lnTo>
                      <a:pt x="12697" y="18978"/>
                    </a:lnTo>
                    <a:close/>
                    <a:moveTo>
                      <a:pt x="13130" y="18613"/>
                    </a:moveTo>
                    <a:lnTo>
                      <a:pt x="13100" y="18613"/>
                    </a:lnTo>
                    <a:lnTo>
                      <a:pt x="13115" y="18796"/>
                    </a:lnTo>
                    <a:lnTo>
                      <a:pt x="13130" y="18796"/>
                    </a:lnTo>
                    <a:lnTo>
                      <a:pt x="13130" y="18613"/>
                    </a:lnTo>
                    <a:close/>
                    <a:moveTo>
                      <a:pt x="13185" y="18735"/>
                    </a:moveTo>
                    <a:lnTo>
                      <a:pt x="13175" y="18613"/>
                    </a:lnTo>
                    <a:lnTo>
                      <a:pt x="13145" y="18613"/>
                    </a:lnTo>
                    <a:lnTo>
                      <a:pt x="13145" y="18796"/>
                    </a:lnTo>
                    <a:lnTo>
                      <a:pt x="13175" y="18796"/>
                    </a:lnTo>
                    <a:lnTo>
                      <a:pt x="13185" y="18735"/>
                    </a:lnTo>
                    <a:close/>
                    <a:moveTo>
                      <a:pt x="13205" y="18613"/>
                    </a:moveTo>
                    <a:lnTo>
                      <a:pt x="13185" y="18735"/>
                    </a:lnTo>
                    <a:lnTo>
                      <a:pt x="13190" y="18796"/>
                    </a:lnTo>
                    <a:lnTo>
                      <a:pt x="13205" y="18796"/>
                    </a:lnTo>
                    <a:lnTo>
                      <a:pt x="13205" y="18613"/>
                    </a:lnTo>
                    <a:close/>
                    <a:moveTo>
                      <a:pt x="13384" y="18978"/>
                    </a:moveTo>
                    <a:lnTo>
                      <a:pt x="13354" y="18978"/>
                    </a:lnTo>
                    <a:lnTo>
                      <a:pt x="13339" y="19161"/>
                    </a:lnTo>
                    <a:lnTo>
                      <a:pt x="13369" y="19161"/>
                    </a:lnTo>
                    <a:lnTo>
                      <a:pt x="13384" y="18978"/>
                    </a:lnTo>
                    <a:close/>
                    <a:moveTo>
                      <a:pt x="13429" y="18066"/>
                    </a:moveTo>
                    <a:lnTo>
                      <a:pt x="13399" y="17884"/>
                    </a:lnTo>
                    <a:lnTo>
                      <a:pt x="13384" y="17884"/>
                    </a:lnTo>
                    <a:lnTo>
                      <a:pt x="13354" y="18248"/>
                    </a:lnTo>
                    <a:lnTo>
                      <a:pt x="13429" y="18248"/>
                    </a:lnTo>
                    <a:lnTo>
                      <a:pt x="13429" y="18066"/>
                    </a:lnTo>
                    <a:close/>
                    <a:moveTo>
                      <a:pt x="13534" y="20745"/>
                    </a:moveTo>
                    <a:lnTo>
                      <a:pt x="13519" y="20683"/>
                    </a:lnTo>
                    <a:lnTo>
                      <a:pt x="13519" y="20745"/>
                    </a:lnTo>
                    <a:lnTo>
                      <a:pt x="13534" y="20745"/>
                    </a:lnTo>
                    <a:close/>
                    <a:moveTo>
                      <a:pt x="13832" y="18066"/>
                    </a:moveTo>
                    <a:lnTo>
                      <a:pt x="13761" y="18066"/>
                    </a:lnTo>
                    <a:lnTo>
                      <a:pt x="13728" y="17884"/>
                    </a:lnTo>
                    <a:lnTo>
                      <a:pt x="13728" y="18248"/>
                    </a:lnTo>
                    <a:lnTo>
                      <a:pt x="13832" y="18248"/>
                    </a:lnTo>
                    <a:lnTo>
                      <a:pt x="13832" y="18066"/>
                    </a:lnTo>
                    <a:close/>
                    <a:moveTo>
                      <a:pt x="13877" y="20317"/>
                    </a:moveTo>
                    <a:lnTo>
                      <a:pt x="13862" y="20194"/>
                    </a:lnTo>
                    <a:lnTo>
                      <a:pt x="13847" y="20317"/>
                    </a:lnTo>
                    <a:lnTo>
                      <a:pt x="13832" y="20378"/>
                    </a:lnTo>
                    <a:lnTo>
                      <a:pt x="13847" y="20378"/>
                    </a:lnTo>
                    <a:lnTo>
                      <a:pt x="13862" y="20439"/>
                    </a:lnTo>
                    <a:lnTo>
                      <a:pt x="13877" y="20439"/>
                    </a:lnTo>
                    <a:lnTo>
                      <a:pt x="13877" y="20317"/>
                    </a:lnTo>
                    <a:close/>
                    <a:moveTo>
                      <a:pt x="13937" y="18613"/>
                    </a:moveTo>
                    <a:lnTo>
                      <a:pt x="13922" y="18431"/>
                    </a:lnTo>
                    <a:lnTo>
                      <a:pt x="13907" y="18431"/>
                    </a:lnTo>
                    <a:lnTo>
                      <a:pt x="13877" y="18248"/>
                    </a:lnTo>
                    <a:lnTo>
                      <a:pt x="13847" y="18248"/>
                    </a:lnTo>
                    <a:lnTo>
                      <a:pt x="13858" y="18431"/>
                    </a:lnTo>
                    <a:lnTo>
                      <a:pt x="13881" y="18613"/>
                    </a:lnTo>
                    <a:lnTo>
                      <a:pt x="13937" y="18613"/>
                    </a:lnTo>
                    <a:close/>
                    <a:moveTo>
                      <a:pt x="14101" y="14084"/>
                    </a:moveTo>
                    <a:lnTo>
                      <a:pt x="14086" y="14023"/>
                    </a:lnTo>
                    <a:lnTo>
                      <a:pt x="14056" y="13962"/>
                    </a:lnTo>
                    <a:lnTo>
                      <a:pt x="14042" y="13962"/>
                    </a:lnTo>
                    <a:lnTo>
                      <a:pt x="14042" y="14023"/>
                    </a:lnTo>
                    <a:lnTo>
                      <a:pt x="14027" y="14084"/>
                    </a:lnTo>
                    <a:lnTo>
                      <a:pt x="14027" y="14145"/>
                    </a:lnTo>
                    <a:lnTo>
                      <a:pt x="14056" y="14145"/>
                    </a:lnTo>
                    <a:lnTo>
                      <a:pt x="14071" y="14084"/>
                    </a:lnTo>
                    <a:lnTo>
                      <a:pt x="14101" y="14084"/>
                    </a:lnTo>
                    <a:close/>
                    <a:moveTo>
                      <a:pt x="14669" y="19645"/>
                    </a:moveTo>
                    <a:lnTo>
                      <a:pt x="14654" y="19584"/>
                    </a:lnTo>
                    <a:lnTo>
                      <a:pt x="14654" y="19645"/>
                    </a:lnTo>
                    <a:lnTo>
                      <a:pt x="14639" y="19706"/>
                    </a:lnTo>
                    <a:lnTo>
                      <a:pt x="14669" y="19645"/>
                    </a:lnTo>
                    <a:close/>
                    <a:moveTo>
                      <a:pt x="14699" y="19522"/>
                    </a:moveTo>
                    <a:lnTo>
                      <a:pt x="14684" y="19400"/>
                    </a:lnTo>
                    <a:lnTo>
                      <a:pt x="14684" y="19339"/>
                    </a:lnTo>
                    <a:lnTo>
                      <a:pt x="14669" y="19339"/>
                    </a:lnTo>
                    <a:lnTo>
                      <a:pt x="14669" y="19461"/>
                    </a:lnTo>
                    <a:lnTo>
                      <a:pt x="14684" y="19461"/>
                    </a:lnTo>
                    <a:lnTo>
                      <a:pt x="14699" y="19522"/>
                    </a:lnTo>
                    <a:close/>
                    <a:moveTo>
                      <a:pt x="15162" y="16606"/>
                    </a:moveTo>
                    <a:lnTo>
                      <a:pt x="15154" y="16515"/>
                    </a:lnTo>
                    <a:lnTo>
                      <a:pt x="15147" y="16606"/>
                    </a:lnTo>
                    <a:lnTo>
                      <a:pt x="15162" y="16606"/>
                    </a:lnTo>
                    <a:close/>
                    <a:moveTo>
                      <a:pt x="15356" y="912"/>
                    </a:moveTo>
                    <a:lnTo>
                      <a:pt x="15351" y="977"/>
                    </a:lnTo>
                    <a:lnTo>
                      <a:pt x="15356" y="1008"/>
                    </a:lnTo>
                    <a:lnTo>
                      <a:pt x="15356" y="912"/>
                    </a:lnTo>
                    <a:close/>
                    <a:moveTo>
                      <a:pt x="15446" y="1095"/>
                    </a:moveTo>
                    <a:lnTo>
                      <a:pt x="15416" y="912"/>
                    </a:lnTo>
                    <a:lnTo>
                      <a:pt x="15386" y="912"/>
                    </a:lnTo>
                    <a:lnTo>
                      <a:pt x="15401" y="1095"/>
                    </a:lnTo>
                    <a:lnTo>
                      <a:pt x="15446" y="1095"/>
                    </a:lnTo>
                    <a:close/>
                    <a:moveTo>
                      <a:pt x="15461" y="912"/>
                    </a:moveTo>
                    <a:lnTo>
                      <a:pt x="15446" y="912"/>
                    </a:lnTo>
                    <a:lnTo>
                      <a:pt x="15461" y="973"/>
                    </a:lnTo>
                    <a:lnTo>
                      <a:pt x="15461" y="912"/>
                    </a:lnTo>
                    <a:close/>
                    <a:moveTo>
                      <a:pt x="15464" y="985"/>
                    </a:moveTo>
                    <a:lnTo>
                      <a:pt x="15461" y="973"/>
                    </a:lnTo>
                    <a:lnTo>
                      <a:pt x="15461" y="1004"/>
                    </a:lnTo>
                    <a:lnTo>
                      <a:pt x="15464" y="985"/>
                    </a:lnTo>
                    <a:close/>
                    <a:moveTo>
                      <a:pt x="15476" y="1095"/>
                    </a:moveTo>
                    <a:lnTo>
                      <a:pt x="15461" y="1095"/>
                    </a:lnTo>
                    <a:lnTo>
                      <a:pt x="15461" y="1004"/>
                    </a:lnTo>
                    <a:lnTo>
                      <a:pt x="15446" y="1095"/>
                    </a:lnTo>
                    <a:lnTo>
                      <a:pt x="15453" y="1095"/>
                    </a:lnTo>
                    <a:lnTo>
                      <a:pt x="15476" y="1277"/>
                    </a:lnTo>
                    <a:lnTo>
                      <a:pt x="15476" y="1095"/>
                    </a:lnTo>
                    <a:close/>
                    <a:moveTo>
                      <a:pt x="15505" y="730"/>
                    </a:moveTo>
                    <a:lnTo>
                      <a:pt x="15476" y="730"/>
                    </a:lnTo>
                    <a:lnTo>
                      <a:pt x="15476" y="912"/>
                    </a:lnTo>
                    <a:lnTo>
                      <a:pt x="15464" y="985"/>
                    </a:lnTo>
                    <a:lnTo>
                      <a:pt x="15490" y="1095"/>
                    </a:lnTo>
                    <a:lnTo>
                      <a:pt x="15490" y="912"/>
                    </a:lnTo>
                    <a:lnTo>
                      <a:pt x="15505" y="730"/>
                    </a:lnTo>
                    <a:close/>
                    <a:moveTo>
                      <a:pt x="15510" y="19830"/>
                    </a:moveTo>
                    <a:lnTo>
                      <a:pt x="15490" y="19891"/>
                    </a:lnTo>
                    <a:lnTo>
                      <a:pt x="15505" y="19891"/>
                    </a:lnTo>
                    <a:lnTo>
                      <a:pt x="15510" y="19830"/>
                    </a:lnTo>
                    <a:close/>
                    <a:moveTo>
                      <a:pt x="15550" y="19708"/>
                    </a:moveTo>
                    <a:lnTo>
                      <a:pt x="15520" y="19708"/>
                    </a:lnTo>
                    <a:lnTo>
                      <a:pt x="15510" y="19830"/>
                    </a:lnTo>
                    <a:lnTo>
                      <a:pt x="15550" y="19708"/>
                    </a:lnTo>
                    <a:close/>
                    <a:moveTo>
                      <a:pt x="15610" y="20134"/>
                    </a:moveTo>
                    <a:lnTo>
                      <a:pt x="15595" y="20134"/>
                    </a:lnTo>
                    <a:lnTo>
                      <a:pt x="15610" y="20194"/>
                    </a:lnTo>
                    <a:lnTo>
                      <a:pt x="15610" y="20134"/>
                    </a:lnTo>
                    <a:close/>
                    <a:moveTo>
                      <a:pt x="15625" y="20561"/>
                    </a:moveTo>
                    <a:lnTo>
                      <a:pt x="15595" y="20500"/>
                    </a:lnTo>
                    <a:lnTo>
                      <a:pt x="15580" y="20439"/>
                    </a:lnTo>
                    <a:lnTo>
                      <a:pt x="15550" y="20378"/>
                    </a:lnTo>
                    <a:lnTo>
                      <a:pt x="15535" y="20439"/>
                    </a:lnTo>
                    <a:lnTo>
                      <a:pt x="15580" y="20622"/>
                    </a:lnTo>
                    <a:lnTo>
                      <a:pt x="15595" y="20622"/>
                    </a:lnTo>
                    <a:lnTo>
                      <a:pt x="15610" y="20561"/>
                    </a:lnTo>
                    <a:lnTo>
                      <a:pt x="15625" y="20561"/>
                    </a:lnTo>
                    <a:close/>
                    <a:moveTo>
                      <a:pt x="15640" y="20622"/>
                    </a:moveTo>
                    <a:lnTo>
                      <a:pt x="15625" y="20622"/>
                    </a:lnTo>
                    <a:lnTo>
                      <a:pt x="15625" y="20683"/>
                    </a:lnTo>
                    <a:lnTo>
                      <a:pt x="15640" y="20622"/>
                    </a:lnTo>
                    <a:close/>
                    <a:moveTo>
                      <a:pt x="15715" y="1277"/>
                    </a:moveTo>
                    <a:lnTo>
                      <a:pt x="15700" y="1277"/>
                    </a:lnTo>
                    <a:lnTo>
                      <a:pt x="15715" y="1460"/>
                    </a:lnTo>
                    <a:lnTo>
                      <a:pt x="15715" y="1277"/>
                    </a:lnTo>
                    <a:close/>
                    <a:moveTo>
                      <a:pt x="15731" y="1264"/>
                    </a:moveTo>
                    <a:lnTo>
                      <a:pt x="15700" y="1095"/>
                    </a:lnTo>
                    <a:lnTo>
                      <a:pt x="15715" y="1277"/>
                    </a:lnTo>
                    <a:lnTo>
                      <a:pt x="15729" y="1277"/>
                    </a:lnTo>
                    <a:lnTo>
                      <a:pt x="15731" y="1264"/>
                    </a:lnTo>
                    <a:close/>
                    <a:moveTo>
                      <a:pt x="15864" y="17154"/>
                    </a:moveTo>
                    <a:lnTo>
                      <a:pt x="15849" y="16971"/>
                    </a:lnTo>
                    <a:lnTo>
                      <a:pt x="15834" y="16971"/>
                    </a:lnTo>
                    <a:lnTo>
                      <a:pt x="15834" y="17154"/>
                    </a:lnTo>
                    <a:lnTo>
                      <a:pt x="15849" y="17154"/>
                    </a:lnTo>
                    <a:lnTo>
                      <a:pt x="15849" y="17336"/>
                    </a:lnTo>
                    <a:lnTo>
                      <a:pt x="15864" y="17336"/>
                    </a:lnTo>
                    <a:lnTo>
                      <a:pt x="15864" y="17154"/>
                    </a:lnTo>
                    <a:close/>
                    <a:moveTo>
                      <a:pt x="15909" y="14416"/>
                    </a:moveTo>
                    <a:lnTo>
                      <a:pt x="15901" y="14416"/>
                    </a:lnTo>
                    <a:lnTo>
                      <a:pt x="15909" y="14477"/>
                    </a:lnTo>
                    <a:lnTo>
                      <a:pt x="15909" y="14416"/>
                    </a:lnTo>
                    <a:close/>
                    <a:moveTo>
                      <a:pt x="15931" y="14781"/>
                    </a:moveTo>
                    <a:lnTo>
                      <a:pt x="15926" y="14599"/>
                    </a:lnTo>
                    <a:lnTo>
                      <a:pt x="15924" y="14599"/>
                    </a:lnTo>
                    <a:lnTo>
                      <a:pt x="15909" y="14477"/>
                    </a:lnTo>
                    <a:lnTo>
                      <a:pt x="15909" y="14599"/>
                    </a:lnTo>
                    <a:lnTo>
                      <a:pt x="15922" y="14781"/>
                    </a:lnTo>
                    <a:lnTo>
                      <a:pt x="15931" y="14781"/>
                    </a:lnTo>
                    <a:close/>
                    <a:moveTo>
                      <a:pt x="16611" y="18978"/>
                    </a:moveTo>
                    <a:lnTo>
                      <a:pt x="16581" y="18978"/>
                    </a:lnTo>
                    <a:lnTo>
                      <a:pt x="16566" y="19161"/>
                    </a:lnTo>
                    <a:lnTo>
                      <a:pt x="16596" y="19161"/>
                    </a:lnTo>
                    <a:lnTo>
                      <a:pt x="16611" y="18978"/>
                    </a:lnTo>
                    <a:close/>
                    <a:moveTo>
                      <a:pt x="16641" y="16424"/>
                    </a:moveTo>
                    <a:lnTo>
                      <a:pt x="16579" y="16424"/>
                    </a:lnTo>
                    <a:lnTo>
                      <a:pt x="16479" y="16241"/>
                    </a:lnTo>
                    <a:lnTo>
                      <a:pt x="16432" y="16059"/>
                    </a:lnTo>
                    <a:lnTo>
                      <a:pt x="16402" y="16424"/>
                    </a:lnTo>
                    <a:lnTo>
                      <a:pt x="16521" y="16424"/>
                    </a:lnTo>
                    <a:lnTo>
                      <a:pt x="16488" y="16606"/>
                    </a:lnTo>
                    <a:lnTo>
                      <a:pt x="16576" y="16606"/>
                    </a:lnTo>
                    <a:lnTo>
                      <a:pt x="16641" y="16424"/>
                    </a:lnTo>
                    <a:close/>
                    <a:moveTo>
                      <a:pt x="17358" y="21168"/>
                    </a:moveTo>
                    <a:lnTo>
                      <a:pt x="17328" y="20986"/>
                    </a:lnTo>
                    <a:lnTo>
                      <a:pt x="17313" y="20986"/>
                    </a:lnTo>
                    <a:lnTo>
                      <a:pt x="17298" y="21168"/>
                    </a:lnTo>
                    <a:lnTo>
                      <a:pt x="17268" y="21168"/>
                    </a:lnTo>
                    <a:lnTo>
                      <a:pt x="17268" y="20986"/>
                    </a:lnTo>
                    <a:lnTo>
                      <a:pt x="17134" y="20803"/>
                    </a:lnTo>
                    <a:lnTo>
                      <a:pt x="17156" y="20986"/>
                    </a:lnTo>
                    <a:lnTo>
                      <a:pt x="17178" y="20986"/>
                    </a:lnTo>
                    <a:lnTo>
                      <a:pt x="17223" y="21351"/>
                    </a:lnTo>
                    <a:lnTo>
                      <a:pt x="17251" y="21351"/>
                    </a:lnTo>
                    <a:lnTo>
                      <a:pt x="17330" y="21168"/>
                    </a:lnTo>
                    <a:lnTo>
                      <a:pt x="17358" y="21168"/>
                    </a:lnTo>
                    <a:close/>
                    <a:moveTo>
                      <a:pt x="17612" y="17154"/>
                    </a:moveTo>
                    <a:lnTo>
                      <a:pt x="17567" y="17154"/>
                    </a:lnTo>
                    <a:lnTo>
                      <a:pt x="17552" y="17336"/>
                    </a:lnTo>
                    <a:lnTo>
                      <a:pt x="17544" y="17336"/>
                    </a:lnTo>
                    <a:lnTo>
                      <a:pt x="17589" y="17519"/>
                    </a:lnTo>
                    <a:lnTo>
                      <a:pt x="17612" y="17519"/>
                    </a:lnTo>
                    <a:lnTo>
                      <a:pt x="17612" y="17154"/>
                    </a:lnTo>
                    <a:close/>
                    <a:moveTo>
                      <a:pt x="105" y="8646"/>
                    </a:moveTo>
                    <a:lnTo>
                      <a:pt x="90" y="8707"/>
                    </a:lnTo>
                    <a:lnTo>
                      <a:pt x="105" y="8707"/>
                    </a:lnTo>
                    <a:lnTo>
                      <a:pt x="105" y="8646"/>
                    </a:lnTo>
                    <a:close/>
                    <a:moveTo>
                      <a:pt x="134" y="9672"/>
                    </a:moveTo>
                    <a:lnTo>
                      <a:pt x="120" y="9489"/>
                    </a:lnTo>
                    <a:lnTo>
                      <a:pt x="0" y="9489"/>
                    </a:lnTo>
                    <a:lnTo>
                      <a:pt x="0" y="9854"/>
                    </a:lnTo>
                    <a:lnTo>
                      <a:pt x="46" y="9854"/>
                    </a:lnTo>
                    <a:lnTo>
                      <a:pt x="75" y="9672"/>
                    </a:lnTo>
                    <a:lnTo>
                      <a:pt x="134" y="9672"/>
                    </a:lnTo>
                    <a:close/>
                    <a:moveTo>
                      <a:pt x="299" y="7938"/>
                    </a:moveTo>
                    <a:lnTo>
                      <a:pt x="269" y="8029"/>
                    </a:lnTo>
                    <a:lnTo>
                      <a:pt x="284" y="8029"/>
                    </a:lnTo>
                    <a:lnTo>
                      <a:pt x="299" y="7938"/>
                    </a:lnTo>
                    <a:close/>
                    <a:moveTo>
                      <a:pt x="314" y="12801"/>
                    </a:moveTo>
                    <a:lnTo>
                      <a:pt x="299" y="12801"/>
                    </a:lnTo>
                    <a:lnTo>
                      <a:pt x="299" y="12862"/>
                    </a:lnTo>
                    <a:lnTo>
                      <a:pt x="314" y="12862"/>
                    </a:lnTo>
                    <a:lnTo>
                      <a:pt x="314" y="12801"/>
                    </a:lnTo>
                    <a:close/>
                    <a:moveTo>
                      <a:pt x="19031" y="16606"/>
                    </a:moveTo>
                    <a:lnTo>
                      <a:pt x="19016" y="16606"/>
                    </a:lnTo>
                    <a:lnTo>
                      <a:pt x="19001" y="16424"/>
                    </a:lnTo>
                    <a:lnTo>
                      <a:pt x="19001" y="16606"/>
                    </a:lnTo>
                    <a:lnTo>
                      <a:pt x="18986" y="16606"/>
                    </a:lnTo>
                    <a:lnTo>
                      <a:pt x="18986" y="16789"/>
                    </a:lnTo>
                    <a:lnTo>
                      <a:pt x="19016" y="16789"/>
                    </a:lnTo>
                    <a:lnTo>
                      <a:pt x="19031" y="16606"/>
                    </a:lnTo>
                    <a:close/>
                    <a:moveTo>
                      <a:pt x="19120" y="17154"/>
                    </a:moveTo>
                    <a:lnTo>
                      <a:pt x="19061" y="17154"/>
                    </a:lnTo>
                    <a:lnTo>
                      <a:pt x="19046" y="17336"/>
                    </a:lnTo>
                    <a:lnTo>
                      <a:pt x="19090" y="17336"/>
                    </a:lnTo>
                    <a:lnTo>
                      <a:pt x="19120" y="17154"/>
                    </a:lnTo>
                    <a:close/>
                    <a:moveTo>
                      <a:pt x="19150" y="3024"/>
                    </a:moveTo>
                    <a:lnTo>
                      <a:pt x="19135" y="2902"/>
                    </a:lnTo>
                    <a:lnTo>
                      <a:pt x="19135" y="2840"/>
                    </a:lnTo>
                    <a:lnTo>
                      <a:pt x="19105" y="2840"/>
                    </a:lnTo>
                    <a:lnTo>
                      <a:pt x="19105" y="2657"/>
                    </a:lnTo>
                    <a:lnTo>
                      <a:pt x="19098" y="2688"/>
                    </a:lnTo>
                    <a:lnTo>
                      <a:pt x="19098" y="2810"/>
                    </a:lnTo>
                    <a:lnTo>
                      <a:pt x="19090" y="2840"/>
                    </a:lnTo>
                    <a:lnTo>
                      <a:pt x="19090" y="2779"/>
                    </a:lnTo>
                    <a:lnTo>
                      <a:pt x="19098" y="2810"/>
                    </a:lnTo>
                    <a:lnTo>
                      <a:pt x="19098" y="2688"/>
                    </a:lnTo>
                    <a:lnTo>
                      <a:pt x="19090" y="2718"/>
                    </a:lnTo>
                    <a:lnTo>
                      <a:pt x="19046" y="2718"/>
                    </a:lnTo>
                    <a:lnTo>
                      <a:pt x="19150" y="3146"/>
                    </a:lnTo>
                    <a:lnTo>
                      <a:pt x="19150" y="3024"/>
                    </a:lnTo>
                    <a:close/>
                    <a:moveTo>
                      <a:pt x="19165" y="3207"/>
                    </a:moveTo>
                    <a:lnTo>
                      <a:pt x="19150" y="3146"/>
                    </a:lnTo>
                    <a:lnTo>
                      <a:pt x="19150" y="3207"/>
                    </a:lnTo>
                    <a:lnTo>
                      <a:pt x="19135" y="3207"/>
                    </a:lnTo>
                    <a:lnTo>
                      <a:pt x="19135" y="3268"/>
                    </a:lnTo>
                    <a:lnTo>
                      <a:pt x="19150" y="3268"/>
                    </a:lnTo>
                    <a:lnTo>
                      <a:pt x="19165" y="3329"/>
                    </a:lnTo>
                    <a:lnTo>
                      <a:pt x="19165" y="3207"/>
                    </a:lnTo>
                    <a:close/>
                    <a:moveTo>
                      <a:pt x="19210" y="2779"/>
                    </a:moveTo>
                    <a:lnTo>
                      <a:pt x="19195" y="2779"/>
                    </a:lnTo>
                    <a:lnTo>
                      <a:pt x="19165" y="2718"/>
                    </a:lnTo>
                    <a:lnTo>
                      <a:pt x="19150" y="2718"/>
                    </a:lnTo>
                    <a:lnTo>
                      <a:pt x="19150" y="2840"/>
                    </a:lnTo>
                    <a:lnTo>
                      <a:pt x="19165" y="2840"/>
                    </a:lnTo>
                    <a:lnTo>
                      <a:pt x="19180" y="2902"/>
                    </a:lnTo>
                    <a:lnTo>
                      <a:pt x="19210" y="2902"/>
                    </a:lnTo>
                    <a:lnTo>
                      <a:pt x="19210" y="2779"/>
                    </a:lnTo>
                    <a:close/>
                    <a:moveTo>
                      <a:pt x="19225" y="17519"/>
                    </a:moveTo>
                    <a:lnTo>
                      <a:pt x="19215" y="17577"/>
                    </a:lnTo>
                    <a:lnTo>
                      <a:pt x="19225" y="17701"/>
                    </a:lnTo>
                    <a:lnTo>
                      <a:pt x="19225" y="17519"/>
                    </a:lnTo>
                    <a:close/>
                    <a:moveTo>
                      <a:pt x="19225" y="2902"/>
                    </a:moveTo>
                    <a:lnTo>
                      <a:pt x="19210" y="2902"/>
                    </a:lnTo>
                    <a:lnTo>
                      <a:pt x="19225" y="2963"/>
                    </a:lnTo>
                    <a:lnTo>
                      <a:pt x="19225" y="2902"/>
                    </a:lnTo>
                    <a:close/>
                    <a:moveTo>
                      <a:pt x="19255" y="2963"/>
                    </a:moveTo>
                    <a:lnTo>
                      <a:pt x="19225" y="2963"/>
                    </a:lnTo>
                    <a:lnTo>
                      <a:pt x="19225" y="3024"/>
                    </a:lnTo>
                    <a:lnTo>
                      <a:pt x="19240" y="3085"/>
                    </a:lnTo>
                    <a:lnTo>
                      <a:pt x="19240" y="3024"/>
                    </a:lnTo>
                    <a:lnTo>
                      <a:pt x="19255" y="2963"/>
                    </a:lnTo>
                    <a:close/>
                    <a:moveTo>
                      <a:pt x="19270" y="3146"/>
                    </a:moveTo>
                    <a:lnTo>
                      <a:pt x="19255" y="3146"/>
                    </a:lnTo>
                    <a:lnTo>
                      <a:pt x="19240" y="3085"/>
                    </a:lnTo>
                    <a:lnTo>
                      <a:pt x="19240" y="3390"/>
                    </a:lnTo>
                    <a:lnTo>
                      <a:pt x="19255" y="3329"/>
                    </a:lnTo>
                    <a:lnTo>
                      <a:pt x="19255" y="3207"/>
                    </a:lnTo>
                    <a:lnTo>
                      <a:pt x="19270" y="3146"/>
                    </a:lnTo>
                    <a:close/>
                    <a:moveTo>
                      <a:pt x="19285" y="3024"/>
                    </a:moveTo>
                    <a:lnTo>
                      <a:pt x="19270" y="2963"/>
                    </a:lnTo>
                    <a:lnTo>
                      <a:pt x="19270" y="3024"/>
                    </a:lnTo>
                    <a:lnTo>
                      <a:pt x="19285" y="3024"/>
                    </a:lnTo>
                    <a:close/>
                    <a:moveTo>
                      <a:pt x="19285" y="2902"/>
                    </a:moveTo>
                    <a:lnTo>
                      <a:pt x="19270" y="2840"/>
                    </a:lnTo>
                    <a:lnTo>
                      <a:pt x="19270" y="2902"/>
                    </a:lnTo>
                    <a:lnTo>
                      <a:pt x="19255" y="2963"/>
                    </a:lnTo>
                    <a:lnTo>
                      <a:pt x="19285" y="2963"/>
                    </a:lnTo>
                    <a:lnTo>
                      <a:pt x="19285" y="2902"/>
                    </a:lnTo>
                    <a:close/>
                    <a:moveTo>
                      <a:pt x="19315" y="3024"/>
                    </a:moveTo>
                    <a:lnTo>
                      <a:pt x="19285" y="3024"/>
                    </a:lnTo>
                    <a:lnTo>
                      <a:pt x="19285" y="3085"/>
                    </a:lnTo>
                    <a:lnTo>
                      <a:pt x="19300" y="3085"/>
                    </a:lnTo>
                    <a:lnTo>
                      <a:pt x="19315" y="3024"/>
                    </a:lnTo>
                    <a:close/>
                    <a:moveTo>
                      <a:pt x="19372" y="17983"/>
                    </a:moveTo>
                    <a:lnTo>
                      <a:pt x="19359" y="17884"/>
                    </a:lnTo>
                    <a:lnTo>
                      <a:pt x="19344" y="18066"/>
                    </a:lnTo>
                    <a:lnTo>
                      <a:pt x="19372" y="17983"/>
                    </a:lnTo>
                    <a:close/>
                    <a:moveTo>
                      <a:pt x="19524" y="18978"/>
                    </a:moveTo>
                    <a:lnTo>
                      <a:pt x="19509" y="18978"/>
                    </a:lnTo>
                    <a:lnTo>
                      <a:pt x="19494" y="19161"/>
                    </a:lnTo>
                    <a:lnTo>
                      <a:pt x="19524" y="19161"/>
                    </a:lnTo>
                    <a:lnTo>
                      <a:pt x="19524" y="18978"/>
                    </a:lnTo>
                    <a:close/>
                    <a:moveTo>
                      <a:pt x="329" y="12923"/>
                    </a:moveTo>
                    <a:lnTo>
                      <a:pt x="314" y="12923"/>
                    </a:lnTo>
                    <a:lnTo>
                      <a:pt x="314" y="12984"/>
                    </a:lnTo>
                    <a:lnTo>
                      <a:pt x="329" y="12984"/>
                    </a:lnTo>
                    <a:lnTo>
                      <a:pt x="329" y="12923"/>
                    </a:lnTo>
                    <a:close/>
                    <a:moveTo>
                      <a:pt x="344" y="12984"/>
                    </a:moveTo>
                    <a:lnTo>
                      <a:pt x="329" y="12984"/>
                    </a:lnTo>
                    <a:lnTo>
                      <a:pt x="329" y="13045"/>
                    </a:lnTo>
                    <a:lnTo>
                      <a:pt x="344" y="13045"/>
                    </a:lnTo>
                    <a:lnTo>
                      <a:pt x="344" y="12984"/>
                    </a:lnTo>
                    <a:close/>
                    <a:moveTo>
                      <a:pt x="344" y="12774"/>
                    </a:moveTo>
                    <a:lnTo>
                      <a:pt x="329" y="12591"/>
                    </a:lnTo>
                    <a:lnTo>
                      <a:pt x="329" y="12774"/>
                    </a:lnTo>
                    <a:lnTo>
                      <a:pt x="344" y="12774"/>
                    </a:lnTo>
                    <a:close/>
                    <a:moveTo>
                      <a:pt x="373" y="13167"/>
                    </a:moveTo>
                    <a:lnTo>
                      <a:pt x="359" y="13167"/>
                    </a:lnTo>
                    <a:lnTo>
                      <a:pt x="359" y="13228"/>
                    </a:lnTo>
                    <a:lnTo>
                      <a:pt x="373" y="13228"/>
                    </a:lnTo>
                    <a:lnTo>
                      <a:pt x="373" y="13167"/>
                    </a:lnTo>
                    <a:close/>
                    <a:moveTo>
                      <a:pt x="418" y="13534"/>
                    </a:moveTo>
                    <a:lnTo>
                      <a:pt x="388" y="13534"/>
                    </a:lnTo>
                    <a:lnTo>
                      <a:pt x="403" y="13595"/>
                    </a:lnTo>
                    <a:lnTo>
                      <a:pt x="418" y="13534"/>
                    </a:lnTo>
                    <a:close/>
                    <a:moveTo>
                      <a:pt x="478" y="13839"/>
                    </a:moveTo>
                    <a:lnTo>
                      <a:pt x="463" y="13901"/>
                    </a:lnTo>
                    <a:lnTo>
                      <a:pt x="433" y="13962"/>
                    </a:lnTo>
                    <a:lnTo>
                      <a:pt x="448" y="14023"/>
                    </a:lnTo>
                    <a:lnTo>
                      <a:pt x="478" y="14023"/>
                    </a:lnTo>
                    <a:lnTo>
                      <a:pt x="478" y="13839"/>
                    </a:lnTo>
                    <a:close/>
                    <a:moveTo>
                      <a:pt x="627" y="14267"/>
                    </a:moveTo>
                    <a:lnTo>
                      <a:pt x="598" y="14267"/>
                    </a:lnTo>
                    <a:lnTo>
                      <a:pt x="612" y="14328"/>
                    </a:lnTo>
                    <a:lnTo>
                      <a:pt x="627" y="14267"/>
                    </a:lnTo>
                    <a:close/>
                    <a:moveTo>
                      <a:pt x="1270" y="16895"/>
                    </a:moveTo>
                    <a:lnTo>
                      <a:pt x="1255" y="16834"/>
                    </a:lnTo>
                    <a:lnTo>
                      <a:pt x="1255" y="16895"/>
                    </a:lnTo>
                    <a:lnTo>
                      <a:pt x="1270" y="16895"/>
                    </a:lnTo>
                    <a:close/>
                    <a:moveTo>
                      <a:pt x="20136" y="20073"/>
                    </a:moveTo>
                    <a:lnTo>
                      <a:pt x="20121" y="20073"/>
                    </a:lnTo>
                    <a:lnTo>
                      <a:pt x="20136" y="20256"/>
                    </a:lnTo>
                    <a:lnTo>
                      <a:pt x="20136" y="20073"/>
                    </a:lnTo>
                    <a:close/>
                    <a:moveTo>
                      <a:pt x="20300" y="20378"/>
                    </a:moveTo>
                    <a:lnTo>
                      <a:pt x="20256" y="20378"/>
                    </a:lnTo>
                    <a:lnTo>
                      <a:pt x="20226" y="20439"/>
                    </a:lnTo>
                    <a:lnTo>
                      <a:pt x="20226" y="20500"/>
                    </a:lnTo>
                    <a:lnTo>
                      <a:pt x="20211" y="20622"/>
                    </a:lnTo>
                    <a:lnTo>
                      <a:pt x="20211" y="20683"/>
                    </a:lnTo>
                    <a:lnTo>
                      <a:pt x="20241" y="20683"/>
                    </a:lnTo>
                    <a:lnTo>
                      <a:pt x="20256" y="20622"/>
                    </a:lnTo>
                    <a:lnTo>
                      <a:pt x="20285" y="20622"/>
                    </a:lnTo>
                    <a:lnTo>
                      <a:pt x="20285" y="20561"/>
                    </a:lnTo>
                    <a:lnTo>
                      <a:pt x="20300" y="20439"/>
                    </a:lnTo>
                    <a:lnTo>
                      <a:pt x="20300" y="20378"/>
                    </a:lnTo>
                    <a:close/>
                    <a:moveTo>
                      <a:pt x="20300" y="19708"/>
                    </a:moveTo>
                    <a:lnTo>
                      <a:pt x="20271" y="19708"/>
                    </a:lnTo>
                    <a:lnTo>
                      <a:pt x="20285" y="19526"/>
                    </a:lnTo>
                    <a:lnTo>
                      <a:pt x="20211" y="19526"/>
                    </a:lnTo>
                    <a:lnTo>
                      <a:pt x="20256" y="19708"/>
                    </a:lnTo>
                    <a:lnTo>
                      <a:pt x="20285" y="19891"/>
                    </a:lnTo>
                    <a:lnTo>
                      <a:pt x="20300" y="19891"/>
                    </a:lnTo>
                    <a:lnTo>
                      <a:pt x="20300" y="19708"/>
                    </a:lnTo>
                    <a:close/>
                    <a:moveTo>
                      <a:pt x="20300" y="19526"/>
                    </a:moveTo>
                    <a:lnTo>
                      <a:pt x="20285" y="19343"/>
                    </a:lnTo>
                    <a:lnTo>
                      <a:pt x="20285" y="19526"/>
                    </a:lnTo>
                    <a:lnTo>
                      <a:pt x="20300" y="19526"/>
                    </a:lnTo>
                    <a:close/>
                    <a:moveTo>
                      <a:pt x="20510" y="21356"/>
                    </a:moveTo>
                    <a:lnTo>
                      <a:pt x="20495" y="21295"/>
                    </a:lnTo>
                    <a:lnTo>
                      <a:pt x="20465" y="21233"/>
                    </a:lnTo>
                    <a:lnTo>
                      <a:pt x="20450" y="21172"/>
                    </a:lnTo>
                    <a:lnTo>
                      <a:pt x="20435" y="21172"/>
                    </a:lnTo>
                    <a:lnTo>
                      <a:pt x="20435" y="21050"/>
                    </a:lnTo>
                    <a:lnTo>
                      <a:pt x="20450" y="20989"/>
                    </a:lnTo>
                    <a:lnTo>
                      <a:pt x="20450" y="20928"/>
                    </a:lnTo>
                    <a:lnTo>
                      <a:pt x="20465" y="20867"/>
                    </a:lnTo>
                    <a:lnTo>
                      <a:pt x="20435" y="20745"/>
                    </a:lnTo>
                    <a:lnTo>
                      <a:pt x="20427" y="20683"/>
                    </a:lnTo>
                    <a:lnTo>
                      <a:pt x="20420" y="20622"/>
                    </a:lnTo>
                    <a:lnTo>
                      <a:pt x="20420" y="20500"/>
                    </a:lnTo>
                    <a:lnTo>
                      <a:pt x="20390" y="20500"/>
                    </a:lnTo>
                    <a:lnTo>
                      <a:pt x="20390" y="20683"/>
                    </a:lnTo>
                    <a:lnTo>
                      <a:pt x="20375" y="20683"/>
                    </a:lnTo>
                    <a:lnTo>
                      <a:pt x="20375" y="20622"/>
                    </a:lnTo>
                    <a:lnTo>
                      <a:pt x="20390" y="20683"/>
                    </a:lnTo>
                    <a:lnTo>
                      <a:pt x="20390" y="20500"/>
                    </a:lnTo>
                    <a:lnTo>
                      <a:pt x="20375" y="20439"/>
                    </a:lnTo>
                    <a:lnTo>
                      <a:pt x="20360" y="20439"/>
                    </a:lnTo>
                    <a:lnTo>
                      <a:pt x="20360" y="20928"/>
                    </a:lnTo>
                    <a:lnTo>
                      <a:pt x="20345" y="20989"/>
                    </a:lnTo>
                    <a:lnTo>
                      <a:pt x="20345" y="21111"/>
                    </a:lnTo>
                    <a:lnTo>
                      <a:pt x="20330" y="21233"/>
                    </a:lnTo>
                    <a:lnTo>
                      <a:pt x="20330" y="21142"/>
                    </a:lnTo>
                    <a:lnTo>
                      <a:pt x="20328" y="21050"/>
                    </a:lnTo>
                    <a:lnTo>
                      <a:pt x="20324" y="20958"/>
                    </a:lnTo>
                    <a:lnTo>
                      <a:pt x="20315" y="20867"/>
                    </a:lnTo>
                    <a:lnTo>
                      <a:pt x="20345" y="20867"/>
                    </a:lnTo>
                    <a:lnTo>
                      <a:pt x="20360" y="20928"/>
                    </a:lnTo>
                    <a:lnTo>
                      <a:pt x="20360" y="20439"/>
                    </a:lnTo>
                    <a:lnTo>
                      <a:pt x="20345" y="20439"/>
                    </a:lnTo>
                    <a:lnTo>
                      <a:pt x="20285" y="20683"/>
                    </a:lnTo>
                    <a:lnTo>
                      <a:pt x="20300" y="20683"/>
                    </a:lnTo>
                    <a:lnTo>
                      <a:pt x="20280" y="20775"/>
                    </a:lnTo>
                    <a:lnTo>
                      <a:pt x="20246" y="20958"/>
                    </a:lnTo>
                    <a:lnTo>
                      <a:pt x="20226" y="21050"/>
                    </a:lnTo>
                    <a:lnTo>
                      <a:pt x="20211" y="21050"/>
                    </a:lnTo>
                    <a:lnTo>
                      <a:pt x="20211" y="21172"/>
                    </a:lnTo>
                    <a:lnTo>
                      <a:pt x="20226" y="21172"/>
                    </a:lnTo>
                    <a:lnTo>
                      <a:pt x="20226" y="21111"/>
                    </a:lnTo>
                    <a:lnTo>
                      <a:pt x="20241" y="21050"/>
                    </a:lnTo>
                    <a:lnTo>
                      <a:pt x="20256" y="21111"/>
                    </a:lnTo>
                    <a:lnTo>
                      <a:pt x="20256" y="21172"/>
                    </a:lnTo>
                    <a:lnTo>
                      <a:pt x="20271" y="21233"/>
                    </a:lnTo>
                    <a:lnTo>
                      <a:pt x="20293" y="21289"/>
                    </a:lnTo>
                    <a:lnTo>
                      <a:pt x="20313" y="21356"/>
                    </a:lnTo>
                    <a:lnTo>
                      <a:pt x="20331" y="21422"/>
                    </a:lnTo>
                    <a:lnTo>
                      <a:pt x="20345" y="21478"/>
                    </a:lnTo>
                    <a:lnTo>
                      <a:pt x="20345" y="21295"/>
                    </a:lnTo>
                    <a:lnTo>
                      <a:pt x="20405" y="21295"/>
                    </a:lnTo>
                    <a:lnTo>
                      <a:pt x="20405" y="21417"/>
                    </a:lnTo>
                    <a:lnTo>
                      <a:pt x="20390" y="21478"/>
                    </a:lnTo>
                    <a:lnTo>
                      <a:pt x="20390" y="21600"/>
                    </a:lnTo>
                    <a:lnTo>
                      <a:pt x="20435" y="21600"/>
                    </a:lnTo>
                    <a:lnTo>
                      <a:pt x="20435" y="21539"/>
                    </a:lnTo>
                    <a:lnTo>
                      <a:pt x="20465" y="21478"/>
                    </a:lnTo>
                    <a:lnTo>
                      <a:pt x="20495" y="21478"/>
                    </a:lnTo>
                    <a:lnTo>
                      <a:pt x="20495" y="21417"/>
                    </a:lnTo>
                    <a:lnTo>
                      <a:pt x="20510" y="21417"/>
                    </a:lnTo>
                    <a:lnTo>
                      <a:pt x="20510" y="21356"/>
                    </a:lnTo>
                    <a:close/>
                    <a:moveTo>
                      <a:pt x="21128" y="8811"/>
                    </a:moveTo>
                    <a:lnTo>
                      <a:pt x="21122" y="8759"/>
                    </a:lnTo>
                    <a:lnTo>
                      <a:pt x="21122" y="8805"/>
                    </a:lnTo>
                    <a:lnTo>
                      <a:pt x="21128" y="8811"/>
                    </a:lnTo>
                    <a:close/>
                    <a:moveTo>
                      <a:pt x="21301" y="5840"/>
                    </a:moveTo>
                    <a:lnTo>
                      <a:pt x="21286" y="5840"/>
                    </a:lnTo>
                    <a:lnTo>
                      <a:pt x="21301" y="6022"/>
                    </a:lnTo>
                    <a:lnTo>
                      <a:pt x="21301" y="5840"/>
                    </a:lnTo>
                    <a:close/>
                    <a:moveTo>
                      <a:pt x="21436" y="16241"/>
                    </a:moveTo>
                    <a:lnTo>
                      <a:pt x="21404" y="16241"/>
                    </a:lnTo>
                    <a:lnTo>
                      <a:pt x="21347" y="16424"/>
                    </a:lnTo>
                    <a:lnTo>
                      <a:pt x="21346" y="16424"/>
                    </a:lnTo>
                    <a:lnTo>
                      <a:pt x="21376" y="16606"/>
                    </a:lnTo>
                    <a:lnTo>
                      <a:pt x="21391" y="16789"/>
                    </a:lnTo>
                    <a:lnTo>
                      <a:pt x="21406" y="16789"/>
                    </a:lnTo>
                    <a:lnTo>
                      <a:pt x="21406" y="16606"/>
                    </a:lnTo>
                    <a:lnTo>
                      <a:pt x="21391" y="16606"/>
                    </a:lnTo>
                    <a:lnTo>
                      <a:pt x="21406" y="16424"/>
                    </a:lnTo>
                    <a:lnTo>
                      <a:pt x="21421" y="16424"/>
                    </a:lnTo>
                    <a:lnTo>
                      <a:pt x="21436" y="16241"/>
                    </a:lnTo>
                    <a:close/>
                    <a:moveTo>
                      <a:pt x="21451" y="5840"/>
                    </a:moveTo>
                    <a:lnTo>
                      <a:pt x="21421" y="5840"/>
                    </a:lnTo>
                    <a:lnTo>
                      <a:pt x="21421" y="6022"/>
                    </a:lnTo>
                    <a:lnTo>
                      <a:pt x="21436" y="6022"/>
                    </a:lnTo>
                    <a:lnTo>
                      <a:pt x="21451" y="5840"/>
                    </a:lnTo>
                    <a:close/>
                    <a:moveTo>
                      <a:pt x="21466" y="5475"/>
                    </a:moveTo>
                    <a:lnTo>
                      <a:pt x="21391" y="5475"/>
                    </a:lnTo>
                    <a:lnTo>
                      <a:pt x="21361" y="5657"/>
                    </a:lnTo>
                    <a:lnTo>
                      <a:pt x="21421" y="5840"/>
                    </a:lnTo>
                    <a:lnTo>
                      <a:pt x="21451" y="5657"/>
                    </a:lnTo>
                    <a:lnTo>
                      <a:pt x="21466" y="5657"/>
                    </a:lnTo>
                    <a:lnTo>
                      <a:pt x="21466" y="5475"/>
                    </a:lnTo>
                    <a:close/>
                    <a:moveTo>
                      <a:pt x="21480" y="5657"/>
                    </a:moveTo>
                    <a:lnTo>
                      <a:pt x="21466" y="5657"/>
                    </a:lnTo>
                    <a:lnTo>
                      <a:pt x="21466" y="5840"/>
                    </a:lnTo>
                    <a:lnTo>
                      <a:pt x="21480" y="5840"/>
                    </a:lnTo>
                    <a:lnTo>
                      <a:pt x="21480" y="5657"/>
                    </a:lnTo>
                    <a:close/>
                    <a:moveTo>
                      <a:pt x="21555" y="14756"/>
                    </a:moveTo>
                    <a:lnTo>
                      <a:pt x="21510" y="14573"/>
                    </a:lnTo>
                    <a:lnTo>
                      <a:pt x="21495" y="14695"/>
                    </a:lnTo>
                    <a:lnTo>
                      <a:pt x="21495" y="14756"/>
                    </a:lnTo>
                    <a:lnTo>
                      <a:pt x="21480" y="14878"/>
                    </a:lnTo>
                    <a:lnTo>
                      <a:pt x="21495" y="14878"/>
                    </a:lnTo>
                    <a:lnTo>
                      <a:pt x="21510" y="14939"/>
                    </a:lnTo>
                    <a:lnTo>
                      <a:pt x="21525" y="14817"/>
                    </a:lnTo>
                    <a:lnTo>
                      <a:pt x="21540" y="14817"/>
                    </a:lnTo>
                    <a:lnTo>
                      <a:pt x="21555" y="14756"/>
                    </a:lnTo>
                    <a:close/>
                    <a:moveTo>
                      <a:pt x="21585" y="9257"/>
                    </a:moveTo>
                    <a:lnTo>
                      <a:pt x="21570" y="9195"/>
                    </a:lnTo>
                    <a:lnTo>
                      <a:pt x="21570" y="9257"/>
                    </a:lnTo>
                    <a:lnTo>
                      <a:pt x="21585" y="9257"/>
                    </a:lnTo>
                    <a:close/>
                    <a:moveTo>
                      <a:pt x="21600" y="8951"/>
                    </a:moveTo>
                    <a:lnTo>
                      <a:pt x="21585" y="8890"/>
                    </a:lnTo>
                    <a:lnTo>
                      <a:pt x="21585" y="8951"/>
                    </a:lnTo>
                    <a:lnTo>
                      <a:pt x="21570" y="9012"/>
                    </a:lnTo>
                    <a:lnTo>
                      <a:pt x="21600" y="9012"/>
                    </a:lnTo>
                    <a:lnTo>
                      <a:pt x="21600" y="8951"/>
                    </a:lnTo>
                    <a:close/>
                    <a:moveTo>
                      <a:pt x="1300" y="16956"/>
                    </a:moveTo>
                    <a:lnTo>
                      <a:pt x="1285" y="16956"/>
                    </a:lnTo>
                    <a:lnTo>
                      <a:pt x="1270" y="17017"/>
                    </a:lnTo>
                    <a:lnTo>
                      <a:pt x="1285" y="17078"/>
                    </a:lnTo>
                    <a:lnTo>
                      <a:pt x="1300" y="17017"/>
                    </a:lnTo>
                    <a:lnTo>
                      <a:pt x="1300" y="16956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840" name="object 31"/>
            <p:cNvGrpSpPr/>
            <p:nvPr/>
          </p:nvGrpSpPr>
          <p:grpSpPr>
            <a:xfrm>
              <a:off x="76746" y="82887"/>
              <a:ext cx="6092190" cy="1475647"/>
              <a:chOff x="0" y="0"/>
              <a:chExt cx="6092189" cy="1475646"/>
            </a:xfrm>
          </p:grpSpPr>
          <p:sp>
            <p:nvSpPr>
              <p:cNvPr id="2760" name="Forma"/>
              <p:cNvSpPr/>
              <p:nvPr/>
            </p:nvSpPr>
            <p:spPr>
              <a:xfrm>
                <a:off x="0" y="491178"/>
                <a:ext cx="2131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2962" y="10801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61" name="Forma"/>
              <p:cNvSpPr/>
              <p:nvPr/>
            </p:nvSpPr>
            <p:spPr>
              <a:xfrm>
                <a:off x="17042" y="484778"/>
                <a:ext cx="17058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04" y="16197"/>
                    </a:lnTo>
                    <a:lnTo>
                      <a:pt x="0" y="21600"/>
                    </a:lnTo>
                    <a:lnTo>
                      <a:pt x="16213" y="21600"/>
                    </a:lnTo>
                    <a:lnTo>
                      <a:pt x="16213" y="16197"/>
                    </a:lnTo>
                    <a:lnTo>
                      <a:pt x="21600" y="54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62" name="Triangolo"/>
              <p:cNvSpPr/>
              <p:nvPr/>
            </p:nvSpPr>
            <p:spPr>
              <a:xfrm>
                <a:off x="29882" y="4763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63" name="Forma"/>
              <p:cNvSpPr/>
              <p:nvPr/>
            </p:nvSpPr>
            <p:spPr>
              <a:xfrm>
                <a:off x="44805" y="6442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10800" y="10799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64" name="Triangolo"/>
              <p:cNvSpPr/>
              <p:nvPr/>
            </p:nvSpPr>
            <p:spPr>
              <a:xfrm>
                <a:off x="51199" y="6421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65" name="Forma"/>
              <p:cNvSpPr/>
              <p:nvPr/>
            </p:nvSpPr>
            <p:spPr>
              <a:xfrm>
                <a:off x="115100" y="86542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7207" y="10799"/>
                    </a:lnTo>
                    <a:lnTo>
                      <a:pt x="14414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66" name="Forma"/>
              <p:cNvSpPr/>
              <p:nvPr/>
            </p:nvSpPr>
            <p:spPr>
              <a:xfrm>
                <a:off x="119411" y="84840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67" name="Forma"/>
              <p:cNvSpPr/>
              <p:nvPr/>
            </p:nvSpPr>
            <p:spPr>
              <a:xfrm>
                <a:off x="123672" y="8569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68" name="Forma"/>
              <p:cNvSpPr/>
              <p:nvPr/>
            </p:nvSpPr>
            <p:spPr>
              <a:xfrm>
                <a:off x="933653" y="123298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7199"/>
                    </a:lnTo>
                    <a:lnTo>
                      <a:pt x="0" y="14401"/>
                    </a:lnTo>
                    <a:lnTo>
                      <a:pt x="7207" y="21600"/>
                    </a:lnTo>
                    <a:lnTo>
                      <a:pt x="14414" y="21600"/>
                    </a:lnTo>
                    <a:lnTo>
                      <a:pt x="14414" y="14401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69" name="Forma"/>
              <p:cNvSpPr/>
              <p:nvPr/>
            </p:nvSpPr>
            <p:spPr>
              <a:xfrm>
                <a:off x="1093577" y="1228998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14392"/>
                    </a:lnTo>
                    <a:lnTo>
                      <a:pt x="10784" y="7186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1078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70" name="Forma"/>
              <p:cNvSpPr/>
              <p:nvPr/>
            </p:nvSpPr>
            <p:spPr>
              <a:xfrm>
                <a:off x="1104188" y="1241749"/>
                <a:ext cx="17057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8"/>
                    </a:moveTo>
                    <a:lnTo>
                      <a:pt x="16196" y="9261"/>
                    </a:lnTo>
                    <a:lnTo>
                      <a:pt x="16196" y="6174"/>
                    </a:lnTo>
                    <a:lnTo>
                      <a:pt x="5405" y="0"/>
                    </a:lnTo>
                    <a:lnTo>
                      <a:pt x="0" y="0"/>
                    </a:lnTo>
                    <a:lnTo>
                      <a:pt x="81" y="6414"/>
                    </a:lnTo>
                    <a:lnTo>
                      <a:pt x="676" y="11961"/>
                    </a:lnTo>
                    <a:lnTo>
                      <a:pt x="2285" y="16929"/>
                    </a:lnTo>
                    <a:lnTo>
                      <a:pt x="5405" y="21600"/>
                    </a:lnTo>
                    <a:lnTo>
                      <a:pt x="21600" y="123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71" name="Forma"/>
              <p:cNvSpPr/>
              <p:nvPr/>
            </p:nvSpPr>
            <p:spPr>
              <a:xfrm>
                <a:off x="1117021" y="12992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60"/>
                    </a:moveTo>
                    <a:lnTo>
                      <a:pt x="14381" y="0"/>
                    </a:lnTo>
                    <a:lnTo>
                      <a:pt x="0" y="10692"/>
                    </a:lnTo>
                    <a:lnTo>
                      <a:pt x="0" y="18723"/>
                    </a:lnTo>
                    <a:lnTo>
                      <a:pt x="21600" y="21600"/>
                    </a:lnTo>
                    <a:lnTo>
                      <a:pt x="21600" y="26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72" name="Triangolo"/>
              <p:cNvSpPr/>
              <p:nvPr/>
            </p:nvSpPr>
            <p:spPr>
              <a:xfrm>
                <a:off x="1117021" y="12375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73" name="Forma"/>
              <p:cNvSpPr/>
              <p:nvPr/>
            </p:nvSpPr>
            <p:spPr>
              <a:xfrm>
                <a:off x="1125499" y="1311319"/>
                <a:ext cx="29846" cy="1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89"/>
                    </a:moveTo>
                    <a:lnTo>
                      <a:pt x="18520" y="7645"/>
                    </a:lnTo>
                    <a:lnTo>
                      <a:pt x="13410" y="4879"/>
                    </a:lnTo>
                    <a:lnTo>
                      <a:pt x="2032" y="1099"/>
                    </a:lnTo>
                    <a:lnTo>
                      <a:pt x="0" y="0"/>
                    </a:lnTo>
                    <a:lnTo>
                      <a:pt x="0" y="7645"/>
                    </a:lnTo>
                    <a:lnTo>
                      <a:pt x="3088" y="12287"/>
                    </a:lnTo>
                    <a:lnTo>
                      <a:pt x="3088" y="21600"/>
                    </a:lnTo>
                    <a:lnTo>
                      <a:pt x="21600" y="7645"/>
                    </a:lnTo>
                    <a:lnTo>
                      <a:pt x="21600" y="298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74" name="Forma"/>
              <p:cNvSpPr/>
              <p:nvPr/>
            </p:nvSpPr>
            <p:spPr>
              <a:xfrm>
                <a:off x="1129766" y="1224743"/>
                <a:ext cx="25579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4"/>
                    </a:moveTo>
                    <a:lnTo>
                      <a:pt x="14403" y="0"/>
                    </a:lnTo>
                    <a:lnTo>
                      <a:pt x="3603" y="0"/>
                    </a:lnTo>
                    <a:lnTo>
                      <a:pt x="0" y="14394"/>
                    </a:lnTo>
                    <a:lnTo>
                      <a:pt x="0" y="21600"/>
                    </a:lnTo>
                    <a:lnTo>
                      <a:pt x="5405" y="20482"/>
                    </a:lnTo>
                    <a:lnTo>
                      <a:pt x="16205" y="15534"/>
                    </a:lnTo>
                    <a:lnTo>
                      <a:pt x="21600" y="1439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75" name="Quadrato"/>
              <p:cNvSpPr/>
              <p:nvPr/>
            </p:nvSpPr>
            <p:spPr>
              <a:xfrm>
                <a:off x="1155394" y="131407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76" name="Forma"/>
              <p:cNvSpPr/>
              <p:nvPr/>
            </p:nvSpPr>
            <p:spPr>
              <a:xfrm>
                <a:off x="1161789" y="1322546"/>
                <a:ext cx="12701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1"/>
                    </a:moveTo>
                    <a:lnTo>
                      <a:pt x="10785" y="5401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0"/>
                    </a:lnTo>
                    <a:lnTo>
                      <a:pt x="21600" y="54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77" name="Forma"/>
              <p:cNvSpPr/>
              <p:nvPr/>
            </p:nvSpPr>
            <p:spPr>
              <a:xfrm>
                <a:off x="1121244" y="1280026"/>
                <a:ext cx="639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7"/>
                    </a:moveTo>
                    <a:lnTo>
                      <a:pt x="19215" y="12268"/>
                    </a:lnTo>
                    <a:lnTo>
                      <a:pt x="13904" y="9332"/>
                    </a:lnTo>
                    <a:lnTo>
                      <a:pt x="11519" y="7203"/>
                    </a:lnTo>
                    <a:lnTo>
                      <a:pt x="11519" y="10794"/>
                    </a:lnTo>
                    <a:lnTo>
                      <a:pt x="10081" y="10794"/>
                    </a:lnTo>
                    <a:lnTo>
                      <a:pt x="10081" y="14397"/>
                    </a:lnTo>
                    <a:lnTo>
                      <a:pt x="8640" y="14397"/>
                    </a:lnTo>
                    <a:lnTo>
                      <a:pt x="7199" y="10794"/>
                    </a:lnTo>
                    <a:lnTo>
                      <a:pt x="7199" y="3602"/>
                    </a:lnTo>
                    <a:lnTo>
                      <a:pt x="5757" y="3602"/>
                    </a:lnTo>
                    <a:lnTo>
                      <a:pt x="4320" y="0"/>
                    </a:lnTo>
                    <a:lnTo>
                      <a:pt x="2879" y="0"/>
                    </a:lnTo>
                    <a:lnTo>
                      <a:pt x="2879" y="7203"/>
                    </a:lnTo>
                    <a:lnTo>
                      <a:pt x="0" y="7203"/>
                    </a:lnTo>
                    <a:lnTo>
                      <a:pt x="22" y="14461"/>
                    </a:lnTo>
                    <a:lnTo>
                      <a:pt x="957" y="16805"/>
                    </a:lnTo>
                    <a:lnTo>
                      <a:pt x="1429" y="14461"/>
                    </a:lnTo>
                    <a:lnTo>
                      <a:pt x="1437" y="10794"/>
                    </a:lnTo>
                    <a:lnTo>
                      <a:pt x="2879" y="10794"/>
                    </a:lnTo>
                    <a:lnTo>
                      <a:pt x="4320" y="14397"/>
                    </a:lnTo>
                    <a:lnTo>
                      <a:pt x="4320" y="21600"/>
                    </a:lnTo>
                    <a:lnTo>
                      <a:pt x="5757" y="21600"/>
                    </a:lnTo>
                    <a:lnTo>
                      <a:pt x="5757" y="17998"/>
                    </a:lnTo>
                    <a:lnTo>
                      <a:pt x="7199" y="17998"/>
                    </a:lnTo>
                    <a:lnTo>
                      <a:pt x="12081" y="15923"/>
                    </a:lnTo>
                    <a:lnTo>
                      <a:pt x="16019" y="14848"/>
                    </a:lnTo>
                    <a:lnTo>
                      <a:pt x="19146" y="14461"/>
                    </a:lnTo>
                    <a:lnTo>
                      <a:pt x="21600" y="14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78" name="Triangolo"/>
              <p:cNvSpPr/>
              <p:nvPr/>
            </p:nvSpPr>
            <p:spPr>
              <a:xfrm>
                <a:off x="1249184" y="11950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79" name="Forma"/>
              <p:cNvSpPr/>
              <p:nvPr/>
            </p:nvSpPr>
            <p:spPr>
              <a:xfrm>
                <a:off x="1498587" y="13055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80" name="Triangolo"/>
              <p:cNvSpPr/>
              <p:nvPr/>
            </p:nvSpPr>
            <p:spPr>
              <a:xfrm>
                <a:off x="1504981" y="13098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81" name="Triangolo"/>
              <p:cNvSpPr/>
              <p:nvPr/>
            </p:nvSpPr>
            <p:spPr>
              <a:xfrm>
                <a:off x="1585982" y="10248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82" name="Forma"/>
              <p:cNvSpPr/>
              <p:nvPr/>
            </p:nvSpPr>
            <p:spPr>
              <a:xfrm>
                <a:off x="1617960" y="1156697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84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784" y="14401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83" name="Forma"/>
              <p:cNvSpPr/>
              <p:nvPr/>
            </p:nvSpPr>
            <p:spPr>
              <a:xfrm>
                <a:off x="1811896" y="984498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1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84" name="Triangolo"/>
              <p:cNvSpPr/>
              <p:nvPr/>
            </p:nvSpPr>
            <p:spPr>
              <a:xfrm>
                <a:off x="1820468" y="97386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85" name="Forma"/>
              <p:cNvSpPr/>
              <p:nvPr/>
            </p:nvSpPr>
            <p:spPr>
              <a:xfrm>
                <a:off x="1841741" y="0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185" y="0"/>
                    </a:lnTo>
                    <a:lnTo>
                      <a:pt x="0" y="0"/>
                    </a:lnTo>
                    <a:lnTo>
                      <a:pt x="718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86" name="Forma"/>
              <p:cNvSpPr/>
              <p:nvPr/>
            </p:nvSpPr>
            <p:spPr>
              <a:xfrm>
                <a:off x="1875840" y="16986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415" y="7186"/>
                    </a:lnTo>
                    <a:lnTo>
                      <a:pt x="7208" y="0"/>
                    </a:lnTo>
                    <a:lnTo>
                      <a:pt x="7208" y="7186"/>
                    </a:lnTo>
                    <a:lnTo>
                      <a:pt x="0" y="14392"/>
                    </a:lnTo>
                    <a:lnTo>
                      <a:pt x="7208" y="14392"/>
                    </a:lnTo>
                    <a:lnTo>
                      <a:pt x="14415" y="21600"/>
                    </a:lnTo>
                    <a:lnTo>
                      <a:pt x="21600" y="21600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87" name="Triangolo"/>
              <p:cNvSpPr/>
              <p:nvPr/>
            </p:nvSpPr>
            <p:spPr>
              <a:xfrm>
                <a:off x="1890807" y="12609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88" name="Triangolo"/>
              <p:cNvSpPr/>
              <p:nvPr/>
            </p:nvSpPr>
            <p:spPr>
              <a:xfrm>
                <a:off x="1897201" y="12736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89" name="Forma"/>
              <p:cNvSpPr/>
              <p:nvPr/>
            </p:nvSpPr>
            <p:spPr>
              <a:xfrm>
                <a:off x="1909953" y="1256665"/>
                <a:ext cx="2984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5110" y="13658"/>
                    </a:lnTo>
                    <a:lnTo>
                      <a:pt x="10800" y="6747"/>
                    </a:lnTo>
                    <a:lnTo>
                      <a:pt x="16489" y="184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90" name="Forma"/>
              <p:cNvSpPr/>
              <p:nvPr/>
            </p:nvSpPr>
            <p:spPr>
              <a:xfrm>
                <a:off x="1931263" y="128430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20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91" name="Forma"/>
              <p:cNvSpPr/>
              <p:nvPr/>
            </p:nvSpPr>
            <p:spPr>
              <a:xfrm>
                <a:off x="1948363" y="129068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92" name="Forma"/>
              <p:cNvSpPr/>
              <p:nvPr/>
            </p:nvSpPr>
            <p:spPr>
              <a:xfrm>
                <a:off x="1944052" y="1258767"/>
                <a:ext cx="18124" cy="34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8740" y="5654"/>
                    </a:lnTo>
                    <a:lnTo>
                      <a:pt x="10171" y="0"/>
                    </a:lnTo>
                    <a:lnTo>
                      <a:pt x="7144" y="4468"/>
                    </a:lnTo>
                    <a:lnTo>
                      <a:pt x="3027" y="14430"/>
                    </a:lnTo>
                    <a:lnTo>
                      <a:pt x="0" y="18906"/>
                    </a:lnTo>
                    <a:lnTo>
                      <a:pt x="5086" y="18906"/>
                    </a:lnTo>
                    <a:lnTo>
                      <a:pt x="10171" y="21600"/>
                    </a:lnTo>
                    <a:lnTo>
                      <a:pt x="18740" y="15946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93" name="Forma"/>
              <p:cNvSpPr/>
              <p:nvPr/>
            </p:nvSpPr>
            <p:spPr>
              <a:xfrm>
                <a:off x="1956841" y="1235399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14414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94" name="Forma"/>
              <p:cNvSpPr/>
              <p:nvPr/>
            </p:nvSpPr>
            <p:spPr>
              <a:xfrm>
                <a:off x="1986686" y="124816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414" y="21600"/>
                    </a:lnTo>
                    <a:lnTo>
                      <a:pt x="14414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95" name="Forma"/>
              <p:cNvSpPr/>
              <p:nvPr/>
            </p:nvSpPr>
            <p:spPr>
              <a:xfrm>
                <a:off x="1973897" y="1254512"/>
                <a:ext cx="59691" cy="55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4"/>
                    </a:moveTo>
                    <a:lnTo>
                      <a:pt x="19284" y="5141"/>
                    </a:lnTo>
                    <a:lnTo>
                      <a:pt x="14656" y="1503"/>
                    </a:lnTo>
                    <a:lnTo>
                      <a:pt x="12344" y="0"/>
                    </a:lnTo>
                    <a:lnTo>
                      <a:pt x="10800" y="0"/>
                    </a:lnTo>
                    <a:lnTo>
                      <a:pt x="9256" y="1662"/>
                    </a:lnTo>
                    <a:lnTo>
                      <a:pt x="7716" y="1662"/>
                    </a:lnTo>
                    <a:lnTo>
                      <a:pt x="7716" y="3320"/>
                    </a:lnTo>
                    <a:lnTo>
                      <a:pt x="9256" y="3320"/>
                    </a:lnTo>
                    <a:lnTo>
                      <a:pt x="6944" y="8049"/>
                    </a:lnTo>
                    <a:lnTo>
                      <a:pt x="2316" y="16876"/>
                    </a:lnTo>
                    <a:lnTo>
                      <a:pt x="0" y="21600"/>
                    </a:lnTo>
                    <a:lnTo>
                      <a:pt x="2555" y="21575"/>
                    </a:lnTo>
                    <a:lnTo>
                      <a:pt x="5400" y="21392"/>
                    </a:lnTo>
                    <a:lnTo>
                      <a:pt x="8245" y="20901"/>
                    </a:lnTo>
                    <a:lnTo>
                      <a:pt x="10800" y="19938"/>
                    </a:lnTo>
                    <a:lnTo>
                      <a:pt x="12344" y="19938"/>
                    </a:lnTo>
                    <a:lnTo>
                      <a:pt x="13884" y="21600"/>
                    </a:lnTo>
                    <a:lnTo>
                      <a:pt x="18512" y="21600"/>
                    </a:lnTo>
                    <a:lnTo>
                      <a:pt x="17813" y="19938"/>
                    </a:lnTo>
                    <a:lnTo>
                      <a:pt x="17358" y="18846"/>
                    </a:lnTo>
                    <a:lnTo>
                      <a:pt x="15042" y="12723"/>
                    </a:lnTo>
                    <a:lnTo>
                      <a:pt x="13884" y="9969"/>
                    </a:lnTo>
                    <a:lnTo>
                      <a:pt x="18512" y="8307"/>
                    </a:lnTo>
                    <a:lnTo>
                      <a:pt x="21600" y="664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96" name="Forma"/>
              <p:cNvSpPr/>
              <p:nvPr/>
            </p:nvSpPr>
            <p:spPr>
              <a:xfrm>
                <a:off x="2031498" y="12609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97" name="Forma"/>
              <p:cNvSpPr/>
              <p:nvPr/>
            </p:nvSpPr>
            <p:spPr>
              <a:xfrm>
                <a:off x="2140166" y="1226896"/>
                <a:ext cx="1705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6195" y="10785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5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98" name="Forma"/>
              <p:cNvSpPr/>
              <p:nvPr/>
            </p:nvSpPr>
            <p:spPr>
              <a:xfrm>
                <a:off x="2155132" y="125666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82"/>
                    </a:lnTo>
                    <a:lnTo>
                      <a:pt x="10784" y="10782"/>
                    </a:lnTo>
                    <a:lnTo>
                      <a:pt x="10784" y="21600"/>
                    </a:lnTo>
                    <a:lnTo>
                      <a:pt x="21600" y="107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99" name="Triangolo"/>
              <p:cNvSpPr/>
              <p:nvPr/>
            </p:nvSpPr>
            <p:spPr>
              <a:xfrm>
                <a:off x="2161527" y="12247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00" name="Forma"/>
              <p:cNvSpPr/>
              <p:nvPr/>
            </p:nvSpPr>
            <p:spPr>
              <a:xfrm>
                <a:off x="2157222" y="1267263"/>
                <a:ext cx="21311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0"/>
                    </a:moveTo>
                    <a:lnTo>
                      <a:pt x="4312" y="0"/>
                    </a:lnTo>
                    <a:lnTo>
                      <a:pt x="4312" y="8640"/>
                    </a:lnTo>
                    <a:lnTo>
                      <a:pt x="0" y="12960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17288" y="17280"/>
                    </a:lnTo>
                    <a:lnTo>
                      <a:pt x="21600" y="172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01" name="Forma"/>
              <p:cNvSpPr/>
              <p:nvPr/>
            </p:nvSpPr>
            <p:spPr>
              <a:xfrm>
                <a:off x="2182799" y="1222642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7208" y="0"/>
                    </a:lnTo>
                    <a:lnTo>
                      <a:pt x="0" y="10817"/>
                    </a:lnTo>
                    <a:lnTo>
                      <a:pt x="7208" y="10817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02" name="Triangolo"/>
              <p:cNvSpPr/>
              <p:nvPr/>
            </p:nvSpPr>
            <p:spPr>
              <a:xfrm>
                <a:off x="2323528" y="12120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03" name="Forma"/>
              <p:cNvSpPr/>
              <p:nvPr/>
            </p:nvSpPr>
            <p:spPr>
              <a:xfrm>
                <a:off x="2355392" y="1216234"/>
                <a:ext cx="14987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7"/>
                    </a:moveTo>
                    <a:lnTo>
                      <a:pt x="15469" y="10806"/>
                    </a:lnTo>
                    <a:lnTo>
                      <a:pt x="15469" y="3602"/>
                    </a:lnTo>
                    <a:lnTo>
                      <a:pt x="9318" y="3602"/>
                    </a:lnTo>
                    <a:lnTo>
                      <a:pt x="3168" y="0"/>
                    </a:lnTo>
                    <a:lnTo>
                      <a:pt x="0" y="12494"/>
                    </a:lnTo>
                    <a:lnTo>
                      <a:pt x="860" y="18901"/>
                    </a:lnTo>
                    <a:lnTo>
                      <a:pt x="7488" y="21266"/>
                    </a:lnTo>
                    <a:lnTo>
                      <a:pt x="21600" y="21600"/>
                    </a:lnTo>
                    <a:lnTo>
                      <a:pt x="21600" y="14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04" name="Forma"/>
              <p:cNvSpPr/>
              <p:nvPr/>
            </p:nvSpPr>
            <p:spPr>
              <a:xfrm>
                <a:off x="2374646" y="1220489"/>
                <a:ext cx="21324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862" y="16203"/>
                    </a:lnTo>
                    <a:lnTo>
                      <a:pt x="11333" y="10795"/>
                    </a:lnTo>
                    <a:lnTo>
                      <a:pt x="7629" y="5397"/>
                    </a:lnTo>
                    <a:lnTo>
                      <a:pt x="4322" y="0"/>
                    </a:lnTo>
                    <a:lnTo>
                      <a:pt x="4322" y="7204"/>
                    </a:lnTo>
                    <a:lnTo>
                      <a:pt x="0" y="10795"/>
                    </a:lnTo>
                    <a:lnTo>
                      <a:pt x="0" y="17999"/>
                    </a:lnTo>
                    <a:lnTo>
                      <a:pt x="12955" y="179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05" name="Quadrato"/>
              <p:cNvSpPr/>
              <p:nvPr/>
            </p:nvSpPr>
            <p:spPr>
              <a:xfrm>
                <a:off x="3048291" y="124603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06" name="Forma"/>
              <p:cNvSpPr/>
              <p:nvPr/>
            </p:nvSpPr>
            <p:spPr>
              <a:xfrm>
                <a:off x="3086620" y="990847"/>
                <a:ext cx="17045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16208" y="4323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17278"/>
                    </a:lnTo>
                    <a:lnTo>
                      <a:pt x="5392" y="17278"/>
                    </a:lnTo>
                    <a:lnTo>
                      <a:pt x="10800" y="21600"/>
                    </a:lnTo>
                    <a:lnTo>
                      <a:pt x="16208" y="17278"/>
                    </a:lnTo>
                    <a:lnTo>
                      <a:pt x="16208" y="8633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07" name="Triangolo"/>
              <p:cNvSpPr/>
              <p:nvPr/>
            </p:nvSpPr>
            <p:spPr>
              <a:xfrm>
                <a:off x="3114370" y="12375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08" name="Quadrato"/>
              <p:cNvSpPr/>
              <p:nvPr/>
            </p:nvSpPr>
            <p:spPr>
              <a:xfrm>
                <a:off x="3120770" y="123752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09" name="Quadrato"/>
              <p:cNvSpPr/>
              <p:nvPr/>
            </p:nvSpPr>
            <p:spPr>
              <a:xfrm>
                <a:off x="3193243" y="125453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10" name="Forma"/>
              <p:cNvSpPr/>
              <p:nvPr/>
            </p:nvSpPr>
            <p:spPr>
              <a:xfrm>
                <a:off x="3227298" y="901541"/>
                <a:ext cx="17057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404" y="0"/>
                    </a:lnTo>
                    <a:lnTo>
                      <a:pt x="5404" y="7208"/>
                    </a:lnTo>
                    <a:lnTo>
                      <a:pt x="0" y="7208"/>
                    </a:lnTo>
                    <a:lnTo>
                      <a:pt x="0" y="14392"/>
                    </a:lnTo>
                    <a:lnTo>
                      <a:pt x="5404" y="14392"/>
                    </a:lnTo>
                    <a:lnTo>
                      <a:pt x="108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11" name="Forma"/>
              <p:cNvSpPr/>
              <p:nvPr/>
            </p:nvSpPr>
            <p:spPr>
              <a:xfrm>
                <a:off x="3244405" y="897287"/>
                <a:ext cx="12701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2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12" name="Forma"/>
              <p:cNvSpPr/>
              <p:nvPr/>
            </p:nvSpPr>
            <p:spPr>
              <a:xfrm>
                <a:off x="3240100" y="914292"/>
                <a:ext cx="29833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0"/>
                    </a:moveTo>
                    <a:lnTo>
                      <a:pt x="16929" y="6074"/>
                    </a:lnTo>
                    <a:lnTo>
                      <a:pt x="11954" y="4320"/>
                    </a:lnTo>
                    <a:lnTo>
                      <a:pt x="6409" y="2566"/>
                    </a:lnTo>
                    <a:lnTo>
                      <a:pt x="0" y="0"/>
                    </a:lnTo>
                    <a:lnTo>
                      <a:pt x="0" y="8640"/>
                    </a:lnTo>
                    <a:lnTo>
                      <a:pt x="3080" y="12960"/>
                    </a:lnTo>
                    <a:lnTo>
                      <a:pt x="3080" y="21600"/>
                    </a:lnTo>
                    <a:lnTo>
                      <a:pt x="7715" y="21523"/>
                    </a:lnTo>
                    <a:lnTo>
                      <a:pt x="12340" y="21059"/>
                    </a:lnTo>
                    <a:lnTo>
                      <a:pt x="16975" y="19769"/>
                    </a:lnTo>
                    <a:lnTo>
                      <a:pt x="21600" y="17280"/>
                    </a:lnTo>
                    <a:lnTo>
                      <a:pt x="21600" y="864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13" name="Forma"/>
              <p:cNvSpPr/>
              <p:nvPr/>
            </p:nvSpPr>
            <p:spPr>
              <a:xfrm>
                <a:off x="3286988" y="888778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7199"/>
                    </a:lnTo>
                    <a:lnTo>
                      <a:pt x="0" y="14401"/>
                    </a:lnTo>
                    <a:lnTo>
                      <a:pt x="7207" y="14401"/>
                    </a:lnTo>
                    <a:lnTo>
                      <a:pt x="7207" y="21600"/>
                    </a:lnTo>
                    <a:lnTo>
                      <a:pt x="14415" y="21600"/>
                    </a:lnTo>
                    <a:lnTo>
                      <a:pt x="14415" y="14401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14" name="Triangolo"/>
              <p:cNvSpPr/>
              <p:nvPr/>
            </p:nvSpPr>
            <p:spPr>
              <a:xfrm>
                <a:off x="3576942" y="12672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15" name="Forma"/>
              <p:cNvSpPr/>
              <p:nvPr/>
            </p:nvSpPr>
            <p:spPr>
              <a:xfrm>
                <a:off x="3574808" y="1237494"/>
                <a:ext cx="12701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99" y="14399"/>
                    </a:lnTo>
                    <a:lnTo>
                      <a:pt x="10799" y="72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16" name="Forma"/>
              <p:cNvSpPr/>
              <p:nvPr/>
            </p:nvSpPr>
            <p:spPr>
              <a:xfrm>
                <a:off x="3585426" y="1228998"/>
                <a:ext cx="25578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393" y="7186"/>
                    </a:lnTo>
                    <a:lnTo>
                      <a:pt x="7196" y="0"/>
                    </a:lnTo>
                    <a:lnTo>
                      <a:pt x="3593" y="0"/>
                    </a:lnTo>
                    <a:lnTo>
                      <a:pt x="3593" y="7186"/>
                    </a:lnTo>
                    <a:lnTo>
                      <a:pt x="0" y="14392"/>
                    </a:lnTo>
                    <a:lnTo>
                      <a:pt x="7196" y="14392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17" name="Triangolo"/>
              <p:cNvSpPr/>
              <p:nvPr/>
            </p:nvSpPr>
            <p:spPr>
              <a:xfrm>
                <a:off x="3947845" y="12077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18" name="Triangolo"/>
              <p:cNvSpPr/>
              <p:nvPr/>
            </p:nvSpPr>
            <p:spPr>
              <a:xfrm>
                <a:off x="4011790" y="123327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19" name="Forma"/>
              <p:cNvSpPr/>
              <p:nvPr/>
            </p:nvSpPr>
            <p:spPr>
              <a:xfrm>
                <a:off x="4787671" y="1334776"/>
                <a:ext cx="25579" cy="30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13"/>
                    </a:moveTo>
                    <a:lnTo>
                      <a:pt x="13664" y="996"/>
                    </a:lnTo>
                    <a:lnTo>
                      <a:pt x="6746" y="0"/>
                    </a:lnTo>
                    <a:lnTo>
                      <a:pt x="1855" y="2987"/>
                    </a:lnTo>
                    <a:lnTo>
                      <a:pt x="0" y="12502"/>
                    </a:lnTo>
                    <a:lnTo>
                      <a:pt x="7197" y="18568"/>
                    </a:lnTo>
                    <a:lnTo>
                      <a:pt x="14393" y="21600"/>
                    </a:lnTo>
                    <a:lnTo>
                      <a:pt x="15015" y="18332"/>
                    </a:lnTo>
                    <a:lnTo>
                      <a:pt x="16645" y="13643"/>
                    </a:lnTo>
                    <a:lnTo>
                      <a:pt x="18951" y="8383"/>
                    </a:lnTo>
                    <a:lnTo>
                      <a:pt x="21600" y="34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20" name="Quadrato"/>
              <p:cNvSpPr/>
              <p:nvPr/>
            </p:nvSpPr>
            <p:spPr>
              <a:xfrm>
                <a:off x="4813293" y="133108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21" name="Triangolo"/>
              <p:cNvSpPr/>
              <p:nvPr/>
            </p:nvSpPr>
            <p:spPr>
              <a:xfrm>
                <a:off x="4823949" y="13395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22" name="Forma"/>
              <p:cNvSpPr/>
              <p:nvPr/>
            </p:nvSpPr>
            <p:spPr>
              <a:xfrm>
                <a:off x="4832477" y="133321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23" name="Quadrato"/>
              <p:cNvSpPr/>
              <p:nvPr/>
            </p:nvSpPr>
            <p:spPr>
              <a:xfrm>
                <a:off x="5192725" y="145016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24" name="Forma"/>
              <p:cNvSpPr/>
              <p:nvPr/>
            </p:nvSpPr>
            <p:spPr>
              <a:xfrm>
                <a:off x="5188420" y="1428871"/>
                <a:ext cx="12790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14392" y="4323"/>
                    </a:lnTo>
                    <a:lnTo>
                      <a:pt x="7185" y="0"/>
                    </a:lnTo>
                    <a:lnTo>
                      <a:pt x="0" y="4323"/>
                    </a:lnTo>
                    <a:lnTo>
                      <a:pt x="0" y="17278"/>
                    </a:lnTo>
                    <a:lnTo>
                      <a:pt x="7185" y="17278"/>
                    </a:lnTo>
                    <a:lnTo>
                      <a:pt x="14392" y="21600"/>
                    </a:lnTo>
                    <a:lnTo>
                      <a:pt x="14392" y="17278"/>
                    </a:lnTo>
                    <a:lnTo>
                      <a:pt x="21600" y="8645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25" name="Forma"/>
              <p:cNvSpPr/>
              <p:nvPr/>
            </p:nvSpPr>
            <p:spPr>
              <a:xfrm>
                <a:off x="5226786" y="1437380"/>
                <a:ext cx="21312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7287" y="0"/>
                    </a:lnTo>
                    <a:lnTo>
                      <a:pt x="12962" y="0"/>
                    </a:lnTo>
                    <a:lnTo>
                      <a:pt x="4326" y="7186"/>
                    </a:lnTo>
                    <a:lnTo>
                      <a:pt x="0" y="21600"/>
                    </a:lnTo>
                    <a:lnTo>
                      <a:pt x="8638" y="21600"/>
                    </a:lnTo>
                    <a:lnTo>
                      <a:pt x="17287" y="14394"/>
                    </a:lnTo>
                    <a:lnTo>
                      <a:pt x="21600" y="14394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26" name="Forma"/>
              <p:cNvSpPr/>
              <p:nvPr/>
            </p:nvSpPr>
            <p:spPr>
              <a:xfrm>
                <a:off x="5256631" y="1431024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14393" y="0"/>
                    </a:lnTo>
                    <a:lnTo>
                      <a:pt x="10789" y="5425"/>
                    </a:lnTo>
                    <a:lnTo>
                      <a:pt x="718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6" y="10815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27" name="Forma"/>
              <p:cNvSpPr/>
              <p:nvPr/>
            </p:nvSpPr>
            <p:spPr>
              <a:xfrm>
                <a:off x="5218265" y="1365078"/>
                <a:ext cx="51156" cy="72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74"/>
                    </a:moveTo>
                    <a:lnTo>
                      <a:pt x="14398" y="11436"/>
                    </a:lnTo>
                    <a:lnTo>
                      <a:pt x="12596" y="10165"/>
                    </a:lnTo>
                    <a:lnTo>
                      <a:pt x="12596" y="11436"/>
                    </a:lnTo>
                    <a:lnTo>
                      <a:pt x="10800" y="10165"/>
                    </a:lnTo>
                    <a:lnTo>
                      <a:pt x="12596" y="10165"/>
                    </a:lnTo>
                    <a:lnTo>
                      <a:pt x="8998" y="8894"/>
                    </a:lnTo>
                    <a:lnTo>
                      <a:pt x="7196" y="7623"/>
                    </a:lnTo>
                    <a:lnTo>
                      <a:pt x="3598" y="6351"/>
                    </a:lnTo>
                    <a:lnTo>
                      <a:pt x="7196" y="5081"/>
                    </a:lnTo>
                    <a:lnTo>
                      <a:pt x="8998" y="3813"/>
                    </a:lnTo>
                    <a:lnTo>
                      <a:pt x="12596" y="2542"/>
                    </a:lnTo>
                    <a:lnTo>
                      <a:pt x="9615" y="1609"/>
                    </a:lnTo>
                    <a:lnTo>
                      <a:pt x="6301" y="793"/>
                    </a:lnTo>
                    <a:lnTo>
                      <a:pt x="2981" y="220"/>
                    </a:lnTo>
                    <a:lnTo>
                      <a:pt x="0" y="0"/>
                    </a:lnTo>
                    <a:lnTo>
                      <a:pt x="1067" y="1905"/>
                    </a:lnTo>
                    <a:lnTo>
                      <a:pt x="2531" y="5718"/>
                    </a:lnTo>
                    <a:lnTo>
                      <a:pt x="3598" y="7623"/>
                    </a:lnTo>
                    <a:lnTo>
                      <a:pt x="3598" y="11436"/>
                    </a:lnTo>
                    <a:lnTo>
                      <a:pt x="1796" y="10165"/>
                    </a:lnTo>
                    <a:lnTo>
                      <a:pt x="3598" y="12707"/>
                    </a:lnTo>
                    <a:lnTo>
                      <a:pt x="3598" y="15245"/>
                    </a:lnTo>
                    <a:lnTo>
                      <a:pt x="10800" y="20329"/>
                    </a:lnTo>
                    <a:lnTo>
                      <a:pt x="14398" y="20329"/>
                    </a:lnTo>
                    <a:lnTo>
                      <a:pt x="14398" y="21600"/>
                    </a:lnTo>
                    <a:lnTo>
                      <a:pt x="16028" y="19692"/>
                    </a:lnTo>
                    <a:lnTo>
                      <a:pt x="19970" y="15883"/>
                    </a:lnTo>
                    <a:lnTo>
                      <a:pt x="21600" y="139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28" name="Forma"/>
              <p:cNvSpPr/>
              <p:nvPr/>
            </p:nvSpPr>
            <p:spPr>
              <a:xfrm>
                <a:off x="5271598" y="13970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5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29" name="Forma"/>
              <p:cNvSpPr/>
              <p:nvPr/>
            </p:nvSpPr>
            <p:spPr>
              <a:xfrm>
                <a:off x="5286476" y="1394880"/>
                <a:ext cx="1277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7" y="0"/>
                    </a:lnTo>
                    <a:lnTo>
                      <a:pt x="0" y="21600"/>
                    </a:lnTo>
                    <a:lnTo>
                      <a:pt x="144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30" name="Forma"/>
              <p:cNvSpPr/>
              <p:nvPr/>
            </p:nvSpPr>
            <p:spPr>
              <a:xfrm>
                <a:off x="5294998" y="1399103"/>
                <a:ext cx="38368" cy="51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8"/>
                    </a:moveTo>
                    <a:lnTo>
                      <a:pt x="14400" y="1801"/>
                    </a:lnTo>
                    <a:lnTo>
                      <a:pt x="9602" y="1801"/>
                    </a:lnTo>
                    <a:lnTo>
                      <a:pt x="9602" y="0"/>
                    </a:lnTo>
                    <a:lnTo>
                      <a:pt x="2402" y="0"/>
                    </a:lnTo>
                    <a:lnTo>
                      <a:pt x="0" y="1801"/>
                    </a:lnTo>
                    <a:lnTo>
                      <a:pt x="1423" y="6919"/>
                    </a:lnTo>
                    <a:lnTo>
                      <a:pt x="3375" y="16482"/>
                    </a:lnTo>
                    <a:lnTo>
                      <a:pt x="4798" y="21600"/>
                    </a:lnTo>
                    <a:lnTo>
                      <a:pt x="8773" y="17579"/>
                    </a:lnTo>
                    <a:lnTo>
                      <a:pt x="13199" y="13725"/>
                    </a:lnTo>
                    <a:lnTo>
                      <a:pt x="17625" y="10209"/>
                    </a:lnTo>
                    <a:lnTo>
                      <a:pt x="21600" y="71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31" name="Forma"/>
              <p:cNvSpPr/>
              <p:nvPr/>
            </p:nvSpPr>
            <p:spPr>
              <a:xfrm>
                <a:off x="5559323" y="1462895"/>
                <a:ext cx="17057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6" y="0"/>
                    </a:lnTo>
                    <a:lnTo>
                      <a:pt x="10792" y="7206"/>
                    </a:lnTo>
                    <a:lnTo>
                      <a:pt x="5404" y="7206"/>
                    </a:lnTo>
                    <a:lnTo>
                      <a:pt x="5404" y="14392"/>
                    </a:lnTo>
                    <a:lnTo>
                      <a:pt x="0" y="21600"/>
                    </a:lnTo>
                    <a:lnTo>
                      <a:pt x="10792" y="143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32" name="Forma"/>
              <p:cNvSpPr/>
              <p:nvPr/>
            </p:nvSpPr>
            <p:spPr>
              <a:xfrm>
                <a:off x="5591340" y="1458640"/>
                <a:ext cx="12701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5404"/>
                    </a:lnTo>
                    <a:lnTo>
                      <a:pt x="0" y="5404"/>
                    </a:lnTo>
                    <a:lnTo>
                      <a:pt x="10800" y="10808"/>
                    </a:lnTo>
                    <a:lnTo>
                      <a:pt x="10800" y="16196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33" name="Quadrato"/>
              <p:cNvSpPr/>
              <p:nvPr/>
            </p:nvSpPr>
            <p:spPr>
              <a:xfrm>
                <a:off x="5751214" y="128005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34" name="Triangolo"/>
              <p:cNvSpPr/>
              <p:nvPr/>
            </p:nvSpPr>
            <p:spPr>
              <a:xfrm>
                <a:off x="5751214" y="126304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35" name="Triangolo"/>
              <p:cNvSpPr/>
              <p:nvPr/>
            </p:nvSpPr>
            <p:spPr>
              <a:xfrm>
                <a:off x="5751214" y="125878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36" name="Triangolo"/>
              <p:cNvSpPr/>
              <p:nvPr/>
            </p:nvSpPr>
            <p:spPr>
              <a:xfrm>
                <a:off x="5759741" y="133108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37" name="Forma"/>
              <p:cNvSpPr/>
              <p:nvPr/>
            </p:nvSpPr>
            <p:spPr>
              <a:xfrm>
                <a:off x="5798070" y="1367238"/>
                <a:ext cx="2131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7275" y="0"/>
                    </a:lnTo>
                    <a:lnTo>
                      <a:pt x="4313" y="0"/>
                    </a:lnTo>
                    <a:lnTo>
                      <a:pt x="4313" y="10799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38" name="Forma"/>
              <p:cNvSpPr/>
              <p:nvPr/>
            </p:nvSpPr>
            <p:spPr>
              <a:xfrm>
                <a:off x="5819381" y="1365078"/>
                <a:ext cx="12790" cy="12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3" y="7201"/>
                    </a:ln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7201"/>
                    </a:lnTo>
                    <a:lnTo>
                      <a:pt x="0" y="7201"/>
                    </a:lnTo>
                    <a:lnTo>
                      <a:pt x="0" y="14399"/>
                    </a:lnTo>
                    <a:lnTo>
                      <a:pt x="14393" y="14399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39" name="Triangolo"/>
              <p:cNvSpPr/>
              <p:nvPr/>
            </p:nvSpPr>
            <p:spPr>
              <a:xfrm>
                <a:off x="6079489" y="6293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918" name="object 32"/>
            <p:cNvGrpSpPr/>
            <p:nvPr/>
          </p:nvGrpSpPr>
          <p:grpSpPr>
            <a:xfrm>
              <a:off x="643801" y="956812"/>
              <a:ext cx="5043387" cy="576206"/>
              <a:chOff x="0" y="0"/>
              <a:chExt cx="5043386" cy="576205"/>
            </a:xfrm>
          </p:grpSpPr>
          <p:sp>
            <p:nvSpPr>
              <p:cNvPr id="2841" name="Quadrato"/>
              <p:cNvSpPr/>
              <p:nvPr/>
            </p:nvSpPr>
            <p:spPr>
              <a:xfrm>
                <a:off x="0" y="270040"/>
                <a:ext cx="127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42" name="Quadrato"/>
              <p:cNvSpPr/>
              <p:nvPr/>
            </p:nvSpPr>
            <p:spPr>
              <a:xfrm>
                <a:off x="332536" y="44439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43" name="Quadrato"/>
              <p:cNvSpPr/>
              <p:nvPr/>
            </p:nvSpPr>
            <p:spPr>
              <a:xfrm>
                <a:off x="500938" y="41462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44" name="Forma"/>
              <p:cNvSpPr/>
              <p:nvPr/>
            </p:nvSpPr>
            <p:spPr>
              <a:xfrm>
                <a:off x="498766" y="231743"/>
                <a:ext cx="12790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3"/>
                    </a:moveTo>
                    <a:lnTo>
                      <a:pt x="14393" y="5403"/>
                    </a:lnTo>
                    <a:lnTo>
                      <a:pt x="14393" y="0"/>
                    </a:lnTo>
                    <a:lnTo>
                      <a:pt x="7186" y="0"/>
                    </a:lnTo>
                    <a:lnTo>
                      <a:pt x="7186" y="5403"/>
                    </a:lnTo>
                    <a:lnTo>
                      <a:pt x="0" y="16197"/>
                    </a:lnTo>
                    <a:lnTo>
                      <a:pt x="0" y="21600"/>
                    </a:lnTo>
                    <a:lnTo>
                      <a:pt x="21600" y="54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45" name="Forma"/>
              <p:cNvSpPr/>
              <p:nvPr/>
            </p:nvSpPr>
            <p:spPr>
              <a:xfrm>
                <a:off x="511555" y="410356"/>
                <a:ext cx="17045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7206"/>
                    </a:lnTo>
                    <a:lnTo>
                      <a:pt x="0" y="14392"/>
                    </a:lnTo>
                    <a:lnTo>
                      <a:pt x="5392" y="14392"/>
                    </a:lnTo>
                    <a:lnTo>
                      <a:pt x="53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46" name="Forma"/>
              <p:cNvSpPr/>
              <p:nvPr/>
            </p:nvSpPr>
            <p:spPr>
              <a:xfrm>
                <a:off x="528611" y="397592"/>
                <a:ext cx="21312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7275" y="7201"/>
                    </a:lnTo>
                    <a:lnTo>
                      <a:pt x="8638" y="0"/>
                    </a:lnTo>
                    <a:lnTo>
                      <a:pt x="4313" y="0"/>
                    </a:lnTo>
                    <a:lnTo>
                      <a:pt x="4313" y="7201"/>
                    </a:lnTo>
                    <a:lnTo>
                      <a:pt x="0" y="7201"/>
                    </a:lnTo>
                    <a:lnTo>
                      <a:pt x="0" y="21600"/>
                    </a:lnTo>
                    <a:lnTo>
                      <a:pt x="4313" y="14399"/>
                    </a:lnTo>
                    <a:lnTo>
                      <a:pt x="8638" y="14399"/>
                    </a:lnTo>
                    <a:lnTo>
                      <a:pt x="17275" y="21600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47" name="Forma"/>
              <p:cNvSpPr/>
              <p:nvPr/>
            </p:nvSpPr>
            <p:spPr>
              <a:xfrm>
                <a:off x="556361" y="2296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0799"/>
                    </a:lnTo>
                    <a:lnTo>
                      <a:pt x="10800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48" name="Forma"/>
              <p:cNvSpPr/>
              <p:nvPr/>
            </p:nvSpPr>
            <p:spPr>
              <a:xfrm>
                <a:off x="451865" y="133928"/>
                <a:ext cx="119368" cy="97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47"/>
                    </a:moveTo>
                    <a:lnTo>
                      <a:pt x="20830" y="12208"/>
                    </a:lnTo>
                    <a:lnTo>
                      <a:pt x="19215" y="12766"/>
                    </a:lnTo>
                    <a:lnTo>
                      <a:pt x="16273" y="13529"/>
                    </a:lnTo>
                    <a:lnTo>
                      <a:pt x="15430" y="13820"/>
                    </a:lnTo>
                    <a:lnTo>
                      <a:pt x="15430" y="17842"/>
                    </a:lnTo>
                    <a:lnTo>
                      <a:pt x="14657" y="18781"/>
                    </a:lnTo>
                    <a:lnTo>
                      <a:pt x="13888" y="18781"/>
                    </a:lnTo>
                    <a:lnTo>
                      <a:pt x="13888" y="17842"/>
                    </a:lnTo>
                    <a:lnTo>
                      <a:pt x="14657" y="16905"/>
                    </a:lnTo>
                    <a:lnTo>
                      <a:pt x="15430" y="17842"/>
                    </a:lnTo>
                    <a:lnTo>
                      <a:pt x="15430" y="13820"/>
                    </a:lnTo>
                    <a:lnTo>
                      <a:pt x="14657" y="14087"/>
                    </a:lnTo>
                    <a:lnTo>
                      <a:pt x="14657" y="15966"/>
                    </a:lnTo>
                    <a:lnTo>
                      <a:pt x="13888" y="15026"/>
                    </a:lnTo>
                    <a:lnTo>
                      <a:pt x="13888" y="14087"/>
                    </a:lnTo>
                    <a:lnTo>
                      <a:pt x="14657" y="14087"/>
                    </a:lnTo>
                    <a:lnTo>
                      <a:pt x="14657" y="13147"/>
                    </a:lnTo>
                    <a:lnTo>
                      <a:pt x="15430" y="11268"/>
                    </a:lnTo>
                    <a:lnTo>
                      <a:pt x="15430" y="10332"/>
                    </a:lnTo>
                    <a:lnTo>
                      <a:pt x="14285" y="8921"/>
                    </a:lnTo>
                    <a:lnTo>
                      <a:pt x="13212" y="7513"/>
                    </a:lnTo>
                    <a:lnTo>
                      <a:pt x="13115" y="7367"/>
                    </a:lnTo>
                    <a:lnTo>
                      <a:pt x="13115" y="13147"/>
                    </a:lnTo>
                    <a:lnTo>
                      <a:pt x="11571" y="13147"/>
                    </a:lnTo>
                    <a:lnTo>
                      <a:pt x="11571" y="14087"/>
                    </a:lnTo>
                    <a:lnTo>
                      <a:pt x="10029" y="14087"/>
                    </a:lnTo>
                    <a:lnTo>
                      <a:pt x="10029" y="13147"/>
                    </a:lnTo>
                    <a:lnTo>
                      <a:pt x="11571" y="13147"/>
                    </a:lnTo>
                    <a:lnTo>
                      <a:pt x="11571" y="12208"/>
                    </a:lnTo>
                    <a:lnTo>
                      <a:pt x="13115" y="12208"/>
                    </a:lnTo>
                    <a:lnTo>
                      <a:pt x="13115" y="7367"/>
                    </a:lnTo>
                    <a:lnTo>
                      <a:pt x="12438" y="6338"/>
                    </a:lnTo>
                    <a:lnTo>
                      <a:pt x="12284" y="6105"/>
                    </a:lnTo>
                    <a:lnTo>
                      <a:pt x="12047" y="5634"/>
                    </a:lnTo>
                    <a:lnTo>
                      <a:pt x="11571" y="4695"/>
                    </a:lnTo>
                    <a:lnTo>
                      <a:pt x="10801" y="4695"/>
                    </a:lnTo>
                    <a:lnTo>
                      <a:pt x="10029" y="5634"/>
                    </a:lnTo>
                    <a:lnTo>
                      <a:pt x="10029" y="1879"/>
                    </a:lnTo>
                    <a:lnTo>
                      <a:pt x="8751" y="1321"/>
                    </a:lnTo>
                    <a:lnTo>
                      <a:pt x="5906" y="558"/>
                    </a:lnTo>
                    <a:lnTo>
                      <a:pt x="4628" y="0"/>
                    </a:lnTo>
                    <a:lnTo>
                      <a:pt x="4628" y="939"/>
                    </a:lnTo>
                    <a:lnTo>
                      <a:pt x="3858" y="939"/>
                    </a:lnTo>
                    <a:lnTo>
                      <a:pt x="3858" y="1879"/>
                    </a:lnTo>
                    <a:lnTo>
                      <a:pt x="2314" y="1879"/>
                    </a:lnTo>
                    <a:lnTo>
                      <a:pt x="1542" y="939"/>
                    </a:lnTo>
                    <a:lnTo>
                      <a:pt x="1542" y="1879"/>
                    </a:lnTo>
                    <a:lnTo>
                      <a:pt x="772" y="1879"/>
                    </a:lnTo>
                    <a:lnTo>
                      <a:pt x="772" y="2818"/>
                    </a:lnTo>
                    <a:lnTo>
                      <a:pt x="0" y="2818"/>
                    </a:lnTo>
                    <a:lnTo>
                      <a:pt x="0" y="6574"/>
                    </a:lnTo>
                    <a:lnTo>
                      <a:pt x="772" y="7513"/>
                    </a:lnTo>
                    <a:lnTo>
                      <a:pt x="772" y="3758"/>
                    </a:lnTo>
                    <a:lnTo>
                      <a:pt x="3858" y="7513"/>
                    </a:lnTo>
                    <a:lnTo>
                      <a:pt x="6557" y="6397"/>
                    </a:lnTo>
                    <a:lnTo>
                      <a:pt x="8680" y="6338"/>
                    </a:lnTo>
                    <a:lnTo>
                      <a:pt x="9933" y="8040"/>
                    </a:lnTo>
                    <a:lnTo>
                      <a:pt x="10029" y="12208"/>
                    </a:lnTo>
                    <a:lnTo>
                      <a:pt x="9257" y="12208"/>
                    </a:lnTo>
                    <a:lnTo>
                      <a:pt x="8487" y="11268"/>
                    </a:lnTo>
                    <a:lnTo>
                      <a:pt x="7786" y="12679"/>
                    </a:lnTo>
                    <a:lnTo>
                      <a:pt x="6099" y="15495"/>
                    </a:lnTo>
                    <a:lnTo>
                      <a:pt x="5401" y="16905"/>
                    </a:lnTo>
                    <a:lnTo>
                      <a:pt x="6173" y="17842"/>
                    </a:lnTo>
                    <a:lnTo>
                      <a:pt x="7715" y="17842"/>
                    </a:lnTo>
                    <a:lnTo>
                      <a:pt x="8487" y="18781"/>
                    </a:lnTo>
                    <a:lnTo>
                      <a:pt x="9257" y="17842"/>
                    </a:lnTo>
                    <a:lnTo>
                      <a:pt x="9257" y="18781"/>
                    </a:lnTo>
                    <a:lnTo>
                      <a:pt x="8487" y="18781"/>
                    </a:lnTo>
                    <a:lnTo>
                      <a:pt x="8487" y="19721"/>
                    </a:lnTo>
                    <a:lnTo>
                      <a:pt x="9257" y="20660"/>
                    </a:lnTo>
                    <a:lnTo>
                      <a:pt x="10029" y="19721"/>
                    </a:lnTo>
                    <a:lnTo>
                      <a:pt x="11571" y="19721"/>
                    </a:lnTo>
                    <a:lnTo>
                      <a:pt x="11571" y="20660"/>
                    </a:lnTo>
                    <a:lnTo>
                      <a:pt x="10801" y="21600"/>
                    </a:lnTo>
                    <a:lnTo>
                      <a:pt x="16202" y="21600"/>
                    </a:lnTo>
                    <a:lnTo>
                      <a:pt x="20830" y="18781"/>
                    </a:lnTo>
                    <a:lnTo>
                      <a:pt x="20830" y="16905"/>
                    </a:lnTo>
                    <a:lnTo>
                      <a:pt x="21600" y="15966"/>
                    </a:lnTo>
                    <a:lnTo>
                      <a:pt x="21600" y="131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49" name="Forma"/>
              <p:cNvSpPr/>
              <p:nvPr/>
            </p:nvSpPr>
            <p:spPr>
              <a:xfrm>
                <a:off x="573417" y="26579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50" name="Forma"/>
              <p:cNvSpPr/>
              <p:nvPr/>
            </p:nvSpPr>
            <p:spPr>
              <a:xfrm>
                <a:off x="558444" y="240252"/>
                <a:ext cx="25591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0"/>
                    </a:moveTo>
                    <a:lnTo>
                      <a:pt x="17998" y="4310"/>
                    </a:lnTo>
                    <a:lnTo>
                      <a:pt x="10794" y="0"/>
                    </a:lnTo>
                    <a:lnTo>
                      <a:pt x="7203" y="0"/>
                    </a:lnTo>
                    <a:lnTo>
                      <a:pt x="3602" y="4310"/>
                    </a:lnTo>
                    <a:lnTo>
                      <a:pt x="3602" y="8632"/>
                    </a:lnTo>
                    <a:lnTo>
                      <a:pt x="0" y="12955"/>
                    </a:lnTo>
                    <a:lnTo>
                      <a:pt x="7203" y="17277"/>
                    </a:lnTo>
                    <a:lnTo>
                      <a:pt x="10794" y="21600"/>
                    </a:lnTo>
                    <a:lnTo>
                      <a:pt x="17998" y="21600"/>
                    </a:lnTo>
                    <a:lnTo>
                      <a:pt x="17998" y="17277"/>
                    </a:lnTo>
                    <a:lnTo>
                      <a:pt x="21600" y="8632"/>
                    </a:lnTo>
                    <a:lnTo>
                      <a:pt x="21600" y="43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51" name="Forma"/>
              <p:cNvSpPr/>
              <p:nvPr/>
            </p:nvSpPr>
            <p:spPr>
              <a:xfrm>
                <a:off x="422020" y="423107"/>
                <a:ext cx="170537" cy="78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13"/>
                    </a:moveTo>
                    <a:lnTo>
                      <a:pt x="20789" y="12953"/>
                    </a:lnTo>
                    <a:lnTo>
                      <a:pt x="19169" y="10401"/>
                    </a:lnTo>
                    <a:lnTo>
                      <a:pt x="18360" y="9341"/>
                    </a:lnTo>
                    <a:lnTo>
                      <a:pt x="17550" y="10401"/>
                    </a:lnTo>
                    <a:lnTo>
                      <a:pt x="15930" y="12953"/>
                    </a:lnTo>
                    <a:lnTo>
                      <a:pt x="15121" y="14013"/>
                    </a:lnTo>
                    <a:lnTo>
                      <a:pt x="15121" y="12845"/>
                    </a:lnTo>
                    <a:lnTo>
                      <a:pt x="14580" y="11677"/>
                    </a:lnTo>
                    <a:lnTo>
                      <a:pt x="14580" y="12845"/>
                    </a:lnTo>
                    <a:lnTo>
                      <a:pt x="14040" y="14013"/>
                    </a:lnTo>
                    <a:lnTo>
                      <a:pt x="10800" y="10509"/>
                    </a:lnTo>
                    <a:lnTo>
                      <a:pt x="11197" y="7883"/>
                    </a:lnTo>
                    <a:lnTo>
                      <a:pt x="11543" y="5254"/>
                    </a:lnTo>
                    <a:lnTo>
                      <a:pt x="11788" y="2629"/>
                    </a:lnTo>
                    <a:lnTo>
                      <a:pt x="11839" y="1168"/>
                    </a:lnTo>
                    <a:lnTo>
                      <a:pt x="11879" y="0"/>
                    </a:lnTo>
                    <a:lnTo>
                      <a:pt x="11340" y="0"/>
                    </a:lnTo>
                    <a:lnTo>
                      <a:pt x="10800" y="1168"/>
                    </a:lnTo>
                    <a:lnTo>
                      <a:pt x="10260" y="1168"/>
                    </a:lnTo>
                    <a:lnTo>
                      <a:pt x="10260" y="0"/>
                    </a:lnTo>
                    <a:lnTo>
                      <a:pt x="9721" y="1168"/>
                    </a:lnTo>
                    <a:lnTo>
                      <a:pt x="9180" y="2336"/>
                    </a:lnTo>
                    <a:lnTo>
                      <a:pt x="8101" y="2336"/>
                    </a:lnTo>
                    <a:lnTo>
                      <a:pt x="8101" y="4672"/>
                    </a:lnTo>
                    <a:lnTo>
                      <a:pt x="7560" y="4672"/>
                    </a:lnTo>
                    <a:lnTo>
                      <a:pt x="7560" y="5840"/>
                    </a:lnTo>
                    <a:lnTo>
                      <a:pt x="7163" y="8448"/>
                    </a:lnTo>
                    <a:lnTo>
                      <a:pt x="6817" y="10948"/>
                    </a:lnTo>
                    <a:lnTo>
                      <a:pt x="6573" y="13228"/>
                    </a:lnTo>
                    <a:lnTo>
                      <a:pt x="6481" y="15178"/>
                    </a:lnTo>
                    <a:lnTo>
                      <a:pt x="0" y="15178"/>
                    </a:lnTo>
                    <a:lnTo>
                      <a:pt x="5350" y="18936"/>
                    </a:lnTo>
                    <a:lnTo>
                      <a:pt x="10800" y="21600"/>
                    </a:lnTo>
                    <a:lnTo>
                      <a:pt x="16250" y="20763"/>
                    </a:lnTo>
                    <a:lnTo>
                      <a:pt x="21600" y="140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52" name="Forma"/>
              <p:cNvSpPr/>
              <p:nvPr/>
            </p:nvSpPr>
            <p:spPr>
              <a:xfrm>
                <a:off x="571232" y="325304"/>
                <a:ext cx="21325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5"/>
                    </a:moveTo>
                    <a:lnTo>
                      <a:pt x="8645" y="6165"/>
                    </a:lnTo>
                    <a:lnTo>
                      <a:pt x="8645" y="0"/>
                    </a:lnTo>
                    <a:lnTo>
                      <a:pt x="0" y="0"/>
                    </a:lnTo>
                    <a:lnTo>
                      <a:pt x="0" y="6165"/>
                    </a:lnTo>
                    <a:lnTo>
                      <a:pt x="4323" y="6165"/>
                    </a:lnTo>
                    <a:lnTo>
                      <a:pt x="4323" y="9252"/>
                    </a:lnTo>
                    <a:lnTo>
                      <a:pt x="8645" y="9252"/>
                    </a:lnTo>
                    <a:lnTo>
                      <a:pt x="8645" y="15426"/>
                    </a:lnTo>
                    <a:lnTo>
                      <a:pt x="17278" y="21600"/>
                    </a:lnTo>
                    <a:lnTo>
                      <a:pt x="17278" y="15426"/>
                    </a:lnTo>
                    <a:lnTo>
                      <a:pt x="21600" y="12339"/>
                    </a:lnTo>
                    <a:lnTo>
                      <a:pt x="21600" y="61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53" name="Forma"/>
              <p:cNvSpPr/>
              <p:nvPr/>
            </p:nvSpPr>
            <p:spPr>
              <a:xfrm>
                <a:off x="594734" y="197720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82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782" y="14401"/>
                    </a:lnTo>
                    <a:lnTo>
                      <a:pt x="10782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54" name="Triangolo"/>
              <p:cNvSpPr/>
              <p:nvPr/>
            </p:nvSpPr>
            <p:spPr>
              <a:xfrm>
                <a:off x="660812" y="13395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55" name="Forma"/>
              <p:cNvSpPr/>
              <p:nvPr/>
            </p:nvSpPr>
            <p:spPr>
              <a:xfrm>
                <a:off x="688523" y="3083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8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56" name="Quadrato"/>
              <p:cNvSpPr/>
              <p:nvPr/>
            </p:nvSpPr>
            <p:spPr>
              <a:xfrm>
                <a:off x="688523" y="28280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57" name="Forma"/>
              <p:cNvSpPr/>
              <p:nvPr/>
            </p:nvSpPr>
            <p:spPr>
              <a:xfrm>
                <a:off x="827036" y="350818"/>
                <a:ext cx="38368" cy="38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4"/>
                    </a:moveTo>
                    <a:lnTo>
                      <a:pt x="19197" y="2414"/>
                    </a:lnTo>
                    <a:lnTo>
                      <a:pt x="14400" y="0"/>
                    </a:lnTo>
                    <a:lnTo>
                      <a:pt x="11997" y="0"/>
                    </a:lnTo>
                    <a:lnTo>
                      <a:pt x="2402" y="9647"/>
                    </a:lnTo>
                    <a:lnTo>
                      <a:pt x="2402" y="12061"/>
                    </a:lnTo>
                    <a:lnTo>
                      <a:pt x="0" y="14474"/>
                    </a:lnTo>
                    <a:lnTo>
                      <a:pt x="5326" y="17147"/>
                    </a:lnTo>
                    <a:lnTo>
                      <a:pt x="10203" y="21413"/>
                    </a:lnTo>
                    <a:lnTo>
                      <a:pt x="14178" y="21600"/>
                    </a:lnTo>
                    <a:lnTo>
                      <a:pt x="16802" y="12061"/>
                    </a:lnTo>
                    <a:lnTo>
                      <a:pt x="14400" y="12061"/>
                    </a:lnTo>
                    <a:lnTo>
                      <a:pt x="14400" y="7234"/>
                    </a:lnTo>
                    <a:lnTo>
                      <a:pt x="19197" y="7234"/>
                    </a:lnTo>
                    <a:lnTo>
                      <a:pt x="19197" y="4820"/>
                    </a:lnTo>
                    <a:lnTo>
                      <a:pt x="21600" y="241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58" name="Forma"/>
              <p:cNvSpPr/>
              <p:nvPr/>
            </p:nvSpPr>
            <p:spPr>
              <a:xfrm>
                <a:off x="856881" y="363569"/>
                <a:ext cx="68213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8"/>
                    </a:moveTo>
                    <a:lnTo>
                      <a:pt x="16537" y="9980"/>
                    </a:lnTo>
                    <a:lnTo>
                      <a:pt x="11474" y="7335"/>
                    </a:lnTo>
                    <a:lnTo>
                      <a:pt x="6410" y="4100"/>
                    </a:lnTo>
                    <a:lnTo>
                      <a:pt x="1347" y="0"/>
                    </a:lnTo>
                    <a:lnTo>
                      <a:pt x="1347" y="3087"/>
                    </a:lnTo>
                    <a:lnTo>
                      <a:pt x="0" y="6174"/>
                    </a:lnTo>
                    <a:lnTo>
                      <a:pt x="3016" y="10321"/>
                    </a:lnTo>
                    <a:lnTo>
                      <a:pt x="5903" y="13887"/>
                    </a:lnTo>
                    <a:lnTo>
                      <a:pt x="8542" y="17453"/>
                    </a:lnTo>
                    <a:lnTo>
                      <a:pt x="10798" y="21600"/>
                    </a:lnTo>
                    <a:lnTo>
                      <a:pt x="13034" y="21554"/>
                    </a:lnTo>
                    <a:lnTo>
                      <a:pt x="15523" y="21213"/>
                    </a:lnTo>
                    <a:lnTo>
                      <a:pt x="18013" y="20300"/>
                    </a:lnTo>
                    <a:lnTo>
                      <a:pt x="20248" y="18513"/>
                    </a:lnTo>
                    <a:lnTo>
                      <a:pt x="20248" y="15435"/>
                    </a:lnTo>
                    <a:lnTo>
                      <a:pt x="21600" y="123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59" name="Forma"/>
              <p:cNvSpPr/>
              <p:nvPr/>
            </p:nvSpPr>
            <p:spPr>
              <a:xfrm>
                <a:off x="925093" y="389083"/>
                <a:ext cx="21311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7" y="0"/>
                    </a:lnTo>
                    <a:lnTo>
                      <a:pt x="4325" y="5401"/>
                    </a:lnTo>
                    <a:lnTo>
                      <a:pt x="0" y="5401"/>
                    </a:lnTo>
                    <a:lnTo>
                      <a:pt x="8637" y="16201"/>
                    </a:lnTo>
                    <a:lnTo>
                      <a:pt x="17288" y="21600"/>
                    </a:lnTo>
                    <a:lnTo>
                      <a:pt x="17288" y="16201"/>
                    </a:lnTo>
                    <a:lnTo>
                      <a:pt x="21600" y="5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60" name="Forma"/>
              <p:cNvSpPr/>
              <p:nvPr/>
            </p:nvSpPr>
            <p:spPr>
              <a:xfrm>
                <a:off x="950715" y="3912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61" name="Quadrato"/>
              <p:cNvSpPr/>
              <p:nvPr/>
            </p:nvSpPr>
            <p:spPr>
              <a:xfrm>
                <a:off x="954976" y="40613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62" name="Triangolo"/>
              <p:cNvSpPr/>
              <p:nvPr/>
            </p:nvSpPr>
            <p:spPr>
              <a:xfrm>
                <a:off x="980560" y="4188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63" name="Quadrato"/>
              <p:cNvSpPr/>
              <p:nvPr/>
            </p:nvSpPr>
            <p:spPr>
              <a:xfrm>
                <a:off x="1018927" y="36360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64" name="Triangolo"/>
              <p:cNvSpPr/>
              <p:nvPr/>
            </p:nvSpPr>
            <p:spPr>
              <a:xfrm>
                <a:off x="1082878" y="595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65" name="Forma"/>
              <p:cNvSpPr/>
              <p:nvPr/>
            </p:nvSpPr>
            <p:spPr>
              <a:xfrm>
                <a:off x="1144695" y="616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66" name="Triangolo"/>
              <p:cNvSpPr/>
              <p:nvPr/>
            </p:nvSpPr>
            <p:spPr>
              <a:xfrm>
                <a:off x="1176667" y="3763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67" name="Forma"/>
              <p:cNvSpPr/>
              <p:nvPr/>
            </p:nvSpPr>
            <p:spPr>
              <a:xfrm>
                <a:off x="1244840" y="110572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1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68" name="Triangolo"/>
              <p:cNvSpPr/>
              <p:nvPr/>
            </p:nvSpPr>
            <p:spPr>
              <a:xfrm>
                <a:off x="1296041" y="1382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69" name="Quadrato"/>
              <p:cNvSpPr/>
              <p:nvPr/>
            </p:nvSpPr>
            <p:spPr>
              <a:xfrm>
                <a:off x="1336541" y="5741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70" name="Forma"/>
              <p:cNvSpPr/>
              <p:nvPr/>
            </p:nvSpPr>
            <p:spPr>
              <a:xfrm>
                <a:off x="1440992" y="425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71" name="Forma"/>
              <p:cNvSpPr/>
              <p:nvPr/>
            </p:nvSpPr>
            <p:spPr>
              <a:xfrm>
                <a:off x="1462309" y="3784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72" name="Forma"/>
              <p:cNvSpPr/>
              <p:nvPr/>
            </p:nvSpPr>
            <p:spPr>
              <a:xfrm>
                <a:off x="1490020" y="425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18" y="10801"/>
                    </a:lnTo>
                    <a:lnTo>
                      <a:pt x="1081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73" name="Forma"/>
              <p:cNvSpPr/>
              <p:nvPr/>
            </p:nvSpPr>
            <p:spPr>
              <a:xfrm>
                <a:off x="1617922" y="340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5" y="0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74" name="Triangolo"/>
              <p:cNvSpPr/>
              <p:nvPr/>
            </p:nvSpPr>
            <p:spPr>
              <a:xfrm>
                <a:off x="1624317" y="318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75" name="Forma"/>
              <p:cNvSpPr/>
              <p:nvPr/>
            </p:nvSpPr>
            <p:spPr>
              <a:xfrm>
                <a:off x="1666900" y="85051"/>
                <a:ext cx="1278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76" name="Triangolo"/>
              <p:cNvSpPr/>
              <p:nvPr/>
            </p:nvSpPr>
            <p:spPr>
              <a:xfrm>
                <a:off x="1671211" y="680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77" name="Triangolo"/>
              <p:cNvSpPr/>
              <p:nvPr/>
            </p:nvSpPr>
            <p:spPr>
              <a:xfrm>
                <a:off x="1671211" y="616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78" name="Forma"/>
              <p:cNvSpPr/>
              <p:nvPr/>
            </p:nvSpPr>
            <p:spPr>
              <a:xfrm>
                <a:off x="1677606" y="78644"/>
                <a:ext cx="12701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1" y="7201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801" y="143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79" name="Forma"/>
              <p:cNvSpPr/>
              <p:nvPr/>
            </p:nvSpPr>
            <p:spPr>
              <a:xfrm>
                <a:off x="1654111" y="23361"/>
                <a:ext cx="34113" cy="4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18898" y="2162"/>
                    </a:lnTo>
                    <a:lnTo>
                      <a:pt x="18898" y="0"/>
                    </a:lnTo>
                    <a:lnTo>
                      <a:pt x="16196" y="2162"/>
                    </a:lnTo>
                    <a:lnTo>
                      <a:pt x="13502" y="2162"/>
                    </a:lnTo>
                    <a:lnTo>
                      <a:pt x="8098" y="0"/>
                    </a:lnTo>
                    <a:lnTo>
                      <a:pt x="5404" y="0"/>
                    </a:lnTo>
                    <a:lnTo>
                      <a:pt x="5404" y="15123"/>
                    </a:lnTo>
                    <a:lnTo>
                      <a:pt x="2702" y="15123"/>
                    </a:lnTo>
                    <a:lnTo>
                      <a:pt x="2702" y="17284"/>
                    </a:lnTo>
                    <a:lnTo>
                      <a:pt x="0" y="17284"/>
                    </a:lnTo>
                    <a:lnTo>
                      <a:pt x="0" y="19445"/>
                    </a:lnTo>
                    <a:lnTo>
                      <a:pt x="5404" y="19445"/>
                    </a:lnTo>
                    <a:lnTo>
                      <a:pt x="8098" y="21600"/>
                    </a:lnTo>
                    <a:lnTo>
                      <a:pt x="13502" y="21600"/>
                    </a:lnTo>
                    <a:lnTo>
                      <a:pt x="13502" y="19445"/>
                    </a:lnTo>
                    <a:lnTo>
                      <a:pt x="16196" y="17284"/>
                    </a:lnTo>
                    <a:lnTo>
                      <a:pt x="17804" y="14039"/>
                    </a:lnTo>
                    <a:lnTo>
                      <a:pt x="19992" y="7562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80" name="Quadrato"/>
              <p:cNvSpPr/>
              <p:nvPr/>
            </p:nvSpPr>
            <p:spPr>
              <a:xfrm>
                <a:off x="1701050" y="5316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81" name="Forma"/>
              <p:cNvSpPr/>
              <p:nvPr/>
            </p:nvSpPr>
            <p:spPr>
              <a:xfrm>
                <a:off x="1796979" y="23360"/>
                <a:ext cx="12701" cy="12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8"/>
                    </a:moveTo>
                    <a:lnTo>
                      <a:pt x="10785" y="7208"/>
                    </a:lnTo>
                    <a:lnTo>
                      <a:pt x="10785" y="0"/>
                    </a:lnTo>
                    <a:lnTo>
                      <a:pt x="0" y="0"/>
                    </a:lnTo>
                    <a:lnTo>
                      <a:pt x="0" y="14414"/>
                    </a:lnTo>
                    <a:lnTo>
                      <a:pt x="10785" y="21600"/>
                    </a:lnTo>
                    <a:lnTo>
                      <a:pt x="10785" y="14414"/>
                    </a:lnTo>
                    <a:lnTo>
                      <a:pt x="21600" y="72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82" name="Forma"/>
              <p:cNvSpPr/>
              <p:nvPr/>
            </p:nvSpPr>
            <p:spPr>
              <a:xfrm>
                <a:off x="1816163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2"/>
                    </a:lnTo>
                    <a:lnTo>
                      <a:pt x="0" y="21600"/>
                    </a:lnTo>
                    <a:lnTo>
                      <a:pt x="21600" y="107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83" name="Quadrato"/>
              <p:cNvSpPr/>
              <p:nvPr/>
            </p:nvSpPr>
            <p:spPr>
              <a:xfrm>
                <a:off x="1841741" y="4890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84" name="Forma"/>
              <p:cNvSpPr/>
              <p:nvPr/>
            </p:nvSpPr>
            <p:spPr>
              <a:xfrm>
                <a:off x="1841702" y="31870"/>
                <a:ext cx="12790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6"/>
                    </a:moveTo>
                    <a:lnTo>
                      <a:pt x="14393" y="10792"/>
                    </a:lnTo>
                    <a:lnTo>
                      <a:pt x="14393" y="5388"/>
                    </a:lnTo>
                    <a:lnTo>
                      <a:pt x="7186" y="0"/>
                    </a:lnTo>
                    <a:lnTo>
                      <a:pt x="7186" y="5388"/>
                    </a:lnTo>
                    <a:lnTo>
                      <a:pt x="0" y="16196"/>
                    </a:lnTo>
                    <a:lnTo>
                      <a:pt x="0" y="21600"/>
                    </a:lnTo>
                    <a:lnTo>
                      <a:pt x="7186" y="21600"/>
                    </a:lnTo>
                    <a:lnTo>
                      <a:pt x="14393" y="16196"/>
                    </a:lnTo>
                    <a:lnTo>
                      <a:pt x="21600" y="16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85" name="Forma"/>
              <p:cNvSpPr/>
              <p:nvPr/>
            </p:nvSpPr>
            <p:spPr>
              <a:xfrm>
                <a:off x="1854491" y="44621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3" y="7201"/>
                    </a:lnTo>
                    <a:lnTo>
                      <a:pt x="7186" y="0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7186" y="14399"/>
                    </a:lnTo>
                    <a:lnTo>
                      <a:pt x="14393" y="21600"/>
                    </a:lnTo>
                    <a:lnTo>
                      <a:pt x="14393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86" name="Quadrato"/>
              <p:cNvSpPr/>
              <p:nvPr/>
            </p:nvSpPr>
            <p:spPr>
              <a:xfrm>
                <a:off x="2054910" y="38486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87" name="Quadrato"/>
              <p:cNvSpPr/>
              <p:nvPr/>
            </p:nvSpPr>
            <p:spPr>
              <a:xfrm>
                <a:off x="2242489" y="31682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88" name="Forma"/>
              <p:cNvSpPr/>
              <p:nvPr/>
            </p:nvSpPr>
            <p:spPr>
              <a:xfrm>
                <a:off x="2255240" y="329546"/>
                <a:ext cx="17044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6209" y="4320"/>
                    </a:lnTo>
                    <a:lnTo>
                      <a:pt x="5391" y="0"/>
                    </a:lnTo>
                    <a:lnTo>
                      <a:pt x="0" y="0"/>
                    </a:lnTo>
                    <a:lnTo>
                      <a:pt x="0" y="8640"/>
                    </a:lnTo>
                    <a:lnTo>
                      <a:pt x="5391" y="12960"/>
                    </a:lnTo>
                    <a:lnTo>
                      <a:pt x="5391" y="21600"/>
                    </a:lnTo>
                    <a:lnTo>
                      <a:pt x="10801" y="17280"/>
                    </a:lnTo>
                    <a:lnTo>
                      <a:pt x="10801" y="12960"/>
                    </a:lnTo>
                    <a:lnTo>
                      <a:pt x="16209" y="12960"/>
                    </a:lnTo>
                    <a:lnTo>
                      <a:pt x="21600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89" name="Forma"/>
              <p:cNvSpPr/>
              <p:nvPr/>
            </p:nvSpPr>
            <p:spPr>
              <a:xfrm>
                <a:off x="2270201" y="3253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90" name="Forma"/>
              <p:cNvSpPr/>
              <p:nvPr/>
            </p:nvSpPr>
            <p:spPr>
              <a:xfrm>
                <a:off x="2250973" y="338055"/>
                <a:ext cx="59691" cy="38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3"/>
                    </a:moveTo>
                    <a:lnTo>
                      <a:pt x="18369" y="7425"/>
                    </a:lnTo>
                    <a:lnTo>
                      <a:pt x="12487" y="2178"/>
                    </a:lnTo>
                    <a:lnTo>
                      <a:pt x="9256" y="0"/>
                    </a:lnTo>
                    <a:lnTo>
                      <a:pt x="7716" y="0"/>
                    </a:lnTo>
                    <a:lnTo>
                      <a:pt x="6172" y="2401"/>
                    </a:lnTo>
                    <a:lnTo>
                      <a:pt x="6172" y="4802"/>
                    </a:lnTo>
                    <a:lnTo>
                      <a:pt x="4628" y="7202"/>
                    </a:lnTo>
                    <a:lnTo>
                      <a:pt x="1544" y="7202"/>
                    </a:lnTo>
                    <a:lnTo>
                      <a:pt x="1544" y="9603"/>
                    </a:lnTo>
                    <a:lnTo>
                      <a:pt x="0" y="11997"/>
                    </a:lnTo>
                    <a:lnTo>
                      <a:pt x="1544" y="11997"/>
                    </a:lnTo>
                    <a:lnTo>
                      <a:pt x="1544" y="14398"/>
                    </a:lnTo>
                    <a:lnTo>
                      <a:pt x="3083" y="14398"/>
                    </a:lnTo>
                    <a:lnTo>
                      <a:pt x="3083" y="19199"/>
                    </a:lnTo>
                    <a:lnTo>
                      <a:pt x="4628" y="19199"/>
                    </a:lnTo>
                    <a:lnTo>
                      <a:pt x="6172" y="21600"/>
                    </a:lnTo>
                    <a:lnTo>
                      <a:pt x="6172" y="19199"/>
                    </a:lnTo>
                    <a:lnTo>
                      <a:pt x="7711" y="16798"/>
                    </a:lnTo>
                    <a:lnTo>
                      <a:pt x="6172" y="16798"/>
                    </a:lnTo>
                    <a:lnTo>
                      <a:pt x="6172" y="14398"/>
                    </a:lnTo>
                    <a:lnTo>
                      <a:pt x="4628" y="14398"/>
                    </a:lnTo>
                    <a:lnTo>
                      <a:pt x="4628" y="11997"/>
                    </a:lnTo>
                    <a:lnTo>
                      <a:pt x="6172" y="9603"/>
                    </a:lnTo>
                    <a:lnTo>
                      <a:pt x="7711" y="11997"/>
                    </a:lnTo>
                    <a:lnTo>
                      <a:pt x="7711" y="14398"/>
                    </a:lnTo>
                    <a:lnTo>
                      <a:pt x="12344" y="14398"/>
                    </a:lnTo>
                    <a:lnTo>
                      <a:pt x="12344" y="21600"/>
                    </a:lnTo>
                    <a:lnTo>
                      <a:pt x="15428" y="21600"/>
                    </a:lnTo>
                    <a:lnTo>
                      <a:pt x="15428" y="19199"/>
                    </a:lnTo>
                    <a:lnTo>
                      <a:pt x="16972" y="19199"/>
                    </a:lnTo>
                    <a:lnTo>
                      <a:pt x="16972" y="16798"/>
                    </a:lnTo>
                    <a:lnTo>
                      <a:pt x="18511" y="16798"/>
                    </a:lnTo>
                    <a:lnTo>
                      <a:pt x="18511" y="19199"/>
                    </a:lnTo>
                    <a:lnTo>
                      <a:pt x="20056" y="16798"/>
                    </a:lnTo>
                    <a:lnTo>
                      <a:pt x="20056" y="11997"/>
                    </a:lnTo>
                    <a:lnTo>
                      <a:pt x="21600" y="96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91" name="Forma"/>
              <p:cNvSpPr/>
              <p:nvPr/>
            </p:nvSpPr>
            <p:spPr>
              <a:xfrm>
                <a:off x="2306395" y="373297"/>
                <a:ext cx="25579" cy="24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81"/>
                    </a:moveTo>
                    <a:lnTo>
                      <a:pt x="16141" y="4235"/>
                    </a:lnTo>
                    <a:lnTo>
                      <a:pt x="10350" y="2698"/>
                    </a:lnTo>
                    <a:lnTo>
                      <a:pt x="3883" y="1163"/>
                    </a:lnTo>
                    <a:lnTo>
                      <a:pt x="0" y="0"/>
                    </a:lnTo>
                    <a:lnTo>
                      <a:pt x="0" y="6481"/>
                    </a:lnTo>
                    <a:lnTo>
                      <a:pt x="3604" y="10263"/>
                    </a:lnTo>
                    <a:lnTo>
                      <a:pt x="7197" y="17818"/>
                    </a:lnTo>
                    <a:lnTo>
                      <a:pt x="10800" y="21600"/>
                    </a:lnTo>
                    <a:lnTo>
                      <a:pt x="17997" y="21600"/>
                    </a:lnTo>
                    <a:lnTo>
                      <a:pt x="17997" y="17818"/>
                    </a:lnTo>
                    <a:lnTo>
                      <a:pt x="21600" y="10263"/>
                    </a:lnTo>
                    <a:lnTo>
                      <a:pt x="21600" y="64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92" name="Triangolo"/>
              <p:cNvSpPr/>
              <p:nvPr/>
            </p:nvSpPr>
            <p:spPr>
              <a:xfrm>
                <a:off x="2502554" y="3295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93" name="Forma"/>
              <p:cNvSpPr/>
              <p:nvPr/>
            </p:nvSpPr>
            <p:spPr>
              <a:xfrm>
                <a:off x="2553664" y="346564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4415" y="7207"/>
                    </a:lnTo>
                    <a:lnTo>
                      <a:pt x="7208" y="0"/>
                    </a:lnTo>
                    <a:lnTo>
                      <a:pt x="0" y="7207"/>
                    </a:lnTo>
                    <a:lnTo>
                      <a:pt x="0" y="14415"/>
                    </a:lnTo>
                    <a:lnTo>
                      <a:pt x="7208" y="14415"/>
                    </a:lnTo>
                    <a:lnTo>
                      <a:pt x="14415" y="21600"/>
                    </a:lnTo>
                    <a:lnTo>
                      <a:pt x="14415" y="14415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94" name="Forma"/>
              <p:cNvSpPr/>
              <p:nvPr/>
            </p:nvSpPr>
            <p:spPr>
              <a:xfrm>
                <a:off x="2592031" y="308286"/>
                <a:ext cx="25592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5"/>
                    </a:moveTo>
                    <a:lnTo>
                      <a:pt x="16197" y="6078"/>
                    </a:lnTo>
                    <a:lnTo>
                      <a:pt x="5403" y="2567"/>
                    </a:lnTo>
                    <a:lnTo>
                      <a:pt x="0" y="0"/>
                    </a:lnTo>
                    <a:lnTo>
                      <a:pt x="3602" y="4322"/>
                    </a:lnTo>
                    <a:lnTo>
                      <a:pt x="10795" y="21600"/>
                    </a:lnTo>
                    <a:lnTo>
                      <a:pt x="17998" y="21600"/>
                    </a:lnTo>
                    <a:lnTo>
                      <a:pt x="17998" y="17290"/>
                    </a:lnTo>
                    <a:lnTo>
                      <a:pt x="21600" y="12967"/>
                    </a:lnTo>
                    <a:lnTo>
                      <a:pt x="21600" y="86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95" name="Forma"/>
              <p:cNvSpPr/>
              <p:nvPr/>
            </p:nvSpPr>
            <p:spPr>
              <a:xfrm>
                <a:off x="2604820" y="287026"/>
                <a:ext cx="21324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14"/>
                    </a:moveTo>
                    <a:lnTo>
                      <a:pt x="17278" y="7208"/>
                    </a:lnTo>
                    <a:lnTo>
                      <a:pt x="12968" y="7208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12968" y="21600"/>
                    </a:lnTo>
                    <a:lnTo>
                      <a:pt x="17278" y="21600"/>
                    </a:lnTo>
                    <a:lnTo>
                      <a:pt x="17278" y="14414"/>
                    </a:lnTo>
                    <a:lnTo>
                      <a:pt x="21600" y="1441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96" name="Forma"/>
              <p:cNvSpPr/>
              <p:nvPr/>
            </p:nvSpPr>
            <p:spPr>
              <a:xfrm>
                <a:off x="3278428" y="323202"/>
                <a:ext cx="1705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89" y="0"/>
                    </a:lnTo>
                    <a:lnTo>
                      <a:pt x="0" y="10785"/>
                    </a:lnTo>
                    <a:lnTo>
                      <a:pt x="5389" y="10785"/>
                    </a:lnTo>
                    <a:lnTo>
                      <a:pt x="107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97" name="Forma"/>
              <p:cNvSpPr/>
              <p:nvPr/>
            </p:nvSpPr>
            <p:spPr>
              <a:xfrm>
                <a:off x="3353079" y="33170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1" y="0"/>
                    </a:lnTo>
                    <a:lnTo>
                      <a:pt x="10801" y="10801"/>
                    </a:lnTo>
                    <a:lnTo>
                      <a:pt x="0" y="10801"/>
                    </a:lnTo>
                    <a:lnTo>
                      <a:pt x="1080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98" name="Triangolo"/>
              <p:cNvSpPr/>
              <p:nvPr/>
            </p:nvSpPr>
            <p:spPr>
              <a:xfrm>
                <a:off x="3623798" y="1892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99" name="Triangolo"/>
              <p:cNvSpPr/>
              <p:nvPr/>
            </p:nvSpPr>
            <p:spPr>
              <a:xfrm>
                <a:off x="3664299" y="3550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00" name="Forma"/>
              <p:cNvSpPr/>
              <p:nvPr/>
            </p:nvSpPr>
            <p:spPr>
              <a:xfrm>
                <a:off x="4054347" y="138182"/>
                <a:ext cx="29846" cy="46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47"/>
                    </a:moveTo>
                    <a:lnTo>
                      <a:pt x="12335" y="1965"/>
                    </a:lnTo>
                    <a:lnTo>
                      <a:pt x="6168" y="1965"/>
                    </a:lnTo>
                    <a:lnTo>
                      <a:pt x="6168" y="0"/>
                    </a:lnTo>
                    <a:lnTo>
                      <a:pt x="3907" y="2973"/>
                    </a:lnTo>
                    <a:lnTo>
                      <a:pt x="1930" y="6134"/>
                    </a:lnTo>
                    <a:lnTo>
                      <a:pt x="524" y="9665"/>
                    </a:lnTo>
                    <a:lnTo>
                      <a:pt x="0" y="13747"/>
                    </a:lnTo>
                    <a:lnTo>
                      <a:pt x="4146" y="15524"/>
                    </a:lnTo>
                    <a:lnTo>
                      <a:pt x="11278" y="19823"/>
                    </a:lnTo>
                    <a:lnTo>
                      <a:pt x="15424" y="21600"/>
                    </a:lnTo>
                    <a:lnTo>
                      <a:pt x="15424" y="19641"/>
                    </a:lnTo>
                    <a:lnTo>
                      <a:pt x="18512" y="15712"/>
                    </a:lnTo>
                    <a:lnTo>
                      <a:pt x="21600" y="137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01" name="Forma"/>
              <p:cNvSpPr/>
              <p:nvPr/>
            </p:nvSpPr>
            <p:spPr>
              <a:xfrm>
                <a:off x="4201471" y="4231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02" name="Triangolo"/>
              <p:cNvSpPr/>
              <p:nvPr/>
            </p:nvSpPr>
            <p:spPr>
              <a:xfrm>
                <a:off x="4229182" y="4401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03" name="Forma"/>
              <p:cNvSpPr/>
              <p:nvPr/>
            </p:nvSpPr>
            <p:spPr>
              <a:xfrm>
                <a:off x="4412462" y="312540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3" y="7201"/>
                    </a:lnTo>
                    <a:lnTo>
                      <a:pt x="7207" y="0"/>
                    </a:lnTo>
                    <a:lnTo>
                      <a:pt x="7207" y="7201"/>
                    </a:lnTo>
                    <a:lnTo>
                      <a:pt x="0" y="14399"/>
                    </a:lnTo>
                    <a:lnTo>
                      <a:pt x="14393" y="14399"/>
                    </a:lnTo>
                    <a:lnTo>
                      <a:pt x="14393" y="21600"/>
                    </a:lnTo>
                    <a:lnTo>
                      <a:pt x="21600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04" name="Forma"/>
              <p:cNvSpPr/>
              <p:nvPr/>
            </p:nvSpPr>
            <p:spPr>
              <a:xfrm>
                <a:off x="4508430" y="4592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84" y="0"/>
                    </a:lnTo>
                    <a:lnTo>
                      <a:pt x="0" y="10801"/>
                    </a:lnTo>
                    <a:lnTo>
                      <a:pt x="10784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05" name="Triangolo"/>
              <p:cNvSpPr/>
              <p:nvPr/>
            </p:nvSpPr>
            <p:spPr>
              <a:xfrm>
                <a:off x="4514824" y="46567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06" name="Forma"/>
              <p:cNvSpPr/>
              <p:nvPr/>
            </p:nvSpPr>
            <p:spPr>
              <a:xfrm>
                <a:off x="4608575" y="129673"/>
                <a:ext cx="12790" cy="21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4320"/>
                    </a:lnTo>
                    <a:lnTo>
                      <a:pt x="0" y="4320"/>
                    </a:lnTo>
                    <a:lnTo>
                      <a:pt x="7186" y="8640"/>
                    </a:lnTo>
                    <a:lnTo>
                      <a:pt x="7186" y="17280"/>
                    </a:lnTo>
                    <a:lnTo>
                      <a:pt x="14393" y="21600"/>
                    </a:lnTo>
                    <a:lnTo>
                      <a:pt x="14393" y="86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07" name="Forma"/>
              <p:cNvSpPr/>
              <p:nvPr/>
            </p:nvSpPr>
            <p:spPr>
              <a:xfrm>
                <a:off x="4463618" y="478390"/>
                <a:ext cx="170536" cy="97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7"/>
                    </a:moveTo>
                    <a:lnTo>
                      <a:pt x="21060" y="4697"/>
                    </a:lnTo>
                    <a:lnTo>
                      <a:pt x="19658" y="2260"/>
                    </a:lnTo>
                    <a:lnTo>
                      <a:pt x="18360" y="0"/>
                    </a:lnTo>
                    <a:lnTo>
                      <a:pt x="18360" y="939"/>
                    </a:lnTo>
                    <a:lnTo>
                      <a:pt x="17820" y="1879"/>
                    </a:lnTo>
                    <a:lnTo>
                      <a:pt x="15087" y="2260"/>
                    </a:lnTo>
                    <a:lnTo>
                      <a:pt x="12555" y="2114"/>
                    </a:lnTo>
                    <a:lnTo>
                      <a:pt x="10226" y="1615"/>
                    </a:lnTo>
                    <a:lnTo>
                      <a:pt x="8099" y="939"/>
                    </a:lnTo>
                    <a:lnTo>
                      <a:pt x="8099" y="2818"/>
                    </a:lnTo>
                    <a:lnTo>
                      <a:pt x="8902" y="5811"/>
                    </a:lnTo>
                    <a:lnTo>
                      <a:pt x="8033" y="7045"/>
                    </a:lnTo>
                    <a:lnTo>
                      <a:pt x="6658" y="7572"/>
                    </a:lnTo>
                    <a:lnTo>
                      <a:pt x="5940" y="8453"/>
                    </a:lnTo>
                    <a:lnTo>
                      <a:pt x="4404" y="6487"/>
                    </a:lnTo>
                    <a:lnTo>
                      <a:pt x="1536" y="2905"/>
                    </a:lnTo>
                    <a:lnTo>
                      <a:pt x="0" y="939"/>
                    </a:lnTo>
                    <a:lnTo>
                      <a:pt x="1620" y="6574"/>
                    </a:lnTo>
                    <a:lnTo>
                      <a:pt x="2160" y="6574"/>
                    </a:lnTo>
                    <a:lnTo>
                      <a:pt x="2160" y="8453"/>
                    </a:lnTo>
                    <a:lnTo>
                      <a:pt x="1620" y="8453"/>
                    </a:lnTo>
                    <a:lnTo>
                      <a:pt x="2160" y="9392"/>
                    </a:lnTo>
                    <a:lnTo>
                      <a:pt x="3240" y="10332"/>
                    </a:lnTo>
                    <a:lnTo>
                      <a:pt x="3780" y="11271"/>
                    </a:lnTo>
                    <a:lnTo>
                      <a:pt x="7139" y="14791"/>
                    </a:lnTo>
                    <a:lnTo>
                      <a:pt x="9989" y="14087"/>
                    </a:lnTo>
                    <a:lnTo>
                      <a:pt x="12438" y="11271"/>
                    </a:lnTo>
                    <a:lnTo>
                      <a:pt x="14580" y="8453"/>
                    </a:lnTo>
                    <a:lnTo>
                      <a:pt x="15389" y="11108"/>
                    </a:lnTo>
                    <a:lnTo>
                      <a:pt x="16200" y="13501"/>
                    </a:lnTo>
                    <a:lnTo>
                      <a:pt x="17009" y="15716"/>
                    </a:lnTo>
                    <a:lnTo>
                      <a:pt x="17820" y="17845"/>
                    </a:lnTo>
                    <a:lnTo>
                      <a:pt x="19980" y="21600"/>
                    </a:lnTo>
                    <a:lnTo>
                      <a:pt x="19980" y="20661"/>
                    </a:lnTo>
                    <a:lnTo>
                      <a:pt x="20519" y="19721"/>
                    </a:lnTo>
                    <a:lnTo>
                      <a:pt x="19980" y="18784"/>
                    </a:lnTo>
                    <a:lnTo>
                      <a:pt x="18899" y="17845"/>
                    </a:lnTo>
                    <a:lnTo>
                      <a:pt x="18360" y="16905"/>
                    </a:lnTo>
                    <a:lnTo>
                      <a:pt x="18275" y="13941"/>
                    </a:lnTo>
                    <a:lnTo>
                      <a:pt x="17952" y="8453"/>
                    </a:lnTo>
                    <a:lnTo>
                      <a:pt x="17904" y="7662"/>
                    </a:lnTo>
                    <a:lnTo>
                      <a:pt x="17820" y="4697"/>
                    </a:lnTo>
                    <a:lnTo>
                      <a:pt x="18714" y="5255"/>
                    </a:lnTo>
                    <a:lnTo>
                      <a:pt x="20706" y="6018"/>
                    </a:lnTo>
                    <a:lnTo>
                      <a:pt x="21600" y="6574"/>
                    </a:lnTo>
                    <a:lnTo>
                      <a:pt x="21600" y="56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08" name="Forma"/>
              <p:cNvSpPr/>
              <p:nvPr/>
            </p:nvSpPr>
            <p:spPr>
              <a:xfrm>
                <a:off x="4634153" y="508158"/>
                <a:ext cx="29846" cy="4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18"/>
                    </a:moveTo>
                    <a:lnTo>
                      <a:pt x="18512" y="15118"/>
                    </a:lnTo>
                    <a:lnTo>
                      <a:pt x="15424" y="12964"/>
                    </a:lnTo>
                    <a:lnTo>
                      <a:pt x="15424" y="8642"/>
                    </a:lnTo>
                    <a:lnTo>
                      <a:pt x="18512" y="6482"/>
                    </a:lnTo>
                    <a:lnTo>
                      <a:pt x="18512" y="2161"/>
                    </a:lnTo>
                    <a:lnTo>
                      <a:pt x="9256" y="2161"/>
                    </a:lnTo>
                    <a:lnTo>
                      <a:pt x="3080" y="4321"/>
                    </a:lnTo>
                    <a:lnTo>
                      <a:pt x="3080" y="2161"/>
                    </a:lnTo>
                    <a:lnTo>
                      <a:pt x="0" y="0"/>
                    </a:lnTo>
                    <a:lnTo>
                      <a:pt x="0" y="6482"/>
                    </a:lnTo>
                    <a:lnTo>
                      <a:pt x="6168" y="6482"/>
                    </a:lnTo>
                    <a:lnTo>
                      <a:pt x="6168" y="8642"/>
                    </a:lnTo>
                    <a:lnTo>
                      <a:pt x="3080" y="12964"/>
                    </a:lnTo>
                    <a:lnTo>
                      <a:pt x="3080" y="15118"/>
                    </a:lnTo>
                    <a:lnTo>
                      <a:pt x="9256" y="15118"/>
                    </a:lnTo>
                    <a:lnTo>
                      <a:pt x="9256" y="19439"/>
                    </a:lnTo>
                    <a:lnTo>
                      <a:pt x="6168" y="21600"/>
                    </a:lnTo>
                    <a:lnTo>
                      <a:pt x="12344" y="19439"/>
                    </a:lnTo>
                    <a:lnTo>
                      <a:pt x="15424" y="17279"/>
                    </a:lnTo>
                    <a:lnTo>
                      <a:pt x="21600" y="151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09" name="Triangolo"/>
              <p:cNvSpPr/>
              <p:nvPr/>
            </p:nvSpPr>
            <p:spPr>
              <a:xfrm>
                <a:off x="4681093" y="1807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10" name="Forma"/>
              <p:cNvSpPr/>
              <p:nvPr/>
            </p:nvSpPr>
            <p:spPr>
              <a:xfrm>
                <a:off x="4678959" y="1658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1080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11" name="Quadrato"/>
              <p:cNvSpPr/>
              <p:nvPr/>
            </p:nvSpPr>
            <p:spPr>
              <a:xfrm>
                <a:off x="4685353" y="17648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12" name="Triangolo"/>
              <p:cNvSpPr/>
              <p:nvPr/>
            </p:nvSpPr>
            <p:spPr>
              <a:xfrm>
                <a:off x="4710938" y="1998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13" name="Forma"/>
              <p:cNvSpPr/>
              <p:nvPr/>
            </p:nvSpPr>
            <p:spPr>
              <a:xfrm>
                <a:off x="4774844" y="193465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2" y="7201"/>
                    </a:lnTo>
                    <a:lnTo>
                      <a:pt x="7185" y="0"/>
                    </a:lnTo>
                    <a:lnTo>
                      <a:pt x="7185" y="7201"/>
                    </a:lnTo>
                    <a:lnTo>
                      <a:pt x="0" y="7201"/>
                    </a:lnTo>
                    <a:lnTo>
                      <a:pt x="0" y="14399"/>
                    </a:lnTo>
                    <a:lnTo>
                      <a:pt x="7185" y="14399"/>
                    </a:lnTo>
                    <a:lnTo>
                      <a:pt x="14392" y="21600"/>
                    </a:lnTo>
                    <a:lnTo>
                      <a:pt x="21600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14" name="Triangolo"/>
              <p:cNvSpPr/>
              <p:nvPr/>
            </p:nvSpPr>
            <p:spPr>
              <a:xfrm>
                <a:off x="4800460" y="2062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15" name="Forma"/>
              <p:cNvSpPr/>
              <p:nvPr/>
            </p:nvSpPr>
            <p:spPr>
              <a:xfrm>
                <a:off x="4966690" y="384841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393" y="7186"/>
                    </a:lnTo>
                    <a:lnTo>
                      <a:pt x="7185" y="0"/>
                    </a:lnTo>
                    <a:lnTo>
                      <a:pt x="7185" y="7186"/>
                    </a:lnTo>
                    <a:lnTo>
                      <a:pt x="0" y="7186"/>
                    </a:lnTo>
                    <a:lnTo>
                      <a:pt x="0" y="14394"/>
                    </a:lnTo>
                    <a:lnTo>
                      <a:pt x="14393" y="14394"/>
                    </a:lnTo>
                    <a:lnTo>
                      <a:pt x="21600" y="21600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16" name="Forma"/>
              <p:cNvSpPr/>
              <p:nvPr/>
            </p:nvSpPr>
            <p:spPr>
              <a:xfrm>
                <a:off x="5030686" y="263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17" name="Forma"/>
              <p:cNvSpPr/>
              <p:nvPr/>
            </p:nvSpPr>
            <p:spPr>
              <a:xfrm>
                <a:off x="537133" y="372078"/>
                <a:ext cx="3990430" cy="123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55"/>
                    </a:moveTo>
                    <a:lnTo>
                      <a:pt x="21577" y="21600"/>
                    </a:lnTo>
                    <a:lnTo>
                      <a:pt x="21600" y="21600"/>
                    </a:lnTo>
                    <a:lnTo>
                      <a:pt x="21600" y="20855"/>
                    </a:lnTo>
                    <a:close/>
                    <a:moveTo>
                      <a:pt x="46" y="13406"/>
                    </a:moveTo>
                    <a:lnTo>
                      <a:pt x="23" y="13406"/>
                    </a:lnTo>
                    <a:lnTo>
                      <a:pt x="46" y="14151"/>
                    </a:lnTo>
                    <a:lnTo>
                      <a:pt x="46" y="13406"/>
                    </a:lnTo>
                    <a:close/>
                    <a:moveTo>
                      <a:pt x="9577" y="0"/>
                    </a:moveTo>
                    <a:lnTo>
                      <a:pt x="9554" y="0"/>
                    </a:lnTo>
                    <a:lnTo>
                      <a:pt x="9577" y="213"/>
                    </a:lnTo>
                    <a:lnTo>
                      <a:pt x="9577" y="0"/>
                    </a:lnTo>
                    <a:close/>
                    <a:moveTo>
                      <a:pt x="23" y="13406"/>
                    </a:moveTo>
                    <a:lnTo>
                      <a:pt x="0" y="13406"/>
                    </a:lnTo>
                    <a:lnTo>
                      <a:pt x="23" y="14151"/>
                    </a:lnTo>
                    <a:lnTo>
                      <a:pt x="23" y="13406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984" name="object 33"/>
            <p:cNvGrpSpPr/>
            <p:nvPr/>
          </p:nvGrpSpPr>
          <p:grpSpPr>
            <a:xfrm>
              <a:off x="982732" y="980205"/>
              <a:ext cx="4845186" cy="469856"/>
              <a:chOff x="0" y="0"/>
              <a:chExt cx="4845184" cy="469855"/>
            </a:xfrm>
          </p:grpSpPr>
          <p:sp>
            <p:nvSpPr>
              <p:cNvPr id="2919" name="Forma"/>
              <p:cNvSpPr/>
              <p:nvPr/>
            </p:nvSpPr>
            <p:spPr>
              <a:xfrm>
                <a:off x="0" y="1764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10799"/>
                    </a:lnTo>
                    <a:lnTo>
                      <a:pt x="10816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20" name="Forma"/>
              <p:cNvSpPr/>
              <p:nvPr/>
            </p:nvSpPr>
            <p:spPr>
              <a:xfrm>
                <a:off x="8528" y="1849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0799" y="10785"/>
                    </a:lnTo>
                    <a:lnTo>
                      <a:pt x="10799" y="0"/>
                    </a:lnTo>
                    <a:lnTo>
                      <a:pt x="0" y="1078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21" name="Triangolo"/>
              <p:cNvSpPr/>
              <p:nvPr/>
            </p:nvSpPr>
            <p:spPr>
              <a:xfrm>
                <a:off x="34112" y="1488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22" name="Triangolo"/>
              <p:cNvSpPr/>
              <p:nvPr/>
            </p:nvSpPr>
            <p:spPr>
              <a:xfrm>
                <a:off x="95929" y="1956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23" name="Forma"/>
              <p:cNvSpPr/>
              <p:nvPr/>
            </p:nvSpPr>
            <p:spPr>
              <a:xfrm>
                <a:off x="147046" y="216859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7186" y="14393"/>
                    </a:lnTo>
                    <a:lnTo>
                      <a:pt x="1439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24" name="Forma"/>
              <p:cNvSpPr/>
              <p:nvPr/>
            </p:nvSpPr>
            <p:spPr>
              <a:xfrm>
                <a:off x="172663" y="1126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25" name="Forma"/>
              <p:cNvSpPr/>
              <p:nvPr/>
            </p:nvSpPr>
            <p:spPr>
              <a:xfrm>
                <a:off x="204641" y="2062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26" name="Forma"/>
              <p:cNvSpPr/>
              <p:nvPr/>
            </p:nvSpPr>
            <p:spPr>
              <a:xfrm>
                <a:off x="204641" y="1445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27" name="Forma"/>
              <p:cNvSpPr/>
              <p:nvPr/>
            </p:nvSpPr>
            <p:spPr>
              <a:xfrm>
                <a:off x="219513" y="142462"/>
                <a:ext cx="1278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15" y="0"/>
                    </a:lnTo>
                    <a:lnTo>
                      <a:pt x="0" y="10799"/>
                    </a:lnTo>
                    <a:lnTo>
                      <a:pt x="7207" y="10799"/>
                    </a:lnTo>
                    <a:lnTo>
                      <a:pt x="144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28" name="Forma"/>
              <p:cNvSpPr/>
              <p:nvPr/>
            </p:nvSpPr>
            <p:spPr>
              <a:xfrm>
                <a:off x="223780" y="24877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2" y="10801"/>
                    </a:lnTo>
                    <a:lnTo>
                      <a:pt x="7207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29" name="Forma"/>
              <p:cNvSpPr/>
              <p:nvPr/>
            </p:nvSpPr>
            <p:spPr>
              <a:xfrm>
                <a:off x="225958" y="1956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2" y="0"/>
                    </a:lnTo>
                    <a:lnTo>
                      <a:pt x="0" y="21600"/>
                    </a:lnTo>
                    <a:lnTo>
                      <a:pt x="107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30" name="Forma"/>
              <p:cNvSpPr/>
              <p:nvPr/>
            </p:nvSpPr>
            <p:spPr>
              <a:xfrm>
                <a:off x="225958" y="153067"/>
                <a:ext cx="12701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0782" y="0"/>
                    </a:lnTo>
                    <a:lnTo>
                      <a:pt x="10782" y="7207"/>
                    </a:lnTo>
                    <a:lnTo>
                      <a:pt x="0" y="14393"/>
                    </a:lnTo>
                    <a:lnTo>
                      <a:pt x="10782" y="21600"/>
                    </a:lnTo>
                    <a:lnTo>
                      <a:pt x="10782" y="14393"/>
                    </a:lnTo>
                    <a:lnTo>
                      <a:pt x="21600" y="14393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31" name="Forma"/>
              <p:cNvSpPr/>
              <p:nvPr/>
            </p:nvSpPr>
            <p:spPr>
              <a:xfrm>
                <a:off x="240836" y="178581"/>
                <a:ext cx="12790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2"/>
                    </a:move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4322"/>
                    </a:lnTo>
                    <a:lnTo>
                      <a:pt x="0" y="12955"/>
                    </a:lnTo>
                    <a:lnTo>
                      <a:pt x="0" y="17277"/>
                    </a:lnTo>
                    <a:lnTo>
                      <a:pt x="7207" y="17277"/>
                    </a:lnTo>
                    <a:lnTo>
                      <a:pt x="7207" y="21600"/>
                    </a:lnTo>
                    <a:lnTo>
                      <a:pt x="14393" y="21600"/>
                    </a:lnTo>
                    <a:lnTo>
                      <a:pt x="14393" y="12955"/>
                    </a:lnTo>
                    <a:lnTo>
                      <a:pt x="21600" y="8645"/>
                    </a:lnTo>
                    <a:lnTo>
                      <a:pt x="21600" y="432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32" name="Forma"/>
              <p:cNvSpPr/>
              <p:nvPr/>
            </p:nvSpPr>
            <p:spPr>
              <a:xfrm>
                <a:off x="232301" y="148812"/>
                <a:ext cx="46903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4"/>
                    </a:moveTo>
                    <a:lnTo>
                      <a:pt x="18623" y="4340"/>
                    </a:lnTo>
                    <a:lnTo>
                      <a:pt x="15464" y="3087"/>
                    </a:lnTo>
                    <a:lnTo>
                      <a:pt x="11938" y="1834"/>
                    </a:lnTo>
                    <a:lnTo>
                      <a:pt x="7855" y="0"/>
                    </a:lnTo>
                    <a:lnTo>
                      <a:pt x="7855" y="3087"/>
                    </a:lnTo>
                    <a:lnTo>
                      <a:pt x="5896" y="9252"/>
                    </a:lnTo>
                    <a:lnTo>
                      <a:pt x="5896" y="12339"/>
                    </a:lnTo>
                    <a:lnTo>
                      <a:pt x="1966" y="12339"/>
                    </a:lnTo>
                    <a:lnTo>
                      <a:pt x="1966" y="15426"/>
                    </a:lnTo>
                    <a:lnTo>
                      <a:pt x="0" y="18513"/>
                    </a:lnTo>
                    <a:lnTo>
                      <a:pt x="3931" y="21600"/>
                    </a:lnTo>
                    <a:lnTo>
                      <a:pt x="5896" y="21600"/>
                    </a:lnTo>
                    <a:lnTo>
                      <a:pt x="5896" y="18513"/>
                    </a:lnTo>
                    <a:lnTo>
                      <a:pt x="7855" y="15426"/>
                    </a:lnTo>
                    <a:lnTo>
                      <a:pt x="13745" y="15426"/>
                    </a:lnTo>
                    <a:lnTo>
                      <a:pt x="13745" y="12339"/>
                    </a:lnTo>
                    <a:lnTo>
                      <a:pt x="15710" y="12339"/>
                    </a:lnTo>
                    <a:lnTo>
                      <a:pt x="15710" y="18513"/>
                    </a:lnTo>
                    <a:lnTo>
                      <a:pt x="19634" y="18513"/>
                    </a:lnTo>
                    <a:lnTo>
                      <a:pt x="19634" y="15426"/>
                    </a:lnTo>
                    <a:lnTo>
                      <a:pt x="21600" y="9252"/>
                    </a:lnTo>
                    <a:lnTo>
                      <a:pt x="21600" y="61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33" name="Triangolo"/>
              <p:cNvSpPr/>
              <p:nvPr/>
            </p:nvSpPr>
            <p:spPr>
              <a:xfrm>
                <a:off x="338931" y="1105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34" name="Forma"/>
              <p:cNvSpPr/>
              <p:nvPr/>
            </p:nvSpPr>
            <p:spPr>
              <a:xfrm>
                <a:off x="554228" y="3274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35" name="Forma"/>
              <p:cNvSpPr/>
              <p:nvPr/>
            </p:nvSpPr>
            <p:spPr>
              <a:xfrm>
                <a:off x="588340" y="3529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36" name="Triangolo"/>
              <p:cNvSpPr/>
              <p:nvPr/>
            </p:nvSpPr>
            <p:spPr>
              <a:xfrm>
                <a:off x="594734" y="3487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37" name="Forma"/>
              <p:cNvSpPr/>
              <p:nvPr/>
            </p:nvSpPr>
            <p:spPr>
              <a:xfrm>
                <a:off x="831342" y="1637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16" y="0"/>
                    </a:lnTo>
                    <a:lnTo>
                      <a:pt x="10816" y="10801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38" name="Triangolo"/>
              <p:cNvSpPr/>
              <p:nvPr/>
            </p:nvSpPr>
            <p:spPr>
              <a:xfrm>
                <a:off x="848398" y="1807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39" name="Triangolo"/>
              <p:cNvSpPr/>
              <p:nvPr/>
            </p:nvSpPr>
            <p:spPr>
              <a:xfrm>
                <a:off x="995483" y="1743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0" name="Forma"/>
              <p:cNvSpPr/>
              <p:nvPr/>
            </p:nvSpPr>
            <p:spPr>
              <a:xfrm>
                <a:off x="948543" y="131794"/>
                <a:ext cx="63946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1"/>
                    </a:moveTo>
                    <a:lnTo>
                      <a:pt x="20159" y="4321"/>
                    </a:lnTo>
                    <a:lnTo>
                      <a:pt x="18721" y="2161"/>
                    </a:lnTo>
                    <a:lnTo>
                      <a:pt x="20159" y="2161"/>
                    </a:lnTo>
                    <a:lnTo>
                      <a:pt x="20159" y="0"/>
                    </a:lnTo>
                    <a:lnTo>
                      <a:pt x="15839" y="0"/>
                    </a:lnTo>
                    <a:lnTo>
                      <a:pt x="12823" y="1625"/>
                    </a:lnTo>
                    <a:lnTo>
                      <a:pt x="7336" y="4863"/>
                    </a:lnTo>
                    <a:lnTo>
                      <a:pt x="4320" y="6482"/>
                    </a:lnTo>
                    <a:lnTo>
                      <a:pt x="2879" y="7565"/>
                    </a:lnTo>
                    <a:lnTo>
                      <a:pt x="2879" y="6482"/>
                    </a:lnTo>
                    <a:lnTo>
                      <a:pt x="1437" y="4321"/>
                    </a:lnTo>
                    <a:lnTo>
                      <a:pt x="0" y="6482"/>
                    </a:lnTo>
                    <a:lnTo>
                      <a:pt x="1437" y="6482"/>
                    </a:lnTo>
                    <a:lnTo>
                      <a:pt x="2398" y="7927"/>
                    </a:lnTo>
                    <a:lnTo>
                      <a:pt x="1437" y="8643"/>
                    </a:lnTo>
                    <a:lnTo>
                      <a:pt x="1437" y="10804"/>
                    </a:lnTo>
                    <a:lnTo>
                      <a:pt x="0" y="10804"/>
                    </a:lnTo>
                    <a:lnTo>
                      <a:pt x="7919" y="17008"/>
                    </a:lnTo>
                    <a:lnTo>
                      <a:pt x="11746" y="19607"/>
                    </a:lnTo>
                    <a:lnTo>
                      <a:pt x="15839" y="21600"/>
                    </a:lnTo>
                    <a:lnTo>
                      <a:pt x="15839" y="19440"/>
                    </a:lnTo>
                    <a:lnTo>
                      <a:pt x="17280" y="17279"/>
                    </a:lnTo>
                    <a:lnTo>
                      <a:pt x="15839" y="15118"/>
                    </a:lnTo>
                    <a:lnTo>
                      <a:pt x="17280" y="15118"/>
                    </a:lnTo>
                    <a:lnTo>
                      <a:pt x="17280" y="12964"/>
                    </a:lnTo>
                    <a:lnTo>
                      <a:pt x="18721" y="12964"/>
                    </a:lnTo>
                    <a:lnTo>
                      <a:pt x="18721" y="8643"/>
                    </a:lnTo>
                    <a:lnTo>
                      <a:pt x="20159" y="6482"/>
                    </a:lnTo>
                    <a:lnTo>
                      <a:pt x="21600" y="43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1" name="Triangolo"/>
              <p:cNvSpPr/>
              <p:nvPr/>
            </p:nvSpPr>
            <p:spPr>
              <a:xfrm>
                <a:off x="1012533" y="1318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2" name="Forma"/>
              <p:cNvSpPr/>
              <p:nvPr/>
            </p:nvSpPr>
            <p:spPr>
              <a:xfrm>
                <a:off x="1025277" y="131794"/>
                <a:ext cx="25579" cy="21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603" y="4320"/>
                    </a:lnTo>
                    <a:lnTo>
                      <a:pt x="3603" y="8640"/>
                    </a:lnTo>
                    <a:lnTo>
                      <a:pt x="7207" y="12960"/>
                    </a:lnTo>
                    <a:lnTo>
                      <a:pt x="0" y="12960"/>
                    </a:lnTo>
                    <a:lnTo>
                      <a:pt x="0" y="17280"/>
                    </a:lnTo>
                    <a:lnTo>
                      <a:pt x="3603" y="21600"/>
                    </a:lnTo>
                    <a:lnTo>
                      <a:pt x="10800" y="12960"/>
                    </a:lnTo>
                    <a:lnTo>
                      <a:pt x="14403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3" name="Forma"/>
              <p:cNvSpPr/>
              <p:nvPr/>
            </p:nvSpPr>
            <p:spPr>
              <a:xfrm>
                <a:off x="1129773" y="3465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10799" y="10799"/>
                    </a:lnTo>
                    <a:lnTo>
                      <a:pt x="0" y="10799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4" name="Quadrato"/>
              <p:cNvSpPr/>
              <p:nvPr/>
            </p:nvSpPr>
            <p:spPr>
              <a:xfrm>
                <a:off x="1178801" y="7228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5" name="Forma"/>
              <p:cNvSpPr/>
              <p:nvPr/>
            </p:nvSpPr>
            <p:spPr>
              <a:xfrm>
                <a:off x="1296041" y="2019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10800" y="21600"/>
                    </a:lnTo>
                    <a:lnTo>
                      <a:pt x="108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6" name="Forma"/>
              <p:cNvSpPr/>
              <p:nvPr/>
            </p:nvSpPr>
            <p:spPr>
              <a:xfrm>
                <a:off x="1285335" y="50996"/>
                <a:ext cx="25578" cy="34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2"/>
                    </a:moveTo>
                    <a:lnTo>
                      <a:pt x="16205" y="3797"/>
                    </a:lnTo>
                    <a:lnTo>
                      <a:pt x="5405" y="1604"/>
                    </a:lnTo>
                    <a:lnTo>
                      <a:pt x="0" y="0"/>
                    </a:lnTo>
                    <a:lnTo>
                      <a:pt x="0" y="18899"/>
                    </a:lnTo>
                    <a:lnTo>
                      <a:pt x="3604" y="18899"/>
                    </a:lnTo>
                    <a:lnTo>
                      <a:pt x="7207" y="21600"/>
                    </a:lnTo>
                    <a:lnTo>
                      <a:pt x="10468" y="17553"/>
                    </a:lnTo>
                    <a:lnTo>
                      <a:pt x="18340" y="9449"/>
                    </a:lnTo>
                    <a:lnTo>
                      <a:pt x="21600" y="54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7" name="Quadrato"/>
              <p:cNvSpPr/>
              <p:nvPr/>
            </p:nvSpPr>
            <p:spPr>
              <a:xfrm>
                <a:off x="1306696" y="5102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8" name="Forma"/>
              <p:cNvSpPr/>
              <p:nvPr/>
            </p:nvSpPr>
            <p:spPr>
              <a:xfrm>
                <a:off x="1315180" y="46742"/>
                <a:ext cx="17057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808" y="7201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5404" y="14399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9" name="Forma"/>
              <p:cNvSpPr/>
              <p:nvPr/>
            </p:nvSpPr>
            <p:spPr>
              <a:xfrm>
                <a:off x="1315180" y="255124"/>
                <a:ext cx="25578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4" y="0"/>
                    </a:lnTo>
                    <a:lnTo>
                      <a:pt x="10800" y="5399"/>
                    </a:lnTo>
                    <a:lnTo>
                      <a:pt x="3604" y="5399"/>
                    </a:lnTo>
                    <a:lnTo>
                      <a:pt x="3604" y="10800"/>
                    </a:lnTo>
                    <a:lnTo>
                      <a:pt x="0" y="16199"/>
                    </a:lnTo>
                    <a:lnTo>
                      <a:pt x="3604" y="16199"/>
                    </a:lnTo>
                    <a:lnTo>
                      <a:pt x="10800" y="21600"/>
                    </a:lnTo>
                    <a:lnTo>
                      <a:pt x="14404" y="216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0" name="Forma"/>
              <p:cNvSpPr/>
              <p:nvPr/>
            </p:nvSpPr>
            <p:spPr>
              <a:xfrm>
                <a:off x="1327969" y="114789"/>
                <a:ext cx="21324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7278" y="7199"/>
                    </a:lnTo>
                    <a:lnTo>
                      <a:pt x="8645" y="0"/>
                    </a:lnTo>
                    <a:lnTo>
                      <a:pt x="4322" y="0"/>
                    </a:lnTo>
                    <a:lnTo>
                      <a:pt x="4322" y="7199"/>
                    </a:lnTo>
                    <a:lnTo>
                      <a:pt x="0" y="14401"/>
                    </a:lnTo>
                    <a:lnTo>
                      <a:pt x="4322" y="21600"/>
                    </a:lnTo>
                    <a:lnTo>
                      <a:pt x="17278" y="21600"/>
                    </a:lnTo>
                    <a:lnTo>
                      <a:pt x="17278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1" name="Triangolo"/>
              <p:cNvSpPr/>
              <p:nvPr/>
            </p:nvSpPr>
            <p:spPr>
              <a:xfrm>
                <a:off x="1345069" y="10631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2" name="Quadrato"/>
              <p:cNvSpPr/>
              <p:nvPr/>
            </p:nvSpPr>
            <p:spPr>
              <a:xfrm>
                <a:off x="1349330" y="17010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3" name="Forma"/>
              <p:cNvSpPr/>
              <p:nvPr/>
            </p:nvSpPr>
            <p:spPr>
              <a:xfrm>
                <a:off x="1351464" y="114789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1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801" y="1440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4" name="Forma"/>
              <p:cNvSpPr/>
              <p:nvPr/>
            </p:nvSpPr>
            <p:spPr>
              <a:xfrm>
                <a:off x="1428203" y="106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8" y="0"/>
                    </a:lnTo>
                    <a:lnTo>
                      <a:pt x="10818" y="10799"/>
                    </a:lnTo>
                    <a:lnTo>
                      <a:pt x="0" y="10799"/>
                    </a:lnTo>
                    <a:lnTo>
                      <a:pt x="10818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5" name="Forma"/>
              <p:cNvSpPr/>
              <p:nvPr/>
            </p:nvSpPr>
            <p:spPr>
              <a:xfrm>
                <a:off x="1434560" y="19132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4392" y="10799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6" name="Forma"/>
              <p:cNvSpPr/>
              <p:nvPr/>
            </p:nvSpPr>
            <p:spPr>
              <a:xfrm>
                <a:off x="1579505" y="216859"/>
                <a:ext cx="29846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2"/>
                    </a:moveTo>
                    <a:lnTo>
                      <a:pt x="16490" y="6824"/>
                    </a:lnTo>
                    <a:lnTo>
                      <a:pt x="10800" y="3371"/>
                    </a:lnTo>
                    <a:lnTo>
                      <a:pt x="5110" y="920"/>
                    </a:lnTo>
                    <a:lnTo>
                      <a:pt x="0" y="0"/>
                    </a:lnTo>
                    <a:lnTo>
                      <a:pt x="4633" y="4888"/>
                    </a:lnTo>
                    <a:lnTo>
                      <a:pt x="13888" y="16696"/>
                    </a:lnTo>
                    <a:lnTo>
                      <a:pt x="18512" y="21600"/>
                    </a:lnTo>
                    <a:lnTo>
                      <a:pt x="18512" y="16195"/>
                    </a:lnTo>
                    <a:lnTo>
                      <a:pt x="21600" y="16195"/>
                    </a:lnTo>
                    <a:lnTo>
                      <a:pt x="21600" y="107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7" name="Forma"/>
              <p:cNvSpPr/>
              <p:nvPr/>
            </p:nvSpPr>
            <p:spPr>
              <a:xfrm>
                <a:off x="1850269" y="3253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10800" y="0"/>
                    </a:lnTo>
                    <a:lnTo>
                      <a:pt x="0" y="10815"/>
                    </a:lnTo>
                    <a:lnTo>
                      <a:pt x="10800" y="10815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8" name="Forma"/>
              <p:cNvSpPr/>
              <p:nvPr/>
            </p:nvSpPr>
            <p:spPr>
              <a:xfrm>
                <a:off x="1858797" y="3168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2" y="0"/>
                    </a:lnTo>
                    <a:lnTo>
                      <a:pt x="10782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9" name="Triangolo"/>
              <p:cNvSpPr/>
              <p:nvPr/>
            </p:nvSpPr>
            <p:spPr>
              <a:xfrm>
                <a:off x="1865192" y="3146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60" name="Forma"/>
              <p:cNvSpPr/>
              <p:nvPr/>
            </p:nvSpPr>
            <p:spPr>
              <a:xfrm>
                <a:off x="1831041" y="335921"/>
                <a:ext cx="76734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22"/>
                    </a:moveTo>
                    <a:lnTo>
                      <a:pt x="19802" y="15721"/>
                    </a:lnTo>
                    <a:lnTo>
                      <a:pt x="16202" y="8976"/>
                    </a:lnTo>
                    <a:lnTo>
                      <a:pt x="14400" y="6174"/>
                    </a:lnTo>
                    <a:lnTo>
                      <a:pt x="14400" y="0"/>
                    </a:lnTo>
                    <a:lnTo>
                      <a:pt x="12001" y="0"/>
                    </a:lnTo>
                    <a:lnTo>
                      <a:pt x="12001" y="3087"/>
                    </a:lnTo>
                    <a:lnTo>
                      <a:pt x="13195" y="6165"/>
                    </a:lnTo>
                    <a:lnTo>
                      <a:pt x="9620" y="6128"/>
                    </a:lnTo>
                    <a:lnTo>
                      <a:pt x="6149" y="5787"/>
                    </a:lnTo>
                    <a:lnTo>
                      <a:pt x="2906" y="4874"/>
                    </a:lnTo>
                    <a:lnTo>
                      <a:pt x="0" y="3087"/>
                    </a:lnTo>
                    <a:lnTo>
                      <a:pt x="1612" y="7722"/>
                    </a:lnTo>
                    <a:lnTo>
                      <a:pt x="4387" y="16974"/>
                    </a:lnTo>
                    <a:lnTo>
                      <a:pt x="5999" y="21600"/>
                    </a:lnTo>
                    <a:lnTo>
                      <a:pt x="9620" y="21554"/>
                    </a:lnTo>
                    <a:lnTo>
                      <a:pt x="13349" y="21222"/>
                    </a:lnTo>
                    <a:lnTo>
                      <a:pt x="17307" y="20300"/>
                    </a:lnTo>
                    <a:lnTo>
                      <a:pt x="21600" y="1852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61" name="Forma"/>
              <p:cNvSpPr/>
              <p:nvPr/>
            </p:nvSpPr>
            <p:spPr>
              <a:xfrm>
                <a:off x="1877942" y="297656"/>
                <a:ext cx="38368" cy="4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4"/>
                    </a:moveTo>
                    <a:lnTo>
                      <a:pt x="19834" y="12761"/>
                    </a:lnTo>
                    <a:lnTo>
                      <a:pt x="18296" y="8638"/>
                    </a:lnTo>
                    <a:lnTo>
                      <a:pt x="17210" y="4523"/>
                    </a:lnTo>
                    <a:lnTo>
                      <a:pt x="16795" y="0"/>
                    </a:lnTo>
                    <a:lnTo>
                      <a:pt x="2395" y="6477"/>
                    </a:lnTo>
                    <a:lnTo>
                      <a:pt x="2395" y="10800"/>
                    </a:lnTo>
                    <a:lnTo>
                      <a:pt x="0" y="12961"/>
                    </a:lnTo>
                    <a:lnTo>
                      <a:pt x="0" y="15123"/>
                    </a:lnTo>
                    <a:lnTo>
                      <a:pt x="19198" y="21600"/>
                    </a:lnTo>
                    <a:lnTo>
                      <a:pt x="21600" y="19438"/>
                    </a:lnTo>
                    <a:lnTo>
                      <a:pt x="21600" y="172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62" name="Forma"/>
              <p:cNvSpPr/>
              <p:nvPr/>
            </p:nvSpPr>
            <p:spPr>
              <a:xfrm>
                <a:off x="1907774" y="340176"/>
                <a:ext cx="12790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9"/>
                    </a:moveTo>
                    <a:lnTo>
                      <a:pt x="14415" y="5399"/>
                    </a:lnTo>
                    <a:lnTo>
                      <a:pt x="7208" y="0"/>
                    </a:lnTo>
                    <a:lnTo>
                      <a:pt x="7208" y="5399"/>
                    </a:lnTo>
                    <a:lnTo>
                      <a:pt x="0" y="16199"/>
                    </a:lnTo>
                    <a:lnTo>
                      <a:pt x="0" y="21600"/>
                    </a:lnTo>
                    <a:lnTo>
                      <a:pt x="21600" y="53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63" name="Triangolo"/>
              <p:cNvSpPr/>
              <p:nvPr/>
            </p:nvSpPr>
            <p:spPr>
              <a:xfrm>
                <a:off x="2116728" y="978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64" name="Forma"/>
              <p:cNvSpPr/>
              <p:nvPr/>
            </p:nvSpPr>
            <p:spPr>
              <a:xfrm>
                <a:off x="2123123" y="1126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5" y="0"/>
                    </a:lnTo>
                    <a:lnTo>
                      <a:pt x="0" y="10799"/>
                    </a:lnTo>
                    <a:lnTo>
                      <a:pt x="10785" y="10799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65" name="Triangolo"/>
              <p:cNvSpPr/>
              <p:nvPr/>
            </p:nvSpPr>
            <p:spPr>
              <a:xfrm>
                <a:off x="2184940" y="18286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66" name="Forma"/>
              <p:cNvSpPr/>
              <p:nvPr/>
            </p:nvSpPr>
            <p:spPr>
              <a:xfrm>
                <a:off x="2359730" y="6375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8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67" name="Triangolo"/>
              <p:cNvSpPr/>
              <p:nvPr/>
            </p:nvSpPr>
            <p:spPr>
              <a:xfrm>
                <a:off x="2363997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68" name="Triangolo"/>
              <p:cNvSpPr/>
              <p:nvPr/>
            </p:nvSpPr>
            <p:spPr>
              <a:xfrm>
                <a:off x="2867063" y="3019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69" name="Triangolo"/>
              <p:cNvSpPr/>
              <p:nvPr/>
            </p:nvSpPr>
            <p:spPr>
              <a:xfrm>
                <a:off x="2871324" y="3146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70" name="Triangolo"/>
              <p:cNvSpPr/>
              <p:nvPr/>
            </p:nvSpPr>
            <p:spPr>
              <a:xfrm>
                <a:off x="2871324" y="31150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97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71" name="Forma"/>
              <p:cNvSpPr/>
              <p:nvPr/>
            </p:nvSpPr>
            <p:spPr>
              <a:xfrm>
                <a:off x="2871324" y="30725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384"/>
                    </a:lnTo>
                    <a:lnTo>
                      <a:pt x="10797" y="21600"/>
                    </a:lnTo>
                    <a:lnTo>
                      <a:pt x="21600" y="1438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72" name="Quadrato"/>
              <p:cNvSpPr/>
              <p:nvPr/>
            </p:nvSpPr>
            <p:spPr>
              <a:xfrm>
                <a:off x="2875591" y="31894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73" name="Quadrato"/>
              <p:cNvSpPr/>
              <p:nvPr/>
            </p:nvSpPr>
            <p:spPr>
              <a:xfrm>
                <a:off x="2879852" y="30192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74" name="Forma"/>
              <p:cNvSpPr/>
              <p:nvPr/>
            </p:nvSpPr>
            <p:spPr>
              <a:xfrm>
                <a:off x="4064997" y="276384"/>
                <a:ext cx="17058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808" y="7199"/>
                    </a:lnTo>
                    <a:lnTo>
                      <a:pt x="5405" y="0"/>
                    </a:lnTo>
                    <a:lnTo>
                      <a:pt x="0" y="0"/>
                    </a:lnTo>
                    <a:lnTo>
                      <a:pt x="16212" y="21600"/>
                    </a:lnTo>
                    <a:lnTo>
                      <a:pt x="16212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75" name="Forma"/>
              <p:cNvSpPr/>
              <p:nvPr/>
            </p:nvSpPr>
            <p:spPr>
              <a:xfrm>
                <a:off x="4244068" y="318916"/>
                <a:ext cx="12789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5" y="0"/>
                    </a:lnTo>
                    <a:lnTo>
                      <a:pt x="7185" y="7199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7185" y="14401"/>
                    </a:lnTo>
                    <a:lnTo>
                      <a:pt x="1439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76" name="Forma"/>
              <p:cNvSpPr/>
              <p:nvPr/>
            </p:nvSpPr>
            <p:spPr>
              <a:xfrm>
                <a:off x="4293134" y="4571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5" y="10799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77" name="Forma"/>
              <p:cNvSpPr/>
              <p:nvPr/>
            </p:nvSpPr>
            <p:spPr>
              <a:xfrm>
                <a:off x="4476459" y="2019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84" y="0"/>
                    </a:lnTo>
                    <a:lnTo>
                      <a:pt x="10784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78" name="Forma"/>
              <p:cNvSpPr/>
              <p:nvPr/>
            </p:nvSpPr>
            <p:spPr>
              <a:xfrm>
                <a:off x="4602182" y="314661"/>
                <a:ext cx="17045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08" y="14399"/>
                    </a:lnTo>
                    <a:lnTo>
                      <a:pt x="16208" y="7201"/>
                    </a:lnTo>
                    <a:lnTo>
                      <a:pt x="10800" y="0"/>
                    </a:lnTo>
                    <a:lnTo>
                      <a:pt x="0" y="14399"/>
                    </a:lnTo>
                    <a:lnTo>
                      <a:pt x="5392" y="14399"/>
                    </a:lnTo>
                    <a:lnTo>
                      <a:pt x="1620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79" name="Forma"/>
              <p:cNvSpPr/>
              <p:nvPr/>
            </p:nvSpPr>
            <p:spPr>
              <a:xfrm>
                <a:off x="4789761" y="408222"/>
                <a:ext cx="17057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7"/>
                    </a:moveTo>
                    <a:lnTo>
                      <a:pt x="16196" y="14397"/>
                    </a:lnTo>
                    <a:lnTo>
                      <a:pt x="16196" y="10806"/>
                    </a:lnTo>
                    <a:lnTo>
                      <a:pt x="10792" y="10806"/>
                    </a:lnTo>
                    <a:lnTo>
                      <a:pt x="10792" y="3602"/>
                    </a:lnTo>
                    <a:lnTo>
                      <a:pt x="5404" y="3602"/>
                    </a:lnTo>
                    <a:lnTo>
                      <a:pt x="0" y="0"/>
                    </a:lnTo>
                    <a:lnTo>
                      <a:pt x="0" y="3602"/>
                    </a:lnTo>
                    <a:lnTo>
                      <a:pt x="5404" y="7203"/>
                    </a:lnTo>
                    <a:lnTo>
                      <a:pt x="5404" y="17998"/>
                    </a:lnTo>
                    <a:lnTo>
                      <a:pt x="10792" y="17998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14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80" name="Forma"/>
              <p:cNvSpPr/>
              <p:nvPr/>
            </p:nvSpPr>
            <p:spPr>
              <a:xfrm>
                <a:off x="4798283" y="399713"/>
                <a:ext cx="12802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400" y="0"/>
                    </a:lnTo>
                    <a:lnTo>
                      <a:pt x="7200" y="0"/>
                    </a:lnTo>
                    <a:lnTo>
                      <a:pt x="7200" y="7201"/>
                    </a:lnTo>
                    <a:lnTo>
                      <a:pt x="0" y="14399"/>
                    </a:lnTo>
                    <a:lnTo>
                      <a:pt x="7200" y="14399"/>
                    </a:lnTo>
                    <a:lnTo>
                      <a:pt x="7200" y="21600"/>
                    </a:lnTo>
                    <a:lnTo>
                      <a:pt x="14400" y="21600"/>
                    </a:lnTo>
                    <a:lnTo>
                      <a:pt x="14400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81" name="Forma"/>
              <p:cNvSpPr/>
              <p:nvPr/>
            </p:nvSpPr>
            <p:spPr>
              <a:xfrm>
                <a:off x="4806817" y="412477"/>
                <a:ext cx="29846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4"/>
                    </a:moveTo>
                    <a:lnTo>
                      <a:pt x="16922" y="5063"/>
                    </a:lnTo>
                    <a:lnTo>
                      <a:pt x="11958" y="3601"/>
                    </a:lnTo>
                    <a:lnTo>
                      <a:pt x="6407" y="2139"/>
                    </a:lnTo>
                    <a:lnTo>
                      <a:pt x="0" y="0"/>
                    </a:lnTo>
                    <a:lnTo>
                      <a:pt x="0" y="10795"/>
                    </a:lnTo>
                    <a:lnTo>
                      <a:pt x="3088" y="14396"/>
                    </a:lnTo>
                    <a:lnTo>
                      <a:pt x="3088" y="17999"/>
                    </a:lnTo>
                    <a:lnTo>
                      <a:pt x="9256" y="17999"/>
                    </a:lnTo>
                    <a:lnTo>
                      <a:pt x="12344" y="21600"/>
                    </a:lnTo>
                    <a:lnTo>
                      <a:pt x="18512" y="21600"/>
                    </a:lnTo>
                    <a:lnTo>
                      <a:pt x="18512" y="17999"/>
                    </a:lnTo>
                    <a:lnTo>
                      <a:pt x="21600" y="10795"/>
                    </a:lnTo>
                    <a:lnTo>
                      <a:pt x="21600" y="72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82" name="Forma"/>
              <p:cNvSpPr/>
              <p:nvPr/>
            </p:nvSpPr>
            <p:spPr>
              <a:xfrm>
                <a:off x="4811084" y="395459"/>
                <a:ext cx="34101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95" y="0"/>
                    </a:lnTo>
                    <a:lnTo>
                      <a:pt x="2695" y="5399"/>
                    </a:lnTo>
                    <a:lnTo>
                      <a:pt x="0" y="5399"/>
                    </a:lnTo>
                    <a:lnTo>
                      <a:pt x="0" y="10800"/>
                    </a:lnTo>
                    <a:lnTo>
                      <a:pt x="4087" y="14007"/>
                    </a:lnTo>
                    <a:lnTo>
                      <a:pt x="8439" y="16199"/>
                    </a:lnTo>
                    <a:lnTo>
                      <a:pt x="13290" y="18391"/>
                    </a:lnTo>
                    <a:lnTo>
                      <a:pt x="18897" y="21600"/>
                    </a:lnTo>
                    <a:lnTo>
                      <a:pt x="18897" y="16199"/>
                    </a:lnTo>
                    <a:lnTo>
                      <a:pt x="21600" y="5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83" name="Quadrato"/>
              <p:cNvSpPr/>
              <p:nvPr/>
            </p:nvSpPr>
            <p:spPr>
              <a:xfrm>
                <a:off x="995483" y="161594"/>
                <a:ext cx="12701" cy="12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986" name="object 34"/>
          <p:cNvSpPr txBox="1"/>
          <p:nvPr/>
        </p:nvSpPr>
        <p:spPr>
          <a:xfrm>
            <a:off x="9495793" y="2145813"/>
            <a:ext cx="7769226" cy="7963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306830" algn="ctr">
              <a:spcBef>
                <a:spcPts val="100"/>
              </a:spcBef>
              <a:defRPr sz="5700" spc="345">
                <a:latin typeface="Georgia"/>
                <a:ea typeface="Georgia"/>
                <a:cs typeface="Georgia"/>
                <a:sym typeface="Georgia"/>
              </a:defRPr>
            </a:pPr>
            <a:r>
              <a:t>MADRE</a:t>
            </a:r>
            <a:r>
              <a:rPr spc="75"/>
              <a:t> </a:t>
            </a:r>
            <a:r>
              <a:rPr spc="325"/>
              <a:t>TERESA</a:t>
            </a:r>
          </a:p>
          <a:p>
            <a:pPr marR="85725" indent="93344" algn="ctr">
              <a:lnSpc>
                <a:spcPct val="119700"/>
              </a:lnSpc>
              <a:spcBef>
                <a:spcPts val="2400"/>
              </a:spcBef>
              <a:defRPr sz="2300" spc="104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Farsi </a:t>
            </a:r>
            <a:r>
              <a:rPr spc="70"/>
              <a:t>poveri,</a:t>
            </a:r>
            <a:r>
              <a:t> </a:t>
            </a:r>
            <a:r>
              <a:rPr spc="95"/>
              <a:t>ma</a:t>
            </a:r>
            <a:r>
              <a:rPr spc="110"/>
              <a:t> </a:t>
            </a:r>
            <a:r>
              <a:rPr spc="55"/>
              <a:t>soprattutto</a:t>
            </a:r>
            <a:r>
              <a:t> </a:t>
            </a:r>
            <a:r>
              <a:rPr spc="45"/>
              <a:t>preoccuparsi</a:t>
            </a:r>
            <a:r>
              <a:t> </a:t>
            </a:r>
            <a:r>
              <a:rPr spc="65"/>
              <a:t>di</a:t>
            </a:r>
            <a:r>
              <a:rPr spc="110"/>
              <a:t> </a:t>
            </a:r>
            <a:r>
              <a:rPr spc="40"/>
              <a:t>loro, </a:t>
            </a:r>
            <a:r>
              <a:rPr spc="-730"/>
              <a:t> </a:t>
            </a:r>
            <a:r>
              <a:rPr spc="125"/>
              <a:t>averli</a:t>
            </a:r>
            <a:r>
              <a:t> </a:t>
            </a:r>
            <a:r>
              <a:rPr spc="35"/>
              <a:t>sempre</a:t>
            </a:r>
            <a:r>
              <a:t> </a:t>
            </a:r>
            <a:r>
              <a:rPr spc="-5"/>
              <a:t>come</a:t>
            </a:r>
            <a:r>
              <a:t> </a:t>
            </a:r>
            <a:r>
              <a:rPr spc="30"/>
              <a:t>compagni</a:t>
            </a:r>
            <a:r>
              <a:t> </a:t>
            </a:r>
            <a:r>
              <a:rPr spc="65"/>
              <a:t>di</a:t>
            </a:r>
            <a:r>
              <a:t> </a:t>
            </a:r>
            <a:r>
              <a:rPr spc="65"/>
              <a:t>strada,</a:t>
            </a:r>
            <a:r>
              <a:t> fratelli </a:t>
            </a:r>
            <a:r>
              <a:rPr spc="-45"/>
              <a:t>e </a:t>
            </a:r>
            <a:r>
              <a:rPr spc="-725"/>
              <a:t> </a:t>
            </a:r>
            <a:r>
              <a:rPr spc="45"/>
              <a:t>sorelle</a:t>
            </a:r>
            <a:r>
              <a:rPr spc="100"/>
              <a:t> </a:t>
            </a:r>
            <a:r>
              <a:rPr spc="60"/>
              <a:t>della</a:t>
            </a:r>
            <a:r>
              <a:rPr spc="100"/>
              <a:t> </a:t>
            </a:r>
            <a:r>
              <a:rPr spc="75"/>
              <a:t>propria</a:t>
            </a:r>
            <a:r>
              <a:rPr spc="100"/>
              <a:t> </a:t>
            </a:r>
            <a:r>
              <a:rPr spc="75"/>
              <a:t>famiglia,</a:t>
            </a:r>
            <a:r>
              <a:rPr spc="100"/>
              <a:t> </a:t>
            </a:r>
            <a:r>
              <a:t>la</a:t>
            </a:r>
            <a:r>
              <a:rPr spc="100"/>
              <a:t> </a:t>
            </a:r>
            <a:r>
              <a:rPr spc="130"/>
              <a:t>“familia</a:t>
            </a:r>
            <a:r>
              <a:t> </a:t>
            </a:r>
            <a:r>
              <a:rPr spc="90"/>
              <a:t>Dei”.</a:t>
            </a:r>
          </a:p>
          <a:p>
            <a:pPr marR="5080" indent="12700" algn="ctr">
              <a:lnSpc>
                <a:spcPct val="119700"/>
              </a:lnSpc>
              <a:defRPr sz="2300" spc="13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Madre</a:t>
            </a:r>
            <a:r>
              <a:rPr spc="104"/>
              <a:t> </a:t>
            </a:r>
            <a:r>
              <a:rPr spc="45"/>
              <a:t>Teresa</a:t>
            </a:r>
            <a:r>
              <a:rPr spc="104"/>
              <a:t> </a:t>
            </a:r>
            <a:r>
              <a:rPr spc="125"/>
              <a:t>Michel</a:t>
            </a:r>
            <a:r>
              <a:rPr spc="110"/>
              <a:t> </a:t>
            </a:r>
            <a:r>
              <a:rPr spc="70"/>
              <a:t>visse</a:t>
            </a:r>
            <a:r>
              <a:rPr spc="104"/>
              <a:t> </a:t>
            </a:r>
            <a:r>
              <a:rPr spc="25"/>
              <a:t>questa</a:t>
            </a:r>
            <a:r>
              <a:rPr spc="110"/>
              <a:t> </a:t>
            </a:r>
            <a:r>
              <a:rPr spc="70"/>
              <a:t>particolare </a:t>
            </a:r>
            <a:r>
              <a:rPr spc="75"/>
              <a:t> </a:t>
            </a:r>
            <a:r>
              <a:rPr spc="50"/>
              <a:t>sollecitudine</a:t>
            </a:r>
            <a:r>
              <a:rPr spc="104"/>
              <a:t> </a:t>
            </a:r>
            <a:r>
              <a:rPr spc="50"/>
              <a:t>per</a:t>
            </a:r>
            <a:r>
              <a:rPr spc="110"/>
              <a:t> </a:t>
            </a:r>
            <a:r>
              <a:rPr spc="55"/>
              <a:t>gli</a:t>
            </a:r>
            <a:r>
              <a:rPr spc="104"/>
              <a:t> </a:t>
            </a:r>
            <a:r>
              <a:rPr spc="154"/>
              <a:t>“ultimi”</a:t>
            </a:r>
            <a:r>
              <a:rPr spc="110"/>
              <a:t> </a:t>
            </a:r>
            <a:r>
              <a:rPr spc="85"/>
              <a:t>sin</a:t>
            </a:r>
            <a:r>
              <a:rPr spc="104"/>
              <a:t> </a:t>
            </a:r>
            <a:r>
              <a:rPr spc="55"/>
              <a:t>dall’inizio</a:t>
            </a:r>
            <a:r>
              <a:rPr spc="110"/>
              <a:t> </a:t>
            </a:r>
            <a:r>
              <a:rPr spc="25"/>
              <a:t>del</a:t>
            </a:r>
            <a:r>
              <a:rPr spc="104"/>
              <a:t> </a:t>
            </a:r>
            <a:r>
              <a:rPr spc="10"/>
              <a:t>suo </a:t>
            </a:r>
            <a:r>
              <a:rPr spc="-725"/>
              <a:t> </a:t>
            </a:r>
            <a:r>
              <a:rPr spc="25"/>
              <a:t>apostolato.</a:t>
            </a:r>
            <a:r>
              <a:rPr spc="104"/>
              <a:t> </a:t>
            </a:r>
            <a:r>
              <a:rPr spc="90"/>
              <a:t>Perch</a:t>
            </a:r>
            <a:r>
              <a:rPr sz="2200" spc="90">
                <a:latin typeface="Tahoma"/>
                <a:ea typeface="Tahoma"/>
                <a:cs typeface="Tahoma"/>
                <a:sym typeface="Tahoma"/>
              </a:rPr>
              <a:t>é</a:t>
            </a:r>
            <a:r>
              <a:rPr sz="2200" spc="14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85"/>
              <a:t>sent</a:t>
            </a:r>
            <a:r>
              <a:rPr sz="1800" spc="85"/>
              <a:t>ì</a:t>
            </a:r>
            <a:r>
              <a:rPr sz="1800" spc="265"/>
              <a:t> </a:t>
            </a:r>
            <a:r>
              <a:rPr spc="100"/>
              <a:t>un</a:t>
            </a:r>
            <a:r>
              <a:rPr spc="104"/>
              <a:t> </a:t>
            </a:r>
            <a:r>
              <a:rPr spc="20"/>
              <a:t>profondo</a:t>
            </a:r>
            <a:r>
              <a:rPr spc="104"/>
              <a:t> </a:t>
            </a:r>
            <a:r>
              <a:rPr spc="20"/>
              <a:t>legame</a:t>
            </a:r>
            <a:r>
              <a:rPr spc="104"/>
              <a:t> </a:t>
            </a:r>
            <a:r>
              <a:rPr spc="125"/>
              <a:t>tra</a:t>
            </a:r>
            <a:r>
              <a:rPr spc="104"/>
              <a:t> la </a:t>
            </a:r>
            <a:r>
              <a:rPr spc="-730"/>
              <a:t> </a:t>
            </a:r>
            <a:r>
              <a:rPr spc="60"/>
              <a:t>sua</a:t>
            </a:r>
            <a:r>
              <a:rPr spc="170"/>
              <a:t> </a:t>
            </a:r>
            <a:r>
              <a:rPr spc="50"/>
              <a:t>conversione</a:t>
            </a:r>
            <a:r>
              <a:rPr spc="174"/>
              <a:t> </a:t>
            </a:r>
            <a:r>
              <a:rPr spc="-45"/>
              <a:t>e</a:t>
            </a:r>
            <a:r>
              <a:rPr spc="170"/>
              <a:t> </a:t>
            </a:r>
            <a:r>
              <a:rPr spc="104"/>
              <a:t>la</a:t>
            </a:r>
            <a:r>
              <a:rPr spc="174"/>
              <a:t> </a:t>
            </a:r>
            <a:r>
              <a:rPr spc="80"/>
              <a:t>vicinanza</a:t>
            </a:r>
            <a:r>
              <a:rPr spc="174"/>
              <a:t> </a:t>
            </a:r>
            <a:r>
              <a:rPr spc="104"/>
              <a:t>ai</a:t>
            </a:r>
            <a:r>
              <a:rPr spc="170"/>
              <a:t> </a:t>
            </a:r>
            <a:r>
              <a:rPr spc="70"/>
              <a:t>poveri.</a:t>
            </a:r>
            <a:r>
              <a:rPr spc="174"/>
              <a:t> </a:t>
            </a:r>
            <a:r>
              <a:rPr spc="60"/>
              <a:t>Tanto </a:t>
            </a:r>
            <a:r>
              <a:rPr spc="65"/>
              <a:t> </a:t>
            </a:r>
            <a:r>
              <a:rPr spc="20"/>
              <a:t>che</a:t>
            </a:r>
            <a:r>
              <a:rPr spc="100"/>
              <a:t> </a:t>
            </a:r>
            <a:r>
              <a:rPr spc="30"/>
              <a:t>ne</a:t>
            </a:r>
            <a:r>
              <a:rPr spc="100"/>
              <a:t> </a:t>
            </a:r>
            <a:r>
              <a:rPr spc="0"/>
              <a:t>fece</a:t>
            </a:r>
            <a:r>
              <a:rPr spc="100"/>
              <a:t> </a:t>
            </a:r>
            <a:r>
              <a:rPr spc="40"/>
              <a:t>uno</a:t>
            </a:r>
            <a:r>
              <a:rPr spc="100"/>
              <a:t> </a:t>
            </a:r>
            <a:r>
              <a:rPr spc="30"/>
              <a:t>dei</a:t>
            </a:r>
            <a:r>
              <a:rPr spc="100"/>
              <a:t> </a:t>
            </a:r>
            <a:r>
              <a:rPr spc="65"/>
              <a:t>“segreti</a:t>
            </a:r>
            <a:r>
              <a:rPr spc="100"/>
              <a:t> </a:t>
            </a:r>
            <a:r>
              <a:rPr spc="85"/>
              <a:t>evangelici”</a:t>
            </a:r>
            <a:r>
              <a:rPr spc="104"/>
              <a:t> </a:t>
            </a:r>
            <a:r>
              <a:rPr spc="60"/>
              <a:t>della </a:t>
            </a:r>
            <a:r>
              <a:rPr spc="65"/>
              <a:t> </a:t>
            </a:r>
            <a:r>
              <a:rPr spc="75"/>
              <a:t>propria</a:t>
            </a:r>
            <a:r>
              <a:rPr spc="100"/>
              <a:t> </a:t>
            </a:r>
            <a:r>
              <a:rPr spc="114"/>
              <a:t>vita.</a:t>
            </a:r>
          </a:p>
          <a:p>
            <a:pPr>
              <a:defRPr sz="21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spc="114"/>
          </a:p>
          <a:p>
            <a:pPr marR="229234" indent="236220" algn="ctr">
              <a:lnSpc>
                <a:spcPct val="119700"/>
              </a:lnSpc>
              <a:defRPr sz="2300" spc="8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Proveniente</a:t>
            </a:r>
            <a:r>
              <a:rPr spc="110"/>
              <a:t> </a:t>
            </a:r>
            <a:r>
              <a:rPr spc="35"/>
              <a:t>da</a:t>
            </a:r>
            <a:r>
              <a:rPr spc="110"/>
              <a:t> </a:t>
            </a:r>
            <a:r>
              <a:rPr spc="90"/>
              <a:t>una</a:t>
            </a:r>
            <a:r>
              <a:rPr spc="110"/>
              <a:t> </a:t>
            </a:r>
            <a:r>
              <a:t>famiglia</a:t>
            </a:r>
            <a:r>
              <a:rPr spc="110"/>
              <a:t> </a:t>
            </a:r>
            <a:r>
              <a:rPr spc="30"/>
              <a:t>benestante</a:t>
            </a:r>
            <a:r>
              <a:rPr spc="110"/>
              <a:t> </a:t>
            </a:r>
            <a:r>
              <a:rPr spc="75"/>
              <a:t>si</a:t>
            </a:r>
            <a:r>
              <a:rPr spc="110"/>
              <a:t> </a:t>
            </a:r>
            <a:r>
              <a:rPr spc="85"/>
              <a:t>sent</a:t>
            </a:r>
            <a:r>
              <a:rPr sz="1800" spc="85"/>
              <a:t>ì </a:t>
            </a:r>
            <a:r>
              <a:rPr sz="1800" spc="-575"/>
              <a:t> </a:t>
            </a:r>
            <a:r>
              <a:rPr spc="85"/>
              <a:t>chiamata</a:t>
            </a:r>
            <a:r>
              <a:rPr spc="95"/>
              <a:t> </a:t>
            </a:r>
            <a:r>
              <a:t>a</a:t>
            </a:r>
            <a:r>
              <a:rPr spc="100"/>
              <a:t> </a:t>
            </a:r>
            <a:r>
              <a:rPr spc="35"/>
              <a:t>compiere</a:t>
            </a:r>
            <a:r>
              <a:rPr spc="100"/>
              <a:t> </a:t>
            </a:r>
            <a:r>
              <a:rPr spc="30"/>
              <a:t>quel</a:t>
            </a:r>
            <a:r>
              <a:rPr spc="100"/>
              <a:t> </a:t>
            </a:r>
            <a:r>
              <a:rPr spc="0"/>
              <a:t>passo</a:t>
            </a:r>
            <a:r>
              <a:rPr spc="100"/>
              <a:t> </a:t>
            </a:r>
            <a:r>
              <a:rPr spc="20"/>
              <a:t>che</a:t>
            </a:r>
            <a:r>
              <a:rPr spc="100"/>
              <a:t> </a:t>
            </a:r>
            <a:r>
              <a:rPr spc="135"/>
              <a:t>il</a:t>
            </a:r>
            <a:r>
              <a:rPr spc="100"/>
              <a:t> </a:t>
            </a:r>
            <a:r>
              <a:rPr spc="50"/>
              <a:t>giovane </a:t>
            </a:r>
            <a:r>
              <a:rPr spc="55"/>
              <a:t> ricco</a:t>
            </a:r>
            <a:r>
              <a:rPr spc="100"/>
              <a:t> </a:t>
            </a:r>
            <a:r>
              <a:rPr spc="25"/>
              <a:t>del</a:t>
            </a:r>
            <a:r>
              <a:rPr spc="104"/>
              <a:t> </a:t>
            </a:r>
            <a:r>
              <a:rPr spc="55"/>
              <a:t>Vangelo</a:t>
            </a:r>
            <a:r>
              <a:rPr spc="104"/>
              <a:t> </a:t>
            </a:r>
            <a:r>
              <a:rPr spc="45"/>
              <a:t>non</a:t>
            </a:r>
            <a:r>
              <a:rPr spc="104"/>
              <a:t> </a:t>
            </a:r>
            <a:r>
              <a:rPr spc="-40"/>
              <a:t>ebbe</a:t>
            </a:r>
            <a:r>
              <a:rPr spc="104"/>
              <a:t> </a:t>
            </a:r>
            <a:r>
              <a:rPr spc="135"/>
              <a:t>il</a:t>
            </a:r>
            <a:r>
              <a:rPr spc="104"/>
              <a:t> </a:t>
            </a:r>
            <a:r>
              <a:rPr spc="5"/>
              <a:t>coraggio</a:t>
            </a:r>
            <a:r>
              <a:rPr spc="104"/>
              <a:t> </a:t>
            </a:r>
            <a:r>
              <a:rPr spc="65"/>
              <a:t>di</a:t>
            </a:r>
            <a:r>
              <a:rPr spc="104"/>
              <a:t> </a:t>
            </a:r>
            <a:r>
              <a:rPr spc="70"/>
              <a:t>fare: </a:t>
            </a:r>
            <a:r>
              <a:rPr spc="75"/>
              <a:t> </a:t>
            </a:r>
            <a:r>
              <a:rPr spc="60"/>
              <a:t>vendere</a:t>
            </a:r>
            <a:r>
              <a:rPr spc="100"/>
              <a:t> </a:t>
            </a:r>
            <a:r>
              <a:rPr spc="65"/>
              <a:t>tutte</a:t>
            </a:r>
            <a:r>
              <a:rPr spc="104"/>
              <a:t> </a:t>
            </a:r>
            <a:r>
              <a:rPr spc="45"/>
              <a:t>le</a:t>
            </a:r>
            <a:r>
              <a:rPr spc="104"/>
              <a:t> </a:t>
            </a:r>
            <a:r>
              <a:rPr spc="20"/>
              <a:t>sue</a:t>
            </a:r>
            <a:r>
              <a:rPr spc="104"/>
              <a:t> </a:t>
            </a:r>
            <a:r>
              <a:rPr spc="5"/>
              <a:t>ricchezze,</a:t>
            </a:r>
            <a:r>
              <a:rPr spc="100"/>
              <a:t> </a:t>
            </a:r>
            <a:r>
              <a:rPr spc="70"/>
              <a:t>darle</a:t>
            </a:r>
            <a:r>
              <a:rPr spc="104"/>
              <a:t> ai </a:t>
            </a:r>
            <a:r>
              <a:t>poveri</a:t>
            </a:r>
            <a:r>
              <a:rPr spc="104"/>
              <a:t> </a:t>
            </a:r>
            <a:r>
              <a:rPr spc="-45"/>
              <a:t>e </a:t>
            </a:r>
            <a:r>
              <a:rPr spc="-730"/>
              <a:t> </a:t>
            </a:r>
            <a:r>
              <a:rPr spc="35"/>
              <a:t>seguire</a:t>
            </a:r>
            <a:r>
              <a:rPr spc="100"/>
              <a:t> </a:t>
            </a:r>
            <a:r>
              <a:t>Ges</a:t>
            </a:r>
            <a:r>
              <a:rPr sz="1800" spc="80"/>
              <a:t>ù</a:t>
            </a:r>
            <a:r>
              <a:t>.</a:t>
            </a:r>
          </a:p>
        </p:txBody>
      </p:sp>
      <p:sp>
        <p:nvSpPr>
          <p:cNvPr id="2987" name="object 35"/>
          <p:cNvSpPr txBox="1"/>
          <p:nvPr/>
        </p:nvSpPr>
        <p:spPr>
          <a:xfrm>
            <a:off x="145008" y="1991251"/>
            <a:ext cx="8197851" cy="7612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327659" algn="ctr">
              <a:spcBef>
                <a:spcPts val="100"/>
              </a:spcBef>
              <a:defRPr sz="6300" spc="615">
                <a:latin typeface="Georgia"/>
                <a:ea typeface="Georgia"/>
                <a:cs typeface="Georgia"/>
                <a:sym typeface="Georgia"/>
              </a:defRPr>
            </a:pPr>
            <a:r>
              <a:t>MARIA</a:t>
            </a:r>
          </a:p>
          <a:p>
            <a:pPr marR="399415" indent="407034" algn="ctr">
              <a:lnSpc>
                <a:spcPct val="116999"/>
              </a:lnSpc>
              <a:spcBef>
                <a:spcPts val="3500"/>
              </a:spcBef>
              <a:defRPr sz="2300" spc="16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In</a:t>
            </a:r>
            <a:r>
              <a:rPr spc="95"/>
              <a:t> </a:t>
            </a:r>
            <a:r>
              <a:rPr spc="140"/>
              <a:t>Maria,</a:t>
            </a:r>
            <a:r>
              <a:rPr spc="95"/>
              <a:t> </a:t>
            </a:r>
            <a:r>
              <a:rPr spc="45"/>
              <a:t>tutto</a:t>
            </a:r>
            <a:r>
              <a:rPr spc="100"/>
              <a:t> </a:t>
            </a:r>
            <a:r>
              <a:rPr spc="70"/>
              <a:t>riflette</a:t>
            </a:r>
            <a:r>
              <a:rPr spc="95"/>
              <a:t> </a:t>
            </a:r>
            <a:r>
              <a:rPr spc="80"/>
              <a:t>un</a:t>
            </a:r>
            <a:r>
              <a:rPr spc="95"/>
              <a:t> </a:t>
            </a:r>
            <a:r>
              <a:rPr spc="35"/>
              <a:t>amore</a:t>
            </a:r>
            <a:r>
              <a:rPr spc="100"/>
              <a:t> </a:t>
            </a:r>
            <a:r>
              <a:rPr spc="25"/>
              <a:t>solerte,</a:t>
            </a:r>
            <a:r>
              <a:rPr spc="95"/>
              <a:t> </a:t>
            </a:r>
            <a:r>
              <a:rPr spc="70"/>
              <a:t>umile</a:t>
            </a:r>
            <a:r>
              <a:rPr spc="95"/>
              <a:t> </a:t>
            </a:r>
            <a:r>
              <a:rPr spc="-65"/>
              <a:t>e </a:t>
            </a:r>
            <a:r>
              <a:rPr spc="-730"/>
              <a:t> </a:t>
            </a:r>
            <a:r>
              <a:rPr spc="35"/>
              <a:t>dimentico</a:t>
            </a:r>
            <a:r>
              <a:rPr spc="90"/>
              <a:t> </a:t>
            </a:r>
            <a:r>
              <a:rPr spc="55"/>
              <a:t>di</a:t>
            </a:r>
            <a:r>
              <a:rPr spc="95"/>
              <a:t> </a:t>
            </a:r>
            <a:r>
              <a:rPr spc="30"/>
              <a:t>s</a:t>
            </a:r>
            <a:r>
              <a:rPr sz="2200" spc="30">
                <a:latin typeface="Tahoma"/>
                <a:ea typeface="Tahoma"/>
                <a:cs typeface="Tahoma"/>
                <a:sym typeface="Tahoma"/>
              </a:rPr>
              <a:t>é</a:t>
            </a:r>
            <a:r>
              <a:rPr spc="30"/>
              <a:t>.</a:t>
            </a:r>
          </a:p>
          <a:p>
            <a:pPr marR="35559" indent="43180" algn="ctr">
              <a:lnSpc>
                <a:spcPct val="116999"/>
              </a:lnSpc>
              <a:defRPr sz="2300" spc="5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L’ancella</a:t>
            </a:r>
            <a:r>
              <a:rPr spc="95"/>
              <a:t> </a:t>
            </a:r>
            <a:r>
              <a:rPr spc="55"/>
              <a:t>di</a:t>
            </a:r>
            <a:r>
              <a:rPr spc="95"/>
              <a:t> </a:t>
            </a:r>
            <a:r>
              <a:rPr spc="55"/>
              <a:t>Nazaret</a:t>
            </a:r>
            <a:r>
              <a:rPr spc="95"/>
              <a:t> </a:t>
            </a:r>
            <a:r>
              <a:rPr spc="70"/>
              <a:t>ha</a:t>
            </a:r>
            <a:r>
              <a:rPr spc="95"/>
              <a:t> </a:t>
            </a:r>
            <a:r>
              <a:rPr spc="20"/>
              <a:t>accettato</a:t>
            </a:r>
            <a:r>
              <a:rPr spc="95"/>
              <a:t> la </a:t>
            </a:r>
            <a:r>
              <a:rPr spc="45"/>
              <a:t>sua</a:t>
            </a:r>
            <a:r>
              <a:rPr spc="95"/>
              <a:t> </a:t>
            </a:r>
            <a:r>
              <a:rPr spc="10"/>
              <a:t>vocazione</a:t>
            </a:r>
            <a:r>
              <a:rPr spc="95"/>
              <a:t> </a:t>
            </a:r>
            <a:r>
              <a:rPr spc="55"/>
              <a:t>di </a:t>
            </a:r>
            <a:r>
              <a:rPr spc="60"/>
              <a:t> </a:t>
            </a:r>
            <a:r>
              <a:rPr spc="110"/>
              <a:t>Madre</a:t>
            </a:r>
            <a:r>
              <a:rPr spc="100"/>
              <a:t> </a:t>
            </a:r>
            <a:r>
              <a:rPr spc="55"/>
              <a:t>di</a:t>
            </a:r>
            <a:r>
              <a:rPr spc="100"/>
              <a:t> </a:t>
            </a:r>
            <a:r>
              <a:rPr spc="20"/>
              <a:t>Dio,</a:t>
            </a:r>
            <a:r>
              <a:rPr spc="100"/>
              <a:t> </a:t>
            </a:r>
            <a:r>
              <a:rPr spc="-15"/>
              <a:t>questo</a:t>
            </a:r>
            <a:r>
              <a:rPr spc="100"/>
              <a:t> </a:t>
            </a:r>
            <a:r>
              <a:t>ineffabile</a:t>
            </a:r>
            <a:r>
              <a:rPr spc="104"/>
              <a:t> </a:t>
            </a:r>
            <a:r>
              <a:rPr spc="-30"/>
              <a:t>dono</a:t>
            </a:r>
            <a:r>
              <a:rPr spc="100"/>
              <a:t> </a:t>
            </a:r>
            <a:r>
              <a:rPr spc="25"/>
              <a:t>non</a:t>
            </a:r>
            <a:r>
              <a:rPr spc="100"/>
              <a:t> </a:t>
            </a:r>
            <a:r>
              <a:rPr spc="95"/>
              <a:t>la</a:t>
            </a:r>
            <a:r>
              <a:rPr spc="100"/>
              <a:t> </a:t>
            </a:r>
            <a:r>
              <a:rPr spc="65"/>
              <a:t>rinchiude </a:t>
            </a:r>
            <a:r>
              <a:rPr spc="-730"/>
              <a:t> </a:t>
            </a:r>
            <a:r>
              <a:rPr spc="104"/>
              <a:t>in</a:t>
            </a:r>
            <a:r>
              <a:rPr spc="90"/>
              <a:t> </a:t>
            </a:r>
            <a:r>
              <a:rPr spc="-35"/>
              <a:t>se</a:t>
            </a:r>
            <a:r>
              <a:rPr spc="90"/>
              <a:t> </a:t>
            </a:r>
            <a:r>
              <a:rPr spc="10"/>
              <a:t>stessa,</a:t>
            </a:r>
            <a:r>
              <a:rPr spc="95"/>
              <a:t> </a:t>
            </a:r>
            <a:r>
              <a:t>ma,</a:t>
            </a:r>
            <a:r>
              <a:rPr spc="90"/>
              <a:t> </a:t>
            </a:r>
            <a:r>
              <a:rPr spc="25"/>
              <a:t>anzi,</a:t>
            </a:r>
            <a:r>
              <a:rPr spc="90"/>
              <a:t> </a:t>
            </a:r>
            <a:r>
              <a:rPr spc="95"/>
              <a:t>la </a:t>
            </a:r>
            <a:r>
              <a:t>vediamo</a:t>
            </a:r>
            <a:r>
              <a:rPr spc="90"/>
              <a:t> </a:t>
            </a:r>
            <a:r>
              <a:rPr spc="30"/>
              <a:t>traboccante</a:t>
            </a:r>
            <a:r>
              <a:rPr spc="90"/>
              <a:t> </a:t>
            </a:r>
            <a:r>
              <a:rPr spc="55"/>
              <a:t>di </a:t>
            </a:r>
            <a:r>
              <a:rPr spc="60"/>
              <a:t> spirito</a:t>
            </a:r>
            <a:r>
              <a:rPr spc="90"/>
              <a:t> </a:t>
            </a:r>
            <a:r>
              <a:rPr spc="55"/>
              <a:t>di</a:t>
            </a:r>
            <a:r>
              <a:rPr spc="95"/>
              <a:t> </a:t>
            </a:r>
            <a:r>
              <a:rPr spc="45"/>
              <a:t>servizio</a:t>
            </a:r>
            <a:r>
              <a:rPr spc="95"/>
              <a:t> </a:t>
            </a:r>
            <a:r>
              <a:rPr spc="-65"/>
              <a:t>e</a:t>
            </a:r>
            <a:r>
              <a:rPr spc="95"/>
              <a:t> </a:t>
            </a:r>
            <a:r>
              <a:rPr spc="55"/>
              <a:t>di</a:t>
            </a:r>
            <a:r>
              <a:rPr spc="95"/>
              <a:t> </a:t>
            </a:r>
            <a:r>
              <a:rPr spc="35"/>
              <a:t>affettuosa</a:t>
            </a:r>
            <a:r>
              <a:rPr spc="95"/>
              <a:t> </a:t>
            </a:r>
            <a:r>
              <a:rPr spc="40"/>
              <a:t>sollecitudine</a:t>
            </a:r>
            <a:r>
              <a:rPr spc="90"/>
              <a:t> </a:t>
            </a:r>
            <a:r>
              <a:rPr spc="35"/>
              <a:t>per</a:t>
            </a:r>
            <a:r>
              <a:rPr spc="95"/>
              <a:t> </a:t>
            </a:r>
            <a:r>
              <a:rPr spc="45"/>
              <a:t>gli </a:t>
            </a:r>
            <a:r>
              <a:rPr spc="-725"/>
              <a:t> </a:t>
            </a:r>
            <a:r>
              <a:rPr spc="100"/>
              <a:t>altri.</a:t>
            </a:r>
          </a:p>
          <a:p>
            <a:pPr>
              <a:defRPr sz="21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spc="100"/>
          </a:p>
          <a:p>
            <a:pPr marR="5080" indent="12064" algn="ctr">
              <a:lnSpc>
                <a:spcPct val="116999"/>
              </a:lnSpc>
              <a:defRPr sz="2300" spc="16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In</a:t>
            </a:r>
            <a:r>
              <a:rPr spc="90"/>
              <a:t> </a:t>
            </a:r>
            <a:r>
              <a:rPr spc="60"/>
              <a:t>particolare</a:t>
            </a:r>
            <a:r>
              <a:rPr spc="90"/>
              <a:t> </a:t>
            </a:r>
            <a:r>
              <a:rPr spc="104"/>
              <a:t>in</a:t>
            </a:r>
            <a:r>
              <a:rPr spc="95"/>
              <a:t> </a:t>
            </a:r>
            <a:r>
              <a:rPr spc="80"/>
              <a:t>un</a:t>
            </a:r>
            <a:r>
              <a:rPr spc="90"/>
              <a:t> </a:t>
            </a:r>
            <a:r>
              <a:rPr spc="-5"/>
              <a:t>episodio</a:t>
            </a:r>
            <a:r>
              <a:rPr spc="95"/>
              <a:t> </a:t>
            </a:r>
            <a:r>
              <a:rPr spc="50"/>
              <a:t>vediamo</a:t>
            </a:r>
            <a:r>
              <a:rPr spc="90"/>
              <a:t> </a:t>
            </a:r>
            <a:r>
              <a:rPr spc="95"/>
              <a:t>la </a:t>
            </a:r>
            <a:r>
              <a:rPr spc="80"/>
              <a:t>Madonna</a:t>
            </a:r>
            <a:r>
              <a:rPr spc="90"/>
              <a:t> </a:t>
            </a:r>
            <a:r>
              <a:rPr spc="0"/>
              <a:t>che </a:t>
            </a:r>
            <a:r>
              <a:rPr spc="-725"/>
              <a:t> </a:t>
            </a:r>
            <a:r>
              <a:rPr spc="10"/>
              <a:t>pensa</a:t>
            </a:r>
            <a:r>
              <a:rPr spc="90"/>
              <a:t> </a:t>
            </a:r>
            <a:r>
              <a:rPr spc="25"/>
              <a:t>subito</a:t>
            </a:r>
            <a:r>
              <a:rPr spc="95"/>
              <a:t> </a:t>
            </a:r>
            <a:r>
              <a:rPr spc="20"/>
              <a:t>ad</a:t>
            </a:r>
            <a:r>
              <a:rPr spc="95"/>
              <a:t> </a:t>
            </a:r>
            <a:r>
              <a:rPr spc="55"/>
              <a:t>Elisabetta,</a:t>
            </a:r>
            <a:r>
              <a:rPr spc="95"/>
              <a:t> </a:t>
            </a:r>
            <a:r>
              <a:rPr spc="5"/>
              <a:t>che,</a:t>
            </a:r>
            <a:r>
              <a:rPr spc="95"/>
              <a:t> </a:t>
            </a:r>
            <a:r>
              <a:rPr spc="70"/>
              <a:t>gi</a:t>
            </a:r>
            <a:r>
              <a:rPr sz="2200" spc="70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200" spc="15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104"/>
              <a:t>in</a:t>
            </a:r>
            <a:r>
              <a:rPr spc="95"/>
              <a:t> </a:t>
            </a:r>
            <a:r>
              <a:rPr spc="75"/>
              <a:t>et</a:t>
            </a:r>
            <a:r>
              <a:rPr sz="2200" spc="75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200" spc="15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55"/>
              <a:t>avanzata, </a:t>
            </a:r>
            <a:r>
              <a:rPr spc="60"/>
              <a:t> </a:t>
            </a:r>
            <a:r>
              <a:rPr spc="174"/>
              <a:t>avr</a:t>
            </a:r>
            <a:r>
              <a:rPr sz="2200" spc="175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200" spc="14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-20"/>
              <a:t>bisogno</a:t>
            </a:r>
            <a:r>
              <a:rPr spc="95"/>
              <a:t> </a:t>
            </a:r>
            <a:r>
              <a:rPr spc="55"/>
              <a:t>di</a:t>
            </a:r>
            <a:r>
              <a:rPr spc="95"/>
              <a:t> </a:t>
            </a:r>
            <a:r>
              <a:rPr spc="50"/>
              <a:t>aiuto</a:t>
            </a:r>
            <a:r>
              <a:rPr spc="90"/>
              <a:t> </a:t>
            </a:r>
            <a:r>
              <a:rPr spc="60"/>
              <a:t>nell’ultimo</a:t>
            </a:r>
            <a:r>
              <a:rPr spc="95"/>
              <a:t> </a:t>
            </a:r>
            <a:r>
              <a:rPr spc="5"/>
              <a:t>periodo</a:t>
            </a:r>
            <a:r>
              <a:rPr spc="95"/>
              <a:t> </a:t>
            </a:r>
            <a:r>
              <a:rPr spc="45"/>
              <a:t>della</a:t>
            </a:r>
            <a:r>
              <a:rPr spc="90"/>
              <a:t> </a:t>
            </a:r>
            <a:r>
              <a:rPr spc="45"/>
              <a:t>sua </a:t>
            </a:r>
            <a:r>
              <a:rPr spc="50"/>
              <a:t> gravidanza</a:t>
            </a:r>
            <a:r>
              <a:rPr spc="95"/>
              <a:t> </a:t>
            </a:r>
            <a:r>
              <a:rPr spc="-65"/>
              <a:t>e</a:t>
            </a:r>
            <a:r>
              <a:rPr spc="100"/>
              <a:t> </a:t>
            </a:r>
            <a:r>
              <a:rPr spc="50"/>
              <a:t>nel</a:t>
            </a:r>
            <a:r>
              <a:rPr spc="95"/>
              <a:t> </a:t>
            </a:r>
            <a:r>
              <a:rPr spc="35"/>
              <a:t>parto.</a:t>
            </a:r>
            <a:r>
              <a:rPr spc="100"/>
              <a:t> E, </a:t>
            </a:r>
            <a:r>
              <a:rPr spc="-20"/>
              <a:t>senza</a:t>
            </a:r>
            <a:r>
              <a:rPr spc="95"/>
              <a:t> </a:t>
            </a:r>
            <a:r>
              <a:rPr spc="25"/>
              <a:t>pensare</a:t>
            </a:r>
            <a:r>
              <a:rPr spc="100"/>
              <a:t> </a:t>
            </a:r>
            <a:r>
              <a:rPr spc="60"/>
              <a:t>alle</a:t>
            </a:r>
            <a:r>
              <a:rPr spc="100"/>
              <a:t> </a:t>
            </a:r>
            <a:r>
              <a:rPr spc="50"/>
              <a:t>tante </a:t>
            </a:r>
            <a:r>
              <a:rPr spc="55"/>
              <a:t> </a:t>
            </a:r>
            <a:r>
              <a:rPr spc="35"/>
              <a:t>possibili</a:t>
            </a:r>
            <a:r>
              <a:rPr spc="209"/>
              <a:t> </a:t>
            </a:r>
            <a:r>
              <a:rPr spc="30"/>
              <a:t>scomodit</a:t>
            </a:r>
            <a:r>
              <a:rPr sz="2200" spc="30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z="2200" spc="265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15"/>
              <a:t>del</a:t>
            </a:r>
            <a:r>
              <a:rPr spc="209"/>
              <a:t> </a:t>
            </a:r>
            <a:r>
              <a:rPr spc="30"/>
              <a:t>viaggio,</a:t>
            </a:r>
            <a:r>
              <a:rPr spc="215"/>
              <a:t> </a:t>
            </a:r>
            <a:r>
              <a:rPr spc="110"/>
              <a:t>«in</a:t>
            </a:r>
            <a:r>
              <a:rPr spc="209"/>
              <a:t> </a:t>
            </a:r>
            <a:r>
              <a:rPr spc="15"/>
              <a:t>quei</a:t>
            </a:r>
            <a:r>
              <a:rPr spc="209"/>
              <a:t> </a:t>
            </a:r>
            <a:r>
              <a:rPr spc="50"/>
              <a:t>giorni,</a:t>
            </a:r>
            <a:r>
              <a:rPr spc="209"/>
              <a:t> </a:t>
            </a:r>
            <a:r>
              <a:rPr spc="60"/>
              <a:t>si </a:t>
            </a:r>
            <a:r>
              <a:rPr spc="65"/>
              <a:t> </a:t>
            </a:r>
            <a:r>
              <a:rPr spc="60"/>
              <a:t>alz</a:t>
            </a:r>
            <a:r>
              <a:rPr sz="1800" spc="60"/>
              <a:t>ò</a:t>
            </a:r>
            <a:r>
              <a:rPr sz="1800" spc="245"/>
              <a:t> </a:t>
            </a:r>
            <a:r>
              <a:rPr spc="-65"/>
              <a:t>e</a:t>
            </a:r>
            <a:r>
              <a:rPr spc="95"/>
              <a:t> </a:t>
            </a:r>
            <a:r>
              <a:rPr spc="85"/>
              <a:t>and</a:t>
            </a:r>
            <a:r>
              <a:rPr sz="1800" spc="85"/>
              <a:t>ò</a:t>
            </a:r>
            <a:r>
              <a:rPr sz="1800" spc="250"/>
              <a:t> </a:t>
            </a:r>
            <a:r>
              <a:rPr spc="104"/>
              <a:t>in</a:t>
            </a:r>
            <a:r>
              <a:rPr spc="95"/>
              <a:t> </a:t>
            </a:r>
            <a:r>
              <a:rPr spc="75"/>
              <a:t>fretta</a:t>
            </a:r>
            <a:r>
              <a:rPr spc="90"/>
              <a:t> </a:t>
            </a:r>
            <a:r>
              <a:rPr spc="55"/>
              <a:t>verso</a:t>
            </a:r>
            <a:r>
              <a:rPr spc="95"/>
              <a:t> la </a:t>
            </a:r>
            <a:r>
              <a:rPr spc="10"/>
              <a:t>regione</a:t>
            </a:r>
            <a:r>
              <a:rPr spc="95"/>
              <a:t> </a:t>
            </a:r>
            <a:r>
              <a:rPr spc="35"/>
              <a:t>montuosa»</a:t>
            </a:r>
          </a:p>
        </p:txBody>
      </p:sp>
      <p:sp>
        <p:nvSpPr>
          <p:cNvPr id="2988" name="object 36"/>
          <p:cNvSpPr/>
          <p:nvPr/>
        </p:nvSpPr>
        <p:spPr>
          <a:xfrm flipH="1">
            <a:off x="9120179" y="4521729"/>
            <a:ext cx="1" cy="4848243"/>
          </a:xfrm>
          <a:prstGeom prst="line">
            <a:avLst/>
          </a:prstGeom>
          <a:ln w="4762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4" name="object 2"/>
          <p:cNvGrpSpPr/>
          <p:nvPr/>
        </p:nvGrpSpPr>
        <p:grpSpPr>
          <a:xfrm>
            <a:off x="5768064" y="850007"/>
            <a:ext cx="1255797" cy="848599"/>
            <a:chOff x="0" y="0"/>
            <a:chExt cx="1255796" cy="848598"/>
          </a:xfrm>
        </p:grpSpPr>
        <p:grpSp>
          <p:nvGrpSpPr>
            <p:cNvPr id="2992" name="object 3"/>
            <p:cNvGrpSpPr/>
            <p:nvPr/>
          </p:nvGrpSpPr>
          <p:grpSpPr>
            <a:xfrm>
              <a:off x="-1" y="0"/>
              <a:ext cx="1255798" cy="848598"/>
              <a:chOff x="0" y="0"/>
              <a:chExt cx="1255796" cy="848597"/>
            </a:xfrm>
          </p:grpSpPr>
          <p:sp>
            <p:nvSpPr>
              <p:cNvPr id="2990" name="Forma"/>
              <p:cNvSpPr/>
              <p:nvPr/>
            </p:nvSpPr>
            <p:spPr>
              <a:xfrm>
                <a:off x="0" y="0"/>
                <a:ext cx="600349" cy="836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84" y="21600"/>
                    </a:moveTo>
                    <a:lnTo>
                      <a:pt x="13684" y="4062"/>
                    </a:lnTo>
                    <a:lnTo>
                      <a:pt x="21600" y="4062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4062"/>
                    </a:lnTo>
                    <a:lnTo>
                      <a:pt x="7423" y="4062"/>
                    </a:lnTo>
                    <a:lnTo>
                      <a:pt x="7423" y="21600"/>
                    </a:lnTo>
                    <a:lnTo>
                      <a:pt x="13684" y="21600"/>
                    </a:lnTo>
                    <a:close/>
                  </a:path>
                </a:pathLst>
              </a:custGeom>
              <a:noFill/>
              <a:ln w="42088" cap="flat">
                <a:solidFill>
                  <a:srgbClr val="596D7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91" name="Forma"/>
              <p:cNvSpPr/>
              <p:nvPr/>
            </p:nvSpPr>
            <p:spPr>
              <a:xfrm>
                <a:off x="679011" y="257017"/>
                <a:ext cx="576786" cy="591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00" y="13736"/>
                    </a:moveTo>
                    <a:lnTo>
                      <a:pt x="15226" y="14683"/>
                    </a:lnTo>
                    <a:lnTo>
                      <a:pt x="14118" y="15333"/>
                    </a:lnTo>
                    <a:lnTo>
                      <a:pt x="12855" y="15707"/>
                    </a:lnTo>
                    <a:lnTo>
                      <a:pt x="11513" y="15827"/>
                    </a:lnTo>
                    <a:lnTo>
                      <a:pt x="11050" y="15816"/>
                    </a:lnTo>
                    <a:lnTo>
                      <a:pt x="10600" y="15777"/>
                    </a:lnTo>
                    <a:lnTo>
                      <a:pt x="10165" y="15701"/>
                    </a:lnTo>
                    <a:lnTo>
                      <a:pt x="9748" y="15577"/>
                    </a:lnTo>
                    <a:lnTo>
                      <a:pt x="21600" y="7303"/>
                    </a:lnTo>
                    <a:lnTo>
                      <a:pt x="20986" y="5884"/>
                    </a:lnTo>
                    <a:lnTo>
                      <a:pt x="20134" y="4537"/>
                    </a:lnTo>
                    <a:lnTo>
                      <a:pt x="19062" y="3300"/>
                    </a:lnTo>
                    <a:lnTo>
                      <a:pt x="17787" y="2207"/>
                    </a:lnTo>
                    <a:lnTo>
                      <a:pt x="16326" y="1295"/>
                    </a:lnTo>
                    <a:lnTo>
                      <a:pt x="14698" y="599"/>
                    </a:lnTo>
                    <a:lnTo>
                      <a:pt x="12920" y="156"/>
                    </a:lnTo>
                    <a:lnTo>
                      <a:pt x="11010" y="0"/>
                    </a:lnTo>
                    <a:lnTo>
                      <a:pt x="9221" y="142"/>
                    </a:lnTo>
                    <a:lnTo>
                      <a:pt x="7525" y="551"/>
                    </a:lnTo>
                    <a:lnTo>
                      <a:pt x="5944" y="1207"/>
                    </a:lnTo>
                    <a:lnTo>
                      <a:pt x="4502" y="2087"/>
                    </a:lnTo>
                    <a:lnTo>
                      <a:pt x="3219" y="3169"/>
                    </a:lnTo>
                    <a:lnTo>
                      <a:pt x="2120" y="4430"/>
                    </a:lnTo>
                    <a:lnTo>
                      <a:pt x="1226" y="5848"/>
                    </a:lnTo>
                    <a:lnTo>
                      <a:pt x="560" y="7402"/>
                    </a:lnTo>
                    <a:lnTo>
                      <a:pt x="144" y="9068"/>
                    </a:lnTo>
                    <a:lnTo>
                      <a:pt x="0" y="10825"/>
                    </a:lnTo>
                    <a:lnTo>
                      <a:pt x="150" y="12561"/>
                    </a:lnTo>
                    <a:lnTo>
                      <a:pt x="584" y="14212"/>
                    </a:lnTo>
                    <a:lnTo>
                      <a:pt x="1279" y="15755"/>
                    </a:lnTo>
                    <a:lnTo>
                      <a:pt x="2212" y="17168"/>
                    </a:lnTo>
                    <a:lnTo>
                      <a:pt x="3359" y="18426"/>
                    </a:lnTo>
                    <a:lnTo>
                      <a:pt x="4699" y="19507"/>
                    </a:lnTo>
                    <a:lnTo>
                      <a:pt x="6207" y="20388"/>
                    </a:lnTo>
                    <a:lnTo>
                      <a:pt x="7861" y="21046"/>
                    </a:lnTo>
                    <a:lnTo>
                      <a:pt x="9637" y="21458"/>
                    </a:lnTo>
                    <a:lnTo>
                      <a:pt x="11513" y="21600"/>
                    </a:lnTo>
                    <a:lnTo>
                      <a:pt x="13393" y="21463"/>
                    </a:lnTo>
                    <a:lnTo>
                      <a:pt x="15213" y="21067"/>
                    </a:lnTo>
                    <a:lnTo>
                      <a:pt x="16920" y="20432"/>
                    </a:lnTo>
                    <a:lnTo>
                      <a:pt x="18461" y="19578"/>
                    </a:lnTo>
                    <a:lnTo>
                      <a:pt x="19786" y="18527"/>
                    </a:lnTo>
                    <a:lnTo>
                      <a:pt x="20841" y="17298"/>
                    </a:lnTo>
                    <a:lnTo>
                      <a:pt x="16100" y="13736"/>
                    </a:lnTo>
                    <a:close/>
                  </a:path>
                </a:pathLst>
              </a:custGeom>
              <a:noFill/>
              <a:ln w="42088" cap="flat">
                <a:solidFill>
                  <a:srgbClr val="596D7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2993" name="object 4" descr="object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631" y="395444"/>
              <a:ext cx="253074" cy="216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95" name="object 5"/>
          <p:cNvSpPr/>
          <p:nvPr/>
        </p:nvSpPr>
        <p:spPr>
          <a:xfrm>
            <a:off x="7137296" y="1107026"/>
            <a:ext cx="950528" cy="579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71" y="11055"/>
                </a:moveTo>
                <a:lnTo>
                  <a:pt x="12784" y="9072"/>
                </a:lnTo>
                <a:lnTo>
                  <a:pt x="13370" y="7447"/>
                </a:lnTo>
                <a:lnTo>
                  <a:pt x="14253" y="6350"/>
                </a:lnTo>
                <a:lnTo>
                  <a:pt x="15355" y="5947"/>
                </a:lnTo>
                <a:lnTo>
                  <a:pt x="16381" y="6291"/>
                </a:lnTo>
                <a:lnTo>
                  <a:pt x="17225" y="7290"/>
                </a:lnTo>
                <a:lnTo>
                  <a:pt x="17797" y="8895"/>
                </a:lnTo>
                <a:lnTo>
                  <a:pt x="18007" y="11055"/>
                </a:lnTo>
                <a:lnTo>
                  <a:pt x="18007" y="21600"/>
                </a:lnTo>
                <a:lnTo>
                  <a:pt x="21600" y="21600"/>
                </a:lnTo>
                <a:lnTo>
                  <a:pt x="21600" y="11055"/>
                </a:lnTo>
                <a:lnTo>
                  <a:pt x="21543" y="9261"/>
                </a:lnTo>
                <a:lnTo>
                  <a:pt x="21370" y="7559"/>
                </a:lnTo>
                <a:lnTo>
                  <a:pt x="21080" y="5973"/>
                </a:lnTo>
                <a:lnTo>
                  <a:pt x="20674" y="4524"/>
                </a:lnTo>
                <a:lnTo>
                  <a:pt x="20150" y="3236"/>
                </a:lnTo>
                <a:lnTo>
                  <a:pt x="19507" y="2132"/>
                </a:lnTo>
                <a:lnTo>
                  <a:pt x="18745" y="1233"/>
                </a:lnTo>
                <a:lnTo>
                  <a:pt x="17863" y="563"/>
                </a:lnTo>
                <a:lnTo>
                  <a:pt x="16860" y="145"/>
                </a:lnTo>
                <a:lnTo>
                  <a:pt x="15735" y="0"/>
                </a:lnTo>
                <a:lnTo>
                  <a:pt x="14865" y="92"/>
                </a:lnTo>
                <a:lnTo>
                  <a:pt x="13898" y="409"/>
                </a:lnTo>
                <a:lnTo>
                  <a:pt x="12906" y="1015"/>
                </a:lnTo>
                <a:lnTo>
                  <a:pt x="11964" y="1975"/>
                </a:lnTo>
                <a:lnTo>
                  <a:pt x="11146" y="3351"/>
                </a:lnTo>
                <a:lnTo>
                  <a:pt x="10579" y="2265"/>
                </a:lnTo>
                <a:lnTo>
                  <a:pt x="9822" y="1342"/>
                </a:lnTo>
                <a:lnTo>
                  <a:pt x="8912" y="626"/>
                </a:lnTo>
                <a:lnTo>
                  <a:pt x="7886" y="164"/>
                </a:lnTo>
                <a:lnTo>
                  <a:pt x="6781" y="0"/>
                </a:lnTo>
                <a:lnTo>
                  <a:pt x="5897" y="136"/>
                </a:lnTo>
                <a:lnTo>
                  <a:pt x="5001" y="525"/>
                </a:lnTo>
                <a:lnTo>
                  <a:pt x="4204" y="1134"/>
                </a:lnTo>
                <a:lnTo>
                  <a:pt x="3618" y="1931"/>
                </a:lnTo>
                <a:lnTo>
                  <a:pt x="3618" y="470"/>
                </a:lnTo>
                <a:lnTo>
                  <a:pt x="0" y="470"/>
                </a:lnTo>
                <a:lnTo>
                  <a:pt x="0" y="21600"/>
                </a:lnTo>
                <a:lnTo>
                  <a:pt x="3618" y="21600"/>
                </a:lnTo>
                <a:lnTo>
                  <a:pt x="3618" y="11055"/>
                </a:lnTo>
                <a:lnTo>
                  <a:pt x="3827" y="9072"/>
                </a:lnTo>
                <a:lnTo>
                  <a:pt x="4387" y="7447"/>
                </a:lnTo>
                <a:lnTo>
                  <a:pt x="5202" y="6350"/>
                </a:lnTo>
                <a:lnTo>
                  <a:pt x="6171" y="5947"/>
                </a:lnTo>
                <a:lnTo>
                  <a:pt x="7086" y="6128"/>
                </a:lnTo>
                <a:lnTo>
                  <a:pt x="7853" y="6694"/>
                </a:lnTo>
                <a:lnTo>
                  <a:pt x="8440" y="7681"/>
                </a:lnTo>
                <a:lnTo>
                  <a:pt x="8815" y="9123"/>
                </a:lnTo>
                <a:lnTo>
                  <a:pt x="8948" y="11055"/>
                </a:lnTo>
                <a:lnTo>
                  <a:pt x="8948" y="21600"/>
                </a:lnTo>
                <a:lnTo>
                  <a:pt x="12571" y="21600"/>
                </a:lnTo>
                <a:lnTo>
                  <a:pt x="12571" y="11055"/>
                </a:lnTo>
                <a:close/>
              </a:path>
            </a:pathLst>
          </a:custGeom>
          <a:ln w="42088">
            <a:solidFill>
              <a:srgbClr val="596D7C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998" name="object 6"/>
          <p:cNvGrpSpPr/>
          <p:nvPr/>
        </p:nvGrpSpPr>
        <p:grpSpPr>
          <a:xfrm>
            <a:off x="8216962" y="1107026"/>
            <a:ext cx="575687" cy="849695"/>
            <a:chOff x="0" y="0"/>
            <a:chExt cx="575686" cy="849694"/>
          </a:xfrm>
        </p:grpSpPr>
        <p:sp>
          <p:nvSpPr>
            <p:cNvPr id="2996" name="Forma"/>
            <p:cNvSpPr/>
            <p:nvPr/>
          </p:nvSpPr>
          <p:spPr>
            <a:xfrm>
              <a:off x="0" y="0"/>
              <a:ext cx="575687" cy="84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73" y="21600"/>
                  </a:moveTo>
                  <a:lnTo>
                    <a:pt x="5973" y="13701"/>
                  </a:lnTo>
                  <a:lnTo>
                    <a:pt x="6996" y="14295"/>
                  </a:lnTo>
                  <a:lnTo>
                    <a:pt x="8267" y="14712"/>
                  </a:lnTo>
                  <a:lnTo>
                    <a:pt x="9655" y="14958"/>
                  </a:lnTo>
                  <a:lnTo>
                    <a:pt x="11031" y="15039"/>
                  </a:lnTo>
                  <a:lnTo>
                    <a:pt x="12739" y="14939"/>
                  </a:lnTo>
                  <a:lnTo>
                    <a:pt x="14361" y="14652"/>
                  </a:lnTo>
                  <a:lnTo>
                    <a:pt x="15876" y="14193"/>
                  </a:lnTo>
                  <a:lnTo>
                    <a:pt x="17261" y="13578"/>
                  </a:lnTo>
                  <a:lnTo>
                    <a:pt x="18494" y="12822"/>
                  </a:lnTo>
                  <a:lnTo>
                    <a:pt x="19553" y="11941"/>
                  </a:lnTo>
                  <a:lnTo>
                    <a:pt x="20415" y="10950"/>
                  </a:lnTo>
                  <a:lnTo>
                    <a:pt x="21059" y="9866"/>
                  </a:lnTo>
                  <a:lnTo>
                    <a:pt x="21461" y="8705"/>
                  </a:lnTo>
                  <a:lnTo>
                    <a:pt x="21600" y="7481"/>
                  </a:lnTo>
                  <a:lnTo>
                    <a:pt x="21466" y="6273"/>
                  </a:lnTo>
                  <a:lnTo>
                    <a:pt x="21076" y="5125"/>
                  </a:lnTo>
                  <a:lnTo>
                    <a:pt x="20451" y="4053"/>
                  </a:lnTo>
                  <a:lnTo>
                    <a:pt x="19611" y="3072"/>
                  </a:lnTo>
                  <a:lnTo>
                    <a:pt x="18575" y="2199"/>
                  </a:lnTo>
                  <a:lnTo>
                    <a:pt x="17363" y="1450"/>
                  </a:lnTo>
                  <a:lnTo>
                    <a:pt x="15995" y="839"/>
                  </a:lnTo>
                  <a:lnTo>
                    <a:pt x="14491" y="383"/>
                  </a:lnTo>
                  <a:lnTo>
                    <a:pt x="12871" y="98"/>
                  </a:lnTo>
                  <a:lnTo>
                    <a:pt x="11155" y="0"/>
                  </a:lnTo>
                  <a:lnTo>
                    <a:pt x="9661" y="110"/>
                  </a:lnTo>
                  <a:lnTo>
                    <a:pt x="8190" y="402"/>
                  </a:lnTo>
                  <a:lnTo>
                    <a:pt x="6906" y="823"/>
                  </a:lnTo>
                  <a:lnTo>
                    <a:pt x="5973" y="1316"/>
                  </a:lnTo>
                  <a:lnTo>
                    <a:pt x="5973" y="320"/>
                  </a:lnTo>
                  <a:lnTo>
                    <a:pt x="0" y="320"/>
                  </a:lnTo>
                  <a:lnTo>
                    <a:pt x="0" y="21600"/>
                  </a:lnTo>
                  <a:lnTo>
                    <a:pt x="5973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97" name="Forma"/>
            <p:cNvSpPr/>
            <p:nvPr/>
          </p:nvSpPr>
          <p:spPr>
            <a:xfrm>
              <a:off x="152620" y="159471"/>
              <a:ext cx="261403" cy="27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64" y="0"/>
                  </a:moveTo>
                  <a:lnTo>
                    <a:pt x="14114" y="511"/>
                  </a:lnTo>
                  <a:lnTo>
                    <a:pt x="17115" y="1961"/>
                  </a:lnTo>
                  <a:lnTo>
                    <a:pt x="19485" y="4227"/>
                  </a:lnTo>
                  <a:lnTo>
                    <a:pt x="21041" y="7186"/>
                  </a:lnTo>
                  <a:lnTo>
                    <a:pt x="21600" y="10714"/>
                  </a:lnTo>
                  <a:lnTo>
                    <a:pt x="21041" y="14293"/>
                  </a:lnTo>
                  <a:lnTo>
                    <a:pt x="19485" y="17298"/>
                  </a:lnTo>
                  <a:lnTo>
                    <a:pt x="17115" y="19603"/>
                  </a:lnTo>
                  <a:lnTo>
                    <a:pt x="14114" y="21079"/>
                  </a:lnTo>
                  <a:lnTo>
                    <a:pt x="10664" y="21600"/>
                  </a:lnTo>
                  <a:lnTo>
                    <a:pt x="7208" y="21079"/>
                  </a:lnTo>
                  <a:lnTo>
                    <a:pt x="4269" y="19603"/>
                  </a:lnTo>
                  <a:lnTo>
                    <a:pt x="1993" y="17298"/>
                  </a:lnTo>
                  <a:lnTo>
                    <a:pt x="522" y="14293"/>
                  </a:lnTo>
                  <a:lnTo>
                    <a:pt x="0" y="10714"/>
                  </a:lnTo>
                  <a:lnTo>
                    <a:pt x="522" y="7186"/>
                  </a:lnTo>
                  <a:lnTo>
                    <a:pt x="1993" y="4227"/>
                  </a:lnTo>
                  <a:lnTo>
                    <a:pt x="4269" y="1961"/>
                  </a:lnTo>
                  <a:lnTo>
                    <a:pt x="7208" y="511"/>
                  </a:lnTo>
                  <a:lnTo>
                    <a:pt x="10664" y="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001" name="object 7"/>
          <p:cNvGrpSpPr/>
          <p:nvPr/>
        </p:nvGrpSpPr>
        <p:grpSpPr>
          <a:xfrm>
            <a:off x="8882499" y="1107025"/>
            <a:ext cx="576784" cy="591583"/>
            <a:chOff x="0" y="0"/>
            <a:chExt cx="576783" cy="591581"/>
          </a:xfrm>
        </p:grpSpPr>
        <p:sp>
          <p:nvSpPr>
            <p:cNvPr id="2999" name="object 8"/>
            <p:cNvSpPr/>
            <p:nvPr/>
          </p:nvSpPr>
          <p:spPr>
            <a:xfrm>
              <a:off x="0" y="0"/>
              <a:ext cx="576784" cy="59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00" y="13736"/>
                  </a:moveTo>
                  <a:lnTo>
                    <a:pt x="15226" y="14683"/>
                  </a:lnTo>
                  <a:lnTo>
                    <a:pt x="14118" y="15333"/>
                  </a:lnTo>
                  <a:lnTo>
                    <a:pt x="12855" y="15707"/>
                  </a:lnTo>
                  <a:lnTo>
                    <a:pt x="11513" y="15827"/>
                  </a:lnTo>
                  <a:lnTo>
                    <a:pt x="11050" y="15816"/>
                  </a:lnTo>
                  <a:lnTo>
                    <a:pt x="10600" y="15777"/>
                  </a:lnTo>
                  <a:lnTo>
                    <a:pt x="10165" y="15701"/>
                  </a:lnTo>
                  <a:lnTo>
                    <a:pt x="9748" y="15577"/>
                  </a:lnTo>
                  <a:lnTo>
                    <a:pt x="21600" y="7303"/>
                  </a:lnTo>
                  <a:lnTo>
                    <a:pt x="20986" y="5884"/>
                  </a:lnTo>
                  <a:lnTo>
                    <a:pt x="20134" y="4537"/>
                  </a:lnTo>
                  <a:lnTo>
                    <a:pt x="19062" y="3300"/>
                  </a:lnTo>
                  <a:lnTo>
                    <a:pt x="17787" y="2207"/>
                  </a:lnTo>
                  <a:lnTo>
                    <a:pt x="16326" y="1295"/>
                  </a:lnTo>
                  <a:lnTo>
                    <a:pt x="14698" y="599"/>
                  </a:lnTo>
                  <a:lnTo>
                    <a:pt x="12920" y="156"/>
                  </a:lnTo>
                  <a:lnTo>
                    <a:pt x="11010" y="0"/>
                  </a:lnTo>
                  <a:lnTo>
                    <a:pt x="9221" y="142"/>
                  </a:lnTo>
                  <a:lnTo>
                    <a:pt x="7525" y="551"/>
                  </a:lnTo>
                  <a:lnTo>
                    <a:pt x="5944" y="1207"/>
                  </a:lnTo>
                  <a:lnTo>
                    <a:pt x="4502" y="2087"/>
                  </a:lnTo>
                  <a:lnTo>
                    <a:pt x="3219" y="3169"/>
                  </a:lnTo>
                  <a:lnTo>
                    <a:pt x="2120" y="4430"/>
                  </a:lnTo>
                  <a:lnTo>
                    <a:pt x="1226" y="5848"/>
                  </a:lnTo>
                  <a:lnTo>
                    <a:pt x="560" y="7402"/>
                  </a:lnTo>
                  <a:lnTo>
                    <a:pt x="144" y="9068"/>
                  </a:lnTo>
                  <a:lnTo>
                    <a:pt x="0" y="10825"/>
                  </a:lnTo>
                  <a:lnTo>
                    <a:pt x="150" y="12561"/>
                  </a:lnTo>
                  <a:lnTo>
                    <a:pt x="584" y="14212"/>
                  </a:lnTo>
                  <a:lnTo>
                    <a:pt x="1279" y="15755"/>
                  </a:lnTo>
                  <a:lnTo>
                    <a:pt x="2211" y="17168"/>
                  </a:lnTo>
                  <a:lnTo>
                    <a:pt x="3359" y="18426"/>
                  </a:lnTo>
                  <a:lnTo>
                    <a:pt x="4699" y="19507"/>
                  </a:lnTo>
                  <a:lnTo>
                    <a:pt x="6207" y="20388"/>
                  </a:lnTo>
                  <a:lnTo>
                    <a:pt x="7861" y="21046"/>
                  </a:lnTo>
                  <a:lnTo>
                    <a:pt x="9637" y="21458"/>
                  </a:lnTo>
                  <a:lnTo>
                    <a:pt x="11513" y="21600"/>
                  </a:lnTo>
                  <a:lnTo>
                    <a:pt x="13393" y="21463"/>
                  </a:lnTo>
                  <a:lnTo>
                    <a:pt x="15213" y="21067"/>
                  </a:lnTo>
                  <a:lnTo>
                    <a:pt x="16920" y="20432"/>
                  </a:lnTo>
                  <a:lnTo>
                    <a:pt x="18461" y="19578"/>
                  </a:lnTo>
                  <a:lnTo>
                    <a:pt x="19786" y="18527"/>
                  </a:lnTo>
                  <a:lnTo>
                    <a:pt x="20841" y="17298"/>
                  </a:lnTo>
                  <a:lnTo>
                    <a:pt x="16100" y="13736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3000" name="object 9" descr="object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20" y="138427"/>
              <a:ext cx="253074" cy="216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05" name="object 10"/>
          <p:cNvGrpSpPr/>
          <p:nvPr/>
        </p:nvGrpSpPr>
        <p:grpSpPr>
          <a:xfrm>
            <a:off x="9572718" y="1107026"/>
            <a:ext cx="971871" cy="591581"/>
            <a:chOff x="0" y="0"/>
            <a:chExt cx="971870" cy="591580"/>
          </a:xfrm>
        </p:grpSpPr>
        <p:sp>
          <p:nvSpPr>
            <p:cNvPr id="3002" name="Forma"/>
            <p:cNvSpPr/>
            <p:nvPr/>
          </p:nvSpPr>
          <p:spPr>
            <a:xfrm>
              <a:off x="0" y="0"/>
              <a:ext cx="324424" cy="57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"/>
                  </a:moveTo>
                  <a:lnTo>
                    <a:pt x="20900" y="39"/>
                  </a:lnTo>
                  <a:lnTo>
                    <a:pt x="20252" y="11"/>
                  </a:lnTo>
                  <a:lnTo>
                    <a:pt x="19622" y="1"/>
                  </a:lnTo>
                  <a:lnTo>
                    <a:pt x="18973" y="0"/>
                  </a:lnTo>
                  <a:lnTo>
                    <a:pt x="16759" y="108"/>
                  </a:lnTo>
                  <a:lnTo>
                    <a:pt x="14560" y="448"/>
                  </a:lnTo>
                  <a:lnTo>
                    <a:pt x="12475" y="1047"/>
                  </a:lnTo>
                  <a:lnTo>
                    <a:pt x="10599" y="1931"/>
                  </a:lnTo>
                  <a:lnTo>
                    <a:pt x="10599" y="470"/>
                  </a:lnTo>
                  <a:lnTo>
                    <a:pt x="0" y="470"/>
                  </a:lnTo>
                  <a:lnTo>
                    <a:pt x="0" y="21600"/>
                  </a:lnTo>
                  <a:lnTo>
                    <a:pt x="10599" y="21600"/>
                  </a:lnTo>
                  <a:lnTo>
                    <a:pt x="10599" y="11055"/>
                  </a:lnTo>
                  <a:lnTo>
                    <a:pt x="11214" y="8826"/>
                  </a:lnTo>
                  <a:lnTo>
                    <a:pt x="12873" y="7229"/>
                  </a:lnTo>
                  <a:lnTo>
                    <a:pt x="15302" y="6268"/>
                  </a:lnTo>
                  <a:lnTo>
                    <a:pt x="18225" y="5947"/>
                  </a:lnTo>
                  <a:lnTo>
                    <a:pt x="19112" y="5963"/>
                  </a:lnTo>
                  <a:lnTo>
                    <a:pt x="19967" y="6014"/>
                  </a:lnTo>
                  <a:lnTo>
                    <a:pt x="20796" y="6106"/>
                  </a:lnTo>
                  <a:lnTo>
                    <a:pt x="21600" y="6243"/>
                  </a:lnTo>
                  <a:lnTo>
                    <a:pt x="21600" y="92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3" name="Forma"/>
            <p:cNvSpPr/>
            <p:nvPr/>
          </p:nvSpPr>
          <p:spPr>
            <a:xfrm>
              <a:off x="396181" y="0"/>
              <a:ext cx="575690" cy="59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17" y="460"/>
                  </a:moveTo>
                  <a:lnTo>
                    <a:pt x="15617" y="1891"/>
                  </a:lnTo>
                  <a:lnTo>
                    <a:pt x="14684" y="1182"/>
                  </a:lnTo>
                  <a:lnTo>
                    <a:pt x="13393" y="578"/>
                  </a:lnTo>
                  <a:lnTo>
                    <a:pt x="11921" y="158"/>
                  </a:lnTo>
                  <a:lnTo>
                    <a:pt x="10445" y="0"/>
                  </a:lnTo>
                  <a:lnTo>
                    <a:pt x="8771" y="142"/>
                  </a:lnTo>
                  <a:lnTo>
                    <a:pt x="7176" y="551"/>
                  </a:lnTo>
                  <a:lnTo>
                    <a:pt x="5682" y="1207"/>
                  </a:lnTo>
                  <a:lnTo>
                    <a:pt x="4313" y="2087"/>
                  </a:lnTo>
                  <a:lnTo>
                    <a:pt x="3091" y="3169"/>
                  </a:lnTo>
                  <a:lnTo>
                    <a:pt x="2039" y="4430"/>
                  </a:lnTo>
                  <a:lnTo>
                    <a:pt x="1182" y="5848"/>
                  </a:lnTo>
                  <a:lnTo>
                    <a:pt x="541" y="7402"/>
                  </a:lnTo>
                  <a:lnTo>
                    <a:pt x="139" y="9068"/>
                  </a:lnTo>
                  <a:lnTo>
                    <a:pt x="0" y="10825"/>
                  </a:lnTo>
                  <a:lnTo>
                    <a:pt x="135" y="12561"/>
                  </a:lnTo>
                  <a:lnTo>
                    <a:pt x="528" y="14212"/>
                  </a:lnTo>
                  <a:lnTo>
                    <a:pt x="1156" y="15755"/>
                  </a:lnTo>
                  <a:lnTo>
                    <a:pt x="2001" y="17168"/>
                  </a:lnTo>
                  <a:lnTo>
                    <a:pt x="3041" y="18426"/>
                  </a:lnTo>
                  <a:lnTo>
                    <a:pt x="4255" y="19507"/>
                  </a:lnTo>
                  <a:lnTo>
                    <a:pt x="5623" y="20388"/>
                  </a:lnTo>
                  <a:lnTo>
                    <a:pt x="7125" y="21046"/>
                  </a:lnTo>
                  <a:lnTo>
                    <a:pt x="8739" y="21458"/>
                  </a:lnTo>
                  <a:lnTo>
                    <a:pt x="10445" y="21600"/>
                  </a:lnTo>
                  <a:lnTo>
                    <a:pt x="11939" y="21466"/>
                  </a:lnTo>
                  <a:lnTo>
                    <a:pt x="13409" y="21082"/>
                  </a:lnTo>
                  <a:lnTo>
                    <a:pt x="14690" y="20477"/>
                  </a:lnTo>
                  <a:lnTo>
                    <a:pt x="15617" y="19679"/>
                  </a:lnTo>
                  <a:lnTo>
                    <a:pt x="15617" y="21150"/>
                  </a:lnTo>
                  <a:lnTo>
                    <a:pt x="21600" y="21150"/>
                  </a:lnTo>
                  <a:lnTo>
                    <a:pt x="21600" y="460"/>
                  </a:lnTo>
                  <a:lnTo>
                    <a:pt x="15617" y="46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4" name="Forma"/>
            <p:cNvSpPr/>
            <p:nvPr/>
          </p:nvSpPr>
          <p:spPr>
            <a:xfrm>
              <a:off x="557845" y="159471"/>
              <a:ext cx="261403" cy="27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6" y="21600"/>
                  </a:moveTo>
                  <a:lnTo>
                    <a:pt x="7486" y="21088"/>
                  </a:lnTo>
                  <a:lnTo>
                    <a:pt x="4485" y="19634"/>
                  </a:lnTo>
                  <a:lnTo>
                    <a:pt x="2115" y="17354"/>
                  </a:lnTo>
                  <a:lnTo>
                    <a:pt x="559" y="14370"/>
                  </a:lnTo>
                  <a:lnTo>
                    <a:pt x="0" y="10800"/>
                  </a:lnTo>
                  <a:lnTo>
                    <a:pt x="559" y="7263"/>
                  </a:lnTo>
                  <a:lnTo>
                    <a:pt x="2115" y="4283"/>
                  </a:lnTo>
                  <a:lnTo>
                    <a:pt x="4485" y="1991"/>
                  </a:lnTo>
                  <a:lnTo>
                    <a:pt x="7486" y="520"/>
                  </a:lnTo>
                  <a:lnTo>
                    <a:pt x="10936" y="0"/>
                  </a:lnTo>
                  <a:lnTo>
                    <a:pt x="14392" y="520"/>
                  </a:lnTo>
                  <a:lnTo>
                    <a:pt x="17331" y="1991"/>
                  </a:lnTo>
                  <a:lnTo>
                    <a:pt x="19607" y="4283"/>
                  </a:lnTo>
                  <a:lnTo>
                    <a:pt x="21078" y="7263"/>
                  </a:lnTo>
                  <a:lnTo>
                    <a:pt x="21600" y="10800"/>
                  </a:lnTo>
                  <a:lnTo>
                    <a:pt x="21078" y="14370"/>
                  </a:lnTo>
                  <a:lnTo>
                    <a:pt x="19607" y="17354"/>
                  </a:lnTo>
                  <a:lnTo>
                    <a:pt x="17331" y="19634"/>
                  </a:lnTo>
                  <a:lnTo>
                    <a:pt x="14392" y="21088"/>
                  </a:lnTo>
                  <a:lnTo>
                    <a:pt x="10936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010" name="object 11"/>
          <p:cNvGrpSpPr/>
          <p:nvPr/>
        </p:nvGrpSpPr>
        <p:grpSpPr>
          <a:xfrm>
            <a:off x="10681565" y="1107026"/>
            <a:ext cx="1803506" cy="591581"/>
            <a:chOff x="0" y="0"/>
            <a:chExt cx="1803505" cy="591580"/>
          </a:xfrm>
        </p:grpSpPr>
        <p:sp>
          <p:nvSpPr>
            <p:cNvPr id="3006" name="Forma"/>
            <p:cNvSpPr/>
            <p:nvPr/>
          </p:nvSpPr>
          <p:spPr>
            <a:xfrm>
              <a:off x="0" y="0"/>
              <a:ext cx="571304" cy="57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55"/>
                  </a:moveTo>
                  <a:lnTo>
                    <a:pt x="21480" y="9261"/>
                  </a:lnTo>
                  <a:lnTo>
                    <a:pt x="21129" y="7559"/>
                  </a:lnTo>
                  <a:lnTo>
                    <a:pt x="20560" y="5973"/>
                  </a:lnTo>
                  <a:lnTo>
                    <a:pt x="19789" y="4524"/>
                  </a:lnTo>
                  <a:lnTo>
                    <a:pt x="18827" y="3236"/>
                  </a:lnTo>
                  <a:lnTo>
                    <a:pt x="17691" y="2132"/>
                  </a:lnTo>
                  <a:lnTo>
                    <a:pt x="16392" y="1233"/>
                  </a:lnTo>
                  <a:lnTo>
                    <a:pt x="14946" y="563"/>
                  </a:lnTo>
                  <a:lnTo>
                    <a:pt x="13366" y="145"/>
                  </a:lnTo>
                  <a:lnTo>
                    <a:pt x="11665" y="0"/>
                  </a:lnTo>
                  <a:lnTo>
                    <a:pt x="10129" y="114"/>
                  </a:lnTo>
                  <a:lnTo>
                    <a:pt x="8558" y="464"/>
                  </a:lnTo>
                  <a:lnTo>
                    <a:pt x="7130" y="1065"/>
                  </a:lnTo>
                  <a:lnTo>
                    <a:pt x="6019" y="1931"/>
                  </a:lnTo>
                  <a:lnTo>
                    <a:pt x="6019" y="470"/>
                  </a:lnTo>
                  <a:lnTo>
                    <a:pt x="0" y="470"/>
                  </a:lnTo>
                  <a:lnTo>
                    <a:pt x="0" y="21600"/>
                  </a:lnTo>
                  <a:lnTo>
                    <a:pt x="6019" y="21600"/>
                  </a:lnTo>
                  <a:lnTo>
                    <a:pt x="6019" y="11055"/>
                  </a:lnTo>
                  <a:lnTo>
                    <a:pt x="6297" y="9222"/>
                  </a:lnTo>
                  <a:lnTo>
                    <a:pt x="7058" y="7792"/>
                  </a:lnTo>
                  <a:lnTo>
                    <a:pt x="8194" y="6768"/>
                  </a:lnTo>
                  <a:lnTo>
                    <a:pt x="9597" y="6152"/>
                  </a:lnTo>
                  <a:lnTo>
                    <a:pt x="11157" y="5947"/>
                  </a:lnTo>
                  <a:lnTo>
                    <a:pt x="12894" y="6268"/>
                  </a:lnTo>
                  <a:lnTo>
                    <a:pt x="14309" y="7229"/>
                  </a:lnTo>
                  <a:lnTo>
                    <a:pt x="15263" y="8826"/>
                  </a:lnTo>
                  <a:lnTo>
                    <a:pt x="15612" y="11055"/>
                  </a:lnTo>
                  <a:lnTo>
                    <a:pt x="15612" y="21600"/>
                  </a:lnTo>
                  <a:lnTo>
                    <a:pt x="21600" y="21600"/>
                  </a:lnTo>
                  <a:lnTo>
                    <a:pt x="21600" y="11055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7" name="Forma"/>
            <p:cNvSpPr/>
            <p:nvPr/>
          </p:nvSpPr>
          <p:spPr>
            <a:xfrm>
              <a:off x="653195" y="12604"/>
              <a:ext cx="500611" cy="56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6" y="21600"/>
                  </a:moveTo>
                  <a:lnTo>
                    <a:pt x="21446" y="15824"/>
                  </a:lnTo>
                  <a:lnTo>
                    <a:pt x="11421" y="15824"/>
                  </a:lnTo>
                  <a:lnTo>
                    <a:pt x="21600" y="0"/>
                  </a:lnTo>
                  <a:lnTo>
                    <a:pt x="1454" y="0"/>
                  </a:lnTo>
                  <a:lnTo>
                    <a:pt x="1454" y="5598"/>
                  </a:lnTo>
                  <a:lnTo>
                    <a:pt x="10889" y="5598"/>
                  </a:lnTo>
                  <a:lnTo>
                    <a:pt x="0" y="21600"/>
                  </a:lnTo>
                  <a:lnTo>
                    <a:pt x="21446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8" name="Forma"/>
            <p:cNvSpPr/>
            <p:nvPr/>
          </p:nvSpPr>
          <p:spPr>
            <a:xfrm>
              <a:off x="1227816" y="0"/>
              <a:ext cx="575690" cy="59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17" y="460"/>
                  </a:moveTo>
                  <a:lnTo>
                    <a:pt x="15617" y="1891"/>
                  </a:lnTo>
                  <a:lnTo>
                    <a:pt x="14684" y="1182"/>
                  </a:lnTo>
                  <a:lnTo>
                    <a:pt x="13393" y="578"/>
                  </a:lnTo>
                  <a:lnTo>
                    <a:pt x="11921" y="158"/>
                  </a:lnTo>
                  <a:lnTo>
                    <a:pt x="10445" y="0"/>
                  </a:lnTo>
                  <a:lnTo>
                    <a:pt x="8771" y="142"/>
                  </a:lnTo>
                  <a:lnTo>
                    <a:pt x="7176" y="551"/>
                  </a:lnTo>
                  <a:lnTo>
                    <a:pt x="5682" y="1207"/>
                  </a:lnTo>
                  <a:lnTo>
                    <a:pt x="4313" y="2087"/>
                  </a:lnTo>
                  <a:lnTo>
                    <a:pt x="3091" y="3169"/>
                  </a:lnTo>
                  <a:lnTo>
                    <a:pt x="2039" y="4430"/>
                  </a:lnTo>
                  <a:lnTo>
                    <a:pt x="1182" y="5848"/>
                  </a:lnTo>
                  <a:lnTo>
                    <a:pt x="541" y="7402"/>
                  </a:lnTo>
                  <a:lnTo>
                    <a:pt x="139" y="9068"/>
                  </a:lnTo>
                  <a:lnTo>
                    <a:pt x="0" y="10825"/>
                  </a:lnTo>
                  <a:lnTo>
                    <a:pt x="135" y="12561"/>
                  </a:lnTo>
                  <a:lnTo>
                    <a:pt x="528" y="14212"/>
                  </a:lnTo>
                  <a:lnTo>
                    <a:pt x="1156" y="15755"/>
                  </a:lnTo>
                  <a:lnTo>
                    <a:pt x="2001" y="17168"/>
                  </a:lnTo>
                  <a:lnTo>
                    <a:pt x="3041" y="18426"/>
                  </a:lnTo>
                  <a:lnTo>
                    <a:pt x="4255" y="19507"/>
                  </a:lnTo>
                  <a:lnTo>
                    <a:pt x="5623" y="20388"/>
                  </a:lnTo>
                  <a:lnTo>
                    <a:pt x="7125" y="21046"/>
                  </a:lnTo>
                  <a:lnTo>
                    <a:pt x="8739" y="21458"/>
                  </a:lnTo>
                  <a:lnTo>
                    <a:pt x="10445" y="21600"/>
                  </a:lnTo>
                  <a:lnTo>
                    <a:pt x="11939" y="21466"/>
                  </a:lnTo>
                  <a:lnTo>
                    <a:pt x="13409" y="21082"/>
                  </a:lnTo>
                  <a:lnTo>
                    <a:pt x="14690" y="20477"/>
                  </a:lnTo>
                  <a:lnTo>
                    <a:pt x="15617" y="19679"/>
                  </a:lnTo>
                  <a:lnTo>
                    <a:pt x="15617" y="21150"/>
                  </a:lnTo>
                  <a:lnTo>
                    <a:pt x="21600" y="21150"/>
                  </a:lnTo>
                  <a:lnTo>
                    <a:pt x="21600" y="460"/>
                  </a:lnTo>
                  <a:lnTo>
                    <a:pt x="15617" y="46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9" name="Forma"/>
            <p:cNvSpPr/>
            <p:nvPr/>
          </p:nvSpPr>
          <p:spPr>
            <a:xfrm>
              <a:off x="1389480" y="159471"/>
              <a:ext cx="261403" cy="27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6" y="21600"/>
                  </a:moveTo>
                  <a:lnTo>
                    <a:pt x="7486" y="21088"/>
                  </a:lnTo>
                  <a:lnTo>
                    <a:pt x="4485" y="19634"/>
                  </a:lnTo>
                  <a:lnTo>
                    <a:pt x="2115" y="17354"/>
                  </a:lnTo>
                  <a:lnTo>
                    <a:pt x="559" y="14370"/>
                  </a:lnTo>
                  <a:lnTo>
                    <a:pt x="0" y="10800"/>
                  </a:lnTo>
                  <a:lnTo>
                    <a:pt x="559" y="7263"/>
                  </a:lnTo>
                  <a:lnTo>
                    <a:pt x="2115" y="4283"/>
                  </a:lnTo>
                  <a:lnTo>
                    <a:pt x="4485" y="1991"/>
                  </a:lnTo>
                  <a:lnTo>
                    <a:pt x="7486" y="520"/>
                  </a:lnTo>
                  <a:lnTo>
                    <a:pt x="10936" y="0"/>
                  </a:lnTo>
                  <a:lnTo>
                    <a:pt x="14392" y="520"/>
                  </a:lnTo>
                  <a:lnTo>
                    <a:pt x="17331" y="1991"/>
                  </a:lnTo>
                  <a:lnTo>
                    <a:pt x="19607" y="4283"/>
                  </a:lnTo>
                  <a:lnTo>
                    <a:pt x="21078" y="7263"/>
                  </a:lnTo>
                  <a:lnTo>
                    <a:pt x="21600" y="10800"/>
                  </a:lnTo>
                  <a:lnTo>
                    <a:pt x="21078" y="14370"/>
                  </a:lnTo>
                  <a:lnTo>
                    <a:pt x="19607" y="17354"/>
                  </a:lnTo>
                  <a:lnTo>
                    <a:pt x="17331" y="19634"/>
                  </a:lnTo>
                  <a:lnTo>
                    <a:pt x="14392" y="21088"/>
                  </a:lnTo>
                  <a:lnTo>
                    <a:pt x="10936" y="21600"/>
                  </a:lnTo>
                  <a:close/>
                </a:path>
              </a:pathLst>
            </a:custGeom>
            <a:noFill/>
            <a:ln w="42088" cap="flat">
              <a:solidFill>
                <a:srgbClr val="596D7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328" name="object 13"/>
          <p:cNvGrpSpPr/>
          <p:nvPr/>
        </p:nvGrpSpPr>
        <p:grpSpPr>
          <a:xfrm>
            <a:off x="978711" y="2271774"/>
            <a:ext cx="5987860" cy="1542378"/>
            <a:chOff x="0" y="0"/>
            <a:chExt cx="5987858" cy="1542376"/>
          </a:xfrm>
        </p:grpSpPr>
        <p:grpSp>
          <p:nvGrpSpPr>
            <p:cNvPr id="3087" name="object 14"/>
            <p:cNvGrpSpPr/>
            <p:nvPr/>
          </p:nvGrpSpPr>
          <p:grpSpPr>
            <a:xfrm>
              <a:off x="30181" y="30340"/>
              <a:ext cx="5957679" cy="1512037"/>
              <a:chOff x="0" y="0"/>
              <a:chExt cx="5957677" cy="1512036"/>
            </a:xfrm>
          </p:grpSpPr>
          <p:sp>
            <p:nvSpPr>
              <p:cNvPr id="3011" name="Forma"/>
              <p:cNvSpPr/>
              <p:nvPr/>
            </p:nvSpPr>
            <p:spPr>
              <a:xfrm>
                <a:off x="0" y="589540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6"/>
                    </a:moveTo>
                    <a:lnTo>
                      <a:pt x="10783" y="10816"/>
                    </a:lnTo>
                    <a:lnTo>
                      <a:pt x="10783" y="0"/>
                    </a:lnTo>
                    <a:lnTo>
                      <a:pt x="0" y="1081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12" name="Forma"/>
              <p:cNvSpPr/>
              <p:nvPr/>
            </p:nvSpPr>
            <p:spPr>
              <a:xfrm>
                <a:off x="10407" y="636435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69"/>
                    </a:moveTo>
                    <a:lnTo>
                      <a:pt x="16194" y="13358"/>
                    </a:lnTo>
                    <a:lnTo>
                      <a:pt x="5406" y="3911"/>
                    </a:lnTo>
                    <a:lnTo>
                      <a:pt x="0" y="0"/>
                    </a:lnTo>
                    <a:lnTo>
                      <a:pt x="3604" y="4317"/>
                    </a:lnTo>
                    <a:lnTo>
                      <a:pt x="10800" y="21600"/>
                    </a:lnTo>
                    <a:lnTo>
                      <a:pt x="14404" y="21600"/>
                    </a:lnTo>
                    <a:lnTo>
                      <a:pt x="17996" y="17269"/>
                    </a:lnTo>
                    <a:lnTo>
                      <a:pt x="21600" y="172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13" name="Forma"/>
              <p:cNvSpPr/>
              <p:nvPr/>
            </p:nvSpPr>
            <p:spPr>
              <a:xfrm>
                <a:off x="34765" y="648589"/>
                <a:ext cx="16232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98"/>
                    </a:moveTo>
                    <a:lnTo>
                      <a:pt x="16209" y="3598"/>
                    </a:lnTo>
                    <a:lnTo>
                      <a:pt x="5408" y="0"/>
                    </a:lnTo>
                    <a:lnTo>
                      <a:pt x="0" y="0"/>
                    </a:lnTo>
                    <a:lnTo>
                      <a:pt x="0" y="10805"/>
                    </a:lnTo>
                    <a:lnTo>
                      <a:pt x="5408" y="14403"/>
                    </a:lnTo>
                    <a:lnTo>
                      <a:pt x="5408" y="18002"/>
                    </a:lnTo>
                    <a:lnTo>
                      <a:pt x="10801" y="18002"/>
                    </a:lnTo>
                    <a:lnTo>
                      <a:pt x="10801" y="21600"/>
                    </a:lnTo>
                    <a:lnTo>
                      <a:pt x="16209" y="21600"/>
                    </a:lnTo>
                    <a:lnTo>
                      <a:pt x="16209" y="14403"/>
                    </a:lnTo>
                    <a:lnTo>
                      <a:pt x="21600" y="10805"/>
                    </a:lnTo>
                    <a:lnTo>
                      <a:pt x="21600" y="35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14" name="Forma"/>
              <p:cNvSpPr/>
              <p:nvPr/>
            </p:nvSpPr>
            <p:spPr>
              <a:xfrm>
                <a:off x="54800" y="4740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72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208" y="14385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15" name="Forma"/>
              <p:cNvSpPr/>
              <p:nvPr/>
            </p:nvSpPr>
            <p:spPr>
              <a:xfrm>
                <a:off x="489413" y="1301242"/>
                <a:ext cx="48718" cy="3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01"/>
                    </a:moveTo>
                    <a:lnTo>
                      <a:pt x="18002" y="8096"/>
                    </a:lnTo>
                    <a:lnTo>
                      <a:pt x="16200" y="5398"/>
                    </a:lnTo>
                    <a:lnTo>
                      <a:pt x="16200" y="8096"/>
                    </a:lnTo>
                    <a:lnTo>
                      <a:pt x="16093" y="8257"/>
                    </a:lnTo>
                    <a:lnTo>
                      <a:pt x="15327" y="7217"/>
                    </a:lnTo>
                    <a:lnTo>
                      <a:pt x="12827" y="4391"/>
                    </a:lnTo>
                    <a:lnTo>
                      <a:pt x="10659" y="2064"/>
                    </a:lnTo>
                    <a:lnTo>
                      <a:pt x="8998" y="0"/>
                    </a:lnTo>
                    <a:lnTo>
                      <a:pt x="6582" y="4052"/>
                    </a:lnTo>
                    <a:lnTo>
                      <a:pt x="2421" y="12149"/>
                    </a:lnTo>
                    <a:lnTo>
                      <a:pt x="0" y="16202"/>
                    </a:lnTo>
                    <a:lnTo>
                      <a:pt x="1802" y="16202"/>
                    </a:lnTo>
                    <a:lnTo>
                      <a:pt x="5400" y="18901"/>
                    </a:lnTo>
                    <a:lnTo>
                      <a:pt x="10800" y="18901"/>
                    </a:lnTo>
                    <a:lnTo>
                      <a:pt x="12602" y="16202"/>
                    </a:lnTo>
                    <a:lnTo>
                      <a:pt x="14398" y="16202"/>
                    </a:lnTo>
                    <a:lnTo>
                      <a:pt x="14398" y="21600"/>
                    </a:lnTo>
                    <a:lnTo>
                      <a:pt x="18002" y="16202"/>
                    </a:lnTo>
                    <a:lnTo>
                      <a:pt x="16200" y="16202"/>
                    </a:lnTo>
                    <a:lnTo>
                      <a:pt x="16200" y="10804"/>
                    </a:lnTo>
                    <a:lnTo>
                      <a:pt x="18002" y="10804"/>
                    </a:lnTo>
                    <a:lnTo>
                      <a:pt x="18002" y="16202"/>
                    </a:lnTo>
                    <a:lnTo>
                      <a:pt x="19798" y="16202"/>
                    </a:lnTo>
                    <a:lnTo>
                      <a:pt x="21600" y="189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16" name="Forma"/>
              <p:cNvSpPr/>
              <p:nvPr/>
            </p:nvSpPr>
            <p:spPr>
              <a:xfrm>
                <a:off x="599014" y="226999"/>
                <a:ext cx="20308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5"/>
                    </a:moveTo>
                    <a:lnTo>
                      <a:pt x="17277" y="8649"/>
                    </a:lnTo>
                    <a:lnTo>
                      <a:pt x="17277" y="4331"/>
                    </a:lnTo>
                    <a:lnTo>
                      <a:pt x="12954" y="0"/>
                    </a:lnTo>
                    <a:lnTo>
                      <a:pt x="4323" y="8649"/>
                    </a:lnTo>
                    <a:lnTo>
                      <a:pt x="0" y="17282"/>
                    </a:lnTo>
                    <a:lnTo>
                      <a:pt x="4323" y="17282"/>
                    </a:lnTo>
                    <a:lnTo>
                      <a:pt x="12954" y="21600"/>
                    </a:lnTo>
                    <a:lnTo>
                      <a:pt x="17277" y="21600"/>
                    </a:lnTo>
                    <a:lnTo>
                      <a:pt x="17277" y="17282"/>
                    </a:lnTo>
                    <a:lnTo>
                      <a:pt x="21600" y="129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17" name="Forma"/>
              <p:cNvSpPr/>
              <p:nvPr/>
            </p:nvSpPr>
            <p:spPr>
              <a:xfrm>
                <a:off x="866946" y="1333665"/>
                <a:ext cx="56820" cy="32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70" y="0"/>
                    </a:lnTo>
                    <a:lnTo>
                      <a:pt x="4987" y="4051"/>
                    </a:lnTo>
                    <a:lnTo>
                      <a:pt x="3664" y="8102"/>
                    </a:lnTo>
                    <a:lnTo>
                      <a:pt x="2047" y="12154"/>
                    </a:lnTo>
                    <a:lnTo>
                      <a:pt x="0" y="16204"/>
                    </a:lnTo>
                    <a:lnTo>
                      <a:pt x="2312" y="17803"/>
                    </a:lnTo>
                    <a:lnTo>
                      <a:pt x="6942" y="19993"/>
                    </a:lnTo>
                    <a:lnTo>
                      <a:pt x="9255" y="21600"/>
                    </a:lnTo>
                    <a:lnTo>
                      <a:pt x="9255" y="18902"/>
                    </a:lnTo>
                    <a:lnTo>
                      <a:pt x="7715" y="13498"/>
                    </a:lnTo>
                    <a:lnTo>
                      <a:pt x="7715" y="10800"/>
                    </a:lnTo>
                    <a:lnTo>
                      <a:pt x="18515" y="10800"/>
                    </a:lnTo>
                    <a:lnTo>
                      <a:pt x="20060" y="8102"/>
                    </a:lnTo>
                    <a:lnTo>
                      <a:pt x="20060" y="27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18" name="Forma"/>
              <p:cNvSpPr/>
              <p:nvPr/>
            </p:nvSpPr>
            <p:spPr>
              <a:xfrm>
                <a:off x="921479" y="13273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4"/>
                    </a:moveTo>
                    <a:lnTo>
                      <a:pt x="10800" y="10784"/>
                    </a:lnTo>
                    <a:lnTo>
                      <a:pt x="10800" y="0"/>
                    </a:lnTo>
                    <a:lnTo>
                      <a:pt x="0" y="10784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7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19" name="Forma"/>
              <p:cNvSpPr/>
              <p:nvPr/>
            </p:nvSpPr>
            <p:spPr>
              <a:xfrm>
                <a:off x="927829" y="1337729"/>
                <a:ext cx="20296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4"/>
                    </a:moveTo>
                    <a:lnTo>
                      <a:pt x="17289" y="4317"/>
                    </a:lnTo>
                    <a:lnTo>
                      <a:pt x="12963" y="4317"/>
                    </a:lnTo>
                    <a:lnTo>
                      <a:pt x="4325" y="0"/>
                    </a:lnTo>
                    <a:lnTo>
                      <a:pt x="4325" y="8634"/>
                    </a:lnTo>
                    <a:lnTo>
                      <a:pt x="0" y="12952"/>
                    </a:lnTo>
                    <a:lnTo>
                      <a:pt x="0" y="21600"/>
                    </a:lnTo>
                    <a:lnTo>
                      <a:pt x="17289" y="12952"/>
                    </a:lnTo>
                    <a:lnTo>
                      <a:pt x="21600" y="86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20" name="Forma"/>
              <p:cNvSpPr/>
              <p:nvPr/>
            </p:nvSpPr>
            <p:spPr>
              <a:xfrm>
                <a:off x="949896" y="13354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7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21" name="Triangolo"/>
              <p:cNvSpPr/>
              <p:nvPr/>
            </p:nvSpPr>
            <p:spPr>
              <a:xfrm>
                <a:off x="1327416" y="12847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22" name="Forma"/>
              <p:cNvSpPr/>
              <p:nvPr/>
            </p:nvSpPr>
            <p:spPr>
              <a:xfrm>
                <a:off x="1337824" y="1276921"/>
                <a:ext cx="36538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7"/>
                    </a:moveTo>
                    <a:lnTo>
                      <a:pt x="16240" y="9543"/>
                    </a:lnTo>
                    <a:lnTo>
                      <a:pt x="11104" y="6169"/>
                    </a:lnTo>
                    <a:lnTo>
                      <a:pt x="6411" y="2794"/>
                    </a:lnTo>
                    <a:lnTo>
                      <a:pt x="2403" y="0"/>
                    </a:lnTo>
                    <a:lnTo>
                      <a:pt x="4805" y="6169"/>
                    </a:lnTo>
                    <a:lnTo>
                      <a:pt x="7200" y="9253"/>
                    </a:lnTo>
                    <a:lnTo>
                      <a:pt x="9603" y="15431"/>
                    </a:lnTo>
                    <a:lnTo>
                      <a:pt x="4805" y="12337"/>
                    </a:lnTo>
                    <a:lnTo>
                      <a:pt x="0" y="12337"/>
                    </a:lnTo>
                    <a:lnTo>
                      <a:pt x="5030" y="14658"/>
                    </a:lnTo>
                    <a:lnTo>
                      <a:pt x="14175" y="19289"/>
                    </a:lnTo>
                    <a:lnTo>
                      <a:pt x="19197" y="21600"/>
                    </a:lnTo>
                    <a:lnTo>
                      <a:pt x="19197" y="18516"/>
                    </a:lnTo>
                    <a:lnTo>
                      <a:pt x="21600" y="15431"/>
                    </a:lnTo>
                    <a:lnTo>
                      <a:pt x="21600" y="123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23" name="Triangolo"/>
              <p:cNvSpPr/>
              <p:nvPr/>
            </p:nvSpPr>
            <p:spPr>
              <a:xfrm>
                <a:off x="1621726" y="483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24" name="Forma"/>
              <p:cNvSpPr/>
              <p:nvPr/>
            </p:nvSpPr>
            <p:spPr>
              <a:xfrm>
                <a:off x="1670703" y="32422"/>
                <a:ext cx="40590" cy="36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01"/>
                    </a:moveTo>
                    <a:lnTo>
                      <a:pt x="18363" y="15224"/>
                    </a:lnTo>
                    <a:lnTo>
                      <a:pt x="11882" y="6375"/>
                    </a:lnTo>
                    <a:lnTo>
                      <a:pt x="8638" y="2398"/>
                    </a:lnTo>
                    <a:lnTo>
                      <a:pt x="6482" y="2398"/>
                    </a:lnTo>
                    <a:lnTo>
                      <a:pt x="6482" y="4804"/>
                    </a:lnTo>
                    <a:lnTo>
                      <a:pt x="4319" y="6007"/>
                    </a:lnTo>
                    <a:lnTo>
                      <a:pt x="4319" y="2398"/>
                    </a:lnTo>
                    <a:lnTo>
                      <a:pt x="6482" y="0"/>
                    </a:lnTo>
                    <a:lnTo>
                      <a:pt x="2156" y="0"/>
                    </a:lnTo>
                    <a:lnTo>
                      <a:pt x="2156" y="2398"/>
                    </a:lnTo>
                    <a:lnTo>
                      <a:pt x="0" y="4804"/>
                    </a:lnTo>
                    <a:lnTo>
                      <a:pt x="2156" y="4804"/>
                    </a:lnTo>
                    <a:lnTo>
                      <a:pt x="3596" y="6405"/>
                    </a:lnTo>
                    <a:lnTo>
                      <a:pt x="2156" y="7202"/>
                    </a:lnTo>
                    <a:lnTo>
                      <a:pt x="2156" y="11999"/>
                    </a:lnTo>
                    <a:lnTo>
                      <a:pt x="10800" y="21600"/>
                    </a:lnTo>
                    <a:lnTo>
                      <a:pt x="15119" y="21600"/>
                    </a:lnTo>
                    <a:lnTo>
                      <a:pt x="17281" y="19201"/>
                    </a:lnTo>
                    <a:lnTo>
                      <a:pt x="21600" y="19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25" name="Forma"/>
              <p:cNvSpPr/>
              <p:nvPr/>
            </p:nvSpPr>
            <p:spPr>
              <a:xfrm>
                <a:off x="1873662" y="36474"/>
                <a:ext cx="28424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4"/>
                    </a:moveTo>
                    <a:lnTo>
                      <a:pt x="18512" y="3608"/>
                    </a:lnTo>
                    <a:lnTo>
                      <a:pt x="15432" y="3608"/>
                    </a:lnTo>
                    <a:lnTo>
                      <a:pt x="15432" y="0"/>
                    </a:lnTo>
                    <a:lnTo>
                      <a:pt x="9255" y="0"/>
                    </a:lnTo>
                    <a:lnTo>
                      <a:pt x="6177" y="3608"/>
                    </a:lnTo>
                    <a:lnTo>
                      <a:pt x="0" y="3608"/>
                    </a:lnTo>
                    <a:lnTo>
                      <a:pt x="3088" y="7204"/>
                    </a:lnTo>
                    <a:lnTo>
                      <a:pt x="3088" y="10800"/>
                    </a:lnTo>
                    <a:lnTo>
                      <a:pt x="6177" y="14396"/>
                    </a:lnTo>
                    <a:lnTo>
                      <a:pt x="9255" y="14396"/>
                    </a:lnTo>
                    <a:lnTo>
                      <a:pt x="15432" y="21600"/>
                    </a:lnTo>
                    <a:lnTo>
                      <a:pt x="15432" y="17992"/>
                    </a:lnTo>
                    <a:lnTo>
                      <a:pt x="18512" y="14396"/>
                    </a:lnTo>
                    <a:lnTo>
                      <a:pt x="18512" y="7204"/>
                    </a:lnTo>
                    <a:lnTo>
                      <a:pt x="21600" y="72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26" name="Forma"/>
              <p:cNvSpPr/>
              <p:nvPr/>
            </p:nvSpPr>
            <p:spPr>
              <a:xfrm>
                <a:off x="1987067" y="13455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193"/>
                    </a:lnTo>
                    <a:lnTo>
                      <a:pt x="7208" y="14385"/>
                    </a:lnTo>
                    <a:lnTo>
                      <a:pt x="7208" y="21600"/>
                    </a:lnTo>
                    <a:lnTo>
                      <a:pt x="14415" y="14385"/>
                    </a:lnTo>
                    <a:lnTo>
                      <a:pt x="14415" y="719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27" name="Forma"/>
              <p:cNvSpPr/>
              <p:nvPr/>
            </p:nvSpPr>
            <p:spPr>
              <a:xfrm>
                <a:off x="2113171" y="1256652"/>
                <a:ext cx="36539" cy="36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98" y="14854"/>
                    </a:lnTo>
                    <a:lnTo>
                      <a:pt x="17996" y="9003"/>
                    </a:lnTo>
                    <a:lnTo>
                      <a:pt x="16202" y="4046"/>
                    </a:lnTo>
                    <a:lnTo>
                      <a:pt x="14400" y="0"/>
                    </a:lnTo>
                    <a:lnTo>
                      <a:pt x="12185" y="1835"/>
                    </a:lnTo>
                    <a:lnTo>
                      <a:pt x="9303" y="3896"/>
                    </a:lnTo>
                    <a:lnTo>
                      <a:pt x="5961" y="6415"/>
                    </a:lnTo>
                    <a:lnTo>
                      <a:pt x="2402" y="9604"/>
                    </a:lnTo>
                    <a:lnTo>
                      <a:pt x="2402" y="12003"/>
                    </a:lnTo>
                    <a:lnTo>
                      <a:pt x="0" y="1440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28" name="Forma"/>
              <p:cNvSpPr/>
              <p:nvPr/>
            </p:nvSpPr>
            <p:spPr>
              <a:xfrm>
                <a:off x="2807068" y="1305293"/>
                <a:ext cx="12701" cy="3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98"/>
                    </a:moveTo>
                    <a:lnTo>
                      <a:pt x="14392" y="8102"/>
                    </a:lnTo>
                    <a:lnTo>
                      <a:pt x="7208" y="539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34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29" name="Quadrato"/>
              <p:cNvSpPr/>
              <p:nvPr/>
            </p:nvSpPr>
            <p:spPr>
              <a:xfrm>
                <a:off x="2823305" y="128069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30" name="Forma"/>
              <p:cNvSpPr/>
              <p:nvPr/>
            </p:nvSpPr>
            <p:spPr>
              <a:xfrm>
                <a:off x="2888519" y="1228267"/>
                <a:ext cx="60885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25"/>
                    </a:moveTo>
                    <a:lnTo>
                      <a:pt x="20163" y="12341"/>
                    </a:lnTo>
                    <a:lnTo>
                      <a:pt x="14986" y="9549"/>
                    </a:lnTo>
                    <a:lnTo>
                      <a:pt x="5173" y="2803"/>
                    </a:lnTo>
                    <a:lnTo>
                      <a:pt x="0" y="0"/>
                    </a:lnTo>
                    <a:lnTo>
                      <a:pt x="5398" y="5113"/>
                    </a:lnTo>
                    <a:lnTo>
                      <a:pt x="16202" y="16488"/>
                    </a:lnTo>
                    <a:lnTo>
                      <a:pt x="21600" y="21600"/>
                    </a:lnTo>
                    <a:lnTo>
                      <a:pt x="21600" y="154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31" name="Triangolo"/>
              <p:cNvSpPr/>
              <p:nvPr/>
            </p:nvSpPr>
            <p:spPr>
              <a:xfrm>
                <a:off x="2949149" y="124016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32" name="Forma"/>
              <p:cNvSpPr/>
              <p:nvPr/>
            </p:nvSpPr>
            <p:spPr>
              <a:xfrm>
                <a:off x="2951175" y="12462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17" y="10817"/>
                    </a:lnTo>
                    <a:lnTo>
                      <a:pt x="10817" y="0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33" name="Forma"/>
              <p:cNvSpPr/>
              <p:nvPr/>
            </p:nvSpPr>
            <p:spPr>
              <a:xfrm>
                <a:off x="3369297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34" name="Forma"/>
              <p:cNvSpPr/>
              <p:nvPr/>
            </p:nvSpPr>
            <p:spPr>
              <a:xfrm>
                <a:off x="3351282" y="1293126"/>
                <a:ext cx="40603" cy="48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2"/>
                    </a:moveTo>
                    <a:lnTo>
                      <a:pt x="19438" y="3603"/>
                    </a:lnTo>
                    <a:lnTo>
                      <a:pt x="19438" y="1804"/>
                    </a:lnTo>
                    <a:lnTo>
                      <a:pt x="12958" y="1804"/>
                    </a:lnTo>
                    <a:lnTo>
                      <a:pt x="8641" y="0"/>
                    </a:lnTo>
                    <a:lnTo>
                      <a:pt x="8641" y="1804"/>
                    </a:lnTo>
                    <a:lnTo>
                      <a:pt x="0" y="8998"/>
                    </a:lnTo>
                    <a:lnTo>
                      <a:pt x="4527" y="11981"/>
                    </a:lnTo>
                    <a:lnTo>
                      <a:pt x="12756" y="18618"/>
                    </a:lnTo>
                    <a:lnTo>
                      <a:pt x="17282" y="21600"/>
                    </a:lnTo>
                    <a:lnTo>
                      <a:pt x="19438" y="17997"/>
                    </a:lnTo>
                    <a:lnTo>
                      <a:pt x="19438" y="16198"/>
                    </a:lnTo>
                    <a:lnTo>
                      <a:pt x="20519" y="14400"/>
                    </a:lnTo>
                    <a:lnTo>
                      <a:pt x="19438" y="14400"/>
                    </a:lnTo>
                    <a:lnTo>
                      <a:pt x="15120" y="17997"/>
                    </a:lnTo>
                    <a:lnTo>
                      <a:pt x="15120" y="12602"/>
                    </a:lnTo>
                    <a:lnTo>
                      <a:pt x="19438" y="12602"/>
                    </a:lnTo>
                    <a:lnTo>
                      <a:pt x="20877" y="13802"/>
                    </a:lnTo>
                    <a:lnTo>
                      <a:pt x="21600" y="12602"/>
                    </a:lnTo>
                    <a:lnTo>
                      <a:pt x="21600" y="54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35" name="Forma"/>
              <p:cNvSpPr/>
              <p:nvPr/>
            </p:nvSpPr>
            <p:spPr>
              <a:xfrm>
                <a:off x="3385528" y="12948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801"/>
                    </a:lnTo>
                    <a:lnTo>
                      <a:pt x="10817" y="10801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36" name="Forma"/>
              <p:cNvSpPr/>
              <p:nvPr/>
            </p:nvSpPr>
            <p:spPr>
              <a:xfrm>
                <a:off x="3375640" y="1256652"/>
                <a:ext cx="20296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87"/>
                    </a:moveTo>
                    <a:lnTo>
                      <a:pt x="17289" y="16187"/>
                    </a:lnTo>
                    <a:lnTo>
                      <a:pt x="12963" y="10791"/>
                    </a:lnTo>
                    <a:lnTo>
                      <a:pt x="12963" y="0"/>
                    </a:lnTo>
                    <a:lnTo>
                      <a:pt x="4325" y="0"/>
                    </a:lnTo>
                    <a:lnTo>
                      <a:pt x="0" y="5395"/>
                    </a:lnTo>
                    <a:lnTo>
                      <a:pt x="4325" y="5395"/>
                    </a:lnTo>
                    <a:lnTo>
                      <a:pt x="4325" y="10791"/>
                    </a:lnTo>
                    <a:lnTo>
                      <a:pt x="8651" y="10791"/>
                    </a:lnTo>
                    <a:lnTo>
                      <a:pt x="8651" y="16187"/>
                    </a:lnTo>
                    <a:lnTo>
                      <a:pt x="4325" y="21600"/>
                    </a:lnTo>
                    <a:lnTo>
                      <a:pt x="17289" y="21600"/>
                    </a:lnTo>
                    <a:lnTo>
                      <a:pt x="21600" y="161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37" name="Forma"/>
              <p:cNvSpPr/>
              <p:nvPr/>
            </p:nvSpPr>
            <p:spPr>
              <a:xfrm>
                <a:off x="3393649" y="12604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7192"/>
                    </a:lnTo>
                    <a:lnTo>
                      <a:pt x="0" y="7192"/>
                    </a:lnTo>
                    <a:lnTo>
                      <a:pt x="0" y="14385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38" name="Triangolo"/>
              <p:cNvSpPr/>
              <p:nvPr/>
            </p:nvSpPr>
            <p:spPr>
              <a:xfrm>
                <a:off x="3464693" y="12725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39" name="Forma"/>
              <p:cNvSpPr/>
              <p:nvPr/>
            </p:nvSpPr>
            <p:spPr>
              <a:xfrm>
                <a:off x="3470783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40" name="Triangolo"/>
              <p:cNvSpPr/>
              <p:nvPr/>
            </p:nvSpPr>
            <p:spPr>
              <a:xfrm>
                <a:off x="3476866" y="126854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41" name="Quadrato"/>
              <p:cNvSpPr/>
              <p:nvPr/>
            </p:nvSpPr>
            <p:spPr>
              <a:xfrm>
                <a:off x="3480923" y="126448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42" name="Triangolo"/>
              <p:cNvSpPr/>
              <p:nvPr/>
            </p:nvSpPr>
            <p:spPr>
              <a:xfrm>
                <a:off x="3480923" y="12604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43" name="Forma"/>
              <p:cNvSpPr/>
              <p:nvPr/>
            </p:nvSpPr>
            <p:spPr>
              <a:xfrm>
                <a:off x="3489305" y="1240434"/>
                <a:ext cx="26074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38"/>
                    </a:moveTo>
                    <a:lnTo>
                      <a:pt x="21443" y="10027"/>
                    </a:lnTo>
                    <a:lnTo>
                      <a:pt x="20685" y="6169"/>
                    </a:lnTo>
                    <a:lnTo>
                      <a:pt x="20180" y="3084"/>
                    </a:lnTo>
                    <a:lnTo>
                      <a:pt x="13457" y="3084"/>
                    </a:lnTo>
                    <a:lnTo>
                      <a:pt x="13457" y="0"/>
                    </a:lnTo>
                    <a:lnTo>
                      <a:pt x="10090" y="0"/>
                    </a:lnTo>
                    <a:lnTo>
                      <a:pt x="6724" y="3084"/>
                    </a:lnTo>
                    <a:lnTo>
                      <a:pt x="3367" y="3084"/>
                    </a:lnTo>
                    <a:lnTo>
                      <a:pt x="3367" y="6169"/>
                    </a:lnTo>
                    <a:lnTo>
                      <a:pt x="0" y="9263"/>
                    </a:lnTo>
                    <a:lnTo>
                      <a:pt x="0" y="15431"/>
                    </a:lnTo>
                    <a:lnTo>
                      <a:pt x="3367" y="18515"/>
                    </a:lnTo>
                    <a:lnTo>
                      <a:pt x="3367" y="21600"/>
                    </a:lnTo>
                    <a:lnTo>
                      <a:pt x="13457" y="21600"/>
                    </a:lnTo>
                    <a:lnTo>
                      <a:pt x="16813" y="18515"/>
                    </a:lnTo>
                    <a:lnTo>
                      <a:pt x="20864" y="18515"/>
                    </a:lnTo>
                    <a:lnTo>
                      <a:pt x="21600" y="1523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44" name="Forma"/>
              <p:cNvSpPr/>
              <p:nvPr/>
            </p:nvSpPr>
            <p:spPr>
              <a:xfrm>
                <a:off x="3509346" y="12604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385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45" name="Forma"/>
              <p:cNvSpPr/>
              <p:nvPr/>
            </p:nvSpPr>
            <p:spPr>
              <a:xfrm>
                <a:off x="3521519" y="125637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392" y="0"/>
                    </a:lnTo>
                    <a:lnTo>
                      <a:pt x="7208" y="0"/>
                    </a:lnTo>
                    <a:lnTo>
                      <a:pt x="0" y="7199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46" name="Forma"/>
              <p:cNvSpPr/>
              <p:nvPr/>
            </p:nvSpPr>
            <p:spPr>
              <a:xfrm>
                <a:off x="3879005" y="0"/>
                <a:ext cx="3653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1"/>
                    </a:moveTo>
                    <a:lnTo>
                      <a:pt x="16802" y="4317"/>
                    </a:lnTo>
                    <a:lnTo>
                      <a:pt x="16802" y="0"/>
                    </a:lnTo>
                    <a:lnTo>
                      <a:pt x="12823" y="3234"/>
                    </a:lnTo>
                    <a:lnTo>
                      <a:pt x="3979" y="9717"/>
                    </a:lnTo>
                    <a:lnTo>
                      <a:pt x="0" y="12951"/>
                    </a:lnTo>
                    <a:lnTo>
                      <a:pt x="5398" y="16132"/>
                    </a:lnTo>
                    <a:lnTo>
                      <a:pt x="10804" y="18893"/>
                    </a:lnTo>
                    <a:lnTo>
                      <a:pt x="16201" y="20855"/>
                    </a:lnTo>
                    <a:lnTo>
                      <a:pt x="21600" y="21600"/>
                    </a:lnTo>
                    <a:lnTo>
                      <a:pt x="19198" y="17269"/>
                    </a:lnTo>
                    <a:lnTo>
                      <a:pt x="21600" y="17269"/>
                    </a:lnTo>
                    <a:lnTo>
                      <a:pt x="21600" y="129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47" name="Forma"/>
              <p:cNvSpPr/>
              <p:nvPr/>
            </p:nvSpPr>
            <p:spPr>
              <a:xfrm>
                <a:off x="3943953" y="1235367"/>
                <a:ext cx="52782" cy="60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9"/>
                    </a:moveTo>
                    <a:lnTo>
                      <a:pt x="19105" y="8151"/>
                    </a:lnTo>
                    <a:lnTo>
                      <a:pt x="14121" y="6982"/>
                    </a:lnTo>
                    <a:lnTo>
                      <a:pt x="11631" y="6128"/>
                    </a:lnTo>
                    <a:lnTo>
                      <a:pt x="11631" y="3242"/>
                    </a:lnTo>
                    <a:lnTo>
                      <a:pt x="14952" y="3242"/>
                    </a:lnTo>
                    <a:lnTo>
                      <a:pt x="18274" y="4683"/>
                    </a:lnTo>
                    <a:lnTo>
                      <a:pt x="19937" y="4683"/>
                    </a:lnTo>
                    <a:lnTo>
                      <a:pt x="17785" y="3242"/>
                    </a:lnTo>
                    <a:lnTo>
                      <a:pt x="14017" y="723"/>
                    </a:lnTo>
                    <a:lnTo>
                      <a:pt x="9968" y="0"/>
                    </a:lnTo>
                    <a:lnTo>
                      <a:pt x="5920" y="3062"/>
                    </a:lnTo>
                    <a:lnTo>
                      <a:pt x="0" y="10450"/>
                    </a:lnTo>
                    <a:lnTo>
                      <a:pt x="3794" y="13625"/>
                    </a:lnTo>
                    <a:lnTo>
                      <a:pt x="6647" y="18561"/>
                    </a:lnTo>
                    <a:lnTo>
                      <a:pt x="10748" y="21600"/>
                    </a:lnTo>
                    <a:lnTo>
                      <a:pt x="18274" y="19098"/>
                    </a:lnTo>
                    <a:lnTo>
                      <a:pt x="18274" y="16217"/>
                    </a:lnTo>
                    <a:lnTo>
                      <a:pt x="14952" y="16217"/>
                    </a:lnTo>
                    <a:lnTo>
                      <a:pt x="11631" y="14776"/>
                    </a:lnTo>
                    <a:lnTo>
                      <a:pt x="8310" y="14776"/>
                    </a:lnTo>
                    <a:lnTo>
                      <a:pt x="8310" y="10450"/>
                    </a:lnTo>
                    <a:lnTo>
                      <a:pt x="10826" y="10676"/>
                    </a:lnTo>
                    <a:lnTo>
                      <a:pt x="13497" y="11172"/>
                    </a:lnTo>
                    <a:lnTo>
                      <a:pt x="16486" y="11665"/>
                    </a:lnTo>
                    <a:lnTo>
                      <a:pt x="19937" y="11891"/>
                    </a:lnTo>
                    <a:lnTo>
                      <a:pt x="19937" y="10450"/>
                    </a:lnTo>
                    <a:lnTo>
                      <a:pt x="21600" y="900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48" name="Forma"/>
              <p:cNvSpPr/>
              <p:nvPr/>
            </p:nvSpPr>
            <p:spPr>
              <a:xfrm>
                <a:off x="4065746" y="1289075"/>
                <a:ext cx="20295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7274" y="3598"/>
                    </a:lnTo>
                    <a:lnTo>
                      <a:pt x="8637" y="3598"/>
                    </a:lnTo>
                    <a:lnTo>
                      <a:pt x="4312" y="0"/>
                    </a:lnTo>
                    <a:lnTo>
                      <a:pt x="0" y="0"/>
                    </a:lnTo>
                    <a:lnTo>
                      <a:pt x="0" y="10806"/>
                    </a:lnTo>
                    <a:lnTo>
                      <a:pt x="4312" y="14404"/>
                    </a:lnTo>
                    <a:lnTo>
                      <a:pt x="12949" y="18002"/>
                    </a:lnTo>
                    <a:lnTo>
                      <a:pt x="17274" y="21600"/>
                    </a:lnTo>
                    <a:lnTo>
                      <a:pt x="17274" y="18002"/>
                    </a:lnTo>
                    <a:lnTo>
                      <a:pt x="21600" y="10806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49" name="Triangolo"/>
              <p:cNvSpPr/>
              <p:nvPr/>
            </p:nvSpPr>
            <p:spPr>
              <a:xfrm>
                <a:off x="4373994" y="13111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6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50" name="Forma"/>
              <p:cNvSpPr/>
              <p:nvPr/>
            </p:nvSpPr>
            <p:spPr>
              <a:xfrm>
                <a:off x="4398613" y="1248537"/>
                <a:ext cx="121781" cy="81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20478" y="16200"/>
                    </a:lnTo>
                    <a:lnTo>
                      <a:pt x="20093" y="15828"/>
                    </a:lnTo>
                    <a:lnTo>
                      <a:pt x="17347" y="13331"/>
                    </a:lnTo>
                    <a:lnTo>
                      <a:pt x="15840" y="11879"/>
                    </a:lnTo>
                    <a:lnTo>
                      <a:pt x="14401" y="14041"/>
                    </a:lnTo>
                    <a:lnTo>
                      <a:pt x="14401" y="16200"/>
                    </a:lnTo>
                    <a:lnTo>
                      <a:pt x="13680" y="15121"/>
                    </a:lnTo>
                    <a:lnTo>
                      <a:pt x="13680" y="12962"/>
                    </a:lnTo>
                    <a:lnTo>
                      <a:pt x="11520" y="9721"/>
                    </a:lnTo>
                    <a:lnTo>
                      <a:pt x="11159" y="8641"/>
                    </a:lnTo>
                    <a:lnTo>
                      <a:pt x="10799" y="7562"/>
                    </a:lnTo>
                    <a:lnTo>
                      <a:pt x="10080" y="7562"/>
                    </a:lnTo>
                    <a:lnTo>
                      <a:pt x="9427" y="5772"/>
                    </a:lnTo>
                    <a:lnTo>
                      <a:pt x="7852" y="1790"/>
                    </a:lnTo>
                    <a:lnTo>
                      <a:pt x="7199" y="0"/>
                    </a:lnTo>
                    <a:lnTo>
                      <a:pt x="6918" y="2818"/>
                    </a:lnTo>
                    <a:lnTo>
                      <a:pt x="5490" y="3914"/>
                    </a:lnTo>
                    <a:lnTo>
                      <a:pt x="3656" y="4405"/>
                    </a:lnTo>
                    <a:lnTo>
                      <a:pt x="2160" y="5400"/>
                    </a:lnTo>
                    <a:lnTo>
                      <a:pt x="719" y="5400"/>
                    </a:lnTo>
                    <a:lnTo>
                      <a:pt x="0" y="6483"/>
                    </a:lnTo>
                    <a:lnTo>
                      <a:pt x="0" y="8641"/>
                    </a:lnTo>
                    <a:lnTo>
                      <a:pt x="719" y="9721"/>
                    </a:lnTo>
                    <a:lnTo>
                      <a:pt x="719" y="11879"/>
                    </a:lnTo>
                    <a:lnTo>
                      <a:pt x="5039" y="8641"/>
                    </a:lnTo>
                    <a:lnTo>
                      <a:pt x="5760" y="8641"/>
                    </a:lnTo>
                    <a:lnTo>
                      <a:pt x="5760" y="11879"/>
                    </a:lnTo>
                    <a:lnTo>
                      <a:pt x="6481" y="14041"/>
                    </a:lnTo>
                    <a:lnTo>
                      <a:pt x="7920" y="15121"/>
                    </a:lnTo>
                    <a:lnTo>
                      <a:pt x="8639" y="16200"/>
                    </a:lnTo>
                    <a:lnTo>
                      <a:pt x="9359" y="16200"/>
                    </a:lnTo>
                    <a:lnTo>
                      <a:pt x="9359" y="15121"/>
                    </a:lnTo>
                    <a:lnTo>
                      <a:pt x="10080" y="15121"/>
                    </a:lnTo>
                    <a:lnTo>
                      <a:pt x="9359" y="16200"/>
                    </a:lnTo>
                    <a:lnTo>
                      <a:pt x="10080" y="16200"/>
                    </a:lnTo>
                    <a:lnTo>
                      <a:pt x="9359" y="17279"/>
                    </a:lnTo>
                    <a:lnTo>
                      <a:pt x="15840" y="20521"/>
                    </a:lnTo>
                    <a:lnTo>
                      <a:pt x="17279" y="20521"/>
                    </a:lnTo>
                    <a:lnTo>
                      <a:pt x="18719" y="21600"/>
                    </a:lnTo>
                    <a:lnTo>
                      <a:pt x="20161" y="21600"/>
                    </a:lnTo>
                    <a:lnTo>
                      <a:pt x="20879" y="20521"/>
                    </a:lnTo>
                    <a:lnTo>
                      <a:pt x="20879" y="18362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51" name="Forma"/>
              <p:cNvSpPr/>
              <p:nvPr/>
            </p:nvSpPr>
            <p:spPr>
              <a:xfrm>
                <a:off x="4520133" y="1317459"/>
                <a:ext cx="12701" cy="1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5401"/>
                    </a:lnTo>
                    <a:lnTo>
                      <a:pt x="0" y="16199"/>
                    </a:lnTo>
                    <a:lnTo>
                      <a:pt x="0" y="21600"/>
                    </a:lnTo>
                    <a:lnTo>
                      <a:pt x="7208" y="16199"/>
                    </a:lnTo>
                    <a:lnTo>
                      <a:pt x="14392" y="5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52" name="Forma"/>
              <p:cNvSpPr/>
              <p:nvPr/>
            </p:nvSpPr>
            <p:spPr>
              <a:xfrm>
                <a:off x="4574933" y="747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4"/>
                    </a:moveTo>
                    <a:lnTo>
                      <a:pt x="10784" y="1078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107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53" name="Forma"/>
              <p:cNvSpPr/>
              <p:nvPr/>
            </p:nvSpPr>
            <p:spPr>
              <a:xfrm>
                <a:off x="4536624" y="1301242"/>
                <a:ext cx="64961" cy="52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7"/>
                    </a:moveTo>
                    <a:lnTo>
                      <a:pt x="19362" y="11214"/>
                    </a:lnTo>
                    <a:lnTo>
                      <a:pt x="14387" y="3738"/>
                    </a:lnTo>
                    <a:lnTo>
                      <a:pt x="12149" y="0"/>
                    </a:lnTo>
                    <a:lnTo>
                      <a:pt x="9324" y="260"/>
                    </a:lnTo>
                    <a:lnTo>
                      <a:pt x="4176" y="1400"/>
                    </a:lnTo>
                    <a:lnTo>
                      <a:pt x="1351" y="1661"/>
                    </a:lnTo>
                    <a:lnTo>
                      <a:pt x="1351" y="4982"/>
                    </a:lnTo>
                    <a:lnTo>
                      <a:pt x="0" y="8309"/>
                    </a:lnTo>
                    <a:lnTo>
                      <a:pt x="4050" y="12021"/>
                    </a:lnTo>
                    <a:lnTo>
                      <a:pt x="8099" y="15576"/>
                    </a:lnTo>
                    <a:lnTo>
                      <a:pt x="12149" y="18825"/>
                    </a:lnTo>
                    <a:lnTo>
                      <a:pt x="16199" y="21600"/>
                    </a:lnTo>
                    <a:lnTo>
                      <a:pt x="21600" y="1495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54" name="Triangolo"/>
              <p:cNvSpPr/>
              <p:nvPr/>
            </p:nvSpPr>
            <p:spPr>
              <a:xfrm>
                <a:off x="4597260" y="605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55" name="Forma"/>
              <p:cNvSpPr/>
              <p:nvPr/>
            </p:nvSpPr>
            <p:spPr>
              <a:xfrm>
                <a:off x="4585341" y="1353934"/>
                <a:ext cx="24359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6194" y="5064"/>
                    </a:lnTo>
                    <a:lnTo>
                      <a:pt x="5406" y="2143"/>
                    </a:lnTo>
                    <a:lnTo>
                      <a:pt x="0" y="0"/>
                    </a:lnTo>
                    <a:lnTo>
                      <a:pt x="3604" y="7207"/>
                    </a:lnTo>
                    <a:lnTo>
                      <a:pt x="3604" y="21600"/>
                    </a:lnTo>
                    <a:lnTo>
                      <a:pt x="8942" y="18848"/>
                    </a:lnTo>
                    <a:lnTo>
                      <a:pt x="13953" y="15758"/>
                    </a:lnTo>
                    <a:lnTo>
                      <a:pt x="18278" y="11990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56" name="Forma"/>
              <p:cNvSpPr/>
              <p:nvPr/>
            </p:nvSpPr>
            <p:spPr>
              <a:xfrm>
                <a:off x="4609699" y="1353934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31"/>
                    </a:moveTo>
                    <a:lnTo>
                      <a:pt x="14393" y="4331"/>
                    </a:lnTo>
                    <a:lnTo>
                      <a:pt x="10800" y="0"/>
                    </a:lnTo>
                    <a:lnTo>
                      <a:pt x="3604" y="0"/>
                    </a:lnTo>
                    <a:lnTo>
                      <a:pt x="3604" y="4331"/>
                    </a:lnTo>
                    <a:lnTo>
                      <a:pt x="0" y="8648"/>
                    </a:lnTo>
                    <a:lnTo>
                      <a:pt x="7197" y="17283"/>
                    </a:lnTo>
                    <a:lnTo>
                      <a:pt x="14393" y="21600"/>
                    </a:lnTo>
                    <a:lnTo>
                      <a:pt x="21600" y="12965"/>
                    </a:lnTo>
                    <a:lnTo>
                      <a:pt x="21600" y="43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57" name="Forma"/>
              <p:cNvSpPr/>
              <p:nvPr/>
            </p:nvSpPr>
            <p:spPr>
              <a:xfrm>
                <a:off x="4634058" y="1349883"/>
                <a:ext cx="20296" cy="16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75" y="5396"/>
                    </a:lnTo>
                    <a:lnTo>
                      <a:pt x="8637" y="5396"/>
                    </a:lnTo>
                    <a:lnTo>
                      <a:pt x="0" y="10809"/>
                    </a:lnTo>
                    <a:lnTo>
                      <a:pt x="8637" y="16204"/>
                    </a:lnTo>
                    <a:lnTo>
                      <a:pt x="12962" y="16204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58" name="Forma"/>
              <p:cNvSpPr/>
              <p:nvPr/>
            </p:nvSpPr>
            <p:spPr>
              <a:xfrm>
                <a:off x="4706861" y="949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4392" y="0"/>
                    </a:lnTo>
                    <a:lnTo>
                      <a:pt x="0" y="0"/>
                    </a:lnTo>
                    <a:lnTo>
                      <a:pt x="0" y="10783"/>
                    </a:lnTo>
                    <a:lnTo>
                      <a:pt x="7208" y="21600"/>
                    </a:lnTo>
                    <a:lnTo>
                      <a:pt x="14392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59" name="Quadrato"/>
              <p:cNvSpPr/>
              <p:nvPr/>
            </p:nvSpPr>
            <p:spPr>
              <a:xfrm>
                <a:off x="5120919" y="139014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60" name="Forma"/>
              <p:cNvSpPr/>
              <p:nvPr/>
            </p:nvSpPr>
            <p:spPr>
              <a:xfrm>
                <a:off x="5141474" y="1402588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1"/>
                    </a:moveTo>
                    <a:lnTo>
                      <a:pt x="0" y="0"/>
                    </a:lnTo>
                    <a:lnTo>
                      <a:pt x="0" y="4317"/>
                    </a:lnTo>
                    <a:lnTo>
                      <a:pt x="3604" y="8634"/>
                    </a:lnTo>
                    <a:lnTo>
                      <a:pt x="3604" y="12951"/>
                    </a:lnTo>
                    <a:lnTo>
                      <a:pt x="7208" y="17269"/>
                    </a:lnTo>
                    <a:lnTo>
                      <a:pt x="14404" y="17269"/>
                    </a:lnTo>
                    <a:lnTo>
                      <a:pt x="18008" y="21600"/>
                    </a:lnTo>
                    <a:lnTo>
                      <a:pt x="18008" y="17269"/>
                    </a:lnTo>
                    <a:lnTo>
                      <a:pt x="21600" y="17269"/>
                    </a:lnTo>
                    <a:lnTo>
                      <a:pt x="21600" y="129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61" name="Forma"/>
              <p:cNvSpPr/>
              <p:nvPr/>
            </p:nvSpPr>
            <p:spPr>
              <a:xfrm>
                <a:off x="5547157" y="14448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62" name="Forma"/>
              <p:cNvSpPr/>
              <p:nvPr/>
            </p:nvSpPr>
            <p:spPr>
              <a:xfrm>
                <a:off x="5545125" y="12523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63" name="Forma"/>
              <p:cNvSpPr/>
              <p:nvPr/>
            </p:nvSpPr>
            <p:spPr>
              <a:xfrm>
                <a:off x="5553246" y="14367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00" y="0"/>
                    </a:lnTo>
                    <a:lnTo>
                      <a:pt x="1080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64" name="Forma"/>
              <p:cNvSpPr/>
              <p:nvPr/>
            </p:nvSpPr>
            <p:spPr>
              <a:xfrm>
                <a:off x="5531186" y="1224216"/>
                <a:ext cx="32475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6194" y="4317"/>
                    </a:lnTo>
                    <a:lnTo>
                      <a:pt x="13499" y="0"/>
                    </a:lnTo>
                    <a:lnTo>
                      <a:pt x="5398" y="0"/>
                    </a:lnTo>
                    <a:lnTo>
                      <a:pt x="2695" y="4317"/>
                    </a:lnTo>
                    <a:lnTo>
                      <a:pt x="0" y="4317"/>
                    </a:lnTo>
                    <a:lnTo>
                      <a:pt x="0" y="17283"/>
                    </a:lnTo>
                    <a:lnTo>
                      <a:pt x="4089" y="17960"/>
                    </a:lnTo>
                    <a:lnTo>
                      <a:pt x="8431" y="19448"/>
                    </a:lnTo>
                    <a:lnTo>
                      <a:pt x="13288" y="20923"/>
                    </a:lnTo>
                    <a:lnTo>
                      <a:pt x="18897" y="21600"/>
                    </a:lnTo>
                    <a:lnTo>
                      <a:pt x="18897" y="17283"/>
                    </a:lnTo>
                    <a:lnTo>
                      <a:pt x="21600" y="8648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65" name="Forma"/>
              <p:cNvSpPr/>
              <p:nvPr/>
            </p:nvSpPr>
            <p:spPr>
              <a:xfrm>
                <a:off x="5559596" y="1402314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6196" y="7200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400"/>
                    </a:lnTo>
                    <a:lnTo>
                      <a:pt x="21600" y="144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66" name="Forma"/>
              <p:cNvSpPr/>
              <p:nvPr/>
            </p:nvSpPr>
            <p:spPr>
              <a:xfrm>
                <a:off x="5571515" y="120368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0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67" name="Forma"/>
              <p:cNvSpPr/>
              <p:nvPr/>
            </p:nvSpPr>
            <p:spPr>
              <a:xfrm>
                <a:off x="5555532" y="1110716"/>
                <a:ext cx="36539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01"/>
                    </a:moveTo>
                    <a:lnTo>
                      <a:pt x="16201" y="13163"/>
                    </a:lnTo>
                    <a:lnTo>
                      <a:pt x="5406" y="4838"/>
                    </a:lnTo>
                    <a:lnTo>
                      <a:pt x="0" y="0"/>
                    </a:lnTo>
                    <a:lnTo>
                      <a:pt x="0" y="10794"/>
                    </a:lnTo>
                    <a:lnTo>
                      <a:pt x="2402" y="18001"/>
                    </a:lnTo>
                    <a:lnTo>
                      <a:pt x="2402" y="21600"/>
                    </a:lnTo>
                    <a:lnTo>
                      <a:pt x="7425" y="21543"/>
                    </a:lnTo>
                    <a:lnTo>
                      <a:pt x="12005" y="21149"/>
                    </a:lnTo>
                    <a:lnTo>
                      <a:pt x="16577" y="20077"/>
                    </a:lnTo>
                    <a:lnTo>
                      <a:pt x="21600" y="180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68" name="Forma"/>
              <p:cNvSpPr/>
              <p:nvPr/>
            </p:nvSpPr>
            <p:spPr>
              <a:xfrm>
                <a:off x="5567711" y="1414741"/>
                <a:ext cx="28424" cy="4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958" y="3824"/>
                    </a:lnTo>
                    <a:lnTo>
                      <a:pt x="3088" y="0"/>
                    </a:lnTo>
                    <a:lnTo>
                      <a:pt x="3088" y="1799"/>
                    </a:lnTo>
                    <a:lnTo>
                      <a:pt x="0" y="3604"/>
                    </a:lnTo>
                    <a:lnTo>
                      <a:pt x="5115" y="7682"/>
                    </a:lnTo>
                    <a:lnTo>
                      <a:pt x="10800" y="11928"/>
                    </a:lnTo>
                    <a:lnTo>
                      <a:pt x="16485" y="1651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69" name="Forma"/>
              <p:cNvSpPr/>
              <p:nvPr/>
            </p:nvSpPr>
            <p:spPr>
              <a:xfrm>
                <a:off x="5539301" y="1455280"/>
                <a:ext cx="60885" cy="56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14"/>
                    </a:moveTo>
                    <a:lnTo>
                      <a:pt x="17550" y="7956"/>
                    </a:lnTo>
                    <a:lnTo>
                      <a:pt x="14039" y="8487"/>
                    </a:lnTo>
                    <a:lnTo>
                      <a:pt x="11070" y="9014"/>
                    </a:lnTo>
                    <a:lnTo>
                      <a:pt x="8642" y="9256"/>
                    </a:lnTo>
                    <a:lnTo>
                      <a:pt x="6952" y="6941"/>
                    </a:lnTo>
                    <a:lnTo>
                      <a:pt x="5939" y="4630"/>
                    </a:lnTo>
                    <a:lnTo>
                      <a:pt x="5200" y="2315"/>
                    </a:lnTo>
                    <a:lnTo>
                      <a:pt x="4321" y="0"/>
                    </a:lnTo>
                    <a:lnTo>
                      <a:pt x="2879" y="0"/>
                    </a:lnTo>
                    <a:lnTo>
                      <a:pt x="1438" y="1542"/>
                    </a:lnTo>
                    <a:lnTo>
                      <a:pt x="2879" y="1542"/>
                    </a:lnTo>
                    <a:lnTo>
                      <a:pt x="4321" y="3083"/>
                    </a:lnTo>
                    <a:lnTo>
                      <a:pt x="4321" y="4630"/>
                    </a:lnTo>
                    <a:lnTo>
                      <a:pt x="2879" y="7714"/>
                    </a:lnTo>
                    <a:lnTo>
                      <a:pt x="2879" y="10798"/>
                    </a:lnTo>
                    <a:lnTo>
                      <a:pt x="0" y="10798"/>
                    </a:lnTo>
                    <a:lnTo>
                      <a:pt x="0" y="21600"/>
                    </a:lnTo>
                    <a:lnTo>
                      <a:pt x="1438" y="20058"/>
                    </a:lnTo>
                    <a:lnTo>
                      <a:pt x="4321" y="20058"/>
                    </a:lnTo>
                    <a:lnTo>
                      <a:pt x="5758" y="21600"/>
                    </a:lnTo>
                    <a:lnTo>
                      <a:pt x="11521" y="21600"/>
                    </a:lnTo>
                    <a:lnTo>
                      <a:pt x="14400" y="20058"/>
                    </a:lnTo>
                    <a:lnTo>
                      <a:pt x="14400" y="18512"/>
                    </a:lnTo>
                    <a:lnTo>
                      <a:pt x="15842" y="16970"/>
                    </a:lnTo>
                    <a:lnTo>
                      <a:pt x="15842" y="15428"/>
                    </a:lnTo>
                    <a:lnTo>
                      <a:pt x="17148" y="13354"/>
                    </a:lnTo>
                    <a:lnTo>
                      <a:pt x="20298" y="9787"/>
                    </a:lnTo>
                    <a:lnTo>
                      <a:pt x="20631" y="9256"/>
                    </a:lnTo>
                    <a:lnTo>
                      <a:pt x="21600" y="771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70" name="Forma"/>
              <p:cNvSpPr/>
              <p:nvPr/>
            </p:nvSpPr>
            <p:spPr>
              <a:xfrm>
                <a:off x="5547417" y="1272870"/>
                <a:ext cx="56833" cy="7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7"/>
                    </a:moveTo>
                    <a:lnTo>
                      <a:pt x="20055" y="17051"/>
                    </a:lnTo>
                    <a:lnTo>
                      <a:pt x="20055" y="15915"/>
                    </a:lnTo>
                    <a:lnTo>
                      <a:pt x="18516" y="13642"/>
                    </a:lnTo>
                    <a:lnTo>
                      <a:pt x="16971" y="13642"/>
                    </a:lnTo>
                    <a:lnTo>
                      <a:pt x="16971" y="12506"/>
                    </a:lnTo>
                    <a:lnTo>
                      <a:pt x="15427" y="12506"/>
                    </a:lnTo>
                    <a:lnTo>
                      <a:pt x="15427" y="13642"/>
                    </a:lnTo>
                    <a:lnTo>
                      <a:pt x="13887" y="13642"/>
                    </a:lnTo>
                    <a:lnTo>
                      <a:pt x="13887" y="12506"/>
                    </a:lnTo>
                    <a:lnTo>
                      <a:pt x="12342" y="11366"/>
                    </a:lnTo>
                    <a:lnTo>
                      <a:pt x="10802" y="11366"/>
                    </a:lnTo>
                    <a:lnTo>
                      <a:pt x="9258" y="10230"/>
                    </a:lnTo>
                    <a:lnTo>
                      <a:pt x="9258" y="9094"/>
                    </a:lnTo>
                    <a:lnTo>
                      <a:pt x="10802" y="7958"/>
                    </a:lnTo>
                    <a:lnTo>
                      <a:pt x="12342" y="7958"/>
                    </a:lnTo>
                    <a:lnTo>
                      <a:pt x="13887" y="9094"/>
                    </a:lnTo>
                    <a:lnTo>
                      <a:pt x="12342" y="10230"/>
                    </a:lnTo>
                    <a:lnTo>
                      <a:pt x="12342" y="11366"/>
                    </a:lnTo>
                    <a:lnTo>
                      <a:pt x="15427" y="11366"/>
                    </a:lnTo>
                    <a:lnTo>
                      <a:pt x="15427" y="10230"/>
                    </a:lnTo>
                    <a:lnTo>
                      <a:pt x="16971" y="10230"/>
                    </a:lnTo>
                    <a:lnTo>
                      <a:pt x="16971" y="9094"/>
                    </a:lnTo>
                    <a:lnTo>
                      <a:pt x="20055" y="9094"/>
                    </a:lnTo>
                    <a:lnTo>
                      <a:pt x="18516" y="7958"/>
                    </a:lnTo>
                    <a:lnTo>
                      <a:pt x="18516" y="6821"/>
                    </a:lnTo>
                    <a:lnTo>
                      <a:pt x="16971" y="5681"/>
                    </a:lnTo>
                    <a:lnTo>
                      <a:pt x="16971" y="7958"/>
                    </a:lnTo>
                    <a:lnTo>
                      <a:pt x="15427" y="7958"/>
                    </a:lnTo>
                    <a:lnTo>
                      <a:pt x="13887" y="6821"/>
                    </a:lnTo>
                    <a:lnTo>
                      <a:pt x="13887" y="4545"/>
                    </a:lnTo>
                    <a:lnTo>
                      <a:pt x="10802" y="4545"/>
                    </a:lnTo>
                    <a:lnTo>
                      <a:pt x="10802" y="5681"/>
                    </a:lnTo>
                    <a:lnTo>
                      <a:pt x="9258" y="5681"/>
                    </a:lnTo>
                    <a:lnTo>
                      <a:pt x="9258" y="6821"/>
                    </a:lnTo>
                    <a:lnTo>
                      <a:pt x="7713" y="6821"/>
                    </a:lnTo>
                    <a:lnTo>
                      <a:pt x="6173" y="5681"/>
                    </a:lnTo>
                    <a:lnTo>
                      <a:pt x="6173" y="3409"/>
                    </a:lnTo>
                    <a:lnTo>
                      <a:pt x="4629" y="2272"/>
                    </a:lnTo>
                    <a:lnTo>
                      <a:pt x="1545" y="1136"/>
                    </a:lnTo>
                    <a:lnTo>
                      <a:pt x="0" y="0"/>
                    </a:lnTo>
                    <a:lnTo>
                      <a:pt x="24" y="1881"/>
                    </a:lnTo>
                    <a:lnTo>
                      <a:pt x="193" y="3979"/>
                    </a:lnTo>
                    <a:lnTo>
                      <a:pt x="651" y="6073"/>
                    </a:lnTo>
                    <a:lnTo>
                      <a:pt x="1545" y="7958"/>
                    </a:lnTo>
                    <a:lnTo>
                      <a:pt x="3084" y="7958"/>
                    </a:lnTo>
                    <a:lnTo>
                      <a:pt x="4629" y="6821"/>
                    </a:lnTo>
                    <a:lnTo>
                      <a:pt x="6173" y="6821"/>
                    </a:lnTo>
                    <a:lnTo>
                      <a:pt x="6173" y="7958"/>
                    </a:lnTo>
                    <a:lnTo>
                      <a:pt x="4629" y="9094"/>
                    </a:lnTo>
                    <a:lnTo>
                      <a:pt x="1545" y="9094"/>
                    </a:lnTo>
                    <a:lnTo>
                      <a:pt x="1545" y="10230"/>
                    </a:lnTo>
                    <a:lnTo>
                      <a:pt x="3084" y="11366"/>
                    </a:lnTo>
                    <a:lnTo>
                      <a:pt x="4629" y="11366"/>
                    </a:lnTo>
                    <a:lnTo>
                      <a:pt x="4629" y="10230"/>
                    </a:lnTo>
                    <a:lnTo>
                      <a:pt x="6173" y="10230"/>
                    </a:lnTo>
                    <a:lnTo>
                      <a:pt x="7713" y="11366"/>
                    </a:lnTo>
                    <a:lnTo>
                      <a:pt x="6173" y="12506"/>
                    </a:lnTo>
                    <a:lnTo>
                      <a:pt x="4629" y="12506"/>
                    </a:lnTo>
                    <a:lnTo>
                      <a:pt x="3084" y="13642"/>
                    </a:lnTo>
                    <a:lnTo>
                      <a:pt x="3084" y="14779"/>
                    </a:lnTo>
                    <a:lnTo>
                      <a:pt x="1545" y="15915"/>
                    </a:lnTo>
                    <a:lnTo>
                      <a:pt x="5015" y="17443"/>
                    </a:lnTo>
                    <a:lnTo>
                      <a:pt x="11956" y="20072"/>
                    </a:lnTo>
                    <a:lnTo>
                      <a:pt x="15427" y="21600"/>
                    </a:lnTo>
                    <a:lnTo>
                      <a:pt x="18516" y="20464"/>
                    </a:lnTo>
                    <a:lnTo>
                      <a:pt x="20055" y="20464"/>
                    </a:lnTo>
                    <a:lnTo>
                      <a:pt x="21600" y="193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71" name="Forma"/>
              <p:cNvSpPr/>
              <p:nvPr/>
            </p:nvSpPr>
            <p:spPr>
              <a:xfrm>
                <a:off x="5603989" y="14063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0" y="7199"/>
                    </a:lnTo>
                    <a:lnTo>
                      <a:pt x="14392" y="21600"/>
                    </a:lnTo>
                    <a:lnTo>
                      <a:pt x="14392" y="14399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72" name="Forma"/>
              <p:cNvSpPr/>
              <p:nvPr/>
            </p:nvSpPr>
            <p:spPr>
              <a:xfrm>
                <a:off x="5754186" y="117125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07" y="14399"/>
                    </a:lnTo>
                    <a:lnTo>
                      <a:pt x="14407" y="7199"/>
                    </a:lnTo>
                    <a:lnTo>
                      <a:pt x="7192" y="0"/>
                    </a:lnTo>
                    <a:lnTo>
                      <a:pt x="7192" y="7199"/>
                    </a:lnTo>
                    <a:lnTo>
                      <a:pt x="0" y="14399"/>
                    </a:lnTo>
                    <a:lnTo>
                      <a:pt x="7192" y="14399"/>
                    </a:lnTo>
                    <a:lnTo>
                      <a:pt x="1440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73" name="Forma"/>
              <p:cNvSpPr/>
              <p:nvPr/>
            </p:nvSpPr>
            <p:spPr>
              <a:xfrm>
                <a:off x="5762567" y="1106665"/>
                <a:ext cx="16232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0"/>
                    </a:moveTo>
                    <a:lnTo>
                      <a:pt x="10801" y="540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5392" y="21600"/>
                    </a:lnTo>
                    <a:lnTo>
                      <a:pt x="16209" y="16200"/>
                    </a:lnTo>
                    <a:lnTo>
                      <a:pt x="21600" y="16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74" name="Quadrato"/>
              <p:cNvSpPr/>
              <p:nvPr/>
            </p:nvSpPr>
            <p:spPr>
              <a:xfrm>
                <a:off x="5774480" y="111855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75" name="Triangolo"/>
              <p:cNvSpPr/>
              <p:nvPr/>
            </p:nvSpPr>
            <p:spPr>
              <a:xfrm>
                <a:off x="5798838" y="4821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76" name="Forma"/>
              <p:cNvSpPr/>
              <p:nvPr/>
            </p:nvSpPr>
            <p:spPr>
              <a:xfrm>
                <a:off x="5782862" y="1086396"/>
                <a:ext cx="40590" cy="36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8"/>
                    </a:moveTo>
                    <a:lnTo>
                      <a:pt x="19444" y="7198"/>
                    </a:lnTo>
                    <a:lnTo>
                      <a:pt x="17281" y="4798"/>
                    </a:lnTo>
                    <a:lnTo>
                      <a:pt x="12456" y="3377"/>
                    </a:lnTo>
                    <a:lnTo>
                      <a:pt x="7833" y="2399"/>
                    </a:lnTo>
                    <a:lnTo>
                      <a:pt x="3609" y="1421"/>
                    </a:lnTo>
                    <a:lnTo>
                      <a:pt x="0" y="0"/>
                    </a:lnTo>
                    <a:lnTo>
                      <a:pt x="3575" y="5400"/>
                    </a:lnTo>
                    <a:lnTo>
                      <a:pt x="11543" y="16200"/>
                    </a:lnTo>
                    <a:lnTo>
                      <a:pt x="15125" y="21600"/>
                    </a:lnTo>
                    <a:lnTo>
                      <a:pt x="15828" y="19351"/>
                    </a:lnTo>
                    <a:lnTo>
                      <a:pt x="17552" y="16200"/>
                    </a:lnTo>
                    <a:lnTo>
                      <a:pt x="19680" y="12154"/>
                    </a:lnTo>
                    <a:lnTo>
                      <a:pt x="21600" y="71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77" name="Forma"/>
              <p:cNvSpPr/>
              <p:nvPr/>
            </p:nvSpPr>
            <p:spPr>
              <a:xfrm>
                <a:off x="5807220" y="470230"/>
                <a:ext cx="20296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87"/>
                    </a:moveTo>
                    <a:lnTo>
                      <a:pt x="17275" y="10791"/>
                    </a:lnTo>
                    <a:lnTo>
                      <a:pt x="17275" y="5395"/>
                    </a:lnTo>
                    <a:lnTo>
                      <a:pt x="12963" y="0"/>
                    </a:lnTo>
                    <a:lnTo>
                      <a:pt x="0" y="16187"/>
                    </a:lnTo>
                    <a:lnTo>
                      <a:pt x="8638" y="21600"/>
                    </a:lnTo>
                    <a:lnTo>
                      <a:pt x="17275" y="21600"/>
                    </a:lnTo>
                    <a:lnTo>
                      <a:pt x="21600" y="161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78" name="Forma"/>
              <p:cNvSpPr/>
              <p:nvPr/>
            </p:nvSpPr>
            <p:spPr>
              <a:xfrm>
                <a:off x="5799105" y="328345"/>
                <a:ext cx="28411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4"/>
                    </a:moveTo>
                    <a:lnTo>
                      <a:pt x="16975" y="11144"/>
                    </a:lnTo>
                    <a:lnTo>
                      <a:pt x="7715" y="3260"/>
                    </a:lnTo>
                    <a:lnTo>
                      <a:pt x="3080" y="0"/>
                    </a:lnTo>
                    <a:lnTo>
                      <a:pt x="3080" y="3599"/>
                    </a:lnTo>
                    <a:lnTo>
                      <a:pt x="0" y="3599"/>
                    </a:lnTo>
                    <a:lnTo>
                      <a:pt x="0" y="7196"/>
                    </a:lnTo>
                    <a:lnTo>
                      <a:pt x="4625" y="10467"/>
                    </a:lnTo>
                    <a:lnTo>
                      <a:pt x="13885" y="18341"/>
                    </a:lnTo>
                    <a:lnTo>
                      <a:pt x="18510" y="21600"/>
                    </a:lnTo>
                    <a:lnTo>
                      <a:pt x="21600" y="18002"/>
                    </a:lnTo>
                    <a:lnTo>
                      <a:pt x="21600" y="14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79" name="Forma"/>
              <p:cNvSpPr/>
              <p:nvPr/>
            </p:nvSpPr>
            <p:spPr>
              <a:xfrm>
                <a:off x="5839694" y="628319"/>
                <a:ext cx="44655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3"/>
                    </a:moveTo>
                    <a:lnTo>
                      <a:pt x="19634" y="3083"/>
                    </a:lnTo>
                    <a:lnTo>
                      <a:pt x="15708" y="0"/>
                    </a:lnTo>
                    <a:lnTo>
                      <a:pt x="13742" y="0"/>
                    </a:lnTo>
                    <a:lnTo>
                      <a:pt x="13742" y="3083"/>
                    </a:lnTo>
                    <a:lnTo>
                      <a:pt x="11783" y="6176"/>
                    </a:lnTo>
                    <a:lnTo>
                      <a:pt x="0" y="15425"/>
                    </a:lnTo>
                    <a:lnTo>
                      <a:pt x="2943" y="17261"/>
                    </a:lnTo>
                    <a:lnTo>
                      <a:pt x="8834" y="19764"/>
                    </a:lnTo>
                    <a:lnTo>
                      <a:pt x="11783" y="21600"/>
                    </a:lnTo>
                    <a:lnTo>
                      <a:pt x="11783" y="18507"/>
                    </a:lnTo>
                    <a:lnTo>
                      <a:pt x="21600" y="30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80" name="Triangolo"/>
              <p:cNvSpPr/>
              <p:nvPr/>
            </p:nvSpPr>
            <p:spPr>
              <a:xfrm>
                <a:off x="5924683" y="102126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81" name="Forma"/>
              <p:cNvSpPr/>
              <p:nvPr/>
            </p:nvSpPr>
            <p:spPr>
              <a:xfrm>
                <a:off x="5934824" y="10192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10800"/>
                    </a:lnTo>
                    <a:lnTo>
                      <a:pt x="10817" y="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82" name="Forma"/>
              <p:cNvSpPr/>
              <p:nvPr/>
            </p:nvSpPr>
            <p:spPr>
              <a:xfrm>
                <a:off x="5832595" y="908024"/>
                <a:ext cx="112637" cy="109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00"/>
                    </a:moveTo>
                    <a:lnTo>
                      <a:pt x="17501" y="6075"/>
                    </a:lnTo>
                    <a:lnTo>
                      <a:pt x="13329" y="4000"/>
                    </a:lnTo>
                    <a:lnTo>
                      <a:pt x="9011" y="1925"/>
                    </a:lnTo>
                    <a:lnTo>
                      <a:pt x="4476" y="0"/>
                    </a:lnTo>
                    <a:lnTo>
                      <a:pt x="2918" y="2401"/>
                    </a:lnTo>
                    <a:lnTo>
                      <a:pt x="2141" y="3201"/>
                    </a:lnTo>
                    <a:lnTo>
                      <a:pt x="6809" y="8000"/>
                    </a:lnTo>
                    <a:lnTo>
                      <a:pt x="6809" y="8800"/>
                    </a:lnTo>
                    <a:lnTo>
                      <a:pt x="6033" y="9602"/>
                    </a:lnTo>
                    <a:lnTo>
                      <a:pt x="6033" y="10401"/>
                    </a:lnTo>
                    <a:lnTo>
                      <a:pt x="5253" y="10401"/>
                    </a:lnTo>
                    <a:lnTo>
                      <a:pt x="5253" y="9602"/>
                    </a:lnTo>
                    <a:lnTo>
                      <a:pt x="4476" y="9602"/>
                    </a:lnTo>
                    <a:lnTo>
                      <a:pt x="4476" y="10401"/>
                    </a:lnTo>
                    <a:lnTo>
                      <a:pt x="3697" y="11201"/>
                    </a:lnTo>
                    <a:lnTo>
                      <a:pt x="4476" y="11201"/>
                    </a:lnTo>
                    <a:lnTo>
                      <a:pt x="4476" y="12001"/>
                    </a:lnTo>
                    <a:lnTo>
                      <a:pt x="5253" y="12001"/>
                    </a:lnTo>
                    <a:lnTo>
                      <a:pt x="5253" y="13602"/>
                    </a:lnTo>
                    <a:lnTo>
                      <a:pt x="4474" y="14402"/>
                    </a:lnTo>
                    <a:lnTo>
                      <a:pt x="3697" y="13602"/>
                    </a:lnTo>
                    <a:lnTo>
                      <a:pt x="3697" y="12800"/>
                    </a:lnTo>
                    <a:lnTo>
                      <a:pt x="2918" y="12001"/>
                    </a:lnTo>
                    <a:lnTo>
                      <a:pt x="2141" y="12001"/>
                    </a:lnTo>
                    <a:lnTo>
                      <a:pt x="1361" y="11201"/>
                    </a:lnTo>
                    <a:lnTo>
                      <a:pt x="972" y="13950"/>
                    </a:lnTo>
                    <a:lnTo>
                      <a:pt x="0" y="17001"/>
                    </a:lnTo>
                    <a:lnTo>
                      <a:pt x="485" y="19750"/>
                    </a:lnTo>
                    <a:lnTo>
                      <a:pt x="4474" y="21600"/>
                    </a:lnTo>
                    <a:lnTo>
                      <a:pt x="13561" y="19800"/>
                    </a:lnTo>
                    <a:lnTo>
                      <a:pt x="16931" y="19201"/>
                    </a:lnTo>
                    <a:lnTo>
                      <a:pt x="17708" y="17602"/>
                    </a:lnTo>
                    <a:lnTo>
                      <a:pt x="17708" y="16800"/>
                    </a:lnTo>
                    <a:lnTo>
                      <a:pt x="18488" y="15201"/>
                    </a:lnTo>
                    <a:lnTo>
                      <a:pt x="18802" y="14402"/>
                    </a:lnTo>
                    <a:lnTo>
                      <a:pt x="19194" y="13402"/>
                    </a:lnTo>
                    <a:lnTo>
                      <a:pt x="20611" y="10401"/>
                    </a:lnTo>
                    <a:lnTo>
                      <a:pt x="20896" y="9800"/>
                    </a:lnTo>
                    <a:lnTo>
                      <a:pt x="21600" y="80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83" name="Forma"/>
              <p:cNvSpPr/>
              <p:nvPr/>
            </p:nvSpPr>
            <p:spPr>
              <a:xfrm>
                <a:off x="5938888" y="9908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6"/>
                    </a:lnTo>
                    <a:lnTo>
                      <a:pt x="10817" y="21600"/>
                    </a:lnTo>
                    <a:lnTo>
                      <a:pt x="10817" y="108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84" name="Triangolo"/>
              <p:cNvSpPr/>
              <p:nvPr/>
            </p:nvSpPr>
            <p:spPr>
              <a:xfrm>
                <a:off x="5944977" y="99289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85" name="Forma"/>
              <p:cNvSpPr/>
              <p:nvPr/>
            </p:nvSpPr>
            <p:spPr>
              <a:xfrm>
                <a:off x="5941180" y="1000994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0799" y="7200"/>
                    </a:lnTo>
                    <a:lnTo>
                      <a:pt x="10799" y="0"/>
                    </a:lnTo>
                    <a:lnTo>
                      <a:pt x="5408" y="0"/>
                    </a:lnTo>
                    <a:lnTo>
                      <a:pt x="0" y="7200"/>
                    </a:lnTo>
                    <a:lnTo>
                      <a:pt x="0" y="21600"/>
                    </a:lnTo>
                    <a:lnTo>
                      <a:pt x="5408" y="14400"/>
                    </a:lnTo>
                    <a:lnTo>
                      <a:pt x="10799" y="144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86" name="Forma"/>
              <p:cNvSpPr/>
              <p:nvPr/>
            </p:nvSpPr>
            <p:spPr>
              <a:xfrm>
                <a:off x="525951" y="1301242"/>
                <a:ext cx="3909201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" y="3598"/>
                    </a:moveTo>
                    <a:lnTo>
                      <a:pt x="0" y="3598"/>
                    </a:lnTo>
                    <a:lnTo>
                      <a:pt x="22" y="7196"/>
                    </a:lnTo>
                    <a:lnTo>
                      <a:pt x="22" y="3598"/>
                    </a:lnTo>
                    <a:close/>
                    <a:moveTo>
                      <a:pt x="15836" y="21600"/>
                    </a:moveTo>
                    <a:lnTo>
                      <a:pt x="15828" y="20405"/>
                    </a:lnTo>
                    <a:lnTo>
                      <a:pt x="15824" y="21600"/>
                    </a:lnTo>
                    <a:lnTo>
                      <a:pt x="15836" y="21600"/>
                    </a:lnTo>
                    <a:close/>
                    <a:moveTo>
                      <a:pt x="21600" y="0"/>
                    </a:moveTo>
                    <a:lnTo>
                      <a:pt x="21578" y="3598"/>
                    </a:lnTo>
                    <a:lnTo>
                      <a:pt x="21555" y="10794"/>
                    </a:lnTo>
                    <a:lnTo>
                      <a:pt x="21510" y="14403"/>
                    </a:lnTo>
                    <a:lnTo>
                      <a:pt x="21555" y="14403"/>
                    </a:lnTo>
                    <a:lnTo>
                      <a:pt x="21578" y="18002"/>
                    </a:lnTo>
                    <a:lnTo>
                      <a:pt x="21578" y="10794"/>
                    </a:lnTo>
                    <a:lnTo>
                      <a:pt x="21600" y="7196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102" name="object 15"/>
            <p:cNvGrpSpPr/>
            <p:nvPr/>
          </p:nvGrpSpPr>
          <p:grpSpPr>
            <a:xfrm>
              <a:off x="0" y="0"/>
              <a:ext cx="5922646" cy="1518057"/>
              <a:chOff x="0" y="0"/>
              <a:chExt cx="5922645" cy="1518056"/>
            </a:xfrm>
          </p:grpSpPr>
          <p:sp>
            <p:nvSpPr>
              <p:cNvPr id="3088" name="Quadrato"/>
              <p:cNvSpPr/>
              <p:nvPr/>
            </p:nvSpPr>
            <p:spPr>
              <a:xfrm>
                <a:off x="5004968" y="146508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89" name="Quadrato"/>
              <p:cNvSpPr/>
              <p:nvPr/>
            </p:nvSpPr>
            <p:spPr>
              <a:xfrm>
                <a:off x="5009025" y="147319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90" name="Triangolo"/>
              <p:cNvSpPr/>
              <p:nvPr/>
            </p:nvSpPr>
            <p:spPr>
              <a:xfrm>
                <a:off x="5013083" y="14772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91" name="Forma"/>
              <p:cNvSpPr/>
              <p:nvPr/>
            </p:nvSpPr>
            <p:spPr>
              <a:xfrm>
                <a:off x="5021465" y="1473193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09" y="14401"/>
                    </a:lnTo>
                    <a:lnTo>
                      <a:pt x="5392" y="0"/>
                    </a:lnTo>
                    <a:lnTo>
                      <a:pt x="5392" y="7201"/>
                    </a:lnTo>
                    <a:lnTo>
                      <a:pt x="0" y="14401"/>
                    </a:lnTo>
                    <a:lnTo>
                      <a:pt x="10801" y="14401"/>
                    </a:lnTo>
                    <a:lnTo>
                      <a:pt x="162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92" name="Forma"/>
              <p:cNvSpPr/>
              <p:nvPr/>
            </p:nvSpPr>
            <p:spPr>
              <a:xfrm>
                <a:off x="5347982" y="14833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1080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93" name="Forma"/>
              <p:cNvSpPr/>
              <p:nvPr/>
            </p:nvSpPr>
            <p:spPr>
              <a:xfrm>
                <a:off x="5347982" y="14711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0" y="0"/>
                    </a:lnTo>
                    <a:lnTo>
                      <a:pt x="0" y="0"/>
                    </a:lnTo>
                    <a:lnTo>
                      <a:pt x="10800" y="10801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94" name="Forma"/>
              <p:cNvSpPr/>
              <p:nvPr/>
            </p:nvSpPr>
            <p:spPr>
              <a:xfrm>
                <a:off x="5350008" y="1500479"/>
                <a:ext cx="12701" cy="1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8"/>
                    </a:moveTo>
                    <a:lnTo>
                      <a:pt x="16803" y="0"/>
                    </a:lnTo>
                    <a:lnTo>
                      <a:pt x="0" y="11628"/>
                    </a:lnTo>
                    <a:lnTo>
                      <a:pt x="7207" y="16606"/>
                    </a:lnTo>
                    <a:lnTo>
                      <a:pt x="14414" y="16606"/>
                    </a:lnTo>
                    <a:lnTo>
                      <a:pt x="21600" y="21600"/>
                    </a:lnTo>
                    <a:lnTo>
                      <a:pt x="21600" y="66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95" name="Triangolo"/>
              <p:cNvSpPr/>
              <p:nvPr/>
            </p:nvSpPr>
            <p:spPr>
              <a:xfrm>
                <a:off x="5354072" y="14927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8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96" name="Triangolo"/>
              <p:cNvSpPr/>
              <p:nvPr/>
            </p:nvSpPr>
            <p:spPr>
              <a:xfrm>
                <a:off x="5360162" y="146711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97" name="Forma"/>
              <p:cNvSpPr/>
              <p:nvPr/>
            </p:nvSpPr>
            <p:spPr>
              <a:xfrm>
                <a:off x="5384514" y="15035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10816" y="21600"/>
                    </a:lnTo>
                    <a:lnTo>
                      <a:pt x="10816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98" name="Forma"/>
              <p:cNvSpPr/>
              <p:nvPr/>
            </p:nvSpPr>
            <p:spPr>
              <a:xfrm>
                <a:off x="5407101" y="1441030"/>
                <a:ext cx="28424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6967" y="5065"/>
                    </a:lnTo>
                    <a:lnTo>
                      <a:pt x="7711" y="2143"/>
                    </a:lnTo>
                    <a:lnTo>
                      <a:pt x="3088" y="0"/>
                    </a:lnTo>
                    <a:lnTo>
                      <a:pt x="3088" y="3599"/>
                    </a:lnTo>
                    <a:lnTo>
                      <a:pt x="0" y="3599"/>
                    </a:lnTo>
                    <a:lnTo>
                      <a:pt x="0" y="7196"/>
                    </a:lnTo>
                    <a:lnTo>
                      <a:pt x="3088" y="10806"/>
                    </a:lnTo>
                    <a:lnTo>
                      <a:pt x="9255" y="14404"/>
                    </a:lnTo>
                    <a:lnTo>
                      <a:pt x="12344" y="21600"/>
                    </a:lnTo>
                    <a:lnTo>
                      <a:pt x="18512" y="14404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99" name="Forma"/>
              <p:cNvSpPr/>
              <p:nvPr/>
            </p:nvSpPr>
            <p:spPr>
              <a:xfrm>
                <a:off x="5423344" y="1465351"/>
                <a:ext cx="32475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3" y="5115"/>
                    </a:lnTo>
                    <a:lnTo>
                      <a:pt x="2365" y="10800"/>
                    </a:lnTo>
                    <a:lnTo>
                      <a:pt x="2661" y="16495"/>
                    </a:lnTo>
                    <a:lnTo>
                      <a:pt x="270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00" name="Forma"/>
              <p:cNvSpPr/>
              <p:nvPr/>
            </p:nvSpPr>
            <p:spPr>
              <a:xfrm>
                <a:off x="0" y="0"/>
                <a:ext cx="5922646" cy="1447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68"/>
                    </a:moveTo>
                    <a:lnTo>
                      <a:pt x="21556" y="11179"/>
                    </a:lnTo>
                    <a:lnTo>
                      <a:pt x="21513" y="10989"/>
                    </a:lnTo>
                    <a:lnTo>
                      <a:pt x="21473" y="10611"/>
                    </a:lnTo>
                    <a:lnTo>
                      <a:pt x="21319" y="10611"/>
                    </a:lnTo>
                    <a:lnTo>
                      <a:pt x="21319" y="10232"/>
                    </a:lnTo>
                    <a:lnTo>
                      <a:pt x="21304" y="10232"/>
                    </a:lnTo>
                    <a:lnTo>
                      <a:pt x="21304" y="10421"/>
                    </a:lnTo>
                    <a:lnTo>
                      <a:pt x="21274" y="10421"/>
                    </a:lnTo>
                    <a:lnTo>
                      <a:pt x="21274" y="10232"/>
                    </a:lnTo>
                    <a:lnTo>
                      <a:pt x="21260" y="10232"/>
                    </a:lnTo>
                    <a:lnTo>
                      <a:pt x="21260" y="12695"/>
                    </a:lnTo>
                    <a:lnTo>
                      <a:pt x="21185" y="12695"/>
                    </a:lnTo>
                    <a:lnTo>
                      <a:pt x="21185" y="12884"/>
                    </a:lnTo>
                    <a:lnTo>
                      <a:pt x="21200" y="12884"/>
                    </a:lnTo>
                    <a:lnTo>
                      <a:pt x="21200" y="13074"/>
                    </a:lnTo>
                    <a:lnTo>
                      <a:pt x="21185" y="13074"/>
                    </a:lnTo>
                    <a:lnTo>
                      <a:pt x="21185" y="12884"/>
                    </a:lnTo>
                    <a:lnTo>
                      <a:pt x="21171" y="12884"/>
                    </a:lnTo>
                    <a:lnTo>
                      <a:pt x="21156" y="12695"/>
                    </a:lnTo>
                    <a:lnTo>
                      <a:pt x="21156" y="12884"/>
                    </a:lnTo>
                    <a:lnTo>
                      <a:pt x="21141" y="13074"/>
                    </a:lnTo>
                    <a:lnTo>
                      <a:pt x="21141" y="13453"/>
                    </a:lnTo>
                    <a:lnTo>
                      <a:pt x="21130" y="13263"/>
                    </a:lnTo>
                    <a:lnTo>
                      <a:pt x="21121" y="13263"/>
                    </a:lnTo>
                    <a:lnTo>
                      <a:pt x="21114" y="13074"/>
                    </a:lnTo>
                    <a:lnTo>
                      <a:pt x="21122" y="13074"/>
                    </a:lnTo>
                    <a:lnTo>
                      <a:pt x="21132" y="13263"/>
                    </a:lnTo>
                    <a:lnTo>
                      <a:pt x="21139" y="13263"/>
                    </a:lnTo>
                    <a:lnTo>
                      <a:pt x="21141" y="13453"/>
                    </a:lnTo>
                    <a:lnTo>
                      <a:pt x="21141" y="13074"/>
                    </a:lnTo>
                    <a:lnTo>
                      <a:pt x="21126" y="13074"/>
                    </a:lnTo>
                    <a:lnTo>
                      <a:pt x="21126" y="12884"/>
                    </a:lnTo>
                    <a:lnTo>
                      <a:pt x="21156" y="12884"/>
                    </a:lnTo>
                    <a:lnTo>
                      <a:pt x="21156" y="12695"/>
                    </a:lnTo>
                    <a:lnTo>
                      <a:pt x="21185" y="12695"/>
                    </a:lnTo>
                    <a:lnTo>
                      <a:pt x="21200" y="12505"/>
                    </a:lnTo>
                    <a:lnTo>
                      <a:pt x="21245" y="12505"/>
                    </a:lnTo>
                    <a:lnTo>
                      <a:pt x="21260" y="12695"/>
                    </a:lnTo>
                    <a:lnTo>
                      <a:pt x="21260" y="10232"/>
                    </a:lnTo>
                    <a:lnTo>
                      <a:pt x="21245" y="10232"/>
                    </a:lnTo>
                    <a:lnTo>
                      <a:pt x="21245" y="10421"/>
                    </a:lnTo>
                    <a:lnTo>
                      <a:pt x="21215" y="10421"/>
                    </a:lnTo>
                    <a:lnTo>
                      <a:pt x="21215" y="10232"/>
                    </a:lnTo>
                    <a:lnTo>
                      <a:pt x="21171" y="10232"/>
                    </a:lnTo>
                    <a:lnTo>
                      <a:pt x="21146" y="10042"/>
                    </a:lnTo>
                    <a:lnTo>
                      <a:pt x="21215" y="10042"/>
                    </a:lnTo>
                    <a:lnTo>
                      <a:pt x="21230" y="10232"/>
                    </a:lnTo>
                    <a:lnTo>
                      <a:pt x="21230" y="10042"/>
                    </a:lnTo>
                    <a:lnTo>
                      <a:pt x="21245" y="10042"/>
                    </a:lnTo>
                    <a:lnTo>
                      <a:pt x="21245" y="9663"/>
                    </a:lnTo>
                    <a:lnTo>
                      <a:pt x="21260" y="9663"/>
                    </a:lnTo>
                    <a:lnTo>
                      <a:pt x="21260" y="9853"/>
                    </a:lnTo>
                    <a:lnTo>
                      <a:pt x="21274" y="9853"/>
                    </a:lnTo>
                    <a:lnTo>
                      <a:pt x="21289" y="9663"/>
                    </a:lnTo>
                    <a:lnTo>
                      <a:pt x="21304" y="9663"/>
                    </a:lnTo>
                    <a:lnTo>
                      <a:pt x="21319" y="9853"/>
                    </a:lnTo>
                    <a:lnTo>
                      <a:pt x="21378" y="9853"/>
                    </a:lnTo>
                    <a:lnTo>
                      <a:pt x="21378" y="9663"/>
                    </a:lnTo>
                    <a:lnTo>
                      <a:pt x="21334" y="9663"/>
                    </a:lnTo>
                    <a:lnTo>
                      <a:pt x="21365" y="9474"/>
                    </a:lnTo>
                    <a:lnTo>
                      <a:pt x="21421" y="9474"/>
                    </a:lnTo>
                    <a:lnTo>
                      <a:pt x="21452" y="9284"/>
                    </a:lnTo>
                    <a:lnTo>
                      <a:pt x="21452" y="9474"/>
                    </a:lnTo>
                    <a:lnTo>
                      <a:pt x="21437" y="9474"/>
                    </a:lnTo>
                    <a:lnTo>
                      <a:pt x="21437" y="9663"/>
                    </a:lnTo>
                    <a:lnTo>
                      <a:pt x="21511" y="9663"/>
                    </a:lnTo>
                    <a:lnTo>
                      <a:pt x="21570" y="9474"/>
                    </a:lnTo>
                    <a:lnTo>
                      <a:pt x="21570" y="9284"/>
                    </a:lnTo>
                    <a:lnTo>
                      <a:pt x="21556" y="9284"/>
                    </a:lnTo>
                    <a:lnTo>
                      <a:pt x="21556" y="9095"/>
                    </a:lnTo>
                    <a:lnTo>
                      <a:pt x="21535" y="9138"/>
                    </a:lnTo>
                    <a:lnTo>
                      <a:pt x="21526" y="9101"/>
                    </a:lnTo>
                    <a:lnTo>
                      <a:pt x="21526" y="9158"/>
                    </a:lnTo>
                    <a:lnTo>
                      <a:pt x="21467" y="9284"/>
                    </a:lnTo>
                    <a:lnTo>
                      <a:pt x="21445" y="9095"/>
                    </a:lnTo>
                    <a:lnTo>
                      <a:pt x="21422" y="8905"/>
                    </a:lnTo>
                    <a:lnTo>
                      <a:pt x="21529" y="8905"/>
                    </a:lnTo>
                    <a:lnTo>
                      <a:pt x="21526" y="8919"/>
                    </a:lnTo>
                    <a:lnTo>
                      <a:pt x="21556" y="8919"/>
                    </a:lnTo>
                    <a:lnTo>
                      <a:pt x="21556" y="8859"/>
                    </a:lnTo>
                    <a:lnTo>
                      <a:pt x="21541" y="8799"/>
                    </a:lnTo>
                    <a:lnTo>
                      <a:pt x="21541" y="8859"/>
                    </a:lnTo>
                    <a:lnTo>
                      <a:pt x="21538" y="8870"/>
                    </a:lnTo>
                    <a:lnTo>
                      <a:pt x="21526" y="8716"/>
                    </a:lnTo>
                    <a:lnTo>
                      <a:pt x="21424" y="8716"/>
                    </a:lnTo>
                    <a:lnTo>
                      <a:pt x="21393" y="8905"/>
                    </a:lnTo>
                    <a:lnTo>
                      <a:pt x="21408" y="8905"/>
                    </a:lnTo>
                    <a:lnTo>
                      <a:pt x="21408" y="9095"/>
                    </a:lnTo>
                    <a:lnTo>
                      <a:pt x="21393" y="9095"/>
                    </a:lnTo>
                    <a:lnTo>
                      <a:pt x="21378" y="8905"/>
                    </a:lnTo>
                    <a:lnTo>
                      <a:pt x="21363" y="8905"/>
                    </a:lnTo>
                    <a:lnTo>
                      <a:pt x="21334" y="8716"/>
                    </a:lnTo>
                    <a:lnTo>
                      <a:pt x="21304" y="8716"/>
                    </a:lnTo>
                    <a:lnTo>
                      <a:pt x="21289" y="8905"/>
                    </a:lnTo>
                    <a:lnTo>
                      <a:pt x="21274" y="8905"/>
                    </a:lnTo>
                    <a:lnTo>
                      <a:pt x="21304" y="9095"/>
                    </a:lnTo>
                    <a:lnTo>
                      <a:pt x="21319" y="9095"/>
                    </a:lnTo>
                    <a:lnTo>
                      <a:pt x="21304" y="9284"/>
                    </a:lnTo>
                    <a:lnTo>
                      <a:pt x="21282" y="9284"/>
                    </a:lnTo>
                    <a:lnTo>
                      <a:pt x="21237" y="9474"/>
                    </a:lnTo>
                    <a:lnTo>
                      <a:pt x="21171" y="9474"/>
                    </a:lnTo>
                    <a:lnTo>
                      <a:pt x="21171" y="9663"/>
                    </a:lnTo>
                    <a:lnTo>
                      <a:pt x="21156" y="9853"/>
                    </a:lnTo>
                    <a:lnTo>
                      <a:pt x="21156" y="9663"/>
                    </a:lnTo>
                    <a:lnTo>
                      <a:pt x="21171" y="9663"/>
                    </a:lnTo>
                    <a:lnTo>
                      <a:pt x="21171" y="9474"/>
                    </a:lnTo>
                    <a:lnTo>
                      <a:pt x="21156" y="9474"/>
                    </a:lnTo>
                    <a:lnTo>
                      <a:pt x="21141" y="9663"/>
                    </a:lnTo>
                    <a:lnTo>
                      <a:pt x="21111" y="9663"/>
                    </a:lnTo>
                    <a:lnTo>
                      <a:pt x="21097" y="9474"/>
                    </a:lnTo>
                    <a:lnTo>
                      <a:pt x="21092" y="9474"/>
                    </a:lnTo>
                    <a:lnTo>
                      <a:pt x="21092" y="9663"/>
                    </a:lnTo>
                    <a:lnTo>
                      <a:pt x="21067" y="9663"/>
                    </a:lnTo>
                    <a:lnTo>
                      <a:pt x="21067" y="9474"/>
                    </a:lnTo>
                    <a:lnTo>
                      <a:pt x="21092" y="9663"/>
                    </a:lnTo>
                    <a:lnTo>
                      <a:pt x="21092" y="9474"/>
                    </a:lnTo>
                    <a:lnTo>
                      <a:pt x="21082" y="9474"/>
                    </a:lnTo>
                    <a:lnTo>
                      <a:pt x="21082" y="9284"/>
                    </a:lnTo>
                    <a:lnTo>
                      <a:pt x="21111" y="9474"/>
                    </a:lnTo>
                    <a:lnTo>
                      <a:pt x="21156" y="9474"/>
                    </a:lnTo>
                    <a:lnTo>
                      <a:pt x="21156" y="9095"/>
                    </a:lnTo>
                    <a:lnTo>
                      <a:pt x="21171" y="9095"/>
                    </a:lnTo>
                    <a:lnTo>
                      <a:pt x="21171" y="9284"/>
                    </a:lnTo>
                    <a:lnTo>
                      <a:pt x="21185" y="9284"/>
                    </a:lnTo>
                    <a:lnTo>
                      <a:pt x="21185" y="9095"/>
                    </a:lnTo>
                    <a:lnTo>
                      <a:pt x="21252" y="9095"/>
                    </a:lnTo>
                    <a:lnTo>
                      <a:pt x="21273" y="8919"/>
                    </a:lnTo>
                    <a:lnTo>
                      <a:pt x="21274" y="8919"/>
                    </a:lnTo>
                    <a:lnTo>
                      <a:pt x="21274" y="8799"/>
                    </a:lnTo>
                    <a:lnTo>
                      <a:pt x="21260" y="8799"/>
                    </a:lnTo>
                    <a:lnTo>
                      <a:pt x="21230" y="8738"/>
                    </a:lnTo>
                    <a:lnTo>
                      <a:pt x="21219" y="8738"/>
                    </a:lnTo>
                    <a:lnTo>
                      <a:pt x="21215" y="8716"/>
                    </a:lnTo>
                    <a:lnTo>
                      <a:pt x="21130" y="8625"/>
                    </a:lnTo>
                    <a:lnTo>
                      <a:pt x="21130" y="9095"/>
                    </a:lnTo>
                    <a:lnTo>
                      <a:pt x="21082" y="9095"/>
                    </a:lnTo>
                    <a:lnTo>
                      <a:pt x="21082" y="8716"/>
                    </a:lnTo>
                    <a:lnTo>
                      <a:pt x="21101" y="8905"/>
                    </a:lnTo>
                    <a:lnTo>
                      <a:pt x="21117" y="8905"/>
                    </a:lnTo>
                    <a:lnTo>
                      <a:pt x="21130" y="9095"/>
                    </a:lnTo>
                    <a:lnTo>
                      <a:pt x="21130" y="8625"/>
                    </a:lnTo>
                    <a:lnTo>
                      <a:pt x="21037" y="8526"/>
                    </a:lnTo>
                    <a:lnTo>
                      <a:pt x="21171" y="8526"/>
                    </a:lnTo>
                    <a:lnTo>
                      <a:pt x="21215" y="8716"/>
                    </a:lnTo>
                    <a:lnTo>
                      <a:pt x="21257" y="8526"/>
                    </a:lnTo>
                    <a:lnTo>
                      <a:pt x="21336" y="8337"/>
                    </a:lnTo>
                    <a:lnTo>
                      <a:pt x="21378" y="8147"/>
                    </a:lnTo>
                    <a:lnTo>
                      <a:pt x="21265" y="8147"/>
                    </a:lnTo>
                    <a:lnTo>
                      <a:pt x="21234" y="7958"/>
                    </a:lnTo>
                    <a:lnTo>
                      <a:pt x="21274" y="7768"/>
                    </a:lnTo>
                    <a:lnTo>
                      <a:pt x="21215" y="7389"/>
                    </a:lnTo>
                    <a:lnTo>
                      <a:pt x="21200" y="7200"/>
                    </a:lnTo>
                    <a:lnTo>
                      <a:pt x="21260" y="7200"/>
                    </a:lnTo>
                    <a:lnTo>
                      <a:pt x="21245" y="7389"/>
                    </a:lnTo>
                    <a:lnTo>
                      <a:pt x="21319" y="7389"/>
                    </a:lnTo>
                    <a:lnTo>
                      <a:pt x="21343" y="7200"/>
                    </a:lnTo>
                    <a:lnTo>
                      <a:pt x="21398" y="7011"/>
                    </a:lnTo>
                    <a:lnTo>
                      <a:pt x="21422" y="6821"/>
                    </a:lnTo>
                    <a:lnTo>
                      <a:pt x="21422" y="6442"/>
                    </a:lnTo>
                    <a:lnTo>
                      <a:pt x="21425" y="6253"/>
                    </a:lnTo>
                    <a:lnTo>
                      <a:pt x="21435" y="6063"/>
                    </a:lnTo>
                    <a:lnTo>
                      <a:pt x="21437" y="5874"/>
                    </a:lnTo>
                    <a:lnTo>
                      <a:pt x="21422" y="6063"/>
                    </a:lnTo>
                    <a:lnTo>
                      <a:pt x="21408" y="6063"/>
                    </a:lnTo>
                    <a:lnTo>
                      <a:pt x="21393" y="6253"/>
                    </a:lnTo>
                    <a:lnTo>
                      <a:pt x="21378" y="6063"/>
                    </a:lnTo>
                    <a:lnTo>
                      <a:pt x="21393" y="6063"/>
                    </a:lnTo>
                    <a:lnTo>
                      <a:pt x="21393" y="5874"/>
                    </a:lnTo>
                    <a:lnTo>
                      <a:pt x="21378" y="5874"/>
                    </a:lnTo>
                    <a:lnTo>
                      <a:pt x="21348" y="6063"/>
                    </a:lnTo>
                    <a:lnTo>
                      <a:pt x="21334" y="6253"/>
                    </a:lnTo>
                    <a:lnTo>
                      <a:pt x="21289" y="6253"/>
                    </a:lnTo>
                    <a:lnTo>
                      <a:pt x="21260" y="6063"/>
                    </a:lnTo>
                    <a:lnTo>
                      <a:pt x="21245" y="6063"/>
                    </a:lnTo>
                    <a:lnTo>
                      <a:pt x="21245" y="5874"/>
                    </a:lnTo>
                    <a:lnTo>
                      <a:pt x="21230" y="5874"/>
                    </a:lnTo>
                    <a:lnTo>
                      <a:pt x="21215" y="5684"/>
                    </a:lnTo>
                    <a:lnTo>
                      <a:pt x="21200" y="5684"/>
                    </a:lnTo>
                    <a:lnTo>
                      <a:pt x="21200" y="5495"/>
                    </a:lnTo>
                    <a:lnTo>
                      <a:pt x="21215" y="5495"/>
                    </a:lnTo>
                    <a:lnTo>
                      <a:pt x="21215" y="5305"/>
                    </a:lnTo>
                    <a:lnTo>
                      <a:pt x="21200" y="5116"/>
                    </a:lnTo>
                    <a:lnTo>
                      <a:pt x="21185" y="5116"/>
                    </a:lnTo>
                    <a:lnTo>
                      <a:pt x="21185" y="4926"/>
                    </a:lnTo>
                    <a:lnTo>
                      <a:pt x="21230" y="4926"/>
                    </a:lnTo>
                    <a:lnTo>
                      <a:pt x="21230" y="4737"/>
                    </a:lnTo>
                    <a:lnTo>
                      <a:pt x="21199" y="4547"/>
                    </a:lnTo>
                    <a:lnTo>
                      <a:pt x="21142" y="4358"/>
                    </a:lnTo>
                    <a:lnTo>
                      <a:pt x="21111" y="4168"/>
                    </a:lnTo>
                    <a:lnTo>
                      <a:pt x="21058" y="4358"/>
                    </a:lnTo>
                    <a:lnTo>
                      <a:pt x="21010" y="4358"/>
                    </a:lnTo>
                    <a:lnTo>
                      <a:pt x="20964" y="4168"/>
                    </a:lnTo>
                    <a:lnTo>
                      <a:pt x="20963" y="16295"/>
                    </a:lnTo>
                    <a:lnTo>
                      <a:pt x="20949" y="16484"/>
                    </a:lnTo>
                    <a:lnTo>
                      <a:pt x="20949" y="16295"/>
                    </a:lnTo>
                    <a:lnTo>
                      <a:pt x="20963" y="16295"/>
                    </a:lnTo>
                    <a:lnTo>
                      <a:pt x="20963" y="4168"/>
                    </a:lnTo>
                    <a:lnTo>
                      <a:pt x="20934" y="4168"/>
                    </a:lnTo>
                    <a:lnTo>
                      <a:pt x="20934" y="7579"/>
                    </a:lnTo>
                    <a:lnTo>
                      <a:pt x="20919" y="7768"/>
                    </a:lnTo>
                    <a:lnTo>
                      <a:pt x="20919" y="7579"/>
                    </a:lnTo>
                    <a:lnTo>
                      <a:pt x="20904" y="7389"/>
                    </a:lnTo>
                    <a:lnTo>
                      <a:pt x="20904" y="8716"/>
                    </a:lnTo>
                    <a:lnTo>
                      <a:pt x="20860" y="8716"/>
                    </a:lnTo>
                    <a:lnTo>
                      <a:pt x="20875" y="8526"/>
                    </a:lnTo>
                    <a:lnTo>
                      <a:pt x="20904" y="8526"/>
                    </a:lnTo>
                    <a:lnTo>
                      <a:pt x="20904" y="7389"/>
                    </a:lnTo>
                    <a:lnTo>
                      <a:pt x="20919" y="7389"/>
                    </a:lnTo>
                    <a:lnTo>
                      <a:pt x="20919" y="7579"/>
                    </a:lnTo>
                    <a:lnTo>
                      <a:pt x="20934" y="7579"/>
                    </a:lnTo>
                    <a:lnTo>
                      <a:pt x="20934" y="4168"/>
                    </a:lnTo>
                    <a:lnTo>
                      <a:pt x="20919" y="4168"/>
                    </a:lnTo>
                    <a:lnTo>
                      <a:pt x="20848" y="3979"/>
                    </a:lnTo>
                    <a:lnTo>
                      <a:pt x="20773" y="3789"/>
                    </a:lnTo>
                    <a:lnTo>
                      <a:pt x="20756" y="3833"/>
                    </a:lnTo>
                    <a:lnTo>
                      <a:pt x="20756" y="15347"/>
                    </a:lnTo>
                    <a:lnTo>
                      <a:pt x="20727" y="15537"/>
                    </a:lnTo>
                    <a:lnTo>
                      <a:pt x="20708" y="15537"/>
                    </a:lnTo>
                    <a:lnTo>
                      <a:pt x="20717" y="15726"/>
                    </a:lnTo>
                    <a:lnTo>
                      <a:pt x="20724" y="15726"/>
                    </a:lnTo>
                    <a:lnTo>
                      <a:pt x="20727" y="15916"/>
                    </a:lnTo>
                    <a:lnTo>
                      <a:pt x="20716" y="15726"/>
                    </a:lnTo>
                    <a:lnTo>
                      <a:pt x="20706" y="15726"/>
                    </a:lnTo>
                    <a:lnTo>
                      <a:pt x="20699" y="15537"/>
                    </a:lnTo>
                    <a:lnTo>
                      <a:pt x="20697" y="15537"/>
                    </a:lnTo>
                    <a:lnTo>
                      <a:pt x="20697" y="15347"/>
                    </a:lnTo>
                    <a:lnTo>
                      <a:pt x="20756" y="15347"/>
                    </a:lnTo>
                    <a:lnTo>
                      <a:pt x="20756" y="3833"/>
                    </a:lnTo>
                    <a:lnTo>
                      <a:pt x="20700" y="3979"/>
                    </a:lnTo>
                    <a:lnTo>
                      <a:pt x="20660" y="4101"/>
                    </a:lnTo>
                    <a:lnTo>
                      <a:pt x="20660" y="15916"/>
                    </a:lnTo>
                    <a:lnTo>
                      <a:pt x="20627" y="16105"/>
                    </a:lnTo>
                    <a:lnTo>
                      <a:pt x="20593" y="16105"/>
                    </a:lnTo>
                    <a:lnTo>
                      <a:pt x="20593" y="16484"/>
                    </a:lnTo>
                    <a:lnTo>
                      <a:pt x="20578" y="16484"/>
                    </a:lnTo>
                    <a:lnTo>
                      <a:pt x="20564" y="16295"/>
                    </a:lnTo>
                    <a:lnTo>
                      <a:pt x="20460" y="16295"/>
                    </a:lnTo>
                    <a:lnTo>
                      <a:pt x="20460" y="16105"/>
                    </a:lnTo>
                    <a:lnTo>
                      <a:pt x="20490" y="16105"/>
                    </a:lnTo>
                    <a:lnTo>
                      <a:pt x="20504" y="15916"/>
                    </a:lnTo>
                    <a:lnTo>
                      <a:pt x="20534" y="15916"/>
                    </a:lnTo>
                    <a:lnTo>
                      <a:pt x="20564" y="16105"/>
                    </a:lnTo>
                    <a:lnTo>
                      <a:pt x="20593" y="16105"/>
                    </a:lnTo>
                    <a:lnTo>
                      <a:pt x="20627" y="15916"/>
                    </a:lnTo>
                    <a:lnTo>
                      <a:pt x="20660" y="15916"/>
                    </a:lnTo>
                    <a:lnTo>
                      <a:pt x="20660" y="4101"/>
                    </a:lnTo>
                    <a:lnTo>
                      <a:pt x="20638" y="4168"/>
                    </a:lnTo>
                    <a:lnTo>
                      <a:pt x="20549" y="4168"/>
                    </a:lnTo>
                    <a:lnTo>
                      <a:pt x="20399" y="3979"/>
                    </a:lnTo>
                    <a:lnTo>
                      <a:pt x="20249" y="3600"/>
                    </a:lnTo>
                    <a:lnTo>
                      <a:pt x="20120" y="3440"/>
                    </a:lnTo>
                    <a:lnTo>
                      <a:pt x="20120" y="16863"/>
                    </a:lnTo>
                    <a:lnTo>
                      <a:pt x="20105" y="16863"/>
                    </a:lnTo>
                    <a:lnTo>
                      <a:pt x="20105" y="17242"/>
                    </a:lnTo>
                    <a:lnTo>
                      <a:pt x="20031" y="17621"/>
                    </a:lnTo>
                    <a:lnTo>
                      <a:pt x="20033" y="17432"/>
                    </a:lnTo>
                    <a:lnTo>
                      <a:pt x="20043" y="17053"/>
                    </a:lnTo>
                    <a:lnTo>
                      <a:pt x="20046" y="16863"/>
                    </a:lnTo>
                    <a:lnTo>
                      <a:pt x="20031" y="16863"/>
                    </a:lnTo>
                    <a:lnTo>
                      <a:pt x="20016" y="16674"/>
                    </a:lnTo>
                    <a:lnTo>
                      <a:pt x="20075" y="16674"/>
                    </a:lnTo>
                    <a:lnTo>
                      <a:pt x="20075" y="16863"/>
                    </a:lnTo>
                    <a:lnTo>
                      <a:pt x="20090" y="16863"/>
                    </a:lnTo>
                    <a:lnTo>
                      <a:pt x="20090" y="16674"/>
                    </a:lnTo>
                    <a:lnTo>
                      <a:pt x="20105" y="16674"/>
                    </a:lnTo>
                    <a:lnTo>
                      <a:pt x="20120" y="16863"/>
                    </a:lnTo>
                    <a:lnTo>
                      <a:pt x="20120" y="3440"/>
                    </a:lnTo>
                    <a:lnTo>
                      <a:pt x="20096" y="3411"/>
                    </a:lnTo>
                    <a:lnTo>
                      <a:pt x="20001" y="3411"/>
                    </a:lnTo>
                    <a:lnTo>
                      <a:pt x="20001" y="19326"/>
                    </a:lnTo>
                    <a:lnTo>
                      <a:pt x="19901" y="19326"/>
                    </a:lnTo>
                    <a:lnTo>
                      <a:pt x="19868" y="19263"/>
                    </a:lnTo>
                    <a:lnTo>
                      <a:pt x="20001" y="19326"/>
                    </a:lnTo>
                    <a:lnTo>
                      <a:pt x="20001" y="3411"/>
                    </a:lnTo>
                    <a:lnTo>
                      <a:pt x="19935" y="3411"/>
                    </a:lnTo>
                    <a:lnTo>
                      <a:pt x="19868" y="3560"/>
                    </a:lnTo>
                    <a:lnTo>
                      <a:pt x="19868" y="17432"/>
                    </a:lnTo>
                    <a:lnTo>
                      <a:pt x="19705" y="17432"/>
                    </a:lnTo>
                    <a:lnTo>
                      <a:pt x="19720" y="17242"/>
                    </a:lnTo>
                    <a:lnTo>
                      <a:pt x="19720" y="17053"/>
                    </a:lnTo>
                    <a:lnTo>
                      <a:pt x="19705" y="16863"/>
                    </a:lnTo>
                    <a:lnTo>
                      <a:pt x="19720" y="16863"/>
                    </a:lnTo>
                    <a:lnTo>
                      <a:pt x="19720" y="17053"/>
                    </a:lnTo>
                    <a:lnTo>
                      <a:pt x="19749" y="17053"/>
                    </a:lnTo>
                    <a:lnTo>
                      <a:pt x="19749" y="17242"/>
                    </a:lnTo>
                    <a:lnTo>
                      <a:pt x="19764" y="17242"/>
                    </a:lnTo>
                    <a:lnTo>
                      <a:pt x="19779" y="17053"/>
                    </a:lnTo>
                    <a:lnTo>
                      <a:pt x="19809" y="17053"/>
                    </a:lnTo>
                    <a:lnTo>
                      <a:pt x="19868" y="17432"/>
                    </a:lnTo>
                    <a:lnTo>
                      <a:pt x="19868" y="3560"/>
                    </a:lnTo>
                    <a:lnTo>
                      <a:pt x="19764" y="3789"/>
                    </a:lnTo>
                    <a:lnTo>
                      <a:pt x="19764" y="16863"/>
                    </a:lnTo>
                    <a:lnTo>
                      <a:pt x="19749" y="16863"/>
                    </a:lnTo>
                    <a:lnTo>
                      <a:pt x="19720" y="16674"/>
                    </a:lnTo>
                    <a:lnTo>
                      <a:pt x="19764" y="16674"/>
                    </a:lnTo>
                    <a:lnTo>
                      <a:pt x="19764" y="3789"/>
                    </a:lnTo>
                    <a:lnTo>
                      <a:pt x="19735" y="3789"/>
                    </a:lnTo>
                    <a:lnTo>
                      <a:pt x="19720" y="3600"/>
                    </a:lnTo>
                    <a:lnTo>
                      <a:pt x="19675" y="3505"/>
                    </a:lnTo>
                    <a:lnTo>
                      <a:pt x="19675" y="16863"/>
                    </a:lnTo>
                    <a:lnTo>
                      <a:pt x="19631" y="16863"/>
                    </a:lnTo>
                    <a:lnTo>
                      <a:pt x="19631" y="16674"/>
                    </a:lnTo>
                    <a:lnTo>
                      <a:pt x="19653" y="16674"/>
                    </a:lnTo>
                    <a:lnTo>
                      <a:pt x="19675" y="16863"/>
                    </a:lnTo>
                    <a:lnTo>
                      <a:pt x="19675" y="3505"/>
                    </a:lnTo>
                    <a:lnTo>
                      <a:pt x="19632" y="3411"/>
                    </a:lnTo>
                    <a:lnTo>
                      <a:pt x="19616" y="3363"/>
                    </a:lnTo>
                    <a:lnTo>
                      <a:pt x="19616" y="18379"/>
                    </a:lnTo>
                    <a:lnTo>
                      <a:pt x="19601" y="18379"/>
                    </a:lnTo>
                    <a:lnTo>
                      <a:pt x="19601" y="18189"/>
                    </a:lnTo>
                    <a:lnTo>
                      <a:pt x="19616" y="18379"/>
                    </a:lnTo>
                    <a:lnTo>
                      <a:pt x="19616" y="3363"/>
                    </a:lnTo>
                    <a:lnTo>
                      <a:pt x="19587" y="3272"/>
                    </a:lnTo>
                    <a:lnTo>
                      <a:pt x="19587" y="18758"/>
                    </a:lnTo>
                    <a:lnTo>
                      <a:pt x="19572" y="18947"/>
                    </a:lnTo>
                    <a:lnTo>
                      <a:pt x="19587" y="19137"/>
                    </a:lnTo>
                    <a:lnTo>
                      <a:pt x="19572" y="19137"/>
                    </a:lnTo>
                    <a:lnTo>
                      <a:pt x="19572" y="18947"/>
                    </a:lnTo>
                    <a:lnTo>
                      <a:pt x="19542" y="18947"/>
                    </a:lnTo>
                    <a:lnTo>
                      <a:pt x="19527" y="19137"/>
                    </a:lnTo>
                    <a:lnTo>
                      <a:pt x="19468" y="19137"/>
                    </a:lnTo>
                    <a:lnTo>
                      <a:pt x="19468" y="18947"/>
                    </a:lnTo>
                    <a:lnTo>
                      <a:pt x="19409" y="18947"/>
                    </a:lnTo>
                    <a:lnTo>
                      <a:pt x="19409" y="18758"/>
                    </a:lnTo>
                    <a:lnTo>
                      <a:pt x="19379" y="18758"/>
                    </a:lnTo>
                    <a:lnTo>
                      <a:pt x="19365" y="18947"/>
                    </a:lnTo>
                    <a:lnTo>
                      <a:pt x="19350" y="18947"/>
                    </a:lnTo>
                    <a:lnTo>
                      <a:pt x="19350" y="20274"/>
                    </a:lnTo>
                    <a:lnTo>
                      <a:pt x="19335" y="20274"/>
                    </a:lnTo>
                    <a:lnTo>
                      <a:pt x="19350" y="20084"/>
                    </a:lnTo>
                    <a:lnTo>
                      <a:pt x="19350" y="18947"/>
                    </a:lnTo>
                    <a:lnTo>
                      <a:pt x="19335" y="18758"/>
                    </a:lnTo>
                    <a:lnTo>
                      <a:pt x="19379" y="18758"/>
                    </a:lnTo>
                    <a:lnTo>
                      <a:pt x="19379" y="18568"/>
                    </a:lnTo>
                    <a:lnTo>
                      <a:pt x="19394" y="18568"/>
                    </a:lnTo>
                    <a:lnTo>
                      <a:pt x="19394" y="18379"/>
                    </a:lnTo>
                    <a:lnTo>
                      <a:pt x="19320" y="18274"/>
                    </a:lnTo>
                    <a:lnTo>
                      <a:pt x="19320" y="18758"/>
                    </a:lnTo>
                    <a:lnTo>
                      <a:pt x="19290" y="18758"/>
                    </a:lnTo>
                    <a:lnTo>
                      <a:pt x="19290" y="18568"/>
                    </a:lnTo>
                    <a:lnTo>
                      <a:pt x="19320" y="18758"/>
                    </a:lnTo>
                    <a:lnTo>
                      <a:pt x="19320" y="18274"/>
                    </a:lnTo>
                    <a:lnTo>
                      <a:pt x="19261" y="18189"/>
                    </a:lnTo>
                    <a:lnTo>
                      <a:pt x="19348" y="18189"/>
                    </a:lnTo>
                    <a:lnTo>
                      <a:pt x="19364" y="18092"/>
                    </a:lnTo>
                    <a:lnTo>
                      <a:pt x="19320" y="17811"/>
                    </a:lnTo>
                    <a:lnTo>
                      <a:pt x="19290" y="17811"/>
                    </a:lnTo>
                    <a:lnTo>
                      <a:pt x="19290" y="18000"/>
                    </a:lnTo>
                    <a:lnTo>
                      <a:pt x="19128" y="18000"/>
                    </a:lnTo>
                    <a:lnTo>
                      <a:pt x="19128" y="19137"/>
                    </a:lnTo>
                    <a:lnTo>
                      <a:pt x="19118" y="19137"/>
                    </a:lnTo>
                    <a:lnTo>
                      <a:pt x="19089" y="18947"/>
                    </a:lnTo>
                    <a:lnTo>
                      <a:pt x="19113" y="18947"/>
                    </a:lnTo>
                    <a:lnTo>
                      <a:pt x="19128" y="19137"/>
                    </a:lnTo>
                    <a:lnTo>
                      <a:pt x="19128" y="18000"/>
                    </a:lnTo>
                    <a:lnTo>
                      <a:pt x="19063" y="18000"/>
                    </a:lnTo>
                    <a:lnTo>
                      <a:pt x="19039" y="17811"/>
                    </a:lnTo>
                    <a:lnTo>
                      <a:pt x="19068" y="17621"/>
                    </a:lnTo>
                    <a:lnTo>
                      <a:pt x="19054" y="17621"/>
                    </a:lnTo>
                    <a:lnTo>
                      <a:pt x="19068" y="17432"/>
                    </a:lnTo>
                    <a:lnTo>
                      <a:pt x="18950" y="17432"/>
                    </a:lnTo>
                    <a:lnTo>
                      <a:pt x="18950" y="17242"/>
                    </a:lnTo>
                    <a:lnTo>
                      <a:pt x="18965" y="17242"/>
                    </a:lnTo>
                    <a:lnTo>
                      <a:pt x="18980" y="17432"/>
                    </a:lnTo>
                    <a:lnTo>
                      <a:pt x="18980" y="17242"/>
                    </a:lnTo>
                    <a:lnTo>
                      <a:pt x="18994" y="17242"/>
                    </a:lnTo>
                    <a:lnTo>
                      <a:pt x="18994" y="17053"/>
                    </a:lnTo>
                    <a:lnTo>
                      <a:pt x="18965" y="16863"/>
                    </a:lnTo>
                    <a:lnTo>
                      <a:pt x="18950" y="16674"/>
                    </a:lnTo>
                    <a:lnTo>
                      <a:pt x="18935" y="16674"/>
                    </a:lnTo>
                    <a:lnTo>
                      <a:pt x="18935" y="17242"/>
                    </a:lnTo>
                    <a:lnTo>
                      <a:pt x="18920" y="17242"/>
                    </a:lnTo>
                    <a:lnTo>
                      <a:pt x="18920" y="17053"/>
                    </a:lnTo>
                    <a:lnTo>
                      <a:pt x="18935" y="17242"/>
                    </a:lnTo>
                    <a:lnTo>
                      <a:pt x="18935" y="16674"/>
                    </a:lnTo>
                    <a:lnTo>
                      <a:pt x="18920" y="16674"/>
                    </a:lnTo>
                    <a:lnTo>
                      <a:pt x="18920" y="16863"/>
                    </a:lnTo>
                    <a:lnTo>
                      <a:pt x="18906" y="16863"/>
                    </a:lnTo>
                    <a:lnTo>
                      <a:pt x="18906" y="17053"/>
                    </a:lnTo>
                    <a:lnTo>
                      <a:pt x="18861" y="16674"/>
                    </a:lnTo>
                    <a:lnTo>
                      <a:pt x="18920" y="16674"/>
                    </a:lnTo>
                    <a:lnTo>
                      <a:pt x="18891" y="16484"/>
                    </a:lnTo>
                    <a:lnTo>
                      <a:pt x="18817" y="16484"/>
                    </a:lnTo>
                    <a:lnTo>
                      <a:pt x="18817" y="18189"/>
                    </a:lnTo>
                    <a:lnTo>
                      <a:pt x="18802" y="18379"/>
                    </a:lnTo>
                    <a:lnTo>
                      <a:pt x="18769" y="18379"/>
                    </a:lnTo>
                    <a:lnTo>
                      <a:pt x="18702" y="18189"/>
                    </a:lnTo>
                    <a:lnTo>
                      <a:pt x="18669" y="18000"/>
                    </a:lnTo>
                    <a:lnTo>
                      <a:pt x="18684" y="18000"/>
                    </a:lnTo>
                    <a:lnTo>
                      <a:pt x="18817" y="18189"/>
                    </a:lnTo>
                    <a:lnTo>
                      <a:pt x="18817" y="16484"/>
                    </a:lnTo>
                    <a:lnTo>
                      <a:pt x="18684" y="16484"/>
                    </a:lnTo>
                    <a:lnTo>
                      <a:pt x="18669" y="16674"/>
                    </a:lnTo>
                    <a:lnTo>
                      <a:pt x="18624" y="16674"/>
                    </a:lnTo>
                    <a:lnTo>
                      <a:pt x="18624" y="18189"/>
                    </a:lnTo>
                    <a:lnTo>
                      <a:pt x="18580" y="18189"/>
                    </a:lnTo>
                    <a:lnTo>
                      <a:pt x="18565" y="18000"/>
                    </a:lnTo>
                    <a:lnTo>
                      <a:pt x="18565" y="18189"/>
                    </a:lnTo>
                    <a:lnTo>
                      <a:pt x="18550" y="18189"/>
                    </a:lnTo>
                    <a:lnTo>
                      <a:pt x="18550" y="18000"/>
                    </a:lnTo>
                    <a:lnTo>
                      <a:pt x="18595" y="18000"/>
                    </a:lnTo>
                    <a:lnTo>
                      <a:pt x="18609" y="18189"/>
                    </a:lnTo>
                    <a:lnTo>
                      <a:pt x="18609" y="18000"/>
                    </a:lnTo>
                    <a:lnTo>
                      <a:pt x="18624" y="18189"/>
                    </a:lnTo>
                    <a:lnTo>
                      <a:pt x="18624" y="16674"/>
                    </a:lnTo>
                    <a:lnTo>
                      <a:pt x="18600" y="16674"/>
                    </a:lnTo>
                    <a:lnTo>
                      <a:pt x="18572" y="16484"/>
                    </a:lnTo>
                    <a:lnTo>
                      <a:pt x="18545" y="16484"/>
                    </a:lnTo>
                    <a:lnTo>
                      <a:pt x="18521" y="16295"/>
                    </a:lnTo>
                    <a:lnTo>
                      <a:pt x="18506" y="16295"/>
                    </a:lnTo>
                    <a:lnTo>
                      <a:pt x="18506" y="16105"/>
                    </a:lnTo>
                    <a:lnTo>
                      <a:pt x="18461" y="16105"/>
                    </a:lnTo>
                    <a:lnTo>
                      <a:pt x="18461" y="15916"/>
                    </a:lnTo>
                    <a:lnTo>
                      <a:pt x="18521" y="15916"/>
                    </a:lnTo>
                    <a:lnTo>
                      <a:pt x="18521" y="15726"/>
                    </a:lnTo>
                    <a:lnTo>
                      <a:pt x="18535" y="15726"/>
                    </a:lnTo>
                    <a:lnTo>
                      <a:pt x="18565" y="15916"/>
                    </a:lnTo>
                    <a:lnTo>
                      <a:pt x="18595" y="15916"/>
                    </a:lnTo>
                    <a:lnTo>
                      <a:pt x="18609" y="16105"/>
                    </a:lnTo>
                    <a:lnTo>
                      <a:pt x="18640" y="16105"/>
                    </a:lnTo>
                    <a:lnTo>
                      <a:pt x="18669" y="16295"/>
                    </a:lnTo>
                    <a:lnTo>
                      <a:pt x="18697" y="16295"/>
                    </a:lnTo>
                    <a:lnTo>
                      <a:pt x="18728" y="16484"/>
                    </a:lnTo>
                    <a:lnTo>
                      <a:pt x="18730" y="16295"/>
                    </a:lnTo>
                    <a:lnTo>
                      <a:pt x="18741" y="16105"/>
                    </a:lnTo>
                    <a:lnTo>
                      <a:pt x="18832" y="16105"/>
                    </a:lnTo>
                    <a:lnTo>
                      <a:pt x="18861" y="16295"/>
                    </a:lnTo>
                    <a:lnTo>
                      <a:pt x="18861" y="16105"/>
                    </a:lnTo>
                    <a:lnTo>
                      <a:pt x="18846" y="16105"/>
                    </a:lnTo>
                    <a:lnTo>
                      <a:pt x="18846" y="15916"/>
                    </a:lnTo>
                    <a:lnTo>
                      <a:pt x="18861" y="15916"/>
                    </a:lnTo>
                    <a:lnTo>
                      <a:pt x="18886" y="15726"/>
                    </a:lnTo>
                    <a:lnTo>
                      <a:pt x="18953" y="15726"/>
                    </a:lnTo>
                    <a:lnTo>
                      <a:pt x="18994" y="15537"/>
                    </a:lnTo>
                    <a:lnTo>
                      <a:pt x="18964" y="15726"/>
                    </a:lnTo>
                    <a:lnTo>
                      <a:pt x="18939" y="15916"/>
                    </a:lnTo>
                    <a:lnTo>
                      <a:pt x="18919" y="15916"/>
                    </a:lnTo>
                    <a:lnTo>
                      <a:pt x="18906" y="16105"/>
                    </a:lnTo>
                    <a:lnTo>
                      <a:pt x="18891" y="16105"/>
                    </a:lnTo>
                    <a:lnTo>
                      <a:pt x="18906" y="16295"/>
                    </a:lnTo>
                    <a:lnTo>
                      <a:pt x="18980" y="16295"/>
                    </a:lnTo>
                    <a:lnTo>
                      <a:pt x="18980" y="16484"/>
                    </a:lnTo>
                    <a:lnTo>
                      <a:pt x="18965" y="16484"/>
                    </a:lnTo>
                    <a:lnTo>
                      <a:pt x="18965" y="16674"/>
                    </a:lnTo>
                    <a:lnTo>
                      <a:pt x="18994" y="16674"/>
                    </a:lnTo>
                    <a:lnTo>
                      <a:pt x="18994" y="16484"/>
                    </a:lnTo>
                    <a:lnTo>
                      <a:pt x="19009" y="16484"/>
                    </a:lnTo>
                    <a:lnTo>
                      <a:pt x="19009" y="16295"/>
                    </a:lnTo>
                    <a:lnTo>
                      <a:pt x="19024" y="16295"/>
                    </a:lnTo>
                    <a:lnTo>
                      <a:pt x="19039" y="16484"/>
                    </a:lnTo>
                    <a:lnTo>
                      <a:pt x="19024" y="16674"/>
                    </a:lnTo>
                    <a:lnTo>
                      <a:pt x="18994" y="16674"/>
                    </a:lnTo>
                    <a:lnTo>
                      <a:pt x="18994" y="16863"/>
                    </a:lnTo>
                    <a:lnTo>
                      <a:pt x="19024" y="16863"/>
                    </a:lnTo>
                    <a:lnTo>
                      <a:pt x="19068" y="16674"/>
                    </a:lnTo>
                    <a:lnTo>
                      <a:pt x="19083" y="16484"/>
                    </a:lnTo>
                    <a:lnTo>
                      <a:pt x="19098" y="16484"/>
                    </a:lnTo>
                    <a:lnTo>
                      <a:pt x="19128" y="16674"/>
                    </a:lnTo>
                    <a:lnTo>
                      <a:pt x="19202" y="16674"/>
                    </a:lnTo>
                    <a:lnTo>
                      <a:pt x="19216" y="16484"/>
                    </a:lnTo>
                    <a:lnTo>
                      <a:pt x="19256" y="16484"/>
                    </a:lnTo>
                    <a:lnTo>
                      <a:pt x="19239" y="16674"/>
                    </a:lnTo>
                    <a:lnTo>
                      <a:pt x="19202" y="16674"/>
                    </a:lnTo>
                    <a:lnTo>
                      <a:pt x="19142" y="17053"/>
                    </a:lnTo>
                    <a:lnTo>
                      <a:pt x="19142" y="16863"/>
                    </a:lnTo>
                    <a:lnTo>
                      <a:pt x="19113" y="16863"/>
                    </a:lnTo>
                    <a:lnTo>
                      <a:pt x="19113" y="17053"/>
                    </a:lnTo>
                    <a:lnTo>
                      <a:pt x="19128" y="17053"/>
                    </a:lnTo>
                    <a:lnTo>
                      <a:pt x="19128" y="17242"/>
                    </a:lnTo>
                    <a:lnTo>
                      <a:pt x="19113" y="17242"/>
                    </a:lnTo>
                    <a:lnTo>
                      <a:pt x="19113" y="17432"/>
                    </a:lnTo>
                    <a:lnTo>
                      <a:pt x="19083" y="17432"/>
                    </a:lnTo>
                    <a:lnTo>
                      <a:pt x="19083" y="17621"/>
                    </a:lnTo>
                    <a:lnTo>
                      <a:pt x="19114" y="17621"/>
                    </a:lnTo>
                    <a:lnTo>
                      <a:pt x="19171" y="17432"/>
                    </a:lnTo>
                    <a:lnTo>
                      <a:pt x="19231" y="17432"/>
                    </a:lnTo>
                    <a:lnTo>
                      <a:pt x="19246" y="17242"/>
                    </a:lnTo>
                    <a:lnTo>
                      <a:pt x="19216" y="17242"/>
                    </a:lnTo>
                    <a:lnTo>
                      <a:pt x="19216" y="17053"/>
                    </a:lnTo>
                    <a:lnTo>
                      <a:pt x="19246" y="17053"/>
                    </a:lnTo>
                    <a:lnTo>
                      <a:pt x="19261" y="17242"/>
                    </a:lnTo>
                    <a:lnTo>
                      <a:pt x="19261" y="17432"/>
                    </a:lnTo>
                    <a:lnTo>
                      <a:pt x="19246" y="17432"/>
                    </a:lnTo>
                    <a:lnTo>
                      <a:pt x="19231" y="17621"/>
                    </a:lnTo>
                    <a:lnTo>
                      <a:pt x="19246" y="17621"/>
                    </a:lnTo>
                    <a:lnTo>
                      <a:pt x="19261" y="17811"/>
                    </a:lnTo>
                    <a:lnTo>
                      <a:pt x="19276" y="17811"/>
                    </a:lnTo>
                    <a:lnTo>
                      <a:pt x="19290" y="17621"/>
                    </a:lnTo>
                    <a:lnTo>
                      <a:pt x="19314" y="17621"/>
                    </a:lnTo>
                    <a:lnTo>
                      <a:pt x="19326" y="17432"/>
                    </a:lnTo>
                    <a:lnTo>
                      <a:pt x="19335" y="17242"/>
                    </a:lnTo>
                    <a:lnTo>
                      <a:pt x="19276" y="17242"/>
                    </a:lnTo>
                    <a:lnTo>
                      <a:pt x="19290" y="17053"/>
                    </a:lnTo>
                    <a:lnTo>
                      <a:pt x="19276" y="17053"/>
                    </a:lnTo>
                    <a:lnTo>
                      <a:pt x="19276" y="16863"/>
                    </a:lnTo>
                    <a:lnTo>
                      <a:pt x="19290" y="16674"/>
                    </a:lnTo>
                    <a:lnTo>
                      <a:pt x="19305" y="16674"/>
                    </a:lnTo>
                    <a:lnTo>
                      <a:pt x="19290" y="16484"/>
                    </a:lnTo>
                    <a:lnTo>
                      <a:pt x="19305" y="16484"/>
                    </a:lnTo>
                    <a:lnTo>
                      <a:pt x="19305" y="16674"/>
                    </a:lnTo>
                    <a:lnTo>
                      <a:pt x="19320" y="16674"/>
                    </a:lnTo>
                    <a:lnTo>
                      <a:pt x="19350" y="17053"/>
                    </a:lnTo>
                    <a:lnTo>
                      <a:pt x="19320" y="17053"/>
                    </a:lnTo>
                    <a:lnTo>
                      <a:pt x="19335" y="17242"/>
                    </a:lnTo>
                    <a:lnTo>
                      <a:pt x="19379" y="17242"/>
                    </a:lnTo>
                    <a:lnTo>
                      <a:pt x="19439" y="17432"/>
                    </a:lnTo>
                    <a:lnTo>
                      <a:pt x="19424" y="17621"/>
                    </a:lnTo>
                    <a:lnTo>
                      <a:pt x="19379" y="17621"/>
                    </a:lnTo>
                    <a:lnTo>
                      <a:pt x="19320" y="17811"/>
                    </a:lnTo>
                    <a:lnTo>
                      <a:pt x="19424" y="17811"/>
                    </a:lnTo>
                    <a:lnTo>
                      <a:pt x="19409" y="18000"/>
                    </a:lnTo>
                    <a:lnTo>
                      <a:pt x="19395" y="18089"/>
                    </a:lnTo>
                    <a:lnTo>
                      <a:pt x="19413" y="18189"/>
                    </a:lnTo>
                    <a:lnTo>
                      <a:pt x="19498" y="18189"/>
                    </a:lnTo>
                    <a:lnTo>
                      <a:pt x="19483" y="18379"/>
                    </a:lnTo>
                    <a:lnTo>
                      <a:pt x="19468" y="18379"/>
                    </a:lnTo>
                    <a:lnTo>
                      <a:pt x="19468" y="18568"/>
                    </a:lnTo>
                    <a:lnTo>
                      <a:pt x="19453" y="18568"/>
                    </a:lnTo>
                    <a:lnTo>
                      <a:pt x="19468" y="18758"/>
                    </a:lnTo>
                    <a:lnTo>
                      <a:pt x="19587" y="18758"/>
                    </a:lnTo>
                    <a:lnTo>
                      <a:pt x="19587" y="3272"/>
                    </a:lnTo>
                    <a:lnTo>
                      <a:pt x="19587" y="18379"/>
                    </a:lnTo>
                    <a:lnTo>
                      <a:pt x="19587" y="18568"/>
                    </a:lnTo>
                    <a:lnTo>
                      <a:pt x="19557" y="18568"/>
                    </a:lnTo>
                    <a:lnTo>
                      <a:pt x="19557" y="18379"/>
                    </a:lnTo>
                    <a:lnTo>
                      <a:pt x="19587" y="18379"/>
                    </a:lnTo>
                    <a:lnTo>
                      <a:pt x="19587" y="3272"/>
                    </a:lnTo>
                    <a:lnTo>
                      <a:pt x="19570" y="3221"/>
                    </a:lnTo>
                    <a:lnTo>
                      <a:pt x="19505" y="3221"/>
                    </a:lnTo>
                    <a:lnTo>
                      <a:pt x="19409" y="3411"/>
                    </a:lnTo>
                    <a:lnTo>
                      <a:pt x="19083" y="3411"/>
                    </a:lnTo>
                    <a:lnTo>
                      <a:pt x="19068" y="3221"/>
                    </a:lnTo>
                    <a:lnTo>
                      <a:pt x="19054" y="3221"/>
                    </a:lnTo>
                    <a:lnTo>
                      <a:pt x="19054" y="16295"/>
                    </a:lnTo>
                    <a:lnTo>
                      <a:pt x="19039" y="16295"/>
                    </a:lnTo>
                    <a:lnTo>
                      <a:pt x="19054" y="16105"/>
                    </a:lnTo>
                    <a:lnTo>
                      <a:pt x="19054" y="3221"/>
                    </a:lnTo>
                    <a:lnTo>
                      <a:pt x="18991" y="3221"/>
                    </a:lnTo>
                    <a:lnTo>
                      <a:pt x="18835" y="3032"/>
                    </a:lnTo>
                    <a:lnTo>
                      <a:pt x="18758" y="3032"/>
                    </a:lnTo>
                    <a:lnTo>
                      <a:pt x="18724" y="2842"/>
                    </a:lnTo>
                    <a:lnTo>
                      <a:pt x="18687" y="2842"/>
                    </a:lnTo>
                    <a:lnTo>
                      <a:pt x="18645" y="2653"/>
                    </a:lnTo>
                    <a:lnTo>
                      <a:pt x="18595" y="2463"/>
                    </a:lnTo>
                    <a:lnTo>
                      <a:pt x="18554" y="2463"/>
                    </a:lnTo>
                    <a:lnTo>
                      <a:pt x="18500" y="2653"/>
                    </a:lnTo>
                    <a:lnTo>
                      <a:pt x="18447" y="2653"/>
                    </a:lnTo>
                    <a:lnTo>
                      <a:pt x="18447" y="17242"/>
                    </a:lnTo>
                    <a:lnTo>
                      <a:pt x="18432" y="17242"/>
                    </a:lnTo>
                    <a:lnTo>
                      <a:pt x="18417" y="17053"/>
                    </a:lnTo>
                    <a:lnTo>
                      <a:pt x="18387" y="17053"/>
                    </a:lnTo>
                    <a:lnTo>
                      <a:pt x="18387" y="17242"/>
                    </a:lnTo>
                    <a:lnTo>
                      <a:pt x="18343" y="17242"/>
                    </a:lnTo>
                    <a:lnTo>
                      <a:pt x="18343" y="17621"/>
                    </a:lnTo>
                    <a:lnTo>
                      <a:pt x="18330" y="17811"/>
                    </a:lnTo>
                    <a:lnTo>
                      <a:pt x="18297" y="18000"/>
                    </a:lnTo>
                    <a:lnTo>
                      <a:pt x="18343" y="18000"/>
                    </a:lnTo>
                    <a:lnTo>
                      <a:pt x="18343" y="18189"/>
                    </a:lnTo>
                    <a:lnTo>
                      <a:pt x="18225" y="18189"/>
                    </a:lnTo>
                    <a:lnTo>
                      <a:pt x="18210" y="18379"/>
                    </a:lnTo>
                    <a:lnTo>
                      <a:pt x="18254" y="18379"/>
                    </a:lnTo>
                    <a:lnTo>
                      <a:pt x="18269" y="18568"/>
                    </a:lnTo>
                    <a:lnTo>
                      <a:pt x="18121" y="18568"/>
                    </a:lnTo>
                    <a:lnTo>
                      <a:pt x="18121" y="18379"/>
                    </a:lnTo>
                    <a:lnTo>
                      <a:pt x="18136" y="18379"/>
                    </a:lnTo>
                    <a:lnTo>
                      <a:pt x="18151" y="18189"/>
                    </a:lnTo>
                    <a:lnTo>
                      <a:pt x="18210" y="18189"/>
                    </a:lnTo>
                    <a:lnTo>
                      <a:pt x="18210" y="18000"/>
                    </a:lnTo>
                    <a:lnTo>
                      <a:pt x="18225" y="18000"/>
                    </a:lnTo>
                    <a:lnTo>
                      <a:pt x="18210" y="17811"/>
                    </a:lnTo>
                    <a:lnTo>
                      <a:pt x="18225" y="17811"/>
                    </a:lnTo>
                    <a:lnTo>
                      <a:pt x="18239" y="17621"/>
                    </a:lnTo>
                    <a:lnTo>
                      <a:pt x="18284" y="17621"/>
                    </a:lnTo>
                    <a:lnTo>
                      <a:pt x="18284" y="17811"/>
                    </a:lnTo>
                    <a:lnTo>
                      <a:pt x="18328" y="17621"/>
                    </a:lnTo>
                    <a:lnTo>
                      <a:pt x="18343" y="17621"/>
                    </a:lnTo>
                    <a:lnTo>
                      <a:pt x="18343" y="17242"/>
                    </a:lnTo>
                    <a:lnTo>
                      <a:pt x="18304" y="17242"/>
                    </a:lnTo>
                    <a:lnTo>
                      <a:pt x="18338" y="16863"/>
                    </a:lnTo>
                    <a:lnTo>
                      <a:pt x="18358" y="16863"/>
                    </a:lnTo>
                    <a:lnTo>
                      <a:pt x="18417" y="17053"/>
                    </a:lnTo>
                    <a:lnTo>
                      <a:pt x="18432" y="17053"/>
                    </a:lnTo>
                    <a:lnTo>
                      <a:pt x="18447" y="17242"/>
                    </a:lnTo>
                    <a:lnTo>
                      <a:pt x="18447" y="2653"/>
                    </a:lnTo>
                    <a:lnTo>
                      <a:pt x="18417" y="2653"/>
                    </a:lnTo>
                    <a:lnTo>
                      <a:pt x="18417" y="15916"/>
                    </a:lnTo>
                    <a:lnTo>
                      <a:pt x="18373" y="15916"/>
                    </a:lnTo>
                    <a:lnTo>
                      <a:pt x="18387" y="15726"/>
                    </a:lnTo>
                    <a:lnTo>
                      <a:pt x="18150" y="15726"/>
                    </a:lnTo>
                    <a:lnTo>
                      <a:pt x="18136" y="15664"/>
                    </a:lnTo>
                    <a:lnTo>
                      <a:pt x="18136" y="16105"/>
                    </a:lnTo>
                    <a:lnTo>
                      <a:pt x="18121" y="16295"/>
                    </a:lnTo>
                    <a:lnTo>
                      <a:pt x="18121" y="16105"/>
                    </a:lnTo>
                    <a:lnTo>
                      <a:pt x="18136" y="16105"/>
                    </a:lnTo>
                    <a:lnTo>
                      <a:pt x="18136" y="15664"/>
                    </a:lnTo>
                    <a:lnTo>
                      <a:pt x="18106" y="15537"/>
                    </a:lnTo>
                    <a:lnTo>
                      <a:pt x="18106" y="18379"/>
                    </a:lnTo>
                    <a:lnTo>
                      <a:pt x="18077" y="18379"/>
                    </a:lnTo>
                    <a:lnTo>
                      <a:pt x="18091" y="18189"/>
                    </a:lnTo>
                    <a:lnTo>
                      <a:pt x="18106" y="18189"/>
                    </a:lnTo>
                    <a:lnTo>
                      <a:pt x="18106" y="15537"/>
                    </a:lnTo>
                    <a:lnTo>
                      <a:pt x="18077" y="15537"/>
                    </a:lnTo>
                    <a:lnTo>
                      <a:pt x="18091" y="15726"/>
                    </a:lnTo>
                    <a:lnTo>
                      <a:pt x="18078" y="15726"/>
                    </a:lnTo>
                    <a:lnTo>
                      <a:pt x="18076" y="15714"/>
                    </a:lnTo>
                    <a:lnTo>
                      <a:pt x="18076" y="16674"/>
                    </a:lnTo>
                    <a:lnTo>
                      <a:pt x="18062" y="16674"/>
                    </a:lnTo>
                    <a:lnTo>
                      <a:pt x="18062" y="16484"/>
                    </a:lnTo>
                    <a:lnTo>
                      <a:pt x="18076" y="16674"/>
                    </a:lnTo>
                    <a:lnTo>
                      <a:pt x="18076" y="15714"/>
                    </a:lnTo>
                    <a:lnTo>
                      <a:pt x="18060" y="15537"/>
                    </a:lnTo>
                    <a:lnTo>
                      <a:pt x="18062" y="15537"/>
                    </a:lnTo>
                    <a:lnTo>
                      <a:pt x="18032" y="15347"/>
                    </a:lnTo>
                    <a:lnTo>
                      <a:pt x="18323" y="15347"/>
                    </a:lnTo>
                    <a:lnTo>
                      <a:pt x="18417" y="15726"/>
                    </a:lnTo>
                    <a:lnTo>
                      <a:pt x="18417" y="2653"/>
                    </a:lnTo>
                    <a:lnTo>
                      <a:pt x="18373" y="2653"/>
                    </a:lnTo>
                    <a:lnTo>
                      <a:pt x="18373" y="2842"/>
                    </a:lnTo>
                    <a:lnTo>
                      <a:pt x="18343" y="2842"/>
                    </a:lnTo>
                    <a:lnTo>
                      <a:pt x="18343" y="2653"/>
                    </a:lnTo>
                    <a:lnTo>
                      <a:pt x="18328" y="2653"/>
                    </a:lnTo>
                    <a:lnTo>
                      <a:pt x="18328" y="2463"/>
                    </a:lnTo>
                    <a:lnTo>
                      <a:pt x="18313" y="2463"/>
                    </a:lnTo>
                    <a:lnTo>
                      <a:pt x="18313" y="2274"/>
                    </a:lnTo>
                    <a:lnTo>
                      <a:pt x="18299" y="2274"/>
                    </a:lnTo>
                    <a:lnTo>
                      <a:pt x="18299" y="2084"/>
                    </a:lnTo>
                    <a:lnTo>
                      <a:pt x="18284" y="2084"/>
                    </a:lnTo>
                    <a:lnTo>
                      <a:pt x="18284" y="2274"/>
                    </a:lnTo>
                    <a:lnTo>
                      <a:pt x="18231" y="2463"/>
                    </a:lnTo>
                    <a:lnTo>
                      <a:pt x="18130" y="2653"/>
                    </a:lnTo>
                    <a:lnTo>
                      <a:pt x="18077" y="2842"/>
                    </a:lnTo>
                    <a:lnTo>
                      <a:pt x="18055" y="2653"/>
                    </a:lnTo>
                    <a:lnTo>
                      <a:pt x="18034" y="2463"/>
                    </a:lnTo>
                    <a:lnTo>
                      <a:pt x="18017" y="2463"/>
                    </a:lnTo>
                    <a:lnTo>
                      <a:pt x="18017" y="17432"/>
                    </a:lnTo>
                    <a:lnTo>
                      <a:pt x="17988" y="17432"/>
                    </a:lnTo>
                    <a:lnTo>
                      <a:pt x="18002" y="17242"/>
                    </a:lnTo>
                    <a:lnTo>
                      <a:pt x="18017" y="17432"/>
                    </a:lnTo>
                    <a:lnTo>
                      <a:pt x="18017" y="16863"/>
                    </a:lnTo>
                    <a:lnTo>
                      <a:pt x="18008" y="17053"/>
                    </a:lnTo>
                    <a:lnTo>
                      <a:pt x="18004" y="17053"/>
                    </a:lnTo>
                    <a:lnTo>
                      <a:pt x="18017" y="16863"/>
                    </a:lnTo>
                    <a:lnTo>
                      <a:pt x="18017" y="15347"/>
                    </a:lnTo>
                    <a:lnTo>
                      <a:pt x="18002" y="15537"/>
                    </a:lnTo>
                    <a:lnTo>
                      <a:pt x="17996" y="15537"/>
                    </a:lnTo>
                    <a:lnTo>
                      <a:pt x="17996" y="17053"/>
                    </a:lnTo>
                    <a:lnTo>
                      <a:pt x="17988" y="17242"/>
                    </a:lnTo>
                    <a:lnTo>
                      <a:pt x="17958" y="17242"/>
                    </a:lnTo>
                    <a:lnTo>
                      <a:pt x="17943" y="17432"/>
                    </a:lnTo>
                    <a:lnTo>
                      <a:pt x="17928" y="17432"/>
                    </a:lnTo>
                    <a:lnTo>
                      <a:pt x="17914" y="17242"/>
                    </a:lnTo>
                    <a:lnTo>
                      <a:pt x="17891" y="17242"/>
                    </a:lnTo>
                    <a:lnTo>
                      <a:pt x="17847" y="17053"/>
                    </a:lnTo>
                    <a:lnTo>
                      <a:pt x="17780" y="17053"/>
                    </a:lnTo>
                    <a:lnTo>
                      <a:pt x="17758" y="17242"/>
                    </a:lnTo>
                    <a:lnTo>
                      <a:pt x="17736" y="17242"/>
                    </a:lnTo>
                    <a:lnTo>
                      <a:pt x="17767" y="17432"/>
                    </a:lnTo>
                    <a:lnTo>
                      <a:pt x="17823" y="17621"/>
                    </a:lnTo>
                    <a:lnTo>
                      <a:pt x="17810" y="17621"/>
                    </a:lnTo>
                    <a:lnTo>
                      <a:pt x="17810" y="19705"/>
                    </a:lnTo>
                    <a:lnTo>
                      <a:pt x="17780" y="19705"/>
                    </a:lnTo>
                    <a:lnTo>
                      <a:pt x="17780" y="19516"/>
                    </a:lnTo>
                    <a:lnTo>
                      <a:pt x="17810" y="19516"/>
                    </a:lnTo>
                    <a:lnTo>
                      <a:pt x="17810" y="17621"/>
                    </a:lnTo>
                    <a:lnTo>
                      <a:pt x="17748" y="17621"/>
                    </a:lnTo>
                    <a:lnTo>
                      <a:pt x="17738" y="17432"/>
                    </a:lnTo>
                    <a:lnTo>
                      <a:pt x="17736" y="17242"/>
                    </a:lnTo>
                    <a:lnTo>
                      <a:pt x="17699" y="17242"/>
                    </a:lnTo>
                    <a:lnTo>
                      <a:pt x="17682" y="17432"/>
                    </a:lnTo>
                    <a:lnTo>
                      <a:pt x="17677" y="17432"/>
                    </a:lnTo>
                    <a:lnTo>
                      <a:pt x="17677" y="20084"/>
                    </a:lnTo>
                    <a:lnTo>
                      <a:pt x="17662" y="20274"/>
                    </a:lnTo>
                    <a:lnTo>
                      <a:pt x="17648" y="20084"/>
                    </a:lnTo>
                    <a:lnTo>
                      <a:pt x="17610" y="20084"/>
                    </a:lnTo>
                    <a:lnTo>
                      <a:pt x="17588" y="19895"/>
                    </a:lnTo>
                    <a:lnTo>
                      <a:pt x="17538" y="19895"/>
                    </a:lnTo>
                    <a:lnTo>
                      <a:pt x="17593" y="19705"/>
                    </a:lnTo>
                    <a:lnTo>
                      <a:pt x="17618" y="19516"/>
                    </a:lnTo>
                    <a:lnTo>
                      <a:pt x="17618" y="19705"/>
                    </a:lnTo>
                    <a:lnTo>
                      <a:pt x="17632" y="19516"/>
                    </a:lnTo>
                    <a:lnTo>
                      <a:pt x="17647" y="19516"/>
                    </a:lnTo>
                    <a:lnTo>
                      <a:pt x="17662" y="19705"/>
                    </a:lnTo>
                    <a:lnTo>
                      <a:pt x="17662" y="19895"/>
                    </a:lnTo>
                    <a:lnTo>
                      <a:pt x="17677" y="19895"/>
                    </a:lnTo>
                    <a:lnTo>
                      <a:pt x="17677" y="17432"/>
                    </a:lnTo>
                    <a:lnTo>
                      <a:pt x="17638" y="17432"/>
                    </a:lnTo>
                    <a:lnTo>
                      <a:pt x="17626" y="17811"/>
                    </a:lnTo>
                    <a:lnTo>
                      <a:pt x="17618" y="17811"/>
                    </a:lnTo>
                    <a:lnTo>
                      <a:pt x="17618" y="18189"/>
                    </a:lnTo>
                    <a:lnTo>
                      <a:pt x="17588" y="18189"/>
                    </a:lnTo>
                    <a:lnTo>
                      <a:pt x="17588" y="18000"/>
                    </a:lnTo>
                    <a:lnTo>
                      <a:pt x="17573" y="18000"/>
                    </a:lnTo>
                    <a:lnTo>
                      <a:pt x="17551" y="18189"/>
                    </a:lnTo>
                    <a:lnTo>
                      <a:pt x="17507" y="18189"/>
                    </a:lnTo>
                    <a:lnTo>
                      <a:pt x="17484" y="18379"/>
                    </a:lnTo>
                    <a:lnTo>
                      <a:pt x="17470" y="18379"/>
                    </a:lnTo>
                    <a:lnTo>
                      <a:pt x="17470" y="18189"/>
                    </a:lnTo>
                    <a:lnTo>
                      <a:pt x="17455" y="18189"/>
                    </a:lnTo>
                    <a:lnTo>
                      <a:pt x="17477" y="18000"/>
                    </a:lnTo>
                    <a:lnTo>
                      <a:pt x="17440" y="18000"/>
                    </a:lnTo>
                    <a:lnTo>
                      <a:pt x="17440" y="18379"/>
                    </a:lnTo>
                    <a:lnTo>
                      <a:pt x="17410" y="18189"/>
                    </a:lnTo>
                    <a:lnTo>
                      <a:pt x="17440" y="18189"/>
                    </a:lnTo>
                    <a:lnTo>
                      <a:pt x="17440" y="18000"/>
                    </a:lnTo>
                    <a:lnTo>
                      <a:pt x="17432" y="18000"/>
                    </a:lnTo>
                    <a:lnTo>
                      <a:pt x="17395" y="17811"/>
                    </a:lnTo>
                    <a:lnTo>
                      <a:pt x="17395" y="18000"/>
                    </a:lnTo>
                    <a:lnTo>
                      <a:pt x="17351" y="18000"/>
                    </a:lnTo>
                    <a:lnTo>
                      <a:pt x="17349" y="18189"/>
                    </a:lnTo>
                    <a:lnTo>
                      <a:pt x="17339" y="18379"/>
                    </a:lnTo>
                    <a:lnTo>
                      <a:pt x="17327" y="18379"/>
                    </a:lnTo>
                    <a:lnTo>
                      <a:pt x="17315" y="18189"/>
                    </a:lnTo>
                    <a:lnTo>
                      <a:pt x="17307" y="18000"/>
                    </a:lnTo>
                    <a:lnTo>
                      <a:pt x="17277" y="18000"/>
                    </a:lnTo>
                    <a:lnTo>
                      <a:pt x="17262" y="17811"/>
                    </a:lnTo>
                    <a:lnTo>
                      <a:pt x="17260" y="17621"/>
                    </a:lnTo>
                    <a:lnTo>
                      <a:pt x="17256" y="17432"/>
                    </a:lnTo>
                    <a:lnTo>
                      <a:pt x="17247" y="17432"/>
                    </a:lnTo>
                    <a:lnTo>
                      <a:pt x="17279" y="17242"/>
                    </a:lnTo>
                    <a:lnTo>
                      <a:pt x="17309" y="17053"/>
                    </a:lnTo>
                    <a:lnTo>
                      <a:pt x="17341" y="16863"/>
                    </a:lnTo>
                    <a:lnTo>
                      <a:pt x="17381" y="16674"/>
                    </a:lnTo>
                    <a:lnTo>
                      <a:pt x="17464" y="16674"/>
                    </a:lnTo>
                    <a:lnTo>
                      <a:pt x="17499" y="16863"/>
                    </a:lnTo>
                    <a:lnTo>
                      <a:pt x="17529" y="16863"/>
                    </a:lnTo>
                    <a:lnTo>
                      <a:pt x="17558" y="16674"/>
                    </a:lnTo>
                    <a:lnTo>
                      <a:pt x="17573" y="16674"/>
                    </a:lnTo>
                    <a:lnTo>
                      <a:pt x="17588" y="16863"/>
                    </a:lnTo>
                    <a:lnTo>
                      <a:pt x="17795" y="16863"/>
                    </a:lnTo>
                    <a:lnTo>
                      <a:pt x="17795" y="16674"/>
                    </a:lnTo>
                    <a:lnTo>
                      <a:pt x="17840" y="16674"/>
                    </a:lnTo>
                    <a:lnTo>
                      <a:pt x="17840" y="16863"/>
                    </a:lnTo>
                    <a:lnTo>
                      <a:pt x="17869" y="16863"/>
                    </a:lnTo>
                    <a:lnTo>
                      <a:pt x="17914" y="17242"/>
                    </a:lnTo>
                    <a:lnTo>
                      <a:pt x="17958" y="17242"/>
                    </a:lnTo>
                    <a:lnTo>
                      <a:pt x="17971" y="17053"/>
                    </a:lnTo>
                    <a:lnTo>
                      <a:pt x="17996" y="17053"/>
                    </a:lnTo>
                    <a:lnTo>
                      <a:pt x="17996" y="15537"/>
                    </a:lnTo>
                    <a:lnTo>
                      <a:pt x="17943" y="15537"/>
                    </a:lnTo>
                    <a:lnTo>
                      <a:pt x="17943" y="15158"/>
                    </a:lnTo>
                    <a:lnTo>
                      <a:pt x="17973" y="15347"/>
                    </a:lnTo>
                    <a:lnTo>
                      <a:pt x="18017" y="15347"/>
                    </a:lnTo>
                    <a:lnTo>
                      <a:pt x="18017" y="2463"/>
                    </a:lnTo>
                    <a:lnTo>
                      <a:pt x="18016" y="2463"/>
                    </a:lnTo>
                    <a:lnTo>
                      <a:pt x="18002" y="2274"/>
                    </a:lnTo>
                    <a:lnTo>
                      <a:pt x="17928" y="2093"/>
                    </a:lnTo>
                    <a:lnTo>
                      <a:pt x="17928" y="15158"/>
                    </a:lnTo>
                    <a:lnTo>
                      <a:pt x="17909" y="15347"/>
                    </a:lnTo>
                    <a:lnTo>
                      <a:pt x="17874" y="15347"/>
                    </a:lnTo>
                    <a:lnTo>
                      <a:pt x="17854" y="15537"/>
                    </a:lnTo>
                    <a:lnTo>
                      <a:pt x="17854" y="15347"/>
                    </a:lnTo>
                    <a:lnTo>
                      <a:pt x="17884" y="15158"/>
                    </a:lnTo>
                    <a:lnTo>
                      <a:pt x="17928" y="15158"/>
                    </a:lnTo>
                    <a:lnTo>
                      <a:pt x="17928" y="2093"/>
                    </a:lnTo>
                    <a:lnTo>
                      <a:pt x="17925" y="2084"/>
                    </a:lnTo>
                    <a:lnTo>
                      <a:pt x="17882" y="2084"/>
                    </a:lnTo>
                    <a:lnTo>
                      <a:pt x="17859" y="2274"/>
                    </a:lnTo>
                    <a:lnTo>
                      <a:pt x="17840" y="2653"/>
                    </a:lnTo>
                    <a:lnTo>
                      <a:pt x="17756" y="2463"/>
                    </a:lnTo>
                    <a:lnTo>
                      <a:pt x="17529" y="2463"/>
                    </a:lnTo>
                    <a:lnTo>
                      <a:pt x="17440" y="2084"/>
                    </a:lnTo>
                    <a:lnTo>
                      <a:pt x="17440" y="1895"/>
                    </a:lnTo>
                    <a:lnTo>
                      <a:pt x="17395" y="1895"/>
                    </a:lnTo>
                    <a:lnTo>
                      <a:pt x="17381" y="2084"/>
                    </a:lnTo>
                    <a:lnTo>
                      <a:pt x="17336" y="2084"/>
                    </a:lnTo>
                    <a:lnTo>
                      <a:pt x="17336" y="16295"/>
                    </a:lnTo>
                    <a:lnTo>
                      <a:pt x="17303" y="16484"/>
                    </a:lnTo>
                    <a:lnTo>
                      <a:pt x="17268" y="16674"/>
                    </a:lnTo>
                    <a:lnTo>
                      <a:pt x="17230" y="16863"/>
                    </a:lnTo>
                    <a:lnTo>
                      <a:pt x="17188" y="17053"/>
                    </a:lnTo>
                    <a:lnTo>
                      <a:pt x="17224" y="16863"/>
                    </a:lnTo>
                    <a:lnTo>
                      <a:pt x="17262" y="16674"/>
                    </a:lnTo>
                    <a:lnTo>
                      <a:pt x="17301" y="16484"/>
                    </a:lnTo>
                    <a:lnTo>
                      <a:pt x="17336" y="16295"/>
                    </a:lnTo>
                    <a:lnTo>
                      <a:pt x="17336" y="2084"/>
                    </a:lnTo>
                    <a:lnTo>
                      <a:pt x="17173" y="2084"/>
                    </a:lnTo>
                    <a:lnTo>
                      <a:pt x="17173" y="15726"/>
                    </a:lnTo>
                    <a:lnTo>
                      <a:pt x="17159" y="15726"/>
                    </a:lnTo>
                    <a:lnTo>
                      <a:pt x="17159" y="15916"/>
                    </a:lnTo>
                    <a:lnTo>
                      <a:pt x="17144" y="16105"/>
                    </a:lnTo>
                    <a:lnTo>
                      <a:pt x="17144" y="16295"/>
                    </a:lnTo>
                    <a:lnTo>
                      <a:pt x="17129" y="16295"/>
                    </a:lnTo>
                    <a:lnTo>
                      <a:pt x="17144" y="16105"/>
                    </a:lnTo>
                    <a:lnTo>
                      <a:pt x="17099" y="16105"/>
                    </a:lnTo>
                    <a:lnTo>
                      <a:pt x="17099" y="15916"/>
                    </a:lnTo>
                    <a:lnTo>
                      <a:pt x="17159" y="15916"/>
                    </a:lnTo>
                    <a:lnTo>
                      <a:pt x="17159" y="15726"/>
                    </a:lnTo>
                    <a:lnTo>
                      <a:pt x="17099" y="15726"/>
                    </a:lnTo>
                    <a:lnTo>
                      <a:pt x="17070" y="15537"/>
                    </a:lnTo>
                    <a:lnTo>
                      <a:pt x="17025" y="15537"/>
                    </a:lnTo>
                    <a:lnTo>
                      <a:pt x="17055" y="15347"/>
                    </a:lnTo>
                    <a:lnTo>
                      <a:pt x="17099" y="15347"/>
                    </a:lnTo>
                    <a:lnTo>
                      <a:pt x="17085" y="15537"/>
                    </a:lnTo>
                    <a:lnTo>
                      <a:pt x="17159" y="15537"/>
                    </a:lnTo>
                    <a:lnTo>
                      <a:pt x="17173" y="15726"/>
                    </a:lnTo>
                    <a:lnTo>
                      <a:pt x="17173" y="2084"/>
                    </a:lnTo>
                    <a:lnTo>
                      <a:pt x="17168" y="2084"/>
                    </a:lnTo>
                    <a:lnTo>
                      <a:pt x="17107" y="1895"/>
                    </a:lnTo>
                    <a:lnTo>
                      <a:pt x="16981" y="1895"/>
                    </a:lnTo>
                    <a:lnTo>
                      <a:pt x="16981" y="15158"/>
                    </a:lnTo>
                    <a:lnTo>
                      <a:pt x="16966" y="15158"/>
                    </a:lnTo>
                    <a:lnTo>
                      <a:pt x="16966" y="14968"/>
                    </a:lnTo>
                    <a:lnTo>
                      <a:pt x="16981" y="14968"/>
                    </a:lnTo>
                    <a:lnTo>
                      <a:pt x="16981" y="1895"/>
                    </a:lnTo>
                    <a:lnTo>
                      <a:pt x="16956" y="1705"/>
                    </a:lnTo>
                    <a:lnTo>
                      <a:pt x="16902" y="1516"/>
                    </a:lnTo>
                    <a:lnTo>
                      <a:pt x="16862" y="1516"/>
                    </a:lnTo>
                    <a:lnTo>
                      <a:pt x="16848" y="1705"/>
                    </a:lnTo>
                    <a:lnTo>
                      <a:pt x="16826" y="1705"/>
                    </a:lnTo>
                    <a:lnTo>
                      <a:pt x="16850" y="1895"/>
                    </a:lnTo>
                    <a:lnTo>
                      <a:pt x="16892" y="1895"/>
                    </a:lnTo>
                    <a:lnTo>
                      <a:pt x="16803" y="2084"/>
                    </a:lnTo>
                    <a:lnTo>
                      <a:pt x="16803" y="17621"/>
                    </a:lnTo>
                    <a:lnTo>
                      <a:pt x="16759" y="17621"/>
                    </a:lnTo>
                    <a:lnTo>
                      <a:pt x="16744" y="17811"/>
                    </a:lnTo>
                    <a:lnTo>
                      <a:pt x="16788" y="17811"/>
                    </a:lnTo>
                    <a:lnTo>
                      <a:pt x="16788" y="18758"/>
                    </a:lnTo>
                    <a:lnTo>
                      <a:pt x="16774" y="18758"/>
                    </a:lnTo>
                    <a:lnTo>
                      <a:pt x="16744" y="18568"/>
                    </a:lnTo>
                    <a:lnTo>
                      <a:pt x="16788" y="18568"/>
                    </a:lnTo>
                    <a:lnTo>
                      <a:pt x="16788" y="17811"/>
                    </a:lnTo>
                    <a:lnTo>
                      <a:pt x="16774" y="18000"/>
                    </a:lnTo>
                    <a:lnTo>
                      <a:pt x="16670" y="18000"/>
                    </a:lnTo>
                    <a:lnTo>
                      <a:pt x="16729" y="17811"/>
                    </a:lnTo>
                    <a:lnTo>
                      <a:pt x="16714" y="17811"/>
                    </a:lnTo>
                    <a:lnTo>
                      <a:pt x="16700" y="17621"/>
                    </a:lnTo>
                    <a:lnTo>
                      <a:pt x="16685" y="17621"/>
                    </a:lnTo>
                    <a:lnTo>
                      <a:pt x="16685" y="17432"/>
                    </a:lnTo>
                    <a:lnTo>
                      <a:pt x="16700" y="17432"/>
                    </a:lnTo>
                    <a:lnTo>
                      <a:pt x="16700" y="17242"/>
                    </a:lnTo>
                    <a:lnTo>
                      <a:pt x="16714" y="17053"/>
                    </a:lnTo>
                    <a:lnTo>
                      <a:pt x="16737" y="17053"/>
                    </a:lnTo>
                    <a:lnTo>
                      <a:pt x="16781" y="17242"/>
                    </a:lnTo>
                    <a:lnTo>
                      <a:pt x="16803" y="17432"/>
                    </a:lnTo>
                    <a:lnTo>
                      <a:pt x="16803" y="2084"/>
                    </a:lnTo>
                    <a:lnTo>
                      <a:pt x="16788" y="2084"/>
                    </a:lnTo>
                    <a:lnTo>
                      <a:pt x="16788" y="15726"/>
                    </a:lnTo>
                    <a:lnTo>
                      <a:pt x="16774" y="15726"/>
                    </a:lnTo>
                    <a:lnTo>
                      <a:pt x="16788" y="15916"/>
                    </a:lnTo>
                    <a:lnTo>
                      <a:pt x="16759" y="15916"/>
                    </a:lnTo>
                    <a:lnTo>
                      <a:pt x="16759" y="15726"/>
                    </a:lnTo>
                    <a:lnTo>
                      <a:pt x="16729" y="15726"/>
                    </a:lnTo>
                    <a:lnTo>
                      <a:pt x="16729" y="16674"/>
                    </a:lnTo>
                    <a:lnTo>
                      <a:pt x="16592" y="16863"/>
                    </a:lnTo>
                    <a:lnTo>
                      <a:pt x="16466" y="16863"/>
                    </a:lnTo>
                    <a:lnTo>
                      <a:pt x="16226" y="16484"/>
                    </a:lnTo>
                    <a:lnTo>
                      <a:pt x="16211" y="16484"/>
                    </a:lnTo>
                    <a:lnTo>
                      <a:pt x="16196" y="16579"/>
                    </a:lnTo>
                    <a:lnTo>
                      <a:pt x="16196" y="16484"/>
                    </a:lnTo>
                    <a:lnTo>
                      <a:pt x="16137" y="16484"/>
                    </a:lnTo>
                    <a:lnTo>
                      <a:pt x="16137" y="16105"/>
                    </a:lnTo>
                    <a:lnTo>
                      <a:pt x="16152" y="16295"/>
                    </a:lnTo>
                    <a:lnTo>
                      <a:pt x="16241" y="16295"/>
                    </a:lnTo>
                    <a:lnTo>
                      <a:pt x="16226" y="16105"/>
                    </a:lnTo>
                    <a:lnTo>
                      <a:pt x="16211" y="16105"/>
                    </a:lnTo>
                    <a:lnTo>
                      <a:pt x="16241" y="15726"/>
                    </a:lnTo>
                    <a:lnTo>
                      <a:pt x="16256" y="15726"/>
                    </a:lnTo>
                    <a:lnTo>
                      <a:pt x="16270" y="15916"/>
                    </a:lnTo>
                    <a:lnTo>
                      <a:pt x="16273" y="15726"/>
                    </a:lnTo>
                    <a:lnTo>
                      <a:pt x="16283" y="15537"/>
                    </a:lnTo>
                    <a:lnTo>
                      <a:pt x="16285" y="15347"/>
                    </a:lnTo>
                    <a:lnTo>
                      <a:pt x="16256" y="15347"/>
                    </a:lnTo>
                    <a:lnTo>
                      <a:pt x="16226" y="15537"/>
                    </a:lnTo>
                    <a:lnTo>
                      <a:pt x="16196" y="15537"/>
                    </a:lnTo>
                    <a:lnTo>
                      <a:pt x="16181" y="15347"/>
                    </a:lnTo>
                    <a:lnTo>
                      <a:pt x="16181" y="15537"/>
                    </a:lnTo>
                    <a:lnTo>
                      <a:pt x="16122" y="15537"/>
                    </a:lnTo>
                    <a:lnTo>
                      <a:pt x="16122" y="15347"/>
                    </a:lnTo>
                    <a:lnTo>
                      <a:pt x="16107" y="15347"/>
                    </a:lnTo>
                    <a:lnTo>
                      <a:pt x="16093" y="15537"/>
                    </a:lnTo>
                    <a:lnTo>
                      <a:pt x="16078" y="15537"/>
                    </a:lnTo>
                    <a:lnTo>
                      <a:pt x="16078" y="16295"/>
                    </a:lnTo>
                    <a:lnTo>
                      <a:pt x="16048" y="16295"/>
                    </a:lnTo>
                    <a:lnTo>
                      <a:pt x="16078" y="16105"/>
                    </a:lnTo>
                    <a:lnTo>
                      <a:pt x="16078" y="15537"/>
                    </a:lnTo>
                    <a:lnTo>
                      <a:pt x="16048" y="15537"/>
                    </a:lnTo>
                    <a:lnTo>
                      <a:pt x="16033" y="15347"/>
                    </a:lnTo>
                    <a:lnTo>
                      <a:pt x="16033" y="16863"/>
                    </a:lnTo>
                    <a:lnTo>
                      <a:pt x="16019" y="16674"/>
                    </a:lnTo>
                    <a:lnTo>
                      <a:pt x="16033" y="16674"/>
                    </a:lnTo>
                    <a:lnTo>
                      <a:pt x="16033" y="16295"/>
                    </a:lnTo>
                    <a:lnTo>
                      <a:pt x="16004" y="16484"/>
                    </a:lnTo>
                    <a:lnTo>
                      <a:pt x="15974" y="16484"/>
                    </a:lnTo>
                    <a:lnTo>
                      <a:pt x="15974" y="16863"/>
                    </a:lnTo>
                    <a:lnTo>
                      <a:pt x="15959" y="16863"/>
                    </a:lnTo>
                    <a:lnTo>
                      <a:pt x="15959" y="16674"/>
                    </a:lnTo>
                    <a:lnTo>
                      <a:pt x="15945" y="16674"/>
                    </a:lnTo>
                    <a:lnTo>
                      <a:pt x="15945" y="16484"/>
                    </a:lnTo>
                    <a:lnTo>
                      <a:pt x="15959" y="16484"/>
                    </a:lnTo>
                    <a:lnTo>
                      <a:pt x="15959" y="16674"/>
                    </a:lnTo>
                    <a:lnTo>
                      <a:pt x="15974" y="16674"/>
                    </a:lnTo>
                    <a:lnTo>
                      <a:pt x="15974" y="16484"/>
                    </a:lnTo>
                    <a:lnTo>
                      <a:pt x="15989" y="16295"/>
                    </a:lnTo>
                    <a:lnTo>
                      <a:pt x="16033" y="16295"/>
                    </a:lnTo>
                    <a:lnTo>
                      <a:pt x="16033" y="15347"/>
                    </a:lnTo>
                    <a:lnTo>
                      <a:pt x="16004" y="15347"/>
                    </a:lnTo>
                    <a:lnTo>
                      <a:pt x="16004" y="15916"/>
                    </a:lnTo>
                    <a:lnTo>
                      <a:pt x="16001" y="16105"/>
                    </a:lnTo>
                    <a:lnTo>
                      <a:pt x="15995" y="16105"/>
                    </a:lnTo>
                    <a:lnTo>
                      <a:pt x="15985" y="16295"/>
                    </a:lnTo>
                    <a:lnTo>
                      <a:pt x="15930" y="16295"/>
                    </a:lnTo>
                    <a:lnTo>
                      <a:pt x="15930" y="17242"/>
                    </a:lnTo>
                    <a:lnTo>
                      <a:pt x="15885" y="17242"/>
                    </a:lnTo>
                    <a:lnTo>
                      <a:pt x="15871" y="17053"/>
                    </a:lnTo>
                    <a:lnTo>
                      <a:pt x="15885" y="16863"/>
                    </a:lnTo>
                    <a:lnTo>
                      <a:pt x="15841" y="16863"/>
                    </a:lnTo>
                    <a:lnTo>
                      <a:pt x="15856" y="17053"/>
                    </a:lnTo>
                    <a:lnTo>
                      <a:pt x="15856" y="17242"/>
                    </a:lnTo>
                    <a:lnTo>
                      <a:pt x="15811" y="17242"/>
                    </a:lnTo>
                    <a:lnTo>
                      <a:pt x="15792" y="17053"/>
                    </a:lnTo>
                    <a:lnTo>
                      <a:pt x="15757" y="17053"/>
                    </a:lnTo>
                    <a:lnTo>
                      <a:pt x="15737" y="16863"/>
                    </a:lnTo>
                    <a:lnTo>
                      <a:pt x="15841" y="16863"/>
                    </a:lnTo>
                    <a:lnTo>
                      <a:pt x="15856" y="16674"/>
                    </a:lnTo>
                    <a:lnTo>
                      <a:pt x="15900" y="16674"/>
                    </a:lnTo>
                    <a:lnTo>
                      <a:pt x="15885" y="16863"/>
                    </a:lnTo>
                    <a:lnTo>
                      <a:pt x="15900" y="17053"/>
                    </a:lnTo>
                    <a:lnTo>
                      <a:pt x="15915" y="17053"/>
                    </a:lnTo>
                    <a:lnTo>
                      <a:pt x="15930" y="17242"/>
                    </a:lnTo>
                    <a:lnTo>
                      <a:pt x="15930" y="16295"/>
                    </a:lnTo>
                    <a:lnTo>
                      <a:pt x="15915" y="16295"/>
                    </a:lnTo>
                    <a:lnTo>
                      <a:pt x="16004" y="15916"/>
                    </a:lnTo>
                    <a:lnTo>
                      <a:pt x="16004" y="15347"/>
                    </a:lnTo>
                    <a:lnTo>
                      <a:pt x="16019" y="15158"/>
                    </a:lnTo>
                    <a:lnTo>
                      <a:pt x="16048" y="15158"/>
                    </a:lnTo>
                    <a:lnTo>
                      <a:pt x="16048" y="14968"/>
                    </a:lnTo>
                    <a:lnTo>
                      <a:pt x="15945" y="14968"/>
                    </a:lnTo>
                    <a:lnTo>
                      <a:pt x="15959" y="14779"/>
                    </a:lnTo>
                    <a:lnTo>
                      <a:pt x="15967" y="14779"/>
                    </a:lnTo>
                    <a:lnTo>
                      <a:pt x="15946" y="14589"/>
                    </a:lnTo>
                    <a:lnTo>
                      <a:pt x="15932" y="14589"/>
                    </a:lnTo>
                    <a:lnTo>
                      <a:pt x="15942" y="14770"/>
                    </a:lnTo>
                    <a:lnTo>
                      <a:pt x="15885" y="14589"/>
                    </a:lnTo>
                    <a:lnTo>
                      <a:pt x="15871" y="14589"/>
                    </a:lnTo>
                    <a:lnTo>
                      <a:pt x="15885" y="14779"/>
                    </a:lnTo>
                    <a:lnTo>
                      <a:pt x="15885" y="16295"/>
                    </a:lnTo>
                    <a:lnTo>
                      <a:pt x="15871" y="16484"/>
                    </a:lnTo>
                    <a:lnTo>
                      <a:pt x="15826" y="16484"/>
                    </a:lnTo>
                    <a:lnTo>
                      <a:pt x="15841" y="16295"/>
                    </a:lnTo>
                    <a:lnTo>
                      <a:pt x="15856" y="16295"/>
                    </a:lnTo>
                    <a:lnTo>
                      <a:pt x="15871" y="16484"/>
                    </a:lnTo>
                    <a:lnTo>
                      <a:pt x="15871" y="16295"/>
                    </a:lnTo>
                    <a:lnTo>
                      <a:pt x="15885" y="16295"/>
                    </a:lnTo>
                    <a:lnTo>
                      <a:pt x="15885" y="14779"/>
                    </a:lnTo>
                    <a:lnTo>
                      <a:pt x="15856" y="14779"/>
                    </a:lnTo>
                    <a:lnTo>
                      <a:pt x="15856" y="14589"/>
                    </a:lnTo>
                    <a:lnTo>
                      <a:pt x="15811" y="14589"/>
                    </a:lnTo>
                    <a:lnTo>
                      <a:pt x="15811" y="16484"/>
                    </a:lnTo>
                    <a:lnTo>
                      <a:pt x="15797" y="16674"/>
                    </a:lnTo>
                    <a:lnTo>
                      <a:pt x="15782" y="16674"/>
                    </a:lnTo>
                    <a:lnTo>
                      <a:pt x="15797" y="16484"/>
                    </a:lnTo>
                    <a:lnTo>
                      <a:pt x="15811" y="16484"/>
                    </a:lnTo>
                    <a:lnTo>
                      <a:pt x="15811" y="14589"/>
                    </a:lnTo>
                    <a:lnTo>
                      <a:pt x="15814" y="14400"/>
                    </a:lnTo>
                    <a:lnTo>
                      <a:pt x="15821" y="14400"/>
                    </a:lnTo>
                    <a:lnTo>
                      <a:pt x="15830" y="14211"/>
                    </a:lnTo>
                    <a:lnTo>
                      <a:pt x="15863" y="14211"/>
                    </a:lnTo>
                    <a:lnTo>
                      <a:pt x="15908" y="14400"/>
                    </a:lnTo>
                    <a:lnTo>
                      <a:pt x="15915" y="14400"/>
                    </a:lnTo>
                    <a:lnTo>
                      <a:pt x="15915" y="14211"/>
                    </a:lnTo>
                    <a:lnTo>
                      <a:pt x="15900" y="14211"/>
                    </a:lnTo>
                    <a:lnTo>
                      <a:pt x="15900" y="14021"/>
                    </a:lnTo>
                    <a:lnTo>
                      <a:pt x="15885" y="14021"/>
                    </a:lnTo>
                    <a:lnTo>
                      <a:pt x="15961" y="13832"/>
                    </a:lnTo>
                    <a:lnTo>
                      <a:pt x="16032" y="13832"/>
                    </a:lnTo>
                    <a:lnTo>
                      <a:pt x="16100" y="14021"/>
                    </a:lnTo>
                    <a:lnTo>
                      <a:pt x="16167" y="14211"/>
                    </a:lnTo>
                    <a:lnTo>
                      <a:pt x="16180" y="14400"/>
                    </a:lnTo>
                    <a:lnTo>
                      <a:pt x="16212" y="14589"/>
                    </a:lnTo>
                    <a:lnTo>
                      <a:pt x="16226" y="14779"/>
                    </a:lnTo>
                    <a:lnTo>
                      <a:pt x="16256" y="14779"/>
                    </a:lnTo>
                    <a:lnTo>
                      <a:pt x="16256" y="14968"/>
                    </a:lnTo>
                    <a:lnTo>
                      <a:pt x="16211" y="14968"/>
                    </a:lnTo>
                    <a:lnTo>
                      <a:pt x="16211" y="15158"/>
                    </a:lnTo>
                    <a:lnTo>
                      <a:pt x="16241" y="15347"/>
                    </a:lnTo>
                    <a:lnTo>
                      <a:pt x="16256" y="15347"/>
                    </a:lnTo>
                    <a:lnTo>
                      <a:pt x="16270" y="15158"/>
                    </a:lnTo>
                    <a:lnTo>
                      <a:pt x="16300" y="15158"/>
                    </a:lnTo>
                    <a:lnTo>
                      <a:pt x="16324" y="14968"/>
                    </a:lnTo>
                    <a:lnTo>
                      <a:pt x="16379" y="14779"/>
                    </a:lnTo>
                    <a:lnTo>
                      <a:pt x="16300" y="14779"/>
                    </a:lnTo>
                    <a:lnTo>
                      <a:pt x="16330" y="14589"/>
                    </a:lnTo>
                    <a:lnTo>
                      <a:pt x="16359" y="14400"/>
                    </a:lnTo>
                    <a:lnTo>
                      <a:pt x="16315" y="14400"/>
                    </a:lnTo>
                    <a:lnTo>
                      <a:pt x="16315" y="14211"/>
                    </a:lnTo>
                    <a:lnTo>
                      <a:pt x="16300" y="14211"/>
                    </a:lnTo>
                    <a:lnTo>
                      <a:pt x="16285" y="14400"/>
                    </a:lnTo>
                    <a:lnTo>
                      <a:pt x="16300" y="14400"/>
                    </a:lnTo>
                    <a:lnTo>
                      <a:pt x="16270" y="14589"/>
                    </a:lnTo>
                    <a:lnTo>
                      <a:pt x="16270" y="14400"/>
                    </a:lnTo>
                    <a:lnTo>
                      <a:pt x="16256" y="14211"/>
                    </a:lnTo>
                    <a:lnTo>
                      <a:pt x="16211" y="14211"/>
                    </a:lnTo>
                    <a:lnTo>
                      <a:pt x="16236" y="14021"/>
                    </a:lnTo>
                    <a:lnTo>
                      <a:pt x="16315" y="14021"/>
                    </a:lnTo>
                    <a:lnTo>
                      <a:pt x="16315" y="14211"/>
                    </a:lnTo>
                    <a:lnTo>
                      <a:pt x="16433" y="14211"/>
                    </a:lnTo>
                    <a:lnTo>
                      <a:pt x="16418" y="14400"/>
                    </a:lnTo>
                    <a:lnTo>
                      <a:pt x="16478" y="14400"/>
                    </a:lnTo>
                    <a:lnTo>
                      <a:pt x="16463" y="14589"/>
                    </a:lnTo>
                    <a:lnTo>
                      <a:pt x="16492" y="14589"/>
                    </a:lnTo>
                    <a:lnTo>
                      <a:pt x="16522" y="14779"/>
                    </a:lnTo>
                    <a:lnTo>
                      <a:pt x="16537" y="14779"/>
                    </a:lnTo>
                    <a:lnTo>
                      <a:pt x="16552" y="14968"/>
                    </a:lnTo>
                    <a:lnTo>
                      <a:pt x="16566" y="14968"/>
                    </a:lnTo>
                    <a:lnTo>
                      <a:pt x="16566" y="15158"/>
                    </a:lnTo>
                    <a:lnTo>
                      <a:pt x="16552" y="15347"/>
                    </a:lnTo>
                    <a:lnTo>
                      <a:pt x="16529" y="15347"/>
                    </a:lnTo>
                    <a:lnTo>
                      <a:pt x="16485" y="15158"/>
                    </a:lnTo>
                    <a:lnTo>
                      <a:pt x="16463" y="14968"/>
                    </a:lnTo>
                    <a:lnTo>
                      <a:pt x="16463" y="15158"/>
                    </a:lnTo>
                    <a:lnTo>
                      <a:pt x="16448" y="15158"/>
                    </a:lnTo>
                    <a:lnTo>
                      <a:pt x="16448" y="15347"/>
                    </a:lnTo>
                    <a:lnTo>
                      <a:pt x="16315" y="15158"/>
                    </a:lnTo>
                    <a:lnTo>
                      <a:pt x="16300" y="15347"/>
                    </a:lnTo>
                    <a:lnTo>
                      <a:pt x="16315" y="15347"/>
                    </a:lnTo>
                    <a:lnTo>
                      <a:pt x="16330" y="15537"/>
                    </a:lnTo>
                    <a:lnTo>
                      <a:pt x="16344" y="15537"/>
                    </a:lnTo>
                    <a:lnTo>
                      <a:pt x="16344" y="15347"/>
                    </a:lnTo>
                    <a:lnTo>
                      <a:pt x="16359" y="15347"/>
                    </a:lnTo>
                    <a:lnTo>
                      <a:pt x="16359" y="15537"/>
                    </a:lnTo>
                    <a:lnTo>
                      <a:pt x="16426" y="15537"/>
                    </a:lnTo>
                    <a:lnTo>
                      <a:pt x="16453" y="15726"/>
                    </a:lnTo>
                    <a:lnTo>
                      <a:pt x="16492" y="15726"/>
                    </a:lnTo>
                    <a:lnTo>
                      <a:pt x="16478" y="15537"/>
                    </a:lnTo>
                    <a:lnTo>
                      <a:pt x="16522" y="15537"/>
                    </a:lnTo>
                    <a:lnTo>
                      <a:pt x="16507" y="15726"/>
                    </a:lnTo>
                    <a:lnTo>
                      <a:pt x="16685" y="16105"/>
                    </a:lnTo>
                    <a:lnTo>
                      <a:pt x="16670" y="16105"/>
                    </a:lnTo>
                    <a:lnTo>
                      <a:pt x="16670" y="16295"/>
                    </a:lnTo>
                    <a:lnTo>
                      <a:pt x="16685" y="16295"/>
                    </a:lnTo>
                    <a:lnTo>
                      <a:pt x="16729" y="16674"/>
                    </a:lnTo>
                    <a:lnTo>
                      <a:pt x="16729" y="15726"/>
                    </a:lnTo>
                    <a:lnTo>
                      <a:pt x="16718" y="15726"/>
                    </a:lnTo>
                    <a:lnTo>
                      <a:pt x="16696" y="15347"/>
                    </a:lnTo>
                    <a:lnTo>
                      <a:pt x="16685" y="15347"/>
                    </a:lnTo>
                    <a:lnTo>
                      <a:pt x="16663" y="15158"/>
                    </a:lnTo>
                    <a:lnTo>
                      <a:pt x="16618" y="15158"/>
                    </a:lnTo>
                    <a:lnTo>
                      <a:pt x="16596" y="14968"/>
                    </a:lnTo>
                    <a:lnTo>
                      <a:pt x="16611" y="14779"/>
                    </a:lnTo>
                    <a:lnTo>
                      <a:pt x="16644" y="14968"/>
                    </a:lnTo>
                    <a:lnTo>
                      <a:pt x="16729" y="14968"/>
                    </a:lnTo>
                    <a:lnTo>
                      <a:pt x="16714" y="15158"/>
                    </a:lnTo>
                    <a:lnTo>
                      <a:pt x="16700" y="15158"/>
                    </a:lnTo>
                    <a:lnTo>
                      <a:pt x="16722" y="15347"/>
                    </a:lnTo>
                    <a:lnTo>
                      <a:pt x="16766" y="15537"/>
                    </a:lnTo>
                    <a:lnTo>
                      <a:pt x="16774" y="15537"/>
                    </a:lnTo>
                    <a:lnTo>
                      <a:pt x="16788" y="15726"/>
                    </a:lnTo>
                    <a:lnTo>
                      <a:pt x="16788" y="2084"/>
                    </a:lnTo>
                    <a:lnTo>
                      <a:pt x="16774" y="2084"/>
                    </a:lnTo>
                    <a:lnTo>
                      <a:pt x="16774" y="1895"/>
                    </a:lnTo>
                    <a:lnTo>
                      <a:pt x="16685" y="1895"/>
                    </a:lnTo>
                    <a:lnTo>
                      <a:pt x="16655" y="1516"/>
                    </a:lnTo>
                    <a:lnTo>
                      <a:pt x="16609" y="1516"/>
                    </a:lnTo>
                    <a:lnTo>
                      <a:pt x="16582" y="1705"/>
                    </a:lnTo>
                    <a:lnTo>
                      <a:pt x="16581" y="1705"/>
                    </a:lnTo>
                    <a:lnTo>
                      <a:pt x="16581" y="14779"/>
                    </a:lnTo>
                    <a:lnTo>
                      <a:pt x="16566" y="14779"/>
                    </a:lnTo>
                    <a:lnTo>
                      <a:pt x="16566" y="14589"/>
                    </a:lnTo>
                    <a:lnTo>
                      <a:pt x="16581" y="14779"/>
                    </a:lnTo>
                    <a:lnTo>
                      <a:pt x="16581" y="1705"/>
                    </a:lnTo>
                    <a:lnTo>
                      <a:pt x="16552" y="1705"/>
                    </a:lnTo>
                    <a:lnTo>
                      <a:pt x="16502" y="1326"/>
                    </a:lnTo>
                    <a:lnTo>
                      <a:pt x="16368" y="1326"/>
                    </a:lnTo>
                    <a:lnTo>
                      <a:pt x="16285" y="1516"/>
                    </a:lnTo>
                    <a:lnTo>
                      <a:pt x="16358" y="1895"/>
                    </a:lnTo>
                    <a:lnTo>
                      <a:pt x="16400" y="2274"/>
                    </a:lnTo>
                    <a:lnTo>
                      <a:pt x="16414" y="2653"/>
                    </a:lnTo>
                    <a:lnTo>
                      <a:pt x="16404" y="3032"/>
                    </a:lnTo>
                    <a:lnTo>
                      <a:pt x="16348" y="2463"/>
                    </a:lnTo>
                    <a:lnTo>
                      <a:pt x="16294" y="2084"/>
                    </a:lnTo>
                    <a:lnTo>
                      <a:pt x="16260" y="1705"/>
                    </a:lnTo>
                    <a:lnTo>
                      <a:pt x="16243" y="1516"/>
                    </a:lnTo>
                    <a:lnTo>
                      <a:pt x="16219" y="1316"/>
                    </a:lnTo>
                    <a:lnTo>
                      <a:pt x="16219" y="6063"/>
                    </a:lnTo>
                    <a:lnTo>
                      <a:pt x="16174" y="6253"/>
                    </a:lnTo>
                    <a:lnTo>
                      <a:pt x="16152" y="6253"/>
                    </a:lnTo>
                    <a:lnTo>
                      <a:pt x="16152" y="6063"/>
                    </a:lnTo>
                    <a:lnTo>
                      <a:pt x="16219" y="6063"/>
                    </a:lnTo>
                    <a:lnTo>
                      <a:pt x="16219" y="1316"/>
                    </a:lnTo>
                    <a:lnTo>
                      <a:pt x="16196" y="1137"/>
                    </a:lnTo>
                    <a:lnTo>
                      <a:pt x="16009" y="1137"/>
                    </a:lnTo>
                    <a:lnTo>
                      <a:pt x="15945" y="1326"/>
                    </a:lnTo>
                    <a:lnTo>
                      <a:pt x="15930" y="1137"/>
                    </a:lnTo>
                    <a:lnTo>
                      <a:pt x="15885" y="1137"/>
                    </a:lnTo>
                    <a:lnTo>
                      <a:pt x="15885" y="1516"/>
                    </a:lnTo>
                    <a:lnTo>
                      <a:pt x="15871" y="1516"/>
                    </a:lnTo>
                    <a:lnTo>
                      <a:pt x="15885" y="1326"/>
                    </a:lnTo>
                    <a:lnTo>
                      <a:pt x="15885" y="1137"/>
                    </a:lnTo>
                    <a:lnTo>
                      <a:pt x="15752" y="1137"/>
                    </a:lnTo>
                    <a:lnTo>
                      <a:pt x="15762" y="1264"/>
                    </a:lnTo>
                    <a:lnTo>
                      <a:pt x="15773" y="1326"/>
                    </a:lnTo>
                    <a:lnTo>
                      <a:pt x="15801" y="1326"/>
                    </a:lnTo>
                    <a:lnTo>
                      <a:pt x="15826" y="1516"/>
                    </a:lnTo>
                    <a:lnTo>
                      <a:pt x="15797" y="1516"/>
                    </a:lnTo>
                    <a:lnTo>
                      <a:pt x="15797" y="16295"/>
                    </a:lnTo>
                    <a:lnTo>
                      <a:pt x="15782" y="16484"/>
                    </a:lnTo>
                    <a:lnTo>
                      <a:pt x="15767" y="16484"/>
                    </a:lnTo>
                    <a:lnTo>
                      <a:pt x="15752" y="16674"/>
                    </a:lnTo>
                    <a:lnTo>
                      <a:pt x="15737" y="16674"/>
                    </a:lnTo>
                    <a:lnTo>
                      <a:pt x="15708" y="16484"/>
                    </a:lnTo>
                    <a:lnTo>
                      <a:pt x="15708" y="16674"/>
                    </a:lnTo>
                    <a:lnTo>
                      <a:pt x="15678" y="16863"/>
                    </a:lnTo>
                    <a:lnTo>
                      <a:pt x="15663" y="16863"/>
                    </a:lnTo>
                    <a:lnTo>
                      <a:pt x="15663" y="16674"/>
                    </a:lnTo>
                    <a:lnTo>
                      <a:pt x="15708" y="16674"/>
                    </a:lnTo>
                    <a:lnTo>
                      <a:pt x="15708" y="16484"/>
                    </a:lnTo>
                    <a:lnTo>
                      <a:pt x="15678" y="16484"/>
                    </a:lnTo>
                    <a:lnTo>
                      <a:pt x="15663" y="16390"/>
                    </a:lnTo>
                    <a:lnTo>
                      <a:pt x="15663" y="16484"/>
                    </a:lnTo>
                    <a:lnTo>
                      <a:pt x="15649" y="16674"/>
                    </a:lnTo>
                    <a:lnTo>
                      <a:pt x="15634" y="16674"/>
                    </a:lnTo>
                    <a:lnTo>
                      <a:pt x="15604" y="16484"/>
                    </a:lnTo>
                    <a:lnTo>
                      <a:pt x="15589" y="16484"/>
                    </a:lnTo>
                    <a:lnTo>
                      <a:pt x="15575" y="16674"/>
                    </a:lnTo>
                    <a:lnTo>
                      <a:pt x="15545" y="16863"/>
                    </a:lnTo>
                    <a:lnTo>
                      <a:pt x="15530" y="16674"/>
                    </a:lnTo>
                    <a:lnTo>
                      <a:pt x="15500" y="16674"/>
                    </a:lnTo>
                    <a:lnTo>
                      <a:pt x="15486" y="16484"/>
                    </a:lnTo>
                    <a:lnTo>
                      <a:pt x="15575" y="16295"/>
                    </a:lnTo>
                    <a:lnTo>
                      <a:pt x="15575" y="16484"/>
                    </a:lnTo>
                    <a:lnTo>
                      <a:pt x="15589" y="16484"/>
                    </a:lnTo>
                    <a:lnTo>
                      <a:pt x="15604" y="16295"/>
                    </a:lnTo>
                    <a:lnTo>
                      <a:pt x="15619" y="16484"/>
                    </a:lnTo>
                    <a:lnTo>
                      <a:pt x="15663" y="16484"/>
                    </a:lnTo>
                    <a:lnTo>
                      <a:pt x="15663" y="16390"/>
                    </a:lnTo>
                    <a:lnTo>
                      <a:pt x="15649" y="16295"/>
                    </a:lnTo>
                    <a:lnTo>
                      <a:pt x="15663" y="16295"/>
                    </a:lnTo>
                    <a:lnTo>
                      <a:pt x="15723" y="16484"/>
                    </a:lnTo>
                    <a:lnTo>
                      <a:pt x="15737" y="16484"/>
                    </a:lnTo>
                    <a:lnTo>
                      <a:pt x="15737" y="16295"/>
                    </a:lnTo>
                    <a:lnTo>
                      <a:pt x="15752" y="16295"/>
                    </a:lnTo>
                    <a:lnTo>
                      <a:pt x="15752" y="16105"/>
                    </a:lnTo>
                    <a:lnTo>
                      <a:pt x="15737" y="16105"/>
                    </a:lnTo>
                    <a:lnTo>
                      <a:pt x="15678" y="15916"/>
                    </a:lnTo>
                    <a:lnTo>
                      <a:pt x="15703" y="15916"/>
                    </a:lnTo>
                    <a:lnTo>
                      <a:pt x="15757" y="16105"/>
                    </a:lnTo>
                    <a:lnTo>
                      <a:pt x="15782" y="16105"/>
                    </a:lnTo>
                    <a:lnTo>
                      <a:pt x="15767" y="16295"/>
                    </a:lnTo>
                    <a:lnTo>
                      <a:pt x="15768" y="16295"/>
                    </a:lnTo>
                    <a:lnTo>
                      <a:pt x="15767" y="16298"/>
                    </a:lnTo>
                    <a:lnTo>
                      <a:pt x="15782" y="16298"/>
                    </a:lnTo>
                    <a:lnTo>
                      <a:pt x="15782" y="16295"/>
                    </a:lnTo>
                    <a:lnTo>
                      <a:pt x="15797" y="16295"/>
                    </a:lnTo>
                    <a:lnTo>
                      <a:pt x="15797" y="1516"/>
                    </a:lnTo>
                    <a:lnTo>
                      <a:pt x="15723" y="1516"/>
                    </a:lnTo>
                    <a:lnTo>
                      <a:pt x="15723" y="1326"/>
                    </a:lnTo>
                    <a:lnTo>
                      <a:pt x="15678" y="1326"/>
                    </a:lnTo>
                    <a:lnTo>
                      <a:pt x="15693" y="1516"/>
                    </a:lnTo>
                    <a:lnTo>
                      <a:pt x="15663" y="1516"/>
                    </a:lnTo>
                    <a:lnTo>
                      <a:pt x="15663" y="1137"/>
                    </a:lnTo>
                    <a:lnTo>
                      <a:pt x="15604" y="1137"/>
                    </a:lnTo>
                    <a:lnTo>
                      <a:pt x="15604" y="14968"/>
                    </a:lnTo>
                    <a:lnTo>
                      <a:pt x="15589" y="15158"/>
                    </a:lnTo>
                    <a:lnTo>
                      <a:pt x="15589" y="14968"/>
                    </a:lnTo>
                    <a:lnTo>
                      <a:pt x="15604" y="14968"/>
                    </a:lnTo>
                    <a:lnTo>
                      <a:pt x="15604" y="14779"/>
                    </a:lnTo>
                    <a:lnTo>
                      <a:pt x="15589" y="14779"/>
                    </a:lnTo>
                    <a:lnTo>
                      <a:pt x="15575" y="14968"/>
                    </a:lnTo>
                    <a:lnTo>
                      <a:pt x="15561" y="14779"/>
                    </a:lnTo>
                    <a:lnTo>
                      <a:pt x="15529" y="14589"/>
                    </a:lnTo>
                    <a:lnTo>
                      <a:pt x="15515" y="14400"/>
                    </a:lnTo>
                    <a:lnTo>
                      <a:pt x="15575" y="14400"/>
                    </a:lnTo>
                    <a:lnTo>
                      <a:pt x="15589" y="14589"/>
                    </a:lnTo>
                    <a:lnTo>
                      <a:pt x="15604" y="14589"/>
                    </a:lnTo>
                    <a:lnTo>
                      <a:pt x="15604" y="1326"/>
                    </a:lnTo>
                    <a:lnTo>
                      <a:pt x="15589" y="1326"/>
                    </a:lnTo>
                    <a:lnTo>
                      <a:pt x="15589" y="1516"/>
                    </a:lnTo>
                    <a:lnTo>
                      <a:pt x="15559" y="1326"/>
                    </a:lnTo>
                    <a:lnTo>
                      <a:pt x="15508" y="1326"/>
                    </a:lnTo>
                    <a:lnTo>
                      <a:pt x="15486" y="1137"/>
                    </a:lnTo>
                    <a:lnTo>
                      <a:pt x="15426" y="1326"/>
                    </a:lnTo>
                    <a:lnTo>
                      <a:pt x="15426" y="16674"/>
                    </a:lnTo>
                    <a:lnTo>
                      <a:pt x="15409" y="16648"/>
                    </a:lnTo>
                    <a:lnTo>
                      <a:pt x="15323" y="16526"/>
                    </a:lnTo>
                    <a:lnTo>
                      <a:pt x="15323" y="16863"/>
                    </a:lnTo>
                    <a:lnTo>
                      <a:pt x="15308" y="16863"/>
                    </a:lnTo>
                    <a:lnTo>
                      <a:pt x="15308" y="16674"/>
                    </a:lnTo>
                    <a:lnTo>
                      <a:pt x="15323" y="16863"/>
                    </a:lnTo>
                    <a:lnTo>
                      <a:pt x="15323" y="16526"/>
                    </a:lnTo>
                    <a:lnTo>
                      <a:pt x="15293" y="16484"/>
                    </a:lnTo>
                    <a:lnTo>
                      <a:pt x="15278" y="16484"/>
                    </a:lnTo>
                    <a:lnTo>
                      <a:pt x="15264" y="16674"/>
                    </a:lnTo>
                    <a:lnTo>
                      <a:pt x="15234" y="16674"/>
                    </a:lnTo>
                    <a:lnTo>
                      <a:pt x="15219" y="16863"/>
                    </a:lnTo>
                    <a:lnTo>
                      <a:pt x="15219" y="17053"/>
                    </a:lnTo>
                    <a:lnTo>
                      <a:pt x="15204" y="16863"/>
                    </a:lnTo>
                    <a:lnTo>
                      <a:pt x="15219" y="16863"/>
                    </a:lnTo>
                    <a:lnTo>
                      <a:pt x="15219" y="16674"/>
                    </a:lnTo>
                    <a:lnTo>
                      <a:pt x="15160" y="16484"/>
                    </a:lnTo>
                    <a:lnTo>
                      <a:pt x="15130" y="16484"/>
                    </a:lnTo>
                    <a:lnTo>
                      <a:pt x="15130" y="16295"/>
                    </a:lnTo>
                    <a:lnTo>
                      <a:pt x="15175" y="16295"/>
                    </a:lnTo>
                    <a:lnTo>
                      <a:pt x="15160" y="16484"/>
                    </a:lnTo>
                    <a:lnTo>
                      <a:pt x="15175" y="16484"/>
                    </a:lnTo>
                    <a:lnTo>
                      <a:pt x="15190" y="16295"/>
                    </a:lnTo>
                    <a:lnTo>
                      <a:pt x="15234" y="16295"/>
                    </a:lnTo>
                    <a:lnTo>
                      <a:pt x="15249" y="16484"/>
                    </a:lnTo>
                    <a:lnTo>
                      <a:pt x="15278" y="16484"/>
                    </a:lnTo>
                    <a:lnTo>
                      <a:pt x="15290" y="16295"/>
                    </a:lnTo>
                    <a:lnTo>
                      <a:pt x="15318" y="16295"/>
                    </a:lnTo>
                    <a:lnTo>
                      <a:pt x="15338" y="16105"/>
                    </a:lnTo>
                    <a:lnTo>
                      <a:pt x="15360" y="16295"/>
                    </a:lnTo>
                    <a:lnTo>
                      <a:pt x="15404" y="16484"/>
                    </a:lnTo>
                    <a:lnTo>
                      <a:pt x="15421" y="16623"/>
                    </a:lnTo>
                    <a:lnTo>
                      <a:pt x="15426" y="16674"/>
                    </a:lnTo>
                    <a:lnTo>
                      <a:pt x="15426" y="1326"/>
                    </a:lnTo>
                    <a:lnTo>
                      <a:pt x="15397" y="1326"/>
                    </a:lnTo>
                    <a:lnTo>
                      <a:pt x="15382" y="1137"/>
                    </a:lnTo>
                    <a:lnTo>
                      <a:pt x="15367" y="1137"/>
                    </a:lnTo>
                    <a:lnTo>
                      <a:pt x="15367" y="1326"/>
                    </a:lnTo>
                    <a:lnTo>
                      <a:pt x="15323" y="1326"/>
                    </a:lnTo>
                    <a:lnTo>
                      <a:pt x="15352" y="1137"/>
                    </a:lnTo>
                    <a:lnTo>
                      <a:pt x="15278" y="1137"/>
                    </a:lnTo>
                    <a:lnTo>
                      <a:pt x="15278" y="1326"/>
                    </a:lnTo>
                    <a:lnTo>
                      <a:pt x="15249" y="1137"/>
                    </a:lnTo>
                    <a:lnTo>
                      <a:pt x="15278" y="1137"/>
                    </a:lnTo>
                    <a:lnTo>
                      <a:pt x="15293" y="947"/>
                    </a:lnTo>
                    <a:lnTo>
                      <a:pt x="15264" y="947"/>
                    </a:lnTo>
                    <a:lnTo>
                      <a:pt x="15264" y="758"/>
                    </a:lnTo>
                    <a:lnTo>
                      <a:pt x="15249" y="758"/>
                    </a:lnTo>
                    <a:lnTo>
                      <a:pt x="15249" y="947"/>
                    </a:lnTo>
                    <a:lnTo>
                      <a:pt x="15219" y="947"/>
                    </a:lnTo>
                    <a:lnTo>
                      <a:pt x="15219" y="14211"/>
                    </a:lnTo>
                    <a:lnTo>
                      <a:pt x="15204" y="14211"/>
                    </a:lnTo>
                    <a:lnTo>
                      <a:pt x="15190" y="14021"/>
                    </a:lnTo>
                    <a:lnTo>
                      <a:pt x="15219" y="14211"/>
                    </a:lnTo>
                    <a:lnTo>
                      <a:pt x="15219" y="947"/>
                    </a:lnTo>
                    <a:lnTo>
                      <a:pt x="15145" y="947"/>
                    </a:lnTo>
                    <a:lnTo>
                      <a:pt x="15175" y="1137"/>
                    </a:lnTo>
                    <a:lnTo>
                      <a:pt x="15175" y="14589"/>
                    </a:lnTo>
                    <a:lnTo>
                      <a:pt x="15120" y="14589"/>
                    </a:lnTo>
                    <a:lnTo>
                      <a:pt x="15120" y="17031"/>
                    </a:lnTo>
                    <a:lnTo>
                      <a:pt x="14953" y="16674"/>
                    </a:lnTo>
                    <a:lnTo>
                      <a:pt x="14938" y="16674"/>
                    </a:lnTo>
                    <a:lnTo>
                      <a:pt x="14908" y="16484"/>
                    </a:lnTo>
                    <a:lnTo>
                      <a:pt x="14894" y="16484"/>
                    </a:lnTo>
                    <a:lnTo>
                      <a:pt x="14894" y="16295"/>
                    </a:lnTo>
                    <a:lnTo>
                      <a:pt x="14933" y="16295"/>
                    </a:lnTo>
                    <a:lnTo>
                      <a:pt x="14987" y="16484"/>
                    </a:lnTo>
                    <a:lnTo>
                      <a:pt x="15012" y="16484"/>
                    </a:lnTo>
                    <a:lnTo>
                      <a:pt x="14968" y="16105"/>
                    </a:lnTo>
                    <a:lnTo>
                      <a:pt x="15027" y="16105"/>
                    </a:lnTo>
                    <a:lnTo>
                      <a:pt x="15027" y="16295"/>
                    </a:lnTo>
                    <a:lnTo>
                      <a:pt x="15116" y="16295"/>
                    </a:lnTo>
                    <a:lnTo>
                      <a:pt x="15101" y="16484"/>
                    </a:lnTo>
                    <a:lnTo>
                      <a:pt x="15101" y="16674"/>
                    </a:lnTo>
                    <a:lnTo>
                      <a:pt x="15110" y="16863"/>
                    </a:lnTo>
                    <a:lnTo>
                      <a:pt x="15120" y="17031"/>
                    </a:lnTo>
                    <a:lnTo>
                      <a:pt x="15120" y="14589"/>
                    </a:lnTo>
                    <a:lnTo>
                      <a:pt x="15027" y="14589"/>
                    </a:lnTo>
                    <a:lnTo>
                      <a:pt x="15027" y="14400"/>
                    </a:lnTo>
                    <a:lnTo>
                      <a:pt x="15012" y="14589"/>
                    </a:lnTo>
                    <a:lnTo>
                      <a:pt x="14908" y="14589"/>
                    </a:lnTo>
                    <a:lnTo>
                      <a:pt x="14908" y="15916"/>
                    </a:lnTo>
                    <a:lnTo>
                      <a:pt x="14894" y="15916"/>
                    </a:lnTo>
                    <a:lnTo>
                      <a:pt x="14894" y="16105"/>
                    </a:lnTo>
                    <a:lnTo>
                      <a:pt x="14849" y="16105"/>
                    </a:lnTo>
                    <a:lnTo>
                      <a:pt x="14849" y="16295"/>
                    </a:lnTo>
                    <a:lnTo>
                      <a:pt x="14879" y="16295"/>
                    </a:lnTo>
                    <a:lnTo>
                      <a:pt x="14864" y="16484"/>
                    </a:lnTo>
                    <a:lnTo>
                      <a:pt x="14849" y="16484"/>
                    </a:lnTo>
                    <a:lnTo>
                      <a:pt x="14834" y="16295"/>
                    </a:lnTo>
                    <a:lnTo>
                      <a:pt x="14805" y="16484"/>
                    </a:lnTo>
                    <a:lnTo>
                      <a:pt x="14790" y="16484"/>
                    </a:lnTo>
                    <a:lnTo>
                      <a:pt x="14805" y="16295"/>
                    </a:lnTo>
                    <a:lnTo>
                      <a:pt x="14790" y="16295"/>
                    </a:lnTo>
                    <a:lnTo>
                      <a:pt x="14790" y="16105"/>
                    </a:lnTo>
                    <a:lnTo>
                      <a:pt x="14805" y="16105"/>
                    </a:lnTo>
                    <a:lnTo>
                      <a:pt x="14805" y="15916"/>
                    </a:lnTo>
                    <a:lnTo>
                      <a:pt x="14834" y="15916"/>
                    </a:lnTo>
                    <a:lnTo>
                      <a:pt x="14849" y="16105"/>
                    </a:lnTo>
                    <a:lnTo>
                      <a:pt x="14849" y="15916"/>
                    </a:lnTo>
                    <a:lnTo>
                      <a:pt x="14864" y="15916"/>
                    </a:lnTo>
                    <a:lnTo>
                      <a:pt x="14879" y="15726"/>
                    </a:lnTo>
                    <a:lnTo>
                      <a:pt x="14908" y="15726"/>
                    </a:lnTo>
                    <a:lnTo>
                      <a:pt x="14908" y="14589"/>
                    </a:lnTo>
                    <a:lnTo>
                      <a:pt x="14834" y="14589"/>
                    </a:lnTo>
                    <a:lnTo>
                      <a:pt x="14821" y="14779"/>
                    </a:lnTo>
                    <a:lnTo>
                      <a:pt x="14788" y="14968"/>
                    </a:lnTo>
                    <a:lnTo>
                      <a:pt x="14775" y="14968"/>
                    </a:lnTo>
                    <a:lnTo>
                      <a:pt x="14775" y="16105"/>
                    </a:lnTo>
                    <a:lnTo>
                      <a:pt x="14760" y="16295"/>
                    </a:lnTo>
                    <a:lnTo>
                      <a:pt x="14760" y="16484"/>
                    </a:lnTo>
                    <a:lnTo>
                      <a:pt x="14775" y="16484"/>
                    </a:lnTo>
                    <a:lnTo>
                      <a:pt x="14731" y="16579"/>
                    </a:lnTo>
                    <a:lnTo>
                      <a:pt x="14747" y="16484"/>
                    </a:lnTo>
                    <a:lnTo>
                      <a:pt x="14760" y="16295"/>
                    </a:lnTo>
                    <a:lnTo>
                      <a:pt x="14686" y="16295"/>
                    </a:lnTo>
                    <a:lnTo>
                      <a:pt x="14686" y="16484"/>
                    </a:lnTo>
                    <a:lnTo>
                      <a:pt x="14677" y="16422"/>
                    </a:lnTo>
                    <a:lnTo>
                      <a:pt x="14677" y="16674"/>
                    </a:lnTo>
                    <a:lnTo>
                      <a:pt x="14671" y="16674"/>
                    </a:lnTo>
                    <a:lnTo>
                      <a:pt x="14671" y="17811"/>
                    </a:lnTo>
                    <a:lnTo>
                      <a:pt x="14627" y="17811"/>
                    </a:lnTo>
                    <a:lnTo>
                      <a:pt x="14642" y="17621"/>
                    </a:lnTo>
                    <a:lnTo>
                      <a:pt x="14671" y="17811"/>
                    </a:lnTo>
                    <a:lnTo>
                      <a:pt x="14671" y="16674"/>
                    </a:lnTo>
                    <a:lnTo>
                      <a:pt x="14670" y="16674"/>
                    </a:lnTo>
                    <a:lnTo>
                      <a:pt x="14647" y="16484"/>
                    </a:lnTo>
                    <a:lnTo>
                      <a:pt x="14622" y="16295"/>
                    </a:lnTo>
                    <a:lnTo>
                      <a:pt x="14597" y="16295"/>
                    </a:lnTo>
                    <a:lnTo>
                      <a:pt x="14597" y="16105"/>
                    </a:lnTo>
                    <a:lnTo>
                      <a:pt x="14627" y="16105"/>
                    </a:lnTo>
                    <a:lnTo>
                      <a:pt x="14642" y="16295"/>
                    </a:lnTo>
                    <a:lnTo>
                      <a:pt x="14622" y="16295"/>
                    </a:lnTo>
                    <a:lnTo>
                      <a:pt x="14677" y="16674"/>
                    </a:lnTo>
                    <a:lnTo>
                      <a:pt x="14677" y="16422"/>
                    </a:lnTo>
                    <a:lnTo>
                      <a:pt x="14657" y="16295"/>
                    </a:lnTo>
                    <a:lnTo>
                      <a:pt x="14671" y="16295"/>
                    </a:lnTo>
                    <a:lnTo>
                      <a:pt x="14686" y="16105"/>
                    </a:lnTo>
                    <a:lnTo>
                      <a:pt x="14775" y="16105"/>
                    </a:lnTo>
                    <a:lnTo>
                      <a:pt x="14775" y="14968"/>
                    </a:lnTo>
                    <a:lnTo>
                      <a:pt x="14760" y="15158"/>
                    </a:lnTo>
                    <a:lnTo>
                      <a:pt x="14686" y="15158"/>
                    </a:lnTo>
                    <a:lnTo>
                      <a:pt x="14677" y="14968"/>
                    </a:lnTo>
                    <a:lnTo>
                      <a:pt x="14671" y="14968"/>
                    </a:lnTo>
                    <a:lnTo>
                      <a:pt x="14665" y="14779"/>
                    </a:lnTo>
                    <a:lnTo>
                      <a:pt x="14701" y="14779"/>
                    </a:lnTo>
                    <a:lnTo>
                      <a:pt x="14731" y="14968"/>
                    </a:lnTo>
                    <a:lnTo>
                      <a:pt x="14745" y="14968"/>
                    </a:lnTo>
                    <a:lnTo>
                      <a:pt x="14745" y="14779"/>
                    </a:lnTo>
                    <a:lnTo>
                      <a:pt x="14731" y="14779"/>
                    </a:lnTo>
                    <a:lnTo>
                      <a:pt x="14724" y="14589"/>
                    </a:lnTo>
                    <a:lnTo>
                      <a:pt x="14819" y="14589"/>
                    </a:lnTo>
                    <a:lnTo>
                      <a:pt x="14864" y="14211"/>
                    </a:lnTo>
                    <a:lnTo>
                      <a:pt x="14886" y="14211"/>
                    </a:lnTo>
                    <a:lnTo>
                      <a:pt x="14908" y="14021"/>
                    </a:lnTo>
                    <a:lnTo>
                      <a:pt x="14939" y="14211"/>
                    </a:lnTo>
                    <a:lnTo>
                      <a:pt x="14996" y="14211"/>
                    </a:lnTo>
                    <a:lnTo>
                      <a:pt x="15027" y="14400"/>
                    </a:lnTo>
                    <a:lnTo>
                      <a:pt x="15027" y="14211"/>
                    </a:lnTo>
                    <a:lnTo>
                      <a:pt x="15116" y="13832"/>
                    </a:lnTo>
                    <a:lnTo>
                      <a:pt x="15116" y="14021"/>
                    </a:lnTo>
                    <a:lnTo>
                      <a:pt x="15130" y="14021"/>
                    </a:lnTo>
                    <a:lnTo>
                      <a:pt x="15130" y="14211"/>
                    </a:lnTo>
                    <a:lnTo>
                      <a:pt x="15145" y="14211"/>
                    </a:lnTo>
                    <a:lnTo>
                      <a:pt x="15175" y="14589"/>
                    </a:lnTo>
                    <a:lnTo>
                      <a:pt x="15175" y="1137"/>
                    </a:lnTo>
                    <a:lnTo>
                      <a:pt x="15145" y="1326"/>
                    </a:lnTo>
                    <a:lnTo>
                      <a:pt x="15101" y="1326"/>
                    </a:lnTo>
                    <a:lnTo>
                      <a:pt x="15101" y="1137"/>
                    </a:lnTo>
                    <a:lnTo>
                      <a:pt x="15116" y="1137"/>
                    </a:lnTo>
                    <a:lnTo>
                      <a:pt x="15116" y="947"/>
                    </a:lnTo>
                    <a:lnTo>
                      <a:pt x="15043" y="758"/>
                    </a:lnTo>
                    <a:lnTo>
                      <a:pt x="14977" y="947"/>
                    </a:lnTo>
                    <a:lnTo>
                      <a:pt x="14914" y="947"/>
                    </a:lnTo>
                    <a:lnTo>
                      <a:pt x="14849" y="1137"/>
                    </a:lnTo>
                    <a:lnTo>
                      <a:pt x="14805" y="1137"/>
                    </a:lnTo>
                    <a:lnTo>
                      <a:pt x="14738" y="947"/>
                    </a:lnTo>
                    <a:lnTo>
                      <a:pt x="14673" y="758"/>
                    </a:lnTo>
                    <a:lnTo>
                      <a:pt x="14611" y="758"/>
                    </a:lnTo>
                    <a:lnTo>
                      <a:pt x="14553" y="568"/>
                    </a:lnTo>
                    <a:lnTo>
                      <a:pt x="14517" y="568"/>
                    </a:lnTo>
                    <a:lnTo>
                      <a:pt x="14475" y="758"/>
                    </a:lnTo>
                    <a:lnTo>
                      <a:pt x="14428" y="758"/>
                    </a:lnTo>
                    <a:lnTo>
                      <a:pt x="14375" y="947"/>
                    </a:lnTo>
                    <a:lnTo>
                      <a:pt x="14346" y="947"/>
                    </a:lnTo>
                    <a:lnTo>
                      <a:pt x="14301" y="1042"/>
                    </a:lnTo>
                    <a:lnTo>
                      <a:pt x="14301" y="16295"/>
                    </a:lnTo>
                    <a:lnTo>
                      <a:pt x="14287" y="16295"/>
                    </a:lnTo>
                    <a:lnTo>
                      <a:pt x="14301" y="16484"/>
                    </a:lnTo>
                    <a:lnTo>
                      <a:pt x="14242" y="16484"/>
                    </a:lnTo>
                    <a:lnTo>
                      <a:pt x="14242" y="16295"/>
                    </a:lnTo>
                    <a:lnTo>
                      <a:pt x="14257" y="16295"/>
                    </a:lnTo>
                    <a:lnTo>
                      <a:pt x="14257" y="16105"/>
                    </a:lnTo>
                    <a:lnTo>
                      <a:pt x="14301" y="16105"/>
                    </a:lnTo>
                    <a:lnTo>
                      <a:pt x="14301" y="1042"/>
                    </a:lnTo>
                    <a:lnTo>
                      <a:pt x="14257" y="1137"/>
                    </a:lnTo>
                    <a:lnTo>
                      <a:pt x="14212" y="1137"/>
                    </a:lnTo>
                    <a:lnTo>
                      <a:pt x="14212" y="14211"/>
                    </a:lnTo>
                    <a:lnTo>
                      <a:pt x="14183" y="14211"/>
                    </a:lnTo>
                    <a:lnTo>
                      <a:pt x="14168" y="14400"/>
                    </a:lnTo>
                    <a:lnTo>
                      <a:pt x="14094" y="14400"/>
                    </a:lnTo>
                    <a:lnTo>
                      <a:pt x="14094" y="18568"/>
                    </a:lnTo>
                    <a:lnTo>
                      <a:pt x="14064" y="18758"/>
                    </a:lnTo>
                    <a:lnTo>
                      <a:pt x="14064" y="18568"/>
                    </a:lnTo>
                    <a:lnTo>
                      <a:pt x="14094" y="18568"/>
                    </a:lnTo>
                    <a:lnTo>
                      <a:pt x="14094" y="14400"/>
                    </a:lnTo>
                    <a:lnTo>
                      <a:pt x="14079" y="14400"/>
                    </a:lnTo>
                    <a:lnTo>
                      <a:pt x="14079" y="17811"/>
                    </a:lnTo>
                    <a:lnTo>
                      <a:pt x="14050" y="18184"/>
                    </a:lnTo>
                    <a:lnTo>
                      <a:pt x="14035" y="18379"/>
                    </a:lnTo>
                    <a:lnTo>
                      <a:pt x="14039" y="18379"/>
                    </a:lnTo>
                    <a:lnTo>
                      <a:pt x="14050" y="18568"/>
                    </a:lnTo>
                    <a:lnTo>
                      <a:pt x="14050" y="18758"/>
                    </a:lnTo>
                    <a:lnTo>
                      <a:pt x="14020" y="18947"/>
                    </a:lnTo>
                    <a:lnTo>
                      <a:pt x="14005" y="18947"/>
                    </a:lnTo>
                    <a:lnTo>
                      <a:pt x="13990" y="18758"/>
                    </a:lnTo>
                    <a:lnTo>
                      <a:pt x="13976" y="18758"/>
                    </a:lnTo>
                    <a:lnTo>
                      <a:pt x="13976" y="18568"/>
                    </a:lnTo>
                    <a:lnTo>
                      <a:pt x="13990" y="18758"/>
                    </a:lnTo>
                    <a:lnTo>
                      <a:pt x="14005" y="18758"/>
                    </a:lnTo>
                    <a:lnTo>
                      <a:pt x="14005" y="18947"/>
                    </a:lnTo>
                    <a:lnTo>
                      <a:pt x="14035" y="18758"/>
                    </a:lnTo>
                    <a:lnTo>
                      <a:pt x="14050" y="18758"/>
                    </a:lnTo>
                    <a:lnTo>
                      <a:pt x="14050" y="18568"/>
                    </a:lnTo>
                    <a:lnTo>
                      <a:pt x="13990" y="18568"/>
                    </a:lnTo>
                    <a:lnTo>
                      <a:pt x="13990" y="18379"/>
                    </a:lnTo>
                    <a:lnTo>
                      <a:pt x="13946" y="18379"/>
                    </a:lnTo>
                    <a:lnTo>
                      <a:pt x="13946" y="18189"/>
                    </a:lnTo>
                    <a:lnTo>
                      <a:pt x="13887" y="18189"/>
                    </a:lnTo>
                    <a:lnTo>
                      <a:pt x="13881" y="18152"/>
                    </a:lnTo>
                    <a:lnTo>
                      <a:pt x="13883" y="18189"/>
                    </a:lnTo>
                    <a:lnTo>
                      <a:pt x="13905" y="18379"/>
                    </a:lnTo>
                    <a:lnTo>
                      <a:pt x="13916" y="18568"/>
                    </a:lnTo>
                    <a:lnTo>
                      <a:pt x="13931" y="18505"/>
                    </a:lnTo>
                    <a:lnTo>
                      <a:pt x="13931" y="18568"/>
                    </a:lnTo>
                    <a:lnTo>
                      <a:pt x="13916" y="18568"/>
                    </a:lnTo>
                    <a:lnTo>
                      <a:pt x="13872" y="18758"/>
                    </a:lnTo>
                    <a:lnTo>
                      <a:pt x="13679" y="18758"/>
                    </a:lnTo>
                    <a:lnTo>
                      <a:pt x="13666" y="18568"/>
                    </a:lnTo>
                    <a:lnTo>
                      <a:pt x="13635" y="18206"/>
                    </a:lnTo>
                    <a:lnTo>
                      <a:pt x="13635" y="18758"/>
                    </a:lnTo>
                    <a:lnTo>
                      <a:pt x="13613" y="18947"/>
                    </a:lnTo>
                    <a:lnTo>
                      <a:pt x="13589" y="18947"/>
                    </a:lnTo>
                    <a:lnTo>
                      <a:pt x="13562" y="19137"/>
                    </a:lnTo>
                    <a:lnTo>
                      <a:pt x="13531" y="19137"/>
                    </a:lnTo>
                    <a:lnTo>
                      <a:pt x="13517" y="18947"/>
                    </a:lnTo>
                    <a:lnTo>
                      <a:pt x="13546" y="18947"/>
                    </a:lnTo>
                    <a:lnTo>
                      <a:pt x="13561" y="18758"/>
                    </a:lnTo>
                    <a:lnTo>
                      <a:pt x="13635" y="18758"/>
                    </a:lnTo>
                    <a:lnTo>
                      <a:pt x="13635" y="18206"/>
                    </a:lnTo>
                    <a:lnTo>
                      <a:pt x="13634" y="18189"/>
                    </a:lnTo>
                    <a:lnTo>
                      <a:pt x="13591" y="18189"/>
                    </a:lnTo>
                    <a:lnTo>
                      <a:pt x="13576" y="18000"/>
                    </a:lnTo>
                    <a:lnTo>
                      <a:pt x="13666" y="18000"/>
                    </a:lnTo>
                    <a:lnTo>
                      <a:pt x="13723" y="17811"/>
                    </a:lnTo>
                    <a:lnTo>
                      <a:pt x="13739" y="17811"/>
                    </a:lnTo>
                    <a:lnTo>
                      <a:pt x="13739" y="18000"/>
                    </a:lnTo>
                    <a:lnTo>
                      <a:pt x="13857" y="18000"/>
                    </a:lnTo>
                    <a:lnTo>
                      <a:pt x="13881" y="18152"/>
                    </a:lnTo>
                    <a:lnTo>
                      <a:pt x="13872" y="18000"/>
                    </a:lnTo>
                    <a:lnTo>
                      <a:pt x="13887" y="17811"/>
                    </a:lnTo>
                    <a:lnTo>
                      <a:pt x="13754" y="17811"/>
                    </a:lnTo>
                    <a:lnTo>
                      <a:pt x="13754" y="17621"/>
                    </a:lnTo>
                    <a:lnTo>
                      <a:pt x="13739" y="17621"/>
                    </a:lnTo>
                    <a:lnTo>
                      <a:pt x="13739" y="17432"/>
                    </a:lnTo>
                    <a:lnTo>
                      <a:pt x="13768" y="17242"/>
                    </a:lnTo>
                    <a:lnTo>
                      <a:pt x="13783" y="17242"/>
                    </a:lnTo>
                    <a:lnTo>
                      <a:pt x="13816" y="17432"/>
                    </a:lnTo>
                    <a:lnTo>
                      <a:pt x="13883" y="17621"/>
                    </a:lnTo>
                    <a:lnTo>
                      <a:pt x="13916" y="17811"/>
                    </a:lnTo>
                    <a:lnTo>
                      <a:pt x="13961" y="17811"/>
                    </a:lnTo>
                    <a:lnTo>
                      <a:pt x="13976" y="18000"/>
                    </a:lnTo>
                    <a:lnTo>
                      <a:pt x="13990" y="18000"/>
                    </a:lnTo>
                    <a:lnTo>
                      <a:pt x="14005" y="18189"/>
                    </a:lnTo>
                    <a:lnTo>
                      <a:pt x="14005" y="18000"/>
                    </a:lnTo>
                    <a:lnTo>
                      <a:pt x="14020" y="18000"/>
                    </a:lnTo>
                    <a:lnTo>
                      <a:pt x="14050" y="17811"/>
                    </a:lnTo>
                    <a:lnTo>
                      <a:pt x="14079" y="17811"/>
                    </a:lnTo>
                    <a:lnTo>
                      <a:pt x="14079" y="14400"/>
                    </a:lnTo>
                    <a:lnTo>
                      <a:pt x="14070" y="14400"/>
                    </a:lnTo>
                    <a:lnTo>
                      <a:pt x="14039" y="14211"/>
                    </a:lnTo>
                    <a:lnTo>
                      <a:pt x="14035" y="14021"/>
                    </a:lnTo>
                    <a:lnTo>
                      <a:pt x="14050" y="13832"/>
                    </a:lnTo>
                    <a:lnTo>
                      <a:pt x="14064" y="13832"/>
                    </a:lnTo>
                    <a:lnTo>
                      <a:pt x="14064" y="13879"/>
                    </a:lnTo>
                    <a:lnTo>
                      <a:pt x="14050" y="13939"/>
                    </a:lnTo>
                    <a:lnTo>
                      <a:pt x="14050" y="14000"/>
                    </a:lnTo>
                    <a:lnTo>
                      <a:pt x="14079" y="14000"/>
                    </a:lnTo>
                    <a:lnTo>
                      <a:pt x="14094" y="13939"/>
                    </a:lnTo>
                    <a:lnTo>
                      <a:pt x="14124" y="13939"/>
                    </a:lnTo>
                    <a:lnTo>
                      <a:pt x="14109" y="13879"/>
                    </a:lnTo>
                    <a:lnTo>
                      <a:pt x="14079" y="13818"/>
                    </a:lnTo>
                    <a:lnTo>
                      <a:pt x="14064" y="13818"/>
                    </a:lnTo>
                    <a:lnTo>
                      <a:pt x="14064" y="13642"/>
                    </a:lnTo>
                    <a:lnTo>
                      <a:pt x="14109" y="13453"/>
                    </a:lnTo>
                    <a:lnTo>
                      <a:pt x="14109" y="13642"/>
                    </a:lnTo>
                    <a:lnTo>
                      <a:pt x="14124" y="13642"/>
                    </a:lnTo>
                    <a:lnTo>
                      <a:pt x="14124" y="13832"/>
                    </a:lnTo>
                    <a:lnTo>
                      <a:pt x="14146" y="13832"/>
                    </a:lnTo>
                    <a:lnTo>
                      <a:pt x="14190" y="14021"/>
                    </a:lnTo>
                    <a:lnTo>
                      <a:pt x="14212" y="14021"/>
                    </a:lnTo>
                    <a:lnTo>
                      <a:pt x="14212" y="1137"/>
                    </a:lnTo>
                    <a:lnTo>
                      <a:pt x="14183" y="947"/>
                    </a:lnTo>
                    <a:lnTo>
                      <a:pt x="14168" y="947"/>
                    </a:lnTo>
                    <a:lnTo>
                      <a:pt x="14183" y="758"/>
                    </a:lnTo>
                    <a:lnTo>
                      <a:pt x="14161" y="758"/>
                    </a:lnTo>
                    <a:lnTo>
                      <a:pt x="14161" y="13547"/>
                    </a:lnTo>
                    <a:lnTo>
                      <a:pt x="14153" y="13642"/>
                    </a:lnTo>
                    <a:lnTo>
                      <a:pt x="14153" y="13453"/>
                    </a:lnTo>
                    <a:lnTo>
                      <a:pt x="14161" y="13547"/>
                    </a:lnTo>
                    <a:lnTo>
                      <a:pt x="14161" y="758"/>
                    </a:lnTo>
                    <a:lnTo>
                      <a:pt x="14103" y="758"/>
                    </a:lnTo>
                    <a:lnTo>
                      <a:pt x="14064" y="568"/>
                    </a:lnTo>
                    <a:lnTo>
                      <a:pt x="14035" y="568"/>
                    </a:lnTo>
                    <a:lnTo>
                      <a:pt x="13961" y="751"/>
                    </a:lnTo>
                    <a:lnTo>
                      <a:pt x="13961" y="12884"/>
                    </a:lnTo>
                    <a:lnTo>
                      <a:pt x="13946" y="12884"/>
                    </a:lnTo>
                    <a:lnTo>
                      <a:pt x="13961" y="12695"/>
                    </a:lnTo>
                    <a:lnTo>
                      <a:pt x="13961" y="751"/>
                    </a:lnTo>
                    <a:lnTo>
                      <a:pt x="13958" y="758"/>
                    </a:lnTo>
                    <a:lnTo>
                      <a:pt x="13887" y="568"/>
                    </a:lnTo>
                    <a:lnTo>
                      <a:pt x="13827" y="568"/>
                    </a:lnTo>
                    <a:lnTo>
                      <a:pt x="13783" y="379"/>
                    </a:lnTo>
                    <a:lnTo>
                      <a:pt x="13783" y="14400"/>
                    </a:lnTo>
                    <a:lnTo>
                      <a:pt x="13724" y="14400"/>
                    </a:lnTo>
                    <a:lnTo>
                      <a:pt x="13724" y="17242"/>
                    </a:lnTo>
                    <a:lnTo>
                      <a:pt x="13709" y="17432"/>
                    </a:lnTo>
                    <a:lnTo>
                      <a:pt x="13724" y="17432"/>
                    </a:lnTo>
                    <a:lnTo>
                      <a:pt x="13724" y="17621"/>
                    </a:lnTo>
                    <a:lnTo>
                      <a:pt x="13709" y="17621"/>
                    </a:lnTo>
                    <a:lnTo>
                      <a:pt x="13709" y="17432"/>
                    </a:lnTo>
                    <a:lnTo>
                      <a:pt x="13641" y="17432"/>
                    </a:lnTo>
                    <a:lnTo>
                      <a:pt x="13629" y="17621"/>
                    </a:lnTo>
                    <a:lnTo>
                      <a:pt x="13605" y="17621"/>
                    </a:lnTo>
                    <a:lnTo>
                      <a:pt x="13591" y="17811"/>
                    </a:lnTo>
                    <a:lnTo>
                      <a:pt x="13576" y="17811"/>
                    </a:lnTo>
                    <a:lnTo>
                      <a:pt x="13576" y="17621"/>
                    </a:lnTo>
                    <a:lnTo>
                      <a:pt x="13561" y="17621"/>
                    </a:lnTo>
                    <a:lnTo>
                      <a:pt x="13561" y="18000"/>
                    </a:lnTo>
                    <a:lnTo>
                      <a:pt x="13546" y="18189"/>
                    </a:lnTo>
                    <a:lnTo>
                      <a:pt x="13457" y="18189"/>
                    </a:lnTo>
                    <a:lnTo>
                      <a:pt x="13443" y="18379"/>
                    </a:lnTo>
                    <a:lnTo>
                      <a:pt x="13517" y="18379"/>
                    </a:lnTo>
                    <a:lnTo>
                      <a:pt x="13561" y="18568"/>
                    </a:lnTo>
                    <a:lnTo>
                      <a:pt x="13517" y="18568"/>
                    </a:lnTo>
                    <a:lnTo>
                      <a:pt x="13517" y="18758"/>
                    </a:lnTo>
                    <a:lnTo>
                      <a:pt x="13428" y="18758"/>
                    </a:lnTo>
                    <a:lnTo>
                      <a:pt x="13428" y="18947"/>
                    </a:lnTo>
                    <a:lnTo>
                      <a:pt x="13398" y="18947"/>
                    </a:lnTo>
                    <a:lnTo>
                      <a:pt x="13398" y="19137"/>
                    </a:lnTo>
                    <a:lnTo>
                      <a:pt x="13369" y="19137"/>
                    </a:lnTo>
                    <a:lnTo>
                      <a:pt x="13369" y="18947"/>
                    </a:lnTo>
                    <a:lnTo>
                      <a:pt x="13354" y="18947"/>
                    </a:lnTo>
                    <a:lnTo>
                      <a:pt x="13221" y="18758"/>
                    </a:lnTo>
                    <a:lnTo>
                      <a:pt x="13221" y="18947"/>
                    </a:lnTo>
                    <a:lnTo>
                      <a:pt x="13058" y="18947"/>
                    </a:lnTo>
                    <a:lnTo>
                      <a:pt x="13015" y="18758"/>
                    </a:lnTo>
                    <a:lnTo>
                      <a:pt x="12939" y="18758"/>
                    </a:lnTo>
                    <a:lnTo>
                      <a:pt x="12954" y="18568"/>
                    </a:lnTo>
                    <a:lnTo>
                      <a:pt x="12924" y="18568"/>
                    </a:lnTo>
                    <a:lnTo>
                      <a:pt x="12924" y="17811"/>
                    </a:lnTo>
                    <a:lnTo>
                      <a:pt x="12961" y="17811"/>
                    </a:lnTo>
                    <a:lnTo>
                      <a:pt x="13006" y="17621"/>
                    </a:lnTo>
                    <a:lnTo>
                      <a:pt x="13028" y="17621"/>
                    </a:lnTo>
                    <a:lnTo>
                      <a:pt x="13028" y="17811"/>
                    </a:lnTo>
                    <a:lnTo>
                      <a:pt x="13043" y="17811"/>
                    </a:lnTo>
                    <a:lnTo>
                      <a:pt x="13045" y="18000"/>
                    </a:lnTo>
                    <a:lnTo>
                      <a:pt x="13055" y="18189"/>
                    </a:lnTo>
                    <a:lnTo>
                      <a:pt x="13058" y="18379"/>
                    </a:lnTo>
                    <a:lnTo>
                      <a:pt x="13043" y="18568"/>
                    </a:lnTo>
                    <a:lnTo>
                      <a:pt x="13102" y="18568"/>
                    </a:lnTo>
                    <a:lnTo>
                      <a:pt x="13132" y="18379"/>
                    </a:lnTo>
                    <a:lnTo>
                      <a:pt x="13117" y="18379"/>
                    </a:lnTo>
                    <a:lnTo>
                      <a:pt x="13206" y="18189"/>
                    </a:lnTo>
                    <a:lnTo>
                      <a:pt x="13221" y="18189"/>
                    </a:lnTo>
                    <a:lnTo>
                      <a:pt x="13221" y="18379"/>
                    </a:lnTo>
                    <a:lnTo>
                      <a:pt x="13250" y="18379"/>
                    </a:lnTo>
                    <a:lnTo>
                      <a:pt x="13283" y="18568"/>
                    </a:lnTo>
                    <a:lnTo>
                      <a:pt x="13369" y="18568"/>
                    </a:lnTo>
                    <a:lnTo>
                      <a:pt x="13370" y="18379"/>
                    </a:lnTo>
                    <a:lnTo>
                      <a:pt x="13375" y="18189"/>
                    </a:lnTo>
                    <a:lnTo>
                      <a:pt x="13413" y="18189"/>
                    </a:lnTo>
                    <a:lnTo>
                      <a:pt x="13428" y="18000"/>
                    </a:lnTo>
                    <a:lnTo>
                      <a:pt x="13457" y="18000"/>
                    </a:lnTo>
                    <a:lnTo>
                      <a:pt x="13457" y="17811"/>
                    </a:lnTo>
                    <a:lnTo>
                      <a:pt x="13398" y="17811"/>
                    </a:lnTo>
                    <a:lnTo>
                      <a:pt x="13398" y="18000"/>
                    </a:lnTo>
                    <a:lnTo>
                      <a:pt x="13264" y="18000"/>
                    </a:lnTo>
                    <a:lnTo>
                      <a:pt x="13296" y="17811"/>
                    </a:lnTo>
                    <a:lnTo>
                      <a:pt x="13309" y="17621"/>
                    </a:lnTo>
                    <a:lnTo>
                      <a:pt x="13332" y="17621"/>
                    </a:lnTo>
                    <a:lnTo>
                      <a:pt x="13376" y="17811"/>
                    </a:lnTo>
                    <a:lnTo>
                      <a:pt x="13398" y="17811"/>
                    </a:lnTo>
                    <a:lnTo>
                      <a:pt x="13398" y="17621"/>
                    </a:lnTo>
                    <a:lnTo>
                      <a:pt x="13354" y="17621"/>
                    </a:lnTo>
                    <a:lnTo>
                      <a:pt x="13369" y="17432"/>
                    </a:lnTo>
                    <a:lnTo>
                      <a:pt x="13398" y="17621"/>
                    </a:lnTo>
                    <a:lnTo>
                      <a:pt x="13428" y="17621"/>
                    </a:lnTo>
                    <a:lnTo>
                      <a:pt x="13487" y="17811"/>
                    </a:lnTo>
                    <a:lnTo>
                      <a:pt x="13533" y="17811"/>
                    </a:lnTo>
                    <a:lnTo>
                      <a:pt x="13560" y="18000"/>
                    </a:lnTo>
                    <a:lnTo>
                      <a:pt x="13561" y="18000"/>
                    </a:lnTo>
                    <a:lnTo>
                      <a:pt x="13561" y="17432"/>
                    </a:lnTo>
                    <a:lnTo>
                      <a:pt x="13531" y="17432"/>
                    </a:lnTo>
                    <a:lnTo>
                      <a:pt x="13517" y="17242"/>
                    </a:lnTo>
                    <a:lnTo>
                      <a:pt x="13502" y="17242"/>
                    </a:lnTo>
                    <a:lnTo>
                      <a:pt x="13502" y="17053"/>
                    </a:lnTo>
                    <a:lnTo>
                      <a:pt x="13517" y="17053"/>
                    </a:lnTo>
                    <a:lnTo>
                      <a:pt x="13531" y="17242"/>
                    </a:lnTo>
                    <a:lnTo>
                      <a:pt x="13546" y="17242"/>
                    </a:lnTo>
                    <a:lnTo>
                      <a:pt x="13561" y="17432"/>
                    </a:lnTo>
                    <a:lnTo>
                      <a:pt x="13561" y="17242"/>
                    </a:lnTo>
                    <a:lnTo>
                      <a:pt x="13694" y="17242"/>
                    </a:lnTo>
                    <a:lnTo>
                      <a:pt x="13724" y="17053"/>
                    </a:lnTo>
                    <a:lnTo>
                      <a:pt x="13724" y="14400"/>
                    </a:lnTo>
                    <a:lnTo>
                      <a:pt x="13657" y="14400"/>
                    </a:lnTo>
                    <a:lnTo>
                      <a:pt x="13591" y="14290"/>
                    </a:lnTo>
                    <a:lnTo>
                      <a:pt x="13591" y="15916"/>
                    </a:lnTo>
                    <a:lnTo>
                      <a:pt x="13546" y="16295"/>
                    </a:lnTo>
                    <a:lnTo>
                      <a:pt x="13502" y="15916"/>
                    </a:lnTo>
                    <a:lnTo>
                      <a:pt x="13502" y="15726"/>
                    </a:lnTo>
                    <a:lnTo>
                      <a:pt x="13524" y="15726"/>
                    </a:lnTo>
                    <a:lnTo>
                      <a:pt x="13568" y="15916"/>
                    </a:lnTo>
                    <a:lnTo>
                      <a:pt x="13591" y="15916"/>
                    </a:lnTo>
                    <a:lnTo>
                      <a:pt x="13591" y="14290"/>
                    </a:lnTo>
                    <a:lnTo>
                      <a:pt x="13543" y="14211"/>
                    </a:lnTo>
                    <a:lnTo>
                      <a:pt x="13457" y="14137"/>
                    </a:lnTo>
                    <a:lnTo>
                      <a:pt x="13457" y="15537"/>
                    </a:lnTo>
                    <a:lnTo>
                      <a:pt x="13443" y="15537"/>
                    </a:lnTo>
                    <a:lnTo>
                      <a:pt x="13428" y="15726"/>
                    </a:lnTo>
                    <a:lnTo>
                      <a:pt x="13457" y="15726"/>
                    </a:lnTo>
                    <a:lnTo>
                      <a:pt x="13457" y="15916"/>
                    </a:lnTo>
                    <a:lnTo>
                      <a:pt x="13433" y="15916"/>
                    </a:lnTo>
                    <a:lnTo>
                      <a:pt x="13413" y="16105"/>
                    </a:lnTo>
                    <a:lnTo>
                      <a:pt x="13413" y="15916"/>
                    </a:lnTo>
                    <a:lnTo>
                      <a:pt x="13428" y="15916"/>
                    </a:lnTo>
                    <a:lnTo>
                      <a:pt x="13428" y="15726"/>
                    </a:lnTo>
                    <a:lnTo>
                      <a:pt x="13398" y="15726"/>
                    </a:lnTo>
                    <a:lnTo>
                      <a:pt x="13383" y="15537"/>
                    </a:lnTo>
                    <a:lnTo>
                      <a:pt x="13324" y="15537"/>
                    </a:lnTo>
                    <a:lnTo>
                      <a:pt x="13324" y="15347"/>
                    </a:lnTo>
                    <a:lnTo>
                      <a:pt x="13339" y="15347"/>
                    </a:lnTo>
                    <a:lnTo>
                      <a:pt x="13354" y="15537"/>
                    </a:lnTo>
                    <a:lnTo>
                      <a:pt x="13369" y="15347"/>
                    </a:lnTo>
                    <a:lnTo>
                      <a:pt x="13383" y="15347"/>
                    </a:lnTo>
                    <a:lnTo>
                      <a:pt x="13383" y="15537"/>
                    </a:lnTo>
                    <a:lnTo>
                      <a:pt x="13428" y="15537"/>
                    </a:lnTo>
                    <a:lnTo>
                      <a:pt x="13428" y="15347"/>
                    </a:lnTo>
                    <a:lnTo>
                      <a:pt x="13457" y="15347"/>
                    </a:lnTo>
                    <a:lnTo>
                      <a:pt x="13457" y="14137"/>
                    </a:lnTo>
                    <a:lnTo>
                      <a:pt x="13324" y="14021"/>
                    </a:lnTo>
                    <a:lnTo>
                      <a:pt x="13251" y="14021"/>
                    </a:lnTo>
                    <a:lnTo>
                      <a:pt x="13221" y="14211"/>
                    </a:lnTo>
                    <a:lnTo>
                      <a:pt x="13221" y="14021"/>
                    </a:lnTo>
                    <a:lnTo>
                      <a:pt x="13222" y="14021"/>
                    </a:lnTo>
                    <a:lnTo>
                      <a:pt x="13227" y="13832"/>
                    </a:lnTo>
                    <a:lnTo>
                      <a:pt x="13235" y="13642"/>
                    </a:lnTo>
                    <a:lnTo>
                      <a:pt x="13191" y="13453"/>
                    </a:lnTo>
                    <a:lnTo>
                      <a:pt x="13358" y="13263"/>
                    </a:lnTo>
                    <a:lnTo>
                      <a:pt x="13498" y="13453"/>
                    </a:lnTo>
                    <a:lnTo>
                      <a:pt x="13632" y="13832"/>
                    </a:lnTo>
                    <a:lnTo>
                      <a:pt x="13783" y="14400"/>
                    </a:lnTo>
                    <a:lnTo>
                      <a:pt x="13783" y="379"/>
                    </a:lnTo>
                    <a:lnTo>
                      <a:pt x="13604" y="379"/>
                    </a:lnTo>
                    <a:lnTo>
                      <a:pt x="13546" y="568"/>
                    </a:lnTo>
                    <a:lnTo>
                      <a:pt x="13457" y="568"/>
                    </a:lnTo>
                    <a:lnTo>
                      <a:pt x="13435" y="758"/>
                    </a:lnTo>
                    <a:lnTo>
                      <a:pt x="13265" y="758"/>
                    </a:lnTo>
                    <a:lnTo>
                      <a:pt x="13187" y="568"/>
                    </a:lnTo>
                    <a:lnTo>
                      <a:pt x="13106" y="379"/>
                    </a:lnTo>
                    <a:lnTo>
                      <a:pt x="13073" y="379"/>
                    </a:lnTo>
                    <a:lnTo>
                      <a:pt x="13073" y="15726"/>
                    </a:lnTo>
                    <a:lnTo>
                      <a:pt x="13043" y="15916"/>
                    </a:lnTo>
                    <a:lnTo>
                      <a:pt x="13043" y="15537"/>
                    </a:lnTo>
                    <a:lnTo>
                      <a:pt x="13073" y="15537"/>
                    </a:lnTo>
                    <a:lnTo>
                      <a:pt x="13073" y="379"/>
                    </a:lnTo>
                    <a:lnTo>
                      <a:pt x="13034" y="379"/>
                    </a:lnTo>
                    <a:lnTo>
                      <a:pt x="13034" y="15537"/>
                    </a:lnTo>
                    <a:lnTo>
                      <a:pt x="13032" y="15537"/>
                    </a:lnTo>
                    <a:lnTo>
                      <a:pt x="13028" y="15458"/>
                    </a:lnTo>
                    <a:lnTo>
                      <a:pt x="13028" y="15916"/>
                    </a:lnTo>
                    <a:lnTo>
                      <a:pt x="13013" y="15726"/>
                    </a:lnTo>
                    <a:lnTo>
                      <a:pt x="13028" y="15726"/>
                    </a:lnTo>
                    <a:lnTo>
                      <a:pt x="13028" y="15458"/>
                    </a:lnTo>
                    <a:lnTo>
                      <a:pt x="13024" y="15382"/>
                    </a:lnTo>
                    <a:lnTo>
                      <a:pt x="13034" y="15537"/>
                    </a:lnTo>
                    <a:lnTo>
                      <a:pt x="13034" y="379"/>
                    </a:lnTo>
                    <a:lnTo>
                      <a:pt x="13022" y="379"/>
                    </a:lnTo>
                    <a:lnTo>
                      <a:pt x="13022" y="15347"/>
                    </a:lnTo>
                    <a:lnTo>
                      <a:pt x="13016" y="15347"/>
                    </a:lnTo>
                    <a:lnTo>
                      <a:pt x="13013" y="15158"/>
                    </a:lnTo>
                    <a:lnTo>
                      <a:pt x="13022" y="15347"/>
                    </a:lnTo>
                    <a:lnTo>
                      <a:pt x="13022" y="379"/>
                    </a:lnTo>
                    <a:lnTo>
                      <a:pt x="12924" y="379"/>
                    </a:lnTo>
                    <a:lnTo>
                      <a:pt x="12924" y="16105"/>
                    </a:lnTo>
                    <a:lnTo>
                      <a:pt x="12895" y="16105"/>
                    </a:lnTo>
                    <a:lnTo>
                      <a:pt x="12910" y="16295"/>
                    </a:lnTo>
                    <a:lnTo>
                      <a:pt x="12924" y="16295"/>
                    </a:lnTo>
                    <a:lnTo>
                      <a:pt x="12924" y="16484"/>
                    </a:lnTo>
                    <a:lnTo>
                      <a:pt x="12910" y="16484"/>
                    </a:lnTo>
                    <a:lnTo>
                      <a:pt x="12910" y="18758"/>
                    </a:lnTo>
                    <a:lnTo>
                      <a:pt x="12895" y="18758"/>
                    </a:lnTo>
                    <a:lnTo>
                      <a:pt x="12880" y="18568"/>
                    </a:lnTo>
                    <a:lnTo>
                      <a:pt x="12910" y="18568"/>
                    </a:lnTo>
                    <a:lnTo>
                      <a:pt x="12910" y="18000"/>
                    </a:lnTo>
                    <a:lnTo>
                      <a:pt x="12896" y="18000"/>
                    </a:lnTo>
                    <a:lnTo>
                      <a:pt x="12864" y="18379"/>
                    </a:lnTo>
                    <a:lnTo>
                      <a:pt x="12821" y="18379"/>
                    </a:lnTo>
                    <a:lnTo>
                      <a:pt x="12779" y="18189"/>
                    </a:lnTo>
                    <a:lnTo>
                      <a:pt x="12710" y="18023"/>
                    </a:lnTo>
                    <a:lnTo>
                      <a:pt x="12710" y="18758"/>
                    </a:lnTo>
                    <a:lnTo>
                      <a:pt x="12614" y="18758"/>
                    </a:lnTo>
                    <a:lnTo>
                      <a:pt x="12614" y="18568"/>
                    </a:lnTo>
                    <a:lnTo>
                      <a:pt x="12628" y="18379"/>
                    </a:lnTo>
                    <a:lnTo>
                      <a:pt x="12658" y="18379"/>
                    </a:lnTo>
                    <a:lnTo>
                      <a:pt x="12643" y="18568"/>
                    </a:lnTo>
                    <a:lnTo>
                      <a:pt x="12665" y="18568"/>
                    </a:lnTo>
                    <a:lnTo>
                      <a:pt x="12710" y="18758"/>
                    </a:lnTo>
                    <a:lnTo>
                      <a:pt x="12710" y="18023"/>
                    </a:lnTo>
                    <a:lnTo>
                      <a:pt x="12700" y="18000"/>
                    </a:lnTo>
                    <a:lnTo>
                      <a:pt x="12658" y="18000"/>
                    </a:lnTo>
                    <a:lnTo>
                      <a:pt x="12683" y="17811"/>
                    </a:lnTo>
                    <a:lnTo>
                      <a:pt x="12737" y="17811"/>
                    </a:lnTo>
                    <a:lnTo>
                      <a:pt x="12762" y="17621"/>
                    </a:lnTo>
                    <a:lnTo>
                      <a:pt x="12797" y="17811"/>
                    </a:lnTo>
                    <a:lnTo>
                      <a:pt x="12874" y="17811"/>
                    </a:lnTo>
                    <a:lnTo>
                      <a:pt x="12910" y="18000"/>
                    </a:lnTo>
                    <a:lnTo>
                      <a:pt x="12910" y="16484"/>
                    </a:lnTo>
                    <a:lnTo>
                      <a:pt x="12850" y="16484"/>
                    </a:lnTo>
                    <a:lnTo>
                      <a:pt x="12836" y="16295"/>
                    </a:lnTo>
                    <a:lnTo>
                      <a:pt x="12850" y="16105"/>
                    </a:lnTo>
                    <a:lnTo>
                      <a:pt x="12850" y="16295"/>
                    </a:lnTo>
                    <a:lnTo>
                      <a:pt x="12880" y="16295"/>
                    </a:lnTo>
                    <a:lnTo>
                      <a:pt x="12895" y="16105"/>
                    </a:lnTo>
                    <a:lnTo>
                      <a:pt x="12865" y="16105"/>
                    </a:lnTo>
                    <a:lnTo>
                      <a:pt x="12880" y="15916"/>
                    </a:lnTo>
                    <a:lnTo>
                      <a:pt x="12806" y="15916"/>
                    </a:lnTo>
                    <a:lnTo>
                      <a:pt x="12806" y="15537"/>
                    </a:lnTo>
                    <a:lnTo>
                      <a:pt x="12821" y="15537"/>
                    </a:lnTo>
                    <a:lnTo>
                      <a:pt x="12836" y="15726"/>
                    </a:lnTo>
                    <a:lnTo>
                      <a:pt x="12910" y="15726"/>
                    </a:lnTo>
                    <a:lnTo>
                      <a:pt x="12910" y="15916"/>
                    </a:lnTo>
                    <a:lnTo>
                      <a:pt x="12924" y="15916"/>
                    </a:lnTo>
                    <a:lnTo>
                      <a:pt x="12924" y="379"/>
                    </a:lnTo>
                    <a:lnTo>
                      <a:pt x="12910" y="379"/>
                    </a:lnTo>
                    <a:lnTo>
                      <a:pt x="12910" y="568"/>
                    </a:lnTo>
                    <a:lnTo>
                      <a:pt x="12895" y="379"/>
                    </a:lnTo>
                    <a:lnTo>
                      <a:pt x="12791" y="379"/>
                    </a:lnTo>
                    <a:lnTo>
                      <a:pt x="12791" y="271"/>
                    </a:lnTo>
                    <a:lnTo>
                      <a:pt x="12776" y="271"/>
                    </a:lnTo>
                    <a:lnTo>
                      <a:pt x="12776" y="13832"/>
                    </a:lnTo>
                    <a:lnTo>
                      <a:pt x="12678" y="13832"/>
                    </a:lnTo>
                    <a:lnTo>
                      <a:pt x="12624" y="14021"/>
                    </a:lnTo>
                    <a:lnTo>
                      <a:pt x="12569" y="14021"/>
                    </a:lnTo>
                    <a:lnTo>
                      <a:pt x="12554" y="13768"/>
                    </a:lnTo>
                    <a:lnTo>
                      <a:pt x="12554" y="18379"/>
                    </a:lnTo>
                    <a:lnTo>
                      <a:pt x="12510" y="18189"/>
                    </a:lnTo>
                    <a:lnTo>
                      <a:pt x="12554" y="18189"/>
                    </a:lnTo>
                    <a:lnTo>
                      <a:pt x="12554" y="13768"/>
                    </a:lnTo>
                    <a:lnTo>
                      <a:pt x="12525" y="13263"/>
                    </a:lnTo>
                    <a:lnTo>
                      <a:pt x="12702" y="13074"/>
                    </a:lnTo>
                    <a:lnTo>
                      <a:pt x="12745" y="13453"/>
                    </a:lnTo>
                    <a:lnTo>
                      <a:pt x="12763" y="13642"/>
                    </a:lnTo>
                    <a:lnTo>
                      <a:pt x="12776" y="13832"/>
                    </a:lnTo>
                    <a:lnTo>
                      <a:pt x="12776" y="271"/>
                    </a:lnTo>
                    <a:lnTo>
                      <a:pt x="12747" y="332"/>
                    </a:lnTo>
                    <a:lnTo>
                      <a:pt x="12770" y="379"/>
                    </a:lnTo>
                    <a:lnTo>
                      <a:pt x="12747" y="379"/>
                    </a:lnTo>
                    <a:lnTo>
                      <a:pt x="12700" y="189"/>
                    </a:lnTo>
                    <a:lnTo>
                      <a:pt x="12651" y="189"/>
                    </a:lnTo>
                    <a:lnTo>
                      <a:pt x="12601" y="0"/>
                    </a:lnTo>
                    <a:lnTo>
                      <a:pt x="12406" y="0"/>
                    </a:lnTo>
                    <a:lnTo>
                      <a:pt x="12404" y="189"/>
                    </a:lnTo>
                    <a:lnTo>
                      <a:pt x="12399" y="189"/>
                    </a:lnTo>
                    <a:lnTo>
                      <a:pt x="12394" y="379"/>
                    </a:lnTo>
                    <a:lnTo>
                      <a:pt x="12392" y="568"/>
                    </a:lnTo>
                    <a:lnTo>
                      <a:pt x="12358" y="379"/>
                    </a:lnTo>
                    <a:lnTo>
                      <a:pt x="12327" y="379"/>
                    </a:lnTo>
                    <a:lnTo>
                      <a:pt x="12298" y="189"/>
                    </a:lnTo>
                    <a:lnTo>
                      <a:pt x="12278" y="189"/>
                    </a:lnTo>
                    <a:lnTo>
                      <a:pt x="12288" y="150"/>
                    </a:lnTo>
                    <a:lnTo>
                      <a:pt x="12273" y="150"/>
                    </a:lnTo>
                    <a:lnTo>
                      <a:pt x="12273" y="211"/>
                    </a:lnTo>
                    <a:lnTo>
                      <a:pt x="12258" y="211"/>
                    </a:lnTo>
                    <a:lnTo>
                      <a:pt x="12243" y="271"/>
                    </a:lnTo>
                    <a:lnTo>
                      <a:pt x="12258" y="271"/>
                    </a:lnTo>
                    <a:lnTo>
                      <a:pt x="12273" y="332"/>
                    </a:lnTo>
                    <a:lnTo>
                      <a:pt x="12273" y="379"/>
                    </a:lnTo>
                    <a:lnTo>
                      <a:pt x="12303" y="568"/>
                    </a:lnTo>
                    <a:lnTo>
                      <a:pt x="12288" y="568"/>
                    </a:lnTo>
                    <a:lnTo>
                      <a:pt x="12288" y="17811"/>
                    </a:lnTo>
                    <a:lnTo>
                      <a:pt x="12258" y="17811"/>
                    </a:lnTo>
                    <a:lnTo>
                      <a:pt x="12258" y="18000"/>
                    </a:lnTo>
                    <a:lnTo>
                      <a:pt x="12243" y="18000"/>
                    </a:lnTo>
                    <a:lnTo>
                      <a:pt x="12273" y="18189"/>
                    </a:lnTo>
                    <a:lnTo>
                      <a:pt x="12243" y="18189"/>
                    </a:lnTo>
                    <a:lnTo>
                      <a:pt x="12229" y="18000"/>
                    </a:lnTo>
                    <a:lnTo>
                      <a:pt x="12243" y="17811"/>
                    </a:lnTo>
                    <a:lnTo>
                      <a:pt x="12258" y="17811"/>
                    </a:lnTo>
                    <a:lnTo>
                      <a:pt x="12258" y="17621"/>
                    </a:lnTo>
                    <a:lnTo>
                      <a:pt x="12273" y="17621"/>
                    </a:lnTo>
                    <a:lnTo>
                      <a:pt x="12288" y="17811"/>
                    </a:lnTo>
                    <a:lnTo>
                      <a:pt x="12288" y="568"/>
                    </a:lnTo>
                    <a:lnTo>
                      <a:pt x="12258" y="568"/>
                    </a:lnTo>
                    <a:lnTo>
                      <a:pt x="12258" y="379"/>
                    </a:lnTo>
                    <a:lnTo>
                      <a:pt x="12229" y="379"/>
                    </a:lnTo>
                    <a:lnTo>
                      <a:pt x="12229" y="568"/>
                    </a:lnTo>
                    <a:lnTo>
                      <a:pt x="12214" y="568"/>
                    </a:lnTo>
                    <a:lnTo>
                      <a:pt x="12214" y="18000"/>
                    </a:lnTo>
                    <a:lnTo>
                      <a:pt x="12184" y="18000"/>
                    </a:lnTo>
                    <a:lnTo>
                      <a:pt x="12184" y="17811"/>
                    </a:lnTo>
                    <a:lnTo>
                      <a:pt x="12214" y="17811"/>
                    </a:lnTo>
                    <a:lnTo>
                      <a:pt x="12214" y="568"/>
                    </a:lnTo>
                    <a:lnTo>
                      <a:pt x="12212" y="568"/>
                    </a:lnTo>
                    <a:lnTo>
                      <a:pt x="12169" y="713"/>
                    </a:lnTo>
                    <a:lnTo>
                      <a:pt x="12169" y="17811"/>
                    </a:lnTo>
                    <a:lnTo>
                      <a:pt x="12155" y="17811"/>
                    </a:lnTo>
                    <a:lnTo>
                      <a:pt x="12155" y="18000"/>
                    </a:lnTo>
                    <a:lnTo>
                      <a:pt x="12125" y="18000"/>
                    </a:lnTo>
                    <a:lnTo>
                      <a:pt x="12140" y="17811"/>
                    </a:lnTo>
                    <a:lnTo>
                      <a:pt x="12155" y="17811"/>
                    </a:lnTo>
                    <a:lnTo>
                      <a:pt x="12155" y="17621"/>
                    </a:lnTo>
                    <a:lnTo>
                      <a:pt x="12169" y="17621"/>
                    </a:lnTo>
                    <a:lnTo>
                      <a:pt x="12169" y="713"/>
                    </a:lnTo>
                    <a:lnTo>
                      <a:pt x="12156" y="758"/>
                    </a:lnTo>
                    <a:lnTo>
                      <a:pt x="12125" y="758"/>
                    </a:lnTo>
                    <a:lnTo>
                      <a:pt x="12110" y="568"/>
                    </a:lnTo>
                    <a:lnTo>
                      <a:pt x="12081" y="568"/>
                    </a:lnTo>
                    <a:lnTo>
                      <a:pt x="12051" y="379"/>
                    </a:lnTo>
                    <a:lnTo>
                      <a:pt x="11992" y="379"/>
                    </a:lnTo>
                    <a:lnTo>
                      <a:pt x="12021" y="0"/>
                    </a:lnTo>
                    <a:lnTo>
                      <a:pt x="11933" y="0"/>
                    </a:lnTo>
                    <a:lnTo>
                      <a:pt x="11933" y="189"/>
                    </a:lnTo>
                    <a:lnTo>
                      <a:pt x="11918" y="189"/>
                    </a:lnTo>
                    <a:lnTo>
                      <a:pt x="11918" y="379"/>
                    </a:lnTo>
                    <a:lnTo>
                      <a:pt x="11947" y="379"/>
                    </a:lnTo>
                    <a:lnTo>
                      <a:pt x="11947" y="568"/>
                    </a:lnTo>
                    <a:lnTo>
                      <a:pt x="11918" y="568"/>
                    </a:lnTo>
                    <a:lnTo>
                      <a:pt x="11903" y="379"/>
                    </a:lnTo>
                    <a:lnTo>
                      <a:pt x="11903" y="189"/>
                    </a:lnTo>
                    <a:lnTo>
                      <a:pt x="11873" y="133"/>
                    </a:lnTo>
                    <a:lnTo>
                      <a:pt x="11873" y="14968"/>
                    </a:lnTo>
                    <a:lnTo>
                      <a:pt x="11859" y="14968"/>
                    </a:lnTo>
                    <a:lnTo>
                      <a:pt x="11859" y="15158"/>
                    </a:lnTo>
                    <a:lnTo>
                      <a:pt x="11850" y="15347"/>
                    </a:lnTo>
                    <a:lnTo>
                      <a:pt x="11838" y="15537"/>
                    </a:lnTo>
                    <a:lnTo>
                      <a:pt x="11829" y="15537"/>
                    </a:lnTo>
                    <a:lnTo>
                      <a:pt x="11829" y="15726"/>
                    </a:lnTo>
                    <a:lnTo>
                      <a:pt x="11814" y="15726"/>
                    </a:lnTo>
                    <a:lnTo>
                      <a:pt x="11814" y="15916"/>
                    </a:lnTo>
                    <a:lnTo>
                      <a:pt x="11829" y="16105"/>
                    </a:lnTo>
                    <a:lnTo>
                      <a:pt x="11770" y="16105"/>
                    </a:lnTo>
                    <a:lnTo>
                      <a:pt x="11787" y="16217"/>
                    </a:lnTo>
                    <a:lnTo>
                      <a:pt x="11775" y="16295"/>
                    </a:lnTo>
                    <a:lnTo>
                      <a:pt x="11711" y="16295"/>
                    </a:lnTo>
                    <a:lnTo>
                      <a:pt x="11666" y="15726"/>
                    </a:lnTo>
                    <a:lnTo>
                      <a:pt x="11666" y="17621"/>
                    </a:lnTo>
                    <a:lnTo>
                      <a:pt x="11636" y="17621"/>
                    </a:lnTo>
                    <a:lnTo>
                      <a:pt x="11651" y="17432"/>
                    </a:lnTo>
                    <a:lnTo>
                      <a:pt x="11666" y="17432"/>
                    </a:lnTo>
                    <a:lnTo>
                      <a:pt x="11666" y="15726"/>
                    </a:lnTo>
                    <a:lnTo>
                      <a:pt x="11770" y="15726"/>
                    </a:lnTo>
                    <a:lnTo>
                      <a:pt x="11688" y="15537"/>
                    </a:lnTo>
                    <a:lnTo>
                      <a:pt x="11649" y="15347"/>
                    </a:lnTo>
                    <a:lnTo>
                      <a:pt x="11679" y="15347"/>
                    </a:lnTo>
                    <a:lnTo>
                      <a:pt x="11801" y="15158"/>
                    </a:lnTo>
                    <a:lnTo>
                      <a:pt x="11859" y="15158"/>
                    </a:lnTo>
                    <a:lnTo>
                      <a:pt x="11859" y="14968"/>
                    </a:lnTo>
                    <a:lnTo>
                      <a:pt x="11842" y="14968"/>
                    </a:lnTo>
                    <a:lnTo>
                      <a:pt x="11786" y="15158"/>
                    </a:lnTo>
                    <a:lnTo>
                      <a:pt x="11755" y="15158"/>
                    </a:lnTo>
                    <a:lnTo>
                      <a:pt x="11740" y="14968"/>
                    </a:lnTo>
                    <a:lnTo>
                      <a:pt x="11696" y="14968"/>
                    </a:lnTo>
                    <a:lnTo>
                      <a:pt x="11725" y="15158"/>
                    </a:lnTo>
                    <a:lnTo>
                      <a:pt x="11651" y="15158"/>
                    </a:lnTo>
                    <a:lnTo>
                      <a:pt x="11651" y="14968"/>
                    </a:lnTo>
                    <a:lnTo>
                      <a:pt x="11666" y="14968"/>
                    </a:lnTo>
                    <a:lnTo>
                      <a:pt x="11666" y="14779"/>
                    </a:lnTo>
                    <a:lnTo>
                      <a:pt x="11681" y="14779"/>
                    </a:lnTo>
                    <a:lnTo>
                      <a:pt x="11740" y="14589"/>
                    </a:lnTo>
                    <a:lnTo>
                      <a:pt x="11755" y="14589"/>
                    </a:lnTo>
                    <a:lnTo>
                      <a:pt x="11755" y="14400"/>
                    </a:lnTo>
                    <a:lnTo>
                      <a:pt x="11740" y="14400"/>
                    </a:lnTo>
                    <a:lnTo>
                      <a:pt x="11740" y="14268"/>
                    </a:lnTo>
                    <a:lnTo>
                      <a:pt x="11723" y="14400"/>
                    </a:lnTo>
                    <a:lnTo>
                      <a:pt x="11666" y="14400"/>
                    </a:lnTo>
                    <a:lnTo>
                      <a:pt x="11666" y="14589"/>
                    </a:lnTo>
                    <a:lnTo>
                      <a:pt x="11651" y="14589"/>
                    </a:lnTo>
                    <a:lnTo>
                      <a:pt x="11651" y="14779"/>
                    </a:lnTo>
                    <a:lnTo>
                      <a:pt x="11636" y="14779"/>
                    </a:lnTo>
                    <a:lnTo>
                      <a:pt x="11636" y="15158"/>
                    </a:lnTo>
                    <a:lnTo>
                      <a:pt x="11622" y="15347"/>
                    </a:lnTo>
                    <a:lnTo>
                      <a:pt x="11607" y="15347"/>
                    </a:lnTo>
                    <a:lnTo>
                      <a:pt x="11607" y="15158"/>
                    </a:lnTo>
                    <a:lnTo>
                      <a:pt x="11622" y="15158"/>
                    </a:lnTo>
                    <a:lnTo>
                      <a:pt x="11622" y="14968"/>
                    </a:lnTo>
                    <a:lnTo>
                      <a:pt x="11636" y="14968"/>
                    </a:lnTo>
                    <a:lnTo>
                      <a:pt x="11636" y="14779"/>
                    </a:lnTo>
                    <a:lnTo>
                      <a:pt x="11612" y="14779"/>
                    </a:lnTo>
                    <a:lnTo>
                      <a:pt x="11581" y="14589"/>
                    </a:lnTo>
                    <a:lnTo>
                      <a:pt x="11555" y="14589"/>
                    </a:lnTo>
                    <a:lnTo>
                      <a:pt x="11533" y="14400"/>
                    </a:lnTo>
                    <a:lnTo>
                      <a:pt x="11533" y="15916"/>
                    </a:lnTo>
                    <a:lnTo>
                      <a:pt x="11518" y="16105"/>
                    </a:lnTo>
                    <a:lnTo>
                      <a:pt x="11488" y="16295"/>
                    </a:lnTo>
                    <a:lnTo>
                      <a:pt x="11474" y="16105"/>
                    </a:lnTo>
                    <a:lnTo>
                      <a:pt x="11503" y="16105"/>
                    </a:lnTo>
                    <a:lnTo>
                      <a:pt x="11518" y="15916"/>
                    </a:lnTo>
                    <a:lnTo>
                      <a:pt x="11533" y="15916"/>
                    </a:lnTo>
                    <a:lnTo>
                      <a:pt x="11533" y="14400"/>
                    </a:lnTo>
                    <a:lnTo>
                      <a:pt x="11518" y="14211"/>
                    </a:lnTo>
                    <a:lnTo>
                      <a:pt x="11503" y="14211"/>
                    </a:lnTo>
                    <a:lnTo>
                      <a:pt x="11488" y="14021"/>
                    </a:lnTo>
                    <a:lnTo>
                      <a:pt x="11488" y="13832"/>
                    </a:lnTo>
                    <a:lnTo>
                      <a:pt x="11474" y="13832"/>
                    </a:lnTo>
                    <a:lnTo>
                      <a:pt x="11474" y="13642"/>
                    </a:lnTo>
                    <a:lnTo>
                      <a:pt x="11444" y="13453"/>
                    </a:lnTo>
                    <a:lnTo>
                      <a:pt x="11376" y="13453"/>
                    </a:lnTo>
                    <a:lnTo>
                      <a:pt x="11364" y="13642"/>
                    </a:lnTo>
                    <a:lnTo>
                      <a:pt x="11355" y="13832"/>
                    </a:lnTo>
                    <a:lnTo>
                      <a:pt x="11389" y="13832"/>
                    </a:lnTo>
                    <a:lnTo>
                      <a:pt x="11422" y="14021"/>
                    </a:lnTo>
                    <a:lnTo>
                      <a:pt x="11474" y="14021"/>
                    </a:lnTo>
                    <a:lnTo>
                      <a:pt x="11438" y="14211"/>
                    </a:lnTo>
                    <a:lnTo>
                      <a:pt x="11326" y="14211"/>
                    </a:lnTo>
                    <a:lnTo>
                      <a:pt x="11311" y="14021"/>
                    </a:lnTo>
                    <a:lnTo>
                      <a:pt x="11311" y="15916"/>
                    </a:lnTo>
                    <a:lnTo>
                      <a:pt x="11281" y="15726"/>
                    </a:lnTo>
                    <a:lnTo>
                      <a:pt x="11296" y="15726"/>
                    </a:lnTo>
                    <a:lnTo>
                      <a:pt x="11311" y="15916"/>
                    </a:lnTo>
                    <a:lnTo>
                      <a:pt x="11311" y="14021"/>
                    </a:lnTo>
                    <a:lnTo>
                      <a:pt x="11326" y="13832"/>
                    </a:lnTo>
                    <a:lnTo>
                      <a:pt x="11296" y="13832"/>
                    </a:lnTo>
                    <a:lnTo>
                      <a:pt x="11281" y="13642"/>
                    </a:lnTo>
                    <a:lnTo>
                      <a:pt x="11296" y="13642"/>
                    </a:lnTo>
                    <a:lnTo>
                      <a:pt x="11326" y="13832"/>
                    </a:lnTo>
                    <a:lnTo>
                      <a:pt x="11340" y="13832"/>
                    </a:lnTo>
                    <a:lnTo>
                      <a:pt x="11314" y="13501"/>
                    </a:lnTo>
                    <a:lnTo>
                      <a:pt x="11326" y="13455"/>
                    </a:lnTo>
                    <a:lnTo>
                      <a:pt x="11311" y="13455"/>
                    </a:lnTo>
                    <a:lnTo>
                      <a:pt x="11311" y="13453"/>
                    </a:lnTo>
                    <a:lnTo>
                      <a:pt x="11266" y="13263"/>
                    </a:lnTo>
                    <a:lnTo>
                      <a:pt x="11266" y="15916"/>
                    </a:lnTo>
                    <a:lnTo>
                      <a:pt x="11222" y="15916"/>
                    </a:lnTo>
                    <a:lnTo>
                      <a:pt x="11237" y="15726"/>
                    </a:lnTo>
                    <a:lnTo>
                      <a:pt x="11266" y="15726"/>
                    </a:lnTo>
                    <a:lnTo>
                      <a:pt x="11266" y="13263"/>
                    </a:lnTo>
                    <a:lnTo>
                      <a:pt x="11400" y="13263"/>
                    </a:lnTo>
                    <a:lnTo>
                      <a:pt x="11414" y="13074"/>
                    </a:lnTo>
                    <a:lnTo>
                      <a:pt x="11577" y="13074"/>
                    </a:lnTo>
                    <a:lnTo>
                      <a:pt x="11622" y="13358"/>
                    </a:lnTo>
                    <a:lnTo>
                      <a:pt x="11622" y="13263"/>
                    </a:lnTo>
                    <a:lnTo>
                      <a:pt x="11636" y="13263"/>
                    </a:lnTo>
                    <a:lnTo>
                      <a:pt x="11636" y="13453"/>
                    </a:lnTo>
                    <a:lnTo>
                      <a:pt x="11681" y="13453"/>
                    </a:lnTo>
                    <a:lnTo>
                      <a:pt x="11681" y="13832"/>
                    </a:lnTo>
                    <a:lnTo>
                      <a:pt x="11696" y="13832"/>
                    </a:lnTo>
                    <a:lnTo>
                      <a:pt x="11711" y="13642"/>
                    </a:lnTo>
                    <a:lnTo>
                      <a:pt x="11725" y="13642"/>
                    </a:lnTo>
                    <a:lnTo>
                      <a:pt x="11725" y="13453"/>
                    </a:lnTo>
                    <a:lnTo>
                      <a:pt x="11814" y="13453"/>
                    </a:lnTo>
                    <a:lnTo>
                      <a:pt x="11799" y="13642"/>
                    </a:lnTo>
                    <a:lnTo>
                      <a:pt x="11770" y="13642"/>
                    </a:lnTo>
                    <a:lnTo>
                      <a:pt x="11770" y="13832"/>
                    </a:lnTo>
                    <a:lnTo>
                      <a:pt x="11755" y="13832"/>
                    </a:lnTo>
                    <a:lnTo>
                      <a:pt x="11755" y="14021"/>
                    </a:lnTo>
                    <a:lnTo>
                      <a:pt x="11770" y="14021"/>
                    </a:lnTo>
                    <a:lnTo>
                      <a:pt x="11770" y="14211"/>
                    </a:lnTo>
                    <a:lnTo>
                      <a:pt x="11747" y="14211"/>
                    </a:lnTo>
                    <a:lnTo>
                      <a:pt x="11743" y="14246"/>
                    </a:lnTo>
                    <a:lnTo>
                      <a:pt x="11755" y="14400"/>
                    </a:lnTo>
                    <a:lnTo>
                      <a:pt x="11785" y="14400"/>
                    </a:lnTo>
                    <a:lnTo>
                      <a:pt x="11770" y="14589"/>
                    </a:lnTo>
                    <a:lnTo>
                      <a:pt x="11755" y="14589"/>
                    </a:lnTo>
                    <a:lnTo>
                      <a:pt x="11755" y="14779"/>
                    </a:lnTo>
                    <a:lnTo>
                      <a:pt x="11844" y="14779"/>
                    </a:lnTo>
                    <a:lnTo>
                      <a:pt x="11873" y="14968"/>
                    </a:lnTo>
                    <a:lnTo>
                      <a:pt x="11873" y="133"/>
                    </a:lnTo>
                    <a:lnTo>
                      <a:pt x="11803" y="0"/>
                    </a:lnTo>
                    <a:lnTo>
                      <a:pt x="11616" y="0"/>
                    </a:lnTo>
                    <a:lnTo>
                      <a:pt x="11533" y="189"/>
                    </a:lnTo>
                    <a:lnTo>
                      <a:pt x="11355" y="189"/>
                    </a:lnTo>
                    <a:lnTo>
                      <a:pt x="11355" y="379"/>
                    </a:lnTo>
                    <a:lnTo>
                      <a:pt x="11340" y="379"/>
                    </a:lnTo>
                    <a:lnTo>
                      <a:pt x="11340" y="568"/>
                    </a:lnTo>
                    <a:lnTo>
                      <a:pt x="11318" y="379"/>
                    </a:lnTo>
                    <a:lnTo>
                      <a:pt x="11274" y="379"/>
                    </a:lnTo>
                    <a:lnTo>
                      <a:pt x="11257" y="233"/>
                    </a:lnTo>
                    <a:lnTo>
                      <a:pt x="11257" y="568"/>
                    </a:lnTo>
                    <a:lnTo>
                      <a:pt x="11252" y="568"/>
                    </a:lnTo>
                    <a:lnTo>
                      <a:pt x="11252" y="15537"/>
                    </a:lnTo>
                    <a:lnTo>
                      <a:pt x="11192" y="15537"/>
                    </a:lnTo>
                    <a:lnTo>
                      <a:pt x="11178" y="15726"/>
                    </a:lnTo>
                    <a:lnTo>
                      <a:pt x="11178" y="18000"/>
                    </a:lnTo>
                    <a:lnTo>
                      <a:pt x="11133" y="18000"/>
                    </a:lnTo>
                    <a:lnTo>
                      <a:pt x="11133" y="18189"/>
                    </a:lnTo>
                    <a:lnTo>
                      <a:pt x="11089" y="18189"/>
                    </a:lnTo>
                    <a:lnTo>
                      <a:pt x="11103" y="18379"/>
                    </a:lnTo>
                    <a:lnTo>
                      <a:pt x="11148" y="18379"/>
                    </a:lnTo>
                    <a:lnTo>
                      <a:pt x="11133" y="18568"/>
                    </a:lnTo>
                    <a:lnTo>
                      <a:pt x="11103" y="18379"/>
                    </a:lnTo>
                    <a:lnTo>
                      <a:pt x="11049" y="18379"/>
                    </a:lnTo>
                    <a:lnTo>
                      <a:pt x="10995" y="18568"/>
                    </a:lnTo>
                    <a:lnTo>
                      <a:pt x="10985" y="18568"/>
                    </a:lnTo>
                    <a:lnTo>
                      <a:pt x="10896" y="18189"/>
                    </a:lnTo>
                    <a:lnTo>
                      <a:pt x="10881" y="18000"/>
                    </a:lnTo>
                    <a:lnTo>
                      <a:pt x="11021" y="18000"/>
                    </a:lnTo>
                    <a:lnTo>
                      <a:pt x="11074" y="17811"/>
                    </a:lnTo>
                    <a:lnTo>
                      <a:pt x="11087" y="17811"/>
                    </a:lnTo>
                    <a:lnTo>
                      <a:pt x="11120" y="17621"/>
                    </a:lnTo>
                    <a:lnTo>
                      <a:pt x="11178" y="17621"/>
                    </a:lnTo>
                    <a:lnTo>
                      <a:pt x="11178" y="15726"/>
                    </a:lnTo>
                    <a:lnTo>
                      <a:pt x="11151" y="15726"/>
                    </a:lnTo>
                    <a:lnTo>
                      <a:pt x="11148" y="15675"/>
                    </a:lnTo>
                    <a:lnTo>
                      <a:pt x="11148" y="16484"/>
                    </a:lnTo>
                    <a:lnTo>
                      <a:pt x="11015" y="16484"/>
                    </a:lnTo>
                    <a:lnTo>
                      <a:pt x="11015" y="16674"/>
                    </a:lnTo>
                    <a:lnTo>
                      <a:pt x="11000" y="16484"/>
                    </a:lnTo>
                    <a:lnTo>
                      <a:pt x="11015" y="16484"/>
                    </a:lnTo>
                    <a:lnTo>
                      <a:pt x="11000" y="16295"/>
                    </a:lnTo>
                    <a:lnTo>
                      <a:pt x="11015" y="16105"/>
                    </a:lnTo>
                    <a:lnTo>
                      <a:pt x="11133" y="16274"/>
                    </a:lnTo>
                    <a:lnTo>
                      <a:pt x="11133" y="16105"/>
                    </a:lnTo>
                    <a:lnTo>
                      <a:pt x="11148" y="16105"/>
                    </a:lnTo>
                    <a:lnTo>
                      <a:pt x="11148" y="15675"/>
                    </a:lnTo>
                    <a:lnTo>
                      <a:pt x="11139" y="15537"/>
                    </a:lnTo>
                    <a:lnTo>
                      <a:pt x="11123" y="15537"/>
                    </a:lnTo>
                    <a:lnTo>
                      <a:pt x="11104" y="15347"/>
                    </a:lnTo>
                    <a:lnTo>
                      <a:pt x="11178" y="15347"/>
                    </a:lnTo>
                    <a:lnTo>
                      <a:pt x="11207" y="15537"/>
                    </a:lnTo>
                    <a:lnTo>
                      <a:pt x="11207" y="15347"/>
                    </a:lnTo>
                    <a:lnTo>
                      <a:pt x="11252" y="15537"/>
                    </a:lnTo>
                    <a:lnTo>
                      <a:pt x="11252" y="568"/>
                    </a:lnTo>
                    <a:lnTo>
                      <a:pt x="11237" y="568"/>
                    </a:lnTo>
                    <a:lnTo>
                      <a:pt x="11237" y="13642"/>
                    </a:lnTo>
                    <a:lnTo>
                      <a:pt x="11192" y="13642"/>
                    </a:lnTo>
                    <a:lnTo>
                      <a:pt x="11192" y="13453"/>
                    </a:lnTo>
                    <a:lnTo>
                      <a:pt x="11222" y="13453"/>
                    </a:lnTo>
                    <a:lnTo>
                      <a:pt x="11237" y="13642"/>
                    </a:lnTo>
                    <a:lnTo>
                      <a:pt x="11237" y="568"/>
                    </a:lnTo>
                    <a:lnTo>
                      <a:pt x="11138" y="568"/>
                    </a:lnTo>
                    <a:lnTo>
                      <a:pt x="11089" y="397"/>
                    </a:lnTo>
                    <a:lnTo>
                      <a:pt x="11089" y="15537"/>
                    </a:lnTo>
                    <a:lnTo>
                      <a:pt x="11015" y="15537"/>
                    </a:lnTo>
                    <a:lnTo>
                      <a:pt x="11015" y="15726"/>
                    </a:lnTo>
                    <a:lnTo>
                      <a:pt x="11000" y="15726"/>
                    </a:lnTo>
                    <a:lnTo>
                      <a:pt x="11000" y="15537"/>
                    </a:lnTo>
                    <a:lnTo>
                      <a:pt x="10911" y="15537"/>
                    </a:lnTo>
                    <a:lnTo>
                      <a:pt x="10911" y="15347"/>
                    </a:lnTo>
                    <a:lnTo>
                      <a:pt x="10941" y="15347"/>
                    </a:lnTo>
                    <a:lnTo>
                      <a:pt x="10941" y="15537"/>
                    </a:lnTo>
                    <a:lnTo>
                      <a:pt x="10970" y="15347"/>
                    </a:lnTo>
                    <a:lnTo>
                      <a:pt x="10985" y="15158"/>
                    </a:lnTo>
                    <a:lnTo>
                      <a:pt x="11000" y="15158"/>
                    </a:lnTo>
                    <a:lnTo>
                      <a:pt x="11015" y="15347"/>
                    </a:lnTo>
                    <a:lnTo>
                      <a:pt x="11044" y="15347"/>
                    </a:lnTo>
                    <a:lnTo>
                      <a:pt x="11089" y="15537"/>
                    </a:lnTo>
                    <a:lnTo>
                      <a:pt x="11089" y="397"/>
                    </a:lnTo>
                    <a:lnTo>
                      <a:pt x="11084" y="379"/>
                    </a:lnTo>
                    <a:lnTo>
                      <a:pt x="11202" y="379"/>
                    </a:lnTo>
                    <a:lnTo>
                      <a:pt x="11257" y="568"/>
                    </a:lnTo>
                    <a:lnTo>
                      <a:pt x="11257" y="233"/>
                    </a:lnTo>
                    <a:lnTo>
                      <a:pt x="11252" y="189"/>
                    </a:lnTo>
                    <a:lnTo>
                      <a:pt x="11148" y="189"/>
                    </a:lnTo>
                    <a:lnTo>
                      <a:pt x="11118" y="0"/>
                    </a:lnTo>
                    <a:lnTo>
                      <a:pt x="11096" y="189"/>
                    </a:lnTo>
                    <a:lnTo>
                      <a:pt x="11072" y="189"/>
                    </a:lnTo>
                    <a:lnTo>
                      <a:pt x="11045" y="379"/>
                    </a:lnTo>
                    <a:lnTo>
                      <a:pt x="10954" y="379"/>
                    </a:lnTo>
                    <a:lnTo>
                      <a:pt x="10954" y="13453"/>
                    </a:lnTo>
                    <a:lnTo>
                      <a:pt x="10881" y="13453"/>
                    </a:lnTo>
                    <a:lnTo>
                      <a:pt x="10881" y="15347"/>
                    </a:lnTo>
                    <a:lnTo>
                      <a:pt x="10867" y="15347"/>
                    </a:lnTo>
                    <a:lnTo>
                      <a:pt x="10867" y="17811"/>
                    </a:lnTo>
                    <a:lnTo>
                      <a:pt x="10793" y="17811"/>
                    </a:lnTo>
                    <a:lnTo>
                      <a:pt x="10793" y="17621"/>
                    </a:lnTo>
                    <a:lnTo>
                      <a:pt x="10852" y="17621"/>
                    </a:lnTo>
                    <a:lnTo>
                      <a:pt x="10867" y="17811"/>
                    </a:lnTo>
                    <a:lnTo>
                      <a:pt x="10867" y="15537"/>
                    </a:lnTo>
                    <a:lnTo>
                      <a:pt x="10807" y="15537"/>
                    </a:lnTo>
                    <a:lnTo>
                      <a:pt x="10807" y="15726"/>
                    </a:lnTo>
                    <a:lnTo>
                      <a:pt x="10793" y="15537"/>
                    </a:lnTo>
                    <a:lnTo>
                      <a:pt x="10778" y="15537"/>
                    </a:lnTo>
                    <a:lnTo>
                      <a:pt x="10763" y="15442"/>
                    </a:lnTo>
                    <a:lnTo>
                      <a:pt x="10763" y="18000"/>
                    </a:lnTo>
                    <a:lnTo>
                      <a:pt x="10748" y="18000"/>
                    </a:lnTo>
                    <a:lnTo>
                      <a:pt x="10748" y="17811"/>
                    </a:lnTo>
                    <a:lnTo>
                      <a:pt x="10763" y="17811"/>
                    </a:lnTo>
                    <a:lnTo>
                      <a:pt x="10763" y="15442"/>
                    </a:lnTo>
                    <a:lnTo>
                      <a:pt x="10748" y="15347"/>
                    </a:lnTo>
                    <a:lnTo>
                      <a:pt x="10733" y="15347"/>
                    </a:lnTo>
                    <a:lnTo>
                      <a:pt x="10733" y="15916"/>
                    </a:lnTo>
                    <a:lnTo>
                      <a:pt x="10709" y="15759"/>
                    </a:lnTo>
                    <a:lnTo>
                      <a:pt x="10709" y="17811"/>
                    </a:lnTo>
                    <a:lnTo>
                      <a:pt x="10654" y="18000"/>
                    </a:lnTo>
                    <a:lnTo>
                      <a:pt x="10630" y="18000"/>
                    </a:lnTo>
                    <a:lnTo>
                      <a:pt x="10645" y="17811"/>
                    </a:lnTo>
                    <a:lnTo>
                      <a:pt x="10709" y="17811"/>
                    </a:lnTo>
                    <a:lnTo>
                      <a:pt x="10709" y="15759"/>
                    </a:lnTo>
                    <a:lnTo>
                      <a:pt x="10704" y="15726"/>
                    </a:lnTo>
                    <a:lnTo>
                      <a:pt x="10733" y="15726"/>
                    </a:lnTo>
                    <a:lnTo>
                      <a:pt x="10733" y="15347"/>
                    </a:lnTo>
                    <a:lnTo>
                      <a:pt x="10719" y="15347"/>
                    </a:lnTo>
                    <a:lnTo>
                      <a:pt x="10719" y="15537"/>
                    </a:lnTo>
                    <a:lnTo>
                      <a:pt x="10689" y="15537"/>
                    </a:lnTo>
                    <a:lnTo>
                      <a:pt x="10689" y="17053"/>
                    </a:lnTo>
                    <a:lnTo>
                      <a:pt x="10674" y="17053"/>
                    </a:lnTo>
                    <a:lnTo>
                      <a:pt x="10659" y="16863"/>
                    </a:lnTo>
                    <a:lnTo>
                      <a:pt x="10689" y="16863"/>
                    </a:lnTo>
                    <a:lnTo>
                      <a:pt x="10689" y="15537"/>
                    </a:lnTo>
                    <a:lnTo>
                      <a:pt x="10704" y="15347"/>
                    </a:lnTo>
                    <a:lnTo>
                      <a:pt x="10704" y="15158"/>
                    </a:lnTo>
                    <a:lnTo>
                      <a:pt x="10754" y="14968"/>
                    </a:lnTo>
                    <a:lnTo>
                      <a:pt x="10798" y="14968"/>
                    </a:lnTo>
                    <a:lnTo>
                      <a:pt x="10839" y="15158"/>
                    </a:lnTo>
                    <a:lnTo>
                      <a:pt x="10881" y="15347"/>
                    </a:lnTo>
                    <a:lnTo>
                      <a:pt x="10881" y="13453"/>
                    </a:lnTo>
                    <a:lnTo>
                      <a:pt x="10867" y="13453"/>
                    </a:lnTo>
                    <a:lnTo>
                      <a:pt x="10852" y="13642"/>
                    </a:lnTo>
                    <a:lnTo>
                      <a:pt x="10822" y="13642"/>
                    </a:lnTo>
                    <a:lnTo>
                      <a:pt x="10646" y="14021"/>
                    </a:lnTo>
                    <a:lnTo>
                      <a:pt x="10562" y="14211"/>
                    </a:lnTo>
                    <a:lnTo>
                      <a:pt x="10727" y="13832"/>
                    </a:lnTo>
                    <a:lnTo>
                      <a:pt x="10807" y="13642"/>
                    </a:lnTo>
                    <a:lnTo>
                      <a:pt x="10822" y="13642"/>
                    </a:lnTo>
                    <a:lnTo>
                      <a:pt x="10822" y="13453"/>
                    </a:lnTo>
                    <a:lnTo>
                      <a:pt x="10867" y="13453"/>
                    </a:lnTo>
                    <a:lnTo>
                      <a:pt x="10867" y="13263"/>
                    </a:lnTo>
                    <a:lnTo>
                      <a:pt x="10928" y="13263"/>
                    </a:lnTo>
                    <a:lnTo>
                      <a:pt x="10954" y="13453"/>
                    </a:lnTo>
                    <a:lnTo>
                      <a:pt x="10954" y="379"/>
                    </a:lnTo>
                    <a:lnTo>
                      <a:pt x="10926" y="379"/>
                    </a:lnTo>
                    <a:lnTo>
                      <a:pt x="10926" y="568"/>
                    </a:lnTo>
                    <a:lnTo>
                      <a:pt x="10896" y="568"/>
                    </a:lnTo>
                    <a:lnTo>
                      <a:pt x="10896" y="758"/>
                    </a:lnTo>
                    <a:lnTo>
                      <a:pt x="10857" y="758"/>
                    </a:lnTo>
                    <a:lnTo>
                      <a:pt x="10870" y="568"/>
                    </a:lnTo>
                    <a:lnTo>
                      <a:pt x="10896" y="568"/>
                    </a:lnTo>
                    <a:lnTo>
                      <a:pt x="10926" y="379"/>
                    </a:lnTo>
                    <a:lnTo>
                      <a:pt x="10852" y="379"/>
                    </a:lnTo>
                    <a:lnTo>
                      <a:pt x="10852" y="758"/>
                    </a:lnTo>
                    <a:lnTo>
                      <a:pt x="10822" y="947"/>
                    </a:lnTo>
                    <a:lnTo>
                      <a:pt x="10842" y="758"/>
                    </a:lnTo>
                    <a:lnTo>
                      <a:pt x="10852" y="758"/>
                    </a:lnTo>
                    <a:lnTo>
                      <a:pt x="10852" y="379"/>
                    </a:lnTo>
                    <a:lnTo>
                      <a:pt x="10689" y="379"/>
                    </a:lnTo>
                    <a:lnTo>
                      <a:pt x="10600" y="189"/>
                    </a:lnTo>
                    <a:lnTo>
                      <a:pt x="10482" y="189"/>
                    </a:lnTo>
                    <a:lnTo>
                      <a:pt x="10439" y="379"/>
                    </a:lnTo>
                    <a:lnTo>
                      <a:pt x="10399" y="379"/>
                    </a:lnTo>
                    <a:lnTo>
                      <a:pt x="10363" y="568"/>
                    </a:lnTo>
                    <a:lnTo>
                      <a:pt x="10348" y="568"/>
                    </a:lnTo>
                    <a:lnTo>
                      <a:pt x="10348" y="14211"/>
                    </a:lnTo>
                    <a:lnTo>
                      <a:pt x="10186" y="14211"/>
                    </a:lnTo>
                    <a:lnTo>
                      <a:pt x="10186" y="14589"/>
                    </a:lnTo>
                    <a:lnTo>
                      <a:pt x="10171" y="14589"/>
                    </a:lnTo>
                    <a:lnTo>
                      <a:pt x="10171" y="14968"/>
                    </a:lnTo>
                    <a:lnTo>
                      <a:pt x="10067" y="14968"/>
                    </a:lnTo>
                    <a:lnTo>
                      <a:pt x="10052" y="15158"/>
                    </a:lnTo>
                    <a:lnTo>
                      <a:pt x="10038" y="15158"/>
                    </a:lnTo>
                    <a:lnTo>
                      <a:pt x="10038" y="14968"/>
                    </a:lnTo>
                    <a:lnTo>
                      <a:pt x="10052" y="14968"/>
                    </a:lnTo>
                    <a:lnTo>
                      <a:pt x="10052" y="14779"/>
                    </a:lnTo>
                    <a:lnTo>
                      <a:pt x="10038" y="14779"/>
                    </a:lnTo>
                    <a:lnTo>
                      <a:pt x="10052" y="14589"/>
                    </a:lnTo>
                    <a:lnTo>
                      <a:pt x="10083" y="14779"/>
                    </a:lnTo>
                    <a:lnTo>
                      <a:pt x="10140" y="14779"/>
                    </a:lnTo>
                    <a:lnTo>
                      <a:pt x="10171" y="14968"/>
                    </a:lnTo>
                    <a:lnTo>
                      <a:pt x="10171" y="14589"/>
                    </a:lnTo>
                    <a:lnTo>
                      <a:pt x="10166" y="14589"/>
                    </a:lnTo>
                    <a:lnTo>
                      <a:pt x="10131" y="14400"/>
                    </a:lnTo>
                    <a:lnTo>
                      <a:pt x="10156" y="14400"/>
                    </a:lnTo>
                    <a:lnTo>
                      <a:pt x="10186" y="14211"/>
                    </a:lnTo>
                    <a:lnTo>
                      <a:pt x="10106" y="14211"/>
                    </a:lnTo>
                    <a:lnTo>
                      <a:pt x="10071" y="14400"/>
                    </a:lnTo>
                    <a:lnTo>
                      <a:pt x="10038" y="14400"/>
                    </a:lnTo>
                    <a:lnTo>
                      <a:pt x="10038" y="14589"/>
                    </a:lnTo>
                    <a:lnTo>
                      <a:pt x="10023" y="14589"/>
                    </a:lnTo>
                    <a:lnTo>
                      <a:pt x="10023" y="14968"/>
                    </a:lnTo>
                    <a:lnTo>
                      <a:pt x="10008" y="14968"/>
                    </a:lnTo>
                    <a:lnTo>
                      <a:pt x="9993" y="14874"/>
                    </a:lnTo>
                    <a:lnTo>
                      <a:pt x="9993" y="15347"/>
                    </a:lnTo>
                    <a:lnTo>
                      <a:pt x="9978" y="15347"/>
                    </a:lnTo>
                    <a:lnTo>
                      <a:pt x="9978" y="17811"/>
                    </a:lnTo>
                    <a:lnTo>
                      <a:pt x="9949" y="17811"/>
                    </a:lnTo>
                    <a:lnTo>
                      <a:pt x="9978" y="17684"/>
                    </a:lnTo>
                    <a:lnTo>
                      <a:pt x="9978" y="16484"/>
                    </a:lnTo>
                    <a:lnTo>
                      <a:pt x="9970" y="16674"/>
                    </a:lnTo>
                    <a:lnTo>
                      <a:pt x="9958" y="16863"/>
                    </a:lnTo>
                    <a:lnTo>
                      <a:pt x="9934" y="16863"/>
                    </a:lnTo>
                    <a:lnTo>
                      <a:pt x="9934" y="17811"/>
                    </a:lnTo>
                    <a:lnTo>
                      <a:pt x="9889" y="18000"/>
                    </a:lnTo>
                    <a:lnTo>
                      <a:pt x="9904" y="17811"/>
                    </a:lnTo>
                    <a:lnTo>
                      <a:pt x="9934" y="17811"/>
                    </a:lnTo>
                    <a:lnTo>
                      <a:pt x="9934" y="16674"/>
                    </a:lnTo>
                    <a:lnTo>
                      <a:pt x="9949" y="16484"/>
                    </a:lnTo>
                    <a:lnTo>
                      <a:pt x="9978" y="16484"/>
                    </a:lnTo>
                    <a:lnTo>
                      <a:pt x="9978" y="15347"/>
                    </a:lnTo>
                    <a:lnTo>
                      <a:pt x="9870" y="15347"/>
                    </a:lnTo>
                    <a:lnTo>
                      <a:pt x="9924" y="15158"/>
                    </a:lnTo>
                    <a:lnTo>
                      <a:pt x="9949" y="14968"/>
                    </a:lnTo>
                    <a:lnTo>
                      <a:pt x="9993" y="15347"/>
                    </a:lnTo>
                    <a:lnTo>
                      <a:pt x="9993" y="14874"/>
                    </a:lnTo>
                    <a:lnTo>
                      <a:pt x="9978" y="14779"/>
                    </a:lnTo>
                    <a:lnTo>
                      <a:pt x="9964" y="14589"/>
                    </a:lnTo>
                    <a:lnTo>
                      <a:pt x="9978" y="14589"/>
                    </a:lnTo>
                    <a:lnTo>
                      <a:pt x="9978" y="14779"/>
                    </a:lnTo>
                    <a:lnTo>
                      <a:pt x="10023" y="14779"/>
                    </a:lnTo>
                    <a:lnTo>
                      <a:pt x="10023" y="14589"/>
                    </a:lnTo>
                    <a:lnTo>
                      <a:pt x="10008" y="14589"/>
                    </a:lnTo>
                    <a:lnTo>
                      <a:pt x="10023" y="14400"/>
                    </a:lnTo>
                    <a:lnTo>
                      <a:pt x="10038" y="14400"/>
                    </a:lnTo>
                    <a:lnTo>
                      <a:pt x="9958" y="14211"/>
                    </a:lnTo>
                    <a:lnTo>
                      <a:pt x="9916" y="14115"/>
                    </a:lnTo>
                    <a:lnTo>
                      <a:pt x="9916" y="14589"/>
                    </a:lnTo>
                    <a:lnTo>
                      <a:pt x="9899" y="14690"/>
                    </a:lnTo>
                    <a:lnTo>
                      <a:pt x="9911" y="14589"/>
                    </a:lnTo>
                    <a:lnTo>
                      <a:pt x="9916" y="14589"/>
                    </a:lnTo>
                    <a:lnTo>
                      <a:pt x="9916" y="14115"/>
                    </a:lnTo>
                    <a:lnTo>
                      <a:pt x="9815" y="13886"/>
                    </a:lnTo>
                    <a:lnTo>
                      <a:pt x="9815" y="15726"/>
                    </a:lnTo>
                    <a:lnTo>
                      <a:pt x="9778" y="15687"/>
                    </a:lnTo>
                    <a:lnTo>
                      <a:pt x="9778" y="15916"/>
                    </a:lnTo>
                    <a:lnTo>
                      <a:pt x="9754" y="16105"/>
                    </a:lnTo>
                    <a:lnTo>
                      <a:pt x="9728" y="16295"/>
                    </a:lnTo>
                    <a:lnTo>
                      <a:pt x="9593" y="16295"/>
                    </a:lnTo>
                    <a:lnTo>
                      <a:pt x="9608" y="16484"/>
                    </a:lnTo>
                    <a:lnTo>
                      <a:pt x="9579" y="16295"/>
                    </a:lnTo>
                    <a:lnTo>
                      <a:pt x="9593" y="16295"/>
                    </a:lnTo>
                    <a:lnTo>
                      <a:pt x="9579" y="16105"/>
                    </a:lnTo>
                    <a:lnTo>
                      <a:pt x="9564" y="16295"/>
                    </a:lnTo>
                    <a:lnTo>
                      <a:pt x="9534" y="16295"/>
                    </a:lnTo>
                    <a:lnTo>
                      <a:pt x="9534" y="16105"/>
                    </a:lnTo>
                    <a:lnTo>
                      <a:pt x="9519" y="16105"/>
                    </a:lnTo>
                    <a:lnTo>
                      <a:pt x="9505" y="15916"/>
                    </a:lnTo>
                    <a:lnTo>
                      <a:pt x="9505" y="16105"/>
                    </a:lnTo>
                    <a:lnTo>
                      <a:pt x="9519" y="16295"/>
                    </a:lnTo>
                    <a:lnTo>
                      <a:pt x="9490" y="16295"/>
                    </a:lnTo>
                    <a:lnTo>
                      <a:pt x="9490" y="16105"/>
                    </a:lnTo>
                    <a:lnTo>
                      <a:pt x="9431" y="16105"/>
                    </a:lnTo>
                    <a:lnTo>
                      <a:pt x="9416" y="16295"/>
                    </a:lnTo>
                    <a:lnTo>
                      <a:pt x="9445" y="16295"/>
                    </a:lnTo>
                    <a:lnTo>
                      <a:pt x="9445" y="16674"/>
                    </a:lnTo>
                    <a:lnTo>
                      <a:pt x="9460" y="16674"/>
                    </a:lnTo>
                    <a:lnTo>
                      <a:pt x="9453" y="16768"/>
                    </a:lnTo>
                    <a:lnTo>
                      <a:pt x="9460" y="16863"/>
                    </a:lnTo>
                    <a:lnTo>
                      <a:pt x="9579" y="16863"/>
                    </a:lnTo>
                    <a:lnTo>
                      <a:pt x="9623" y="16674"/>
                    </a:lnTo>
                    <a:lnTo>
                      <a:pt x="9653" y="16674"/>
                    </a:lnTo>
                    <a:lnTo>
                      <a:pt x="9697" y="16484"/>
                    </a:lnTo>
                    <a:lnTo>
                      <a:pt x="9682" y="16674"/>
                    </a:lnTo>
                    <a:lnTo>
                      <a:pt x="9653" y="16674"/>
                    </a:lnTo>
                    <a:lnTo>
                      <a:pt x="9667" y="16863"/>
                    </a:lnTo>
                    <a:lnTo>
                      <a:pt x="9614" y="16863"/>
                    </a:lnTo>
                    <a:lnTo>
                      <a:pt x="9667" y="17053"/>
                    </a:lnTo>
                    <a:lnTo>
                      <a:pt x="9653" y="17053"/>
                    </a:lnTo>
                    <a:lnTo>
                      <a:pt x="9653" y="17242"/>
                    </a:lnTo>
                    <a:lnTo>
                      <a:pt x="9638" y="17242"/>
                    </a:lnTo>
                    <a:lnTo>
                      <a:pt x="9638" y="18189"/>
                    </a:lnTo>
                    <a:lnTo>
                      <a:pt x="9623" y="18189"/>
                    </a:lnTo>
                    <a:lnTo>
                      <a:pt x="9623" y="18000"/>
                    </a:lnTo>
                    <a:lnTo>
                      <a:pt x="9638" y="18000"/>
                    </a:lnTo>
                    <a:lnTo>
                      <a:pt x="9638" y="17242"/>
                    </a:lnTo>
                    <a:lnTo>
                      <a:pt x="9579" y="17432"/>
                    </a:lnTo>
                    <a:lnTo>
                      <a:pt x="9564" y="17432"/>
                    </a:lnTo>
                    <a:lnTo>
                      <a:pt x="9564" y="17242"/>
                    </a:lnTo>
                    <a:lnTo>
                      <a:pt x="9549" y="17242"/>
                    </a:lnTo>
                    <a:lnTo>
                      <a:pt x="9549" y="17432"/>
                    </a:lnTo>
                    <a:lnTo>
                      <a:pt x="9534" y="17432"/>
                    </a:lnTo>
                    <a:lnTo>
                      <a:pt x="9445" y="17305"/>
                    </a:lnTo>
                    <a:lnTo>
                      <a:pt x="9445" y="18189"/>
                    </a:lnTo>
                    <a:lnTo>
                      <a:pt x="9431" y="18000"/>
                    </a:lnTo>
                    <a:lnTo>
                      <a:pt x="9445" y="18000"/>
                    </a:lnTo>
                    <a:lnTo>
                      <a:pt x="9445" y="17305"/>
                    </a:lnTo>
                    <a:lnTo>
                      <a:pt x="9401" y="17242"/>
                    </a:lnTo>
                    <a:lnTo>
                      <a:pt x="9392" y="17053"/>
                    </a:lnTo>
                    <a:lnTo>
                      <a:pt x="9380" y="16674"/>
                    </a:lnTo>
                    <a:lnTo>
                      <a:pt x="9371" y="16484"/>
                    </a:lnTo>
                    <a:lnTo>
                      <a:pt x="9401" y="16674"/>
                    </a:lnTo>
                    <a:lnTo>
                      <a:pt x="9431" y="16674"/>
                    </a:lnTo>
                    <a:lnTo>
                      <a:pt x="9431" y="16484"/>
                    </a:lnTo>
                    <a:lnTo>
                      <a:pt x="9416" y="16295"/>
                    </a:lnTo>
                    <a:lnTo>
                      <a:pt x="9386" y="16295"/>
                    </a:lnTo>
                    <a:lnTo>
                      <a:pt x="9401" y="16105"/>
                    </a:lnTo>
                    <a:lnTo>
                      <a:pt x="9386" y="16105"/>
                    </a:lnTo>
                    <a:lnTo>
                      <a:pt x="9386" y="15916"/>
                    </a:lnTo>
                    <a:lnTo>
                      <a:pt x="9401" y="15916"/>
                    </a:lnTo>
                    <a:lnTo>
                      <a:pt x="9401" y="16105"/>
                    </a:lnTo>
                    <a:lnTo>
                      <a:pt x="9431" y="16105"/>
                    </a:lnTo>
                    <a:lnTo>
                      <a:pt x="9431" y="15916"/>
                    </a:lnTo>
                    <a:lnTo>
                      <a:pt x="9534" y="15916"/>
                    </a:lnTo>
                    <a:lnTo>
                      <a:pt x="9549" y="16105"/>
                    </a:lnTo>
                    <a:lnTo>
                      <a:pt x="9564" y="16105"/>
                    </a:lnTo>
                    <a:lnTo>
                      <a:pt x="9622" y="15916"/>
                    </a:lnTo>
                    <a:lnTo>
                      <a:pt x="9778" y="15916"/>
                    </a:lnTo>
                    <a:lnTo>
                      <a:pt x="9778" y="15687"/>
                    </a:lnTo>
                    <a:lnTo>
                      <a:pt x="9638" y="15537"/>
                    </a:lnTo>
                    <a:lnTo>
                      <a:pt x="9765" y="15537"/>
                    </a:lnTo>
                    <a:lnTo>
                      <a:pt x="9801" y="15347"/>
                    </a:lnTo>
                    <a:lnTo>
                      <a:pt x="9801" y="15537"/>
                    </a:lnTo>
                    <a:lnTo>
                      <a:pt x="9815" y="15726"/>
                    </a:lnTo>
                    <a:lnTo>
                      <a:pt x="9815" y="13886"/>
                    </a:lnTo>
                    <a:lnTo>
                      <a:pt x="9792" y="13832"/>
                    </a:lnTo>
                    <a:lnTo>
                      <a:pt x="9682" y="13832"/>
                    </a:lnTo>
                    <a:lnTo>
                      <a:pt x="9667" y="13769"/>
                    </a:lnTo>
                    <a:lnTo>
                      <a:pt x="9667" y="13832"/>
                    </a:lnTo>
                    <a:lnTo>
                      <a:pt x="9648" y="14021"/>
                    </a:lnTo>
                    <a:lnTo>
                      <a:pt x="9632" y="14211"/>
                    </a:lnTo>
                    <a:lnTo>
                      <a:pt x="9620" y="14211"/>
                    </a:lnTo>
                    <a:lnTo>
                      <a:pt x="9608" y="14400"/>
                    </a:lnTo>
                    <a:lnTo>
                      <a:pt x="9593" y="14400"/>
                    </a:lnTo>
                    <a:lnTo>
                      <a:pt x="9593" y="15726"/>
                    </a:lnTo>
                    <a:lnTo>
                      <a:pt x="9579" y="15726"/>
                    </a:lnTo>
                    <a:lnTo>
                      <a:pt x="9579" y="15537"/>
                    </a:lnTo>
                    <a:lnTo>
                      <a:pt x="9593" y="15537"/>
                    </a:lnTo>
                    <a:lnTo>
                      <a:pt x="9593" y="14400"/>
                    </a:lnTo>
                    <a:lnTo>
                      <a:pt x="9579" y="14400"/>
                    </a:lnTo>
                    <a:lnTo>
                      <a:pt x="9579" y="14211"/>
                    </a:lnTo>
                    <a:lnTo>
                      <a:pt x="9564" y="14211"/>
                    </a:lnTo>
                    <a:lnTo>
                      <a:pt x="9564" y="14021"/>
                    </a:lnTo>
                    <a:lnTo>
                      <a:pt x="9601" y="14021"/>
                    </a:lnTo>
                    <a:lnTo>
                      <a:pt x="9645" y="13832"/>
                    </a:lnTo>
                    <a:lnTo>
                      <a:pt x="9667" y="13832"/>
                    </a:lnTo>
                    <a:lnTo>
                      <a:pt x="9667" y="13769"/>
                    </a:lnTo>
                    <a:lnTo>
                      <a:pt x="9638" y="13642"/>
                    </a:lnTo>
                    <a:lnTo>
                      <a:pt x="9638" y="13453"/>
                    </a:lnTo>
                    <a:lnTo>
                      <a:pt x="9667" y="13453"/>
                    </a:lnTo>
                    <a:lnTo>
                      <a:pt x="9690" y="13263"/>
                    </a:lnTo>
                    <a:lnTo>
                      <a:pt x="9845" y="13263"/>
                    </a:lnTo>
                    <a:lnTo>
                      <a:pt x="9860" y="13074"/>
                    </a:lnTo>
                    <a:lnTo>
                      <a:pt x="9875" y="13263"/>
                    </a:lnTo>
                    <a:lnTo>
                      <a:pt x="9968" y="13453"/>
                    </a:lnTo>
                    <a:lnTo>
                      <a:pt x="10056" y="13642"/>
                    </a:lnTo>
                    <a:lnTo>
                      <a:pt x="10150" y="13832"/>
                    </a:lnTo>
                    <a:lnTo>
                      <a:pt x="10282" y="13832"/>
                    </a:lnTo>
                    <a:lnTo>
                      <a:pt x="10304" y="14021"/>
                    </a:lnTo>
                    <a:lnTo>
                      <a:pt x="10326" y="14021"/>
                    </a:lnTo>
                    <a:lnTo>
                      <a:pt x="10348" y="14211"/>
                    </a:lnTo>
                    <a:lnTo>
                      <a:pt x="10348" y="568"/>
                    </a:lnTo>
                    <a:lnTo>
                      <a:pt x="10260" y="568"/>
                    </a:lnTo>
                    <a:lnTo>
                      <a:pt x="10245" y="379"/>
                    </a:lnTo>
                    <a:lnTo>
                      <a:pt x="10230" y="379"/>
                    </a:lnTo>
                    <a:lnTo>
                      <a:pt x="10166" y="189"/>
                    </a:lnTo>
                    <a:lnTo>
                      <a:pt x="9998" y="189"/>
                    </a:lnTo>
                    <a:lnTo>
                      <a:pt x="10032" y="379"/>
                    </a:lnTo>
                    <a:lnTo>
                      <a:pt x="10052" y="568"/>
                    </a:lnTo>
                    <a:lnTo>
                      <a:pt x="10006" y="568"/>
                    </a:lnTo>
                    <a:lnTo>
                      <a:pt x="9956" y="379"/>
                    </a:lnTo>
                    <a:lnTo>
                      <a:pt x="9845" y="379"/>
                    </a:lnTo>
                    <a:lnTo>
                      <a:pt x="9830" y="189"/>
                    </a:lnTo>
                    <a:lnTo>
                      <a:pt x="9831" y="0"/>
                    </a:lnTo>
                    <a:lnTo>
                      <a:pt x="9702" y="0"/>
                    </a:lnTo>
                    <a:lnTo>
                      <a:pt x="9675" y="189"/>
                    </a:lnTo>
                    <a:lnTo>
                      <a:pt x="9623" y="189"/>
                    </a:lnTo>
                    <a:lnTo>
                      <a:pt x="9488" y="0"/>
                    </a:lnTo>
                    <a:lnTo>
                      <a:pt x="9377" y="189"/>
                    </a:lnTo>
                    <a:lnTo>
                      <a:pt x="9327" y="307"/>
                    </a:lnTo>
                    <a:lnTo>
                      <a:pt x="9327" y="14589"/>
                    </a:lnTo>
                    <a:lnTo>
                      <a:pt x="9265" y="14589"/>
                    </a:lnTo>
                    <a:lnTo>
                      <a:pt x="9260" y="14400"/>
                    </a:lnTo>
                    <a:lnTo>
                      <a:pt x="9255" y="14400"/>
                    </a:lnTo>
                    <a:lnTo>
                      <a:pt x="9253" y="14211"/>
                    </a:lnTo>
                    <a:lnTo>
                      <a:pt x="9275" y="14400"/>
                    </a:lnTo>
                    <a:lnTo>
                      <a:pt x="9313" y="14400"/>
                    </a:lnTo>
                    <a:lnTo>
                      <a:pt x="9327" y="14589"/>
                    </a:lnTo>
                    <a:lnTo>
                      <a:pt x="9327" y="307"/>
                    </a:lnTo>
                    <a:lnTo>
                      <a:pt x="9296" y="379"/>
                    </a:lnTo>
                    <a:lnTo>
                      <a:pt x="9253" y="947"/>
                    </a:lnTo>
                    <a:lnTo>
                      <a:pt x="9223" y="1137"/>
                    </a:lnTo>
                    <a:lnTo>
                      <a:pt x="9149" y="1137"/>
                    </a:lnTo>
                    <a:lnTo>
                      <a:pt x="9120" y="947"/>
                    </a:lnTo>
                    <a:lnTo>
                      <a:pt x="9120" y="17621"/>
                    </a:lnTo>
                    <a:lnTo>
                      <a:pt x="9046" y="17621"/>
                    </a:lnTo>
                    <a:lnTo>
                      <a:pt x="9090" y="17432"/>
                    </a:lnTo>
                    <a:lnTo>
                      <a:pt x="9120" y="17621"/>
                    </a:lnTo>
                    <a:lnTo>
                      <a:pt x="9120" y="947"/>
                    </a:lnTo>
                    <a:lnTo>
                      <a:pt x="9100" y="947"/>
                    </a:lnTo>
                    <a:lnTo>
                      <a:pt x="9083" y="758"/>
                    </a:lnTo>
                    <a:lnTo>
                      <a:pt x="9066" y="758"/>
                    </a:lnTo>
                    <a:lnTo>
                      <a:pt x="9060" y="710"/>
                    </a:lnTo>
                    <a:lnTo>
                      <a:pt x="9060" y="17053"/>
                    </a:lnTo>
                    <a:lnTo>
                      <a:pt x="9001" y="17242"/>
                    </a:lnTo>
                    <a:lnTo>
                      <a:pt x="8845" y="17242"/>
                    </a:lnTo>
                    <a:lnTo>
                      <a:pt x="8809" y="17053"/>
                    </a:lnTo>
                    <a:lnTo>
                      <a:pt x="8824" y="17053"/>
                    </a:lnTo>
                    <a:lnTo>
                      <a:pt x="8838" y="16863"/>
                    </a:lnTo>
                    <a:lnTo>
                      <a:pt x="8720" y="16863"/>
                    </a:lnTo>
                    <a:lnTo>
                      <a:pt x="8720" y="16674"/>
                    </a:lnTo>
                    <a:lnTo>
                      <a:pt x="8705" y="16484"/>
                    </a:lnTo>
                    <a:lnTo>
                      <a:pt x="8868" y="16484"/>
                    </a:lnTo>
                    <a:lnTo>
                      <a:pt x="8868" y="16295"/>
                    </a:lnTo>
                    <a:lnTo>
                      <a:pt x="8883" y="16295"/>
                    </a:lnTo>
                    <a:lnTo>
                      <a:pt x="8868" y="16484"/>
                    </a:lnTo>
                    <a:lnTo>
                      <a:pt x="8883" y="16674"/>
                    </a:lnTo>
                    <a:lnTo>
                      <a:pt x="8912" y="16674"/>
                    </a:lnTo>
                    <a:lnTo>
                      <a:pt x="8927" y="16863"/>
                    </a:lnTo>
                    <a:lnTo>
                      <a:pt x="9060" y="16863"/>
                    </a:lnTo>
                    <a:lnTo>
                      <a:pt x="9060" y="710"/>
                    </a:lnTo>
                    <a:lnTo>
                      <a:pt x="9046" y="568"/>
                    </a:lnTo>
                    <a:lnTo>
                      <a:pt x="9046" y="15726"/>
                    </a:lnTo>
                    <a:lnTo>
                      <a:pt x="9016" y="15916"/>
                    </a:lnTo>
                    <a:lnTo>
                      <a:pt x="8986" y="15916"/>
                    </a:lnTo>
                    <a:lnTo>
                      <a:pt x="8969" y="16067"/>
                    </a:lnTo>
                    <a:lnTo>
                      <a:pt x="8957" y="15916"/>
                    </a:lnTo>
                    <a:lnTo>
                      <a:pt x="8986" y="15916"/>
                    </a:lnTo>
                    <a:lnTo>
                      <a:pt x="8986" y="15726"/>
                    </a:lnTo>
                    <a:lnTo>
                      <a:pt x="9001" y="15726"/>
                    </a:lnTo>
                    <a:lnTo>
                      <a:pt x="9001" y="15537"/>
                    </a:lnTo>
                    <a:lnTo>
                      <a:pt x="9031" y="15726"/>
                    </a:lnTo>
                    <a:lnTo>
                      <a:pt x="9046" y="15726"/>
                    </a:lnTo>
                    <a:lnTo>
                      <a:pt x="9046" y="568"/>
                    </a:lnTo>
                    <a:lnTo>
                      <a:pt x="9038" y="568"/>
                    </a:lnTo>
                    <a:lnTo>
                      <a:pt x="9038" y="13642"/>
                    </a:lnTo>
                    <a:lnTo>
                      <a:pt x="9016" y="13642"/>
                    </a:lnTo>
                    <a:lnTo>
                      <a:pt x="9005" y="13500"/>
                    </a:lnTo>
                    <a:lnTo>
                      <a:pt x="9038" y="13642"/>
                    </a:lnTo>
                    <a:lnTo>
                      <a:pt x="9038" y="568"/>
                    </a:lnTo>
                    <a:lnTo>
                      <a:pt x="9016" y="568"/>
                    </a:lnTo>
                    <a:lnTo>
                      <a:pt x="9016" y="11937"/>
                    </a:lnTo>
                    <a:lnTo>
                      <a:pt x="9001" y="11937"/>
                    </a:lnTo>
                    <a:lnTo>
                      <a:pt x="8986" y="11747"/>
                    </a:lnTo>
                    <a:lnTo>
                      <a:pt x="8986" y="11937"/>
                    </a:lnTo>
                    <a:lnTo>
                      <a:pt x="8977" y="11937"/>
                    </a:lnTo>
                    <a:lnTo>
                      <a:pt x="8972" y="11902"/>
                    </a:lnTo>
                    <a:lnTo>
                      <a:pt x="8972" y="13453"/>
                    </a:lnTo>
                    <a:lnTo>
                      <a:pt x="8932" y="13579"/>
                    </a:lnTo>
                    <a:lnTo>
                      <a:pt x="8942" y="13453"/>
                    </a:lnTo>
                    <a:lnTo>
                      <a:pt x="8972" y="13453"/>
                    </a:lnTo>
                    <a:lnTo>
                      <a:pt x="8972" y="11902"/>
                    </a:lnTo>
                    <a:lnTo>
                      <a:pt x="8949" y="11747"/>
                    </a:lnTo>
                    <a:lnTo>
                      <a:pt x="8912" y="11747"/>
                    </a:lnTo>
                    <a:lnTo>
                      <a:pt x="8912" y="13642"/>
                    </a:lnTo>
                    <a:lnTo>
                      <a:pt x="8898" y="13718"/>
                    </a:lnTo>
                    <a:lnTo>
                      <a:pt x="8898" y="15726"/>
                    </a:lnTo>
                    <a:lnTo>
                      <a:pt x="8867" y="15916"/>
                    </a:lnTo>
                    <a:lnTo>
                      <a:pt x="8816" y="15916"/>
                    </a:lnTo>
                    <a:lnTo>
                      <a:pt x="8794" y="16105"/>
                    </a:lnTo>
                    <a:lnTo>
                      <a:pt x="8794" y="15726"/>
                    </a:lnTo>
                    <a:lnTo>
                      <a:pt x="8898" y="15726"/>
                    </a:lnTo>
                    <a:lnTo>
                      <a:pt x="8898" y="13718"/>
                    </a:lnTo>
                    <a:lnTo>
                      <a:pt x="8838" y="14021"/>
                    </a:lnTo>
                    <a:lnTo>
                      <a:pt x="8809" y="13832"/>
                    </a:lnTo>
                    <a:lnTo>
                      <a:pt x="8794" y="14021"/>
                    </a:lnTo>
                    <a:lnTo>
                      <a:pt x="8779" y="13832"/>
                    </a:lnTo>
                    <a:lnTo>
                      <a:pt x="8735" y="13832"/>
                    </a:lnTo>
                    <a:lnTo>
                      <a:pt x="8735" y="16295"/>
                    </a:lnTo>
                    <a:lnTo>
                      <a:pt x="8690" y="16484"/>
                    </a:lnTo>
                    <a:lnTo>
                      <a:pt x="8720" y="16295"/>
                    </a:lnTo>
                    <a:lnTo>
                      <a:pt x="8735" y="16295"/>
                    </a:lnTo>
                    <a:lnTo>
                      <a:pt x="8735" y="15726"/>
                    </a:lnTo>
                    <a:lnTo>
                      <a:pt x="8720" y="15916"/>
                    </a:lnTo>
                    <a:lnTo>
                      <a:pt x="8705" y="15916"/>
                    </a:lnTo>
                    <a:lnTo>
                      <a:pt x="8720" y="15726"/>
                    </a:lnTo>
                    <a:lnTo>
                      <a:pt x="8735" y="15726"/>
                    </a:lnTo>
                    <a:lnTo>
                      <a:pt x="8735" y="13832"/>
                    </a:lnTo>
                    <a:lnTo>
                      <a:pt x="8720" y="13832"/>
                    </a:lnTo>
                    <a:lnTo>
                      <a:pt x="8705" y="13642"/>
                    </a:lnTo>
                    <a:lnTo>
                      <a:pt x="8705" y="14400"/>
                    </a:lnTo>
                    <a:lnTo>
                      <a:pt x="8661" y="14400"/>
                    </a:lnTo>
                    <a:lnTo>
                      <a:pt x="8619" y="14211"/>
                    </a:lnTo>
                    <a:lnTo>
                      <a:pt x="8540" y="14021"/>
                    </a:lnTo>
                    <a:lnTo>
                      <a:pt x="8498" y="14021"/>
                    </a:lnTo>
                    <a:lnTo>
                      <a:pt x="8453" y="14589"/>
                    </a:lnTo>
                    <a:lnTo>
                      <a:pt x="8424" y="14589"/>
                    </a:lnTo>
                    <a:lnTo>
                      <a:pt x="8424" y="15916"/>
                    </a:lnTo>
                    <a:lnTo>
                      <a:pt x="8404" y="16105"/>
                    </a:lnTo>
                    <a:lnTo>
                      <a:pt x="8387" y="16105"/>
                    </a:lnTo>
                    <a:lnTo>
                      <a:pt x="8359" y="16246"/>
                    </a:lnTo>
                    <a:lnTo>
                      <a:pt x="8372" y="16105"/>
                    </a:lnTo>
                    <a:lnTo>
                      <a:pt x="8409" y="15916"/>
                    </a:lnTo>
                    <a:lnTo>
                      <a:pt x="8350" y="15916"/>
                    </a:lnTo>
                    <a:lnTo>
                      <a:pt x="8350" y="17811"/>
                    </a:lnTo>
                    <a:lnTo>
                      <a:pt x="8335" y="18000"/>
                    </a:lnTo>
                    <a:lnTo>
                      <a:pt x="8335" y="17811"/>
                    </a:lnTo>
                    <a:lnTo>
                      <a:pt x="8320" y="18000"/>
                    </a:lnTo>
                    <a:lnTo>
                      <a:pt x="8305" y="18000"/>
                    </a:lnTo>
                    <a:lnTo>
                      <a:pt x="8305" y="17811"/>
                    </a:lnTo>
                    <a:lnTo>
                      <a:pt x="8350" y="17811"/>
                    </a:lnTo>
                    <a:lnTo>
                      <a:pt x="8350" y="16484"/>
                    </a:lnTo>
                    <a:lnTo>
                      <a:pt x="8335" y="16484"/>
                    </a:lnTo>
                    <a:lnTo>
                      <a:pt x="8335" y="16674"/>
                    </a:lnTo>
                    <a:lnTo>
                      <a:pt x="8320" y="16674"/>
                    </a:lnTo>
                    <a:lnTo>
                      <a:pt x="8320" y="16863"/>
                    </a:lnTo>
                    <a:lnTo>
                      <a:pt x="8291" y="17053"/>
                    </a:lnTo>
                    <a:lnTo>
                      <a:pt x="8276" y="17242"/>
                    </a:lnTo>
                    <a:lnTo>
                      <a:pt x="8261" y="17053"/>
                    </a:lnTo>
                    <a:lnTo>
                      <a:pt x="8217" y="17053"/>
                    </a:lnTo>
                    <a:lnTo>
                      <a:pt x="8225" y="16863"/>
                    </a:lnTo>
                    <a:lnTo>
                      <a:pt x="8237" y="16674"/>
                    </a:lnTo>
                    <a:lnTo>
                      <a:pt x="8231" y="16674"/>
                    </a:lnTo>
                    <a:lnTo>
                      <a:pt x="8231" y="16484"/>
                    </a:lnTo>
                    <a:lnTo>
                      <a:pt x="8276" y="16484"/>
                    </a:lnTo>
                    <a:lnTo>
                      <a:pt x="8291" y="16674"/>
                    </a:lnTo>
                    <a:lnTo>
                      <a:pt x="8305" y="16674"/>
                    </a:lnTo>
                    <a:lnTo>
                      <a:pt x="8305" y="16863"/>
                    </a:lnTo>
                    <a:lnTo>
                      <a:pt x="8320" y="16863"/>
                    </a:lnTo>
                    <a:lnTo>
                      <a:pt x="8320" y="16484"/>
                    </a:lnTo>
                    <a:lnTo>
                      <a:pt x="8335" y="16484"/>
                    </a:lnTo>
                    <a:lnTo>
                      <a:pt x="8335" y="16295"/>
                    </a:lnTo>
                    <a:lnTo>
                      <a:pt x="8350" y="16295"/>
                    </a:lnTo>
                    <a:lnTo>
                      <a:pt x="8350" y="15916"/>
                    </a:lnTo>
                    <a:lnTo>
                      <a:pt x="8305" y="15916"/>
                    </a:lnTo>
                    <a:lnTo>
                      <a:pt x="8314" y="15726"/>
                    </a:lnTo>
                    <a:lnTo>
                      <a:pt x="8326" y="15537"/>
                    </a:lnTo>
                    <a:lnTo>
                      <a:pt x="8335" y="15347"/>
                    </a:lnTo>
                    <a:lnTo>
                      <a:pt x="8291" y="15158"/>
                    </a:lnTo>
                    <a:lnTo>
                      <a:pt x="8305" y="15158"/>
                    </a:lnTo>
                    <a:lnTo>
                      <a:pt x="8335" y="15347"/>
                    </a:lnTo>
                    <a:lnTo>
                      <a:pt x="8350" y="15347"/>
                    </a:lnTo>
                    <a:lnTo>
                      <a:pt x="8372" y="15537"/>
                    </a:lnTo>
                    <a:lnTo>
                      <a:pt x="8392" y="15726"/>
                    </a:lnTo>
                    <a:lnTo>
                      <a:pt x="8410" y="15916"/>
                    </a:lnTo>
                    <a:lnTo>
                      <a:pt x="8424" y="15916"/>
                    </a:lnTo>
                    <a:lnTo>
                      <a:pt x="8424" y="14589"/>
                    </a:lnTo>
                    <a:lnTo>
                      <a:pt x="8407" y="14589"/>
                    </a:lnTo>
                    <a:lnTo>
                      <a:pt x="8381" y="14400"/>
                    </a:lnTo>
                    <a:lnTo>
                      <a:pt x="8365" y="14400"/>
                    </a:lnTo>
                    <a:lnTo>
                      <a:pt x="8365" y="14779"/>
                    </a:lnTo>
                    <a:lnTo>
                      <a:pt x="8335" y="14779"/>
                    </a:lnTo>
                    <a:lnTo>
                      <a:pt x="8335" y="14589"/>
                    </a:lnTo>
                    <a:lnTo>
                      <a:pt x="8320" y="14589"/>
                    </a:lnTo>
                    <a:lnTo>
                      <a:pt x="8320" y="14968"/>
                    </a:lnTo>
                    <a:lnTo>
                      <a:pt x="8291" y="14968"/>
                    </a:lnTo>
                    <a:lnTo>
                      <a:pt x="8276" y="15158"/>
                    </a:lnTo>
                    <a:lnTo>
                      <a:pt x="8261" y="15158"/>
                    </a:lnTo>
                    <a:lnTo>
                      <a:pt x="8261" y="15916"/>
                    </a:lnTo>
                    <a:lnTo>
                      <a:pt x="8246" y="16105"/>
                    </a:lnTo>
                    <a:lnTo>
                      <a:pt x="8143" y="16105"/>
                    </a:lnTo>
                    <a:lnTo>
                      <a:pt x="8143" y="15916"/>
                    </a:lnTo>
                    <a:lnTo>
                      <a:pt x="8261" y="15916"/>
                    </a:lnTo>
                    <a:lnTo>
                      <a:pt x="8261" y="15158"/>
                    </a:lnTo>
                    <a:lnTo>
                      <a:pt x="8246" y="15158"/>
                    </a:lnTo>
                    <a:lnTo>
                      <a:pt x="8231" y="14968"/>
                    </a:lnTo>
                    <a:lnTo>
                      <a:pt x="8246" y="14968"/>
                    </a:lnTo>
                    <a:lnTo>
                      <a:pt x="8246" y="14779"/>
                    </a:lnTo>
                    <a:lnTo>
                      <a:pt x="8320" y="14779"/>
                    </a:lnTo>
                    <a:lnTo>
                      <a:pt x="8320" y="14589"/>
                    </a:lnTo>
                    <a:lnTo>
                      <a:pt x="8274" y="14589"/>
                    </a:lnTo>
                    <a:lnTo>
                      <a:pt x="8247" y="14400"/>
                    </a:lnTo>
                    <a:lnTo>
                      <a:pt x="8335" y="14400"/>
                    </a:lnTo>
                    <a:lnTo>
                      <a:pt x="8335" y="14589"/>
                    </a:lnTo>
                    <a:lnTo>
                      <a:pt x="8365" y="14779"/>
                    </a:lnTo>
                    <a:lnTo>
                      <a:pt x="8365" y="14400"/>
                    </a:lnTo>
                    <a:lnTo>
                      <a:pt x="8352" y="14400"/>
                    </a:lnTo>
                    <a:lnTo>
                      <a:pt x="8362" y="14211"/>
                    </a:lnTo>
                    <a:lnTo>
                      <a:pt x="8365" y="14021"/>
                    </a:lnTo>
                    <a:lnTo>
                      <a:pt x="8343" y="14021"/>
                    </a:lnTo>
                    <a:lnTo>
                      <a:pt x="8322" y="13832"/>
                    </a:lnTo>
                    <a:lnTo>
                      <a:pt x="8304" y="13832"/>
                    </a:lnTo>
                    <a:lnTo>
                      <a:pt x="8291" y="13642"/>
                    </a:lnTo>
                    <a:lnTo>
                      <a:pt x="8281" y="13832"/>
                    </a:lnTo>
                    <a:lnTo>
                      <a:pt x="8292" y="14021"/>
                    </a:lnTo>
                    <a:lnTo>
                      <a:pt x="8284" y="14211"/>
                    </a:lnTo>
                    <a:lnTo>
                      <a:pt x="8217" y="14211"/>
                    </a:lnTo>
                    <a:lnTo>
                      <a:pt x="8231" y="14400"/>
                    </a:lnTo>
                    <a:lnTo>
                      <a:pt x="8217" y="14400"/>
                    </a:lnTo>
                    <a:lnTo>
                      <a:pt x="8217" y="14589"/>
                    </a:lnTo>
                    <a:lnTo>
                      <a:pt x="8202" y="14589"/>
                    </a:lnTo>
                    <a:lnTo>
                      <a:pt x="8202" y="14779"/>
                    </a:lnTo>
                    <a:lnTo>
                      <a:pt x="8024" y="14779"/>
                    </a:lnTo>
                    <a:lnTo>
                      <a:pt x="8015" y="14968"/>
                    </a:lnTo>
                    <a:lnTo>
                      <a:pt x="8009" y="14968"/>
                    </a:lnTo>
                    <a:lnTo>
                      <a:pt x="8003" y="15158"/>
                    </a:lnTo>
                    <a:lnTo>
                      <a:pt x="7995" y="15347"/>
                    </a:lnTo>
                    <a:lnTo>
                      <a:pt x="8054" y="15347"/>
                    </a:lnTo>
                    <a:lnTo>
                      <a:pt x="8069" y="15158"/>
                    </a:lnTo>
                    <a:lnTo>
                      <a:pt x="8091" y="15347"/>
                    </a:lnTo>
                    <a:lnTo>
                      <a:pt x="8115" y="15347"/>
                    </a:lnTo>
                    <a:lnTo>
                      <a:pt x="8141" y="15537"/>
                    </a:lnTo>
                    <a:lnTo>
                      <a:pt x="8172" y="15537"/>
                    </a:lnTo>
                    <a:lnTo>
                      <a:pt x="8157" y="15726"/>
                    </a:lnTo>
                    <a:lnTo>
                      <a:pt x="8098" y="15726"/>
                    </a:lnTo>
                    <a:lnTo>
                      <a:pt x="8083" y="15916"/>
                    </a:lnTo>
                    <a:lnTo>
                      <a:pt x="8113" y="15916"/>
                    </a:lnTo>
                    <a:lnTo>
                      <a:pt x="8128" y="16105"/>
                    </a:lnTo>
                    <a:lnTo>
                      <a:pt x="8128" y="16295"/>
                    </a:lnTo>
                    <a:lnTo>
                      <a:pt x="8150" y="16295"/>
                    </a:lnTo>
                    <a:lnTo>
                      <a:pt x="8194" y="16484"/>
                    </a:lnTo>
                    <a:lnTo>
                      <a:pt x="8069" y="16484"/>
                    </a:lnTo>
                    <a:lnTo>
                      <a:pt x="8054" y="16295"/>
                    </a:lnTo>
                    <a:lnTo>
                      <a:pt x="8024" y="16295"/>
                    </a:lnTo>
                    <a:lnTo>
                      <a:pt x="8024" y="16105"/>
                    </a:lnTo>
                    <a:lnTo>
                      <a:pt x="8054" y="16105"/>
                    </a:lnTo>
                    <a:lnTo>
                      <a:pt x="8054" y="16295"/>
                    </a:lnTo>
                    <a:lnTo>
                      <a:pt x="8098" y="16295"/>
                    </a:lnTo>
                    <a:lnTo>
                      <a:pt x="8069" y="16105"/>
                    </a:lnTo>
                    <a:lnTo>
                      <a:pt x="8069" y="15916"/>
                    </a:lnTo>
                    <a:lnTo>
                      <a:pt x="8054" y="15726"/>
                    </a:lnTo>
                    <a:lnTo>
                      <a:pt x="8039" y="15726"/>
                    </a:lnTo>
                    <a:lnTo>
                      <a:pt x="8024" y="15537"/>
                    </a:lnTo>
                    <a:lnTo>
                      <a:pt x="8024" y="15726"/>
                    </a:lnTo>
                    <a:lnTo>
                      <a:pt x="7950" y="15726"/>
                    </a:lnTo>
                    <a:lnTo>
                      <a:pt x="7950" y="15347"/>
                    </a:lnTo>
                    <a:lnTo>
                      <a:pt x="7980" y="15347"/>
                    </a:lnTo>
                    <a:lnTo>
                      <a:pt x="7950" y="15158"/>
                    </a:lnTo>
                    <a:lnTo>
                      <a:pt x="7935" y="15063"/>
                    </a:lnTo>
                    <a:lnTo>
                      <a:pt x="7935" y="15916"/>
                    </a:lnTo>
                    <a:lnTo>
                      <a:pt x="7921" y="15916"/>
                    </a:lnTo>
                    <a:lnTo>
                      <a:pt x="7921" y="16105"/>
                    </a:lnTo>
                    <a:lnTo>
                      <a:pt x="7876" y="15916"/>
                    </a:lnTo>
                    <a:lnTo>
                      <a:pt x="7891" y="15916"/>
                    </a:lnTo>
                    <a:lnTo>
                      <a:pt x="7921" y="15726"/>
                    </a:lnTo>
                    <a:lnTo>
                      <a:pt x="7935" y="15726"/>
                    </a:lnTo>
                    <a:lnTo>
                      <a:pt x="7935" y="15063"/>
                    </a:lnTo>
                    <a:lnTo>
                      <a:pt x="7921" y="14968"/>
                    </a:lnTo>
                    <a:lnTo>
                      <a:pt x="7861" y="14968"/>
                    </a:lnTo>
                    <a:lnTo>
                      <a:pt x="7861" y="15726"/>
                    </a:lnTo>
                    <a:lnTo>
                      <a:pt x="7806" y="15726"/>
                    </a:lnTo>
                    <a:lnTo>
                      <a:pt x="7793" y="15916"/>
                    </a:lnTo>
                    <a:lnTo>
                      <a:pt x="7777" y="15916"/>
                    </a:lnTo>
                    <a:lnTo>
                      <a:pt x="7758" y="16105"/>
                    </a:lnTo>
                    <a:lnTo>
                      <a:pt x="7713" y="15726"/>
                    </a:lnTo>
                    <a:lnTo>
                      <a:pt x="7713" y="15537"/>
                    </a:lnTo>
                    <a:lnTo>
                      <a:pt x="7684" y="15537"/>
                    </a:lnTo>
                    <a:lnTo>
                      <a:pt x="7669" y="15726"/>
                    </a:lnTo>
                    <a:lnTo>
                      <a:pt x="7654" y="15537"/>
                    </a:lnTo>
                    <a:lnTo>
                      <a:pt x="7626" y="15537"/>
                    </a:lnTo>
                    <a:lnTo>
                      <a:pt x="7624" y="15529"/>
                    </a:lnTo>
                    <a:lnTo>
                      <a:pt x="7624" y="16484"/>
                    </a:lnTo>
                    <a:lnTo>
                      <a:pt x="7593" y="16484"/>
                    </a:lnTo>
                    <a:lnTo>
                      <a:pt x="7565" y="16674"/>
                    </a:lnTo>
                    <a:lnTo>
                      <a:pt x="7506" y="16674"/>
                    </a:lnTo>
                    <a:lnTo>
                      <a:pt x="7506" y="16484"/>
                    </a:lnTo>
                    <a:lnTo>
                      <a:pt x="7521" y="16484"/>
                    </a:lnTo>
                    <a:lnTo>
                      <a:pt x="7521" y="16295"/>
                    </a:lnTo>
                    <a:lnTo>
                      <a:pt x="7580" y="16295"/>
                    </a:lnTo>
                    <a:lnTo>
                      <a:pt x="7624" y="16484"/>
                    </a:lnTo>
                    <a:lnTo>
                      <a:pt x="7624" y="15529"/>
                    </a:lnTo>
                    <a:lnTo>
                      <a:pt x="7593" y="15347"/>
                    </a:lnTo>
                    <a:lnTo>
                      <a:pt x="7580" y="15158"/>
                    </a:lnTo>
                    <a:lnTo>
                      <a:pt x="7715" y="15158"/>
                    </a:lnTo>
                    <a:lnTo>
                      <a:pt x="7732" y="15347"/>
                    </a:lnTo>
                    <a:lnTo>
                      <a:pt x="7728" y="15537"/>
                    </a:lnTo>
                    <a:lnTo>
                      <a:pt x="7713" y="15537"/>
                    </a:lnTo>
                    <a:lnTo>
                      <a:pt x="7736" y="15726"/>
                    </a:lnTo>
                    <a:lnTo>
                      <a:pt x="7802" y="15726"/>
                    </a:lnTo>
                    <a:lnTo>
                      <a:pt x="7802" y="15537"/>
                    </a:lnTo>
                    <a:lnTo>
                      <a:pt x="7846" y="15537"/>
                    </a:lnTo>
                    <a:lnTo>
                      <a:pt x="7861" y="15726"/>
                    </a:lnTo>
                    <a:lnTo>
                      <a:pt x="7861" y="14968"/>
                    </a:lnTo>
                    <a:lnTo>
                      <a:pt x="7832" y="14968"/>
                    </a:lnTo>
                    <a:lnTo>
                      <a:pt x="7817" y="15158"/>
                    </a:lnTo>
                    <a:lnTo>
                      <a:pt x="7787" y="15158"/>
                    </a:lnTo>
                    <a:lnTo>
                      <a:pt x="7787" y="15221"/>
                    </a:lnTo>
                    <a:lnTo>
                      <a:pt x="7780" y="15158"/>
                    </a:lnTo>
                    <a:lnTo>
                      <a:pt x="7735" y="14968"/>
                    </a:lnTo>
                    <a:lnTo>
                      <a:pt x="7780" y="14968"/>
                    </a:lnTo>
                    <a:lnTo>
                      <a:pt x="7802" y="15158"/>
                    </a:lnTo>
                    <a:lnTo>
                      <a:pt x="7802" y="14968"/>
                    </a:lnTo>
                    <a:lnTo>
                      <a:pt x="7803" y="14968"/>
                    </a:lnTo>
                    <a:lnTo>
                      <a:pt x="7785" y="14779"/>
                    </a:lnTo>
                    <a:lnTo>
                      <a:pt x="7765" y="14589"/>
                    </a:lnTo>
                    <a:lnTo>
                      <a:pt x="7713" y="14589"/>
                    </a:lnTo>
                    <a:lnTo>
                      <a:pt x="7684" y="14779"/>
                    </a:lnTo>
                    <a:lnTo>
                      <a:pt x="7621" y="14779"/>
                    </a:lnTo>
                    <a:lnTo>
                      <a:pt x="7554" y="14968"/>
                    </a:lnTo>
                    <a:lnTo>
                      <a:pt x="7521" y="14968"/>
                    </a:lnTo>
                    <a:lnTo>
                      <a:pt x="7513" y="15063"/>
                    </a:lnTo>
                    <a:lnTo>
                      <a:pt x="7513" y="16295"/>
                    </a:lnTo>
                    <a:lnTo>
                      <a:pt x="7491" y="16295"/>
                    </a:lnTo>
                    <a:lnTo>
                      <a:pt x="7491" y="16863"/>
                    </a:lnTo>
                    <a:lnTo>
                      <a:pt x="7424" y="17053"/>
                    </a:lnTo>
                    <a:lnTo>
                      <a:pt x="7356" y="17242"/>
                    </a:lnTo>
                    <a:lnTo>
                      <a:pt x="7285" y="17432"/>
                    </a:lnTo>
                    <a:lnTo>
                      <a:pt x="7210" y="17621"/>
                    </a:lnTo>
                    <a:lnTo>
                      <a:pt x="7277" y="17432"/>
                    </a:lnTo>
                    <a:lnTo>
                      <a:pt x="7345" y="17242"/>
                    </a:lnTo>
                    <a:lnTo>
                      <a:pt x="7416" y="17053"/>
                    </a:lnTo>
                    <a:lnTo>
                      <a:pt x="7491" y="16863"/>
                    </a:lnTo>
                    <a:lnTo>
                      <a:pt x="7476" y="16674"/>
                    </a:lnTo>
                    <a:lnTo>
                      <a:pt x="7491" y="16674"/>
                    </a:lnTo>
                    <a:lnTo>
                      <a:pt x="7491" y="16295"/>
                    </a:lnTo>
                    <a:lnTo>
                      <a:pt x="7432" y="16295"/>
                    </a:lnTo>
                    <a:lnTo>
                      <a:pt x="7432" y="16105"/>
                    </a:lnTo>
                    <a:lnTo>
                      <a:pt x="7469" y="16105"/>
                    </a:lnTo>
                    <a:lnTo>
                      <a:pt x="7513" y="16295"/>
                    </a:lnTo>
                    <a:lnTo>
                      <a:pt x="7513" y="15063"/>
                    </a:lnTo>
                    <a:lnTo>
                      <a:pt x="7491" y="15347"/>
                    </a:lnTo>
                    <a:lnTo>
                      <a:pt x="7417" y="15347"/>
                    </a:lnTo>
                    <a:lnTo>
                      <a:pt x="7417" y="16295"/>
                    </a:lnTo>
                    <a:lnTo>
                      <a:pt x="7328" y="16295"/>
                    </a:lnTo>
                    <a:lnTo>
                      <a:pt x="7343" y="16105"/>
                    </a:lnTo>
                    <a:lnTo>
                      <a:pt x="7328" y="16105"/>
                    </a:lnTo>
                    <a:lnTo>
                      <a:pt x="7313" y="16295"/>
                    </a:lnTo>
                    <a:lnTo>
                      <a:pt x="7291" y="15916"/>
                    </a:lnTo>
                    <a:lnTo>
                      <a:pt x="7280" y="15916"/>
                    </a:lnTo>
                    <a:lnTo>
                      <a:pt x="7269" y="15726"/>
                    </a:lnTo>
                    <a:lnTo>
                      <a:pt x="7388" y="15916"/>
                    </a:lnTo>
                    <a:lnTo>
                      <a:pt x="7402" y="16105"/>
                    </a:lnTo>
                    <a:lnTo>
                      <a:pt x="7417" y="16105"/>
                    </a:lnTo>
                    <a:lnTo>
                      <a:pt x="7417" y="15347"/>
                    </a:lnTo>
                    <a:lnTo>
                      <a:pt x="7388" y="15347"/>
                    </a:lnTo>
                    <a:lnTo>
                      <a:pt x="7396" y="15158"/>
                    </a:lnTo>
                    <a:lnTo>
                      <a:pt x="7408" y="14968"/>
                    </a:lnTo>
                    <a:lnTo>
                      <a:pt x="7417" y="14779"/>
                    </a:lnTo>
                    <a:lnTo>
                      <a:pt x="7373" y="14779"/>
                    </a:lnTo>
                    <a:lnTo>
                      <a:pt x="7359" y="14968"/>
                    </a:lnTo>
                    <a:lnTo>
                      <a:pt x="7327" y="15158"/>
                    </a:lnTo>
                    <a:lnTo>
                      <a:pt x="7313" y="15158"/>
                    </a:lnTo>
                    <a:lnTo>
                      <a:pt x="7311" y="14968"/>
                    </a:lnTo>
                    <a:lnTo>
                      <a:pt x="7301" y="14779"/>
                    </a:lnTo>
                    <a:lnTo>
                      <a:pt x="7358" y="14779"/>
                    </a:lnTo>
                    <a:lnTo>
                      <a:pt x="7347" y="14589"/>
                    </a:lnTo>
                    <a:lnTo>
                      <a:pt x="7325" y="14400"/>
                    </a:lnTo>
                    <a:lnTo>
                      <a:pt x="7313" y="14400"/>
                    </a:lnTo>
                    <a:lnTo>
                      <a:pt x="7284" y="14211"/>
                    </a:lnTo>
                    <a:lnTo>
                      <a:pt x="7269" y="14085"/>
                    </a:lnTo>
                    <a:lnTo>
                      <a:pt x="7269" y="14211"/>
                    </a:lnTo>
                    <a:lnTo>
                      <a:pt x="7260" y="14400"/>
                    </a:lnTo>
                    <a:lnTo>
                      <a:pt x="7248" y="14589"/>
                    </a:lnTo>
                    <a:lnTo>
                      <a:pt x="7195" y="14589"/>
                    </a:lnTo>
                    <a:lnTo>
                      <a:pt x="7195" y="17621"/>
                    </a:lnTo>
                    <a:lnTo>
                      <a:pt x="7165" y="17432"/>
                    </a:lnTo>
                    <a:lnTo>
                      <a:pt x="7195" y="17432"/>
                    </a:lnTo>
                    <a:lnTo>
                      <a:pt x="7195" y="14589"/>
                    </a:lnTo>
                    <a:lnTo>
                      <a:pt x="7175" y="14589"/>
                    </a:lnTo>
                    <a:lnTo>
                      <a:pt x="7146" y="14400"/>
                    </a:lnTo>
                    <a:lnTo>
                      <a:pt x="7091" y="14400"/>
                    </a:lnTo>
                    <a:lnTo>
                      <a:pt x="7091" y="15537"/>
                    </a:lnTo>
                    <a:lnTo>
                      <a:pt x="7055" y="15726"/>
                    </a:lnTo>
                    <a:lnTo>
                      <a:pt x="7030" y="15726"/>
                    </a:lnTo>
                    <a:lnTo>
                      <a:pt x="7014" y="15916"/>
                    </a:lnTo>
                    <a:lnTo>
                      <a:pt x="7003" y="15916"/>
                    </a:lnTo>
                    <a:lnTo>
                      <a:pt x="7003" y="16105"/>
                    </a:lnTo>
                    <a:lnTo>
                      <a:pt x="6979" y="16105"/>
                    </a:lnTo>
                    <a:lnTo>
                      <a:pt x="6967" y="16295"/>
                    </a:lnTo>
                    <a:lnTo>
                      <a:pt x="6958" y="16484"/>
                    </a:lnTo>
                    <a:lnTo>
                      <a:pt x="6943" y="16484"/>
                    </a:lnTo>
                    <a:lnTo>
                      <a:pt x="6929" y="16295"/>
                    </a:lnTo>
                    <a:lnTo>
                      <a:pt x="6929" y="16484"/>
                    </a:lnTo>
                    <a:lnTo>
                      <a:pt x="6914" y="16484"/>
                    </a:lnTo>
                    <a:lnTo>
                      <a:pt x="6914" y="16295"/>
                    </a:lnTo>
                    <a:lnTo>
                      <a:pt x="6869" y="16295"/>
                    </a:lnTo>
                    <a:lnTo>
                      <a:pt x="6869" y="16484"/>
                    </a:lnTo>
                    <a:lnTo>
                      <a:pt x="6825" y="16484"/>
                    </a:lnTo>
                    <a:lnTo>
                      <a:pt x="6795" y="16674"/>
                    </a:lnTo>
                    <a:lnTo>
                      <a:pt x="6781" y="16674"/>
                    </a:lnTo>
                    <a:lnTo>
                      <a:pt x="6758" y="16484"/>
                    </a:lnTo>
                    <a:lnTo>
                      <a:pt x="6751" y="16484"/>
                    </a:lnTo>
                    <a:lnTo>
                      <a:pt x="6751" y="16863"/>
                    </a:lnTo>
                    <a:lnTo>
                      <a:pt x="6721" y="16863"/>
                    </a:lnTo>
                    <a:lnTo>
                      <a:pt x="6736" y="17053"/>
                    </a:lnTo>
                    <a:lnTo>
                      <a:pt x="6688" y="17053"/>
                    </a:lnTo>
                    <a:lnTo>
                      <a:pt x="6621" y="16863"/>
                    </a:lnTo>
                    <a:lnTo>
                      <a:pt x="6618" y="16863"/>
                    </a:lnTo>
                    <a:lnTo>
                      <a:pt x="6618" y="18758"/>
                    </a:lnTo>
                    <a:lnTo>
                      <a:pt x="6588" y="18568"/>
                    </a:lnTo>
                    <a:lnTo>
                      <a:pt x="6499" y="18758"/>
                    </a:lnTo>
                    <a:lnTo>
                      <a:pt x="6446" y="18872"/>
                    </a:lnTo>
                    <a:lnTo>
                      <a:pt x="6455" y="18758"/>
                    </a:lnTo>
                    <a:lnTo>
                      <a:pt x="6455" y="18568"/>
                    </a:lnTo>
                    <a:lnTo>
                      <a:pt x="6484" y="18568"/>
                    </a:lnTo>
                    <a:lnTo>
                      <a:pt x="6484" y="18758"/>
                    </a:lnTo>
                    <a:lnTo>
                      <a:pt x="6499" y="18758"/>
                    </a:lnTo>
                    <a:lnTo>
                      <a:pt x="6529" y="18568"/>
                    </a:lnTo>
                    <a:lnTo>
                      <a:pt x="6496" y="18568"/>
                    </a:lnTo>
                    <a:lnTo>
                      <a:pt x="6440" y="18411"/>
                    </a:lnTo>
                    <a:lnTo>
                      <a:pt x="6440" y="18884"/>
                    </a:lnTo>
                    <a:lnTo>
                      <a:pt x="6410" y="18947"/>
                    </a:lnTo>
                    <a:lnTo>
                      <a:pt x="6410" y="18758"/>
                    </a:lnTo>
                    <a:lnTo>
                      <a:pt x="6440" y="18758"/>
                    </a:lnTo>
                    <a:lnTo>
                      <a:pt x="6440" y="18411"/>
                    </a:lnTo>
                    <a:lnTo>
                      <a:pt x="6429" y="18379"/>
                    </a:lnTo>
                    <a:lnTo>
                      <a:pt x="6396" y="18189"/>
                    </a:lnTo>
                    <a:lnTo>
                      <a:pt x="6396" y="18379"/>
                    </a:lnTo>
                    <a:lnTo>
                      <a:pt x="6381" y="18379"/>
                    </a:lnTo>
                    <a:lnTo>
                      <a:pt x="6410" y="18568"/>
                    </a:lnTo>
                    <a:lnTo>
                      <a:pt x="6396" y="18758"/>
                    </a:lnTo>
                    <a:lnTo>
                      <a:pt x="6366" y="18758"/>
                    </a:lnTo>
                    <a:lnTo>
                      <a:pt x="6366" y="18568"/>
                    </a:lnTo>
                    <a:lnTo>
                      <a:pt x="6381" y="18568"/>
                    </a:lnTo>
                    <a:lnTo>
                      <a:pt x="6381" y="18379"/>
                    </a:lnTo>
                    <a:lnTo>
                      <a:pt x="6410" y="18000"/>
                    </a:lnTo>
                    <a:lnTo>
                      <a:pt x="6496" y="18000"/>
                    </a:lnTo>
                    <a:lnTo>
                      <a:pt x="6544" y="18189"/>
                    </a:lnTo>
                    <a:lnTo>
                      <a:pt x="6562" y="18189"/>
                    </a:lnTo>
                    <a:lnTo>
                      <a:pt x="6581" y="18379"/>
                    </a:lnTo>
                    <a:lnTo>
                      <a:pt x="6603" y="18568"/>
                    </a:lnTo>
                    <a:lnTo>
                      <a:pt x="6618" y="18758"/>
                    </a:lnTo>
                    <a:lnTo>
                      <a:pt x="6618" y="16863"/>
                    </a:lnTo>
                    <a:lnTo>
                      <a:pt x="6603" y="16863"/>
                    </a:lnTo>
                    <a:lnTo>
                      <a:pt x="6618" y="16674"/>
                    </a:lnTo>
                    <a:lnTo>
                      <a:pt x="6647" y="16674"/>
                    </a:lnTo>
                    <a:lnTo>
                      <a:pt x="6662" y="16484"/>
                    </a:lnTo>
                    <a:lnTo>
                      <a:pt x="6677" y="16674"/>
                    </a:lnTo>
                    <a:lnTo>
                      <a:pt x="6677" y="16863"/>
                    </a:lnTo>
                    <a:lnTo>
                      <a:pt x="6721" y="16863"/>
                    </a:lnTo>
                    <a:lnTo>
                      <a:pt x="6692" y="16674"/>
                    </a:lnTo>
                    <a:lnTo>
                      <a:pt x="6751" y="16674"/>
                    </a:lnTo>
                    <a:lnTo>
                      <a:pt x="6751" y="16484"/>
                    </a:lnTo>
                    <a:lnTo>
                      <a:pt x="6714" y="16484"/>
                    </a:lnTo>
                    <a:lnTo>
                      <a:pt x="6692" y="16295"/>
                    </a:lnTo>
                    <a:lnTo>
                      <a:pt x="6662" y="16295"/>
                    </a:lnTo>
                    <a:lnTo>
                      <a:pt x="6632" y="16105"/>
                    </a:lnTo>
                    <a:lnTo>
                      <a:pt x="6692" y="15916"/>
                    </a:lnTo>
                    <a:lnTo>
                      <a:pt x="6677" y="15916"/>
                    </a:lnTo>
                    <a:lnTo>
                      <a:pt x="6647" y="15726"/>
                    </a:lnTo>
                    <a:lnTo>
                      <a:pt x="6706" y="15726"/>
                    </a:lnTo>
                    <a:lnTo>
                      <a:pt x="6692" y="15916"/>
                    </a:lnTo>
                    <a:lnTo>
                      <a:pt x="6721" y="15916"/>
                    </a:lnTo>
                    <a:lnTo>
                      <a:pt x="6721" y="15726"/>
                    </a:lnTo>
                    <a:lnTo>
                      <a:pt x="6720" y="15726"/>
                    </a:lnTo>
                    <a:lnTo>
                      <a:pt x="6751" y="15537"/>
                    </a:lnTo>
                    <a:lnTo>
                      <a:pt x="6766" y="15347"/>
                    </a:lnTo>
                    <a:lnTo>
                      <a:pt x="6751" y="15347"/>
                    </a:lnTo>
                    <a:lnTo>
                      <a:pt x="6751" y="15158"/>
                    </a:lnTo>
                    <a:lnTo>
                      <a:pt x="6781" y="15158"/>
                    </a:lnTo>
                    <a:lnTo>
                      <a:pt x="6781" y="15347"/>
                    </a:lnTo>
                    <a:lnTo>
                      <a:pt x="6795" y="15347"/>
                    </a:lnTo>
                    <a:lnTo>
                      <a:pt x="6880" y="14984"/>
                    </a:lnTo>
                    <a:lnTo>
                      <a:pt x="7003" y="15158"/>
                    </a:lnTo>
                    <a:lnTo>
                      <a:pt x="7025" y="15347"/>
                    </a:lnTo>
                    <a:lnTo>
                      <a:pt x="7069" y="15347"/>
                    </a:lnTo>
                    <a:lnTo>
                      <a:pt x="7091" y="15537"/>
                    </a:lnTo>
                    <a:lnTo>
                      <a:pt x="7091" y="14400"/>
                    </a:lnTo>
                    <a:lnTo>
                      <a:pt x="7032" y="14400"/>
                    </a:lnTo>
                    <a:lnTo>
                      <a:pt x="7032" y="14211"/>
                    </a:lnTo>
                    <a:lnTo>
                      <a:pt x="7017" y="14021"/>
                    </a:lnTo>
                    <a:lnTo>
                      <a:pt x="7062" y="14021"/>
                    </a:lnTo>
                    <a:lnTo>
                      <a:pt x="7047" y="14211"/>
                    </a:lnTo>
                    <a:lnTo>
                      <a:pt x="7091" y="14211"/>
                    </a:lnTo>
                    <a:lnTo>
                      <a:pt x="7125" y="14021"/>
                    </a:lnTo>
                    <a:lnTo>
                      <a:pt x="7156" y="14021"/>
                    </a:lnTo>
                    <a:lnTo>
                      <a:pt x="7185" y="13832"/>
                    </a:lnTo>
                    <a:lnTo>
                      <a:pt x="7219" y="13832"/>
                    </a:lnTo>
                    <a:lnTo>
                      <a:pt x="7231" y="14021"/>
                    </a:lnTo>
                    <a:lnTo>
                      <a:pt x="7239" y="14211"/>
                    </a:lnTo>
                    <a:lnTo>
                      <a:pt x="7239" y="14021"/>
                    </a:lnTo>
                    <a:lnTo>
                      <a:pt x="7254" y="14021"/>
                    </a:lnTo>
                    <a:lnTo>
                      <a:pt x="7254" y="14211"/>
                    </a:lnTo>
                    <a:lnTo>
                      <a:pt x="7269" y="14211"/>
                    </a:lnTo>
                    <a:lnTo>
                      <a:pt x="7269" y="14085"/>
                    </a:lnTo>
                    <a:lnTo>
                      <a:pt x="7262" y="14021"/>
                    </a:lnTo>
                    <a:lnTo>
                      <a:pt x="7269" y="14021"/>
                    </a:lnTo>
                    <a:lnTo>
                      <a:pt x="7269" y="13832"/>
                    </a:lnTo>
                    <a:lnTo>
                      <a:pt x="7313" y="13832"/>
                    </a:lnTo>
                    <a:lnTo>
                      <a:pt x="7328" y="13642"/>
                    </a:lnTo>
                    <a:lnTo>
                      <a:pt x="7373" y="13642"/>
                    </a:lnTo>
                    <a:lnTo>
                      <a:pt x="7402" y="13832"/>
                    </a:lnTo>
                    <a:lnTo>
                      <a:pt x="7462" y="13832"/>
                    </a:lnTo>
                    <a:lnTo>
                      <a:pt x="7462" y="14021"/>
                    </a:lnTo>
                    <a:lnTo>
                      <a:pt x="7447" y="14021"/>
                    </a:lnTo>
                    <a:lnTo>
                      <a:pt x="7432" y="13832"/>
                    </a:lnTo>
                    <a:lnTo>
                      <a:pt x="7432" y="14021"/>
                    </a:lnTo>
                    <a:lnTo>
                      <a:pt x="7417" y="14211"/>
                    </a:lnTo>
                    <a:lnTo>
                      <a:pt x="7432" y="14400"/>
                    </a:lnTo>
                    <a:lnTo>
                      <a:pt x="7462" y="14400"/>
                    </a:lnTo>
                    <a:lnTo>
                      <a:pt x="7462" y="14589"/>
                    </a:lnTo>
                    <a:lnTo>
                      <a:pt x="7476" y="14779"/>
                    </a:lnTo>
                    <a:lnTo>
                      <a:pt x="7515" y="14779"/>
                    </a:lnTo>
                    <a:lnTo>
                      <a:pt x="7527" y="14589"/>
                    </a:lnTo>
                    <a:lnTo>
                      <a:pt x="7535" y="14405"/>
                    </a:lnTo>
                    <a:lnTo>
                      <a:pt x="7534" y="14211"/>
                    </a:lnTo>
                    <a:lnTo>
                      <a:pt x="7529" y="14211"/>
                    </a:lnTo>
                    <a:lnTo>
                      <a:pt x="7521" y="14021"/>
                    </a:lnTo>
                    <a:lnTo>
                      <a:pt x="7491" y="14021"/>
                    </a:lnTo>
                    <a:lnTo>
                      <a:pt x="7491" y="13832"/>
                    </a:lnTo>
                    <a:lnTo>
                      <a:pt x="7536" y="13832"/>
                    </a:lnTo>
                    <a:lnTo>
                      <a:pt x="7536" y="14021"/>
                    </a:lnTo>
                    <a:lnTo>
                      <a:pt x="7580" y="14021"/>
                    </a:lnTo>
                    <a:lnTo>
                      <a:pt x="7595" y="14211"/>
                    </a:lnTo>
                    <a:lnTo>
                      <a:pt x="7583" y="14211"/>
                    </a:lnTo>
                    <a:lnTo>
                      <a:pt x="7571" y="14400"/>
                    </a:lnTo>
                    <a:lnTo>
                      <a:pt x="7555" y="14400"/>
                    </a:lnTo>
                    <a:lnTo>
                      <a:pt x="7536" y="14589"/>
                    </a:lnTo>
                    <a:lnTo>
                      <a:pt x="7639" y="14589"/>
                    </a:lnTo>
                    <a:lnTo>
                      <a:pt x="7639" y="14400"/>
                    </a:lnTo>
                    <a:lnTo>
                      <a:pt x="7669" y="14400"/>
                    </a:lnTo>
                    <a:lnTo>
                      <a:pt x="7684" y="14211"/>
                    </a:lnTo>
                    <a:lnTo>
                      <a:pt x="7728" y="14211"/>
                    </a:lnTo>
                    <a:lnTo>
                      <a:pt x="7728" y="14400"/>
                    </a:lnTo>
                    <a:lnTo>
                      <a:pt x="7743" y="14400"/>
                    </a:lnTo>
                    <a:lnTo>
                      <a:pt x="7743" y="14211"/>
                    </a:lnTo>
                    <a:lnTo>
                      <a:pt x="7772" y="14211"/>
                    </a:lnTo>
                    <a:lnTo>
                      <a:pt x="7758" y="14021"/>
                    </a:lnTo>
                    <a:lnTo>
                      <a:pt x="7678" y="14021"/>
                    </a:lnTo>
                    <a:lnTo>
                      <a:pt x="7654" y="13832"/>
                    </a:lnTo>
                    <a:lnTo>
                      <a:pt x="7624" y="14211"/>
                    </a:lnTo>
                    <a:lnTo>
                      <a:pt x="7610" y="14211"/>
                    </a:lnTo>
                    <a:lnTo>
                      <a:pt x="7595" y="14021"/>
                    </a:lnTo>
                    <a:lnTo>
                      <a:pt x="7610" y="13832"/>
                    </a:lnTo>
                    <a:lnTo>
                      <a:pt x="7565" y="13832"/>
                    </a:lnTo>
                    <a:lnTo>
                      <a:pt x="7565" y="13642"/>
                    </a:lnTo>
                    <a:lnTo>
                      <a:pt x="7580" y="13642"/>
                    </a:lnTo>
                    <a:lnTo>
                      <a:pt x="7580" y="13832"/>
                    </a:lnTo>
                    <a:lnTo>
                      <a:pt x="7595" y="13642"/>
                    </a:lnTo>
                    <a:lnTo>
                      <a:pt x="7624" y="13642"/>
                    </a:lnTo>
                    <a:lnTo>
                      <a:pt x="7624" y="13832"/>
                    </a:lnTo>
                    <a:lnTo>
                      <a:pt x="7772" y="13832"/>
                    </a:lnTo>
                    <a:lnTo>
                      <a:pt x="7772" y="14021"/>
                    </a:lnTo>
                    <a:lnTo>
                      <a:pt x="7802" y="14021"/>
                    </a:lnTo>
                    <a:lnTo>
                      <a:pt x="7787" y="13832"/>
                    </a:lnTo>
                    <a:lnTo>
                      <a:pt x="7817" y="13832"/>
                    </a:lnTo>
                    <a:lnTo>
                      <a:pt x="7817" y="14021"/>
                    </a:lnTo>
                    <a:lnTo>
                      <a:pt x="7845" y="14021"/>
                    </a:lnTo>
                    <a:lnTo>
                      <a:pt x="7877" y="13832"/>
                    </a:lnTo>
                    <a:lnTo>
                      <a:pt x="7891" y="13642"/>
                    </a:lnTo>
                    <a:lnTo>
                      <a:pt x="8128" y="13642"/>
                    </a:lnTo>
                    <a:lnTo>
                      <a:pt x="8161" y="13453"/>
                    </a:lnTo>
                    <a:lnTo>
                      <a:pt x="8193" y="13263"/>
                    </a:lnTo>
                    <a:lnTo>
                      <a:pt x="8221" y="13074"/>
                    </a:lnTo>
                    <a:lnTo>
                      <a:pt x="8246" y="12884"/>
                    </a:lnTo>
                    <a:lnTo>
                      <a:pt x="8242" y="13074"/>
                    </a:lnTo>
                    <a:lnTo>
                      <a:pt x="8211" y="13263"/>
                    </a:lnTo>
                    <a:lnTo>
                      <a:pt x="8194" y="13453"/>
                    </a:lnTo>
                    <a:lnTo>
                      <a:pt x="8231" y="13642"/>
                    </a:lnTo>
                    <a:lnTo>
                      <a:pt x="8246" y="13642"/>
                    </a:lnTo>
                    <a:lnTo>
                      <a:pt x="8261" y="13453"/>
                    </a:lnTo>
                    <a:lnTo>
                      <a:pt x="8305" y="13453"/>
                    </a:lnTo>
                    <a:lnTo>
                      <a:pt x="8365" y="13642"/>
                    </a:lnTo>
                    <a:lnTo>
                      <a:pt x="8424" y="13642"/>
                    </a:lnTo>
                    <a:lnTo>
                      <a:pt x="8409" y="13453"/>
                    </a:lnTo>
                    <a:lnTo>
                      <a:pt x="8379" y="13453"/>
                    </a:lnTo>
                    <a:lnTo>
                      <a:pt x="8407" y="13263"/>
                    </a:lnTo>
                    <a:lnTo>
                      <a:pt x="8484" y="13263"/>
                    </a:lnTo>
                    <a:lnTo>
                      <a:pt x="8527" y="13453"/>
                    </a:lnTo>
                    <a:lnTo>
                      <a:pt x="8542" y="13263"/>
                    </a:lnTo>
                    <a:lnTo>
                      <a:pt x="8518" y="13263"/>
                    </a:lnTo>
                    <a:lnTo>
                      <a:pt x="8489" y="13074"/>
                    </a:lnTo>
                    <a:lnTo>
                      <a:pt x="8524" y="13074"/>
                    </a:lnTo>
                    <a:lnTo>
                      <a:pt x="8557" y="13263"/>
                    </a:lnTo>
                    <a:lnTo>
                      <a:pt x="8572" y="13453"/>
                    </a:lnTo>
                    <a:lnTo>
                      <a:pt x="8557" y="13453"/>
                    </a:lnTo>
                    <a:lnTo>
                      <a:pt x="8577" y="13642"/>
                    </a:lnTo>
                    <a:lnTo>
                      <a:pt x="8611" y="14021"/>
                    </a:lnTo>
                    <a:lnTo>
                      <a:pt x="8631" y="14211"/>
                    </a:lnTo>
                    <a:lnTo>
                      <a:pt x="8705" y="14211"/>
                    </a:lnTo>
                    <a:lnTo>
                      <a:pt x="8705" y="13642"/>
                    </a:lnTo>
                    <a:lnTo>
                      <a:pt x="8794" y="13642"/>
                    </a:lnTo>
                    <a:lnTo>
                      <a:pt x="8794" y="13832"/>
                    </a:lnTo>
                    <a:lnTo>
                      <a:pt x="8809" y="13832"/>
                    </a:lnTo>
                    <a:lnTo>
                      <a:pt x="8809" y="13642"/>
                    </a:lnTo>
                    <a:lnTo>
                      <a:pt x="8912" y="13642"/>
                    </a:lnTo>
                    <a:lnTo>
                      <a:pt x="8912" y="11747"/>
                    </a:lnTo>
                    <a:lnTo>
                      <a:pt x="8898" y="11747"/>
                    </a:lnTo>
                    <a:lnTo>
                      <a:pt x="8912" y="11558"/>
                    </a:lnTo>
                    <a:lnTo>
                      <a:pt x="8957" y="11558"/>
                    </a:lnTo>
                    <a:lnTo>
                      <a:pt x="8986" y="11747"/>
                    </a:lnTo>
                    <a:lnTo>
                      <a:pt x="9016" y="11747"/>
                    </a:lnTo>
                    <a:lnTo>
                      <a:pt x="9016" y="568"/>
                    </a:lnTo>
                    <a:lnTo>
                      <a:pt x="9010" y="568"/>
                    </a:lnTo>
                    <a:lnTo>
                      <a:pt x="8972" y="379"/>
                    </a:lnTo>
                    <a:lnTo>
                      <a:pt x="8942" y="379"/>
                    </a:lnTo>
                    <a:lnTo>
                      <a:pt x="8942" y="758"/>
                    </a:lnTo>
                    <a:lnTo>
                      <a:pt x="8912" y="568"/>
                    </a:lnTo>
                    <a:lnTo>
                      <a:pt x="8942" y="568"/>
                    </a:lnTo>
                    <a:lnTo>
                      <a:pt x="8942" y="379"/>
                    </a:lnTo>
                    <a:lnTo>
                      <a:pt x="8824" y="379"/>
                    </a:lnTo>
                    <a:lnTo>
                      <a:pt x="8824" y="568"/>
                    </a:lnTo>
                    <a:lnTo>
                      <a:pt x="8690" y="568"/>
                    </a:lnTo>
                    <a:lnTo>
                      <a:pt x="8646" y="379"/>
                    </a:lnTo>
                    <a:lnTo>
                      <a:pt x="8587" y="379"/>
                    </a:lnTo>
                    <a:lnTo>
                      <a:pt x="8650" y="568"/>
                    </a:lnTo>
                    <a:lnTo>
                      <a:pt x="8687" y="758"/>
                    </a:lnTo>
                    <a:lnTo>
                      <a:pt x="8735" y="758"/>
                    </a:lnTo>
                    <a:lnTo>
                      <a:pt x="8667" y="947"/>
                    </a:lnTo>
                    <a:lnTo>
                      <a:pt x="8527" y="947"/>
                    </a:lnTo>
                    <a:lnTo>
                      <a:pt x="8462" y="568"/>
                    </a:lnTo>
                    <a:lnTo>
                      <a:pt x="8457" y="568"/>
                    </a:lnTo>
                    <a:lnTo>
                      <a:pt x="8457" y="13074"/>
                    </a:lnTo>
                    <a:lnTo>
                      <a:pt x="8424" y="12884"/>
                    </a:lnTo>
                    <a:lnTo>
                      <a:pt x="8409" y="13074"/>
                    </a:lnTo>
                    <a:lnTo>
                      <a:pt x="8394" y="13074"/>
                    </a:lnTo>
                    <a:lnTo>
                      <a:pt x="8379" y="13263"/>
                    </a:lnTo>
                    <a:lnTo>
                      <a:pt x="8320" y="12884"/>
                    </a:lnTo>
                    <a:lnTo>
                      <a:pt x="8424" y="12884"/>
                    </a:lnTo>
                    <a:lnTo>
                      <a:pt x="8457" y="13074"/>
                    </a:lnTo>
                    <a:lnTo>
                      <a:pt x="8457" y="568"/>
                    </a:lnTo>
                    <a:lnTo>
                      <a:pt x="8142" y="568"/>
                    </a:lnTo>
                    <a:lnTo>
                      <a:pt x="8056" y="758"/>
                    </a:lnTo>
                    <a:lnTo>
                      <a:pt x="7961" y="758"/>
                    </a:lnTo>
                    <a:lnTo>
                      <a:pt x="7861" y="947"/>
                    </a:lnTo>
                    <a:lnTo>
                      <a:pt x="7830" y="947"/>
                    </a:lnTo>
                    <a:lnTo>
                      <a:pt x="7774" y="568"/>
                    </a:lnTo>
                    <a:lnTo>
                      <a:pt x="7565" y="568"/>
                    </a:lnTo>
                    <a:lnTo>
                      <a:pt x="7550" y="758"/>
                    </a:lnTo>
                    <a:lnTo>
                      <a:pt x="7565" y="758"/>
                    </a:lnTo>
                    <a:lnTo>
                      <a:pt x="7565" y="947"/>
                    </a:lnTo>
                    <a:lnTo>
                      <a:pt x="7536" y="947"/>
                    </a:lnTo>
                    <a:lnTo>
                      <a:pt x="7536" y="1137"/>
                    </a:lnTo>
                    <a:lnTo>
                      <a:pt x="7469" y="1137"/>
                    </a:lnTo>
                    <a:lnTo>
                      <a:pt x="7447" y="947"/>
                    </a:lnTo>
                    <a:lnTo>
                      <a:pt x="7388" y="1326"/>
                    </a:lnTo>
                    <a:lnTo>
                      <a:pt x="7402" y="1516"/>
                    </a:lnTo>
                    <a:lnTo>
                      <a:pt x="7427" y="1516"/>
                    </a:lnTo>
                    <a:lnTo>
                      <a:pt x="7481" y="1705"/>
                    </a:lnTo>
                    <a:lnTo>
                      <a:pt x="7506" y="1705"/>
                    </a:lnTo>
                    <a:lnTo>
                      <a:pt x="7506" y="1516"/>
                    </a:lnTo>
                    <a:lnTo>
                      <a:pt x="7536" y="1516"/>
                    </a:lnTo>
                    <a:lnTo>
                      <a:pt x="7565" y="1895"/>
                    </a:lnTo>
                    <a:lnTo>
                      <a:pt x="7550" y="1895"/>
                    </a:lnTo>
                    <a:lnTo>
                      <a:pt x="7536" y="1705"/>
                    </a:lnTo>
                    <a:lnTo>
                      <a:pt x="7521" y="1705"/>
                    </a:lnTo>
                    <a:lnTo>
                      <a:pt x="7462" y="1895"/>
                    </a:lnTo>
                    <a:lnTo>
                      <a:pt x="7417" y="1895"/>
                    </a:lnTo>
                    <a:lnTo>
                      <a:pt x="7388" y="1516"/>
                    </a:lnTo>
                    <a:lnTo>
                      <a:pt x="7358" y="1516"/>
                    </a:lnTo>
                    <a:lnTo>
                      <a:pt x="7343" y="1326"/>
                    </a:lnTo>
                    <a:lnTo>
                      <a:pt x="7373" y="1326"/>
                    </a:lnTo>
                    <a:lnTo>
                      <a:pt x="7373" y="1137"/>
                    </a:lnTo>
                    <a:lnTo>
                      <a:pt x="7358" y="1137"/>
                    </a:lnTo>
                    <a:lnTo>
                      <a:pt x="7373" y="947"/>
                    </a:lnTo>
                    <a:lnTo>
                      <a:pt x="7299" y="947"/>
                    </a:lnTo>
                    <a:lnTo>
                      <a:pt x="7358" y="568"/>
                    </a:lnTo>
                    <a:lnTo>
                      <a:pt x="7269" y="568"/>
                    </a:lnTo>
                    <a:lnTo>
                      <a:pt x="7269" y="947"/>
                    </a:lnTo>
                    <a:lnTo>
                      <a:pt x="7238" y="1137"/>
                    </a:lnTo>
                    <a:lnTo>
                      <a:pt x="7210" y="1137"/>
                    </a:lnTo>
                    <a:lnTo>
                      <a:pt x="7210" y="2084"/>
                    </a:lnTo>
                    <a:lnTo>
                      <a:pt x="7195" y="2084"/>
                    </a:lnTo>
                    <a:lnTo>
                      <a:pt x="7165" y="1895"/>
                    </a:lnTo>
                    <a:lnTo>
                      <a:pt x="7210" y="1895"/>
                    </a:lnTo>
                    <a:lnTo>
                      <a:pt x="7210" y="1137"/>
                    </a:lnTo>
                    <a:lnTo>
                      <a:pt x="7182" y="1137"/>
                    </a:lnTo>
                    <a:lnTo>
                      <a:pt x="7151" y="947"/>
                    </a:lnTo>
                    <a:lnTo>
                      <a:pt x="7269" y="947"/>
                    </a:lnTo>
                    <a:lnTo>
                      <a:pt x="7269" y="568"/>
                    </a:lnTo>
                    <a:lnTo>
                      <a:pt x="7225" y="568"/>
                    </a:lnTo>
                    <a:lnTo>
                      <a:pt x="7136" y="947"/>
                    </a:lnTo>
                    <a:lnTo>
                      <a:pt x="7047" y="947"/>
                    </a:lnTo>
                    <a:lnTo>
                      <a:pt x="7047" y="1137"/>
                    </a:lnTo>
                    <a:lnTo>
                      <a:pt x="7032" y="1137"/>
                    </a:lnTo>
                    <a:lnTo>
                      <a:pt x="7032" y="1326"/>
                    </a:lnTo>
                    <a:lnTo>
                      <a:pt x="7003" y="1326"/>
                    </a:lnTo>
                    <a:lnTo>
                      <a:pt x="7003" y="14400"/>
                    </a:lnTo>
                    <a:lnTo>
                      <a:pt x="6970" y="14589"/>
                    </a:lnTo>
                    <a:lnTo>
                      <a:pt x="6938" y="14589"/>
                    </a:lnTo>
                    <a:lnTo>
                      <a:pt x="6909" y="14779"/>
                    </a:lnTo>
                    <a:lnTo>
                      <a:pt x="6884" y="14968"/>
                    </a:lnTo>
                    <a:lnTo>
                      <a:pt x="6840" y="14968"/>
                    </a:lnTo>
                    <a:lnTo>
                      <a:pt x="6825" y="14779"/>
                    </a:lnTo>
                    <a:lnTo>
                      <a:pt x="6810" y="14779"/>
                    </a:lnTo>
                    <a:lnTo>
                      <a:pt x="6810" y="14968"/>
                    </a:lnTo>
                    <a:lnTo>
                      <a:pt x="6766" y="14968"/>
                    </a:lnTo>
                    <a:lnTo>
                      <a:pt x="6743" y="15158"/>
                    </a:lnTo>
                    <a:lnTo>
                      <a:pt x="6721" y="15158"/>
                    </a:lnTo>
                    <a:lnTo>
                      <a:pt x="6710" y="14968"/>
                    </a:lnTo>
                    <a:lnTo>
                      <a:pt x="6688" y="14779"/>
                    </a:lnTo>
                    <a:lnTo>
                      <a:pt x="6708" y="14779"/>
                    </a:lnTo>
                    <a:lnTo>
                      <a:pt x="6736" y="14589"/>
                    </a:lnTo>
                    <a:lnTo>
                      <a:pt x="6810" y="14589"/>
                    </a:lnTo>
                    <a:lnTo>
                      <a:pt x="6825" y="14779"/>
                    </a:lnTo>
                    <a:lnTo>
                      <a:pt x="6840" y="14779"/>
                    </a:lnTo>
                    <a:lnTo>
                      <a:pt x="6840" y="14589"/>
                    </a:lnTo>
                    <a:lnTo>
                      <a:pt x="6929" y="14400"/>
                    </a:lnTo>
                    <a:lnTo>
                      <a:pt x="6810" y="14400"/>
                    </a:lnTo>
                    <a:lnTo>
                      <a:pt x="6825" y="14211"/>
                    </a:lnTo>
                    <a:lnTo>
                      <a:pt x="6855" y="14211"/>
                    </a:lnTo>
                    <a:lnTo>
                      <a:pt x="6855" y="14021"/>
                    </a:lnTo>
                    <a:lnTo>
                      <a:pt x="6840" y="14021"/>
                    </a:lnTo>
                    <a:lnTo>
                      <a:pt x="6869" y="13832"/>
                    </a:lnTo>
                    <a:lnTo>
                      <a:pt x="6884" y="13832"/>
                    </a:lnTo>
                    <a:lnTo>
                      <a:pt x="6906" y="14021"/>
                    </a:lnTo>
                    <a:lnTo>
                      <a:pt x="6929" y="14021"/>
                    </a:lnTo>
                    <a:lnTo>
                      <a:pt x="6951" y="14211"/>
                    </a:lnTo>
                    <a:lnTo>
                      <a:pt x="6988" y="14211"/>
                    </a:lnTo>
                    <a:lnTo>
                      <a:pt x="6988" y="14400"/>
                    </a:lnTo>
                    <a:lnTo>
                      <a:pt x="7003" y="14400"/>
                    </a:lnTo>
                    <a:lnTo>
                      <a:pt x="7003" y="1326"/>
                    </a:lnTo>
                    <a:lnTo>
                      <a:pt x="6997" y="1326"/>
                    </a:lnTo>
                    <a:lnTo>
                      <a:pt x="6984" y="1516"/>
                    </a:lnTo>
                    <a:lnTo>
                      <a:pt x="6958" y="1516"/>
                    </a:lnTo>
                    <a:lnTo>
                      <a:pt x="6958" y="1137"/>
                    </a:lnTo>
                    <a:lnTo>
                      <a:pt x="6943" y="1137"/>
                    </a:lnTo>
                    <a:lnTo>
                      <a:pt x="6958" y="947"/>
                    </a:lnTo>
                    <a:lnTo>
                      <a:pt x="6929" y="947"/>
                    </a:lnTo>
                    <a:lnTo>
                      <a:pt x="6929" y="1137"/>
                    </a:lnTo>
                    <a:lnTo>
                      <a:pt x="6914" y="1137"/>
                    </a:lnTo>
                    <a:lnTo>
                      <a:pt x="6914" y="947"/>
                    </a:lnTo>
                    <a:lnTo>
                      <a:pt x="6766" y="947"/>
                    </a:lnTo>
                    <a:lnTo>
                      <a:pt x="6777" y="1137"/>
                    </a:lnTo>
                    <a:lnTo>
                      <a:pt x="6790" y="1137"/>
                    </a:lnTo>
                    <a:lnTo>
                      <a:pt x="6805" y="1326"/>
                    </a:lnTo>
                    <a:lnTo>
                      <a:pt x="6855" y="1326"/>
                    </a:lnTo>
                    <a:lnTo>
                      <a:pt x="6855" y="1516"/>
                    </a:lnTo>
                    <a:lnTo>
                      <a:pt x="6840" y="1516"/>
                    </a:lnTo>
                    <a:lnTo>
                      <a:pt x="6840" y="1705"/>
                    </a:lnTo>
                    <a:lnTo>
                      <a:pt x="6825" y="1705"/>
                    </a:lnTo>
                    <a:lnTo>
                      <a:pt x="6825" y="2084"/>
                    </a:lnTo>
                    <a:lnTo>
                      <a:pt x="6795" y="2084"/>
                    </a:lnTo>
                    <a:lnTo>
                      <a:pt x="6810" y="2274"/>
                    </a:lnTo>
                    <a:lnTo>
                      <a:pt x="6810" y="6632"/>
                    </a:lnTo>
                    <a:lnTo>
                      <a:pt x="6781" y="6632"/>
                    </a:lnTo>
                    <a:lnTo>
                      <a:pt x="6795" y="6442"/>
                    </a:lnTo>
                    <a:lnTo>
                      <a:pt x="6810" y="6442"/>
                    </a:lnTo>
                    <a:lnTo>
                      <a:pt x="6810" y="2274"/>
                    </a:lnTo>
                    <a:lnTo>
                      <a:pt x="6790" y="2274"/>
                    </a:lnTo>
                    <a:lnTo>
                      <a:pt x="6756" y="2084"/>
                    </a:lnTo>
                    <a:lnTo>
                      <a:pt x="6751" y="2084"/>
                    </a:lnTo>
                    <a:lnTo>
                      <a:pt x="6751" y="1895"/>
                    </a:lnTo>
                    <a:lnTo>
                      <a:pt x="6825" y="1895"/>
                    </a:lnTo>
                    <a:lnTo>
                      <a:pt x="6825" y="1705"/>
                    </a:lnTo>
                    <a:lnTo>
                      <a:pt x="6810" y="1705"/>
                    </a:lnTo>
                    <a:lnTo>
                      <a:pt x="6810" y="1516"/>
                    </a:lnTo>
                    <a:lnTo>
                      <a:pt x="6797" y="1516"/>
                    </a:lnTo>
                    <a:lnTo>
                      <a:pt x="6781" y="1326"/>
                    </a:lnTo>
                    <a:lnTo>
                      <a:pt x="6738" y="1326"/>
                    </a:lnTo>
                    <a:lnTo>
                      <a:pt x="6705" y="1705"/>
                    </a:lnTo>
                    <a:lnTo>
                      <a:pt x="6692" y="1705"/>
                    </a:lnTo>
                    <a:lnTo>
                      <a:pt x="6692" y="1895"/>
                    </a:lnTo>
                    <a:lnTo>
                      <a:pt x="6721" y="1895"/>
                    </a:lnTo>
                    <a:lnTo>
                      <a:pt x="6736" y="2084"/>
                    </a:lnTo>
                    <a:lnTo>
                      <a:pt x="6692" y="2084"/>
                    </a:lnTo>
                    <a:lnTo>
                      <a:pt x="6692" y="1895"/>
                    </a:lnTo>
                    <a:lnTo>
                      <a:pt x="6677" y="1895"/>
                    </a:lnTo>
                    <a:lnTo>
                      <a:pt x="6662" y="1767"/>
                    </a:lnTo>
                    <a:lnTo>
                      <a:pt x="6662" y="14968"/>
                    </a:lnTo>
                    <a:lnTo>
                      <a:pt x="6632" y="14968"/>
                    </a:lnTo>
                    <a:lnTo>
                      <a:pt x="6647" y="15158"/>
                    </a:lnTo>
                    <a:lnTo>
                      <a:pt x="6627" y="15347"/>
                    </a:lnTo>
                    <a:lnTo>
                      <a:pt x="6603" y="15347"/>
                    </a:lnTo>
                    <a:lnTo>
                      <a:pt x="6603" y="16295"/>
                    </a:lnTo>
                    <a:lnTo>
                      <a:pt x="6588" y="16295"/>
                    </a:lnTo>
                    <a:lnTo>
                      <a:pt x="6588" y="16105"/>
                    </a:lnTo>
                    <a:lnTo>
                      <a:pt x="6603" y="16295"/>
                    </a:lnTo>
                    <a:lnTo>
                      <a:pt x="6603" y="15347"/>
                    </a:lnTo>
                    <a:lnTo>
                      <a:pt x="6593" y="15347"/>
                    </a:lnTo>
                    <a:lnTo>
                      <a:pt x="6573" y="15158"/>
                    </a:lnTo>
                    <a:lnTo>
                      <a:pt x="6553" y="15347"/>
                    </a:lnTo>
                    <a:lnTo>
                      <a:pt x="6519" y="15537"/>
                    </a:lnTo>
                    <a:lnTo>
                      <a:pt x="6499" y="15726"/>
                    </a:lnTo>
                    <a:lnTo>
                      <a:pt x="6514" y="15726"/>
                    </a:lnTo>
                    <a:lnTo>
                      <a:pt x="6514" y="15916"/>
                    </a:lnTo>
                    <a:lnTo>
                      <a:pt x="6588" y="15916"/>
                    </a:lnTo>
                    <a:lnTo>
                      <a:pt x="6573" y="16105"/>
                    </a:lnTo>
                    <a:lnTo>
                      <a:pt x="6558" y="16105"/>
                    </a:lnTo>
                    <a:lnTo>
                      <a:pt x="6558" y="16674"/>
                    </a:lnTo>
                    <a:lnTo>
                      <a:pt x="6544" y="16674"/>
                    </a:lnTo>
                    <a:lnTo>
                      <a:pt x="6558" y="16484"/>
                    </a:lnTo>
                    <a:lnTo>
                      <a:pt x="6558" y="16105"/>
                    </a:lnTo>
                    <a:lnTo>
                      <a:pt x="6529" y="16105"/>
                    </a:lnTo>
                    <a:lnTo>
                      <a:pt x="6499" y="15916"/>
                    </a:lnTo>
                    <a:lnTo>
                      <a:pt x="6499" y="16674"/>
                    </a:lnTo>
                    <a:lnTo>
                      <a:pt x="6447" y="16674"/>
                    </a:lnTo>
                    <a:lnTo>
                      <a:pt x="6425" y="16863"/>
                    </a:lnTo>
                    <a:lnTo>
                      <a:pt x="6351" y="16758"/>
                    </a:lnTo>
                    <a:lnTo>
                      <a:pt x="6351" y="18568"/>
                    </a:lnTo>
                    <a:lnTo>
                      <a:pt x="6322" y="18568"/>
                    </a:lnTo>
                    <a:lnTo>
                      <a:pt x="6322" y="18379"/>
                    </a:lnTo>
                    <a:lnTo>
                      <a:pt x="6336" y="18379"/>
                    </a:lnTo>
                    <a:lnTo>
                      <a:pt x="6351" y="18568"/>
                    </a:lnTo>
                    <a:lnTo>
                      <a:pt x="6351" y="16758"/>
                    </a:lnTo>
                    <a:lnTo>
                      <a:pt x="6292" y="16674"/>
                    </a:lnTo>
                    <a:lnTo>
                      <a:pt x="6277" y="16674"/>
                    </a:lnTo>
                    <a:lnTo>
                      <a:pt x="6277" y="16484"/>
                    </a:lnTo>
                    <a:lnTo>
                      <a:pt x="6292" y="16484"/>
                    </a:lnTo>
                    <a:lnTo>
                      <a:pt x="6277" y="16295"/>
                    </a:lnTo>
                    <a:lnTo>
                      <a:pt x="6248" y="16295"/>
                    </a:lnTo>
                    <a:lnTo>
                      <a:pt x="6233" y="16484"/>
                    </a:lnTo>
                    <a:lnTo>
                      <a:pt x="6203" y="16484"/>
                    </a:lnTo>
                    <a:lnTo>
                      <a:pt x="6203" y="16863"/>
                    </a:lnTo>
                    <a:lnTo>
                      <a:pt x="6188" y="16863"/>
                    </a:lnTo>
                    <a:lnTo>
                      <a:pt x="6188" y="17053"/>
                    </a:lnTo>
                    <a:lnTo>
                      <a:pt x="6144" y="17053"/>
                    </a:lnTo>
                    <a:lnTo>
                      <a:pt x="6159" y="16863"/>
                    </a:lnTo>
                    <a:lnTo>
                      <a:pt x="6085" y="16863"/>
                    </a:lnTo>
                    <a:lnTo>
                      <a:pt x="6085" y="16674"/>
                    </a:lnTo>
                    <a:lnTo>
                      <a:pt x="6070" y="16674"/>
                    </a:lnTo>
                    <a:lnTo>
                      <a:pt x="6070" y="16484"/>
                    </a:lnTo>
                    <a:lnTo>
                      <a:pt x="6088" y="16295"/>
                    </a:lnTo>
                    <a:lnTo>
                      <a:pt x="6116" y="16295"/>
                    </a:lnTo>
                    <a:lnTo>
                      <a:pt x="6147" y="16484"/>
                    </a:lnTo>
                    <a:lnTo>
                      <a:pt x="6174" y="16484"/>
                    </a:lnTo>
                    <a:lnTo>
                      <a:pt x="6203" y="16863"/>
                    </a:lnTo>
                    <a:lnTo>
                      <a:pt x="6203" y="16484"/>
                    </a:lnTo>
                    <a:lnTo>
                      <a:pt x="6218" y="16295"/>
                    </a:lnTo>
                    <a:lnTo>
                      <a:pt x="6233" y="16295"/>
                    </a:lnTo>
                    <a:lnTo>
                      <a:pt x="6233" y="16105"/>
                    </a:lnTo>
                    <a:lnTo>
                      <a:pt x="6248" y="16105"/>
                    </a:lnTo>
                    <a:lnTo>
                      <a:pt x="6248" y="15916"/>
                    </a:lnTo>
                    <a:lnTo>
                      <a:pt x="6262" y="15916"/>
                    </a:lnTo>
                    <a:lnTo>
                      <a:pt x="6262" y="15726"/>
                    </a:lnTo>
                    <a:lnTo>
                      <a:pt x="6396" y="15726"/>
                    </a:lnTo>
                    <a:lnTo>
                      <a:pt x="6396" y="15916"/>
                    </a:lnTo>
                    <a:lnTo>
                      <a:pt x="6425" y="15916"/>
                    </a:lnTo>
                    <a:lnTo>
                      <a:pt x="6410" y="16105"/>
                    </a:lnTo>
                    <a:lnTo>
                      <a:pt x="6396" y="16105"/>
                    </a:lnTo>
                    <a:lnTo>
                      <a:pt x="6420" y="16295"/>
                    </a:lnTo>
                    <a:lnTo>
                      <a:pt x="6447" y="16295"/>
                    </a:lnTo>
                    <a:lnTo>
                      <a:pt x="6475" y="16484"/>
                    </a:lnTo>
                    <a:lnTo>
                      <a:pt x="6499" y="16674"/>
                    </a:lnTo>
                    <a:lnTo>
                      <a:pt x="6499" y="15916"/>
                    </a:lnTo>
                    <a:lnTo>
                      <a:pt x="6455" y="15916"/>
                    </a:lnTo>
                    <a:lnTo>
                      <a:pt x="6470" y="15726"/>
                    </a:lnTo>
                    <a:lnTo>
                      <a:pt x="6455" y="15537"/>
                    </a:lnTo>
                    <a:lnTo>
                      <a:pt x="6455" y="15726"/>
                    </a:lnTo>
                    <a:lnTo>
                      <a:pt x="6440" y="15726"/>
                    </a:lnTo>
                    <a:lnTo>
                      <a:pt x="6455" y="15537"/>
                    </a:lnTo>
                    <a:lnTo>
                      <a:pt x="6396" y="15347"/>
                    </a:lnTo>
                    <a:lnTo>
                      <a:pt x="6366" y="15347"/>
                    </a:lnTo>
                    <a:lnTo>
                      <a:pt x="6351" y="15158"/>
                    </a:lnTo>
                    <a:lnTo>
                      <a:pt x="6307" y="15158"/>
                    </a:lnTo>
                    <a:lnTo>
                      <a:pt x="6307" y="14968"/>
                    </a:lnTo>
                    <a:lnTo>
                      <a:pt x="6277" y="14968"/>
                    </a:lnTo>
                    <a:lnTo>
                      <a:pt x="6277" y="14779"/>
                    </a:lnTo>
                    <a:lnTo>
                      <a:pt x="6322" y="14779"/>
                    </a:lnTo>
                    <a:lnTo>
                      <a:pt x="6336" y="14968"/>
                    </a:lnTo>
                    <a:lnTo>
                      <a:pt x="6337" y="14770"/>
                    </a:lnTo>
                    <a:lnTo>
                      <a:pt x="6338" y="14589"/>
                    </a:lnTo>
                    <a:lnTo>
                      <a:pt x="6343" y="14400"/>
                    </a:lnTo>
                    <a:lnTo>
                      <a:pt x="6351" y="14211"/>
                    </a:lnTo>
                    <a:lnTo>
                      <a:pt x="6376" y="14211"/>
                    </a:lnTo>
                    <a:lnTo>
                      <a:pt x="6403" y="14021"/>
                    </a:lnTo>
                    <a:lnTo>
                      <a:pt x="6430" y="14021"/>
                    </a:lnTo>
                    <a:lnTo>
                      <a:pt x="6455" y="13832"/>
                    </a:lnTo>
                    <a:lnTo>
                      <a:pt x="6470" y="13832"/>
                    </a:lnTo>
                    <a:lnTo>
                      <a:pt x="6514" y="14021"/>
                    </a:lnTo>
                    <a:lnTo>
                      <a:pt x="6603" y="14589"/>
                    </a:lnTo>
                    <a:lnTo>
                      <a:pt x="6647" y="14779"/>
                    </a:lnTo>
                    <a:lnTo>
                      <a:pt x="6662" y="14779"/>
                    </a:lnTo>
                    <a:lnTo>
                      <a:pt x="6662" y="1767"/>
                    </a:lnTo>
                    <a:lnTo>
                      <a:pt x="6655" y="1705"/>
                    </a:lnTo>
                    <a:lnTo>
                      <a:pt x="6634" y="1516"/>
                    </a:lnTo>
                    <a:lnTo>
                      <a:pt x="6617" y="1326"/>
                    </a:lnTo>
                    <a:lnTo>
                      <a:pt x="6603" y="1326"/>
                    </a:lnTo>
                    <a:lnTo>
                      <a:pt x="6535" y="1137"/>
                    </a:lnTo>
                    <a:lnTo>
                      <a:pt x="6499" y="1137"/>
                    </a:lnTo>
                    <a:lnTo>
                      <a:pt x="6499" y="13453"/>
                    </a:lnTo>
                    <a:lnTo>
                      <a:pt x="6484" y="13263"/>
                    </a:lnTo>
                    <a:lnTo>
                      <a:pt x="6499" y="13263"/>
                    </a:lnTo>
                    <a:lnTo>
                      <a:pt x="6499" y="1137"/>
                    </a:lnTo>
                    <a:lnTo>
                      <a:pt x="6479" y="1137"/>
                    </a:lnTo>
                    <a:lnTo>
                      <a:pt x="6426" y="1326"/>
                    </a:lnTo>
                    <a:lnTo>
                      <a:pt x="6366" y="1516"/>
                    </a:lnTo>
                    <a:lnTo>
                      <a:pt x="6341" y="1516"/>
                    </a:lnTo>
                    <a:lnTo>
                      <a:pt x="6307" y="1757"/>
                    </a:lnTo>
                    <a:lnTo>
                      <a:pt x="6307" y="14400"/>
                    </a:lnTo>
                    <a:lnTo>
                      <a:pt x="6277" y="14400"/>
                    </a:lnTo>
                    <a:lnTo>
                      <a:pt x="6268" y="14589"/>
                    </a:lnTo>
                    <a:lnTo>
                      <a:pt x="6256" y="14779"/>
                    </a:lnTo>
                    <a:lnTo>
                      <a:pt x="6262" y="14779"/>
                    </a:lnTo>
                    <a:lnTo>
                      <a:pt x="6233" y="14968"/>
                    </a:lnTo>
                    <a:lnTo>
                      <a:pt x="6218" y="14968"/>
                    </a:lnTo>
                    <a:lnTo>
                      <a:pt x="6218" y="15158"/>
                    </a:lnTo>
                    <a:lnTo>
                      <a:pt x="6203" y="15158"/>
                    </a:lnTo>
                    <a:lnTo>
                      <a:pt x="6233" y="15347"/>
                    </a:lnTo>
                    <a:lnTo>
                      <a:pt x="6188" y="15347"/>
                    </a:lnTo>
                    <a:lnTo>
                      <a:pt x="6188" y="15537"/>
                    </a:lnTo>
                    <a:lnTo>
                      <a:pt x="6159" y="15537"/>
                    </a:lnTo>
                    <a:lnTo>
                      <a:pt x="6159" y="15347"/>
                    </a:lnTo>
                    <a:lnTo>
                      <a:pt x="6174" y="15347"/>
                    </a:lnTo>
                    <a:lnTo>
                      <a:pt x="6188" y="15537"/>
                    </a:lnTo>
                    <a:lnTo>
                      <a:pt x="6188" y="15347"/>
                    </a:lnTo>
                    <a:lnTo>
                      <a:pt x="6203" y="15158"/>
                    </a:lnTo>
                    <a:lnTo>
                      <a:pt x="6174" y="15158"/>
                    </a:lnTo>
                    <a:lnTo>
                      <a:pt x="6174" y="14968"/>
                    </a:lnTo>
                    <a:lnTo>
                      <a:pt x="6159" y="14968"/>
                    </a:lnTo>
                    <a:lnTo>
                      <a:pt x="6159" y="15158"/>
                    </a:lnTo>
                    <a:lnTo>
                      <a:pt x="6144" y="15347"/>
                    </a:lnTo>
                    <a:lnTo>
                      <a:pt x="6085" y="15347"/>
                    </a:lnTo>
                    <a:lnTo>
                      <a:pt x="6100" y="15158"/>
                    </a:lnTo>
                    <a:lnTo>
                      <a:pt x="6144" y="15158"/>
                    </a:lnTo>
                    <a:lnTo>
                      <a:pt x="6114" y="14968"/>
                    </a:lnTo>
                    <a:lnTo>
                      <a:pt x="6144" y="14968"/>
                    </a:lnTo>
                    <a:lnTo>
                      <a:pt x="6144" y="15158"/>
                    </a:lnTo>
                    <a:lnTo>
                      <a:pt x="6159" y="15158"/>
                    </a:lnTo>
                    <a:lnTo>
                      <a:pt x="6159" y="14968"/>
                    </a:lnTo>
                    <a:lnTo>
                      <a:pt x="6144" y="14779"/>
                    </a:lnTo>
                    <a:lnTo>
                      <a:pt x="6168" y="14779"/>
                    </a:lnTo>
                    <a:lnTo>
                      <a:pt x="6183" y="14589"/>
                    </a:lnTo>
                    <a:lnTo>
                      <a:pt x="6203" y="14589"/>
                    </a:lnTo>
                    <a:lnTo>
                      <a:pt x="6203" y="14400"/>
                    </a:lnTo>
                    <a:lnTo>
                      <a:pt x="6188" y="14400"/>
                    </a:lnTo>
                    <a:lnTo>
                      <a:pt x="6174" y="14211"/>
                    </a:lnTo>
                    <a:lnTo>
                      <a:pt x="6100" y="14589"/>
                    </a:lnTo>
                    <a:lnTo>
                      <a:pt x="6076" y="14514"/>
                    </a:lnTo>
                    <a:lnTo>
                      <a:pt x="6085" y="14400"/>
                    </a:lnTo>
                    <a:lnTo>
                      <a:pt x="6100" y="14400"/>
                    </a:lnTo>
                    <a:lnTo>
                      <a:pt x="6114" y="14211"/>
                    </a:lnTo>
                    <a:lnTo>
                      <a:pt x="6254" y="14211"/>
                    </a:lnTo>
                    <a:lnTo>
                      <a:pt x="6307" y="14400"/>
                    </a:lnTo>
                    <a:lnTo>
                      <a:pt x="6307" y="1757"/>
                    </a:lnTo>
                    <a:lnTo>
                      <a:pt x="6287" y="1895"/>
                    </a:lnTo>
                    <a:lnTo>
                      <a:pt x="6262" y="1895"/>
                    </a:lnTo>
                    <a:lnTo>
                      <a:pt x="6248" y="1705"/>
                    </a:lnTo>
                    <a:lnTo>
                      <a:pt x="6233" y="1705"/>
                    </a:lnTo>
                    <a:lnTo>
                      <a:pt x="6233" y="1516"/>
                    </a:lnTo>
                    <a:lnTo>
                      <a:pt x="6218" y="1516"/>
                    </a:lnTo>
                    <a:lnTo>
                      <a:pt x="6218" y="1705"/>
                    </a:lnTo>
                    <a:lnTo>
                      <a:pt x="6188" y="1705"/>
                    </a:lnTo>
                    <a:lnTo>
                      <a:pt x="6188" y="1516"/>
                    </a:lnTo>
                    <a:lnTo>
                      <a:pt x="6203" y="1516"/>
                    </a:lnTo>
                    <a:lnTo>
                      <a:pt x="6218" y="1705"/>
                    </a:lnTo>
                    <a:lnTo>
                      <a:pt x="6218" y="1516"/>
                    </a:lnTo>
                    <a:lnTo>
                      <a:pt x="6203" y="1326"/>
                    </a:lnTo>
                    <a:lnTo>
                      <a:pt x="6218" y="1137"/>
                    </a:lnTo>
                    <a:lnTo>
                      <a:pt x="6218" y="947"/>
                    </a:lnTo>
                    <a:lnTo>
                      <a:pt x="6203" y="947"/>
                    </a:lnTo>
                    <a:lnTo>
                      <a:pt x="6159" y="758"/>
                    </a:lnTo>
                    <a:lnTo>
                      <a:pt x="6159" y="1516"/>
                    </a:lnTo>
                    <a:lnTo>
                      <a:pt x="6144" y="1705"/>
                    </a:lnTo>
                    <a:lnTo>
                      <a:pt x="6098" y="1705"/>
                    </a:lnTo>
                    <a:lnTo>
                      <a:pt x="6071" y="1516"/>
                    </a:lnTo>
                    <a:lnTo>
                      <a:pt x="6159" y="1516"/>
                    </a:lnTo>
                    <a:lnTo>
                      <a:pt x="6159" y="758"/>
                    </a:lnTo>
                    <a:lnTo>
                      <a:pt x="6144" y="758"/>
                    </a:lnTo>
                    <a:lnTo>
                      <a:pt x="6122" y="947"/>
                    </a:lnTo>
                    <a:lnTo>
                      <a:pt x="6100" y="947"/>
                    </a:lnTo>
                    <a:lnTo>
                      <a:pt x="6077" y="1137"/>
                    </a:lnTo>
                    <a:lnTo>
                      <a:pt x="6070" y="1137"/>
                    </a:lnTo>
                    <a:lnTo>
                      <a:pt x="6070" y="14495"/>
                    </a:lnTo>
                    <a:lnTo>
                      <a:pt x="6040" y="14400"/>
                    </a:lnTo>
                    <a:lnTo>
                      <a:pt x="6017" y="14400"/>
                    </a:lnTo>
                    <a:lnTo>
                      <a:pt x="6005" y="14779"/>
                    </a:lnTo>
                    <a:lnTo>
                      <a:pt x="5996" y="14779"/>
                    </a:lnTo>
                    <a:lnTo>
                      <a:pt x="5937" y="14968"/>
                    </a:lnTo>
                    <a:lnTo>
                      <a:pt x="5907" y="14968"/>
                    </a:lnTo>
                    <a:lnTo>
                      <a:pt x="5889" y="15111"/>
                    </a:lnTo>
                    <a:lnTo>
                      <a:pt x="5883" y="15158"/>
                    </a:lnTo>
                    <a:lnTo>
                      <a:pt x="5803" y="15158"/>
                    </a:lnTo>
                    <a:lnTo>
                      <a:pt x="5818" y="15347"/>
                    </a:lnTo>
                    <a:lnTo>
                      <a:pt x="5789" y="15347"/>
                    </a:lnTo>
                    <a:lnTo>
                      <a:pt x="5774" y="15537"/>
                    </a:lnTo>
                    <a:lnTo>
                      <a:pt x="5789" y="15537"/>
                    </a:lnTo>
                    <a:lnTo>
                      <a:pt x="5789" y="15726"/>
                    </a:lnTo>
                    <a:lnTo>
                      <a:pt x="5805" y="15726"/>
                    </a:lnTo>
                    <a:lnTo>
                      <a:pt x="5861" y="16105"/>
                    </a:lnTo>
                    <a:lnTo>
                      <a:pt x="5892" y="16105"/>
                    </a:lnTo>
                    <a:lnTo>
                      <a:pt x="5892" y="16295"/>
                    </a:lnTo>
                    <a:lnTo>
                      <a:pt x="5907" y="16295"/>
                    </a:lnTo>
                    <a:lnTo>
                      <a:pt x="5907" y="16484"/>
                    </a:lnTo>
                    <a:lnTo>
                      <a:pt x="5863" y="16674"/>
                    </a:lnTo>
                    <a:lnTo>
                      <a:pt x="5966" y="16674"/>
                    </a:lnTo>
                    <a:lnTo>
                      <a:pt x="5966" y="16863"/>
                    </a:lnTo>
                    <a:lnTo>
                      <a:pt x="5922" y="16863"/>
                    </a:lnTo>
                    <a:lnTo>
                      <a:pt x="5922" y="16674"/>
                    </a:lnTo>
                    <a:lnTo>
                      <a:pt x="5913" y="16863"/>
                    </a:lnTo>
                    <a:lnTo>
                      <a:pt x="5901" y="17053"/>
                    </a:lnTo>
                    <a:lnTo>
                      <a:pt x="6039" y="17053"/>
                    </a:lnTo>
                    <a:lnTo>
                      <a:pt x="6070" y="17242"/>
                    </a:lnTo>
                    <a:lnTo>
                      <a:pt x="6011" y="17432"/>
                    </a:lnTo>
                    <a:lnTo>
                      <a:pt x="5986" y="17242"/>
                    </a:lnTo>
                    <a:lnTo>
                      <a:pt x="5907" y="17242"/>
                    </a:lnTo>
                    <a:lnTo>
                      <a:pt x="5907" y="17432"/>
                    </a:lnTo>
                    <a:lnTo>
                      <a:pt x="5922" y="17432"/>
                    </a:lnTo>
                    <a:lnTo>
                      <a:pt x="5922" y="17621"/>
                    </a:lnTo>
                    <a:lnTo>
                      <a:pt x="5892" y="17621"/>
                    </a:lnTo>
                    <a:lnTo>
                      <a:pt x="5877" y="17811"/>
                    </a:lnTo>
                    <a:lnTo>
                      <a:pt x="5848" y="17811"/>
                    </a:lnTo>
                    <a:lnTo>
                      <a:pt x="5833" y="18000"/>
                    </a:lnTo>
                    <a:lnTo>
                      <a:pt x="5803" y="18000"/>
                    </a:lnTo>
                    <a:lnTo>
                      <a:pt x="5803" y="17811"/>
                    </a:lnTo>
                    <a:lnTo>
                      <a:pt x="5818" y="17811"/>
                    </a:lnTo>
                    <a:lnTo>
                      <a:pt x="5818" y="17621"/>
                    </a:lnTo>
                    <a:lnTo>
                      <a:pt x="5833" y="17621"/>
                    </a:lnTo>
                    <a:lnTo>
                      <a:pt x="5729" y="17242"/>
                    </a:lnTo>
                    <a:lnTo>
                      <a:pt x="5721" y="17432"/>
                    </a:lnTo>
                    <a:lnTo>
                      <a:pt x="5709" y="17621"/>
                    </a:lnTo>
                    <a:lnTo>
                      <a:pt x="5700" y="17811"/>
                    </a:lnTo>
                    <a:lnTo>
                      <a:pt x="5678" y="17811"/>
                    </a:lnTo>
                    <a:lnTo>
                      <a:pt x="5655" y="17621"/>
                    </a:lnTo>
                    <a:lnTo>
                      <a:pt x="5611" y="17621"/>
                    </a:lnTo>
                    <a:lnTo>
                      <a:pt x="5626" y="17432"/>
                    </a:lnTo>
                    <a:lnTo>
                      <a:pt x="5663" y="17242"/>
                    </a:lnTo>
                    <a:lnTo>
                      <a:pt x="5654" y="17053"/>
                    </a:lnTo>
                    <a:lnTo>
                      <a:pt x="5620" y="17053"/>
                    </a:lnTo>
                    <a:lnTo>
                      <a:pt x="5581" y="16863"/>
                    </a:lnTo>
                    <a:lnTo>
                      <a:pt x="5568" y="16863"/>
                    </a:lnTo>
                    <a:lnTo>
                      <a:pt x="5568" y="17432"/>
                    </a:lnTo>
                    <a:lnTo>
                      <a:pt x="5522" y="17432"/>
                    </a:lnTo>
                    <a:lnTo>
                      <a:pt x="5522" y="17242"/>
                    </a:lnTo>
                    <a:lnTo>
                      <a:pt x="5493" y="17432"/>
                    </a:lnTo>
                    <a:lnTo>
                      <a:pt x="5448" y="16863"/>
                    </a:lnTo>
                    <a:lnTo>
                      <a:pt x="5470" y="17053"/>
                    </a:lnTo>
                    <a:lnTo>
                      <a:pt x="5491" y="17053"/>
                    </a:lnTo>
                    <a:lnTo>
                      <a:pt x="5508" y="17242"/>
                    </a:lnTo>
                    <a:lnTo>
                      <a:pt x="5545" y="17242"/>
                    </a:lnTo>
                    <a:lnTo>
                      <a:pt x="5568" y="17432"/>
                    </a:lnTo>
                    <a:lnTo>
                      <a:pt x="5568" y="16863"/>
                    </a:lnTo>
                    <a:lnTo>
                      <a:pt x="5552" y="16863"/>
                    </a:lnTo>
                    <a:lnTo>
                      <a:pt x="5493" y="16674"/>
                    </a:lnTo>
                    <a:lnTo>
                      <a:pt x="5537" y="16484"/>
                    </a:lnTo>
                    <a:lnTo>
                      <a:pt x="5558" y="16295"/>
                    </a:lnTo>
                    <a:lnTo>
                      <a:pt x="5580" y="16105"/>
                    </a:lnTo>
                    <a:lnTo>
                      <a:pt x="5620" y="15916"/>
                    </a:lnTo>
                    <a:lnTo>
                      <a:pt x="5655" y="15726"/>
                    </a:lnTo>
                    <a:lnTo>
                      <a:pt x="5685" y="15726"/>
                    </a:lnTo>
                    <a:lnTo>
                      <a:pt x="5685" y="15916"/>
                    </a:lnTo>
                    <a:lnTo>
                      <a:pt x="5698" y="16105"/>
                    </a:lnTo>
                    <a:lnTo>
                      <a:pt x="5731" y="16295"/>
                    </a:lnTo>
                    <a:lnTo>
                      <a:pt x="5744" y="16484"/>
                    </a:lnTo>
                    <a:lnTo>
                      <a:pt x="5747" y="16295"/>
                    </a:lnTo>
                    <a:lnTo>
                      <a:pt x="5757" y="15916"/>
                    </a:lnTo>
                    <a:lnTo>
                      <a:pt x="5759" y="15726"/>
                    </a:lnTo>
                    <a:lnTo>
                      <a:pt x="5700" y="15726"/>
                    </a:lnTo>
                    <a:lnTo>
                      <a:pt x="5720" y="15347"/>
                    </a:lnTo>
                    <a:lnTo>
                      <a:pt x="5754" y="14968"/>
                    </a:lnTo>
                    <a:lnTo>
                      <a:pt x="5774" y="14779"/>
                    </a:lnTo>
                    <a:lnTo>
                      <a:pt x="5774" y="14589"/>
                    </a:lnTo>
                    <a:lnTo>
                      <a:pt x="5788" y="14405"/>
                    </a:lnTo>
                    <a:lnTo>
                      <a:pt x="5789" y="14211"/>
                    </a:lnTo>
                    <a:lnTo>
                      <a:pt x="5818" y="14211"/>
                    </a:lnTo>
                    <a:lnTo>
                      <a:pt x="5833" y="14400"/>
                    </a:lnTo>
                    <a:lnTo>
                      <a:pt x="5840" y="14400"/>
                    </a:lnTo>
                    <a:lnTo>
                      <a:pt x="5796" y="14589"/>
                    </a:lnTo>
                    <a:lnTo>
                      <a:pt x="5774" y="14779"/>
                    </a:lnTo>
                    <a:lnTo>
                      <a:pt x="5796" y="14779"/>
                    </a:lnTo>
                    <a:lnTo>
                      <a:pt x="5840" y="14968"/>
                    </a:lnTo>
                    <a:lnTo>
                      <a:pt x="5863" y="14968"/>
                    </a:lnTo>
                    <a:lnTo>
                      <a:pt x="5887" y="14779"/>
                    </a:lnTo>
                    <a:lnTo>
                      <a:pt x="5942" y="14589"/>
                    </a:lnTo>
                    <a:lnTo>
                      <a:pt x="5966" y="14400"/>
                    </a:lnTo>
                    <a:lnTo>
                      <a:pt x="5877" y="14400"/>
                    </a:lnTo>
                    <a:lnTo>
                      <a:pt x="5877" y="14211"/>
                    </a:lnTo>
                    <a:lnTo>
                      <a:pt x="6070" y="14211"/>
                    </a:lnTo>
                    <a:lnTo>
                      <a:pt x="6070" y="1137"/>
                    </a:lnTo>
                    <a:lnTo>
                      <a:pt x="6040" y="1137"/>
                    </a:lnTo>
                    <a:lnTo>
                      <a:pt x="6040" y="1326"/>
                    </a:lnTo>
                    <a:lnTo>
                      <a:pt x="5954" y="1516"/>
                    </a:lnTo>
                    <a:lnTo>
                      <a:pt x="5874" y="1516"/>
                    </a:lnTo>
                    <a:lnTo>
                      <a:pt x="5799" y="1326"/>
                    </a:lnTo>
                    <a:lnTo>
                      <a:pt x="5729" y="1137"/>
                    </a:lnTo>
                    <a:lnTo>
                      <a:pt x="5729" y="1326"/>
                    </a:lnTo>
                    <a:lnTo>
                      <a:pt x="5641" y="1326"/>
                    </a:lnTo>
                    <a:lnTo>
                      <a:pt x="5433" y="1587"/>
                    </a:lnTo>
                    <a:lnTo>
                      <a:pt x="5433" y="15158"/>
                    </a:lnTo>
                    <a:lnTo>
                      <a:pt x="5404" y="15158"/>
                    </a:lnTo>
                    <a:lnTo>
                      <a:pt x="5404" y="14968"/>
                    </a:lnTo>
                    <a:lnTo>
                      <a:pt x="5389" y="14968"/>
                    </a:lnTo>
                    <a:lnTo>
                      <a:pt x="5389" y="15537"/>
                    </a:lnTo>
                    <a:lnTo>
                      <a:pt x="5359" y="15347"/>
                    </a:lnTo>
                    <a:lnTo>
                      <a:pt x="5315" y="15347"/>
                    </a:lnTo>
                    <a:lnTo>
                      <a:pt x="5315" y="15158"/>
                    </a:lnTo>
                    <a:lnTo>
                      <a:pt x="5330" y="15158"/>
                    </a:lnTo>
                    <a:lnTo>
                      <a:pt x="5330" y="14968"/>
                    </a:lnTo>
                    <a:lnTo>
                      <a:pt x="5344" y="15158"/>
                    </a:lnTo>
                    <a:lnTo>
                      <a:pt x="5389" y="15537"/>
                    </a:lnTo>
                    <a:lnTo>
                      <a:pt x="5389" y="14968"/>
                    </a:lnTo>
                    <a:lnTo>
                      <a:pt x="5374" y="14968"/>
                    </a:lnTo>
                    <a:lnTo>
                      <a:pt x="5374" y="14779"/>
                    </a:lnTo>
                    <a:lnTo>
                      <a:pt x="5433" y="14779"/>
                    </a:lnTo>
                    <a:lnTo>
                      <a:pt x="5433" y="1587"/>
                    </a:lnTo>
                    <a:lnTo>
                      <a:pt x="5359" y="1680"/>
                    </a:lnTo>
                    <a:lnTo>
                      <a:pt x="5359" y="14779"/>
                    </a:lnTo>
                    <a:lnTo>
                      <a:pt x="5344" y="14779"/>
                    </a:lnTo>
                    <a:lnTo>
                      <a:pt x="5330" y="14589"/>
                    </a:lnTo>
                    <a:lnTo>
                      <a:pt x="5359" y="14589"/>
                    </a:lnTo>
                    <a:lnTo>
                      <a:pt x="5359" y="1680"/>
                    </a:lnTo>
                    <a:lnTo>
                      <a:pt x="5339" y="1705"/>
                    </a:lnTo>
                    <a:lnTo>
                      <a:pt x="5300" y="1705"/>
                    </a:lnTo>
                    <a:lnTo>
                      <a:pt x="5300" y="15347"/>
                    </a:lnTo>
                    <a:lnTo>
                      <a:pt x="5285" y="15537"/>
                    </a:lnTo>
                    <a:lnTo>
                      <a:pt x="5270" y="15537"/>
                    </a:lnTo>
                    <a:lnTo>
                      <a:pt x="5256" y="15347"/>
                    </a:lnTo>
                    <a:lnTo>
                      <a:pt x="5300" y="15347"/>
                    </a:lnTo>
                    <a:lnTo>
                      <a:pt x="5300" y="14968"/>
                    </a:lnTo>
                    <a:lnTo>
                      <a:pt x="5285" y="15158"/>
                    </a:lnTo>
                    <a:lnTo>
                      <a:pt x="5241" y="15158"/>
                    </a:lnTo>
                    <a:lnTo>
                      <a:pt x="5226" y="15347"/>
                    </a:lnTo>
                    <a:lnTo>
                      <a:pt x="5137" y="15347"/>
                    </a:lnTo>
                    <a:lnTo>
                      <a:pt x="5137" y="15158"/>
                    </a:lnTo>
                    <a:lnTo>
                      <a:pt x="5122" y="15158"/>
                    </a:lnTo>
                    <a:lnTo>
                      <a:pt x="5122" y="15537"/>
                    </a:lnTo>
                    <a:lnTo>
                      <a:pt x="5108" y="15347"/>
                    </a:lnTo>
                    <a:lnTo>
                      <a:pt x="5063" y="15347"/>
                    </a:lnTo>
                    <a:lnTo>
                      <a:pt x="5093" y="15158"/>
                    </a:lnTo>
                    <a:lnTo>
                      <a:pt x="5048" y="15158"/>
                    </a:lnTo>
                    <a:lnTo>
                      <a:pt x="5047" y="15141"/>
                    </a:lnTo>
                    <a:lnTo>
                      <a:pt x="5034" y="14968"/>
                    </a:lnTo>
                    <a:lnTo>
                      <a:pt x="5034" y="14779"/>
                    </a:lnTo>
                    <a:lnTo>
                      <a:pt x="5199" y="14779"/>
                    </a:lnTo>
                    <a:lnTo>
                      <a:pt x="5241" y="14589"/>
                    </a:lnTo>
                    <a:lnTo>
                      <a:pt x="5254" y="14779"/>
                    </a:lnTo>
                    <a:lnTo>
                      <a:pt x="5287" y="14968"/>
                    </a:lnTo>
                    <a:lnTo>
                      <a:pt x="5300" y="14968"/>
                    </a:lnTo>
                    <a:lnTo>
                      <a:pt x="5300" y="1705"/>
                    </a:lnTo>
                    <a:lnTo>
                      <a:pt x="5019" y="1705"/>
                    </a:lnTo>
                    <a:lnTo>
                      <a:pt x="4989" y="1895"/>
                    </a:lnTo>
                    <a:lnTo>
                      <a:pt x="4989" y="14968"/>
                    </a:lnTo>
                    <a:lnTo>
                      <a:pt x="4974" y="14968"/>
                    </a:lnTo>
                    <a:lnTo>
                      <a:pt x="4974" y="15158"/>
                    </a:lnTo>
                    <a:lnTo>
                      <a:pt x="4960" y="15158"/>
                    </a:lnTo>
                    <a:lnTo>
                      <a:pt x="4960" y="14968"/>
                    </a:lnTo>
                    <a:lnTo>
                      <a:pt x="4945" y="14968"/>
                    </a:lnTo>
                    <a:lnTo>
                      <a:pt x="4952" y="14921"/>
                    </a:lnTo>
                    <a:lnTo>
                      <a:pt x="4930" y="14779"/>
                    </a:lnTo>
                    <a:lnTo>
                      <a:pt x="4974" y="14779"/>
                    </a:lnTo>
                    <a:lnTo>
                      <a:pt x="4952" y="14921"/>
                    </a:lnTo>
                    <a:lnTo>
                      <a:pt x="4960" y="14968"/>
                    </a:lnTo>
                    <a:lnTo>
                      <a:pt x="4989" y="14779"/>
                    </a:lnTo>
                    <a:lnTo>
                      <a:pt x="4989" y="1895"/>
                    </a:lnTo>
                    <a:lnTo>
                      <a:pt x="4915" y="1895"/>
                    </a:lnTo>
                    <a:lnTo>
                      <a:pt x="4915" y="14968"/>
                    </a:lnTo>
                    <a:lnTo>
                      <a:pt x="4886" y="14968"/>
                    </a:lnTo>
                    <a:lnTo>
                      <a:pt x="4886" y="14779"/>
                    </a:lnTo>
                    <a:lnTo>
                      <a:pt x="4900" y="14779"/>
                    </a:lnTo>
                    <a:lnTo>
                      <a:pt x="4915" y="14968"/>
                    </a:lnTo>
                    <a:lnTo>
                      <a:pt x="4915" y="1895"/>
                    </a:lnTo>
                    <a:lnTo>
                      <a:pt x="4899" y="1895"/>
                    </a:lnTo>
                    <a:lnTo>
                      <a:pt x="4843" y="1705"/>
                    </a:lnTo>
                    <a:lnTo>
                      <a:pt x="4812" y="1705"/>
                    </a:lnTo>
                    <a:lnTo>
                      <a:pt x="4798" y="1895"/>
                    </a:lnTo>
                    <a:lnTo>
                      <a:pt x="4766" y="2084"/>
                    </a:lnTo>
                    <a:lnTo>
                      <a:pt x="4752" y="2274"/>
                    </a:lnTo>
                    <a:lnTo>
                      <a:pt x="4708" y="2274"/>
                    </a:lnTo>
                    <a:lnTo>
                      <a:pt x="4708" y="2084"/>
                    </a:lnTo>
                    <a:lnTo>
                      <a:pt x="4610" y="2084"/>
                    </a:lnTo>
                    <a:lnTo>
                      <a:pt x="4572" y="1895"/>
                    </a:lnTo>
                    <a:lnTo>
                      <a:pt x="4530" y="1895"/>
                    </a:lnTo>
                    <a:lnTo>
                      <a:pt x="4530" y="2084"/>
                    </a:lnTo>
                    <a:lnTo>
                      <a:pt x="4530" y="2084"/>
                    </a:lnTo>
                    <a:lnTo>
                      <a:pt x="4501" y="2025"/>
                    </a:lnTo>
                    <a:lnTo>
                      <a:pt x="4486" y="1964"/>
                    </a:lnTo>
                    <a:lnTo>
                      <a:pt x="4456" y="1964"/>
                    </a:lnTo>
                    <a:lnTo>
                      <a:pt x="4456" y="2084"/>
                    </a:lnTo>
                    <a:lnTo>
                      <a:pt x="4441" y="1895"/>
                    </a:lnTo>
                    <a:lnTo>
                      <a:pt x="4441" y="2274"/>
                    </a:lnTo>
                    <a:lnTo>
                      <a:pt x="4412" y="2274"/>
                    </a:lnTo>
                    <a:lnTo>
                      <a:pt x="4412" y="2084"/>
                    </a:lnTo>
                    <a:lnTo>
                      <a:pt x="4441" y="2084"/>
                    </a:lnTo>
                    <a:lnTo>
                      <a:pt x="4441" y="1895"/>
                    </a:lnTo>
                    <a:lnTo>
                      <a:pt x="4427" y="1895"/>
                    </a:lnTo>
                    <a:lnTo>
                      <a:pt x="4397" y="1920"/>
                    </a:lnTo>
                    <a:lnTo>
                      <a:pt x="4397" y="2842"/>
                    </a:lnTo>
                    <a:lnTo>
                      <a:pt x="4367" y="2842"/>
                    </a:lnTo>
                    <a:lnTo>
                      <a:pt x="4367" y="2653"/>
                    </a:lnTo>
                    <a:lnTo>
                      <a:pt x="4397" y="2653"/>
                    </a:lnTo>
                    <a:lnTo>
                      <a:pt x="4397" y="1920"/>
                    </a:lnTo>
                    <a:lnTo>
                      <a:pt x="4353" y="1958"/>
                    </a:lnTo>
                    <a:lnTo>
                      <a:pt x="4353" y="2653"/>
                    </a:lnTo>
                    <a:lnTo>
                      <a:pt x="4323" y="2653"/>
                    </a:lnTo>
                    <a:lnTo>
                      <a:pt x="4308" y="2463"/>
                    </a:lnTo>
                    <a:lnTo>
                      <a:pt x="4338" y="2463"/>
                    </a:lnTo>
                    <a:lnTo>
                      <a:pt x="4353" y="2653"/>
                    </a:lnTo>
                    <a:lnTo>
                      <a:pt x="4353" y="1958"/>
                    </a:lnTo>
                    <a:lnTo>
                      <a:pt x="4205" y="2084"/>
                    </a:lnTo>
                    <a:lnTo>
                      <a:pt x="4271" y="2084"/>
                    </a:lnTo>
                    <a:lnTo>
                      <a:pt x="4293" y="2274"/>
                    </a:lnTo>
                    <a:lnTo>
                      <a:pt x="4308" y="2084"/>
                    </a:lnTo>
                    <a:lnTo>
                      <a:pt x="4323" y="2084"/>
                    </a:lnTo>
                    <a:lnTo>
                      <a:pt x="4323" y="2274"/>
                    </a:lnTo>
                    <a:lnTo>
                      <a:pt x="4293" y="2274"/>
                    </a:lnTo>
                    <a:lnTo>
                      <a:pt x="4264" y="2463"/>
                    </a:lnTo>
                    <a:lnTo>
                      <a:pt x="4234" y="2463"/>
                    </a:lnTo>
                    <a:lnTo>
                      <a:pt x="4223" y="2274"/>
                    </a:lnTo>
                    <a:lnTo>
                      <a:pt x="4201" y="2084"/>
                    </a:lnTo>
                    <a:lnTo>
                      <a:pt x="4108" y="2084"/>
                    </a:lnTo>
                    <a:lnTo>
                      <a:pt x="4101" y="2274"/>
                    </a:lnTo>
                    <a:lnTo>
                      <a:pt x="4099" y="2463"/>
                    </a:lnTo>
                    <a:lnTo>
                      <a:pt x="4086" y="2653"/>
                    </a:lnTo>
                    <a:lnTo>
                      <a:pt x="4051" y="2842"/>
                    </a:lnTo>
                    <a:lnTo>
                      <a:pt x="3953" y="2842"/>
                    </a:lnTo>
                    <a:lnTo>
                      <a:pt x="3938" y="3032"/>
                    </a:lnTo>
                    <a:lnTo>
                      <a:pt x="3864" y="3032"/>
                    </a:lnTo>
                    <a:lnTo>
                      <a:pt x="3879" y="3221"/>
                    </a:lnTo>
                    <a:lnTo>
                      <a:pt x="3602" y="3221"/>
                    </a:lnTo>
                    <a:lnTo>
                      <a:pt x="3568" y="3392"/>
                    </a:lnTo>
                    <a:lnTo>
                      <a:pt x="3568" y="15347"/>
                    </a:lnTo>
                    <a:lnTo>
                      <a:pt x="3553" y="15158"/>
                    </a:lnTo>
                    <a:lnTo>
                      <a:pt x="3568" y="15158"/>
                    </a:lnTo>
                    <a:lnTo>
                      <a:pt x="3568" y="3392"/>
                    </a:lnTo>
                    <a:lnTo>
                      <a:pt x="3564" y="3411"/>
                    </a:lnTo>
                    <a:lnTo>
                      <a:pt x="3521" y="3600"/>
                    </a:lnTo>
                    <a:lnTo>
                      <a:pt x="3464" y="3411"/>
                    </a:lnTo>
                    <a:lnTo>
                      <a:pt x="3448" y="3411"/>
                    </a:lnTo>
                    <a:lnTo>
                      <a:pt x="3480" y="3221"/>
                    </a:lnTo>
                    <a:lnTo>
                      <a:pt x="3494" y="3032"/>
                    </a:lnTo>
                    <a:lnTo>
                      <a:pt x="3538" y="2842"/>
                    </a:lnTo>
                    <a:lnTo>
                      <a:pt x="3553" y="2842"/>
                    </a:lnTo>
                    <a:lnTo>
                      <a:pt x="3553" y="2653"/>
                    </a:lnTo>
                    <a:lnTo>
                      <a:pt x="3509" y="2653"/>
                    </a:lnTo>
                    <a:lnTo>
                      <a:pt x="3494" y="2463"/>
                    </a:lnTo>
                    <a:lnTo>
                      <a:pt x="3420" y="2463"/>
                    </a:lnTo>
                    <a:lnTo>
                      <a:pt x="3381" y="2653"/>
                    </a:lnTo>
                    <a:lnTo>
                      <a:pt x="3368" y="2653"/>
                    </a:lnTo>
                    <a:lnTo>
                      <a:pt x="3412" y="2842"/>
                    </a:lnTo>
                    <a:lnTo>
                      <a:pt x="3420" y="2842"/>
                    </a:lnTo>
                    <a:lnTo>
                      <a:pt x="3420" y="3032"/>
                    </a:lnTo>
                    <a:lnTo>
                      <a:pt x="3331" y="2842"/>
                    </a:lnTo>
                    <a:lnTo>
                      <a:pt x="3346" y="3032"/>
                    </a:lnTo>
                    <a:lnTo>
                      <a:pt x="3301" y="3032"/>
                    </a:lnTo>
                    <a:lnTo>
                      <a:pt x="3301" y="3221"/>
                    </a:lnTo>
                    <a:lnTo>
                      <a:pt x="3272" y="3221"/>
                    </a:lnTo>
                    <a:lnTo>
                      <a:pt x="3272" y="3600"/>
                    </a:lnTo>
                    <a:lnTo>
                      <a:pt x="3257" y="3600"/>
                    </a:lnTo>
                    <a:lnTo>
                      <a:pt x="3257" y="3411"/>
                    </a:lnTo>
                    <a:lnTo>
                      <a:pt x="3272" y="3411"/>
                    </a:lnTo>
                    <a:lnTo>
                      <a:pt x="3272" y="3221"/>
                    </a:lnTo>
                    <a:lnTo>
                      <a:pt x="3168" y="3221"/>
                    </a:lnTo>
                    <a:lnTo>
                      <a:pt x="3168" y="3032"/>
                    </a:lnTo>
                    <a:lnTo>
                      <a:pt x="3153" y="3032"/>
                    </a:lnTo>
                    <a:lnTo>
                      <a:pt x="3153" y="3221"/>
                    </a:lnTo>
                    <a:lnTo>
                      <a:pt x="3079" y="3221"/>
                    </a:lnTo>
                    <a:lnTo>
                      <a:pt x="2996" y="3032"/>
                    </a:lnTo>
                    <a:lnTo>
                      <a:pt x="2931" y="2899"/>
                    </a:lnTo>
                    <a:lnTo>
                      <a:pt x="2931" y="3789"/>
                    </a:lnTo>
                    <a:lnTo>
                      <a:pt x="2916" y="3789"/>
                    </a:lnTo>
                    <a:lnTo>
                      <a:pt x="2916" y="16863"/>
                    </a:lnTo>
                    <a:lnTo>
                      <a:pt x="2859" y="17053"/>
                    </a:lnTo>
                    <a:lnTo>
                      <a:pt x="2737" y="17432"/>
                    </a:lnTo>
                    <a:lnTo>
                      <a:pt x="2680" y="17621"/>
                    </a:lnTo>
                    <a:lnTo>
                      <a:pt x="2635" y="17621"/>
                    </a:lnTo>
                    <a:lnTo>
                      <a:pt x="2637" y="17242"/>
                    </a:lnTo>
                    <a:lnTo>
                      <a:pt x="2487" y="17242"/>
                    </a:lnTo>
                    <a:lnTo>
                      <a:pt x="2530" y="16863"/>
                    </a:lnTo>
                    <a:lnTo>
                      <a:pt x="2570" y="16484"/>
                    </a:lnTo>
                    <a:lnTo>
                      <a:pt x="2614" y="16295"/>
                    </a:lnTo>
                    <a:lnTo>
                      <a:pt x="2665" y="16105"/>
                    </a:lnTo>
                    <a:lnTo>
                      <a:pt x="2711" y="15916"/>
                    </a:lnTo>
                    <a:lnTo>
                      <a:pt x="2821" y="15916"/>
                    </a:lnTo>
                    <a:lnTo>
                      <a:pt x="2842" y="16295"/>
                    </a:lnTo>
                    <a:lnTo>
                      <a:pt x="2862" y="16484"/>
                    </a:lnTo>
                    <a:lnTo>
                      <a:pt x="2897" y="16863"/>
                    </a:lnTo>
                    <a:lnTo>
                      <a:pt x="2916" y="16863"/>
                    </a:lnTo>
                    <a:lnTo>
                      <a:pt x="2916" y="3789"/>
                    </a:lnTo>
                    <a:lnTo>
                      <a:pt x="2902" y="3600"/>
                    </a:lnTo>
                    <a:lnTo>
                      <a:pt x="2931" y="3600"/>
                    </a:lnTo>
                    <a:lnTo>
                      <a:pt x="2931" y="2899"/>
                    </a:lnTo>
                    <a:lnTo>
                      <a:pt x="2904" y="2842"/>
                    </a:lnTo>
                    <a:lnTo>
                      <a:pt x="2802" y="3032"/>
                    </a:lnTo>
                    <a:lnTo>
                      <a:pt x="2694" y="3411"/>
                    </a:lnTo>
                    <a:lnTo>
                      <a:pt x="2728" y="3411"/>
                    </a:lnTo>
                    <a:lnTo>
                      <a:pt x="2763" y="3600"/>
                    </a:lnTo>
                    <a:lnTo>
                      <a:pt x="2801" y="3600"/>
                    </a:lnTo>
                    <a:lnTo>
                      <a:pt x="2842" y="3789"/>
                    </a:lnTo>
                    <a:lnTo>
                      <a:pt x="2576" y="3789"/>
                    </a:lnTo>
                    <a:lnTo>
                      <a:pt x="2561" y="3979"/>
                    </a:lnTo>
                    <a:lnTo>
                      <a:pt x="2532" y="3979"/>
                    </a:lnTo>
                    <a:lnTo>
                      <a:pt x="2520" y="3789"/>
                    </a:lnTo>
                    <a:lnTo>
                      <a:pt x="2498" y="3600"/>
                    </a:lnTo>
                    <a:lnTo>
                      <a:pt x="2487" y="3411"/>
                    </a:lnTo>
                    <a:lnTo>
                      <a:pt x="2512" y="3600"/>
                    </a:lnTo>
                    <a:lnTo>
                      <a:pt x="2635" y="3600"/>
                    </a:lnTo>
                    <a:lnTo>
                      <a:pt x="2650" y="3789"/>
                    </a:lnTo>
                    <a:lnTo>
                      <a:pt x="2622" y="3411"/>
                    </a:lnTo>
                    <a:lnTo>
                      <a:pt x="2567" y="3221"/>
                    </a:lnTo>
                    <a:lnTo>
                      <a:pt x="2498" y="3221"/>
                    </a:lnTo>
                    <a:lnTo>
                      <a:pt x="2458" y="3331"/>
                    </a:lnTo>
                    <a:lnTo>
                      <a:pt x="2458" y="3979"/>
                    </a:lnTo>
                    <a:lnTo>
                      <a:pt x="2443" y="4168"/>
                    </a:lnTo>
                    <a:lnTo>
                      <a:pt x="2443" y="3979"/>
                    </a:lnTo>
                    <a:lnTo>
                      <a:pt x="2458" y="3979"/>
                    </a:lnTo>
                    <a:lnTo>
                      <a:pt x="2458" y="3331"/>
                    </a:lnTo>
                    <a:lnTo>
                      <a:pt x="2428" y="3411"/>
                    </a:lnTo>
                    <a:lnTo>
                      <a:pt x="2398" y="3411"/>
                    </a:lnTo>
                    <a:lnTo>
                      <a:pt x="2398" y="17053"/>
                    </a:lnTo>
                    <a:lnTo>
                      <a:pt x="2369" y="17053"/>
                    </a:lnTo>
                    <a:lnTo>
                      <a:pt x="2354" y="16863"/>
                    </a:lnTo>
                    <a:lnTo>
                      <a:pt x="2398" y="16863"/>
                    </a:lnTo>
                    <a:lnTo>
                      <a:pt x="2398" y="3411"/>
                    </a:lnTo>
                    <a:lnTo>
                      <a:pt x="2384" y="3411"/>
                    </a:lnTo>
                    <a:lnTo>
                      <a:pt x="2369" y="3600"/>
                    </a:lnTo>
                    <a:lnTo>
                      <a:pt x="2354" y="3600"/>
                    </a:lnTo>
                    <a:lnTo>
                      <a:pt x="2374" y="3789"/>
                    </a:lnTo>
                    <a:lnTo>
                      <a:pt x="2389" y="3979"/>
                    </a:lnTo>
                    <a:lnTo>
                      <a:pt x="2339" y="3979"/>
                    </a:lnTo>
                    <a:lnTo>
                      <a:pt x="2339" y="16863"/>
                    </a:lnTo>
                    <a:lnTo>
                      <a:pt x="2324" y="17053"/>
                    </a:lnTo>
                    <a:lnTo>
                      <a:pt x="2324" y="16863"/>
                    </a:lnTo>
                    <a:lnTo>
                      <a:pt x="2339" y="16863"/>
                    </a:lnTo>
                    <a:lnTo>
                      <a:pt x="2339" y="3979"/>
                    </a:lnTo>
                    <a:lnTo>
                      <a:pt x="2324" y="3979"/>
                    </a:lnTo>
                    <a:lnTo>
                      <a:pt x="2295" y="4168"/>
                    </a:lnTo>
                    <a:lnTo>
                      <a:pt x="2237" y="3979"/>
                    </a:lnTo>
                    <a:lnTo>
                      <a:pt x="2191" y="3979"/>
                    </a:lnTo>
                    <a:lnTo>
                      <a:pt x="2145" y="4168"/>
                    </a:lnTo>
                    <a:lnTo>
                      <a:pt x="2087" y="4358"/>
                    </a:lnTo>
                    <a:lnTo>
                      <a:pt x="1779" y="4358"/>
                    </a:lnTo>
                    <a:lnTo>
                      <a:pt x="1721" y="4462"/>
                    </a:lnTo>
                    <a:lnTo>
                      <a:pt x="1721" y="5116"/>
                    </a:lnTo>
                    <a:lnTo>
                      <a:pt x="1713" y="5116"/>
                    </a:lnTo>
                    <a:lnTo>
                      <a:pt x="1699" y="4926"/>
                    </a:lnTo>
                    <a:lnTo>
                      <a:pt x="1690" y="4926"/>
                    </a:lnTo>
                    <a:lnTo>
                      <a:pt x="1688" y="4737"/>
                    </a:lnTo>
                    <a:lnTo>
                      <a:pt x="1699" y="4926"/>
                    </a:lnTo>
                    <a:lnTo>
                      <a:pt x="1710" y="4926"/>
                    </a:lnTo>
                    <a:lnTo>
                      <a:pt x="1721" y="5116"/>
                    </a:lnTo>
                    <a:lnTo>
                      <a:pt x="1721" y="4462"/>
                    </a:lnTo>
                    <a:lnTo>
                      <a:pt x="1673" y="4547"/>
                    </a:lnTo>
                    <a:lnTo>
                      <a:pt x="1658" y="4547"/>
                    </a:lnTo>
                    <a:lnTo>
                      <a:pt x="1658" y="4737"/>
                    </a:lnTo>
                    <a:lnTo>
                      <a:pt x="1673" y="4737"/>
                    </a:lnTo>
                    <a:lnTo>
                      <a:pt x="1658" y="4926"/>
                    </a:lnTo>
                    <a:lnTo>
                      <a:pt x="1643" y="4926"/>
                    </a:lnTo>
                    <a:lnTo>
                      <a:pt x="1658" y="4737"/>
                    </a:lnTo>
                    <a:lnTo>
                      <a:pt x="1643" y="4737"/>
                    </a:lnTo>
                    <a:lnTo>
                      <a:pt x="1629" y="4926"/>
                    </a:lnTo>
                    <a:lnTo>
                      <a:pt x="1629" y="15726"/>
                    </a:lnTo>
                    <a:lnTo>
                      <a:pt x="1554" y="15726"/>
                    </a:lnTo>
                    <a:lnTo>
                      <a:pt x="1569" y="15537"/>
                    </a:lnTo>
                    <a:lnTo>
                      <a:pt x="1599" y="15537"/>
                    </a:lnTo>
                    <a:lnTo>
                      <a:pt x="1614" y="15347"/>
                    </a:lnTo>
                    <a:lnTo>
                      <a:pt x="1614" y="15537"/>
                    </a:lnTo>
                    <a:lnTo>
                      <a:pt x="1629" y="15726"/>
                    </a:lnTo>
                    <a:lnTo>
                      <a:pt x="1629" y="5116"/>
                    </a:lnTo>
                    <a:lnTo>
                      <a:pt x="1599" y="5116"/>
                    </a:lnTo>
                    <a:lnTo>
                      <a:pt x="1614" y="4926"/>
                    </a:lnTo>
                    <a:lnTo>
                      <a:pt x="1569" y="4926"/>
                    </a:lnTo>
                    <a:lnTo>
                      <a:pt x="1525" y="4547"/>
                    </a:lnTo>
                    <a:lnTo>
                      <a:pt x="1480" y="4547"/>
                    </a:lnTo>
                    <a:lnTo>
                      <a:pt x="1480" y="4737"/>
                    </a:lnTo>
                    <a:lnTo>
                      <a:pt x="1466" y="4926"/>
                    </a:lnTo>
                    <a:lnTo>
                      <a:pt x="1466" y="15347"/>
                    </a:lnTo>
                    <a:lnTo>
                      <a:pt x="1451" y="15347"/>
                    </a:lnTo>
                    <a:lnTo>
                      <a:pt x="1466" y="15537"/>
                    </a:lnTo>
                    <a:lnTo>
                      <a:pt x="1451" y="15537"/>
                    </a:lnTo>
                    <a:lnTo>
                      <a:pt x="1451" y="15347"/>
                    </a:lnTo>
                    <a:lnTo>
                      <a:pt x="1444" y="15347"/>
                    </a:lnTo>
                    <a:lnTo>
                      <a:pt x="1423" y="15158"/>
                    </a:lnTo>
                    <a:lnTo>
                      <a:pt x="1405" y="15158"/>
                    </a:lnTo>
                    <a:lnTo>
                      <a:pt x="1392" y="14968"/>
                    </a:lnTo>
                    <a:lnTo>
                      <a:pt x="1362" y="14968"/>
                    </a:lnTo>
                    <a:lnTo>
                      <a:pt x="1362" y="14779"/>
                    </a:lnTo>
                    <a:lnTo>
                      <a:pt x="1392" y="14779"/>
                    </a:lnTo>
                    <a:lnTo>
                      <a:pt x="1392" y="14589"/>
                    </a:lnTo>
                    <a:lnTo>
                      <a:pt x="1421" y="14779"/>
                    </a:lnTo>
                    <a:lnTo>
                      <a:pt x="1392" y="14779"/>
                    </a:lnTo>
                    <a:lnTo>
                      <a:pt x="1392" y="14968"/>
                    </a:lnTo>
                    <a:lnTo>
                      <a:pt x="1399" y="14968"/>
                    </a:lnTo>
                    <a:lnTo>
                      <a:pt x="1443" y="15158"/>
                    </a:lnTo>
                    <a:lnTo>
                      <a:pt x="1466" y="15158"/>
                    </a:lnTo>
                    <a:lnTo>
                      <a:pt x="1466" y="4926"/>
                    </a:lnTo>
                    <a:lnTo>
                      <a:pt x="1451" y="4737"/>
                    </a:lnTo>
                    <a:lnTo>
                      <a:pt x="1451" y="4926"/>
                    </a:lnTo>
                    <a:lnTo>
                      <a:pt x="1436" y="4926"/>
                    </a:lnTo>
                    <a:lnTo>
                      <a:pt x="1436" y="4737"/>
                    </a:lnTo>
                    <a:lnTo>
                      <a:pt x="1480" y="4737"/>
                    </a:lnTo>
                    <a:lnTo>
                      <a:pt x="1480" y="4547"/>
                    </a:lnTo>
                    <a:lnTo>
                      <a:pt x="1469" y="4547"/>
                    </a:lnTo>
                    <a:lnTo>
                      <a:pt x="1414" y="4737"/>
                    </a:lnTo>
                    <a:lnTo>
                      <a:pt x="1358" y="4737"/>
                    </a:lnTo>
                    <a:lnTo>
                      <a:pt x="1303" y="4926"/>
                    </a:lnTo>
                    <a:lnTo>
                      <a:pt x="1288" y="4926"/>
                    </a:lnTo>
                    <a:lnTo>
                      <a:pt x="1288" y="5116"/>
                    </a:lnTo>
                    <a:lnTo>
                      <a:pt x="1125" y="5116"/>
                    </a:lnTo>
                    <a:lnTo>
                      <a:pt x="1125" y="13453"/>
                    </a:lnTo>
                    <a:lnTo>
                      <a:pt x="1110" y="13453"/>
                    </a:lnTo>
                    <a:lnTo>
                      <a:pt x="1110" y="13263"/>
                    </a:lnTo>
                    <a:lnTo>
                      <a:pt x="1125" y="13263"/>
                    </a:lnTo>
                    <a:lnTo>
                      <a:pt x="1125" y="5116"/>
                    </a:lnTo>
                    <a:lnTo>
                      <a:pt x="1114" y="5495"/>
                    </a:lnTo>
                    <a:lnTo>
                      <a:pt x="1071" y="5684"/>
                    </a:lnTo>
                    <a:lnTo>
                      <a:pt x="904" y="5684"/>
                    </a:lnTo>
                    <a:lnTo>
                      <a:pt x="842" y="5874"/>
                    </a:lnTo>
                    <a:lnTo>
                      <a:pt x="711" y="5874"/>
                    </a:lnTo>
                    <a:lnTo>
                      <a:pt x="724" y="6442"/>
                    </a:lnTo>
                    <a:lnTo>
                      <a:pt x="696" y="6632"/>
                    </a:lnTo>
                    <a:lnTo>
                      <a:pt x="623" y="6821"/>
                    </a:lnTo>
                    <a:lnTo>
                      <a:pt x="622" y="6821"/>
                    </a:lnTo>
                    <a:lnTo>
                      <a:pt x="622" y="10611"/>
                    </a:lnTo>
                    <a:lnTo>
                      <a:pt x="607" y="10611"/>
                    </a:lnTo>
                    <a:lnTo>
                      <a:pt x="592" y="10421"/>
                    </a:lnTo>
                    <a:lnTo>
                      <a:pt x="622" y="10421"/>
                    </a:lnTo>
                    <a:lnTo>
                      <a:pt x="622" y="6821"/>
                    </a:lnTo>
                    <a:lnTo>
                      <a:pt x="489" y="6821"/>
                    </a:lnTo>
                    <a:lnTo>
                      <a:pt x="489" y="8337"/>
                    </a:lnTo>
                    <a:lnTo>
                      <a:pt x="474" y="8337"/>
                    </a:lnTo>
                    <a:lnTo>
                      <a:pt x="489" y="8147"/>
                    </a:lnTo>
                    <a:lnTo>
                      <a:pt x="489" y="6821"/>
                    </a:lnTo>
                    <a:lnTo>
                      <a:pt x="447" y="6821"/>
                    </a:lnTo>
                    <a:lnTo>
                      <a:pt x="409" y="7011"/>
                    </a:lnTo>
                    <a:lnTo>
                      <a:pt x="385" y="7011"/>
                    </a:lnTo>
                    <a:lnTo>
                      <a:pt x="370" y="7200"/>
                    </a:lnTo>
                    <a:lnTo>
                      <a:pt x="370" y="7389"/>
                    </a:lnTo>
                    <a:lnTo>
                      <a:pt x="385" y="7389"/>
                    </a:lnTo>
                    <a:lnTo>
                      <a:pt x="407" y="7579"/>
                    </a:lnTo>
                    <a:lnTo>
                      <a:pt x="429" y="7579"/>
                    </a:lnTo>
                    <a:lnTo>
                      <a:pt x="452" y="7768"/>
                    </a:lnTo>
                    <a:lnTo>
                      <a:pt x="415" y="7768"/>
                    </a:lnTo>
                    <a:lnTo>
                      <a:pt x="429" y="7958"/>
                    </a:lnTo>
                    <a:lnTo>
                      <a:pt x="459" y="7768"/>
                    </a:lnTo>
                    <a:lnTo>
                      <a:pt x="474" y="7768"/>
                    </a:lnTo>
                    <a:lnTo>
                      <a:pt x="459" y="7958"/>
                    </a:lnTo>
                    <a:lnTo>
                      <a:pt x="444" y="7958"/>
                    </a:lnTo>
                    <a:lnTo>
                      <a:pt x="444" y="9095"/>
                    </a:lnTo>
                    <a:lnTo>
                      <a:pt x="400" y="9095"/>
                    </a:lnTo>
                    <a:lnTo>
                      <a:pt x="400" y="8905"/>
                    </a:lnTo>
                    <a:lnTo>
                      <a:pt x="444" y="8905"/>
                    </a:lnTo>
                    <a:lnTo>
                      <a:pt x="444" y="7958"/>
                    </a:lnTo>
                    <a:lnTo>
                      <a:pt x="429" y="7958"/>
                    </a:lnTo>
                    <a:lnTo>
                      <a:pt x="370" y="8147"/>
                    </a:lnTo>
                    <a:lnTo>
                      <a:pt x="348" y="8337"/>
                    </a:lnTo>
                    <a:lnTo>
                      <a:pt x="324" y="8337"/>
                    </a:lnTo>
                    <a:lnTo>
                      <a:pt x="297" y="8526"/>
                    </a:lnTo>
                    <a:lnTo>
                      <a:pt x="266" y="8526"/>
                    </a:lnTo>
                    <a:lnTo>
                      <a:pt x="266" y="8716"/>
                    </a:lnTo>
                    <a:lnTo>
                      <a:pt x="237" y="8716"/>
                    </a:lnTo>
                    <a:lnTo>
                      <a:pt x="222" y="8526"/>
                    </a:lnTo>
                    <a:lnTo>
                      <a:pt x="0" y="9284"/>
                    </a:lnTo>
                    <a:lnTo>
                      <a:pt x="59" y="9284"/>
                    </a:lnTo>
                    <a:lnTo>
                      <a:pt x="89" y="9095"/>
                    </a:lnTo>
                    <a:lnTo>
                      <a:pt x="118" y="9095"/>
                    </a:lnTo>
                    <a:lnTo>
                      <a:pt x="133" y="8905"/>
                    </a:lnTo>
                    <a:lnTo>
                      <a:pt x="155" y="9095"/>
                    </a:lnTo>
                    <a:lnTo>
                      <a:pt x="176" y="9095"/>
                    </a:lnTo>
                    <a:lnTo>
                      <a:pt x="194" y="9284"/>
                    </a:lnTo>
                    <a:lnTo>
                      <a:pt x="148" y="9284"/>
                    </a:lnTo>
                    <a:lnTo>
                      <a:pt x="148" y="9853"/>
                    </a:lnTo>
                    <a:lnTo>
                      <a:pt x="163" y="9853"/>
                    </a:lnTo>
                    <a:lnTo>
                      <a:pt x="163" y="9663"/>
                    </a:lnTo>
                    <a:lnTo>
                      <a:pt x="281" y="9663"/>
                    </a:lnTo>
                    <a:lnTo>
                      <a:pt x="281" y="9474"/>
                    </a:lnTo>
                    <a:lnTo>
                      <a:pt x="266" y="9474"/>
                    </a:lnTo>
                    <a:lnTo>
                      <a:pt x="237" y="9284"/>
                    </a:lnTo>
                    <a:lnTo>
                      <a:pt x="221" y="9284"/>
                    </a:lnTo>
                    <a:lnTo>
                      <a:pt x="253" y="9095"/>
                    </a:lnTo>
                    <a:lnTo>
                      <a:pt x="266" y="8905"/>
                    </a:lnTo>
                    <a:lnTo>
                      <a:pt x="297" y="9095"/>
                    </a:lnTo>
                    <a:lnTo>
                      <a:pt x="322" y="9095"/>
                    </a:lnTo>
                    <a:lnTo>
                      <a:pt x="341" y="9284"/>
                    </a:lnTo>
                    <a:lnTo>
                      <a:pt x="355" y="9474"/>
                    </a:lnTo>
                    <a:lnTo>
                      <a:pt x="400" y="9474"/>
                    </a:lnTo>
                    <a:lnTo>
                      <a:pt x="415" y="9284"/>
                    </a:lnTo>
                    <a:lnTo>
                      <a:pt x="444" y="9284"/>
                    </a:lnTo>
                    <a:lnTo>
                      <a:pt x="444" y="9474"/>
                    </a:lnTo>
                    <a:lnTo>
                      <a:pt x="429" y="9474"/>
                    </a:lnTo>
                    <a:lnTo>
                      <a:pt x="429" y="9663"/>
                    </a:lnTo>
                    <a:lnTo>
                      <a:pt x="459" y="9663"/>
                    </a:lnTo>
                    <a:lnTo>
                      <a:pt x="429" y="9853"/>
                    </a:lnTo>
                    <a:lnTo>
                      <a:pt x="415" y="9663"/>
                    </a:lnTo>
                    <a:lnTo>
                      <a:pt x="370" y="9663"/>
                    </a:lnTo>
                    <a:lnTo>
                      <a:pt x="355" y="9474"/>
                    </a:lnTo>
                    <a:lnTo>
                      <a:pt x="346" y="9663"/>
                    </a:lnTo>
                    <a:lnTo>
                      <a:pt x="340" y="9663"/>
                    </a:lnTo>
                    <a:lnTo>
                      <a:pt x="335" y="9853"/>
                    </a:lnTo>
                    <a:lnTo>
                      <a:pt x="326" y="10042"/>
                    </a:lnTo>
                    <a:lnTo>
                      <a:pt x="326" y="10232"/>
                    </a:lnTo>
                    <a:lnTo>
                      <a:pt x="340" y="10232"/>
                    </a:lnTo>
                    <a:lnTo>
                      <a:pt x="340" y="10421"/>
                    </a:lnTo>
                    <a:lnTo>
                      <a:pt x="415" y="10421"/>
                    </a:lnTo>
                    <a:lnTo>
                      <a:pt x="429" y="10232"/>
                    </a:lnTo>
                    <a:lnTo>
                      <a:pt x="474" y="10232"/>
                    </a:lnTo>
                    <a:lnTo>
                      <a:pt x="474" y="10611"/>
                    </a:lnTo>
                    <a:lnTo>
                      <a:pt x="459" y="10611"/>
                    </a:lnTo>
                    <a:lnTo>
                      <a:pt x="444" y="10800"/>
                    </a:lnTo>
                    <a:lnTo>
                      <a:pt x="466" y="10800"/>
                    </a:lnTo>
                    <a:lnTo>
                      <a:pt x="511" y="10989"/>
                    </a:lnTo>
                    <a:lnTo>
                      <a:pt x="454" y="10989"/>
                    </a:lnTo>
                    <a:lnTo>
                      <a:pt x="429" y="10800"/>
                    </a:lnTo>
                    <a:lnTo>
                      <a:pt x="416" y="10989"/>
                    </a:lnTo>
                    <a:lnTo>
                      <a:pt x="384" y="11368"/>
                    </a:lnTo>
                    <a:lnTo>
                      <a:pt x="370" y="11558"/>
                    </a:lnTo>
                    <a:lnTo>
                      <a:pt x="406" y="11558"/>
                    </a:lnTo>
                    <a:lnTo>
                      <a:pt x="483" y="11747"/>
                    </a:lnTo>
                    <a:lnTo>
                      <a:pt x="518" y="11747"/>
                    </a:lnTo>
                    <a:lnTo>
                      <a:pt x="507" y="11937"/>
                    </a:lnTo>
                    <a:lnTo>
                      <a:pt x="498" y="12126"/>
                    </a:lnTo>
                    <a:lnTo>
                      <a:pt x="491" y="12126"/>
                    </a:lnTo>
                    <a:lnTo>
                      <a:pt x="489" y="12316"/>
                    </a:lnTo>
                    <a:lnTo>
                      <a:pt x="489" y="12505"/>
                    </a:lnTo>
                    <a:lnTo>
                      <a:pt x="474" y="12505"/>
                    </a:lnTo>
                    <a:lnTo>
                      <a:pt x="474" y="12695"/>
                    </a:lnTo>
                    <a:lnTo>
                      <a:pt x="503" y="12695"/>
                    </a:lnTo>
                    <a:lnTo>
                      <a:pt x="503" y="12884"/>
                    </a:lnTo>
                    <a:lnTo>
                      <a:pt x="515" y="13032"/>
                    </a:lnTo>
                    <a:lnTo>
                      <a:pt x="503" y="13032"/>
                    </a:lnTo>
                    <a:lnTo>
                      <a:pt x="503" y="13093"/>
                    </a:lnTo>
                    <a:lnTo>
                      <a:pt x="518" y="13093"/>
                    </a:lnTo>
                    <a:lnTo>
                      <a:pt x="518" y="13074"/>
                    </a:lnTo>
                    <a:lnTo>
                      <a:pt x="529" y="13074"/>
                    </a:lnTo>
                    <a:lnTo>
                      <a:pt x="542" y="13263"/>
                    </a:lnTo>
                    <a:lnTo>
                      <a:pt x="600" y="13263"/>
                    </a:lnTo>
                    <a:lnTo>
                      <a:pt x="644" y="13453"/>
                    </a:lnTo>
                    <a:lnTo>
                      <a:pt x="666" y="13453"/>
                    </a:lnTo>
                    <a:lnTo>
                      <a:pt x="681" y="13263"/>
                    </a:lnTo>
                    <a:lnTo>
                      <a:pt x="666" y="13168"/>
                    </a:lnTo>
                    <a:lnTo>
                      <a:pt x="666" y="13074"/>
                    </a:lnTo>
                    <a:lnTo>
                      <a:pt x="637" y="13074"/>
                    </a:lnTo>
                    <a:lnTo>
                      <a:pt x="607" y="12884"/>
                    </a:lnTo>
                    <a:lnTo>
                      <a:pt x="592" y="12884"/>
                    </a:lnTo>
                    <a:lnTo>
                      <a:pt x="563" y="12695"/>
                    </a:lnTo>
                    <a:lnTo>
                      <a:pt x="518" y="12695"/>
                    </a:lnTo>
                    <a:lnTo>
                      <a:pt x="518" y="12505"/>
                    </a:lnTo>
                    <a:lnTo>
                      <a:pt x="533" y="12505"/>
                    </a:lnTo>
                    <a:lnTo>
                      <a:pt x="563" y="12695"/>
                    </a:lnTo>
                    <a:lnTo>
                      <a:pt x="770" y="12695"/>
                    </a:lnTo>
                    <a:lnTo>
                      <a:pt x="681" y="13074"/>
                    </a:lnTo>
                    <a:lnTo>
                      <a:pt x="785" y="13074"/>
                    </a:lnTo>
                    <a:lnTo>
                      <a:pt x="770" y="13263"/>
                    </a:lnTo>
                    <a:lnTo>
                      <a:pt x="755" y="13263"/>
                    </a:lnTo>
                    <a:lnTo>
                      <a:pt x="775" y="13453"/>
                    </a:lnTo>
                    <a:lnTo>
                      <a:pt x="809" y="13642"/>
                    </a:lnTo>
                    <a:lnTo>
                      <a:pt x="829" y="13832"/>
                    </a:lnTo>
                    <a:lnTo>
                      <a:pt x="829" y="14021"/>
                    </a:lnTo>
                    <a:lnTo>
                      <a:pt x="859" y="14021"/>
                    </a:lnTo>
                    <a:lnTo>
                      <a:pt x="856" y="14060"/>
                    </a:lnTo>
                    <a:lnTo>
                      <a:pt x="799" y="14060"/>
                    </a:lnTo>
                    <a:lnTo>
                      <a:pt x="785" y="14121"/>
                    </a:lnTo>
                    <a:lnTo>
                      <a:pt x="799" y="14121"/>
                    </a:lnTo>
                    <a:lnTo>
                      <a:pt x="829" y="14181"/>
                    </a:lnTo>
                    <a:lnTo>
                      <a:pt x="846" y="14181"/>
                    </a:lnTo>
                    <a:lnTo>
                      <a:pt x="844" y="14211"/>
                    </a:lnTo>
                    <a:lnTo>
                      <a:pt x="825" y="14211"/>
                    </a:lnTo>
                    <a:lnTo>
                      <a:pt x="848" y="14589"/>
                    </a:lnTo>
                    <a:lnTo>
                      <a:pt x="873" y="14589"/>
                    </a:lnTo>
                    <a:lnTo>
                      <a:pt x="888" y="14400"/>
                    </a:lnTo>
                    <a:lnTo>
                      <a:pt x="903" y="14400"/>
                    </a:lnTo>
                    <a:lnTo>
                      <a:pt x="915" y="14211"/>
                    </a:lnTo>
                    <a:lnTo>
                      <a:pt x="901" y="14211"/>
                    </a:lnTo>
                    <a:lnTo>
                      <a:pt x="888" y="14021"/>
                    </a:lnTo>
                    <a:lnTo>
                      <a:pt x="903" y="14021"/>
                    </a:lnTo>
                    <a:lnTo>
                      <a:pt x="903" y="13832"/>
                    </a:lnTo>
                    <a:lnTo>
                      <a:pt x="873" y="13832"/>
                    </a:lnTo>
                    <a:lnTo>
                      <a:pt x="873" y="13642"/>
                    </a:lnTo>
                    <a:lnTo>
                      <a:pt x="859" y="13453"/>
                    </a:lnTo>
                    <a:lnTo>
                      <a:pt x="814" y="13453"/>
                    </a:lnTo>
                    <a:lnTo>
                      <a:pt x="799" y="13263"/>
                    </a:lnTo>
                    <a:lnTo>
                      <a:pt x="814" y="13074"/>
                    </a:lnTo>
                    <a:lnTo>
                      <a:pt x="836" y="13263"/>
                    </a:lnTo>
                    <a:lnTo>
                      <a:pt x="881" y="13263"/>
                    </a:lnTo>
                    <a:lnTo>
                      <a:pt x="903" y="13453"/>
                    </a:lnTo>
                    <a:lnTo>
                      <a:pt x="888" y="13453"/>
                    </a:lnTo>
                    <a:lnTo>
                      <a:pt x="873" y="13642"/>
                    </a:lnTo>
                    <a:lnTo>
                      <a:pt x="1066" y="13642"/>
                    </a:lnTo>
                    <a:lnTo>
                      <a:pt x="1066" y="13832"/>
                    </a:lnTo>
                    <a:lnTo>
                      <a:pt x="1081" y="13832"/>
                    </a:lnTo>
                    <a:lnTo>
                      <a:pt x="1081" y="14021"/>
                    </a:lnTo>
                    <a:lnTo>
                      <a:pt x="1110" y="14021"/>
                    </a:lnTo>
                    <a:lnTo>
                      <a:pt x="1096" y="13832"/>
                    </a:lnTo>
                    <a:lnTo>
                      <a:pt x="1133" y="13832"/>
                    </a:lnTo>
                    <a:lnTo>
                      <a:pt x="1177" y="14021"/>
                    </a:lnTo>
                    <a:lnTo>
                      <a:pt x="1199" y="14211"/>
                    </a:lnTo>
                    <a:lnTo>
                      <a:pt x="1229" y="14589"/>
                    </a:lnTo>
                    <a:lnTo>
                      <a:pt x="1244" y="14589"/>
                    </a:lnTo>
                    <a:lnTo>
                      <a:pt x="1258" y="14779"/>
                    </a:lnTo>
                    <a:lnTo>
                      <a:pt x="1303" y="14779"/>
                    </a:lnTo>
                    <a:lnTo>
                      <a:pt x="1261" y="14968"/>
                    </a:lnTo>
                    <a:lnTo>
                      <a:pt x="1096" y="14968"/>
                    </a:lnTo>
                    <a:lnTo>
                      <a:pt x="1081" y="15158"/>
                    </a:lnTo>
                    <a:lnTo>
                      <a:pt x="1066" y="15158"/>
                    </a:lnTo>
                    <a:lnTo>
                      <a:pt x="1040" y="15537"/>
                    </a:lnTo>
                    <a:lnTo>
                      <a:pt x="1033" y="15726"/>
                    </a:lnTo>
                    <a:lnTo>
                      <a:pt x="1081" y="15726"/>
                    </a:lnTo>
                    <a:lnTo>
                      <a:pt x="1125" y="15916"/>
                    </a:lnTo>
                    <a:lnTo>
                      <a:pt x="1326" y="15916"/>
                    </a:lnTo>
                    <a:lnTo>
                      <a:pt x="1362" y="16105"/>
                    </a:lnTo>
                    <a:lnTo>
                      <a:pt x="1362" y="15916"/>
                    </a:lnTo>
                    <a:lnTo>
                      <a:pt x="1377" y="15916"/>
                    </a:lnTo>
                    <a:lnTo>
                      <a:pt x="1377" y="15726"/>
                    </a:lnTo>
                    <a:lnTo>
                      <a:pt x="1392" y="15916"/>
                    </a:lnTo>
                    <a:lnTo>
                      <a:pt x="1436" y="15916"/>
                    </a:lnTo>
                    <a:lnTo>
                      <a:pt x="1445" y="16105"/>
                    </a:lnTo>
                    <a:lnTo>
                      <a:pt x="1457" y="16295"/>
                    </a:lnTo>
                    <a:lnTo>
                      <a:pt x="1466" y="16295"/>
                    </a:lnTo>
                    <a:lnTo>
                      <a:pt x="1540" y="16484"/>
                    </a:lnTo>
                    <a:lnTo>
                      <a:pt x="1542" y="16295"/>
                    </a:lnTo>
                    <a:lnTo>
                      <a:pt x="1546" y="16105"/>
                    </a:lnTo>
                    <a:lnTo>
                      <a:pt x="1554" y="15916"/>
                    </a:lnTo>
                    <a:lnTo>
                      <a:pt x="1646" y="16105"/>
                    </a:lnTo>
                    <a:lnTo>
                      <a:pt x="1740" y="16105"/>
                    </a:lnTo>
                    <a:lnTo>
                      <a:pt x="1833" y="15916"/>
                    </a:lnTo>
                    <a:lnTo>
                      <a:pt x="1925" y="15916"/>
                    </a:lnTo>
                    <a:lnTo>
                      <a:pt x="1925" y="16105"/>
                    </a:lnTo>
                    <a:lnTo>
                      <a:pt x="1939" y="16105"/>
                    </a:lnTo>
                    <a:lnTo>
                      <a:pt x="1939" y="16295"/>
                    </a:lnTo>
                    <a:lnTo>
                      <a:pt x="1925" y="16295"/>
                    </a:lnTo>
                    <a:lnTo>
                      <a:pt x="1925" y="16484"/>
                    </a:lnTo>
                    <a:lnTo>
                      <a:pt x="1954" y="16674"/>
                    </a:lnTo>
                    <a:lnTo>
                      <a:pt x="1984" y="16674"/>
                    </a:lnTo>
                    <a:lnTo>
                      <a:pt x="2008" y="16484"/>
                    </a:lnTo>
                    <a:lnTo>
                      <a:pt x="2036" y="16295"/>
                    </a:lnTo>
                    <a:lnTo>
                      <a:pt x="2063" y="16295"/>
                    </a:lnTo>
                    <a:lnTo>
                      <a:pt x="2087" y="16105"/>
                    </a:lnTo>
                    <a:lnTo>
                      <a:pt x="2119" y="16105"/>
                    </a:lnTo>
                    <a:lnTo>
                      <a:pt x="2150" y="16295"/>
                    </a:lnTo>
                    <a:lnTo>
                      <a:pt x="2235" y="16295"/>
                    </a:lnTo>
                    <a:lnTo>
                      <a:pt x="2250" y="16105"/>
                    </a:lnTo>
                    <a:lnTo>
                      <a:pt x="2221" y="16105"/>
                    </a:lnTo>
                    <a:lnTo>
                      <a:pt x="2221" y="15916"/>
                    </a:lnTo>
                    <a:lnTo>
                      <a:pt x="2182" y="15916"/>
                    </a:lnTo>
                    <a:lnTo>
                      <a:pt x="2081" y="15726"/>
                    </a:lnTo>
                    <a:lnTo>
                      <a:pt x="1925" y="15726"/>
                    </a:lnTo>
                    <a:lnTo>
                      <a:pt x="1925" y="15537"/>
                    </a:lnTo>
                    <a:lnTo>
                      <a:pt x="2028" y="15537"/>
                    </a:lnTo>
                    <a:lnTo>
                      <a:pt x="2028" y="15726"/>
                    </a:lnTo>
                    <a:lnTo>
                      <a:pt x="2043" y="15537"/>
                    </a:lnTo>
                    <a:lnTo>
                      <a:pt x="2161" y="15537"/>
                    </a:lnTo>
                    <a:lnTo>
                      <a:pt x="2183" y="15726"/>
                    </a:lnTo>
                    <a:lnTo>
                      <a:pt x="2204" y="15726"/>
                    </a:lnTo>
                    <a:lnTo>
                      <a:pt x="2222" y="15916"/>
                    </a:lnTo>
                    <a:lnTo>
                      <a:pt x="2235" y="15916"/>
                    </a:lnTo>
                    <a:lnTo>
                      <a:pt x="2250" y="15726"/>
                    </a:lnTo>
                    <a:lnTo>
                      <a:pt x="2250" y="15916"/>
                    </a:lnTo>
                    <a:lnTo>
                      <a:pt x="2265" y="15916"/>
                    </a:lnTo>
                    <a:lnTo>
                      <a:pt x="2265" y="16105"/>
                    </a:lnTo>
                    <a:lnTo>
                      <a:pt x="2285" y="16105"/>
                    </a:lnTo>
                    <a:lnTo>
                      <a:pt x="2319" y="16484"/>
                    </a:lnTo>
                    <a:lnTo>
                      <a:pt x="2273" y="16484"/>
                    </a:lnTo>
                    <a:lnTo>
                      <a:pt x="2250" y="16295"/>
                    </a:lnTo>
                    <a:lnTo>
                      <a:pt x="2250" y="16674"/>
                    </a:lnTo>
                    <a:lnTo>
                      <a:pt x="2324" y="16674"/>
                    </a:lnTo>
                    <a:lnTo>
                      <a:pt x="2310" y="16863"/>
                    </a:lnTo>
                    <a:lnTo>
                      <a:pt x="2280" y="16863"/>
                    </a:lnTo>
                    <a:lnTo>
                      <a:pt x="2280" y="17053"/>
                    </a:lnTo>
                    <a:lnTo>
                      <a:pt x="2295" y="17053"/>
                    </a:lnTo>
                    <a:lnTo>
                      <a:pt x="2295" y="17242"/>
                    </a:lnTo>
                    <a:lnTo>
                      <a:pt x="2265" y="17242"/>
                    </a:lnTo>
                    <a:lnTo>
                      <a:pt x="2206" y="17432"/>
                    </a:lnTo>
                    <a:lnTo>
                      <a:pt x="2184" y="17432"/>
                    </a:lnTo>
                    <a:lnTo>
                      <a:pt x="2161" y="17242"/>
                    </a:lnTo>
                    <a:lnTo>
                      <a:pt x="2139" y="17242"/>
                    </a:lnTo>
                    <a:lnTo>
                      <a:pt x="2132" y="17179"/>
                    </a:lnTo>
                    <a:lnTo>
                      <a:pt x="2132" y="17621"/>
                    </a:lnTo>
                    <a:lnTo>
                      <a:pt x="2117" y="17811"/>
                    </a:lnTo>
                    <a:lnTo>
                      <a:pt x="2117" y="17621"/>
                    </a:lnTo>
                    <a:lnTo>
                      <a:pt x="2132" y="17621"/>
                    </a:lnTo>
                    <a:lnTo>
                      <a:pt x="2132" y="17179"/>
                    </a:lnTo>
                    <a:lnTo>
                      <a:pt x="2117" y="17053"/>
                    </a:lnTo>
                    <a:lnTo>
                      <a:pt x="2073" y="17811"/>
                    </a:lnTo>
                    <a:lnTo>
                      <a:pt x="2087" y="18000"/>
                    </a:lnTo>
                    <a:lnTo>
                      <a:pt x="2102" y="18000"/>
                    </a:lnTo>
                    <a:lnTo>
                      <a:pt x="2102" y="18189"/>
                    </a:lnTo>
                    <a:lnTo>
                      <a:pt x="2043" y="18189"/>
                    </a:lnTo>
                    <a:lnTo>
                      <a:pt x="2043" y="18000"/>
                    </a:lnTo>
                    <a:lnTo>
                      <a:pt x="1658" y="18000"/>
                    </a:lnTo>
                    <a:lnTo>
                      <a:pt x="1643" y="17811"/>
                    </a:lnTo>
                    <a:lnTo>
                      <a:pt x="1614" y="17811"/>
                    </a:lnTo>
                    <a:lnTo>
                      <a:pt x="1614" y="17621"/>
                    </a:lnTo>
                    <a:lnTo>
                      <a:pt x="1599" y="17621"/>
                    </a:lnTo>
                    <a:lnTo>
                      <a:pt x="1568" y="17811"/>
                    </a:lnTo>
                    <a:lnTo>
                      <a:pt x="1480" y="17811"/>
                    </a:lnTo>
                    <a:lnTo>
                      <a:pt x="1480" y="18000"/>
                    </a:lnTo>
                    <a:lnTo>
                      <a:pt x="1510" y="18000"/>
                    </a:lnTo>
                    <a:lnTo>
                      <a:pt x="1525" y="18189"/>
                    </a:lnTo>
                    <a:lnTo>
                      <a:pt x="1658" y="18189"/>
                    </a:lnTo>
                    <a:lnTo>
                      <a:pt x="1704" y="18568"/>
                    </a:lnTo>
                    <a:lnTo>
                      <a:pt x="1773" y="18758"/>
                    </a:lnTo>
                    <a:lnTo>
                      <a:pt x="1858" y="18947"/>
                    </a:lnTo>
                    <a:lnTo>
                      <a:pt x="1954" y="19137"/>
                    </a:lnTo>
                    <a:lnTo>
                      <a:pt x="1954" y="18947"/>
                    </a:lnTo>
                    <a:lnTo>
                      <a:pt x="2013" y="18947"/>
                    </a:lnTo>
                    <a:lnTo>
                      <a:pt x="2013" y="18758"/>
                    </a:lnTo>
                    <a:lnTo>
                      <a:pt x="1999" y="18758"/>
                    </a:lnTo>
                    <a:lnTo>
                      <a:pt x="1999" y="18568"/>
                    </a:lnTo>
                    <a:lnTo>
                      <a:pt x="2028" y="18568"/>
                    </a:lnTo>
                    <a:lnTo>
                      <a:pt x="2028" y="18379"/>
                    </a:lnTo>
                    <a:lnTo>
                      <a:pt x="2073" y="18379"/>
                    </a:lnTo>
                    <a:lnTo>
                      <a:pt x="2087" y="18568"/>
                    </a:lnTo>
                    <a:lnTo>
                      <a:pt x="2043" y="18568"/>
                    </a:lnTo>
                    <a:lnTo>
                      <a:pt x="2028" y="18758"/>
                    </a:lnTo>
                    <a:lnTo>
                      <a:pt x="2087" y="18758"/>
                    </a:lnTo>
                    <a:lnTo>
                      <a:pt x="2102" y="18568"/>
                    </a:lnTo>
                    <a:lnTo>
                      <a:pt x="2117" y="18568"/>
                    </a:lnTo>
                    <a:lnTo>
                      <a:pt x="2117" y="18379"/>
                    </a:lnTo>
                    <a:lnTo>
                      <a:pt x="2132" y="18379"/>
                    </a:lnTo>
                    <a:lnTo>
                      <a:pt x="2147" y="18568"/>
                    </a:lnTo>
                    <a:lnTo>
                      <a:pt x="2132" y="18568"/>
                    </a:lnTo>
                    <a:lnTo>
                      <a:pt x="2132" y="18758"/>
                    </a:lnTo>
                    <a:lnTo>
                      <a:pt x="2161" y="18758"/>
                    </a:lnTo>
                    <a:lnTo>
                      <a:pt x="2175" y="18568"/>
                    </a:lnTo>
                    <a:lnTo>
                      <a:pt x="2207" y="18379"/>
                    </a:lnTo>
                    <a:lnTo>
                      <a:pt x="2176" y="18379"/>
                    </a:lnTo>
                    <a:lnTo>
                      <a:pt x="2206" y="18189"/>
                    </a:lnTo>
                    <a:lnTo>
                      <a:pt x="2221" y="18189"/>
                    </a:lnTo>
                    <a:lnTo>
                      <a:pt x="2221" y="18000"/>
                    </a:lnTo>
                    <a:lnTo>
                      <a:pt x="2354" y="18000"/>
                    </a:lnTo>
                    <a:lnTo>
                      <a:pt x="2339" y="18189"/>
                    </a:lnTo>
                    <a:lnTo>
                      <a:pt x="2310" y="18189"/>
                    </a:lnTo>
                    <a:lnTo>
                      <a:pt x="2295" y="18379"/>
                    </a:lnTo>
                    <a:lnTo>
                      <a:pt x="2339" y="18379"/>
                    </a:lnTo>
                    <a:lnTo>
                      <a:pt x="2354" y="18568"/>
                    </a:lnTo>
                    <a:lnTo>
                      <a:pt x="2406" y="18568"/>
                    </a:lnTo>
                    <a:lnTo>
                      <a:pt x="2433" y="18758"/>
                    </a:lnTo>
                    <a:lnTo>
                      <a:pt x="2472" y="18758"/>
                    </a:lnTo>
                    <a:lnTo>
                      <a:pt x="2472" y="18568"/>
                    </a:lnTo>
                    <a:lnTo>
                      <a:pt x="2458" y="18568"/>
                    </a:lnTo>
                    <a:lnTo>
                      <a:pt x="2458" y="18379"/>
                    </a:lnTo>
                    <a:lnTo>
                      <a:pt x="2443" y="18379"/>
                    </a:lnTo>
                    <a:lnTo>
                      <a:pt x="2443" y="18189"/>
                    </a:lnTo>
                    <a:lnTo>
                      <a:pt x="2472" y="18189"/>
                    </a:lnTo>
                    <a:lnTo>
                      <a:pt x="2487" y="18379"/>
                    </a:lnTo>
                    <a:lnTo>
                      <a:pt x="2472" y="18568"/>
                    </a:lnTo>
                    <a:lnTo>
                      <a:pt x="2487" y="18568"/>
                    </a:lnTo>
                    <a:lnTo>
                      <a:pt x="2487" y="18758"/>
                    </a:lnTo>
                    <a:lnTo>
                      <a:pt x="2472" y="18758"/>
                    </a:lnTo>
                    <a:lnTo>
                      <a:pt x="2472" y="18947"/>
                    </a:lnTo>
                    <a:lnTo>
                      <a:pt x="2398" y="18947"/>
                    </a:lnTo>
                    <a:lnTo>
                      <a:pt x="2354" y="18568"/>
                    </a:lnTo>
                    <a:lnTo>
                      <a:pt x="2310" y="18568"/>
                    </a:lnTo>
                    <a:lnTo>
                      <a:pt x="2280" y="18379"/>
                    </a:lnTo>
                    <a:lnTo>
                      <a:pt x="2269" y="18379"/>
                    </a:lnTo>
                    <a:lnTo>
                      <a:pt x="2256" y="18568"/>
                    </a:lnTo>
                    <a:lnTo>
                      <a:pt x="2240" y="18568"/>
                    </a:lnTo>
                    <a:lnTo>
                      <a:pt x="2221" y="18758"/>
                    </a:lnTo>
                    <a:lnTo>
                      <a:pt x="2310" y="18758"/>
                    </a:lnTo>
                    <a:lnTo>
                      <a:pt x="2310" y="18947"/>
                    </a:lnTo>
                    <a:lnTo>
                      <a:pt x="2280" y="18947"/>
                    </a:lnTo>
                    <a:lnTo>
                      <a:pt x="2295" y="19137"/>
                    </a:lnTo>
                    <a:lnTo>
                      <a:pt x="2310" y="19137"/>
                    </a:lnTo>
                    <a:lnTo>
                      <a:pt x="2268" y="19326"/>
                    </a:lnTo>
                    <a:lnTo>
                      <a:pt x="2230" y="19326"/>
                    </a:lnTo>
                    <a:lnTo>
                      <a:pt x="2200" y="19486"/>
                    </a:lnTo>
                    <a:lnTo>
                      <a:pt x="2202" y="19516"/>
                    </a:lnTo>
                    <a:lnTo>
                      <a:pt x="2224" y="19705"/>
                    </a:lnTo>
                    <a:lnTo>
                      <a:pt x="2235" y="19705"/>
                    </a:lnTo>
                    <a:lnTo>
                      <a:pt x="2250" y="19895"/>
                    </a:lnTo>
                    <a:lnTo>
                      <a:pt x="2250" y="20084"/>
                    </a:lnTo>
                    <a:lnTo>
                      <a:pt x="2680" y="20084"/>
                    </a:lnTo>
                    <a:lnTo>
                      <a:pt x="2671" y="19895"/>
                    </a:lnTo>
                    <a:lnTo>
                      <a:pt x="2659" y="19705"/>
                    </a:lnTo>
                    <a:lnTo>
                      <a:pt x="2650" y="19516"/>
                    </a:lnTo>
                    <a:lnTo>
                      <a:pt x="2709" y="19705"/>
                    </a:lnTo>
                    <a:lnTo>
                      <a:pt x="2709" y="19516"/>
                    </a:lnTo>
                    <a:lnTo>
                      <a:pt x="2724" y="19516"/>
                    </a:lnTo>
                    <a:lnTo>
                      <a:pt x="2724" y="19326"/>
                    </a:lnTo>
                    <a:lnTo>
                      <a:pt x="2739" y="19326"/>
                    </a:lnTo>
                    <a:lnTo>
                      <a:pt x="2768" y="19516"/>
                    </a:lnTo>
                    <a:lnTo>
                      <a:pt x="2754" y="19516"/>
                    </a:lnTo>
                    <a:lnTo>
                      <a:pt x="2773" y="19642"/>
                    </a:lnTo>
                    <a:lnTo>
                      <a:pt x="2783" y="19516"/>
                    </a:lnTo>
                    <a:lnTo>
                      <a:pt x="2902" y="19516"/>
                    </a:lnTo>
                    <a:lnTo>
                      <a:pt x="2842" y="19705"/>
                    </a:lnTo>
                    <a:lnTo>
                      <a:pt x="2828" y="19705"/>
                    </a:lnTo>
                    <a:lnTo>
                      <a:pt x="2850" y="19895"/>
                    </a:lnTo>
                    <a:lnTo>
                      <a:pt x="2887" y="19895"/>
                    </a:lnTo>
                    <a:lnTo>
                      <a:pt x="2887" y="19705"/>
                    </a:lnTo>
                    <a:lnTo>
                      <a:pt x="2902" y="19705"/>
                    </a:lnTo>
                    <a:lnTo>
                      <a:pt x="2935" y="19516"/>
                    </a:lnTo>
                    <a:lnTo>
                      <a:pt x="2966" y="19326"/>
                    </a:lnTo>
                    <a:lnTo>
                      <a:pt x="2995" y="19137"/>
                    </a:lnTo>
                    <a:lnTo>
                      <a:pt x="3020" y="19137"/>
                    </a:lnTo>
                    <a:lnTo>
                      <a:pt x="3168" y="19705"/>
                    </a:lnTo>
                    <a:lnTo>
                      <a:pt x="3180" y="19705"/>
                    </a:lnTo>
                    <a:lnTo>
                      <a:pt x="3192" y="19895"/>
                    </a:lnTo>
                    <a:lnTo>
                      <a:pt x="3227" y="19895"/>
                    </a:lnTo>
                    <a:lnTo>
                      <a:pt x="3242" y="20084"/>
                    </a:lnTo>
                    <a:lnTo>
                      <a:pt x="3301" y="20084"/>
                    </a:lnTo>
                    <a:lnTo>
                      <a:pt x="3332" y="19895"/>
                    </a:lnTo>
                    <a:lnTo>
                      <a:pt x="3420" y="19895"/>
                    </a:lnTo>
                    <a:lnTo>
                      <a:pt x="3440" y="19705"/>
                    </a:lnTo>
                    <a:lnTo>
                      <a:pt x="3474" y="19705"/>
                    </a:lnTo>
                    <a:lnTo>
                      <a:pt x="3494" y="19516"/>
                    </a:lnTo>
                    <a:lnTo>
                      <a:pt x="3494" y="19705"/>
                    </a:lnTo>
                    <a:lnTo>
                      <a:pt x="3509" y="19705"/>
                    </a:lnTo>
                    <a:lnTo>
                      <a:pt x="3523" y="19516"/>
                    </a:lnTo>
                    <a:lnTo>
                      <a:pt x="3553" y="19516"/>
                    </a:lnTo>
                    <a:lnTo>
                      <a:pt x="3568" y="19705"/>
                    </a:lnTo>
                    <a:lnTo>
                      <a:pt x="3582" y="19516"/>
                    </a:lnTo>
                    <a:lnTo>
                      <a:pt x="3620" y="19516"/>
                    </a:lnTo>
                    <a:lnTo>
                      <a:pt x="3642" y="19326"/>
                    </a:lnTo>
                    <a:lnTo>
                      <a:pt x="3553" y="19326"/>
                    </a:lnTo>
                    <a:lnTo>
                      <a:pt x="3686" y="19137"/>
                    </a:lnTo>
                    <a:lnTo>
                      <a:pt x="3701" y="19137"/>
                    </a:lnTo>
                    <a:lnTo>
                      <a:pt x="3701" y="19326"/>
                    </a:lnTo>
                    <a:lnTo>
                      <a:pt x="3716" y="19326"/>
                    </a:lnTo>
                    <a:lnTo>
                      <a:pt x="3716" y="19137"/>
                    </a:lnTo>
                    <a:lnTo>
                      <a:pt x="3805" y="18568"/>
                    </a:lnTo>
                    <a:lnTo>
                      <a:pt x="3804" y="18758"/>
                    </a:lnTo>
                    <a:lnTo>
                      <a:pt x="3812" y="18947"/>
                    </a:lnTo>
                    <a:lnTo>
                      <a:pt x="3842" y="19137"/>
                    </a:lnTo>
                    <a:lnTo>
                      <a:pt x="3933" y="19137"/>
                    </a:lnTo>
                    <a:lnTo>
                      <a:pt x="3962" y="19326"/>
                    </a:lnTo>
                    <a:lnTo>
                      <a:pt x="4027" y="19516"/>
                    </a:lnTo>
                    <a:lnTo>
                      <a:pt x="4071" y="19516"/>
                    </a:lnTo>
                    <a:lnTo>
                      <a:pt x="4071" y="19326"/>
                    </a:lnTo>
                    <a:lnTo>
                      <a:pt x="4086" y="19326"/>
                    </a:lnTo>
                    <a:lnTo>
                      <a:pt x="4097" y="19137"/>
                    </a:lnTo>
                    <a:lnTo>
                      <a:pt x="4106" y="19137"/>
                    </a:lnTo>
                    <a:lnTo>
                      <a:pt x="4107" y="19170"/>
                    </a:lnTo>
                    <a:lnTo>
                      <a:pt x="4116" y="19261"/>
                    </a:lnTo>
                    <a:lnTo>
                      <a:pt x="4160" y="19080"/>
                    </a:lnTo>
                    <a:lnTo>
                      <a:pt x="4145" y="19019"/>
                    </a:lnTo>
                    <a:lnTo>
                      <a:pt x="4145" y="18959"/>
                    </a:lnTo>
                    <a:lnTo>
                      <a:pt x="4131" y="18899"/>
                    </a:lnTo>
                    <a:lnTo>
                      <a:pt x="4145" y="18758"/>
                    </a:lnTo>
                    <a:lnTo>
                      <a:pt x="4145" y="18568"/>
                    </a:lnTo>
                    <a:lnTo>
                      <a:pt x="4134" y="18379"/>
                    </a:lnTo>
                    <a:lnTo>
                      <a:pt x="4123" y="18379"/>
                    </a:lnTo>
                    <a:lnTo>
                      <a:pt x="4101" y="18000"/>
                    </a:lnTo>
                    <a:lnTo>
                      <a:pt x="3980" y="18000"/>
                    </a:lnTo>
                    <a:lnTo>
                      <a:pt x="3938" y="17811"/>
                    </a:lnTo>
                    <a:lnTo>
                      <a:pt x="3953" y="17621"/>
                    </a:lnTo>
                    <a:lnTo>
                      <a:pt x="3968" y="17621"/>
                    </a:lnTo>
                    <a:lnTo>
                      <a:pt x="3968" y="17432"/>
                    </a:lnTo>
                    <a:lnTo>
                      <a:pt x="3937" y="17432"/>
                    </a:lnTo>
                    <a:lnTo>
                      <a:pt x="3908" y="17621"/>
                    </a:lnTo>
                    <a:lnTo>
                      <a:pt x="3849" y="17621"/>
                    </a:lnTo>
                    <a:lnTo>
                      <a:pt x="3838" y="17432"/>
                    </a:lnTo>
                    <a:lnTo>
                      <a:pt x="3816" y="17242"/>
                    </a:lnTo>
                    <a:lnTo>
                      <a:pt x="3805" y="17053"/>
                    </a:lnTo>
                    <a:lnTo>
                      <a:pt x="3820" y="17053"/>
                    </a:lnTo>
                    <a:lnTo>
                      <a:pt x="3834" y="16863"/>
                    </a:lnTo>
                    <a:lnTo>
                      <a:pt x="3775" y="16484"/>
                    </a:lnTo>
                    <a:lnTo>
                      <a:pt x="3775" y="17621"/>
                    </a:lnTo>
                    <a:lnTo>
                      <a:pt x="3764" y="17811"/>
                    </a:lnTo>
                    <a:lnTo>
                      <a:pt x="3755" y="17811"/>
                    </a:lnTo>
                    <a:lnTo>
                      <a:pt x="3748" y="18000"/>
                    </a:lnTo>
                    <a:lnTo>
                      <a:pt x="3657" y="18000"/>
                    </a:lnTo>
                    <a:lnTo>
                      <a:pt x="3672" y="17811"/>
                    </a:lnTo>
                    <a:lnTo>
                      <a:pt x="3657" y="17621"/>
                    </a:lnTo>
                    <a:lnTo>
                      <a:pt x="3657" y="17811"/>
                    </a:lnTo>
                    <a:lnTo>
                      <a:pt x="3642" y="18000"/>
                    </a:lnTo>
                    <a:lnTo>
                      <a:pt x="3627" y="17811"/>
                    </a:lnTo>
                    <a:lnTo>
                      <a:pt x="3627" y="17621"/>
                    </a:lnTo>
                    <a:lnTo>
                      <a:pt x="3642" y="17621"/>
                    </a:lnTo>
                    <a:lnTo>
                      <a:pt x="3620" y="17432"/>
                    </a:lnTo>
                    <a:lnTo>
                      <a:pt x="3599" y="17432"/>
                    </a:lnTo>
                    <a:lnTo>
                      <a:pt x="3582" y="17242"/>
                    </a:lnTo>
                    <a:lnTo>
                      <a:pt x="3553" y="17242"/>
                    </a:lnTo>
                    <a:lnTo>
                      <a:pt x="3553" y="17053"/>
                    </a:lnTo>
                    <a:lnTo>
                      <a:pt x="3551" y="17053"/>
                    </a:lnTo>
                    <a:lnTo>
                      <a:pt x="3551" y="17811"/>
                    </a:lnTo>
                    <a:lnTo>
                      <a:pt x="3538" y="17811"/>
                    </a:lnTo>
                    <a:lnTo>
                      <a:pt x="3523" y="17716"/>
                    </a:lnTo>
                    <a:lnTo>
                      <a:pt x="3523" y="18189"/>
                    </a:lnTo>
                    <a:lnTo>
                      <a:pt x="3504" y="18379"/>
                    </a:lnTo>
                    <a:lnTo>
                      <a:pt x="3486" y="18379"/>
                    </a:lnTo>
                    <a:lnTo>
                      <a:pt x="3449" y="18568"/>
                    </a:lnTo>
                    <a:lnTo>
                      <a:pt x="3449" y="18758"/>
                    </a:lnTo>
                    <a:lnTo>
                      <a:pt x="3435" y="18947"/>
                    </a:lnTo>
                    <a:lnTo>
                      <a:pt x="3420" y="18947"/>
                    </a:lnTo>
                    <a:lnTo>
                      <a:pt x="3390" y="19137"/>
                    </a:lnTo>
                    <a:lnTo>
                      <a:pt x="3357" y="19137"/>
                    </a:lnTo>
                    <a:lnTo>
                      <a:pt x="3290" y="19326"/>
                    </a:lnTo>
                    <a:lnTo>
                      <a:pt x="3242" y="19326"/>
                    </a:lnTo>
                    <a:lnTo>
                      <a:pt x="3227" y="19137"/>
                    </a:lnTo>
                    <a:lnTo>
                      <a:pt x="3241" y="19137"/>
                    </a:lnTo>
                    <a:lnTo>
                      <a:pt x="3273" y="18947"/>
                    </a:lnTo>
                    <a:lnTo>
                      <a:pt x="3353" y="18947"/>
                    </a:lnTo>
                    <a:lnTo>
                      <a:pt x="3375" y="19137"/>
                    </a:lnTo>
                    <a:lnTo>
                      <a:pt x="3375" y="18947"/>
                    </a:lnTo>
                    <a:lnTo>
                      <a:pt x="3361" y="18947"/>
                    </a:lnTo>
                    <a:lnTo>
                      <a:pt x="3361" y="18758"/>
                    </a:lnTo>
                    <a:lnTo>
                      <a:pt x="3301" y="18758"/>
                    </a:lnTo>
                    <a:lnTo>
                      <a:pt x="3301" y="18568"/>
                    </a:lnTo>
                    <a:lnTo>
                      <a:pt x="3316" y="18568"/>
                    </a:lnTo>
                    <a:lnTo>
                      <a:pt x="3301" y="18379"/>
                    </a:lnTo>
                    <a:lnTo>
                      <a:pt x="3375" y="18758"/>
                    </a:lnTo>
                    <a:lnTo>
                      <a:pt x="3435" y="18758"/>
                    </a:lnTo>
                    <a:lnTo>
                      <a:pt x="3420" y="18568"/>
                    </a:lnTo>
                    <a:lnTo>
                      <a:pt x="3390" y="18568"/>
                    </a:lnTo>
                    <a:lnTo>
                      <a:pt x="3361" y="18379"/>
                    </a:lnTo>
                    <a:lnTo>
                      <a:pt x="3420" y="18379"/>
                    </a:lnTo>
                    <a:lnTo>
                      <a:pt x="3420" y="18568"/>
                    </a:lnTo>
                    <a:lnTo>
                      <a:pt x="3435" y="18568"/>
                    </a:lnTo>
                    <a:lnTo>
                      <a:pt x="3435" y="18379"/>
                    </a:lnTo>
                    <a:lnTo>
                      <a:pt x="3457" y="18379"/>
                    </a:lnTo>
                    <a:lnTo>
                      <a:pt x="3501" y="18189"/>
                    </a:lnTo>
                    <a:lnTo>
                      <a:pt x="3523" y="18189"/>
                    </a:lnTo>
                    <a:lnTo>
                      <a:pt x="3523" y="17716"/>
                    </a:lnTo>
                    <a:lnTo>
                      <a:pt x="3509" y="17621"/>
                    </a:lnTo>
                    <a:lnTo>
                      <a:pt x="3494" y="17621"/>
                    </a:lnTo>
                    <a:lnTo>
                      <a:pt x="3503" y="17432"/>
                    </a:lnTo>
                    <a:lnTo>
                      <a:pt x="3509" y="17432"/>
                    </a:lnTo>
                    <a:lnTo>
                      <a:pt x="3515" y="17242"/>
                    </a:lnTo>
                    <a:lnTo>
                      <a:pt x="3544" y="17242"/>
                    </a:lnTo>
                    <a:lnTo>
                      <a:pt x="3538" y="17432"/>
                    </a:lnTo>
                    <a:lnTo>
                      <a:pt x="3532" y="17432"/>
                    </a:lnTo>
                    <a:lnTo>
                      <a:pt x="3523" y="17621"/>
                    </a:lnTo>
                    <a:lnTo>
                      <a:pt x="3531" y="17621"/>
                    </a:lnTo>
                    <a:lnTo>
                      <a:pt x="3551" y="17811"/>
                    </a:lnTo>
                    <a:lnTo>
                      <a:pt x="3551" y="17053"/>
                    </a:lnTo>
                    <a:lnTo>
                      <a:pt x="3509" y="17053"/>
                    </a:lnTo>
                    <a:lnTo>
                      <a:pt x="3495" y="17242"/>
                    </a:lnTo>
                    <a:lnTo>
                      <a:pt x="3463" y="17432"/>
                    </a:lnTo>
                    <a:lnTo>
                      <a:pt x="3449" y="17432"/>
                    </a:lnTo>
                    <a:lnTo>
                      <a:pt x="3441" y="17242"/>
                    </a:lnTo>
                    <a:lnTo>
                      <a:pt x="3435" y="17242"/>
                    </a:lnTo>
                    <a:lnTo>
                      <a:pt x="3429" y="17053"/>
                    </a:lnTo>
                    <a:lnTo>
                      <a:pt x="3420" y="16863"/>
                    </a:lnTo>
                    <a:lnTo>
                      <a:pt x="3568" y="16863"/>
                    </a:lnTo>
                    <a:lnTo>
                      <a:pt x="3568" y="17053"/>
                    </a:lnTo>
                    <a:lnTo>
                      <a:pt x="3642" y="17053"/>
                    </a:lnTo>
                    <a:lnTo>
                      <a:pt x="3627" y="16863"/>
                    </a:lnTo>
                    <a:lnTo>
                      <a:pt x="3657" y="16863"/>
                    </a:lnTo>
                    <a:lnTo>
                      <a:pt x="3657" y="17053"/>
                    </a:lnTo>
                    <a:lnTo>
                      <a:pt x="3672" y="17242"/>
                    </a:lnTo>
                    <a:lnTo>
                      <a:pt x="3663" y="17242"/>
                    </a:lnTo>
                    <a:lnTo>
                      <a:pt x="3651" y="17432"/>
                    </a:lnTo>
                    <a:lnTo>
                      <a:pt x="3642" y="17621"/>
                    </a:lnTo>
                    <a:lnTo>
                      <a:pt x="3775" y="17621"/>
                    </a:lnTo>
                    <a:lnTo>
                      <a:pt x="3775" y="16674"/>
                    </a:lnTo>
                    <a:lnTo>
                      <a:pt x="3760" y="16674"/>
                    </a:lnTo>
                    <a:lnTo>
                      <a:pt x="3760" y="16863"/>
                    </a:lnTo>
                    <a:lnTo>
                      <a:pt x="3731" y="16863"/>
                    </a:lnTo>
                    <a:lnTo>
                      <a:pt x="3731" y="17053"/>
                    </a:lnTo>
                    <a:lnTo>
                      <a:pt x="3716" y="17053"/>
                    </a:lnTo>
                    <a:lnTo>
                      <a:pt x="3731" y="16863"/>
                    </a:lnTo>
                    <a:lnTo>
                      <a:pt x="3686" y="16863"/>
                    </a:lnTo>
                    <a:lnTo>
                      <a:pt x="3701" y="16674"/>
                    </a:lnTo>
                    <a:lnTo>
                      <a:pt x="3716" y="16674"/>
                    </a:lnTo>
                    <a:lnTo>
                      <a:pt x="3820" y="16295"/>
                    </a:lnTo>
                    <a:lnTo>
                      <a:pt x="3716" y="16295"/>
                    </a:lnTo>
                    <a:lnTo>
                      <a:pt x="3731" y="16105"/>
                    </a:lnTo>
                    <a:lnTo>
                      <a:pt x="3716" y="16105"/>
                    </a:lnTo>
                    <a:lnTo>
                      <a:pt x="3701" y="16295"/>
                    </a:lnTo>
                    <a:lnTo>
                      <a:pt x="3672" y="16295"/>
                    </a:lnTo>
                    <a:lnTo>
                      <a:pt x="3657" y="16105"/>
                    </a:lnTo>
                    <a:lnTo>
                      <a:pt x="3627" y="16105"/>
                    </a:lnTo>
                    <a:lnTo>
                      <a:pt x="3627" y="16295"/>
                    </a:lnTo>
                    <a:lnTo>
                      <a:pt x="3598" y="16295"/>
                    </a:lnTo>
                    <a:lnTo>
                      <a:pt x="3568" y="16484"/>
                    </a:lnTo>
                    <a:lnTo>
                      <a:pt x="3553" y="16674"/>
                    </a:lnTo>
                    <a:lnTo>
                      <a:pt x="3494" y="16674"/>
                    </a:lnTo>
                    <a:lnTo>
                      <a:pt x="3494" y="16484"/>
                    </a:lnTo>
                    <a:lnTo>
                      <a:pt x="3316" y="16484"/>
                    </a:lnTo>
                    <a:lnTo>
                      <a:pt x="3316" y="18189"/>
                    </a:lnTo>
                    <a:lnTo>
                      <a:pt x="3301" y="18189"/>
                    </a:lnTo>
                    <a:lnTo>
                      <a:pt x="3287" y="18379"/>
                    </a:lnTo>
                    <a:lnTo>
                      <a:pt x="3257" y="18379"/>
                    </a:lnTo>
                    <a:lnTo>
                      <a:pt x="3242" y="18189"/>
                    </a:lnTo>
                    <a:lnTo>
                      <a:pt x="3301" y="18189"/>
                    </a:lnTo>
                    <a:lnTo>
                      <a:pt x="3301" y="18000"/>
                    </a:lnTo>
                    <a:lnTo>
                      <a:pt x="3316" y="18000"/>
                    </a:lnTo>
                    <a:lnTo>
                      <a:pt x="3316" y="16484"/>
                    </a:lnTo>
                    <a:lnTo>
                      <a:pt x="3183" y="16484"/>
                    </a:lnTo>
                    <a:lnTo>
                      <a:pt x="3183" y="17621"/>
                    </a:lnTo>
                    <a:lnTo>
                      <a:pt x="3168" y="17811"/>
                    </a:lnTo>
                    <a:lnTo>
                      <a:pt x="3109" y="17811"/>
                    </a:lnTo>
                    <a:lnTo>
                      <a:pt x="3109" y="17621"/>
                    </a:lnTo>
                    <a:lnTo>
                      <a:pt x="3079" y="17621"/>
                    </a:lnTo>
                    <a:lnTo>
                      <a:pt x="3057" y="17432"/>
                    </a:lnTo>
                    <a:lnTo>
                      <a:pt x="3013" y="17242"/>
                    </a:lnTo>
                    <a:lnTo>
                      <a:pt x="3035" y="17242"/>
                    </a:lnTo>
                    <a:lnTo>
                      <a:pt x="3065" y="17053"/>
                    </a:lnTo>
                    <a:lnTo>
                      <a:pt x="3109" y="17053"/>
                    </a:lnTo>
                    <a:lnTo>
                      <a:pt x="3120" y="17242"/>
                    </a:lnTo>
                    <a:lnTo>
                      <a:pt x="3142" y="17432"/>
                    </a:lnTo>
                    <a:lnTo>
                      <a:pt x="3153" y="17621"/>
                    </a:lnTo>
                    <a:lnTo>
                      <a:pt x="3183" y="17621"/>
                    </a:lnTo>
                    <a:lnTo>
                      <a:pt x="3183" y="16484"/>
                    </a:lnTo>
                    <a:lnTo>
                      <a:pt x="3124" y="16484"/>
                    </a:lnTo>
                    <a:lnTo>
                      <a:pt x="3137" y="16295"/>
                    </a:lnTo>
                    <a:lnTo>
                      <a:pt x="3170" y="15916"/>
                    </a:lnTo>
                    <a:lnTo>
                      <a:pt x="3183" y="15726"/>
                    </a:lnTo>
                    <a:lnTo>
                      <a:pt x="3198" y="15726"/>
                    </a:lnTo>
                    <a:lnTo>
                      <a:pt x="3213" y="15537"/>
                    </a:lnTo>
                    <a:lnTo>
                      <a:pt x="3227" y="15537"/>
                    </a:lnTo>
                    <a:lnTo>
                      <a:pt x="3205" y="15347"/>
                    </a:lnTo>
                    <a:lnTo>
                      <a:pt x="3161" y="15347"/>
                    </a:lnTo>
                    <a:lnTo>
                      <a:pt x="3139" y="15158"/>
                    </a:lnTo>
                    <a:lnTo>
                      <a:pt x="3176" y="15158"/>
                    </a:lnTo>
                    <a:lnTo>
                      <a:pt x="3220" y="15347"/>
                    </a:lnTo>
                    <a:lnTo>
                      <a:pt x="3242" y="15347"/>
                    </a:lnTo>
                    <a:lnTo>
                      <a:pt x="3242" y="15158"/>
                    </a:lnTo>
                    <a:lnTo>
                      <a:pt x="3257" y="15158"/>
                    </a:lnTo>
                    <a:lnTo>
                      <a:pt x="3257" y="14968"/>
                    </a:lnTo>
                    <a:lnTo>
                      <a:pt x="3272" y="14968"/>
                    </a:lnTo>
                    <a:lnTo>
                      <a:pt x="3272" y="14779"/>
                    </a:lnTo>
                    <a:lnTo>
                      <a:pt x="3319" y="15158"/>
                    </a:lnTo>
                    <a:lnTo>
                      <a:pt x="3418" y="15537"/>
                    </a:lnTo>
                    <a:lnTo>
                      <a:pt x="3464" y="15916"/>
                    </a:lnTo>
                    <a:lnTo>
                      <a:pt x="3479" y="15916"/>
                    </a:lnTo>
                    <a:lnTo>
                      <a:pt x="3509" y="15726"/>
                    </a:lnTo>
                    <a:lnTo>
                      <a:pt x="3494" y="15726"/>
                    </a:lnTo>
                    <a:lnTo>
                      <a:pt x="3464" y="15537"/>
                    </a:lnTo>
                    <a:lnTo>
                      <a:pt x="3449" y="15537"/>
                    </a:lnTo>
                    <a:lnTo>
                      <a:pt x="3479" y="15347"/>
                    </a:lnTo>
                    <a:lnTo>
                      <a:pt x="3464" y="15537"/>
                    </a:lnTo>
                    <a:lnTo>
                      <a:pt x="3523" y="15537"/>
                    </a:lnTo>
                    <a:lnTo>
                      <a:pt x="3523" y="15347"/>
                    </a:lnTo>
                    <a:lnTo>
                      <a:pt x="3509" y="15158"/>
                    </a:lnTo>
                    <a:lnTo>
                      <a:pt x="3523" y="15158"/>
                    </a:lnTo>
                    <a:lnTo>
                      <a:pt x="3538" y="15347"/>
                    </a:lnTo>
                    <a:lnTo>
                      <a:pt x="3538" y="15537"/>
                    </a:lnTo>
                    <a:lnTo>
                      <a:pt x="3626" y="15537"/>
                    </a:lnTo>
                    <a:lnTo>
                      <a:pt x="3657" y="15726"/>
                    </a:lnTo>
                    <a:lnTo>
                      <a:pt x="3672" y="15726"/>
                    </a:lnTo>
                    <a:lnTo>
                      <a:pt x="3672" y="15537"/>
                    </a:lnTo>
                    <a:lnTo>
                      <a:pt x="3705" y="15537"/>
                    </a:lnTo>
                    <a:lnTo>
                      <a:pt x="3771" y="15347"/>
                    </a:lnTo>
                    <a:lnTo>
                      <a:pt x="3805" y="15158"/>
                    </a:lnTo>
                    <a:lnTo>
                      <a:pt x="3849" y="15158"/>
                    </a:lnTo>
                    <a:lnTo>
                      <a:pt x="3864" y="14968"/>
                    </a:lnTo>
                    <a:lnTo>
                      <a:pt x="3923" y="14968"/>
                    </a:lnTo>
                    <a:lnTo>
                      <a:pt x="3938" y="15158"/>
                    </a:lnTo>
                    <a:lnTo>
                      <a:pt x="3997" y="15158"/>
                    </a:lnTo>
                    <a:lnTo>
                      <a:pt x="4012" y="14968"/>
                    </a:lnTo>
                    <a:lnTo>
                      <a:pt x="4027" y="14968"/>
                    </a:lnTo>
                    <a:lnTo>
                      <a:pt x="4042" y="14779"/>
                    </a:lnTo>
                    <a:lnTo>
                      <a:pt x="4042" y="14968"/>
                    </a:lnTo>
                    <a:lnTo>
                      <a:pt x="4027" y="15158"/>
                    </a:lnTo>
                    <a:lnTo>
                      <a:pt x="4056" y="14968"/>
                    </a:lnTo>
                    <a:lnTo>
                      <a:pt x="4056" y="15158"/>
                    </a:lnTo>
                    <a:lnTo>
                      <a:pt x="4071" y="15158"/>
                    </a:lnTo>
                    <a:lnTo>
                      <a:pt x="4071" y="15347"/>
                    </a:lnTo>
                    <a:lnTo>
                      <a:pt x="4101" y="15347"/>
                    </a:lnTo>
                    <a:lnTo>
                      <a:pt x="4116" y="15158"/>
                    </a:lnTo>
                    <a:lnTo>
                      <a:pt x="4130" y="15158"/>
                    </a:lnTo>
                    <a:lnTo>
                      <a:pt x="4130" y="14779"/>
                    </a:lnTo>
                    <a:lnTo>
                      <a:pt x="4219" y="14779"/>
                    </a:lnTo>
                    <a:lnTo>
                      <a:pt x="4219" y="14968"/>
                    </a:lnTo>
                    <a:lnTo>
                      <a:pt x="4234" y="14779"/>
                    </a:lnTo>
                    <a:lnTo>
                      <a:pt x="4249" y="14779"/>
                    </a:lnTo>
                    <a:lnTo>
                      <a:pt x="4271" y="15158"/>
                    </a:lnTo>
                    <a:lnTo>
                      <a:pt x="4282" y="15158"/>
                    </a:lnTo>
                    <a:lnTo>
                      <a:pt x="4293" y="15347"/>
                    </a:lnTo>
                    <a:lnTo>
                      <a:pt x="4328" y="15347"/>
                    </a:lnTo>
                    <a:lnTo>
                      <a:pt x="4353" y="15537"/>
                    </a:lnTo>
                    <a:lnTo>
                      <a:pt x="4353" y="15158"/>
                    </a:lnTo>
                    <a:lnTo>
                      <a:pt x="4367" y="15158"/>
                    </a:lnTo>
                    <a:lnTo>
                      <a:pt x="4367" y="15347"/>
                    </a:lnTo>
                    <a:lnTo>
                      <a:pt x="4397" y="15347"/>
                    </a:lnTo>
                    <a:lnTo>
                      <a:pt x="4412" y="15158"/>
                    </a:lnTo>
                    <a:lnTo>
                      <a:pt x="4441" y="15158"/>
                    </a:lnTo>
                    <a:lnTo>
                      <a:pt x="4486" y="15537"/>
                    </a:lnTo>
                    <a:lnTo>
                      <a:pt x="4515" y="15158"/>
                    </a:lnTo>
                    <a:lnTo>
                      <a:pt x="4471" y="15158"/>
                    </a:lnTo>
                    <a:lnTo>
                      <a:pt x="4486" y="14968"/>
                    </a:lnTo>
                    <a:lnTo>
                      <a:pt x="4519" y="15111"/>
                    </a:lnTo>
                    <a:lnTo>
                      <a:pt x="4530" y="14968"/>
                    </a:lnTo>
                    <a:lnTo>
                      <a:pt x="4552" y="15158"/>
                    </a:lnTo>
                    <a:lnTo>
                      <a:pt x="4589" y="15158"/>
                    </a:lnTo>
                    <a:lnTo>
                      <a:pt x="4589" y="14968"/>
                    </a:lnTo>
                    <a:lnTo>
                      <a:pt x="4649" y="14968"/>
                    </a:lnTo>
                    <a:lnTo>
                      <a:pt x="4649" y="15158"/>
                    </a:lnTo>
                    <a:lnTo>
                      <a:pt x="4752" y="15158"/>
                    </a:lnTo>
                    <a:lnTo>
                      <a:pt x="4752" y="14779"/>
                    </a:lnTo>
                    <a:lnTo>
                      <a:pt x="4767" y="14779"/>
                    </a:lnTo>
                    <a:lnTo>
                      <a:pt x="4797" y="14968"/>
                    </a:lnTo>
                    <a:lnTo>
                      <a:pt x="4782" y="15158"/>
                    </a:lnTo>
                    <a:lnTo>
                      <a:pt x="4767" y="15158"/>
                    </a:lnTo>
                    <a:lnTo>
                      <a:pt x="4756" y="15347"/>
                    </a:lnTo>
                    <a:lnTo>
                      <a:pt x="4747" y="15537"/>
                    </a:lnTo>
                    <a:lnTo>
                      <a:pt x="4740" y="15537"/>
                    </a:lnTo>
                    <a:lnTo>
                      <a:pt x="4737" y="15726"/>
                    </a:lnTo>
                    <a:lnTo>
                      <a:pt x="4723" y="15726"/>
                    </a:lnTo>
                    <a:lnTo>
                      <a:pt x="4693" y="15537"/>
                    </a:lnTo>
                    <a:lnTo>
                      <a:pt x="4678" y="15537"/>
                    </a:lnTo>
                    <a:lnTo>
                      <a:pt x="4708" y="15726"/>
                    </a:lnTo>
                    <a:lnTo>
                      <a:pt x="4604" y="15726"/>
                    </a:lnTo>
                    <a:lnTo>
                      <a:pt x="4619" y="15537"/>
                    </a:lnTo>
                    <a:lnTo>
                      <a:pt x="4560" y="15537"/>
                    </a:lnTo>
                    <a:lnTo>
                      <a:pt x="4532" y="15726"/>
                    </a:lnTo>
                    <a:lnTo>
                      <a:pt x="4501" y="15726"/>
                    </a:lnTo>
                    <a:lnTo>
                      <a:pt x="4486" y="15916"/>
                    </a:lnTo>
                    <a:lnTo>
                      <a:pt x="4540" y="15916"/>
                    </a:lnTo>
                    <a:lnTo>
                      <a:pt x="4506" y="16105"/>
                    </a:lnTo>
                    <a:lnTo>
                      <a:pt x="4486" y="16295"/>
                    </a:lnTo>
                    <a:lnTo>
                      <a:pt x="4575" y="17053"/>
                    </a:lnTo>
                    <a:lnTo>
                      <a:pt x="4604" y="17053"/>
                    </a:lnTo>
                    <a:lnTo>
                      <a:pt x="4649" y="17432"/>
                    </a:lnTo>
                    <a:lnTo>
                      <a:pt x="4737" y="17432"/>
                    </a:lnTo>
                    <a:lnTo>
                      <a:pt x="4737" y="17242"/>
                    </a:lnTo>
                    <a:lnTo>
                      <a:pt x="4752" y="17242"/>
                    </a:lnTo>
                    <a:lnTo>
                      <a:pt x="4767" y="17053"/>
                    </a:lnTo>
                    <a:lnTo>
                      <a:pt x="4752" y="17053"/>
                    </a:lnTo>
                    <a:lnTo>
                      <a:pt x="4737" y="16863"/>
                    </a:lnTo>
                    <a:lnTo>
                      <a:pt x="4663" y="16863"/>
                    </a:lnTo>
                    <a:lnTo>
                      <a:pt x="4663" y="17053"/>
                    </a:lnTo>
                    <a:lnTo>
                      <a:pt x="4649" y="17242"/>
                    </a:lnTo>
                    <a:lnTo>
                      <a:pt x="4634" y="17242"/>
                    </a:lnTo>
                    <a:lnTo>
                      <a:pt x="4634" y="17053"/>
                    </a:lnTo>
                    <a:lnTo>
                      <a:pt x="4663" y="17053"/>
                    </a:lnTo>
                    <a:lnTo>
                      <a:pt x="4663" y="16863"/>
                    </a:lnTo>
                    <a:lnTo>
                      <a:pt x="4634" y="16863"/>
                    </a:lnTo>
                    <a:lnTo>
                      <a:pt x="4619" y="17053"/>
                    </a:lnTo>
                    <a:lnTo>
                      <a:pt x="4619" y="16863"/>
                    </a:lnTo>
                    <a:lnTo>
                      <a:pt x="4634" y="16863"/>
                    </a:lnTo>
                    <a:lnTo>
                      <a:pt x="4669" y="16674"/>
                    </a:lnTo>
                    <a:lnTo>
                      <a:pt x="4752" y="16674"/>
                    </a:lnTo>
                    <a:lnTo>
                      <a:pt x="4737" y="16863"/>
                    </a:lnTo>
                    <a:lnTo>
                      <a:pt x="4812" y="16863"/>
                    </a:lnTo>
                    <a:lnTo>
                      <a:pt x="4812" y="17053"/>
                    </a:lnTo>
                    <a:lnTo>
                      <a:pt x="4909" y="17053"/>
                    </a:lnTo>
                    <a:lnTo>
                      <a:pt x="4921" y="16863"/>
                    </a:lnTo>
                    <a:lnTo>
                      <a:pt x="4930" y="16674"/>
                    </a:lnTo>
                    <a:lnTo>
                      <a:pt x="4878" y="16674"/>
                    </a:lnTo>
                    <a:lnTo>
                      <a:pt x="4854" y="16484"/>
                    </a:lnTo>
                    <a:lnTo>
                      <a:pt x="4797" y="16484"/>
                    </a:lnTo>
                    <a:lnTo>
                      <a:pt x="4853" y="16295"/>
                    </a:lnTo>
                    <a:lnTo>
                      <a:pt x="5063" y="16295"/>
                    </a:lnTo>
                    <a:lnTo>
                      <a:pt x="5113" y="16484"/>
                    </a:lnTo>
                    <a:lnTo>
                      <a:pt x="5161" y="16674"/>
                    </a:lnTo>
                    <a:lnTo>
                      <a:pt x="5190" y="17053"/>
                    </a:lnTo>
                    <a:lnTo>
                      <a:pt x="5182" y="17242"/>
                    </a:lnTo>
                    <a:lnTo>
                      <a:pt x="5152" y="17242"/>
                    </a:lnTo>
                    <a:lnTo>
                      <a:pt x="5152" y="17432"/>
                    </a:lnTo>
                    <a:lnTo>
                      <a:pt x="5137" y="17432"/>
                    </a:lnTo>
                    <a:lnTo>
                      <a:pt x="5125" y="17457"/>
                    </a:lnTo>
                    <a:lnTo>
                      <a:pt x="5145" y="17621"/>
                    </a:lnTo>
                    <a:lnTo>
                      <a:pt x="5152" y="17621"/>
                    </a:lnTo>
                    <a:lnTo>
                      <a:pt x="5177" y="17729"/>
                    </a:lnTo>
                    <a:lnTo>
                      <a:pt x="5196" y="17668"/>
                    </a:lnTo>
                    <a:lnTo>
                      <a:pt x="5196" y="17621"/>
                    </a:lnTo>
                    <a:lnTo>
                      <a:pt x="5211" y="17621"/>
                    </a:lnTo>
                    <a:lnTo>
                      <a:pt x="5196" y="17432"/>
                    </a:lnTo>
                    <a:lnTo>
                      <a:pt x="5211" y="17242"/>
                    </a:lnTo>
                    <a:lnTo>
                      <a:pt x="5256" y="17242"/>
                    </a:lnTo>
                    <a:lnTo>
                      <a:pt x="5270" y="17432"/>
                    </a:lnTo>
                    <a:lnTo>
                      <a:pt x="5270" y="17621"/>
                    </a:lnTo>
                    <a:lnTo>
                      <a:pt x="5211" y="17621"/>
                    </a:lnTo>
                    <a:lnTo>
                      <a:pt x="5196" y="17668"/>
                    </a:lnTo>
                    <a:lnTo>
                      <a:pt x="5196" y="17811"/>
                    </a:lnTo>
                    <a:lnTo>
                      <a:pt x="5177" y="17729"/>
                    </a:lnTo>
                    <a:lnTo>
                      <a:pt x="5152" y="17811"/>
                    </a:lnTo>
                    <a:lnTo>
                      <a:pt x="5122" y="17811"/>
                    </a:lnTo>
                    <a:lnTo>
                      <a:pt x="5108" y="18000"/>
                    </a:lnTo>
                    <a:lnTo>
                      <a:pt x="5057" y="18000"/>
                    </a:lnTo>
                    <a:lnTo>
                      <a:pt x="5069" y="17621"/>
                    </a:lnTo>
                    <a:lnTo>
                      <a:pt x="5122" y="17621"/>
                    </a:lnTo>
                    <a:lnTo>
                      <a:pt x="5122" y="17463"/>
                    </a:lnTo>
                    <a:lnTo>
                      <a:pt x="5048" y="17621"/>
                    </a:lnTo>
                    <a:lnTo>
                      <a:pt x="5048" y="17432"/>
                    </a:lnTo>
                    <a:lnTo>
                      <a:pt x="5034" y="17432"/>
                    </a:lnTo>
                    <a:lnTo>
                      <a:pt x="5034" y="17242"/>
                    </a:lnTo>
                    <a:lnTo>
                      <a:pt x="4974" y="17053"/>
                    </a:lnTo>
                    <a:lnTo>
                      <a:pt x="4920" y="17053"/>
                    </a:lnTo>
                    <a:lnTo>
                      <a:pt x="4936" y="17242"/>
                    </a:lnTo>
                    <a:lnTo>
                      <a:pt x="4948" y="17242"/>
                    </a:lnTo>
                    <a:lnTo>
                      <a:pt x="4960" y="17432"/>
                    </a:lnTo>
                    <a:lnTo>
                      <a:pt x="4900" y="17432"/>
                    </a:lnTo>
                    <a:lnTo>
                      <a:pt x="4945" y="17621"/>
                    </a:lnTo>
                    <a:lnTo>
                      <a:pt x="4886" y="17621"/>
                    </a:lnTo>
                    <a:lnTo>
                      <a:pt x="4886" y="17811"/>
                    </a:lnTo>
                    <a:lnTo>
                      <a:pt x="4893" y="17811"/>
                    </a:lnTo>
                    <a:lnTo>
                      <a:pt x="4917" y="18000"/>
                    </a:lnTo>
                    <a:lnTo>
                      <a:pt x="4960" y="18000"/>
                    </a:lnTo>
                    <a:lnTo>
                      <a:pt x="4945" y="17811"/>
                    </a:lnTo>
                    <a:lnTo>
                      <a:pt x="4974" y="17811"/>
                    </a:lnTo>
                    <a:lnTo>
                      <a:pt x="4974" y="18000"/>
                    </a:lnTo>
                    <a:lnTo>
                      <a:pt x="4996" y="18000"/>
                    </a:lnTo>
                    <a:lnTo>
                      <a:pt x="5017" y="18189"/>
                    </a:lnTo>
                    <a:lnTo>
                      <a:pt x="5035" y="18189"/>
                    </a:lnTo>
                    <a:lnTo>
                      <a:pt x="5048" y="18379"/>
                    </a:lnTo>
                    <a:lnTo>
                      <a:pt x="5078" y="18189"/>
                    </a:lnTo>
                    <a:lnTo>
                      <a:pt x="5108" y="18189"/>
                    </a:lnTo>
                    <a:lnTo>
                      <a:pt x="5122" y="18000"/>
                    </a:lnTo>
                    <a:lnTo>
                      <a:pt x="5167" y="18000"/>
                    </a:lnTo>
                    <a:lnTo>
                      <a:pt x="5182" y="17811"/>
                    </a:lnTo>
                    <a:lnTo>
                      <a:pt x="5182" y="18000"/>
                    </a:lnTo>
                    <a:lnTo>
                      <a:pt x="5196" y="18000"/>
                    </a:lnTo>
                    <a:lnTo>
                      <a:pt x="5196" y="18189"/>
                    </a:lnTo>
                    <a:lnTo>
                      <a:pt x="5344" y="18189"/>
                    </a:lnTo>
                    <a:lnTo>
                      <a:pt x="5354" y="18063"/>
                    </a:lnTo>
                    <a:lnTo>
                      <a:pt x="5344" y="18000"/>
                    </a:lnTo>
                    <a:lnTo>
                      <a:pt x="5330" y="18000"/>
                    </a:lnTo>
                    <a:lnTo>
                      <a:pt x="5330" y="17811"/>
                    </a:lnTo>
                    <a:lnTo>
                      <a:pt x="5367" y="17811"/>
                    </a:lnTo>
                    <a:lnTo>
                      <a:pt x="5411" y="18000"/>
                    </a:lnTo>
                    <a:lnTo>
                      <a:pt x="5419" y="18000"/>
                    </a:lnTo>
                    <a:lnTo>
                      <a:pt x="5419" y="18189"/>
                    </a:lnTo>
                    <a:lnTo>
                      <a:pt x="5404" y="18000"/>
                    </a:lnTo>
                    <a:lnTo>
                      <a:pt x="5389" y="18000"/>
                    </a:lnTo>
                    <a:lnTo>
                      <a:pt x="5403" y="18184"/>
                    </a:lnTo>
                    <a:lnTo>
                      <a:pt x="5404" y="18379"/>
                    </a:lnTo>
                    <a:lnTo>
                      <a:pt x="5493" y="18379"/>
                    </a:lnTo>
                    <a:lnTo>
                      <a:pt x="5493" y="18568"/>
                    </a:lnTo>
                    <a:lnTo>
                      <a:pt x="5522" y="18568"/>
                    </a:lnTo>
                    <a:lnTo>
                      <a:pt x="5507" y="18379"/>
                    </a:lnTo>
                    <a:lnTo>
                      <a:pt x="5567" y="18379"/>
                    </a:lnTo>
                    <a:lnTo>
                      <a:pt x="5567" y="18568"/>
                    </a:lnTo>
                    <a:lnTo>
                      <a:pt x="5626" y="18568"/>
                    </a:lnTo>
                    <a:lnTo>
                      <a:pt x="5742" y="18974"/>
                    </a:lnTo>
                    <a:lnTo>
                      <a:pt x="5744" y="18947"/>
                    </a:lnTo>
                    <a:lnTo>
                      <a:pt x="5774" y="18947"/>
                    </a:lnTo>
                    <a:lnTo>
                      <a:pt x="5774" y="18758"/>
                    </a:lnTo>
                    <a:lnTo>
                      <a:pt x="5784" y="18758"/>
                    </a:lnTo>
                    <a:lnTo>
                      <a:pt x="5838" y="18568"/>
                    </a:lnTo>
                    <a:lnTo>
                      <a:pt x="5863" y="18379"/>
                    </a:lnTo>
                    <a:lnTo>
                      <a:pt x="5863" y="18189"/>
                    </a:lnTo>
                    <a:lnTo>
                      <a:pt x="5877" y="18189"/>
                    </a:lnTo>
                    <a:lnTo>
                      <a:pt x="5899" y="18000"/>
                    </a:lnTo>
                    <a:lnTo>
                      <a:pt x="5920" y="18000"/>
                    </a:lnTo>
                    <a:lnTo>
                      <a:pt x="5938" y="17811"/>
                    </a:lnTo>
                    <a:lnTo>
                      <a:pt x="5951" y="17621"/>
                    </a:lnTo>
                    <a:lnTo>
                      <a:pt x="5937" y="17621"/>
                    </a:lnTo>
                    <a:lnTo>
                      <a:pt x="5951" y="17432"/>
                    </a:lnTo>
                    <a:lnTo>
                      <a:pt x="5996" y="17432"/>
                    </a:lnTo>
                    <a:lnTo>
                      <a:pt x="6011" y="17621"/>
                    </a:lnTo>
                    <a:lnTo>
                      <a:pt x="6025" y="17621"/>
                    </a:lnTo>
                    <a:lnTo>
                      <a:pt x="6025" y="17811"/>
                    </a:lnTo>
                    <a:lnTo>
                      <a:pt x="5996" y="18189"/>
                    </a:lnTo>
                    <a:lnTo>
                      <a:pt x="6040" y="18189"/>
                    </a:lnTo>
                    <a:lnTo>
                      <a:pt x="6129" y="18379"/>
                    </a:lnTo>
                    <a:lnTo>
                      <a:pt x="6188" y="18379"/>
                    </a:lnTo>
                    <a:lnTo>
                      <a:pt x="6203" y="18568"/>
                    </a:lnTo>
                    <a:lnTo>
                      <a:pt x="6218" y="18568"/>
                    </a:lnTo>
                    <a:lnTo>
                      <a:pt x="6233" y="18379"/>
                    </a:lnTo>
                    <a:lnTo>
                      <a:pt x="6218" y="18379"/>
                    </a:lnTo>
                    <a:lnTo>
                      <a:pt x="6188" y="18189"/>
                    </a:lnTo>
                    <a:lnTo>
                      <a:pt x="6174" y="18189"/>
                    </a:lnTo>
                    <a:lnTo>
                      <a:pt x="6144" y="18000"/>
                    </a:lnTo>
                    <a:lnTo>
                      <a:pt x="6174" y="18000"/>
                    </a:lnTo>
                    <a:lnTo>
                      <a:pt x="6174" y="17811"/>
                    </a:lnTo>
                    <a:lnTo>
                      <a:pt x="6203" y="17811"/>
                    </a:lnTo>
                    <a:lnTo>
                      <a:pt x="6203" y="18000"/>
                    </a:lnTo>
                    <a:lnTo>
                      <a:pt x="6174" y="18000"/>
                    </a:lnTo>
                    <a:lnTo>
                      <a:pt x="6203" y="18189"/>
                    </a:lnTo>
                    <a:lnTo>
                      <a:pt x="6248" y="18189"/>
                    </a:lnTo>
                    <a:lnTo>
                      <a:pt x="6262" y="18379"/>
                    </a:lnTo>
                    <a:lnTo>
                      <a:pt x="6277" y="18379"/>
                    </a:lnTo>
                    <a:lnTo>
                      <a:pt x="6292" y="18189"/>
                    </a:lnTo>
                    <a:lnTo>
                      <a:pt x="6307" y="18189"/>
                    </a:lnTo>
                    <a:lnTo>
                      <a:pt x="6307" y="18379"/>
                    </a:lnTo>
                    <a:lnTo>
                      <a:pt x="6292" y="18379"/>
                    </a:lnTo>
                    <a:lnTo>
                      <a:pt x="6292" y="18568"/>
                    </a:lnTo>
                    <a:lnTo>
                      <a:pt x="6307" y="18568"/>
                    </a:lnTo>
                    <a:lnTo>
                      <a:pt x="6307" y="18758"/>
                    </a:lnTo>
                    <a:lnTo>
                      <a:pt x="6336" y="19137"/>
                    </a:lnTo>
                    <a:lnTo>
                      <a:pt x="6347" y="19326"/>
                    </a:lnTo>
                    <a:lnTo>
                      <a:pt x="6370" y="19516"/>
                    </a:lnTo>
                    <a:lnTo>
                      <a:pt x="6381" y="19705"/>
                    </a:lnTo>
                    <a:lnTo>
                      <a:pt x="6414" y="19705"/>
                    </a:lnTo>
                    <a:lnTo>
                      <a:pt x="6449" y="19895"/>
                    </a:lnTo>
                    <a:lnTo>
                      <a:pt x="6618" y="19895"/>
                    </a:lnTo>
                    <a:lnTo>
                      <a:pt x="6603" y="19705"/>
                    </a:lnTo>
                    <a:lnTo>
                      <a:pt x="6647" y="19705"/>
                    </a:lnTo>
                    <a:lnTo>
                      <a:pt x="6618" y="19895"/>
                    </a:lnTo>
                    <a:lnTo>
                      <a:pt x="6721" y="19895"/>
                    </a:lnTo>
                    <a:lnTo>
                      <a:pt x="6736" y="20084"/>
                    </a:lnTo>
                    <a:lnTo>
                      <a:pt x="6795" y="19895"/>
                    </a:lnTo>
                    <a:lnTo>
                      <a:pt x="6810" y="19895"/>
                    </a:lnTo>
                    <a:lnTo>
                      <a:pt x="6810" y="19705"/>
                    </a:lnTo>
                    <a:lnTo>
                      <a:pt x="6803" y="19705"/>
                    </a:lnTo>
                    <a:lnTo>
                      <a:pt x="6779" y="19516"/>
                    </a:lnTo>
                    <a:lnTo>
                      <a:pt x="6721" y="19516"/>
                    </a:lnTo>
                    <a:lnTo>
                      <a:pt x="6721" y="19326"/>
                    </a:lnTo>
                    <a:lnTo>
                      <a:pt x="6677" y="19326"/>
                    </a:lnTo>
                    <a:lnTo>
                      <a:pt x="6706" y="19516"/>
                    </a:lnTo>
                    <a:lnTo>
                      <a:pt x="6692" y="19516"/>
                    </a:lnTo>
                    <a:lnTo>
                      <a:pt x="6677" y="19705"/>
                    </a:lnTo>
                    <a:lnTo>
                      <a:pt x="6656" y="19705"/>
                    </a:lnTo>
                    <a:lnTo>
                      <a:pt x="6668" y="19516"/>
                    </a:lnTo>
                    <a:lnTo>
                      <a:pt x="6677" y="19326"/>
                    </a:lnTo>
                    <a:lnTo>
                      <a:pt x="6645" y="19326"/>
                    </a:lnTo>
                    <a:lnTo>
                      <a:pt x="6635" y="18947"/>
                    </a:lnTo>
                    <a:lnTo>
                      <a:pt x="6721" y="18947"/>
                    </a:lnTo>
                    <a:lnTo>
                      <a:pt x="6721" y="18758"/>
                    </a:lnTo>
                    <a:lnTo>
                      <a:pt x="6799" y="18758"/>
                    </a:lnTo>
                    <a:lnTo>
                      <a:pt x="6866" y="18379"/>
                    </a:lnTo>
                    <a:lnTo>
                      <a:pt x="6899" y="18379"/>
                    </a:lnTo>
                    <a:lnTo>
                      <a:pt x="6870" y="18189"/>
                    </a:lnTo>
                    <a:lnTo>
                      <a:pt x="6801" y="18000"/>
                    </a:lnTo>
                    <a:lnTo>
                      <a:pt x="6751" y="18000"/>
                    </a:lnTo>
                    <a:lnTo>
                      <a:pt x="6781" y="17621"/>
                    </a:lnTo>
                    <a:lnTo>
                      <a:pt x="6862" y="17811"/>
                    </a:lnTo>
                    <a:lnTo>
                      <a:pt x="6943" y="17811"/>
                    </a:lnTo>
                    <a:lnTo>
                      <a:pt x="7014" y="18000"/>
                    </a:lnTo>
                    <a:lnTo>
                      <a:pt x="7062" y="18379"/>
                    </a:lnTo>
                    <a:lnTo>
                      <a:pt x="7084" y="18379"/>
                    </a:lnTo>
                    <a:lnTo>
                      <a:pt x="7104" y="18189"/>
                    </a:lnTo>
                    <a:lnTo>
                      <a:pt x="7149" y="18189"/>
                    </a:lnTo>
                    <a:lnTo>
                      <a:pt x="7182" y="18379"/>
                    </a:lnTo>
                    <a:lnTo>
                      <a:pt x="7195" y="18379"/>
                    </a:lnTo>
                    <a:lnTo>
                      <a:pt x="7195" y="18189"/>
                    </a:lnTo>
                    <a:lnTo>
                      <a:pt x="7217" y="18189"/>
                    </a:lnTo>
                    <a:lnTo>
                      <a:pt x="7238" y="18379"/>
                    </a:lnTo>
                    <a:lnTo>
                      <a:pt x="7254" y="18379"/>
                    </a:lnTo>
                    <a:lnTo>
                      <a:pt x="7239" y="18568"/>
                    </a:lnTo>
                    <a:lnTo>
                      <a:pt x="7254" y="18568"/>
                    </a:lnTo>
                    <a:lnTo>
                      <a:pt x="7269" y="18379"/>
                    </a:lnTo>
                    <a:lnTo>
                      <a:pt x="7284" y="18379"/>
                    </a:lnTo>
                    <a:lnTo>
                      <a:pt x="7313" y="18568"/>
                    </a:lnTo>
                    <a:lnTo>
                      <a:pt x="7328" y="18568"/>
                    </a:lnTo>
                    <a:lnTo>
                      <a:pt x="7358" y="18758"/>
                    </a:lnTo>
                    <a:lnTo>
                      <a:pt x="7388" y="18758"/>
                    </a:lnTo>
                    <a:lnTo>
                      <a:pt x="7388" y="18947"/>
                    </a:lnTo>
                    <a:lnTo>
                      <a:pt x="7402" y="18947"/>
                    </a:lnTo>
                    <a:lnTo>
                      <a:pt x="7417" y="18758"/>
                    </a:lnTo>
                    <a:lnTo>
                      <a:pt x="7432" y="18758"/>
                    </a:lnTo>
                    <a:lnTo>
                      <a:pt x="7447" y="18568"/>
                    </a:lnTo>
                    <a:lnTo>
                      <a:pt x="7462" y="18568"/>
                    </a:lnTo>
                    <a:lnTo>
                      <a:pt x="7462" y="18758"/>
                    </a:lnTo>
                    <a:lnTo>
                      <a:pt x="7506" y="18189"/>
                    </a:lnTo>
                    <a:lnTo>
                      <a:pt x="7550" y="18379"/>
                    </a:lnTo>
                    <a:lnTo>
                      <a:pt x="7595" y="18379"/>
                    </a:lnTo>
                    <a:lnTo>
                      <a:pt x="7639" y="18568"/>
                    </a:lnTo>
                    <a:lnTo>
                      <a:pt x="7684" y="18568"/>
                    </a:lnTo>
                    <a:lnTo>
                      <a:pt x="7669" y="18758"/>
                    </a:lnTo>
                    <a:lnTo>
                      <a:pt x="7669" y="18947"/>
                    </a:lnTo>
                    <a:lnTo>
                      <a:pt x="7654" y="18947"/>
                    </a:lnTo>
                    <a:lnTo>
                      <a:pt x="7654" y="19137"/>
                    </a:lnTo>
                    <a:lnTo>
                      <a:pt x="7669" y="19326"/>
                    </a:lnTo>
                    <a:lnTo>
                      <a:pt x="7698" y="19326"/>
                    </a:lnTo>
                    <a:lnTo>
                      <a:pt x="7698" y="19137"/>
                    </a:lnTo>
                    <a:lnTo>
                      <a:pt x="7728" y="19137"/>
                    </a:lnTo>
                    <a:lnTo>
                      <a:pt x="7728" y="19326"/>
                    </a:lnTo>
                    <a:lnTo>
                      <a:pt x="7772" y="19326"/>
                    </a:lnTo>
                    <a:lnTo>
                      <a:pt x="7771" y="19137"/>
                    </a:lnTo>
                    <a:lnTo>
                      <a:pt x="7766" y="19137"/>
                    </a:lnTo>
                    <a:lnTo>
                      <a:pt x="7758" y="18947"/>
                    </a:lnTo>
                    <a:lnTo>
                      <a:pt x="7728" y="18947"/>
                    </a:lnTo>
                    <a:lnTo>
                      <a:pt x="7728" y="18758"/>
                    </a:lnTo>
                    <a:lnTo>
                      <a:pt x="7787" y="18758"/>
                    </a:lnTo>
                    <a:lnTo>
                      <a:pt x="7802" y="18568"/>
                    </a:lnTo>
                    <a:lnTo>
                      <a:pt x="7817" y="18568"/>
                    </a:lnTo>
                    <a:lnTo>
                      <a:pt x="7906" y="18379"/>
                    </a:lnTo>
                    <a:lnTo>
                      <a:pt x="7891" y="18189"/>
                    </a:lnTo>
                    <a:lnTo>
                      <a:pt x="7906" y="18189"/>
                    </a:lnTo>
                    <a:lnTo>
                      <a:pt x="7906" y="18379"/>
                    </a:lnTo>
                    <a:lnTo>
                      <a:pt x="7935" y="18379"/>
                    </a:lnTo>
                    <a:lnTo>
                      <a:pt x="7935" y="18189"/>
                    </a:lnTo>
                    <a:lnTo>
                      <a:pt x="7968" y="18379"/>
                    </a:lnTo>
                    <a:lnTo>
                      <a:pt x="8000" y="18379"/>
                    </a:lnTo>
                    <a:lnTo>
                      <a:pt x="8029" y="18568"/>
                    </a:lnTo>
                    <a:lnTo>
                      <a:pt x="8054" y="18568"/>
                    </a:lnTo>
                    <a:lnTo>
                      <a:pt x="8063" y="18379"/>
                    </a:lnTo>
                    <a:lnTo>
                      <a:pt x="8075" y="18189"/>
                    </a:lnTo>
                    <a:lnTo>
                      <a:pt x="8083" y="18189"/>
                    </a:lnTo>
                    <a:lnTo>
                      <a:pt x="8069" y="18000"/>
                    </a:lnTo>
                    <a:lnTo>
                      <a:pt x="8024" y="18000"/>
                    </a:lnTo>
                    <a:lnTo>
                      <a:pt x="8024" y="17811"/>
                    </a:lnTo>
                    <a:lnTo>
                      <a:pt x="8039" y="17811"/>
                    </a:lnTo>
                    <a:lnTo>
                      <a:pt x="8048" y="17621"/>
                    </a:lnTo>
                    <a:lnTo>
                      <a:pt x="8060" y="17432"/>
                    </a:lnTo>
                    <a:lnTo>
                      <a:pt x="8054" y="17432"/>
                    </a:lnTo>
                    <a:lnTo>
                      <a:pt x="8024" y="17242"/>
                    </a:lnTo>
                    <a:lnTo>
                      <a:pt x="7995" y="17242"/>
                    </a:lnTo>
                    <a:lnTo>
                      <a:pt x="7980" y="17053"/>
                    </a:lnTo>
                    <a:lnTo>
                      <a:pt x="7980" y="17242"/>
                    </a:lnTo>
                    <a:lnTo>
                      <a:pt x="7965" y="17242"/>
                    </a:lnTo>
                    <a:lnTo>
                      <a:pt x="7965" y="17432"/>
                    </a:lnTo>
                    <a:lnTo>
                      <a:pt x="7935" y="17432"/>
                    </a:lnTo>
                    <a:lnTo>
                      <a:pt x="7935" y="17242"/>
                    </a:lnTo>
                    <a:lnTo>
                      <a:pt x="7906" y="17432"/>
                    </a:lnTo>
                    <a:lnTo>
                      <a:pt x="7906" y="17242"/>
                    </a:lnTo>
                    <a:lnTo>
                      <a:pt x="7817" y="17242"/>
                    </a:lnTo>
                    <a:lnTo>
                      <a:pt x="7802" y="17053"/>
                    </a:lnTo>
                    <a:lnTo>
                      <a:pt x="7891" y="16674"/>
                    </a:lnTo>
                    <a:lnTo>
                      <a:pt x="7861" y="16674"/>
                    </a:lnTo>
                    <a:lnTo>
                      <a:pt x="7876" y="16484"/>
                    </a:lnTo>
                    <a:lnTo>
                      <a:pt x="7891" y="16674"/>
                    </a:lnTo>
                    <a:lnTo>
                      <a:pt x="7950" y="16674"/>
                    </a:lnTo>
                    <a:lnTo>
                      <a:pt x="7950" y="16863"/>
                    </a:lnTo>
                    <a:lnTo>
                      <a:pt x="7965" y="16863"/>
                    </a:lnTo>
                    <a:lnTo>
                      <a:pt x="7965" y="16674"/>
                    </a:lnTo>
                    <a:lnTo>
                      <a:pt x="7980" y="16674"/>
                    </a:lnTo>
                    <a:lnTo>
                      <a:pt x="7995" y="16863"/>
                    </a:lnTo>
                    <a:lnTo>
                      <a:pt x="7995" y="16674"/>
                    </a:lnTo>
                    <a:lnTo>
                      <a:pt x="8024" y="16484"/>
                    </a:lnTo>
                    <a:lnTo>
                      <a:pt x="8039" y="16484"/>
                    </a:lnTo>
                    <a:lnTo>
                      <a:pt x="8059" y="16674"/>
                    </a:lnTo>
                    <a:lnTo>
                      <a:pt x="8093" y="16674"/>
                    </a:lnTo>
                    <a:lnTo>
                      <a:pt x="8113" y="16863"/>
                    </a:lnTo>
                    <a:lnTo>
                      <a:pt x="8009" y="16863"/>
                    </a:lnTo>
                    <a:lnTo>
                      <a:pt x="7995" y="17053"/>
                    </a:lnTo>
                    <a:lnTo>
                      <a:pt x="8009" y="17053"/>
                    </a:lnTo>
                    <a:lnTo>
                      <a:pt x="8039" y="17242"/>
                    </a:lnTo>
                    <a:lnTo>
                      <a:pt x="8083" y="17242"/>
                    </a:lnTo>
                    <a:lnTo>
                      <a:pt x="8083" y="17432"/>
                    </a:lnTo>
                    <a:lnTo>
                      <a:pt x="8113" y="17432"/>
                    </a:lnTo>
                    <a:lnTo>
                      <a:pt x="8113" y="17621"/>
                    </a:lnTo>
                    <a:lnTo>
                      <a:pt x="8128" y="17621"/>
                    </a:lnTo>
                    <a:lnTo>
                      <a:pt x="8128" y="17811"/>
                    </a:lnTo>
                    <a:lnTo>
                      <a:pt x="8113" y="18000"/>
                    </a:lnTo>
                    <a:lnTo>
                      <a:pt x="8113" y="18189"/>
                    </a:lnTo>
                    <a:lnTo>
                      <a:pt x="8231" y="18189"/>
                    </a:lnTo>
                    <a:lnTo>
                      <a:pt x="8220" y="18379"/>
                    </a:lnTo>
                    <a:lnTo>
                      <a:pt x="8198" y="18568"/>
                    </a:lnTo>
                    <a:lnTo>
                      <a:pt x="8217" y="18568"/>
                    </a:lnTo>
                    <a:lnTo>
                      <a:pt x="8261" y="18189"/>
                    </a:lnTo>
                    <a:lnTo>
                      <a:pt x="8276" y="18379"/>
                    </a:lnTo>
                    <a:lnTo>
                      <a:pt x="8291" y="18189"/>
                    </a:lnTo>
                    <a:lnTo>
                      <a:pt x="8282" y="18379"/>
                    </a:lnTo>
                    <a:lnTo>
                      <a:pt x="8270" y="18557"/>
                    </a:lnTo>
                    <a:lnTo>
                      <a:pt x="8261" y="18596"/>
                    </a:lnTo>
                    <a:lnTo>
                      <a:pt x="8261" y="18717"/>
                    </a:lnTo>
                    <a:lnTo>
                      <a:pt x="8263" y="18717"/>
                    </a:lnTo>
                    <a:lnTo>
                      <a:pt x="8261" y="18758"/>
                    </a:lnTo>
                    <a:lnTo>
                      <a:pt x="8267" y="18717"/>
                    </a:lnTo>
                    <a:lnTo>
                      <a:pt x="8276" y="18717"/>
                    </a:lnTo>
                    <a:lnTo>
                      <a:pt x="8291" y="18777"/>
                    </a:lnTo>
                    <a:lnTo>
                      <a:pt x="8305" y="18777"/>
                    </a:lnTo>
                    <a:lnTo>
                      <a:pt x="8291" y="18657"/>
                    </a:lnTo>
                    <a:lnTo>
                      <a:pt x="8291" y="18596"/>
                    </a:lnTo>
                    <a:lnTo>
                      <a:pt x="8289" y="18581"/>
                    </a:lnTo>
                    <a:lnTo>
                      <a:pt x="8291" y="18568"/>
                    </a:lnTo>
                    <a:lnTo>
                      <a:pt x="8462" y="18568"/>
                    </a:lnTo>
                    <a:lnTo>
                      <a:pt x="8498" y="18758"/>
                    </a:lnTo>
                    <a:lnTo>
                      <a:pt x="8498" y="18568"/>
                    </a:lnTo>
                    <a:lnTo>
                      <a:pt x="8513" y="18568"/>
                    </a:lnTo>
                    <a:lnTo>
                      <a:pt x="8527" y="18379"/>
                    </a:lnTo>
                    <a:lnTo>
                      <a:pt x="8498" y="18189"/>
                    </a:lnTo>
                    <a:lnTo>
                      <a:pt x="8513" y="18000"/>
                    </a:lnTo>
                    <a:lnTo>
                      <a:pt x="8513" y="18189"/>
                    </a:lnTo>
                    <a:lnTo>
                      <a:pt x="8527" y="18189"/>
                    </a:lnTo>
                    <a:lnTo>
                      <a:pt x="8527" y="18379"/>
                    </a:lnTo>
                    <a:lnTo>
                      <a:pt x="8602" y="18379"/>
                    </a:lnTo>
                    <a:lnTo>
                      <a:pt x="8587" y="18568"/>
                    </a:lnTo>
                    <a:lnTo>
                      <a:pt x="8572" y="18568"/>
                    </a:lnTo>
                    <a:lnTo>
                      <a:pt x="8557" y="18758"/>
                    </a:lnTo>
                    <a:lnTo>
                      <a:pt x="8572" y="18758"/>
                    </a:lnTo>
                    <a:lnTo>
                      <a:pt x="8602" y="18947"/>
                    </a:lnTo>
                    <a:lnTo>
                      <a:pt x="8616" y="19137"/>
                    </a:lnTo>
                    <a:lnTo>
                      <a:pt x="8694" y="19326"/>
                    </a:lnTo>
                    <a:lnTo>
                      <a:pt x="8770" y="19516"/>
                    </a:lnTo>
                    <a:lnTo>
                      <a:pt x="8843" y="19705"/>
                    </a:lnTo>
                    <a:lnTo>
                      <a:pt x="8912" y="19895"/>
                    </a:lnTo>
                    <a:lnTo>
                      <a:pt x="8935" y="19895"/>
                    </a:lnTo>
                    <a:lnTo>
                      <a:pt x="9001" y="19326"/>
                    </a:lnTo>
                    <a:lnTo>
                      <a:pt x="9046" y="19326"/>
                    </a:lnTo>
                    <a:lnTo>
                      <a:pt x="9046" y="19137"/>
                    </a:lnTo>
                    <a:lnTo>
                      <a:pt x="9031" y="19137"/>
                    </a:lnTo>
                    <a:lnTo>
                      <a:pt x="9031" y="18947"/>
                    </a:lnTo>
                    <a:lnTo>
                      <a:pt x="9046" y="18947"/>
                    </a:lnTo>
                    <a:lnTo>
                      <a:pt x="9077" y="18758"/>
                    </a:lnTo>
                    <a:lnTo>
                      <a:pt x="9105" y="18599"/>
                    </a:lnTo>
                    <a:lnTo>
                      <a:pt x="9118" y="18732"/>
                    </a:lnTo>
                    <a:lnTo>
                      <a:pt x="9151" y="19004"/>
                    </a:lnTo>
                    <a:lnTo>
                      <a:pt x="9164" y="19140"/>
                    </a:lnTo>
                    <a:lnTo>
                      <a:pt x="9194" y="19140"/>
                    </a:lnTo>
                    <a:lnTo>
                      <a:pt x="9223" y="19201"/>
                    </a:lnTo>
                    <a:lnTo>
                      <a:pt x="9238" y="19201"/>
                    </a:lnTo>
                    <a:lnTo>
                      <a:pt x="9238" y="19019"/>
                    </a:lnTo>
                    <a:lnTo>
                      <a:pt x="9205" y="18928"/>
                    </a:lnTo>
                    <a:lnTo>
                      <a:pt x="9171" y="18830"/>
                    </a:lnTo>
                    <a:lnTo>
                      <a:pt x="9138" y="18722"/>
                    </a:lnTo>
                    <a:lnTo>
                      <a:pt x="9105" y="18598"/>
                    </a:lnTo>
                    <a:lnTo>
                      <a:pt x="9110" y="18568"/>
                    </a:lnTo>
                    <a:lnTo>
                      <a:pt x="9152" y="18379"/>
                    </a:lnTo>
                    <a:lnTo>
                      <a:pt x="9208" y="18568"/>
                    </a:lnTo>
                    <a:lnTo>
                      <a:pt x="9253" y="18758"/>
                    </a:lnTo>
                    <a:lnTo>
                      <a:pt x="9342" y="18947"/>
                    </a:lnTo>
                    <a:lnTo>
                      <a:pt x="9386" y="19137"/>
                    </a:lnTo>
                    <a:lnTo>
                      <a:pt x="9386" y="18758"/>
                    </a:lnTo>
                    <a:lnTo>
                      <a:pt x="9355" y="18568"/>
                    </a:lnTo>
                    <a:lnTo>
                      <a:pt x="9299" y="18189"/>
                    </a:lnTo>
                    <a:lnTo>
                      <a:pt x="9298" y="18184"/>
                    </a:lnTo>
                    <a:lnTo>
                      <a:pt x="9312" y="18000"/>
                    </a:lnTo>
                    <a:lnTo>
                      <a:pt x="9342" y="18000"/>
                    </a:lnTo>
                    <a:lnTo>
                      <a:pt x="9386" y="18758"/>
                    </a:lnTo>
                    <a:lnTo>
                      <a:pt x="9416" y="18758"/>
                    </a:lnTo>
                    <a:lnTo>
                      <a:pt x="9431" y="18568"/>
                    </a:lnTo>
                    <a:lnTo>
                      <a:pt x="9460" y="18568"/>
                    </a:lnTo>
                    <a:lnTo>
                      <a:pt x="9445" y="18379"/>
                    </a:lnTo>
                    <a:lnTo>
                      <a:pt x="9460" y="18379"/>
                    </a:lnTo>
                    <a:lnTo>
                      <a:pt x="9490" y="18568"/>
                    </a:lnTo>
                    <a:lnTo>
                      <a:pt x="9502" y="18568"/>
                    </a:lnTo>
                    <a:lnTo>
                      <a:pt x="9505" y="18379"/>
                    </a:lnTo>
                    <a:lnTo>
                      <a:pt x="9549" y="18379"/>
                    </a:lnTo>
                    <a:lnTo>
                      <a:pt x="9519" y="18189"/>
                    </a:lnTo>
                    <a:lnTo>
                      <a:pt x="9534" y="18000"/>
                    </a:lnTo>
                    <a:lnTo>
                      <a:pt x="9593" y="18000"/>
                    </a:lnTo>
                    <a:lnTo>
                      <a:pt x="9564" y="18379"/>
                    </a:lnTo>
                    <a:lnTo>
                      <a:pt x="9593" y="18379"/>
                    </a:lnTo>
                    <a:lnTo>
                      <a:pt x="9623" y="18568"/>
                    </a:lnTo>
                    <a:lnTo>
                      <a:pt x="9638" y="18568"/>
                    </a:lnTo>
                    <a:lnTo>
                      <a:pt x="9653" y="18379"/>
                    </a:lnTo>
                    <a:lnTo>
                      <a:pt x="9682" y="18379"/>
                    </a:lnTo>
                    <a:lnTo>
                      <a:pt x="9667" y="18189"/>
                    </a:lnTo>
                    <a:lnTo>
                      <a:pt x="9653" y="18189"/>
                    </a:lnTo>
                    <a:lnTo>
                      <a:pt x="9667" y="18000"/>
                    </a:lnTo>
                    <a:lnTo>
                      <a:pt x="9682" y="18000"/>
                    </a:lnTo>
                    <a:lnTo>
                      <a:pt x="9712" y="17811"/>
                    </a:lnTo>
                    <a:lnTo>
                      <a:pt x="9712" y="18379"/>
                    </a:lnTo>
                    <a:lnTo>
                      <a:pt x="9682" y="18379"/>
                    </a:lnTo>
                    <a:lnTo>
                      <a:pt x="9697" y="18568"/>
                    </a:lnTo>
                    <a:lnTo>
                      <a:pt x="9697" y="18758"/>
                    </a:lnTo>
                    <a:lnTo>
                      <a:pt x="9771" y="18758"/>
                    </a:lnTo>
                    <a:lnTo>
                      <a:pt x="9771" y="18568"/>
                    </a:lnTo>
                    <a:lnTo>
                      <a:pt x="9712" y="18568"/>
                    </a:lnTo>
                    <a:lnTo>
                      <a:pt x="9727" y="18379"/>
                    </a:lnTo>
                    <a:lnTo>
                      <a:pt x="9786" y="18379"/>
                    </a:lnTo>
                    <a:lnTo>
                      <a:pt x="9786" y="18568"/>
                    </a:lnTo>
                    <a:lnTo>
                      <a:pt x="9845" y="18568"/>
                    </a:lnTo>
                    <a:lnTo>
                      <a:pt x="9860" y="18379"/>
                    </a:lnTo>
                    <a:lnTo>
                      <a:pt x="9801" y="18379"/>
                    </a:lnTo>
                    <a:lnTo>
                      <a:pt x="9801" y="18189"/>
                    </a:lnTo>
                    <a:lnTo>
                      <a:pt x="9815" y="18189"/>
                    </a:lnTo>
                    <a:lnTo>
                      <a:pt x="9815" y="18000"/>
                    </a:lnTo>
                    <a:lnTo>
                      <a:pt x="9801" y="18000"/>
                    </a:lnTo>
                    <a:lnTo>
                      <a:pt x="9786" y="17811"/>
                    </a:lnTo>
                    <a:lnTo>
                      <a:pt x="9815" y="17811"/>
                    </a:lnTo>
                    <a:lnTo>
                      <a:pt x="9815" y="18000"/>
                    </a:lnTo>
                    <a:lnTo>
                      <a:pt x="9830" y="18189"/>
                    </a:lnTo>
                    <a:lnTo>
                      <a:pt x="9875" y="18189"/>
                    </a:lnTo>
                    <a:lnTo>
                      <a:pt x="9860" y="18379"/>
                    </a:lnTo>
                    <a:lnTo>
                      <a:pt x="9875" y="18379"/>
                    </a:lnTo>
                    <a:lnTo>
                      <a:pt x="9889" y="18568"/>
                    </a:lnTo>
                    <a:lnTo>
                      <a:pt x="9904" y="18379"/>
                    </a:lnTo>
                    <a:lnTo>
                      <a:pt x="9943" y="18379"/>
                    </a:lnTo>
                    <a:lnTo>
                      <a:pt x="9955" y="18000"/>
                    </a:lnTo>
                    <a:lnTo>
                      <a:pt x="10038" y="18000"/>
                    </a:lnTo>
                    <a:lnTo>
                      <a:pt x="10097" y="17811"/>
                    </a:lnTo>
                    <a:lnTo>
                      <a:pt x="10140" y="17811"/>
                    </a:lnTo>
                    <a:lnTo>
                      <a:pt x="10156" y="17621"/>
                    </a:lnTo>
                    <a:lnTo>
                      <a:pt x="10172" y="17621"/>
                    </a:lnTo>
                    <a:lnTo>
                      <a:pt x="10186" y="17432"/>
                    </a:lnTo>
                    <a:lnTo>
                      <a:pt x="10208" y="17621"/>
                    </a:lnTo>
                    <a:lnTo>
                      <a:pt x="10232" y="17811"/>
                    </a:lnTo>
                    <a:lnTo>
                      <a:pt x="10289" y="18189"/>
                    </a:lnTo>
                    <a:lnTo>
                      <a:pt x="10292" y="18000"/>
                    </a:lnTo>
                    <a:lnTo>
                      <a:pt x="10302" y="17621"/>
                    </a:lnTo>
                    <a:lnTo>
                      <a:pt x="10304" y="17432"/>
                    </a:lnTo>
                    <a:lnTo>
                      <a:pt x="10374" y="17432"/>
                    </a:lnTo>
                    <a:lnTo>
                      <a:pt x="10366" y="17621"/>
                    </a:lnTo>
                    <a:lnTo>
                      <a:pt x="10334" y="18000"/>
                    </a:lnTo>
                    <a:lnTo>
                      <a:pt x="10496" y="18000"/>
                    </a:lnTo>
                    <a:lnTo>
                      <a:pt x="10496" y="17811"/>
                    </a:lnTo>
                    <a:lnTo>
                      <a:pt x="10585" y="17811"/>
                    </a:lnTo>
                    <a:lnTo>
                      <a:pt x="10570" y="17621"/>
                    </a:lnTo>
                    <a:lnTo>
                      <a:pt x="10630" y="17811"/>
                    </a:lnTo>
                    <a:lnTo>
                      <a:pt x="10615" y="17811"/>
                    </a:lnTo>
                    <a:lnTo>
                      <a:pt x="10615" y="18000"/>
                    </a:lnTo>
                    <a:lnTo>
                      <a:pt x="10584" y="18189"/>
                    </a:lnTo>
                    <a:lnTo>
                      <a:pt x="10528" y="18189"/>
                    </a:lnTo>
                    <a:lnTo>
                      <a:pt x="10496" y="18000"/>
                    </a:lnTo>
                    <a:lnTo>
                      <a:pt x="10496" y="18189"/>
                    </a:lnTo>
                    <a:lnTo>
                      <a:pt x="10530" y="18379"/>
                    </a:lnTo>
                    <a:lnTo>
                      <a:pt x="10719" y="18379"/>
                    </a:lnTo>
                    <a:lnTo>
                      <a:pt x="10719" y="18189"/>
                    </a:lnTo>
                    <a:lnTo>
                      <a:pt x="10733" y="18189"/>
                    </a:lnTo>
                    <a:lnTo>
                      <a:pt x="10733" y="18379"/>
                    </a:lnTo>
                    <a:lnTo>
                      <a:pt x="10778" y="18379"/>
                    </a:lnTo>
                    <a:lnTo>
                      <a:pt x="10793" y="18568"/>
                    </a:lnTo>
                    <a:lnTo>
                      <a:pt x="11015" y="19137"/>
                    </a:lnTo>
                    <a:lnTo>
                      <a:pt x="11074" y="18758"/>
                    </a:lnTo>
                    <a:lnTo>
                      <a:pt x="11148" y="18758"/>
                    </a:lnTo>
                    <a:lnTo>
                      <a:pt x="11148" y="18568"/>
                    </a:lnTo>
                    <a:lnTo>
                      <a:pt x="11163" y="18568"/>
                    </a:lnTo>
                    <a:lnTo>
                      <a:pt x="11178" y="18758"/>
                    </a:lnTo>
                    <a:lnTo>
                      <a:pt x="11178" y="18568"/>
                    </a:lnTo>
                    <a:lnTo>
                      <a:pt x="11192" y="18568"/>
                    </a:lnTo>
                    <a:lnTo>
                      <a:pt x="11192" y="18758"/>
                    </a:lnTo>
                    <a:lnTo>
                      <a:pt x="11252" y="18758"/>
                    </a:lnTo>
                    <a:lnTo>
                      <a:pt x="11252" y="18947"/>
                    </a:lnTo>
                    <a:lnTo>
                      <a:pt x="11266" y="18947"/>
                    </a:lnTo>
                    <a:lnTo>
                      <a:pt x="11266" y="19137"/>
                    </a:lnTo>
                    <a:lnTo>
                      <a:pt x="11313" y="19137"/>
                    </a:lnTo>
                    <a:lnTo>
                      <a:pt x="11339" y="19326"/>
                    </a:lnTo>
                    <a:lnTo>
                      <a:pt x="11385" y="19326"/>
                    </a:lnTo>
                    <a:lnTo>
                      <a:pt x="11400" y="19137"/>
                    </a:lnTo>
                    <a:lnTo>
                      <a:pt x="11429" y="19137"/>
                    </a:lnTo>
                    <a:lnTo>
                      <a:pt x="11405" y="18947"/>
                    </a:lnTo>
                    <a:lnTo>
                      <a:pt x="11311" y="18947"/>
                    </a:lnTo>
                    <a:lnTo>
                      <a:pt x="11281" y="18758"/>
                    </a:lnTo>
                    <a:lnTo>
                      <a:pt x="11296" y="18568"/>
                    </a:lnTo>
                    <a:lnTo>
                      <a:pt x="11311" y="18568"/>
                    </a:lnTo>
                    <a:lnTo>
                      <a:pt x="11288" y="18379"/>
                    </a:lnTo>
                    <a:lnTo>
                      <a:pt x="11207" y="18379"/>
                    </a:lnTo>
                    <a:lnTo>
                      <a:pt x="11192" y="18189"/>
                    </a:lnTo>
                    <a:lnTo>
                      <a:pt x="11266" y="18189"/>
                    </a:lnTo>
                    <a:lnTo>
                      <a:pt x="11266" y="18000"/>
                    </a:lnTo>
                    <a:lnTo>
                      <a:pt x="11281" y="18000"/>
                    </a:lnTo>
                    <a:lnTo>
                      <a:pt x="11281" y="17811"/>
                    </a:lnTo>
                    <a:lnTo>
                      <a:pt x="11414" y="17811"/>
                    </a:lnTo>
                    <a:lnTo>
                      <a:pt x="11400" y="18000"/>
                    </a:lnTo>
                    <a:lnTo>
                      <a:pt x="11681" y="18000"/>
                    </a:lnTo>
                    <a:lnTo>
                      <a:pt x="11739" y="18189"/>
                    </a:lnTo>
                    <a:lnTo>
                      <a:pt x="11860" y="18189"/>
                    </a:lnTo>
                    <a:lnTo>
                      <a:pt x="11918" y="18379"/>
                    </a:lnTo>
                    <a:lnTo>
                      <a:pt x="11953" y="18189"/>
                    </a:lnTo>
                    <a:lnTo>
                      <a:pt x="12030" y="18000"/>
                    </a:lnTo>
                    <a:lnTo>
                      <a:pt x="12066" y="17811"/>
                    </a:lnTo>
                    <a:lnTo>
                      <a:pt x="12077" y="18000"/>
                    </a:lnTo>
                    <a:lnTo>
                      <a:pt x="12099" y="18189"/>
                    </a:lnTo>
                    <a:lnTo>
                      <a:pt x="12110" y="18379"/>
                    </a:lnTo>
                    <a:lnTo>
                      <a:pt x="12133" y="18568"/>
                    </a:lnTo>
                    <a:lnTo>
                      <a:pt x="12156" y="18758"/>
                    </a:lnTo>
                    <a:lnTo>
                      <a:pt x="12183" y="18947"/>
                    </a:lnTo>
                    <a:lnTo>
                      <a:pt x="12214" y="19137"/>
                    </a:lnTo>
                    <a:lnTo>
                      <a:pt x="11693" y="19137"/>
                    </a:lnTo>
                    <a:lnTo>
                      <a:pt x="11594" y="19326"/>
                    </a:lnTo>
                    <a:lnTo>
                      <a:pt x="11548" y="19326"/>
                    </a:lnTo>
                    <a:lnTo>
                      <a:pt x="11577" y="19516"/>
                    </a:lnTo>
                    <a:lnTo>
                      <a:pt x="11765" y="19516"/>
                    </a:lnTo>
                    <a:lnTo>
                      <a:pt x="11829" y="19326"/>
                    </a:lnTo>
                    <a:lnTo>
                      <a:pt x="11973" y="19705"/>
                    </a:lnTo>
                    <a:lnTo>
                      <a:pt x="12268" y="19705"/>
                    </a:lnTo>
                    <a:lnTo>
                      <a:pt x="12421" y="19516"/>
                    </a:lnTo>
                    <a:lnTo>
                      <a:pt x="12554" y="19516"/>
                    </a:lnTo>
                    <a:lnTo>
                      <a:pt x="12569" y="19705"/>
                    </a:lnTo>
                    <a:lnTo>
                      <a:pt x="12626" y="19705"/>
                    </a:lnTo>
                    <a:lnTo>
                      <a:pt x="12705" y="19895"/>
                    </a:lnTo>
                    <a:lnTo>
                      <a:pt x="12711" y="19895"/>
                    </a:lnTo>
                    <a:lnTo>
                      <a:pt x="12634" y="19705"/>
                    </a:lnTo>
                    <a:lnTo>
                      <a:pt x="12599" y="19516"/>
                    </a:lnTo>
                    <a:lnTo>
                      <a:pt x="12599" y="19326"/>
                    </a:lnTo>
                    <a:lnTo>
                      <a:pt x="12584" y="19326"/>
                    </a:lnTo>
                    <a:lnTo>
                      <a:pt x="12584" y="19137"/>
                    </a:lnTo>
                    <a:lnTo>
                      <a:pt x="12562" y="19137"/>
                    </a:lnTo>
                    <a:lnTo>
                      <a:pt x="12540" y="18947"/>
                    </a:lnTo>
                    <a:lnTo>
                      <a:pt x="12517" y="18947"/>
                    </a:lnTo>
                    <a:lnTo>
                      <a:pt x="12495" y="18758"/>
                    </a:lnTo>
                    <a:lnTo>
                      <a:pt x="12599" y="18758"/>
                    </a:lnTo>
                    <a:lnTo>
                      <a:pt x="12599" y="18947"/>
                    </a:lnTo>
                    <a:lnTo>
                      <a:pt x="12614" y="19137"/>
                    </a:lnTo>
                    <a:lnTo>
                      <a:pt x="12643" y="19137"/>
                    </a:lnTo>
                    <a:lnTo>
                      <a:pt x="12673" y="18947"/>
                    </a:lnTo>
                    <a:lnTo>
                      <a:pt x="12732" y="18947"/>
                    </a:lnTo>
                    <a:lnTo>
                      <a:pt x="12747" y="18758"/>
                    </a:lnTo>
                    <a:lnTo>
                      <a:pt x="12821" y="18758"/>
                    </a:lnTo>
                    <a:lnTo>
                      <a:pt x="12821" y="18947"/>
                    </a:lnTo>
                    <a:lnTo>
                      <a:pt x="12806" y="18947"/>
                    </a:lnTo>
                    <a:lnTo>
                      <a:pt x="12806" y="19137"/>
                    </a:lnTo>
                    <a:lnTo>
                      <a:pt x="12791" y="19137"/>
                    </a:lnTo>
                    <a:lnTo>
                      <a:pt x="12791" y="19705"/>
                    </a:lnTo>
                    <a:lnTo>
                      <a:pt x="12836" y="19705"/>
                    </a:lnTo>
                    <a:lnTo>
                      <a:pt x="12836" y="19516"/>
                    </a:lnTo>
                    <a:lnTo>
                      <a:pt x="12850" y="19516"/>
                    </a:lnTo>
                    <a:lnTo>
                      <a:pt x="12865" y="19326"/>
                    </a:lnTo>
                    <a:lnTo>
                      <a:pt x="12910" y="19326"/>
                    </a:lnTo>
                    <a:lnTo>
                      <a:pt x="12924" y="19137"/>
                    </a:lnTo>
                    <a:lnTo>
                      <a:pt x="12939" y="19137"/>
                    </a:lnTo>
                    <a:lnTo>
                      <a:pt x="12954" y="19326"/>
                    </a:lnTo>
                    <a:lnTo>
                      <a:pt x="12984" y="19516"/>
                    </a:lnTo>
                    <a:lnTo>
                      <a:pt x="13013" y="19516"/>
                    </a:lnTo>
                    <a:lnTo>
                      <a:pt x="13073" y="19895"/>
                    </a:lnTo>
                    <a:lnTo>
                      <a:pt x="13132" y="19895"/>
                    </a:lnTo>
                    <a:lnTo>
                      <a:pt x="13161" y="19705"/>
                    </a:lnTo>
                    <a:lnTo>
                      <a:pt x="13265" y="19705"/>
                    </a:lnTo>
                    <a:lnTo>
                      <a:pt x="13265" y="19895"/>
                    </a:lnTo>
                    <a:lnTo>
                      <a:pt x="13369" y="19895"/>
                    </a:lnTo>
                    <a:lnTo>
                      <a:pt x="13383" y="19705"/>
                    </a:lnTo>
                    <a:lnTo>
                      <a:pt x="13428" y="19705"/>
                    </a:lnTo>
                    <a:lnTo>
                      <a:pt x="13428" y="19895"/>
                    </a:lnTo>
                    <a:lnTo>
                      <a:pt x="13457" y="19895"/>
                    </a:lnTo>
                    <a:lnTo>
                      <a:pt x="13457" y="19705"/>
                    </a:lnTo>
                    <a:lnTo>
                      <a:pt x="13472" y="19895"/>
                    </a:lnTo>
                    <a:lnTo>
                      <a:pt x="13487" y="19705"/>
                    </a:lnTo>
                    <a:lnTo>
                      <a:pt x="13502" y="19705"/>
                    </a:lnTo>
                    <a:lnTo>
                      <a:pt x="13531" y="19516"/>
                    </a:lnTo>
                    <a:lnTo>
                      <a:pt x="13540" y="19705"/>
                    </a:lnTo>
                    <a:lnTo>
                      <a:pt x="13552" y="19895"/>
                    </a:lnTo>
                    <a:lnTo>
                      <a:pt x="13561" y="20084"/>
                    </a:lnTo>
                    <a:lnTo>
                      <a:pt x="13561" y="19895"/>
                    </a:lnTo>
                    <a:lnTo>
                      <a:pt x="13576" y="19895"/>
                    </a:lnTo>
                    <a:lnTo>
                      <a:pt x="13576" y="19705"/>
                    </a:lnTo>
                    <a:lnTo>
                      <a:pt x="13855" y="19705"/>
                    </a:lnTo>
                    <a:lnTo>
                      <a:pt x="13946" y="19516"/>
                    </a:lnTo>
                    <a:lnTo>
                      <a:pt x="14087" y="19516"/>
                    </a:lnTo>
                    <a:lnTo>
                      <a:pt x="14109" y="19326"/>
                    </a:lnTo>
                    <a:lnTo>
                      <a:pt x="14131" y="19326"/>
                    </a:lnTo>
                    <a:lnTo>
                      <a:pt x="14153" y="19137"/>
                    </a:lnTo>
                    <a:lnTo>
                      <a:pt x="14142" y="19137"/>
                    </a:lnTo>
                    <a:lnTo>
                      <a:pt x="14133" y="18947"/>
                    </a:lnTo>
                    <a:lnTo>
                      <a:pt x="14126" y="18758"/>
                    </a:lnTo>
                    <a:lnTo>
                      <a:pt x="14124" y="18568"/>
                    </a:lnTo>
                    <a:lnTo>
                      <a:pt x="14138" y="18379"/>
                    </a:lnTo>
                    <a:lnTo>
                      <a:pt x="14138" y="18568"/>
                    </a:lnTo>
                    <a:lnTo>
                      <a:pt x="14198" y="18568"/>
                    </a:lnTo>
                    <a:lnTo>
                      <a:pt x="14198" y="18758"/>
                    </a:lnTo>
                    <a:lnTo>
                      <a:pt x="14235" y="18758"/>
                    </a:lnTo>
                    <a:lnTo>
                      <a:pt x="14279" y="18947"/>
                    </a:lnTo>
                    <a:lnTo>
                      <a:pt x="14346" y="18947"/>
                    </a:lnTo>
                    <a:lnTo>
                      <a:pt x="14390" y="18758"/>
                    </a:lnTo>
                    <a:lnTo>
                      <a:pt x="14473" y="18758"/>
                    </a:lnTo>
                    <a:lnTo>
                      <a:pt x="14509" y="18568"/>
                    </a:lnTo>
                    <a:lnTo>
                      <a:pt x="14575" y="18568"/>
                    </a:lnTo>
                    <a:lnTo>
                      <a:pt x="14620" y="18758"/>
                    </a:lnTo>
                    <a:lnTo>
                      <a:pt x="14642" y="18758"/>
                    </a:lnTo>
                    <a:lnTo>
                      <a:pt x="14642" y="18379"/>
                    </a:lnTo>
                    <a:lnTo>
                      <a:pt x="14597" y="18379"/>
                    </a:lnTo>
                    <a:lnTo>
                      <a:pt x="14612" y="18189"/>
                    </a:lnTo>
                    <a:lnTo>
                      <a:pt x="14642" y="18189"/>
                    </a:lnTo>
                    <a:lnTo>
                      <a:pt x="14657" y="18379"/>
                    </a:lnTo>
                    <a:lnTo>
                      <a:pt x="14686" y="18379"/>
                    </a:lnTo>
                    <a:lnTo>
                      <a:pt x="14701" y="18568"/>
                    </a:lnTo>
                    <a:lnTo>
                      <a:pt x="14731" y="18568"/>
                    </a:lnTo>
                    <a:lnTo>
                      <a:pt x="14745" y="18758"/>
                    </a:lnTo>
                    <a:lnTo>
                      <a:pt x="14805" y="18758"/>
                    </a:lnTo>
                    <a:lnTo>
                      <a:pt x="14819" y="18568"/>
                    </a:lnTo>
                    <a:lnTo>
                      <a:pt x="14855" y="18568"/>
                    </a:lnTo>
                    <a:lnTo>
                      <a:pt x="14932" y="18758"/>
                    </a:lnTo>
                    <a:lnTo>
                      <a:pt x="15086" y="18758"/>
                    </a:lnTo>
                    <a:lnTo>
                      <a:pt x="15086" y="18947"/>
                    </a:lnTo>
                    <a:lnTo>
                      <a:pt x="15101" y="18758"/>
                    </a:lnTo>
                    <a:lnTo>
                      <a:pt x="15323" y="18568"/>
                    </a:lnTo>
                    <a:lnTo>
                      <a:pt x="15323" y="18758"/>
                    </a:lnTo>
                    <a:lnTo>
                      <a:pt x="15338" y="18947"/>
                    </a:lnTo>
                    <a:lnTo>
                      <a:pt x="15308" y="18947"/>
                    </a:lnTo>
                    <a:lnTo>
                      <a:pt x="15293" y="19137"/>
                    </a:lnTo>
                    <a:lnTo>
                      <a:pt x="15323" y="19137"/>
                    </a:lnTo>
                    <a:lnTo>
                      <a:pt x="15352" y="19326"/>
                    </a:lnTo>
                    <a:lnTo>
                      <a:pt x="15367" y="19326"/>
                    </a:lnTo>
                    <a:lnTo>
                      <a:pt x="15382" y="19137"/>
                    </a:lnTo>
                    <a:lnTo>
                      <a:pt x="15426" y="19137"/>
                    </a:lnTo>
                    <a:lnTo>
                      <a:pt x="15367" y="19326"/>
                    </a:lnTo>
                    <a:lnTo>
                      <a:pt x="15441" y="19326"/>
                    </a:lnTo>
                    <a:lnTo>
                      <a:pt x="15484" y="19137"/>
                    </a:lnTo>
                    <a:lnTo>
                      <a:pt x="15575" y="19137"/>
                    </a:lnTo>
                    <a:lnTo>
                      <a:pt x="15575" y="19326"/>
                    </a:lnTo>
                    <a:lnTo>
                      <a:pt x="15560" y="19516"/>
                    </a:lnTo>
                    <a:lnTo>
                      <a:pt x="15589" y="19516"/>
                    </a:lnTo>
                    <a:lnTo>
                      <a:pt x="15619" y="19705"/>
                    </a:lnTo>
                    <a:lnTo>
                      <a:pt x="15619" y="19516"/>
                    </a:lnTo>
                    <a:lnTo>
                      <a:pt x="15604" y="19516"/>
                    </a:lnTo>
                    <a:lnTo>
                      <a:pt x="15589" y="19326"/>
                    </a:lnTo>
                    <a:lnTo>
                      <a:pt x="15589" y="19137"/>
                    </a:lnTo>
                    <a:lnTo>
                      <a:pt x="15663" y="19137"/>
                    </a:lnTo>
                    <a:lnTo>
                      <a:pt x="15678" y="19326"/>
                    </a:lnTo>
                    <a:lnTo>
                      <a:pt x="15693" y="19326"/>
                    </a:lnTo>
                    <a:lnTo>
                      <a:pt x="15708" y="19137"/>
                    </a:lnTo>
                    <a:lnTo>
                      <a:pt x="15776" y="19137"/>
                    </a:lnTo>
                    <a:lnTo>
                      <a:pt x="15814" y="18947"/>
                    </a:lnTo>
                    <a:lnTo>
                      <a:pt x="15930" y="18947"/>
                    </a:lnTo>
                    <a:lnTo>
                      <a:pt x="15930" y="18758"/>
                    </a:lnTo>
                    <a:lnTo>
                      <a:pt x="15945" y="18758"/>
                    </a:lnTo>
                    <a:lnTo>
                      <a:pt x="15945" y="18568"/>
                    </a:lnTo>
                    <a:lnTo>
                      <a:pt x="15974" y="18568"/>
                    </a:lnTo>
                    <a:lnTo>
                      <a:pt x="15945" y="18947"/>
                    </a:lnTo>
                    <a:lnTo>
                      <a:pt x="15993" y="19137"/>
                    </a:lnTo>
                    <a:lnTo>
                      <a:pt x="16063" y="19326"/>
                    </a:lnTo>
                    <a:lnTo>
                      <a:pt x="16144" y="19516"/>
                    </a:lnTo>
                    <a:lnTo>
                      <a:pt x="16293" y="19516"/>
                    </a:lnTo>
                    <a:lnTo>
                      <a:pt x="16315" y="19326"/>
                    </a:lnTo>
                    <a:lnTo>
                      <a:pt x="16330" y="19516"/>
                    </a:lnTo>
                    <a:lnTo>
                      <a:pt x="16330" y="19326"/>
                    </a:lnTo>
                    <a:lnTo>
                      <a:pt x="16385" y="19137"/>
                    </a:lnTo>
                    <a:lnTo>
                      <a:pt x="16439" y="19137"/>
                    </a:lnTo>
                    <a:lnTo>
                      <a:pt x="16490" y="18947"/>
                    </a:lnTo>
                    <a:lnTo>
                      <a:pt x="16552" y="18947"/>
                    </a:lnTo>
                    <a:lnTo>
                      <a:pt x="16566" y="18758"/>
                    </a:lnTo>
                    <a:lnTo>
                      <a:pt x="16581" y="18758"/>
                    </a:lnTo>
                    <a:lnTo>
                      <a:pt x="16670" y="18568"/>
                    </a:lnTo>
                    <a:lnTo>
                      <a:pt x="16670" y="18947"/>
                    </a:lnTo>
                    <a:lnTo>
                      <a:pt x="16685" y="19137"/>
                    </a:lnTo>
                    <a:lnTo>
                      <a:pt x="16700" y="19137"/>
                    </a:lnTo>
                    <a:lnTo>
                      <a:pt x="16714" y="19326"/>
                    </a:lnTo>
                    <a:lnTo>
                      <a:pt x="16759" y="19326"/>
                    </a:lnTo>
                    <a:lnTo>
                      <a:pt x="16783" y="19516"/>
                    </a:lnTo>
                    <a:lnTo>
                      <a:pt x="16838" y="19705"/>
                    </a:lnTo>
                    <a:lnTo>
                      <a:pt x="16862" y="19895"/>
                    </a:lnTo>
                    <a:lnTo>
                      <a:pt x="16981" y="19895"/>
                    </a:lnTo>
                    <a:lnTo>
                      <a:pt x="16996" y="20084"/>
                    </a:lnTo>
                    <a:lnTo>
                      <a:pt x="16981" y="20274"/>
                    </a:lnTo>
                    <a:lnTo>
                      <a:pt x="17025" y="20274"/>
                    </a:lnTo>
                    <a:lnTo>
                      <a:pt x="17055" y="20084"/>
                    </a:lnTo>
                    <a:lnTo>
                      <a:pt x="17011" y="19895"/>
                    </a:lnTo>
                    <a:lnTo>
                      <a:pt x="17055" y="19705"/>
                    </a:lnTo>
                    <a:lnTo>
                      <a:pt x="17070" y="19705"/>
                    </a:lnTo>
                    <a:lnTo>
                      <a:pt x="17137" y="19516"/>
                    </a:lnTo>
                    <a:lnTo>
                      <a:pt x="17205" y="19326"/>
                    </a:lnTo>
                    <a:lnTo>
                      <a:pt x="17276" y="19326"/>
                    </a:lnTo>
                    <a:lnTo>
                      <a:pt x="17351" y="19705"/>
                    </a:lnTo>
                    <a:lnTo>
                      <a:pt x="17367" y="19895"/>
                    </a:lnTo>
                    <a:lnTo>
                      <a:pt x="17455" y="19895"/>
                    </a:lnTo>
                    <a:lnTo>
                      <a:pt x="17466" y="20084"/>
                    </a:lnTo>
                    <a:lnTo>
                      <a:pt x="17477" y="20084"/>
                    </a:lnTo>
                    <a:lnTo>
                      <a:pt x="17499" y="20463"/>
                    </a:lnTo>
                    <a:lnTo>
                      <a:pt x="17484" y="20463"/>
                    </a:lnTo>
                    <a:lnTo>
                      <a:pt x="17498" y="20653"/>
                    </a:lnTo>
                    <a:lnTo>
                      <a:pt x="17530" y="20842"/>
                    </a:lnTo>
                    <a:lnTo>
                      <a:pt x="17544" y="21032"/>
                    </a:lnTo>
                    <a:lnTo>
                      <a:pt x="17432" y="21032"/>
                    </a:lnTo>
                    <a:lnTo>
                      <a:pt x="17410" y="20842"/>
                    </a:lnTo>
                    <a:lnTo>
                      <a:pt x="17262" y="20842"/>
                    </a:lnTo>
                    <a:lnTo>
                      <a:pt x="17156" y="20691"/>
                    </a:lnTo>
                    <a:lnTo>
                      <a:pt x="17173" y="20842"/>
                    </a:lnTo>
                    <a:lnTo>
                      <a:pt x="17196" y="20842"/>
                    </a:lnTo>
                    <a:lnTo>
                      <a:pt x="17218" y="21032"/>
                    </a:lnTo>
                    <a:lnTo>
                      <a:pt x="17203" y="21221"/>
                    </a:lnTo>
                    <a:lnTo>
                      <a:pt x="17245" y="21032"/>
                    </a:lnTo>
                    <a:lnTo>
                      <a:pt x="17377" y="21032"/>
                    </a:lnTo>
                    <a:lnTo>
                      <a:pt x="17410" y="21600"/>
                    </a:lnTo>
                    <a:lnTo>
                      <a:pt x="17491" y="21411"/>
                    </a:lnTo>
                    <a:lnTo>
                      <a:pt x="17575" y="21221"/>
                    </a:lnTo>
                    <a:lnTo>
                      <a:pt x="17766" y="21221"/>
                    </a:lnTo>
                    <a:lnTo>
                      <a:pt x="17766" y="21032"/>
                    </a:lnTo>
                    <a:lnTo>
                      <a:pt x="17751" y="20842"/>
                    </a:lnTo>
                    <a:lnTo>
                      <a:pt x="17677" y="20842"/>
                    </a:lnTo>
                    <a:lnTo>
                      <a:pt x="17692" y="20653"/>
                    </a:lnTo>
                    <a:lnTo>
                      <a:pt x="17731" y="20653"/>
                    </a:lnTo>
                    <a:lnTo>
                      <a:pt x="17786" y="20463"/>
                    </a:lnTo>
                    <a:lnTo>
                      <a:pt x="17721" y="20463"/>
                    </a:lnTo>
                    <a:lnTo>
                      <a:pt x="17736" y="20274"/>
                    </a:lnTo>
                    <a:lnTo>
                      <a:pt x="17751" y="20274"/>
                    </a:lnTo>
                    <a:lnTo>
                      <a:pt x="17766" y="20084"/>
                    </a:lnTo>
                    <a:lnTo>
                      <a:pt x="17780" y="20084"/>
                    </a:lnTo>
                    <a:lnTo>
                      <a:pt x="17795" y="20274"/>
                    </a:lnTo>
                    <a:lnTo>
                      <a:pt x="17825" y="20274"/>
                    </a:lnTo>
                    <a:lnTo>
                      <a:pt x="17825" y="20463"/>
                    </a:lnTo>
                    <a:lnTo>
                      <a:pt x="17988" y="20463"/>
                    </a:lnTo>
                    <a:lnTo>
                      <a:pt x="18047" y="20274"/>
                    </a:lnTo>
                    <a:lnTo>
                      <a:pt x="18062" y="20274"/>
                    </a:lnTo>
                    <a:lnTo>
                      <a:pt x="18062" y="20084"/>
                    </a:lnTo>
                    <a:lnTo>
                      <a:pt x="18145" y="20084"/>
                    </a:lnTo>
                    <a:lnTo>
                      <a:pt x="18210" y="20274"/>
                    </a:lnTo>
                    <a:lnTo>
                      <a:pt x="18264" y="20274"/>
                    </a:lnTo>
                    <a:lnTo>
                      <a:pt x="18299" y="20653"/>
                    </a:lnTo>
                    <a:lnTo>
                      <a:pt x="18310" y="20463"/>
                    </a:lnTo>
                    <a:lnTo>
                      <a:pt x="18323" y="20274"/>
                    </a:lnTo>
                    <a:lnTo>
                      <a:pt x="18338" y="20084"/>
                    </a:lnTo>
                    <a:lnTo>
                      <a:pt x="18358" y="19705"/>
                    </a:lnTo>
                    <a:lnTo>
                      <a:pt x="18396" y="19895"/>
                    </a:lnTo>
                    <a:lnTo>
                      <a:pt x="18441" y="19895"/>
                    </a:lnTo>
                    <a:lnTo>
                      <a:pt x="18489" y="20084"/>
                    </a:lnTo>
                    <a:lnTo>
                      <a:pt x="18535" y="20084"/>
                    </a:lnTo>
                    <a:lnTo>
                      <a:pt x="18547" y="20274"/>
                    </a:lnTo>
                    <a:lnTo>
                      <a:pt x="18560" y="20463"/>
                    </a:lnTo>
                    <a:lnTo>
                      <a:pt x="18575" y="20653"/>
                    </a:lnTo>
                    <a:lnTo>
                      <a:pt x="18595" y="20842"/>
                    </a:lnTo>
                    <a:lnTo>
                      <a:pt x="18659" y="20653"/>
                    </a:lnTo>
                    <a:lnTo>
                      <a:pt x="18782" y="20463"/>
                    </a:lnTo>
                    <a:lnTo>
                      <a:pt x="18832" y="20463"/>
                    </a:lnTo>
                    <a:lnTo>
                      <a:pt x="19098" y="21032"/>
                    </a:lnTo>
                    <a:lnTo>
                      <a:pt x="19320" y="21032"/>
                    </a:lnTo>
                    <a:lnTo>
                      <a:pt x="19350" y="20842"/>
                    </a:lnTo>
                    <a:lnTo>
                      <a:pt x="19335" y="20842"/>
                    </a:lnTo>
                    <a:lnTo>
                      <a:pt x="19365" y="20653"/>
                    </a:lnTo>
                    <a:lnTo>
                      <a:pt x="19379" y="20653"/>
                    </a:lnTo>
                    <a:lnTo>
                      <a:pt x="19378" y="20539"/>
                    </a:lnTo>
                    <a:lnTo>
                      <a:pt x="19373" y="20463"/>
                    </a:lnTo>
                    <a:lnTo>
                      <a:pt x="19365" y="20274"/>
                    </a:lnTo>
                    <a:lnTo>
                      <a:pt x="19373" y="20463"/>
                    </a:lnTo>
                    <a:lnTo>
                      <a:pt x="20046" y="20463"/>
                    </a:lnTo>
                    <a:lnTo>
                      <a:pt x="20037" y="20274"/>
                    </a:lnTo>
                    <a:lnTo>
                      <a:pt x="20025" y="20084"/>
                    </a:lnTo>
                    <a:lnTo>
                      <a:pt x="20016" y="19895"/>
                    </a:lnTo>
                    <a:lnTo>
                      <a:pt x="20046" y="19895"/>
                    </a:lnTo>
                    <a:lnTo>
                      <a:pt x="20060" y="20084"/>
                    </a:lnTo>
                    <a:lnTo>
                      <a:pt x="20075" y="20084"/>
                    </a:lnTo>
                    <a:lnTo>
                      <a:pt x="20090" y="19895"/>
                    </a:lnTo>
                    <a:lnTo>
                      <a:pt x="20060" y="19895"/>
                    </a:lnTo>
                    <a:lnTo>
                      <a:pt x="20060" y="19705"/>
                    </a:lnTo>
                    <a:lnTo>
                      <a:pt x="20031" y="19705"/>
                    </a:lnTo>
                    <a:lnTo>
                      <a:pt x="20031" y="19516"/>
                    </a:lnTo>
                    <a:lnTo>
                      <a:pt x="20046" y="19516"/>
                    </a:lnTo>
                    <a:lnTo>
                      <a:pt x="20046" y="19705"/>
                    </a:lnTo>
                    <a:lnTo>
                      <a:pt x="20060" y="19516"/>
                    </a:lnTo>
                    <a:lnTo>
                      <a:pt x="20060" y="19705"/>
                    </a:lnTo>
                    <a:lnTo>
                      <a:pt x="20120" y="19705"/>
                    </a:lnTo>
                    <a:lnTo>
                      <a:pt x="20120" y="19895"/>
                    </a:lnTo>
                    <a:lnTo>
                      <a:pt x="20164" y="19895"/>
                    </a:lnTo>
                    <a:lnTo>
                      <a:pt x="20164" y="19516"/>
                    </a:lnTo>
                    <a:lnTo>
                      <a:pt x="20179" y="19326"/>
                    </a:lnTo>
                    <a:lnTo>
                      <a:pt x="20179" y="18947"/>
                    </a:lnTo>
                    <a:lnTo>
                      <a:pt x="20194" y="18947"/>
                    </a:lnTo>
                    <a:lnTo>
                      <a:pt x="20194" y="19137"/>
                    </a:lnTo>
                    <a:lnTo>
                      <a:pt x="20312" y="19137"/>
                    </a:lnTo>
                    <a:lnTo>
                      <a:pt x="20327" y="18947"/>
                    </a:lnTo>
                    <a:lnTo>
                      <a:pt x="20342" y="18947"/>
                    </a:lnTo>
                    <a:lnTo>
                      <a:pt x="20364" y="18758"/>
                    </a:lnTo>
                    <a:lnTo>
                      <a:pt x="20384" y="18758"/>
                    </a:lnTo>
                    <a:lnTo>
                      <a:pt x="20402" y="18568"/>
                    </a:lnTo>
                    <a:lnTo>
                      <a:pt x="20416" y="18379"/>
                    </a:lnTo>
                    <a:lnTo>
                      <a:pt x="20393" y="18379"/>
                    </a:lnTo>
                    <a:lnTo>
                      <a:pt x="20349" y="18189"/>
                    </a:lnTo>
                    <a:lnTo>
                      <a:pt x="20327" y="18189"/>
                    </a:lnTo>
                    <a:lnTo>
                      <a:pt x="20327" y="18000"/>
                    </a:lnTo>
                    <a:lnTo>
                      <a:pt x="20325" y="18000"/>
                    </a:lnTo>
                    <a:lnTo>
                      <a:pt x="20321" y="17811"/>
                    </a:lnTo>
                    <a:lnTo>
                      <a:pt x="20312" y="17621"/>
                    </a:lnTo>
                    <a:lnTo>
                      <a:pt x="20312" y="18379"/>
                    </a:lnTo>
                    <a:lnTo>
                      <a:pt x="20297" y="18379"/>
                    </a:lnTo>
                    <a:lnTo>
                      <a:pt x="20300" y="18568"/>
                    </a:lnTo>
                    <a:lnTo>
                      <a:pt x="20284" y="18758"/>
                    </a:lnTo>
                    <a:lnTo>
                      <a:pt x="20179" y="18758"/>
                    </a:lnTo>
                    <a:lnTo>
                      <a:pt x="20179" y="18568"/>
                    </a:lnTo>
                    <a:lnTo>
                      <a:pt x="20164" y="18568"/>
                    </a:lnTo>
                    <a:lnTo>
                      <a:pt x="20223" y="18379"/>
                    </a:lnTo>
                    <a:lnTo>
                      <a:pt x="20253" y="18000"/>
                    </a:lnTo>
                    <a:lnTo>
                      <a:pt x="20282" y="18000"/>
                    </a:lnTo>
                    <a:lnTo>
                      <a:pt x="20297" y="18189"/>
                    </a:lnTo>
                    <a:lnTo>
                      <a:pt x="20312" y="18189"/>
                    </a:lnTo>
                    <a:lnTo>
                      <a:pt x="20312" y="17621"/>
                    </a:lnTo>
                    <a:lnTo>
                      <a:pt x="20281" y="17621"/>
                    </a:lnTo>
                    <a:lnTo>
                      <a:pt x="20225" y="17432"/>
                    </a:lnTo>
                    <a:lnTo>
                      <a:pt x="20297" y="17432"/>
                    </a:lnTo>
                    <a:lnTo>
                      <a:pt x="20312" y="17242"/>
                    </a:lnTo>
                    <a:lnTo>
                      <a:pt x="20327" y="17242"/>
                    </a:lnTo>
                    <a:lnTo>
                      <a:pt x="20356" y="17053"/>
                    </a:lnTo>
                    <a:lnTo>
                      <a:pt x="20392" y="16863"/>
                    </a:lnTo>
                    <a:lnTo>
                      <a:pt x="20519" y="16863"/>
                    </a:lnTo>
                    <a:lnTo>
                      <a:pt x="20519" y="16674"/>
                    </a:lnTo>
                    <a:lnTo>
                      <a:pt x="20534" y="16674"/>
                    </a:lnTo>
                    <a:lnTo>
                      <a:pt x="20549" y="16863"/>
                    </a:lnTo>
                    <a:lnTo>
                      <a:pt x="20534" y="16863"/>
                    </a:lnTo>
                    <a:lnTo>
                      <a:pt x="20556" y="17053"/>
                    </a:lnTo>
                    <a:lnTo>
                      <a:pt x="20594" y="17053"/>
                    </a:lnTo>
                    <a:lnTo>
                      <a:pt x="20608" y="17242"/>
                    </a:lnTo>
                    <a:lnTo>
                      <a:pt x="20673" y="17242"/>
                    </a:lnTo>
                    <a:lnTo>
                      <a:pt x="20702" y="17053"/>
                    </a:lnTo>
                    <a:lnTo>
                      <a:pt x="20826" y="17053"/>
                    </a:lnTo>
                    <a:lnTo>
                      <a:pt x="21026" y="17242"/>
                    </a:lnTo>
                    <a:lnTo>
                      <a:pt x="21126" y="17242"/>
                    </a:lnTo>
                    <a:lnTo>
                      <a:pt x="21141" y="17053"/>
                    </a:lnTo>
                    <a:lnTo>
                      <a:pt x="21156" y="17053"/>
                    </a:lnTo>
                    <a:lnTo>
                      <a:pt x="21171" y="16863"/>
                    </a:lnTo>
                    <a:lnTo>
                      <a:pt x="21052" y="16863"/>
                    </a:lnTo>
                    <a:lnTo>
                      <a:pt x="21083" y="16674"/>
                    </a:lnTo>
                    <a:lnTo>
                      <a:pt x="21108" y="16674"/>
                    </a:lnTo>
                    <a:lnTo>
                      <a:pt x="21127" y="16484"/>
                    </a:lnTo>
                    <a:lnTo>
                      <a:pt x="21126" y="16484"/>
                    </a:lnTo>
                    <a:lnTo>
                      <a:pt x="21126" y="16295"/>
                    </a:lnTo>
                    <a:lnTo>
                      <a:pt x="21111" y="16295"/>
                    </a:lnTo>
                    <a:lnTo>
                      <a:pt x="21147" y="16105"/>
                    </a:lnTo>
                    <a:lnTo>
                      <a:pt x="21185" y="16105"/>
                    </a:lnTo>
                    <a:lnTo>
                      <a:pt x="21224" y="15916"/>
                    </a:lnTo>
                    <a:lnTo>
                      <a:pt x="21260" y="15726"/>
                    </a:lnTo>
                    <a:lnTo>
                      <a:pt x="21274" y="15726"/>
                    </a:lnTo>
                    <a:lnTo>
                      <a:pt x="21296" y="15537"/>
                    </a:lnTo>
                    <a:lnTo>
                      <a:pt x="21317" y="15347"/>
                    </a:lnTo>
                    <a:lnTo>
                      <a:pt x="21335" y="15158"/>
                    </a:lnTo>
                    <a:lnTo>
                      <a:pt x="21348" y="14968"/>
                    </a:lnTo>
                    <a:lnTo>
                      <a:pt x="21378" y="14968"/>
                    </a:lnTo>
                    <a:lnTo>
                      <a:pt x="21378" y="14779"/>
                    </a:lnTo>
                    <a:lnTo>
                      <a:pt x="21393" y="14779"/>
                    </a:lnTo>
                    <a:lnTo>
                      <a:pt x="21408" y="14589"/>
                    </a:lnTo>
                    <a:lnTo>
                      <a:pt x="21393" y="14589"/>
                    </a:lnTo>
                    <a:lnTo>
                      <a:pt x="21382" y="14400"/>
                    </a:lnTo>
                    <a:lnTo>
                      <a:pt x="21372" y="14400"/>
                    </a:lnTo>
                    <a:lnTo>
                      <a:pt x="21366" y="14211"/>
                    </a:lnTo>
                    <a:lnTo>
                      <a:pt x="21363" y="14021"/>
                    </a:lnTo>
                    <a:lnTo>
                      <a:pt x="21365" y="13832"/>
                    </a:lnTo>
                    <a:lnTo>
                      <a:pt x="21376" y="13453"/>
                    </a:lnTo>
                    <a:lnTo>
                      <a:pt x="21378" y="13263"/>
                    </a:lnTo>
                    <a:lnTo>
                      <a:pt x="21348" y="13263"/>
                    </a:lnTo>
                    <a:lnTo>
                      <a:pt x="21348" y="13074"/>
                    </a:lnTo>
                    <a:lnTo>
                      <a:pt x="21319" y="13263"/>
                    </a:lnTo>
                    <a:lnTo>
                      <a:pt x="21274" y="13263"/>
                    </a:lnTo>
                    <a:lnTo>
                      <a:pt x="21274" y="13074"/>
                    </a:lnTo>
                    <a:lnTo>
                      <a:pt x="21289" y="13074"/>
                    </a:lnTo>
                    <a:lnTo>
                      <a:pt x="21289" y="12884"/>
                    </a:lnTo>
                    <a:lnTo>
                      <a:pt x="21304" y="12884"/>
                    </a:lnTo>
                    <a:lnTo>
                      <a:pt x="21304" y="13074"/>
                    </a:lnTo>
                    <a:lnTo>
                      <a:pt x="21319" y="12884"/>
                    </a:lnTo>
                    <a:lnTo>
                      <a:pt x="21334" y="13074"/>
                    </a:lnTo>
                    <a:lnTo>
                      <a:pt x="21378" y="13074"/>
                    </a:lnTo>
                    <a:lnTo>
                      <a:pt x="21378" y="13263"/>
                    </a:lnTo>
                    <a:lnTo>
                      <a:pt x="21541" y="13263"/>
                    </a:lnTo>
                    <a:lnTo>
                      <a:pt x="21538" y="13074"/>
                    </a:lnTo>
                    <a:lnTo>
                      <a:pt x="21528" y="12884"/>
                    </a:lnTo>
                    <a:lnTo>
                      <a:pt x="21526" y="12695"/>
                    </a:lnTo>
                    <a:lnTo>
                      <a:pt x="21504" y="12505"/>
                    </a:lnTo>
                    <a:lnTo>
                      <a:pt x="21480" y="12505"/>
                    </a:lnTo>
                    <a:lnTo>
                      <a:pt x="21453" y="12316"/>
                    </a:lnTo>
                    <a:lnTo>
                      <a:pt x="21422" y="12126"/>
                    </a:lnTo>
                    <a:lnTo>
                      <a:pt x="21496" y="12126"/>
                    </a:lnTo>
                    <a:lnTo>
                      <a:pt x="21529" y="11937"/>
                    </a:lnTo>
                    <a:lnTo>
                      <a:pt x="21559" y="11747"/>
                    </a:lnTo>
                    <a:lnTo>
                      <a:pt x="21584" y="11558"/>
                    </a:lnTo>
                    <a:lnTo>
                      <a:pt x="21600" y="113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01" name="Forma"/>
              <p:cNvSpPr/>
              <p:nvPr/>
            </p:nvSpPr>
            <p:spPr>
              <a:xfrm>
                <a:off x="64947" y="0"/>
                <a:ext cx="5833340" cy="1435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4" y="19497"/>
                    </a:moveTo>
                    <a:lnTo>
                      <a:pt x="1804" y="19497"/>
                    </a:lnTo>
                    <a:lnTo>
                      <a:pt x="1789" y="19688"/>
                    </a:lnTo>
                    <a:lnTo>
                      <a:pt x="1864" y="19688"/>
                    </a:lnTo>
                    <a:lnTo>
                      <a:pt x="1864" y="19497"/>
                    </a:lnTo>
                    <a:close/>
                    <a:moveTo>
                      <a:pt x="1864" y="18578"/>
                    </a:moveTo>
                    <a:lnTo>
                      <a:pt x="1849" y="18578"/>
                    </a:lnTo>
                    <a:lnTo>
                      <a:pt x="1849" y="18638"/>
                    </a:lnTo>
                    <a:lnTo>
                      <a:pt x="1864" y="18578"/>
                    </a:lnTo>
                    <a:close/>
                    <a:moveTo>
                      <a:pt x="1994" y="19659"/>
                    </a:moveTo>
                    <a:lnTo>
                      <a:pt x="1984" y="19497"/>
                    </a:lnTo>
                    <a:lnTo>
                      <a:pt x="1920" y="19497"/>
                    </a:lnTo>
                    <a:lnTo>
                      <a:pt x="1943" y="19688"/>
                    </a:lnTo>
                    <a:lnTo>
                      <a:pt x="1988" y="19688"/>
                    </a:lnTo>
                    <a:lnTo>
                      <a:pt x="1994" y="19659"/>
                    </a:lnTo>
                    <a:close/>
                    <a:moveTo>
                      <a:pt x="2014" y="18924"/>
                    </a:moveTo>
                    <a:lnTo>
                      <a:pt x="1969" y="18924"/>
                    </a:lnTo>
                    <a:lnTo>
                      <a:pt x="1969" y="18733"/>
                    </a:lnTo>
                    <a:lnTo>
                      <a:pt x="1954" y="18924"/>
                    </a:lnTo>
                    <a:lnTo>
                      <a:pt x="1954" y="19115"/>
                    </a:lnTo>
                    <a:lnTo>
                      <a:pt x="1939" y="19115"/>
                    </a:lnTo>
                    <a:lnTo>
                      <a:pt x="1924" y="18924"/>
                    </a:lnTo>
                    <a:lnTo>
                      <a:pt x="1892" y="18924"/>
                    </a:lnTo>
                    <a:lnTo>
                      <a:pt x="1881" y="19306"/>
                    </a:lnTo>
                    <a:lnTo>
                      <a:pt x="1879" y="19497"/>
                    </a:lnTo>
                    <a:lnTo>
                      <a:pt x="1920" y="19497"/>
                    </a:lnTo>
                    <a:lnTo>
                      <a:pt x="1909" y="19306"/>
                    </a:lnTo>
                    <a:lnTo>
                      <a:pt x="1940" y="19306"/>
                    </a:lnTo>
                    <a:lnTo>
                      <a:pt x="1998" y="19115"/>
                    </a:lnTo>
                    <a:lnTo>
                      <a:pt x="2014" y="19115"/>
                    </a:lnTo>
                    <a:lnTo>
                      <a:pt x="2014" y="18924"/>
                    </a:lnTo>
                    <a:close/>
                    <a:moveTo>
                      <a:pt x="2059" y="18542"/>
                    </a:moveTo>
                    <a:lnTo>
                      <a:pt x="2044" y="18350"/>
                    </a:lnTo>
                    <a:lnTo>
                      <a:pt x="2014" y="18350"/>
                    </a:lnTo>
                    <a:lnTo>
                      <a:pt x="2014" y="18542"/>
                    </a:lnTo>
                    <a:lnTo>
                      <a:pt x="2059" y="18542"/>
                    </a:lnTo>
                    <a:close/>
                    <a:moveTo>
                      <a:pt x="2074" y="19115"/>
                    </a:moveTo>
                    <a:lnTo>
                      <a:pt x="2059" y="18924"/>
                    </a:lnTo>
                    <a:lnTo>
                      <a:pt x="2059" y="19115"/>
                    </a:lnTo>
                    <a:lnTo>
                      <a:pt x="2074" y="19115"/>
                    </a:lnTo>
                    <a:close/>
                    <a:moveTo>
                      <a:pt x="2615" y="20071"/>
                    </a:moveTo>
                    <a:lnTo>
                      <a:pt x="2575" y="19816"/>
                    </a:lnTo>
                    <a:lnTo>
                      <a:pt x="2570" y="19880"/>
                    </a:lnTo>
                    <a:lnTo>
                      <a:pt x="2510" y="19880"/>
                    </a:lnTo>
                    <a:lnTo>
                      <a:pt x="2525" y="20071"/>
                    </a:lnTo>
                    <a:lnTo>
                      <a:pt x="2510" y="20071"/>
                    </a:lnTo>
                    <a:lnTo>
                      <a:pt x="2495" y="20262"/>
                    </a:lnTo>
                    <a:lnTo>
                      <a:pt x="2555" y="20262"/>
                    </a:lnTo>
                    <a:lnTo>
                      <a:pt x="2570" y="20071"/>
                    </a:lnTo>
                    <a:lnTo>
                      <a:pt x="2615" y="20071"/>
                    </a:lnTo>
                    <a:close/>
                    <a:moveTo>
                      <a:pt x="2901" y="20644"/>
                    </a:moveTo>
                    <a:lnTo>
                      <a:pt x="2833" y="20262"/>
                    </a:lnTo>
                    <a:lnTo>
                      <a:pt x="2800" y="20071"/>
                    </a:lnTo>
                    <a:lnTo>
                      <a:pt x="2766" y="20071"/>
                    </a:lnTo>
                    <a:lnTo>
                      <a:pt x="2766" y="20453"/>
                    </a:lnTo>
                    <a:lnTo>
                      <a:pt x="2721" y="20453"/>
                    </a:lnTo>
                    <a:lnTo>
                      <a:pt x="2736" y="20262"/>
                    </a:lnTo>
                    <a:lnTo>
                      <a:pt x="2766" y="20262"/>
                    </a:lnTo>
                    <a:lnTo>
                      <a:pt x="2766" y="20071"/>
                    </a:lnTo>
                    <a:lnTo>
                      <a:pt x="2721" y="20071"/>
                    </a:lnTo>
                    <a:lnTo>
                      <a:pt x="2721" y="20262"/>
                    </a:lnTo>
                    <a:lnTo>
                      <a:pt x="2680" y="20453"/>
                    </a:lnTo>
                    <a:lnTo>
                      <a:pt x="2585" y="20453"/>
                    </a:lnTo>
                    <a:lnTo>
                      <a:pt x="2587" y="20644"/>
                    </a:lnTo>
                    <a:lnTo>
                      <a:pt x="2612" y="20835"/>
                    </a:lnTo>
                    <a:lnTo>
                      <a:pt x="2653" y="20835"/>
                    </a:lnTo>
                    <a:lnTo>
                      <a:pt x="2706" y="20644"/>
                    </a:lnTo>
                    <a:lnTo>
                      <a:pt x="2811" y="20644"/>
                    </a:lnTo>
                    <a:lnTo>
                      <a:pt x="2791" y="20835"/>
                    </a:lnTo>
                    <a:lnTo>
                      <a:pt x="2775" y="20835"/>
                    </a:lnTo>
                    <a:lnTo>
                      <a:pt x="2762" y="21027"/>
                    </a:lnTo>
                    <a:lnTo>
                      <a:pt x="2781" y="21027"/>
                    </a:lnTo>
                    <a:lnTo>
                      <a:pt x="2901" y="20644"/>
                    </a:lnTo>
                    <a:close/>
                    <a:moveTo>
                      <a:pt x="3382" y="16248"/>
                    </a:moveTo>
                    <a:lnTo>
                      <a:pt x="3352" y="16248"/>
                    </a:lnTo>
                    <a:lnTo>
                      <a:pt x="3322" y="16057"/>
                    </a:lnTo>
                    <a:lnTo>
                      <a:pt x="3292" y="16057"/>
                    </a:lnTo>
                    <a:lnTo>
                      <a:pt x="3292" y="16248"/>
                    </a:lnTo>
                    <a:lnTo>
                      <a:pt x="3307" y="16248"/>
                    </a:lnTo>
                    <a:lnTo>
                      <a:pt x="3307" y="16439"/>
                    </a:lnTo>
                    <a:lnTo>
                      <a:pt x="3382" y="16439"/>
                    </a:lnTo>
                    <a:lnTo>
                      <a:pt x="3382" y="16248"/>
                    </a:lnTo>
                    <a:close/>
                    <a:moveTo>
                      <a:pt x="3427" y="20347"/>
                    </a:moveTo>
                    <a:lnTo>
                      <a:pt x="3407" y="20246"/>
                    </a:lnTo>
                    <a:lnTo>
                      <a:pt x="3372" y="20021"/>
                    </a:lnTo>
                    <a:lnTo>
                      <a:pt x="3352" y="19920"/>
                    </a:lnTo>
                    <a:lnTo>
                      <a:pt x="3322" y="19920"/>
                    </a:lnTo>
                    <a:lnTo>
                      <a:pt x="3307" y="19981"/>
                    </a:lnTo>
                    <a:lnTo>
                      <a:pt x="3332" y="20118"/>
                    </a:lnTo>
                    <a:lnTo>
                      <a:pt x="3387" y="20393"/>
                    </a:lnTo>
                    <a:lnTo>
                      <a:pt x="3412" y="20530"/>
                    </a:lnTo>
                    <a:lnTo>
                      <a:pt x="3412" y="20408"/>
                    </a:lnTo>
                    <a:lnTo>
                      <a:pt x="3427" y="20347"/>
                    </a:lnTo>
                    <a:close/>
                    <a:moveTo>
                      <a:pt x="3532" y="16057"/>
                    </a:moveTo>
                    <a:lnTo>
                      <a:pt x="3487" y="15865"/>
                    </a:lnTo>
                    <a:lnTo>
                      <a:pt x="3517" y="16057"/>
                    </a:lnTo>
                    <a:lnTo>
                      <a:pt x="3532" y="16057"/>
                    </a:lnTo>
                    <a:close/>
                    <a:moveTo>
                      <a:pt x="3668" y="16630"/>
                    </a:moveTo>
                    <a:lnTo>
                      <a:pt x="3653" y="16630"/>
                    </a:lnTo>
                    <a:lnTo>
                      <a:pt x="3638" y="16821"/>
                    </a:lnTo>
                    <a:lnTo>
                      <a:pt x="3653" y="16821"/>
                    </a:lnTo>
                    <a:lnTo>
                      <a:pt x="3668" y="16630"/>
                    </a:lnTo>
                    <a:close/>
                    <a:moveTo>
                      <a:pt x="3716" y="17395"/>
                    </a:moveTo>
                    <a:lnTo>
                      <a:pt x="3713" y="17012"/>
                    </a:lnTo>
                    <a:lnTo>
                      <a:pt x="3713" y="17204"/>
                    </a:lnTo>
                    <a:lnTo>
                      <a:pt x="3654" y="17204"/>
                    </a:lnTo>
                    <a:lnTo>
                      <a:pt x="3690" y="17395"/>
                    </a:lnTo>
                    <a:lnTo>
                      <a:pt x="3716" y="17395"/>
                    </a:lnTo>
                    <a:close/>
                    <a:moveTo>
                      <a:pt x="3728" y="15466"/>
                    </a:moveTo>
                    <a:lnTo>
                      <a:pt x="3698" y="15466"/>
                    </a:lnTo>
                    <a:lnTo>
                      <a:pt x="3683" y="15405"/>
                    </a:lnTo>
                    <a:lnTo>
                      <a:pt x="3653" y="15405"/>
                    </a:lnTo>
                    <a:lnTo>
                      <a:pt x="3653" y="15527"/>
                    </a:lnTo>
                    <a:lnTo>
                      <a:pt x="3638" y="15649"/>
                    </a:lnTo>
                    <a:lnTo>
                      <a:pt x="3653" y="15649"/>
                    </a:lnTo>
                    <a:lnTo>
                      <a:pt x="3668" y="15710"/>
                    </a:lnTo>
                    <a:lnTo>
                      <a:pt x="3683" y="15710"/>
                    </a:lnTo>
                    <a:lnTo>
                      <a:pt x="3698" y="15649"/>
                    </a:lnTo>
                    <a:lnTo>
                      <a:pt x="3713" y="15649"/>
                    </a:lnTo>
                    <a:lnTo>
                      <a:pt x="3713" y="15527"/>
                    </a:lnTo>
                    <a:lnTo>
                      <a:pt x="3728" y="15466"/>
                    </a:lnTo>
                    <a:close/>
                    <a:moveTo>
                      <a:pt x="3788" y="16821"/>
                    </a:moveTo>
                    <a:lnTo>
                      <a:pt x="3773" y="16821"/>
                    </a:lnTo>
                    <a:lnTo>
                      <a:pt x="3773" y="16630"/>
                    </a:lnTo>
                    <a:lnTo>
                      <a:pt x="3743" y="16630"/>
                    </a:lnTo>
                    <a:lnTo>
                      <a:pt x="3728" y="16439"/>
                    </a:lnTo>
                    <a:lnTo>
                      <a:pt x="3687" y="16439"/>
                    </a:lnTo>
                    <a:lnTo>
                      <a:pt x="3677" y="16630"/>
                    </a:lnTo>
                    <a:lnTo>
                      <a:pt x="3670" y="16821"/>
                    </a:lnTo>
                    <a:lnTo>
                      <a:pt x="3683" y="16821"/>
                    </a:lnTo>
                    <a:lnTo>
                      <a:pt x="3683" y="17012"/>
                    </a:lnTo>
                    <a:lnTo>
                      <a:pt x="3788" y="17012"/>
                    </a:lnTo>
                    <a:lnTo>
                      <a:pt x="3788" y="16821"/>
                    </a:lnTo>
                    <a:close/>
                    <a:moveTo>
                      <a:pt x="3848" y="15292"/>
                    </a:moveTo>
                    <a:lnTo>
                      <a:pt x="3833" y="15292"/>
                    </a:lnTo>
                    <a:lnTo>
                      <a:pt x="3833" y="15483"/>
                    </a:lnTo>
                    <a:lnTo>
                      <a:pt x="3848" y="15483"/>
                    </a:lnTo>
                    <a:lnTo>
                      <a:pt x="3848" y="15292"/>
                    </a:lnTo>
                    <a:close/>
                    <a:moveTo>
                      <a:pt x="3978" y="15419"/>
                    </a:moveTo>
                    <a:lnTo>
                      <a:pt x="3968" y="15292"/>
                    </a:lnTo>
                    <a:lnTo>
                      <a:pt x="3953" y="15292"/>
                    </a:lnTo>
                    <a:lnTo>
                      <a:pt x="3953" y="15483"/>
                    </a:lnTo>
                    <a:lnTo>
                      <a:pt x="3968" y="15483"/>
                    </a:lnTo>
                    <a:lnTo>
                      <a:pt x="3978" y="15419"/>
                    </a:lnTo>
                    <a:close/>
                    <a:moveTo>
                      <a:pt x="4013" y="15292"/>
                    </a:moveTo>
                    <a:lnTo>
                      <a:pt x="3998" y="15292"/>
                    </a:lnTo>
                    <a:lnTo>
                      <a:pt x="3978" y="15419"/>
                    </a:lnTo>
                    <a:lnTo>
                      <a:pt x="3983" y="15483"/>
                    </a:lnTo>
                    <a:lnTo>
                      <a:pt x="4013" y="15483"/>
                    </a:lnTo>
                    <a:lnTo>
                      <a:pt x="4013" y="15292"/>
                    </a:lnTo>
                    <a:close/>
                    <a:moveTo>
                      <a:pt x="4089" y="15292"/>
                    </a:moveTo>
                    <a:lnTo>
                      <a:pt x="4028" y="15292"/>
                    </a:lnTo>
                    <a:lnTo>
                      <a:pt x="4013" y="15483"/>
                    </a:lnTo>
                    <a:lnTo>
                      <a:pt x="4089" y="15483"/>
                    </a:lnTo>
                    <a:lnTo>
                      <a:pt x="4089" y="15292"/>
                    </a:lnTo>
                    <a:close/>
                    <a:moveTo>
                      <a:pt x="4194" y="15865"/>
                    </a:moveTo>
                    <a:lnTo>
                      <a:pt x="4179" y="15674"/>
                    </a:lnTo>
                    <a:lnTo>
                      <a:pt x="4164" y="15674"/>
                    </a:lnTo>
                    <a:lnTo>
                      <a:pt x="4149" y="15865"/>
                    </a:lnTo>
                    <a:lnTo>
                      <a:pt x="4194" y="15865"/>
                    </a:lnTo>
                    <a:close/>
                    <a:moveTo>
                      <a:pt x="4239" y="20103"/>
                    </a:moveTo>
                    <a:lnTo>
                      <a:pt x="4209" y="20164"/>
                    </a:lnTo>
                    <a:lnTo>
                      <a:pt x="4224" y="20164"/>
                    </a:lnTo>
                    <a:lnTo>
                      <a:pt x="4239" y="20103"/>
                    </a:lnTo>
                    <a:close/>
                    <a:moveTo>
                      <a:pt x="4239" y="17204"/>
                    </a:moveTo>
                    <a:lnTo>
                      <a:pt x="4119" y="17204"/>
                    </a:lnTo>
                    <a:lnTo>
                      <a:pt x="4119" y="17395"/>
                    </a:lnTo>
                    <a:lnTo>
                      <a:pt x="4134" y="17586"/>
                    </a:lnTo>
                    <a:lnTo>
                      <a:pt x="4119" y="17777"/>
                    </a:lnTo>
                    <a:lnTo>
                      <a:pt x="4149" y="17777"/>
                    </a:lnTo>
                    <a:lnTo>
                      <a:pt x="4164" y="17968"/>
                    </a:lnTo>
                    <a:lnTo>
                      <a:pt x="4177" y="17777"/>
                    </a:lnTo>
                    <a:lnTo>
                      <a:pt x="4210" y="17586"/>
                    </a:lnTo>
                    <a:lnTo>
                      <a:pt x="4179" y="17586"/>
                    </a:lnTo>
                    <a:lnTo>
                      <a:pt x="4194" y="17395"/>
                    </a:lnTo>
                    <a:lnTo>
                      <a:pt x="4209" y="17395"/>
                    </a:lnTo>
                    <a:lnTo>
                      <a:pt x="4239" y="17204"/>
                    </a:lnTo>
                    <a:close/>
                    <a:moveTo>
                      <a:pt x="4359" y="15292"/>
                    </a:moveTo>
                    <a:lnTo>
                      <a:pt x="4348" y="15244"/>
                    </a:lnTo>
                    <a:lnTo>
                      <a:pt x="4344" y="15292"/>
                    </a:lnTo>
                    <a:lnTo>
                      <a:pt x="4359" y="15292"/>
                    </a:lnTo>
                    <a:close/>
                    <a:moveTo>
                      <a:pt x="4449" y="15292"/>
                    </a:moveTo>
                    <a:lnTo>
                      <a:pt x="4427" y="15292"/>
                    </a:lnTo>
                    <a:lnTo>
                      <a:pt x="4449" y="15483"/>
                    </a:lnTo>
                    <a:lnTo>
                      <a:pt x="4449" y="15292"/>
                    </a:lnTo>
                    <a:close/>
                    <a:moveTo>
                      <a:pt x="4464" y="15292"/>
                    </a:moveTo>
                    <a:lnTo>
                      <a:pt x="4449" y="15101"/>
                    </a:lnTo>
                    <a:lnTo>
                      <a:pt x="4449" y="15292"/>
                    </a:lnTo>
                    <a:lnTo>
                      <a:pt x="4464" y="15292"/>
                    </a:lnTo>
                    <a:close/>
                    <a:moveTo>
                      <a:pt x="4509" y="15483"/>
                    </a:moveTo>
                    <a:lnTo>
                      <a:pt x="4479" y="15483"/>
                    </a:lnTo>
                    <a:lnTo>
                      <a:pt x="4464" y="15674"/>
                    </a:lnTo>
                    <a:lnTo>
                      <a:pt x="4509" y="15674"/>
                    </a:lnTo>
                    <a:lnTo>
                      <a:pt x="4509" y="15483"/>
                    </a:lnTo>
                    <a:close/>
                    <a:moveTo>
                      <a:pt x="4600" y="17586"/>
                    </a:moveTo>
                    <a:lnTo>
                      <a:pt x="4585" y="17777"/>
                    </a:lnTo>
                    <a:lnTo>
                      <a:pt x="4600" y="17777"/>
                    </a:lnTo>
                    <a:lnTo>
                      <a:pt x="4600" y="17586"/>
                    </a:lnTo>
                    <a:close/>
                    <a:moveTo>
                      <a:pt x="4645" y="17777"/>
                    </a:moveTo>
                    <a:lnTo>
                      <a:pt x="4600" y="17777"/>
                    </a:lnTo>
                    <a:lnTo>
                      <a:pt x="4600" y="18151"/>
                    </a:lnTo>
                    <a:lnTo>
                      <a:pt x="4619" y="18036"/>
                    </a:lnTo>
                    <a:lnTo>
                      <a:pt x="4624" y="17968"/>
                    </a:lnTo>
                    <a:lnTo>
                      <a:pt x="4631" y="17968"/>
                    </a:lnTo>
                    <a:lnTo>
                      <a:pt x="4645" y="17777"/>
                    </a:lnTo>
                    <a:close/>
                    <a:moveTo>
                      <a:pt x="4720" y="17968"/>
                    </a:moveTo>
                    <a:lnTo>
                      <a:pt x="4690" y="17968"/>
                    </a:lnTo>
                    <a:lnTo>
                      <a:pt x="4675" y="17777"/>
                    </a:lnTo>
                    <a:lnTo>
                      <a:pt x="4660" y="17968"/>
                    </a:lnTo>
                    <a:lnTo>
                      <a:pt x="4631" y="17968"/>
                    </a:lnTo>
                    <a:lnTo>
                      <a:pt x="4619" y="18036"/>
                    </a:lnTo>
                    <a:lnTo>
                      <a:pt x="4611" y="18159"/>
                    </a:lnTo>
                    <a:lnTo>
                      <a:pt x="4600" y="18159"/>
                    </a:lnTo>
                    <a:lnTo>
                      <a:pt x="4600" y="18151"/>
                    </a:lnTo>
                    <a:lnTo>
                      <a:pt x="4598" y="18159"/>
                    </a:lnTo>
                    <a:lnTo>
                      <a:pt x="4570" y="18159"/>
                    </a:lnTo>
                    <a:lnTo>
                      <a:pt x="4554" y="17968"/>
                    </a:lnTo>
                    <a:lnTo>
                      <a:pt x="4539" y="17968"/>
                    </a:lnTo>
                    <a:lnTo>
                      <a:pt x="4539" y="17777"/>
                    </a:lnTo>
                    <a:lnTo>
                      <a:pt x="4524" y="17777"/>
                    </a:lnTo>
                    <a:lnTo>
                      <a:pt x="4464" y="17586"/>
                    </a:lnTo>
                    <a:lnTo>
                      <a:pt x="4284" y="17395"/>
                    </a:lnTo>
                    <a:lnTo>
                      <a:pt x="4269" y="17586"/>
                    </a:lnTo>
                    <a:lnTo>
                      <a:pt x="4224" y="17586"/>
                    </a:lnTo>
                    <a:lnTo>
                      <a:pt x="4224" y="17968"/>
                    </a:lnTo>
                    <a:lnTo>
                      <a:pt x="4278" y="18159"/>
                    </a:lnTo>
                    <a:lnTo>
                      <a:pt x="4380" y="18542"/>
                    </a:lnTo>
                    <a:lnTo>
                      <a:pt x="4434" y="18733"/>
                    </a:lnTo>
                    <a:lnTo>
                      <a:pt x="4494" y="18733"/>
                    </a:lnTo>
                    <a:lnTo>
                      <a:pt x="4494" y="18542"/>
                    </a:lnTo>
                    <a:lnTo>
                      <a:pt x="4554" y="18542"/>
                    </a:lnTo>
                    <a:lnTo>
                      <a:pt x="4539" y="18733"/>
                    </a:lnTo>
                    <a:lnTo>
                      <a:pt x="4570" y="18733"/>
                    </a:lnTo>
                    <a:lnTo>
                      <a:pt x="4570" y="18542"/>
                    </a:lnTo>
                    <a:lnTo>
                      <a:pt x="4585" y="18542"/>
                    </a:lnTo>
                    <a:lnTo>
                      <a:pt x="4591" y="18623"/>
                    </a:lnTo>
                    <a:lnTo>
                      <a:pt x="4607" y="18542"/>
                    </a:lnTo>
                    <a:lnTo>
                      <a:pt x="4682" y="18159"/>
                    </a:lnTo>
                    <a:lnTo>
                      <a:pt x="4720" y="17968"/>
                    </a:lnTo>
                    <a:close/>
                    <a:moveTo>
                      <a:pt x="4870" y="19115"/>
                    </a:moveTo>
                    <a:lnTo>
                      <a:pt x="4839" y="19115"/>
                    </a:lnTo>
                    <a:lnTo>
                      <a:pt x="4781" y="18924"/>
                    </a:lnTo>
                    <a:lnTo>
                      <a:pt x="4735" y="18924"/>
                    </a:lnTo>
                    <a:lnTo>
                      <a:pt x="4720" y="18733"/>
                    </a:lnTo>
                    <a:lnTo>
                      <a:pt x="4645" y="18733"/>
                    </a:lnTo>
                    <a:lnTo>
                      <a:pt x="4630" y="18924"/>
                    </a:lnTo>
                    <a:lnTo>
                      <a:pt x="4615" y="18924"/>
                    </a:lnTo>
                    <a:lnTo>
                      <a:pt x="4615" y="18733"/>
                    </a:lnTo>
                    <a:lnTo>
                      <a:pt x="4600" y="18733"/>
                    </a:lnTo>
                    <a:lnTo>
                      <a:pt x="4591" y="18623"/>
                    </a:lnTo>
                    <a:lnTo>
                      <a:pt x="4570" y="18733"/>
                    </a:lnTo>
                    <a:lnTo>
                      <a:pt x="4570" y="18924"/>
                    </a:lnTo>
                    <a:lnTo>
                      <a:pt x="4601" y="18924"/>
                    </a:lnTo>
                    <a:lnTo>
                      <a:pt x="4658" y="19115"/>
                    </a:lnTo>
                    <a:lnTo>
                      <a:pt x="4690" y="19306"/>
                    </a:lnTo>
                    <a:lnTo>
                      <a:pt x="4735" y="19306"/>
                    </a:lnTo>
                    <a:lnTo>
                      <a:pt x="4765" y="19115"/>
                    </a:lnTo>
                    <a:lnTo>
                      <a:pt x="4780" y="19115"/>
                    </a:lnTo>
                    <a:lnTo>
                      <a:pt x="4795" y="19306"/>
                    </a:lnTo>
                    <a:lnTo>
                      <a:pt x="4870" y="19306"/>
                    </a:lnTo>
                    <a:lnTo>
                      <a:pt x="4870" y="19115"/>
                    </a:lnTo>
                    <a:close/>
                    <a:moveTo>
                      <a:pt x="4945" y="15101"/>
                    </a:moveTo>
                    <a:lnTo>
                      <a:pt x="4930" y="15101"/>
                    </a:lnTo>
                    <a:lnTo>
                      <a:pt x="4930" y="15292"/>
                    </a:lnTo>
                    <a:lnTo>
                      <a:pt x="4945" y="15292"/>
                    </a:lnTo>
                    <a:lnTo>
                      <a:pt x="4945" y="15101"/>
                    </a:lnTo>
                    <a:close/>
                    <a:moveTo>
                      <a:pt x="4963" y="17611"/>
                    </a:moveTo>
                    <a:lnTo>
                      <a:pt x="4960" y="17586"/>
                    </a:lnTo>
                    <a:lnTo>
                      <a:pt x="4960" y="17618"/>
                    </a:lnTo>
                    <a:lnTo>
                      <a:pt x="4963" y="17611"/>
                    </a:lnTo>
                    <a:close/>
                    <a:moveTo>
                      <a:pt x="5141" y="18542"/>
                    </a:moveTo>
                    <a:lnTo>
                      <a:pt x="5126" y="18542"/>
                    </a:lnTo>
                    <a:lnTo>
                      <a:pt x="5126" y="18733"/>
                    </a:lnTo>
                    <a:lnTo>
                      <a:pt x="5141" y="18733"/>
                    </a:lnTo>
                    <a:lnTo>
                      <a:pt x="5141" y="18542"/>
                    </a:lnTo>
                    <a:close/>
                    <a:moveTo>
                      <a:pt x="5231" y="18159"/>
                    </a:moveTo>
                    <a:lnTo>
                      <a:pt x="5201" y="18159"/>
                    </a:lnTo>
                    <a:lnTo>
                      <a:pt x="5196" y="18223"/>
                    </a:lnTo>
                    <a:lnTo>
                      <a:pt x="5216" y="18350"/>
                    </a:lnTo>
                    <a:lnTo>
                      <a:pt x="5231" y="18350"/>
                    </a:lnTo>
                    <a:lnTo>
                      <a:pt x="5231" y="18159"/>
                    </a:lnTo>
                    <a:close/>
                    <a:moveTo>
                      <a:pt x="5336" y="19688"/>
                    </a:moveTo>
                    <a:lnTo>
                      <a:pt x="5321" y="19688"/>
                    </a:lnTo>
                    <a:lnTo>
                      <a:pt x="5336" y="19880"/>
                    </a:lnTo>
                    <a:lnTo>
                      <a:pt x="5336" y="19688"/>
                    </a:lnTo>
                    <a:close/>
                    <a:moveTo>
                      <a:pt x="5381" y="19688"/>
                    </a:moveTo>
                    <a:lnTo>
                      <a:pt x="5366" y="19497"/>
                    </a:lnTo>
                    <a:lnTo>
                      <a:pt x="5366" y="19688"/>
                    </a:lnTo>
                    <a:lnTo>
                      <a:pt x="5381" y="19688"/>
                    </a:lnTo>
                    <a:close/>
                    <a:moveTo>
                      <a:pt x="5381" y="19306"/>
                    </a:moveTo>
                    <a:lnTo>
                      <a:pt x="5336" y="19306"/>
                    </a:lnTo>
                    <a:lnTo>
                      <a:pt x="5336" y="19497"/>
                    </a:lnTo>
                    <a:lnTo>
                      <a:pt x="5366" y="19497"/>
                    </a:lnTo>
                    <a:lnTo>
                      <a:pt x="5381" y="19306"/>
                    </a:lnTo>
                    <a:close/>
                    <a:moveTo>
                      <a:pt x="5396" y="18733"/>
                    </a:moveTo>
                    <a:lnTo>
                      <a:pt x="5366" y="18733"/>
                    </a:lnTo>
                    <a:lnTo>
                      <a:pt x="5351" y="18924"/>
                    </a:lnTo>
                    <a:lnTo>
                      <a:pt x="5396" y="18924"/>
                    </a:lnTo>
                    <a:lnTo>
                      <a:pt x="5396" y="18733"/>
                    </a:lnTo>
                    <a:close/>
                    <a:moveTo>
                      <a:pt x="5411" y="20347"/>
                    </a:moveTo>
                    <a:lnTo>
                      <a:pt x="5396" y="20347"/>
                    </a:lnTo>
                    <a:lnTo>
                      <a:pt x="5381" y="20286"/>
                    </a:lnTo>
                    <a:lnTo>
                      <a:pt x="5381" y="20347"/>
                    </a:lnTo>
                    <a:lnTo>
                      <a:pt x="5366" y="20408"/>
                    </a:lnTo>
                    <a:lnTo>
                      <a:pt x="5381" y="20408"/>
                    </a:lnTo>
                    <a:lnTo>
                      <a:pt x="5396" y="20469"/>
                    </a:lnTo>
                    <a:lnTo>
                      <a:pt x="5411" y="20469"/>
                    </a:lnTo>
                    <a:lnTo>
                      <a:pt x="5411" y="20347"/>
                    </a:lnTo>
                    <a:close/>
                    <a:moveTo>
                      <a:pt x="5637" y="19306"/>
                    </a:moveTo>
                    <a:lnTo>
                      <a:pt x="5589" y="19142"/>
                    </a:lnTo>
                    <a:lnTo>
                      <a:pt x="5577" y="19306"/>
                    </a:lnTo>
                    <a:lnTo>
                      <a:pt x="5637" y="19306"/>
                    </a:lnTo>
                    <a:close/>
                    <a:moveTo>
                      <a:pt x="5652" y="14527"/>
                    </a:moveTo>
                    <a:lnTo>
                      <a:pt x="5637" y="14527"/>
                    </a:lnTo>
                    <a:lnTo>
                      <a:pt x="5637" y="14719"/>
                    </a:lnTo>
                    <a:lnTo>
                      <a:pt x="5652" y="14527"/>
                    </a:lnTo>
                    <a:close/>
                    <a:moveTo>
                      <a:pt x="5697" y="19115"/>
                    </a:moveTo>
                    <a:lnTo>
                      <a:pt x="5682" y="18924"/>
                    </a:lnTo>
                    <a:lnTo>
                      <a:pt x="5667" y="18924"/>
                    </a:lnTo>
                    <a:lnTo>
                      <a:pt x="5697" y="19115"/>
                    </a:lnTo>
                    <a:close/>
                    <a:moveTo>
                      <a:pt x="5697" y="17777"/>
                    </a:moveTo>
                    <a:lnTo>
                      <a:pt x="5682" y="17777"/>
                    </a:lnTo>
                    <a:lnTo>
                      <a:pt x="5697" y="17968"/>
                    </a:lnTo>
                    <a:lnTo>
                      <a:pt x="5697" y="17777"/>
                    </a:lnTo>
                    <a:close/>
                    <a:moveTo>
                      <a:pt x="5727" y="19306"/>
                    </a:moveTo>
                    <a:lnTo>
                      <a:pt x="5712" y="19115"/>
                    </a:lnTo>
                    <a:lnTo>
                      <a:pt x="5712" y="19306"/>
                    </a:lnTo>
                    <a:lnTo>
                      <a:pt x="5637" y="19306"/>
                    </a:lnTo>
                    <a:lnTo>
                      <a:pt x="5622" y="19397"/>
                    </a:lnTo>
                    <a:lnTo>
                      <a:pt x="5605" y="19497"/>
                    </a:lnTo>
                    <a:lnTo>
                      <a:pt x="5517" y="19497"/>
                    </a:lnTo>
                    <a:lnTo>
                      <a:pt x="5483" y="19688"/>
                    </a:lnTo>
                    <a:lnTo>
                      <a:pt x="5381" y="19688"/>
                    </a:lnTo>
                    <a:lnTo>
                      <a:pt x="5381" y="19880"/>
                    </a:lnTo>
                    <a:lnTo>
                      <a:pt x="5396" y="20071"/>
                    </a:lnTo>
                    <a:lnTo>
                      <a:pt x="5547" y="20071"/>
                    </a:lnTo>
                    <a:lnTo>
                      <a:pt x="5556" y="19994"/>
                    </a:lnTo>
                    <a:lnTo>
                      <a:pt x="5547" y="19880"/>
                    </a:lnTo>
                    <a:lnTo>
                      <a:pt x="5532" y="19880"/>
                    </a:lnTo>
                    <a:lnTo>
                      <a:pt x="5532" y="19688"/>
                    </a:lnTo>
                    <a:lnTo>
                      <a:pt x="5562" y="19688"/>
                    </a:lnTo>
                    <a:lnTo>
                      <a:pt x="5562" y="19880"/>
                    </a:lnTo>
                    <a:lnTo>
                      <a:pt x="5569" y="19880"/>
                    </a:lnTo>
                    <a:lnTo>
                      <a:pt x="5556" y="19994"/>
                    </a:lnTo>
                    <a:lnTo>
                      <a:pt x="5562" y="20071"/>
                    </a:lnTo>
                    <a:lnTo>
                      <a:pt x="5577" y="20071"/>
                    </a:lnTo>
                    <a:lnTo>
                      <a:pt x="5577" y="19880"/>
                    </a:lnTo>
                    <a:lnTo>
                      <a:pt x="5607" y="19880"/>
                    </a:lnTo>
                    <a:lnTo>
                      <a:pt x="5607" y="20071"/>
                    </a:lnTo>
                    <a:lnTo>
                      <a:pt x="5622" y="20071"/>
                    </a:lnTo>
                    <a:lnTo>
                      <a:pt x="5622" y="19880"/>
                    </a:lnTo>
                    <a:lnTo>
                      <a:pt x="5614" y="19880"/>
                    </a:lnTo>
                    <a:lnTo>
                      <a:pt x="5637" y="19688"/>
                    </a:lnTo>
                    <a:lnTo>
                      <a:pt x="5607" y="19688"/>
                    </a:lnTo>
                    <a:lnTo>
                      <a:pt x="5607" y="19497"/>
                    </a:lnTo>
                    <a:lnTo>
                      <a:pt x="5637" y="19497"/>
                    </a:lnTo>
                    <a:lnTo>
                      <a:pt x="5637" y="19688"/>
                    </a:lnTo>
                    <a:lnTo>
                      <a:pt x="5697" y="19688"/>
                    </a:lnTo>
                    <a:lnTo>
                      <a:pt x="5712" y="19497"/>
                    </a:lnTo>
                    <a:lnTo>
                      <a:pt x="5727" y="19497"/>
                    </a:lnTo>
                    <a:lnTo>
                      <a:pt x="5727" y="19306"/>
                    </a:lnTo>
                    <a:close/>
                    <a:moveTo>
                      <a:pt x="5727" y="18924"/>
                    </a:moveTo>
                    <a:lnTo>
                      <a:pt x="5697" y="18924"/>
                    </a:lnTo>
                    <a:lnTo>
                      <a:pt x="5721" y="19000"/>
                    </a:lnTo>
                    <a:lnTo>
                      <a:pt x="5727" y="18924"/>
                    </a:lnTo>
                    <a:close/>
                    <a:moveTo>
                      <a:pt x="5757" y="19115"/>
                    </a:moveTo>
                    <a:lnTo>
                      <a:pt x="5721" y="19000"/>
                    </a:lnTo>
                    <a:lnTo>
                      <a:pt x="5712" y="19115"/>
                    </a:lnTo>
                    <a:lnTo>
                      <a:pt x="5742" y="19115"/>
                    </a:lnTo>
                    <a:lnTo>
                      <a:pt x="5742" y="19306"/>
                    </a:lnTo>
                    <a:lnTo>
                      <a:pt x="5757" y="19115"/>
                    </a:lnTo>
                    <a:close/>
                    <a:moveTo>
                      <a:pt x="5787" y="18733"/>
                    </a:moveTo>
                    <a:lnTo>
                      <a:pt x="5757" y="18733"/>
                    </a:lnTo>
                    <a:lnTo>
                      <a:pt x="5742" y="18924"/>
                    </a:lnTo>
                    <a:lnTo>
                      <a:pt x="5757" y="18924"/>
                    </a:lnTo>
                    <a:lnTo>
                      <a:pt x="5757" y="19115"/>
                    </a:lnTo>
                    <a:lnTo>
                      <a:pt x="5771" y="18924"/>
                    </a:lnTo>
                    <a:lnTo>
                      <a:pt x="5787" y="18733"/>
                    </a:lnTo>
                    <a:close/>
                    <a:moveTo>
                      <a:pt x="5817" y="18542"/>
                    </a:moveTo>
                    <a:lnTo>
                      <a:pt x="5787" y="18542"/>
                    </a:lnTo>
                    <a:lnTo>
                      <a:pt x="5787" y="18733"/>
                    </a:lnTo>
                    <a:lnTo>
                      <a:pt x="5804" y="18733"/>
                    </a:lnTo>
                    <a:lnTo>
                      <a:pt x="5817" y="18542"/>
                    </a:lnTo>
                    <a:close/>
                    <a:moveTo>
                      <a:pt x="5817" y="17777"/>
                    </a:moveTo>
                    <a:lnTo>
                      <a:pt x="5802" y="17586"/>
                    </a:lnTo>
                    <a:lnTo>
                      <a:pt x="5802" y="17777"/>
                    </a:lnTo>
                    <a:lnTo>
                      <a:pt x="5817" y="17777"/>
                    </a:lnTo>
                    <a:close/>
                    <a:moveTo>
                      <a:pt x="6088" y="14910"/>
                    </a:moveTo>
                    <a:lnTo>
                      <a:pt x="6058" y="14910"/>
                    </a:lnTo>
                    <a:lnTo>
                      <a:pt x="6043" y="15101"/>
                    </a:lnTo>
                    <a:lnTo>
                      <a:pt x="6073" y="15101"/>
                    </a:lnTo>
                    <a:lnTo>
                      <a:pt x="6088" y="14910"/>
                    </a:lnTo>
                    <a:close/>
                    <a:moveTo>
                      <a:pt x="6238" y="16057"/>
                    </a:moveTo>
                    <a:lnTo>
                      <a:pt x="6213" y="16057"/>
                    </a:lnTo>
                    <a:lnTo>
                      <a:pt x="6238" y="16248"/>
                    </a:lnTo>
                    <a:lnTo>
                      <a:pt x="6238" y="16057"/>
                    </a:lnTo>
                    <a:close/>
                    <a:moveTo>
                      <a:pt x="6644" y="19497"/>
                    </a:moveTo>
                    <a:lnTo>
                      <a:pt x="6629" y="19306"/>
                    </a:lnTo>
                    <a:lnTo>
                      <a:pt x="6584" y="19306"/>
                    </a:lnTo>
                    <a:lnTo>
                      <a:pt x="6584" y="19497"/>
                    </a:lnTo>
                    <a:lnTo>
                      <a:pt x="6644" y="19497"/>
                    </a:lnTo>
                    <a:close/>
                    <a:moveTo>
                      <a:pt x="6659" y="1912"/>
                    </a:moveTo>
                    <a:lnTo>
                      <a:pt x="6644" y="2103"/>
                    </a:lnTo>
                    <a:lnTo>
                      <a:pt x="6659" y="2103"/>
                    </a:lnTo>
                    <a:lnTo>
                      <a:pt x="6659" y="1912"/>
                    </a:lnTo>
                    <a:close/>
                    <a:moveTo>
                      <a:pt x="7065" y="20713"/>
                    </a:moveTo>
                    <a:lnTo>
                      <a:pt x="7050" y="20652"/>
                    </a:lnTo>
                    <a:lnTo>
                      <a:pt x="7035" y="20713"/>
                    </a:lnTo>
                    <a:lnTo>
                      <a:pt x="7035" y="20774"/>
                    </a:lnTo>
                    <a:lnTo>
                      <a:pt x="7065" y="20774"/>
                    </a:lnTo>
                    <a:lnTo>
                      <a:pt x="7065" y="20713"/>
                    </a:lnTo>
                    <a:close/>
                    <a:moveTo>
                      <a:pt x="7095" y="18733"/>
                    </a:moveTo>
                    <a:lnTo>
                      <a:pt x="7065" y="18733"/>
                    </a:lnTo>
                    <a:lnTo>
                      <a:pt x="7080" y="18924"/>
                    </a:lnTo>
                    <a:lnTo>
                      <a:pt x="7095" y="18733"/>
                    </a:lnTo>
                    <a:close/>
                    <a:moveTo>
                      <a:pt x="7185" y="18924"/>
                    </a:moveTo>
                    <a:lnTo>
                      <a:pt x="7170" y="18733"/>
                    </a:lnTo>
                    <a:lnTo>
                      <a:pt x="7125" y="18733"/>
                    </a:lnTo>
                    <a:lnTo>
                      <a:pt x="7110" y="18924"/>
                    </a:lnTo>
                    <a:lnTo>
                      <a:pt x="7080" y="18924"/>
                    </a:lnTo>
                    <a:lnTo>
                      <a:pt x="7080" y="19115"/>
                    </a:lnTo>
                    <a:lnTo>
                      <a:pt x="7170" y="19115"/>
                    </a:lnTo>
                    <a:lnTo>
                      <a:pt x="7185" y="18924"/>
                    </a:lnTo>
                    <a:close/>
                    <a:moveTo>
                      <a:pt x="7200" y="14336"/>
                    </a:moveTo>
                    <a:lnTo>
                      <a:pt x="7185" y="14336"/>
                    </a:lnTo>
                    <a:lnTo>
                      <a:pt x="7196" y="14527"/>
                    </a:lnTo>
                    <a:lnTo>
                      <a:pt x="7200" y="14527"/>
                    </a:lnTo>
                    <a:lnTo>
                      <a:pt x="7200" y="14336"/>
                    </a:lnTo>
                    <a:close/>
                    <a:moveTo>
                      <a:pt x="7260" y="19688"/>
                    </a:moveTo>
                    <a:lnTo>
                      <a:pt x="7245" y="19688"/>
                    </a:lnTo>
                    <a:lnTo>
                      <a:pt x="7245" y="19880"/>
                    </a:lnTo>
                    <a:lnTo>
                      <a:pt x="7260" y="19880"/>
                    </a:lnTo>
                    <a:lnTo>
                      <a:pt x="7260" y="19688"/>
                    </a:lnTo>
                    <a:close/>
                    <a:moveTo>
                      <a:pt x="7275" y="20713"/>
                    </a:moveTo>
                    <a:lnTo>
                      <a:pt x="7230" y="20713"/>
                    </a:lnTo>
                    <a:lnTo>
                      <a:pt x="7230" y="20774"/>
                    </a:lnTo>
                    <a:lnTo>
                      <a:pt x="7245" y="20835"/>
                    </a:lnTo>
                    <a:lnTo>
                      <a:pt x="7245" y="20896"/>
                    </a:lnTo>
                    <a:lnTo>
                      <a:pt x="7260" y="20835"/>
                    </a:lnTo>
                    <a:lnTo>
                      <a:pt x="7260" y="20774"/>
                    </a:lnTo>
                    <a:lnTo>
                      <a:pt x="7275" y="20713"/>
                    </a:lnTo>
                    <a:close/>
                    <a:moveTo>
                      <a:pt x="7290" y="14145"/>
                    </a:moveTo>
                    <a:lnTo>
                      <a:pt x="7275" y="14145"/>
                    </a:lnTo>
                    <a:lnTo>
                      <a:pt x="7290" y="14336"/>
                    </a:lnTo>
                    <a:lnTo>
                      <a:pt x="7290" y="14145"/>
                    </a:lnTo>
                    <a:close/>
                    <a:moveTo>
                      <a:pt x="7335" y="14719"/>
                    </a:moveTo>
                    <a:lnTo>
                      <a:pt x="7290" y="14719"/>
                    </a:lnTo>
                    <a:lnTo>
                      <a:pt x="7290" y="14910"/>
                    </a:lnTo>
                    <a:lnTo>
                      <a:pt x="7335" y="14910"/>
                    </a:lnTo>
                    <a:lnTo>
                      <a:pt x="7335" y="14719"/>
                    </a:lnTo>
                    <a:close/>
                    <a:moveTo>
                      <a:pt x="7410" y="765"/>
                    </a:moveTo>
                    <a:lnTo>
                      <a:pt x="7320" y="765"/>
                    </a:lnTo>
                    <a:lnTo>
                      <a:pt x="7320" y="573"/>
                    </a:lnTo>
                    <a:lnTo>
                      <a:pt x="7260" y="573"/>
                    </a:lnTo>
                    <a:lnTo>
                      <a:pt x="7290" y="765"/>
                    </a:lnTo>
                    <a:lnTo>
                      <a:pt x="7275" y="956"/>
                    </a:lnTo>
                    <a:lnTo>
                      <a:pt x="7410" y="956"/>
                    </a:lnTo>
                    <a:lnTo>
                      <a:pt x="7410" y="765"/>
                    </a:lnTo>
                    <a:close/>
                    <a:moveTo>
                      <a:pt x="7516" y="19688"/>
                    </a:moveTo>
                    <a:lnTo>
                      <a:pt x="7501" y="19688"/>
                    </a:lnTo>
                    <a:lnTo>
                      <a:pt x="7486" y="19497"/>
                    </a:lnTo>
                    <a:lnTo>
                      <a:pt x="7501" y="19306"/>
                    </a:lnTo>
                    <a:lnTo>
                      <a:pt x="7486" y="19115"/>
                    </a:lnTo>
                    <a:lnTo>
                      <a:pt x="7456" y="19115"/>
                    </a:lnTo>
                    <a:lnTo>
                      <a:pt x="7456" y="19306"/>
                    </a:lnTo>
                    <a:lnTo>
                      <a:pt x="7410" y="19306"/>
                    </a:lnTo>
                    <a:lnTo>
                      <a:pt x="7425" y="19497"/>
                    </a:lnTo>
                    <a:lnTo>
                      <a:pt x="7313" y="19497"/>
                    </a:lnTo>
                    <a:lnTo>
                      <a:pt x="7268" y="19306"/>
                    </a:lnTo>
                    <a:lnTo>
                      <a:pt x="7245" y="19306"/>
                    </a:lnTo>
                    <a:lnTo>
                      <a:pt x="7245" y="19497"/>
                    </a:lnTo>
                    <a:lnTo>
                      <a:pt x="7260" y="19497"/>
                    </a:lnTo>
                    <a:lnTo>
                      <a:pt x="7260" y="19688"/>
                    </a:lnTo>
                    <a:lnTo>
                      <a:pt x="7305" y="19688"/>
                    </a:lnTo>
                    <a:lnTo>
                      <a:pt x="7305" y="19880"/>
                    </a:lnTo>
                    <a:lnTo>
                      <a:pt x="7324" y="19880"/>
                    </a:lnTo>
                    <a:lnTo>
                      <a:pt x="7360" y="20071"/>
                    </a:lnTo>
                    <a:lnTo>
                      <a:pt x="7395" y="20071"/>
                    </a:lnTo>
                    <a:lnTo>
                      <a:pt x="7380" y="19880"/>
                    </a:lnTo>
                    <a:lnTo>
                      <a:pt x="7471" y="19880"/>
                    </a:lnTo>
                    <a:lnTo>
                      <a:pt x="7471" y="19688"/>
                    </a:lnTo>
                    <a:lnTo>
                      <a:pt x="7486" y="19688"/>
                    </a:lnTo>
                    <a:lnTo>
                      <a:pt x="7486" y="19880"/>
                    </a:lnTo>
                    <a:lnTo>
                      <a:pt x="7501" y="19880"/>
                    </a:lnTo>
                    <a:lnTo>
                      <a:pt x="7516" y="19688"/>
                    </a:lnTo>
                    <a:close/>
                    <a:moveTo>
                      <a:pt x="7831" y="17204"/>
                    </a:moveTo>
                    <a:lnTo>
                      <a:pt x="7801" y="17204"/>
                    </a:lnTo>
                    <a:lnTo>
                      <a:pt x="7786" y="17395"/>
                    </a:lnTo>
                    <a:lnTo>
                      <a:pt x="7831" y="17395"/>
                    </a:lnTo>
                    <a:lnTo>
                      <a:pt x="7831" y="17204"/>
                    </a:lnTo>
                    <a:close/>
                    <a:moveTo>
                      <a:pt x="7846" y="15292"/>
                    </a:moveTo>
                    <a:lnTo>
                      <a:pt x="7831" y="15101"/>
                    </a:lnTo>
                    <a:lnTo>
                      <a:pt x="7831" y="15292"/>
                    </a:lnTo>
                    <a:lnTo>
                      <a:pt x="7846" y="15292"/>
                    </a:lnTo>
                    <a:close/>
                    <a:moveTo>
                      <a:pt x="7922" y="13954"/>
                    </a:moveTo>
                    <a:lnTo>
                      <a:pt x="7906" y="13763"/>
                    </a:lnTo>
                    <a:lnTo>
                      <a:pt x="7891" y="13954"/>
                    </a:lnTo>
                    <a:lnTo>
                      <a:pt x="7922" y="13954"/>
                    </a:lnTo>
                    <a:close/>
                    <a:moveTo>
                      <a:pt x="7982" y="15674"/>
                    </a:moveTo>
                    <a:lnTo>
                      <a:pt x="7967" y="15674"/>
                    </a:lnTo>
                    <a:lnTo>
                      <a:pt x="7952" y="15865"/>
                    </a:lnTo>
                    <a:lnTo>
                      <a:pt x="7982" y="15865"/>
                    </a:lnTo>
                    <a:lnTo>
                      <a:pt x="7982" y="15674"/>
                    </a:lnTo>
                    <a:close/>
                    <a:moveTo>
                      <a:pt x="8072" y="18700"/>
                    </a:moveTo>
                    <a:lnTo>
                      <a:pt x="8057" y="18700"/>
                    </a:lnTo>
                    <a:lnTo>
                      <a:pt x="8042" y="18638"/>
                    </a:lnTo>
                    <a:lnTo>
                      <a:pt x="8042" y="18700"/>
                    </a:lnTo>
                    <a:lnTo>
                      <a:pt x="8027" y="18761"/>
                    </a:lnTo>
                    <a:lnTo>
                      <a:pt x="8037" y="18761"/>
                    </a:lnTo>
                    <a:lnTo>
                      <a:pt x="8012" y="18924"/>
                    </a:lnTo>
                    <a:lnTo>
                      <a:pt x="8072" y="18924"/>
                    </a:lnTo>
                    <a:lnTo>
                      <a:pt x="8072" y="18700"/>
                    </a:lnTo>
                    <a:close/>
                    <a:moveTo>
                      <a:pt x="8072" y="14719"/>
                    </a:moveTo>
                    <a:lnTo>
                      <a:pt x="8057" y="14719"/>
                    </a:lnTo>
                    <a:lnTo>
                      <a:pt x="8072" y="14910"/>
                    </a:lnTo>
                    <a:lnTo>
                      <a:pt x="8072" y="14719"/>
                    </a:lnTo>
                    <a:close/>
                    <a:moveTo>
                      <a:pt x="8252" y="19127"/>
                    </a:moveTo>
                    <a:lnTo>
                      <a:pt x="8237" y="19127"/>
                    </a:lnTo>
                    <a:lnTo>
                      <a:pt x="8252" y="19188"/>
                    </a:lnTo>
                    <a:lnTo>
                      <a:pt x="8252" y="19127"/>
                    </a:lnTo>
                    <a:close/>
                    <a:moveTo>
                      <a:pt x="8387" y="13572"/>
                    </a:moveTo>
                    <a:lnTo>
                      <a:pt x="8342" y="13572"/>
                    </a:lnTo>
                    <a:lnTo>
                      <a:pt x="8312" y="13954"/>
                    </a:lnTo>
                    <a:lnTo>
                      <a:pt x="8357" y="13763"/>
                    </a:lnTo>
                    <a:lnTo>
                      <a:pt x="8372" y="13763"/>
                    </a:lnTo>
                    <a:lnTo>
                      <a:pt x="8387" y="13572"/>
                    </a:lnTo>
                    <a:close/>
                    <a:moveTo>
                      <a:pt x="8959" y="19306"/>
                    </a:moveTo>
                    <a:lnTo>
                      <a:pt x="8944" y="19497"/>
                    </a:lnTo>
                    <a:lnTo>
                      <a:pt x="8959" y="19497"/>
                    </a:lnTo>
                    <a:lnTo>
                      <a:pt x="8959" y="19306"/>
                    </a:lnTo>
                    <a:close/>
                    <a:moveTo>
                      <a:pt x="9357" y="16917"/>
                    </a:moveTo>
                    <a:lnTo>
                      <a:pt x="9349" y="16821"/>
                    </a:lnTo>
                    <a:lnTo>
                      <a:pt x="9349" y="17012"/>
                    </a:lnTo>
                    <a:lnTo>
                      <a:pt x="9357" y="16917"/>
                    </a:lnTo>
                    <a:close/>
                    <a:moveTo>
                      <a:pt x="9425" y="18733"/>
                    </a:moveTo>
                    <a:lnTo>
                      <a:pt x="9407" y="18733"/>
                    </a:lnTo>
                    <a:lnTo>
                      <a:pt x="9400" y="18924"/>
                    </a:lnTo>
                    <a:lnTo>
                      <a:pt x="9410" y="18924"/>
                    </a:lnTo>
                    <a:lnTo>
                      <a:pt x="9425" y="18733"/>
                    </a:lnTo>
                    <a:close/>
                    <a:moveTo>
                      <a:pt x="9605" y="18924"/>
                    </a:moveTo>
                    <a:lnTo>
                      <a:pt x="9545" y="18924"/>
                    </a:lnTo>
                    <a:lnTo>
                      <a:pt x="9545" y="19115"/>
                    </a:lnTo>
                    <a:lnTo>
                      <a:pt x="9590" y="19115"/>
                    </a:lnTo>
                    <a:lnTo>
                      <a:pt x="9605" y="18924"/>
                    </a:lnTo>
                    <a:close/>
                    <a:moveTo>
                      <a:pt x="9635" y="19306"/>
                    </a:moveTo>
                    <a:lnTo>
                      <a:pt x="9545" y="19306"/>
                    </a:lnTo>
                    <a:lnTo>
                      <a:pt x="9545" y="19115"/>
                    </a:lnTo>
                    <a:lnTo>
                      <a:pt x="9530" y="19115"/>
                    </a:lnTo>
                    <a:lnTo>
                      <a:pt x="9530" y="19306"/>
                    </a:lnTo>
                    <a:lnTo>
                      <a:pt x="9515" y="19497"/>
                    </a:lnTo>
                    <a:lnTo>
                      <a:pt x="9530" y="19497"/>
                    </a:lnTo>
                    <a:lnTo>
                      <a:pt x="9530" y="19625"/>
                    </a:lnTo>
                    <a:lnTo>
                      <a:pt x="9500" y="19497"/>
                    </a:lnTo>
                    <a:lnTo>
                      <a:pt x="9455" y="19497"/>
                    </a:lnTo>
                    <a:lnTo>
                      <a:pt x="9485" y="19306"/>
                    </a:lnTo>
                    <a:lnTo>
                      <a:pt x="9530" y="19306"/>
                    </a:lnTo>
                    <a:lnTo>
                      <a:pt x="9530" y="19115"/>
                    </a:lnTo>
                    <a:lnTo>
                      <a:pt x="9380" y="19115"/>
                    </a:lnTo>
                    <a:lnTo>
                      <a:pt x="9391" y="18924"/>
                    </a:lnTo>
                    <a:lnTo>
                      <a:pt x="9395" y="18924"/>
                    </a:lnTo>
                    <a:lnTo>
                      <a:pt x="9380" y="18733"/>
                    </a:lnTo>
                    <a:lnTo>
                      <a:pt x="9334" y="19497"/>
                    </a:lnTo>
                    <a:lnTo>
                      <a:pt x="9349" y="19497"/>
                    </a:lnTo>
                    <a:lnTo>
                      <a:pt x="9349" y="19688"/>
                    </a:lnTo>
                    <a:lnTo>
                      <a:pt x="9395" y="19688"/>
                    </a:lnTo>
                    <a:lnTo>
                      <a:pt x="9395" y="19880"/>
                    </a:lnTo>
                    <a:lnTo>
                      <a:pt x="9425" y="19880"/>
                    </a:lnTo>
                    <a:lnTo>
                      <a:pt x="9425" y="19688"/>
                    </a:lnTo>
                    <a:lnTo>
                      <a:pt x="9440" y="19497"/>
                    </a:lnTo>
                    <a:lnTo>
                      <a:pt x="9440" y="19688"/>
                    </a:lnTo>
                    <a:lnTo>
                      <a:pt x="9470" y="19880"/>
                    </a:lnTo>
                    <a:lnTo>
                      <a:pt x="9515" y="19880"/>
                    </a:lnTo>
                    <a:lnTo>
                      <a:pt x="9545" y="19688"/>
                    </a:lnTo>
                    <a:lnTo>
                      <a:pt x="9567" y="19497"/>
                    </a:lnTo>
                    <a:lnTo>
                      <a:pt x="9613" y="19497"/>
                    </a:lnTo>
                    <a:lnTo>
                      <a:pt x="9635" y="19306"/>
                    </a:lnTo>
                    <a:close/>
                    <a:moveTo>
                      <a:pt x="9665" y="19432"/>
                    </a:moveTo>
                    <a:lnTo>
                      <a:pt x="9635" y="19432"/>
                    </a:lnTo>
                    <a:lnTo>
                      <a:pt x="9635" y="19493"/>
                    </a:lnTo>
                    <a:lnTo>
                      <a:pt x="9620" y="19615"/>
                    </a:lnTo>
                    <a:lnTo>
                      <a:pt x="9620" y="19676"/>
                    </a:lnTo>
                    <a:lnTo>
                      <a:pt x="9650" y="19676"/>
                    </a:lnTo>
                    <a:lnTo>
                      <a:pt x="9650" y="19493"/>
                    </a:lnTo>
                    <a:lnTo>
                      <a:pt x="9665" y="19432"/>
                    </a:lnTo>
                    <a:close/>
                    <a:moveTo>
                      <a:pt x="10011" y="19005"/>
                    </a:moveTo>
                    <a:lnTo>
                      <a:pt x="9996" y="19005"/>
                    </a:lnTo>
                    <a:lnTo>
                      <a:pt x="10011" y="19066"/>
                    </a:lnTo>
                    <a:lnTo>
                      <a:pt x="10011" y="19005"/>
                    </a:lnTo>
                    <a:close/>
                    <a:moveTo>
                      <a:pt x="10357" y="19188"/>
                    </a:moveTo>
                    <a:lnTo>
                      <a:pt x="10342" y="19188"/>
                    </a:lnTo>
                    <a:lnTo>
                      <a:pt x="10327" y="19249"/>
                    </a:lnTo>
                    <a:lnTo>
                      <a:pt x="10296" y="19249"/>
                    </a:lnTo>
                    <a:lnTo>
                      <a:pt x="10266" y="19310"/>
                    </a:lnTo>
                    <a:lnTo>
                      <a:pt x="10236" y="19432"/>
                    </a:lnTo>
                    <a:lnTo>
                      <a:pt x="10221" y="19554"/>
                    </a:lnTo>
                    <a:lnTo>
                      <a:pt x="10221" y="19615"/>
                    </a:lnTo>
                    <a:lnTo>
                      <a:pt x="10206" y="19737"/>
                    </a:lnTo>
                    <a:lnTo>
                      <a:pt x="10221" y="19737"/>
                    </a:lnTo>
                    <a:lnTo>
                      <a:pt x="10255" y="19655"/>
                    </a:lnTo>
                    <a:lnTo>
                      <a:pt x="10323" y="19514"/>
                    </a:lnTo>
                    <a:lnTo>
                      <a:pt x="10331" y="19493"/>
                    </a:lnTo>
                    <a:lnTo>
                      <a:pt x="10357" y="19432"/>
                    </a:lnTo>
                    <a:lnTo>
                      <a:pt x="10357" y="19188"/>
                    </a:lnTo>
                    <a:close/>
                    <a:moveTo>
                      <a:pt x="10657" y="18542"/>
                    </a:moveTo>
                    <a:lnTo>
                      <a:pt x="10642" y="18542"/>
                    </a:lnTo>
                    <a:lnTo>
                      <a:pt x="10642" y="18733"/>
                    </a:lnTo>
                    <a:lnTo>
                      <a:pt x="10657" y="18733"/>
                    </a:lnTo>
                    <a:lnTo>
                      <a:pt x="10657" y="18542"/>
                    </a:lnTo>
                    <a:close/>
                    <a:moveTo>
                      <a:pt x="11078" y="16439"/>
                    </a:moveTo>
                    <a:lnTo>
                      <a:pt x="11063" y="16418"/>
                    </a:lnTo>
                    <a:lnTo>
                      <a:pt x="11063" y="16439"/>
                    </a:lnTo>
                    <a:lnTo>
                      <a:pt x="11078" y="16439"/>
                    </a:lnTo>
                    <a:close/>
                    <a:moveTo>
                      <a:pt x="11289" y="13513"/>
                    </a:moveTo>
                    <a:lnTo>
                      <a:pt x="11274" y="13513"/>
                    </a:lnTo>
                    <a:lnTo>
                      <a:pt x="11258" y="13452"/>
                    </a:lnTo>
                    <a:lnTo>
                      <a:pt x="11258" y="13575"/>
                    </a:lnTo>
                    <a:lnTo>
                      <a:pt x="11274" y="13575"/>
                    </a:lnTo>
                    <a:lnTo>
                      <a:pt x="11289" y="13513"/>
                    </a:lnTo>
                    <a:close/>
                    <a:moveTo>
                      <a:pt x="11319" y="13452"/>
                    </a:moveTo>
                    <a:lnTo>
                      <a:pt x="11304" y="13391"/>
                    </a:lnTo>
                    <a:lnTo>
                      <a:pt x="11289" y="13452"/>
                    </a:lnTo>
                    <a:lnTo>
                      <a:pt x="11289" y="13513"/>
                    </a:lnTo>
                    <a:lnTo>
                      <a:pt x="11319" y="13513"/>
                    </a:lnTo>
                    <a:lnTo>
                      <a:pt x="11319" y="13452"/>
                    </a:lnTo>
                    <a:close/>
                    <a:moveTo>
                      <a:pt x="11544" y="18924"/>
                    </a:moveTo>
                    <a:lnTo>
                      <a:pt x="11514" y="18924"/>
                    </a:lnTo>
                    <a:lnTo>
                      <a:pt x="11514" y="18733"/>
                    </a:lnTo>
                    <a:lnTo>
                      <a:pt x="11413" y="18733"/>
                    </a:lnTo>
                    <a:lnTo>
                      <a:pt x="11401" y="18924"/>
                    </a:lnTo>
                    <a:lnTo>
                      <a:pt x="11390" y="18924"/>
                    </a:lnTo>
                    <a:lnTo>
                      <a:pt x="11379" y="19115"/>
                    </a:lnTo>
                    <a:lnTo>
                      <a:pt x="11364" y="19306"/>
                    </a:lnTo>
                    <a:lnTo>
                      <a:pt x="11424" y="19306"/>
                    </a:lnTo>
                    <a:lnTo>
                      <a:pt x="11394" y="19497"/>
                    </a:lnTo>
                    <a:lnTo>
                      <a:pt x="11364" y="19497"/>
                    </a:lnTo>
                    <a:lnTo>
                      <a:pt x="11364" y="19688"/>
                    </a:lnTo>
                    <a:lnTo>
                      <a:pt x="11409" y="19688"/>
                    </a:lnTo>
                    <a:lnTo>
                      <a:pt x="11439" y="19880"/>
                    </a:lnTo>
                    <a:lnTo>
                      <a:pt x="11469" y="19688"/>
                    </a:lnTo>
                    <a:lnTo>
                      <a:pt x="11484" y="19497"/>
                    </a:lnTo>
                    <a:lnTo>
                      <a:pt x="11454" y="19306"/>
                    </a:lnTo>
                    <a:lnTo>
                      <a:pt x="11452" y="19306"/>
                    </a:lnTo>
                    <a:lnTo>
                      <a:pt x="11485" y="19115"/>
                    </a:lnTo>
                    <a:lnTo>
                      <a:pt x="11529" y="19115"/>
                    </a:lnTo>
                    <a:lnTo>
                      <a:pt x="11544" y="18924"/>
                    </a:lnTo>
                    <a:close/>
                    <a:moveTo>
                      <a:pt x="11574" y="13572"/>
                    </a:moveTo>
                    <a:lnTo>
                      <a:pt x="11559" y="13476"/>
                    </a:lnTo>
                    <a:lnTo>
                      <a:pt x="11559" y="13572"/>
                    </a:lnTo>
                    <a:lnTo>
                      <a:pt x="11499" y="13572"/>
                    </a:lnTo>
                    <a:lnTo>
                      <a:pt x="11522" y="13763"/>
                    </a:lnTo>
                    <a:lnTo>
                      <a:pt x="11574" y="13763"/>
                    </a:lnTo>
                    <a:lnTo>
                      <a:pt x="11574" y="13572"/>
                    </a:lnTo>
                    <a:close/>
                    <a:moveTo>
                      <a:pt x="11664" y="13954"/>
                    </a:moveTo>
                    <a:lnTo>
                      <a:pt x="11634" y="13954"/>
                    </a:lnTo>
                    <a:lnTo>
                      <a:pt x="11634" y="14145"/>
                    </a:lnTo>
                    <a:lnTo>
                      <a:pt x="11649" y="14145"/>
                    </a:lnTo>
                    <a:lnTo>
                      <a:pt x="11664" y="13954"/>
                    </a:lnTo>
                    <a:close/>
                    <a:moveTo>
                      <a:pt x="11682" y="14372"/>
                    </a:moveTo>
                    <a:lnTo>
                      <a:pt x="11679" y="14336"/>
                    </a:lnTo>
                    <a:lnTo>
                      <a:pt x="11679" y="14394"/>
                    </a:lnTo>
                    <a:lnTo>
                      <a:pt x="11682" y="14372"/>
                    </a:lnTo>
                    <a:close/>
                    <a:moveTo>
                      <a:pt x="11754" y="15674"/>
                    </a:moveTo>
                    <a:lnTo>
                      <a:pt x="11739" y="15674"/>
                    </a:lnTo>
                    <a:lnTo>
                      <a:pt x="11709" y="15865"/>
                    </a:lnTo>
                    <a:lnTo>
                      <a:pt x="11754" y="15865"/>
                    </a:lnTo>
                    <a:lnTo>
                      <a:pt x="11754" y="15674"/>
                    </a:lnTo>
                    <a:close/>
                    <a:moveTo>
                      <a:pt x="11770" y="15483"/>
                    </a:moveTo>
                    <a:lnTo>
                      <a:pt x="11754" y="15674"/>
                    </a:lnTo>
                    <a:lnTo>
                      <a:pt x="11770" y="15674"/>
                    </a:lnTo>
                    <a:lnTo>
                      <a:pt x="11770" y="15483"/>
                    </a:lnTo>
                    <a:close/>
                    <a:moveTo>
                      <a:pt x="12100" y="0"/>
                    </a:moveTo>
                    <a:lnTo>
                      <a:pt x="11995" y="0"/>
                    </a:lnTo>
                    <a:lnTo>
                      <a:pt x="11995" y="191"/>
                    </a:lnTo>
                    <a:lnTo>
                      <a:pt x="11980" y="191"/>
                    </a:lnTo>
                    <a:lnTo>
                      <a:pt x="11995" y="382"/>
                    </a:lnTo>
                    <a:lnTo>
                      <a:pt x="12070" y="382"/>
                    </a:lnTo>
                    <a:lnTo>
                      <a:pt x="12100" y="191"/>
                    </a:lnTo>
                    <a:lnTo>
                      <a:pt x="12100" y="0"/>
                    </a:lnTo>
                    <a:close/>
                    <a:moveTo>
                      <a:pt x="12190" y="213"/>
                    </a:moveTo>
                    <a:lnTo>
                      <a:pt x="12175" y="213"/>
                    </a:lnTo>
                    <a:lnTo>
                      <a:pt x="12175" y="191"/>
                    </a:lnTo>
                    <a:lnTo>
                      <a:pt x="12100" y="191"/>
                    </a:lnTo>
                    <a:lnTo>
                      <a:pt x="12100" y="382"/>
                    </a:lnTo>
                    <a:lnTo>
                      <a:pt x="12175" y="382"/>
                    </a:lnTo>
                    <a:lnTo>
                      <a:pt x="12175" y="274"/>
                    </a:lnTo>
                    <a:lnTo>
                      <a:pt x="12190" y="213"/>
                    </a:lnTo>
                    <a:close/>
                    <a:moveTo>
                      <a:pt x="13122" y="18542"/>
                    </a:moveTo>
                    <a:lnTo>
                      <a:pt x="13092" y="18542"/>
                    </a:lnTo>
                    <a:lnTo>
                      <a:pt x="13092" y="18733"/>
                    </a:lnTo>
                    <a:lnTo>
                      <a:pt x="13122" y="18733"/>
                    </a:lnTo>
                    <a:lnTo>
                      <a:pt x="13122" y="18542"/>
                    </a:lnTo>
                    <a:close/>
                    <a:moveTo>
                      <a:pt x="13197" y="18542"/>
                    </a:moveTo>
                    <a:lnTo>
                      <a:pt x="13167" y="18733"/>
                    </a:lnTo>
                    <a:lnTo>
                      <a:pt x="13197" y="18733"/>
                    </a:lnTo>
                    <a:lnTo>
                      <a:pt x="13197" y="18542"/>
                    </a:lnTo>
                    <a:close/>
                    <a:moveTo>
                      <a:pt x="13528" y="20713"/>
                    </a:moveTo>
                    <a:lnTo>
                      <a:pt x="13513" y="20652"/>
                    </a:lnTo>
                    <a:lnTo>
                      <a:pt x="13513" y="20713"/>
                    </a:lnTo>
                    <a:lnTo>
                      <a:pt x="13528" y="20713"/>
                    </a:lnTo>
                    <a:close/>
                    <a:moveTo>
                      <a:pt x="13874" y="20286"/>
                    </a:moveTo>
                    <a:lnTo>
                      <a:pt x="13859" y="20164"/>
                    </a:lnTo>
                    <a:lnTo>
                      <a:pt x="13844" y="20286"/>
                    </a:lnTo>
                    <a:lnTo>
                      <a:pt x="13829" y="20347"/>
                    </a:lnTo>
                    <a:lnTo>
                      <a:pt x="13844" y="20347"/>
                    </a:lnTo>
                    <a:lnTo>
                      <a:pt x="13859" y="20408"/>
                    </a:lnTo>
                    <a:lnTo>
                      <a:pt x="13874" y="20408"/>
                    </a:lnTo>
                    <a:lnTo>
                      <a:pt x="13874" y="20286"/>
                    </a:lnTo>
                    <a:close/>
                    <a:moveTo>
                      <a:pt x="14671" y="19615"/>
                    </a:moveTo>
                    <a:lnTo>
                      <a:pt x="14656" y="19554"/>
                    </a:lnTo>
                    <a:lnTo>
                      <a:pt x="14656" y="19615"/>
                    </a:lnTo>
                    <a:lnTo>
                      <a:pt x="14640" y="19676"/>
                    </a:lnTo>
                    <a:lnTo>
                      <a:pt x="14671" y="19615"/>
                    </a:lnTo>
                    <a:close/>
                    <a:moveTo>
                      <a:pt x="14701" y="19493"/>
                    </a:moveTo>
                    <a:lnTo>
                      <a:pt x="14686" y="19371"/>
                    </a:lnTo>
                    <a:lnTo>
                      <a:pt x="14686" y="19310"/>
                    </a:lnTo>
                    <a:lnTo>
                      <a:pt x="14671" y="19310"/>
                    </a:lnTo>
                    <a:lnTo>
                      <a:pt x="14671" y="19432"/>
                    </a:lnTo>
                    <a:lnTo>
                      <a:pt x="14686" y="19432"/>
                    </a:lnTo>
                    <a:lnTo>
                      <a:pt x="14701" y="19493"/>
                    </a:lnTo>
                    <a:close/>
                    <a:moveTo>
                      <a:pt x="14956" y="19005"/>
                    </a:moveTo>
                    <a:lnTo>
                      <a:pt x="14941" y="18944"/>
                    </a:lnTo>
                    <a:lnTo>
                      <a:pt x="14926" y="18944"/>
                    </a:lnTo>
                    <a:lnTo>
                      <a:pt x="14941" y="19005"/>
                    </a:lnTo>
                    <a:lnTo>
                      <a:pt x="14941" y="19066"/>
                    </a:lnTo>
                    <a:lnTo>
                      <a:pt x="14956" y="19127"/>
                    </a:lnTo>
                    <a:lnTo>
                      <a:pt x="14956" y="19005"/>
                    </a:lnTo>
                    <a:close/>
                    <a:moveTo>
                      <a:pt x="15031" y="20835"/>
                    </a:moveTo>
                    <a:lnTo>
                      <a:pt x="15016" y="20644"/>
                    </a:lnTo>
                    <a:lnTo>
                      <a:pt x="15016" y="20835"/>
                    </a:lnTo>
                    <a:lnTo>
                      <a:pt x="15031" y="20835"/>
                    </a:lnTo>
                    <a:close/>
                    <a:moveTo>
                      <a:pt x="15242" y="573"/>
                    </a:moveTo>
                    <a:lnTo>
                      <a:pt x="15227" y="765"/>
                    </a:lnTo>
                    <a:lnTo>
                      <a:pt x="15242" y="765"/>
                    </a:lnTo>
                    <a:lnTo>
                      <a:pt x="15242" y="573"/>
                    </a:lnTo>
                    <a:close/>
                    <a:moveTo>
                      <a:pt x="15347" y="956"/>
                    </a:moveTo>
                    <a:lnTo>
                      <a:pt x="15317" y="956"/>
                    </a:lnTo>
                    <a:lnTo>
                      <a:pt x="15347" y="1147"/>
                    </a:lnTo>
                    <a:lnTo>
                      <a:pt x="15347" y="956"/>
                    </a:lnTo>
                    <a:close/>
                    <a:moveTo>
                      <a:pt x="15407" y="1147"/>
                    </a:moveTo>
                    <a:lnTo>
                      <a:pt x="15392" y="956"/>
                    </a:lnTo>
                    <a:lnTo>
                      <a:pt x="15377" y="956"/>
                    </a:lnTo>
                    <a:lnTo>
                      <a:pt x="15377" y="1147"/>
                    </a:lnTo>
                    <a:lnTo>
                      <a:pt x="15407" y="1147"/>
                    </a:lnTo>
                    <a:close/>
                    <a:moveTo>
                      <a:pt x="15422" y="765"/>
                    </a:moveTo>
                    <a:lnTo>
                      <a:pt x="15407" y="765"/>
                    </a:lnTo>
                    <a:lnTo>
                      <a:pt x="15407" y="956"/>
                    </a:lnTo>
                    <a:lnTo>
                      <a:pt x="15422" y="765"/>
                    </a:lnTo>
                    <a:close/>
                    <a:moveTo>
                      <a:pt x="15470" y="1032"/>
                    </a:moveTo>
                    <a:lnTo>
                      <a:pt x="15452" y="956"/>
                    </a:lnTo>
                    <a:lnTo>
                      <a:pt x="15407" y="956"/>
                    </a:lnTo>
                    <a:lnTo>
                      <a:pt x="15407" y="1147"/>
                    </a:lnTo>
                    <a:lnTo>
                      <a:pt x="15452" y="1147"/>
                    </a:lnTo>
                    <a:lnTo>
                      <a:pt x="15470" y="1032"/>
                    </a:lnTo>
                    <a:close/>
                    <a:moveTo>
                      <a:pt x="15497" y="956"/>
                    </a:moveTo>
                    <a:lnTo>
                      <a:pt x="15482" y="956"/>
                    </a:lnTo>
                    <a:lnTo>
                      <a:pt x="15470" y="1032"/>
                    </a:lnTo>
                    <a:lnTo>
                      <a:pt x="15497" y="1147"/>
                    </a:lnTo>
                    <a:lnTo>
                      <a:pt x="15497" y="956"/>
                    </a:lnTo>
                    <a:close/>
                    <a:moveTo>
                      <a:pt x="15497" y="765"/>
                    </a:moveTo>
                    <a:lnTo>
                      <a:pt x="15482" y="765"/>
                    </a:lnTo>
                    <a:lnTo>
                      <a:pt x="15467" y="956"/>
                    </a:lnTo>
                    <a:lnTo>
                      <a:pt x="15482" y="956"/>
                    </a:lnTo>
                    <a:lnTo>
                      <a:pt x="15497" y="765"/>
                    </a:lnTo>
                    <a:close/>
                    <a:moveTo>
                      <a:pt x="15512" y="20262"/>
                    </a:moveTo>
                    <a:lnTo>
                      <a:pt x="15497" y="20071"/>
                    </a:lnTo>
                    <a:lnTo>
                      <a:pt x="15482" y="20071"/>
                    </a:lnTo>
                    <a:lnTo>
                      <a:pt x="15482" y="19880"/>
                    </a:lnTo>
                    <a:lnTo>
                      <a:pt x="15243" y="19880"/>
                    </a:lnTo>
                    <a:lnTo>
                      <a:pt x="15212" y="19688"/>
                    </a:lnTo>
                    <a:lnTo>
                      <a:pt x="15232" y="19688"/>
                    </a:lnTo>
                    <a:lnTo>
                      <a:pt x="15267" y="19497"/>
                    </a:lnTo>
                    <a:lnTo>
                      <a:pt x="15287" y="19306"/>
                    </a:lnTo>
                    <a:lnTo>
                      <a:pt x="15212" y="19306"/>
                    </a:lnTo>
                    <a:lnTo>
                      <a:pt x="15212" y="19497"/>
                    </a:lnTo>
                    <a:lnTo>
                      <a:pt x="15167" y="19497"/>
                    </a:lnTo>
                    <a:lnTo>
                      <a:pt x="15178" y="19354"/>
                    </a:lnTo>
                    <a:lnTo>
                      <a:pt x="15212" y="19497"/>
                    </a:lnTo>
                    <a:lnTo>
                      <a:pt x="15212" y="19306"/>
                    </a:lnTo>
                    <a:lnTo>
                      <a:pt x="15001" y="19306"/>
                    </a:lnTo>
                    <a:lnTo>
                      <a:pt x="14986" y="19497"/>
                    </a:lnTo>
                    <a:lnTo>
                      <a:pt x="14971" y="19497"/>
                    </a:lnTo>
                    <a:lnTo>
                      <a:pt x="14971" y="19688"/>
                    </a:lnTo>
                    <a:lnTo>
                      <a:pt x="14986" y="19688"/>
                    </a:lnTo>
                    <a:lnTo>
                      <a:pt x="14986" y="19880"/>
                    </a:lnTo>
                    <a:lnTo>
                      <a:pt x="15016" y="19688"/>
                    </a:lnTo>
                    <a:lnTo>
                      <a:pt x="15061" y="19688"/>
                    </a:lnTo>
                    <a:lnTo>
                      <a:pt x="15061" y="19880"/>
                    </a:lnTo>
                    <a:lnTo>
                      <a:pt x="15046" y="19880"/>
                    </a:lnTo>
                    <a:lnTo>
                      <a:pt x="15046" y="20071"/>
                    </a:lnTo>
                    <a:lnTo>
                      <a:pt x="15031" y="19880"/>
                    </a:lnTo>
                    <a:lnTo>
                      <a:pt x="14971" y="19880"/>
                    </a:lnTo>
                    <a:lnTo>
                      <a:pt x="14971" y="20071"/>
                    </a:lnTo>
                    <a:lnTo>
                      <a:pt x="14956" y="20071"/>
                    </a:lnTo>
                    <a:lnTo>
                      <a:pt x="14986" y="20262"/>
                    </a:lnTo>
                    <a:lnTo>
                      <a:pt x="15031" y="20262"/>
                    </a:lnTo>
                    <a:lnTo>
                      <a:pt x="15016" y="20453"/>
                    </a:lnTo>
                    <a:lnTo>
                      <a:pt x="15016" y="20644"/>
                    </a:lnTo>
                    <a:lnTo>
                      <a:pt x="15031" y="20644"/>
                    </a:lnTo>
                    <a:lnTo>
                      <a:pt x="15031" y="20835"/>
                    </a:lnTo>
                    <a:lnTo>
                      <a:pt x="15125" y="20835"/>
                    </a:lnTo>
                    <a:lnTo>
                      <a:pt x="15206" y="20644"/>
                    </a:lnTo>
                    <a:lnTo>
                      <a:pt x="15279" y="20453"/>
                    </a:lnTo>
                    <a:lnTo>
                      <a:pt x="15347" y="20262"/>
                    </a:lnTo>
                    <a:lnTo>
                      <a:pt x="15332" y="20071"/>
                    </a:lnTo>
                    <a:lnTo>
                      <a:pt x="15362" y="20071"/>
                    </a:lnTo>
                    <a:lnTo>
                      <a:pt x="15377" y="20262"/>
                    </a:lnTo>
                    <a:lnTo>
                      <a:pt x="15362" y="20262"/>
                    </a:lnTo>
                    <a:lnTo>
                      <a:pt x="15377" y="20453"/>
                    </a:lnTo>
                    <a:lnTo>
                      <a:pt x="15487" y="20453"/>
                    </a:lnTo>
                    <a:lnTo>
                      <a:pt x="15512" y="20262"/>
                    </a:lnTo>
                    <a:close/>
                    <a:moveTo>
                      <a:pt x="15517" y="19816"/>
                    </a:moveTo>
                    <a:lnTo>
                      <a:pt x="15497" y="19880"/>
                    </a:lnTo>
                    <a:lnTo>
                      <a:pt x="15512" y="19880"/>
                    </a:lnTo>
                    <a:lnTo>
                      <a:pt x="15517" y="19816"/>
                    </a:lnTo>
                    <a:close/>
                    <a:moveTo>
                      <a:pt x="15557" y="19688"/>
                    </a:moveTo>
                    <a:lnTo>
                      <a:pt x="15527" y="19688"/>
                    </a:lnTo>
                    <a:lnTo>
                      <a:pt x="15517" y="19816"/>
                    </a:lnTo>
                    <a:lnTo>
                      <a:pt x="15557" y="19688"/>
                    </a:lnTo>
                    <a:close/>
                    <a:moveTo>
                      <a:pt x="15618" y="20103"/>
                    </a:moveTo>
                    <a:lnTo>
                      <a:pt x="15603" y="20103"/>
                    </a:lnTo>
                    <a:lnTo>
                      <a:pt x="15618" y="20164"/>
                    </a:lnTo>
                    <a:lnTo>
                      <a:pt x="15618" y="20103"/>
                    </a:lnTo>
                    <a:close/>
                    <a:moveTo>
                      <a:pt x="15618" y="956"/>
                    </a:moveTo>
                    <a:lnTo>
                      <a:pt x="15572" y="956"/>
                    </a:lnTo>
                    <a:lnTo>
                      <a:pt x="15572" y="1147"/>
                    </a:lnTo>
                    <a:lnTo>
                      <a:pt x="15603" y="1147"/>
                    </a:lnTo>
                    <a:lnTo>
                      <a:pt x="15618" y="956"/>
                    </a:lnTo>
                    <a:close/>
                    <a:moveTo>
                      <a:pt x="15633" y="20530"/>
                    </a:moveTo>
                    <a:lnTo>
                      <a:pt x="15603" y="20469"/>
                    </a:lnTo>
                    <a:lnTo>
                      <a:pt x="15588" y="20408"/>
                    </a:lnTo>
                    <a:lnTo>
                      <a:pt x="15557" y="20347"/>
                    </a:lnTo>
                    <a:lnTo>
                      <a:pt x="15542" y="20408"/>
                    </a:lnTo>
                    <a:lnTo>
                      <a:pt x="15588" y="20591"/>
                    </a:lnTo>
                    <a:lnTo>
                      <a:pt x="15603" y="20591"/>
                    </a:lnTo>
                    <a:lnTo>
                      <a:pt x="15618" y="20530"/>
                    </a:lnTo>
                    <a:lnTo>
                      <a:pt x="15633" y="20530"/>
                    </a:lnTo>
                    <a:close/>
                    <a:moveTo>
                      <a:pt x="15648" y="20591"/>
                    </a:moveTo>
                    <a:lnTo>
                      <a:pt x="15633" y="20591"/>
                    </a:lnTo>
                    <a:lnTo>
                      <a:pt x="15633" y="20652"/>
                    </a:lnTo>
                    <a:lnTo>
                      <a:pt x="15648" y="20591"/>
                    </a:lnTo>
                    <a:close/>
                    <a:moveTo>
                      <a:pt x="15693" y="956"/>
                    </a:moveTo>
                    <a:lnTo>
                      <a:pt x="15618" y="956"/>
                    </a:lnTo>
                    <a:lnTo>
                      <a:pt x="15678" y="1147"/>
                    </a:lnTo>
                    <a:lnTo>
                      <a:pt x="15693" y="1147"/>
                    </a:lnTo>
                    <a:lnTo>
                      <a:pt x="15693" y="956"/>
                    </a:lnTo>
                    <a:close/>
                    <a:moveTo>
                      <a:pt x="15753" y="1147"/>
                    </a:moveTo>
                    <a:lnTo>
                      <a:pt x="15741" y="1147"/>
                    </a:lnTo>
                    <a:lnTo>
                      <a:pt x="15753" y="1215"/>
                    </a:lnTo>
                    <a:lnTo>
                      <a:pt x="15753" y="1147"/>
                    </a:lnTo>
                    <a:close/>
                    <a:moveTo>
                      <a:pt x="15768" y="1338"/>
                    </a:moveTo>
                    <a:lnTo>
                      <a:pt x="15763" y="1275"/>
                    </a:lnTo>
                    <a:lnTo>
                      <a:pt x="15753" y="1215"/>
                    </a:lnTo>
                    <a:lnTo>
                      <a:pt x="15753" y="1338"/>
                    </a:lnTo>
                    <a:lnTo>
                      <a:pt x="15768" y="1338"/>
                    </a:lnTo>
                    <a:close/>
                    <a:moveTo>
                      <a:pt x="15936" y="14719"/>
                    </a:moveTo>
                    <a:lnTo>
                      <a:pt x="15933" y="14527"/>
                    </a:lnTo>
                    <a:lnTo>
                      <a:pt x="15918" y="14527"/>
                    </a:lnTo>
                    <a:lnTo>
                      <a:pt x="15932" y="14719"/>
                    </a:lnTo>
                    <a:lnTo>
                      <a:pt x="15936" y="14719"/>
                    </a:lnTo>
                    <a:close/>
                    <a:moveTo>
                      <a:pt x="16625" y="19115"/>
                    </a:moveTo>
                    <a:lnTo>
                      <a:pt x="16595" y="18924"/>
                    </a:lnTo>
                    <a:lnTo>
                      <a:pt x="16595" y="19115"/>
                    </a:lnTo>
                    <a:lnTo>
                      <a:pt x="16625" y="19115"/>
                    </a:lnTo>
                    <a:close/>
                    <a:moveTo>
                      <a:pt x="16640" y="16439"/>
                    </a:moveTo>
                    <a:lnTo>
                      <a:pt x="16592" y="16248"/>
                    </a:lnTo>
                    <a:lnTo>
                      <a:pt x="16492" y="16057"/>
                    </a:lnTo>
                    <a:lnTo>
                      <a:pt x="16444" y="16057"/>
                    </a:lnTo>
                    <a:lnTo>
                      <a:pt x="16414" y="16439"/>
                    </a:lnTo>
                    <a:lnTo>
                      <a:pt x="16501" y="16439"/>
                    </a:lnTo>
                    <a:lnTo>
                      <a:pt x="16469" y="16630"/>
                    </a:lnTo>
                    <a:lnTo>
                      <a:pt x="16529" y="16630"/>
                    </a:lnTo>
                    <a:lnTo>
                      <a:pt x="16590" y="16439"/>
                    </a:lnTo>
                    <a:lnTo>
                      <a:pt x="16640" y="16439"/>
                    </a:lnTo>
                    <a:close/>
                    <a:moveTo>
                      <a:pt x="17178" y="20874"/>
                    </a:moveTo>
                    <a:lnTo>
                      <a:pt x="17173" y="20835"/>
                    </a:lnTo>
                    <a:lnTo>
                      <a:pt x="17151" y="20835"/>
                    </a:lnTo>
                    <a:lnTo>
                      <a:pt x="17178" y="20874"/>
                    </a:lnTo>
                    <a:close/>
                    <a:moveTo>
                      <a:pt x="17632" y="17204"/>
                    </a:moveTo>
                    <a:lnTo>
                      <a:pt x="17542" y="17204"/>
                    </a:lnTo>
                    <a:lnTo>
                      <a:pt x="17564" y="17395"/>
                    </a:lnTo>
                    <a:lnTo>
                      <a:pt x="17609" y="17395"/>
                    </a:lnTo>
                    <a:lnTo>
                      <a:pt x="17632" y="17586"/>
                    </a:lnTo>
                    <a:lnTo>
                      <a:pt x="17632" y="17204"/>
                    </a:lnTo>
                    <a:close/>
                    <a:moveTo>
                      <a:pt x="17647" y="17204"/>
                    </a:moveTo>
                    <a:lnTo>
                      <a:pt x="17632" y="17012"/>
                    </a:lnTo>
                    <a:lnTo>
                      <a:pt x="17632" y="17204"/>
                    </a:lnTo>
                    <a:lnTo>
                      <a:pt x="17647" y="17204"/>
                    </a:lnTo>
                    <a:close/>
                    <a:moveTo>
                      <a:pt x="17812" y="21409"/>
                    </a:moveTo>
                    <a:lnTo>
                      <a:pt x="17797" y="21409"/>
                    </a:lnTo>
                    <a:lnTo>
                      <a:pt x="17797" y="21600"/>
                    </a:lnTo>
                    <a:lnTo>
                      <a:pt x="17812" y="21600"/>
                    </a:lnTo>
                    <a:lnTo>
                      <a:pt x="17812" y="21409"/>
                    </a:lnTo>
                    <a:close/>
                    <a:moveTo>
                      <a:pt x="15" y="8632"/>
                    </a:moveTo>
                    <a:lnTo>
                      <a:pt x="0" y="8693"/>
                    </a:lnTo>
                    <a:lnTo>
                      <a:pt x="15" y="8693"/>
                    </a:lnTo>
                    <a:lnTo>
                      <a:pt x="15" y="8632"/>
                    </a:lnTo>
                    <a:close/>
                    <a:moveTo>
                      <a:pt x="225" y="12781"/>
                    </a:moveTo>
                    <a:lnTo>
                      <a:pt x="210" y="12781"/>
                    </a:lnTo>
                    <a:lnTo>
                      <a:pt x="210" y="12842"/>
                    </a:lnTo>
                    <a:lnTo>
                      <a:pt x="225" y="12842"/>
                    </a:lnTo>
                    <a:lnTo>
                      <a:pt x="225" y="12781"/>
                    </a:lnTo>
                    <a:close/>
                    <a:moveTo>
                      <a:pt x="240" y="12903"/>
                    </a:moveTo>
                    <a:lnTo>
                      <a:pt x="225" y="12903"/>
                    </a:lnTo>
                    <a:lnTo>
                      <a:pt x="225" y="12964"/>
                    </a:lnTo>
                    <a:lnTo>
                      <a:pt x="240" y="12964"/>
                    </a:lnTo>
                    <a:lnTo>
                      <a:pt x="240" y="12903"/>
                    </a:lnTo>
                    <a:close/>
                    <a:moveTo>
                      <a:pt x="240" y="12425"/>
                    </a:moveTo>
                    <a:lnTo>
                      <a:pt x="225" y="12425"/>
                    </a:lnTo>
                    <a:lnTo>
                      <a:pt x="210" y="12616"/>
                    </a:lnTo>
                    <a:lnTo>
                      <a:pt x="240" y="12616"/>
                    </a:lnTo>
                    <a:lnTo>
                      <a:pt x="240" y="12425"/>
                    </a:lnTo>
                    <a:close/>
                    <a:moveTo>
                      <a:pt x="19180" y="3019"/>
                    </a:moveTo>
                    <a:lnTo>
                      <a:pt x="19165" y="2897"/>
                    </a:lnTo>
                    <a:lnTo>
                      <a:pt x="19165" y="2836"/>
                    </a:lnTo>
                    <a:lnTo>
                      <a:pt x="19135" y="2836"/>
                    </a:lnTo>
                    <a:lnTo>
                      <a:pt x="19135" y="2653"/>
                    </a:lnTo>
                    <a:lnTo>
                      <a:pt x="19127" y="2684"/>
                    </a:lnTo>
                    <a:lnTo>
                      <a:pt x="19127" y="2806"/>
                    </a:lnTo>
                    <a:lnTo>
                      <a:pt x="19120" y="2836"/>
                    </a:lnTo>
                    <a:lnTo>
                      <a:pt x="19120" y="2775"/>
                    </a:lnTo>
                    <a:lnTo>
                      <a:pt x="19127" y="2806"/>
                    </a:lnTo>
                    <a:lnTo>
                      <a:pt x="19127" y="2684"/>
                    </a:lnTo>
                    <a:lnTo>
                      <a:pt x="19120" y="2714"/>
                    </a:lnTo>
                    <a:lnTo>
                      <a:pt x="19075" y="2714"/>
                    </a:lnTo>
                    <a:lnTo>
                      <a:pt x="19180" y="3141"/>
                    </a:lnTo>
                    <a:lnTo>
                      <a:pt x="19180" y="3019"/>
                    </a:lnTo>
                    <a:close/>
                    <a:moveTo>
                      <a:pt x="19195" y="3202"/>
                    </a:moveTo>
                    <a:lnTo>
                      <a:pt x="19180" y="3141"/>
                    </a:lnTo>
                    <a:lnTo>
                      <a:pt x="19180" y="3202"/>
                    </a:lnTo>
                    <a:lnTo>
                      <a:pt x="19165" y="3202"/>
                    </a:lnTo>
                    <a:lnTo>
                      <a:pt x="19165" y="3263"/>
                    </a:lnTo>
                    <a:lnTo>
                      <a:pt x="19180" y="3263"/>
                    </a:lnTo>
                    <a:lnTo>
                      <a:pt x="19195" y="3324"/>
                    </a:lnTo>
                    <a:lnTo>
                      <a:pt x="19195" y="3202"/>
                    </a:lnTo>
                    <a:close/>
                    <a:moveTo>
                      <a:pt x="19240" y="2775"/>
                    </a:moveTo>
                    <a:lnTo>
                      <a:pt x="19225" y="2775"/>
                    </a:lnTo>
                    <a:lnTo>
                      <a:pt x="19195" y="2714"/>
                    </a:lnTo>
                    <a:lnTo>
                      <a:pt x="19180" y="2714"/>
                    </a:lnTo>
                    <a:lnTo>
                      <a:pt x="19180" y="2836"/>
                    </a:lnTo>
                    <a:lnTo>
                      <a:pt x="19195" y="2836"/>
                    </a:lnTo>
                    <a:lnTo>
                      <a:pt x="19210" y="2897"/>
                    </a:lnTo>
                    <a:lnTo>
                      <a:pt x="19240" y="2897"/>
                    </a:lnTo>
                    <a:lnTo>
                      <a:pt x="19240" y="2775"/>
                    </a:lnTo>
                    <a:close/>
                    <a:moveTo>
                      <a:pt x="19255" y="2897"/>
                    </a:moveTo>
                    <a:lnTo>
                      <a:pt x="19240" y="2897"/>
                    </a:lnTo>
                    <a:lnTo>
                      <a:pt x="19255" y="2958"/>
                    </a:lnTo>
                    <a:lnTo>
                      <a:pt x="19255" y="2897"/>
                    </a:lnTo>
                    <a:close/>
                    <a:moveTo>
                      <a:pt x="19285" y="2958"/>
                    </a:moveTo>
                    <a:lnTo>
                      <a:pt x="19255" y="2958"/>
                    </a:lnTo>
                    <a:lnTo>
                      <a:pt x="19255" y="3019"/>
                    </a:lnTo>
                    <a:lnTo>
                      <a:pt x="19270" y="3080"/>
                    </a:lnTo>
                    <a:lnTo>
                      <a:pt x="19270" y="3019"/>
                    </a:lnTo>
                    <a:lnTo>
                      <a:pt x="19285" y="2958"/>
                    </a:lnTo>
                    <a:close/>
                    <a:moveTo>
                      <a:pt x="19300" y="3141"/>
                    </a:moveTo>
                    <a:lnTo>
                      <a:pt x="19285" y="3141"/>
                    </a:lnTo>
                    <a:lnTo>
                      <a:pt x="19270" y="3080"/>
                    </a:lnTo>
                    <a:lnTo>
                      <a:pt x="19270" y="3385"/>
                    </a:lnTo>
                    <a:lnTo>
                      <a:pt x="19285" y="3324"/>
                    </a:lnTo>
                    <a:lnTo>
                      <a:pt x="19285" y="3202"/>
                    </a:lnTo>
                    <a:lnTo>
                      <a:pt x="19300" y="3141"/>
                    </a:lnTo>
                    <a:close/>
                    <a:moveTo>
                      <a:pt x="19315" y="3019"/>
                    </a:moveTo>
                    <a:lnTo>
                      <a:pt x="19300" y="2958"/>
                    </a:lnTo>
                    <a:lnTo>
                      <a:pt x="19300" y="3019"/>
                    </a:lnTo>
                    <a:lnTo>
                      <a:pt x="19315" y="3019"/>
                    </a:lnTo>
                    <a:close/>
                    <a:moveTo>
                      <a:pt x="19315" y="2897"/>
                    </a:moveTo>
                    <a:lnTo>
                      <a:pt x="19300" y="2836"/>
                    </a:lnTo>
                    <a:lnTo>
                      <a:pt x="19300" y="2897"/>
                    </a:lnTo>
                    <a:lnTo>
                      <a:pt x="19285" y="2958"/>
                    </a:lnTo>
                    <a:lnTo>
                      <a:pt x="19315" y="2958"/>
                    </a:lnTo>
                    <a:lnTo>
                      <a:pt x="19315" y="2897"/>
                    </a:lnTo>
                    <a:close/>
                    <a:moveTo>
                      <a:pt x="19345" y="3019"/>
                    </a:moveTo>
                    <a:lnTo>
                      <a:pt x="19315" y="3019"/>
                    </a:lnTo>
                    <a:lnTo>
                      <a:pt x="19315" y="3080"/>
                    </a:lnTo>
                    <a:lnTo>
                      <a:pt x="19330" y="3080"/>
                    </a:lnTo>
                    <a:lnTo>
                      <a:pt x="19345" y="3019"/>
                    </a:lnTo>
                    <a:close/>
                    <a:moveTo>
                      <a:pt x="19360" y="17204"/>
                    </a:moveTo>
                    <a:lnTo>
                      <a:pt x="19345" y="17012"/>
                    </a:lnTo>
                    <a:lnTo>
                      <a:pt x="19345" y="17204"/>
                    </a:lnTo>
                    <a:lnTo>
                      <a:pt x="19360" y="17204"/>
                    </a:lnTo>
                    <a:close/>
                    <a:moveTo>
                      <a:pt x="19451" y="18249"/>
                    </a:moveTo>
                    <a:lnTo>
                      <a:pt x="19436" y="18159"/>
                    </a:lnTo>
                    <a:lnTo>
                      <a:pt x="19420" y="18253"/>
                    </a:lnTo>
                    <a:lnTo>
                      <a:pt x="19436" y="18350"/>
                    </a:lnTo>
                    <a:lnTo>
                      <a:pt x="19451" y="18249"/>
                    </a:lnTo>
                    <a:close/>
                    <a:moveTo>
                      <a:pt x="256" y="12964"/>
                    </a:moveTo>
                    <a:lnTo>
                      <a:pt x="240" y="12964"/>
                    </a:lnTo>
                    <a:lnTo>
                      <a:pt x="240" y="13025"/>
                    </a:lnTo>
                    <a:lnTo>
                      <a:pt x="256" y="13025"/>
                    </a:lnTo>
                    <a:lnTo>
                      <a:pt x="256" y="12964"/>
                    </a:lnTo>
                    <a:close/>
                    <a:moveTo>
                      <a:pt x="331" y="13513"/>
                    </a:moveTo>
                    <a:lnTo>
                      <a:pt x="301" y="13513"/>
                    </a:lnTo>
                    <a:lnTo>
                      <a:pt x="316" y="13575"/>
                    </a:lnTo>
                    <a:lnTo>
                      <a:pt x="331" y="13513"/>
                    </a:lnTo>
                    <a:close/>
                    <a:moveTo>
                      <a:pt x="391" y="13818"/>
                    </a:moveTo>
                    <a:lnTo>
                      <a:pt x="376" y="13880"/>
                    </a:lnTo>
                    <a:lnTo>
                      <a:pt x="346" y="13941"/>
                    </a:lnTo>
                    <a:lnTo>
                      <a:pt x="361" y="14002"/>
                    </a:lnTo>
                    <a:lnTo>
                      <a:pt x="391" y="14002"/>
                    </a:lnTo>
                    <a:lnTo>
                      <a:pt x="391" y="13818"/>
                    </a:lnTo>
                    <a:close/>
                    <a:moveTo>
                      <a:pt x="541" y="14246"/>
                    </a:moveTo>
                    <a:lnTo>
                      <a:pt x="511" y="14246"/>
                    </a:lnTo>
                    <a:lnTo>
                      <a:pt x="526" y="14307"/>
                    </a:lnTo>
                    <a:lnTo>
                      <a:pt x="541" y="14246"/>
                    </a:lnTo>
                    <a:close/>
                    <a:moveTo>
                      <a:pt x="752" y="14917"/>
                    </a:moveTo>
                    <a:lnTo>
                      <a:pt x="737" y="14917"/>
                    </a:lnTo>
                    <a:lnTo>
                      <a:pt x="706" y="14978"/>
                    </a:lnTo>
                    <a:lnTo>
                      <a:pt x="691" y="14978"/>
                    </a:lnTo>
                    <a:lnTo>
                      <a:pt x="721" y="15039"/>
                    </a:lnTo>
                    <a:lnTo>
                      <a:pt x="752" y="15039"/>
                    </a:lnTo>
                    <a:lnTo>
                      <a:pt x="752" y="14917"/>
                    </a:lnTo>
                    <a:close/>
                    <a:moveTo>
                      <a:pt x="1007" y="14910"/>
                    </a:moveTo>
                    <a:lnTo>
                      <a:pt x="992" y="14719"/>
                    </a:lnTo>
                    <a:lnTo>
                      <a:pt x="989" y="14527"/>
                    </a:lnTo>
                    <a:lnTo>
                      <a:pt x="983" y="14527"/>
                    </a:lnTo>
                    <a:lnTo>
                      <a:pt x="973" y="14336"/>
                    </a:lnTo>
                    <a:lnTo>
                      <a:pt x="917" y="14336"/>
                    </a:lnTo>
                    <a:lnTo>
                      <a:pt x="917" y="14719"/>
                    </a:lnTo>
                    <a:lnTo>
                      <a:pt x="902" y="14719"/>
                    </a:lnTo>
                    <a:lnTo>
                      <a:pt x="902" y="14527"/>
                    </a:lnTo>
                    <a:lnTo>
                      <a:pt x="917" y="14527"/>
                    </a:lnTo>
                    <a:lnTo>
                      <a:pt x="917" y="14336"/>
                    </a:lnTo>
                    <a:lnTo>
                      <a:pt x="888" y="14336"/>
                    </a:lnTo>
                    <a:lnTo>
                      <a:pt x="857" y="14527"/>
                    </a:lnTo>
                    <a:lnTo>
                      <a:pt x="857" y="14145"/>
                    </a:lnTo>
                    <a:lnTo>
                      <a:pt x="784" y="14145"/>
                    </a:lnTo>
                    <a:lnTo>
                      <a:pt x="772" y="14336"/>
                    </a:lnTo>
                    <a:lnTo>
                      <a:pt x="782" y="14527"/>
                    </a:lnTo>
                    <a:lnTo>
                      <a:pt x="737" y="14527"/>
                    </a:lnTo>
                    <a:lnTo>
                      <a:pt x="737" y="14719"/>
                    </a:lnTo>
                    <a:lnTo>
                      <a:pt x="752" y="14719"/>
                    </a:lnTo>
                    <a:lnTo>
                      <a:pt x="752" y="14910"/>
                    </a:lnTo>
                    <a:lnTo>
                      <a:pt x="767" y="14910"/>
                    </a:lnTo>
                    <a:lnTo>
                      <a:pt x="767" y="15100"/>
                    </a:lnTo>
                    <a:lnTo>
                      <a:pt x="752" y="15100"/>
                    </a:lnTo>
                    <a:lnTo>
                      <a:pt x="752" y="15161"/>
                    </a:lnTo>
                    <a:lnTo>
                      <a:pt x="767" y="15222"/>
                    </a:lnTo>
                    <a:lnTo>
                      <a:pt x="767" y="15283"/>
                    </a:lnTo>
                    <a:lnTo>
                      <a:pt x="782" y="15222"/>
                    </a:lnTo>
                    <a:lnTo>
                      <a:pt x="782" y="15100"/>
                    </a:lnTo>
                    <a:lnTo>
                      <a:pt x="767" y="15100"/>
                    </a:lnTo>
                    <a:lnTo>
                      <a:pt x="857" y="14910"/>
                    </a:lnTo>
                    <a:lnTo>
                      <a:pt x="1007" y="14910"/>
                    </a:lnTo>
                    <a:close/>
                    <a:moveTo>
                      <a:pt x="1187" y="16869"/>
                    </a:moveTo>
                    <a:lnTo>
                      <a:pt x="1172" y="16808"/>
                    </a:lnTo>
                    <a:lnTo>
                      <a:pt x="1172" y="16869"/>
                    </a:lnTo>
                    <a:lnTo>
                      <a:pt x="1187" y="16869"/>
                    </a:lnTo>
                    <a:close/>
                    <a:moveTo>
                      <a:pt x="1218" y="16930"/>
                    </a:moveTo>
                    <a:lnTo>
                      <a:pt x="1203" y="16930"/>
                    </a:lnTo>
                    <a:lnTo>
                      <a:pt x="1187" y="16991"/>
                    </a:lnTo>
                    <a:lnTo>
                      <a:pt x="1203" y="17052"/>
                    </a:lnTo>
                    <a:lnTo>
                      <a:pt x="1218" y="16991"/>
                    </a:lnTo>
                    <a:lnTo>
                      <a:pt x="1218" y="16930"/>
                    </a:lnTo>
                    <a:close/>
                    <a:moveTo>
                      <a:pt x="20104" y="20721"/>
                    </a:moveTo>
                    <a:lnTo>
                      <a:pt x="19434" y="20721"/>
                    </a:lnTo>
                    <a:lnTo>
                      <a:pt x="19442" y="20835"/>
                    </a:lnTo>
                    <a:lnTo>
                      <a:pt x="19451" y="20835"/>
                    </a:lnTo>
                    <a:lnTo>
                      <a:pt x="19505" y="21027"/>
                    </a:lnTo>
                    <a:lnTo>
                      <a:pt x="19607" y="21218"/>
                    </a:lnTo>
                    <a:lnTo>
                      <a:pt x="19661" y="21218"/>
                    </a:lnTo>
                    <a:lnTo>
                      <a:pt x="19676" y="21409"/>
                    </a:lnTo>
                    <a:lnTo>
                      <a:pt x="19691" y="21409"/>
                    </a:lnTo>
                    <a:lnTo>
                      <a:pt x="19721" y="21600"/>
                    </a:lnTo>
                    <a:lnTo>
                      <a:pt x="19721" y="21409"/>
                    </a:lnTo>
                    <a:lnTo>
                      <a:pt x="19751" y="21409"/>
                    </a:lnTo>
                    <a:lnTo>
                      <a:pt x="19751" y="21600"/>
                    </a:lnTo>
                    <a:lnTo>
                      <a:pt x="19898" y="21600"/>
                    </a:lnTo>
                    <a:lnTo>
                      <a:pt x="19982" y="21409"/>
                    </a:lnTo>
                    <a:lnTo>
                      <a:pt x="20052" y="21218"/>
                    </a:lnTo>
                    <a:lnTo>
                      <a:pt x="20104" y="20721"/>
                    </a:lnTo>
                    <a:close/>
                    <a:moveTo>
                      <a:pt x="20172" y="20071"/>
                    </a:moveTo>
                    <a:lnTo>
                      <a:pt x="20157" y="20071"/>
                    </a:lnTo>
                    <a:lnTo>
                      <a:pt x="20172" y="20262"/>
                    </a:lnTo>
                    <a:lnTo>
                      <a:pt x="20172" y="20071"/>
                    </a:lnTo>
                    <a:close/>
                    <a:moveTo>
                      <a:pt x="20337" y="20347"/>
                    </a:moveTo>
                    <a:lnTo>
                      <a:pt x="20292" y="20347"/>
                    </a:lnTo>
                    <a:lnTo>
                      <a:pt x="20262" y="20408"/>
                    </a:lnTo>
                    <a:lnTo>
                      <a:pt x="20262" y="20469"/>
                    </a:lnTo>
                    <a:lnTo>
                      <a:pt x="20247" y="20591"/>
                    </a:lnTo>
                    <a:lnTo>
                      <a:pt x="20247" y="20652"/>
                    </a:lnTo>
                    <a:lnTo>
                      <a:pt x="20277" y="20652"/>
                    </a:lnTo>
                    <a:lnTo>
                      <a:pt x="20292" y="20591"/>
                    </a:lnTo>
                    <a:lnTo>
                      <a:pt x="20322" y="20591"/>
                    </a:lnTo>
                    <a:lnTo>
                      <a:pt x="20322" y="20530"/>
                    </a:lnTo>
                    <a:lnTo>
                      <a:pt x="20337" y="20408"/>
                    </a:lnTo>
                    <a:lnTo>
                      <a:pt x="20337" y="20347"/>
                    </a:lnTo>
                    <a:close/>
                    <a:moveTo>
                      <a:pt x="20337" y="19688"/>
                    </a:moveTo>
                    <a:lnTo>
                      <a:pt x="20307" y="19688"/>
                    </a:lnTo>
                    <a:lnTo>
                      <a:pt x="20322" y="19497"/>
                    </a:lnTo>
                    <a:lnTo>
                      <a:pt x="20247" y="19497"/>
                    </a:lnTo>
                    <a:lnTo>
                      <a:pt x="20292" y="19688"/>
                    </a:lnTo>
                    <a:lnTo>
                      <a:pt x="20322" y="19880"/>
                    </a:lnTo>
                    <a:lnTo>
                      <a:pt x="20337" y="19880"/>
                    </a:lnTo>
                    <a:lnTo>
                      <a:pt x="20337" y="19688"/>
                    </a:lnTo>
                    <a:close/>
                    <a:moveTo>
                      <a:pt x="20337" y="19497"/>
                    </a:moveTo>
                    <a:lnTo>
                      <a:pt x="20322" y="19306"/>
                    </a:lnTo>
                    <a:lnTo>
                      <a:pt x="20322" y="19497"/>
                    </a:lnTo>
                    <a:lnTo>
                      <a:pt x="20337" y="19497"/>
                    </a:lnTo>
                    <a:close/>
                    <a:moveTo>
                      <a:pt x="20352" y="18542"/>
                    </a:moveTo>
                    <a:lnTo>
                      <a:pt x="20337" y="18350"/>
                    </a:lnTo>
                    <a:lnTo>
                      <a:pt x="20307" y="18350"/>
                    </a:lnTo>
                    <a:lnTo>
                      <a:pt x="20307" y="18542"/>
                    </a:lnTo>
                    <a:lnTo>
                      <a:pt x="20352" y="18542"/>
                    </a:lnTo>
                    <a:close/>
                    <a:moveTo>
                      <a:pt x="20548" y="21323"/>
                    </a:moveTo>
                    <a:lnTo>
                      <a:pt x="20533" y="21262"/>
                    </a:lnTo>
                    <a:lnTo>
                      <a:pt x="20503" y="21201"/>
                    </a:lnTo>
                    <a:lnTo>
                      <a:pt x="20488" y="21140"/>
                    </a:lnTo>
                    <a:lnTo>
                      <a:pt x="20473" y="21140"/>
                    </a:lnTo>
                    <a:lnTo>
                      <a:pt x="20473" y="21018"/>
                    </a:lnTo>
                    <a:lnTo>
                      <a:pt x="20488" y="20957"/>
                    </a:lnTo>
                    <a:lnTo>
                      <a:pt x="20488" y="20896"/>
                    </a:lnTo>
                    <a:lnTo>
                      <a:pt x="20503" y="20835"/>
                    </a:lnTo>
                    <a:lnTo>
                      <a:pt x="20473" y="20713"/>
                    </a:lnTo>
                    <a:lnTo>
                      <a:pt x="20465" y="20652"/>
                    </a:lnTo>
                    <a:lnTo>
                      <a:pt x="20458" y="20591"/>
                    </a:lnTo>
                    <a:lnTo>
                      <a:pt x="20458" y="20469"/>
                    </a:lnTo>
                    <a:lnTo>
                      <a:pt x="20428" y="20469"/>
                    </a:lnTo>
                    <a:lnTo>
                      <a:pt x="20428" y="20652"/>
                    </a:lnTo>
                    <a:lnTo>
                      <a:pt x="20413" y="20652"/>
                    </a:lnTo>
                    <a:lnTo>
                      <a:pt x="20413" y="20591"/>
                    </a:lnTo>
                    <a:lnTo>
                      <a:pt x="20428" y="20652"/>
                    </a:lnTo>
                    <a:lnTo>
                      <a:pt x="20428" y="20469"/>
                    </a:lnTo>
                    <a:lnTo>
                      <a:pt x="20413" y="20408"/>
                    </a:lnTo>
                    <a:lnTo>
                      <a:pt x="20397" y="20408"/>
                    </a:lnTo>
                    <a:lnTo>
                      <a:pt x="20397" y="20896"/>
                    </a:lnTo>
                    <a:lnTo>
                      <a:pt x="20382" y="20957"/>
                    </a:lnTo>
                    <a:lnTo>
                      <a:pt x="20382" y="21079"/>
                    </a:lnTo>
                    <a:lnTo>
                      <a:pt x="20367" y="21201"/>
                    </a:lnTo>
                    <a:lnTo>
                      <a:pt x="20367" y="20957"/>
                    </a:lnTo>
                    <a:lnTo>
                      <a:pt x="20352" y="20835"/>
                    </a:lnTo>
                    <a:lnTo>
                      <a:pt x="20382" y="20835"/>
                    </a:lnTo>
                    <a:lnTo>
                      <a:pt x="20397" y="20896"/>
                    </a:lnTo>
                    <a:lnTo>
                      <a:pt x="20397" y="20408"/>
                    </a:lnTo>
                    <a:lnTo>
                      <a:pt x="20382" y="20408"/>
                    </a:lnTo>
                    <a:lnTo>
                      <a:pt x="20322" y="20652"/>
                    </a:lnTo>
                    <a:lnTo>
                      <a:pt x="20337" y="20652"/>
                    </a:lnTo>
                    <a:lnTo>
                      <a:pt x="20317" y="20744"/>
                    </a:lnTo>
                    <a:lnTo>
                      <a:pt x="20282" y="20927"/>
                    </a:lnTo>
                    <a:lnTo>
                      <a:pt x="20262" y="21018"/>
                    </a:lnTo>
                    <a:lnTo>
                      <a:pt x="20247" y="21018"/>
                    </a:lnTo>
                    <a:lnTo>
                      <a:pt x="20247" y="21140"/>
                    </a:lnTo>
                    <a:lnTo>
                      <a:pt x="20262" y="21140"/>
                    </a:lnTo>
                    <a:lnTo>
                      <a:pt x="20262" y="21079"/>
                    </a:lnTo>
                    <a:lnTo>
                      <a:pt x="20277" y="21018"/>
                    </a:lnTo>
                    <a:lnTo>
                      <a:pt x="20292" y="21079"/>
                    </a:lnTo>
                    <a:lnTo>
                      <a:pt x="20292" y="21140"/>
                    </a:lnTo>
                    <a:lnTo>
                      <a:pt x="20307" y="21201"/>
                    </a:lnTo>
                    <a:lnTo>
                      <a:pt x="20330" y="21257"/>
                    </a:lnTo>
                    <a:lnTo>
                      <a:pt x="20351" y="21323"/>
                    </a:lnTo>
                    <a:lnTo>
                      <a:pt x="20369" y="21390"/>
                    </a:lnTo>
                    <a:lnTo>
                      <a:pt x="20382" y="21445"/>
                    </a:lnTo>
                    <a:lnTo>
                      <a:pt x="20382" y="21262"/>
                    </a:lnTo>
                    <a:lnTo>
                      <a:pt x="20443" y="21262"/>
                    </a:lnTo>
                    <a:lnTo>
                      <a:pt x="20443" y="21384"/>
                    </a:lnTo>
                    <a:lnTo>
                      <a:pt x="20428" y="21445"/>
                    </a:lnTo>
                    <a:lnTo>
                      <a:pt x="20428" y="21567"/>
                    </a:lnTo>
                    <a:lnTo>
                      <a:pt x="20473" y="21567"/>
                    </a:lnTo>
                    <a:lnTo>
                      <a:pt x="20473" y="21506"/>
                    </a:lnTo>
                    <a:lnTo>
                      <a:pt x="20503" y="21445"/>
                    </a:lnTo>
                    <a:lnTo>
                      <a:pt x="20533" y="21445"/>
                    </a:lnTo>
                    <a:lnTo>
                      <a:pt x="20533" y="21384"/>
                    </a:lnTo>
                    <a:lnTo>
                      <a:pt x="20548" y="21384"/>
                    </a:lnTo>
                    <a:lnTo>
                      <a:pt x="20548" y="21323"/>
                    </a:lnTo>
                    <a:close/>
                    <a:moveTo>
                      <a:pt x="21360" y="16439"/>
                    </a:moveTo>
                    <a:lnTo>
                      <a:pt x="21209" y="16439"/>
                    </a:lnTo>
                    <a:lnTo>
                      <a:pt x="21243" y="16630"/>
                    </a:lnTo>
                    <a:lnTo>
                      <a:pt x="21360" y="16630"/>
                    </a:lnTo>
                    <a:lnTo>
                      <a:pt x="21360" y="16439"/>
                    </a:lnTo>
                    <a:close/>
                    <a:moveTo>
                      <a:pt x="21450" y="16630"/>
                    </a:moveTo>
                    <a:lnTo>
                      <a:pt x="21435" y="16439"/>
                    </a:lnTo>
                    <a:lnTo>
                      <a:pt x="21405" y="16630"/>
                    </a:lnTo>
                    <a:lnTo>
                      <a:pt x="21450" y="16630"/>
                    </a:lnTo>
                    <a:close/>
                    <a:moveTo>
                      <a:pt x="21480" y="16248"/>
                    </a:moveTo>
                    <a:lnTo>
                      <a:pt x="21448" y="16248"/>
                    </a:lnTo>
                    <a:lnTo>
                      <a:pt x="21391" y="16439"/>
                    </a:lnTo>
                    <a:lnTo>
                      <a:pt x="21465" y="16439"/>
                    </a:lnTo>
                    <a:lnTo>
                      <a:pt x="21480" y="16248"/>
                    </a:lnTo>
                    <a:close/>
                    <a:moveTo>
                      <a:pt x="21510" y="5543"/>
                    </a:moveTo>
                    <a:lnTo>
                      <a:pt x="21405" y="5543"/>
                    </a:lnTo>
                    <a:lnTo>
                      <a:pt x="21465" y="5926"/>
                    </a:lnTo>
                    <a:lnTo>
                      <a:pt x="21495" y="5735"/>
                    </a:lnTo>
                    <a:lnTo>
                      <a:pt x="21510" y="5543"/>
                    </a:lnTo>
                    <a:close/>
                    <a:moveTo>
                      <a:pt x="21525" y="5735"/>
                    </a:moveTo>
                    <a:lnTo>
                      <a:pt x="21510" y="5735"/>
                    </a:lnTo>
                    <a:lnTo>
                      <a:pt x="21495" y="5926"/>
                    </a:lnTo>
                    <a:lnTo>
                      <a:pt x="21525" y="5926"/>
                    </a:lnTo>
                    <a:lnTo>
                      <a:pt x="21525" y="5735"/>
                    </a:lnTo>
                    <a:close/>
                    <a:moveTo>
                      <a:pt x="21600" y="14734"/>
                    </a:moveTo>
                    <a:lnTo>
                      <a:pt x="21555" y="14551"/>
                    </a:lnTo>
                    <a:lnTo>
                      <a:pt x="21540" y="14673"/>
                    </a:lnTo>
                    <a:lnTo>
                      <a:pt x="21540" y="14734"/>
                    </a:lnTo>
                    <a:lnTo>
                      <a:pt x="21525" y="14856"/>
                    </a:lnTo>
                    <a:lnTo>
                      <a:pt x="21540" y="14856"/>
                    </a:lnTo>
                    <a:lnTo>
                      <a:pt x="21555" y="14917"/>
                    </a:lnTo>
                    <a:lnTo>
                      <a:pt x="21570" y="14795"/>
                    </a:lnTo>
                    <a:lnTo>
                      <a:pt x="21585" y="14795"/>
                    </a:lnTo>
                    <a:lnTo>
                      <a:pt x="21600" y="14734"/>
                    </a:lnTo>
                    <a:close/>
                    <a:moveTo>
                      <a:pt x="1443" y="4396"/>
                    </a:moveTo>
                    <a:lnTo>
                      <a:pt x="1428" y="4396"/>
                    </a:lnTo>
                    <a:lnTo>
                      <a:pt x="1428" y="4588"/>
                    </a:lnTo>
                    <a:lnTo>
                      <a:pt x="1443" y="4588"/>
                    </a:lnTo>
                    <a:lnTo>
                      <a:pt x="1443" y="4396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183" name="object 16"/>
            <p:cNvGrpSpPr/>
            <p:nvPr/>
          </p:nvGrpSpPr>
          <p:grpSpPr>
            <a:xfrm>
              <a:off x="73062" y="78708"/>
              <a:ext cx="5801133" cy="1407188"/>
              <a:chOff x="0" y="0"/>
              <a:chExt cx="5801131" cy="1407186"/>
            </a:xfrm>
          </p:grpSpPr>
          <p:sp>
            <p:nvSpPr>
              <p:cNvPr id="3103" name="Forma"/>
              <p:cNvSpPr/>
              <p:nvPr/>
            </p:nvSpPr>
            <p:spPr>
              <a:xfrm>
                <a:off x="0" y="468204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2963" y="10801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04" name="Forma"/>
              <p:cNvSpPr/>
              <p:nvPr/>
            </p:nvSpPr>
            <p:spPr>
              <a:xfrm>
                <a:off x="16242" y="462400"/>
                <a:ext cx="16232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91" y="16200"/>
                    </a:lnTo>
                    <a:lnTo>
                      <a:pt x="0" y="21600"/>
                    </a:lnTo>
                    <a:lnTo>
                      <a:pt x="16209" y="21600"/>
                    </a:lnTo>
                    <a:lnTo>
                      <a:pt x="16209" y="16200"/>
                    </a:lnTo>
                    <a:lnTo>
                      <a:pt x="21600" y="5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05" name="Triangolo"/>
              <p:cNvSpPr/>
              <p:nvPr/>
            </p:nvSpPr>
            <p:spPr>
              <a:xfrm>
                <a:off x="28155" y="4540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06" name="Forma"/>
              <p:cNvSpPr/>
              <p:nvPr/>
            </p:nvSpPr>
            <p:spPr>
              <a:xfrm>
                <a:off x="42360" y="61414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7" y="0"/>
                    </a:lnTo>
                    <a:lnTo>
                      <a:pt x="10817" y="10799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07" name="Triangolo"/>
              <p:cNvSpPr/>
              <p:nvPr/>
            </p:nvSpPr>
            <p:spPr>
              <a:xfrm>
                <a:off x="48450" y="6121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08" name="Forma"/>
              <p:cNvSpPr/>
              <p:nvPr/>
            </p:nvSpPr>
            <p:spPr>
              <a:xfrm>
                <a:off x="109340" y="82493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7208" y="10800"/>
                    </a:lnTo>
                    <a:lnTo>
                      <a:pt x="14415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09" name="Forma"/>
              <p:cNvSpPr/>
              <p:nvPr/>
            </p:nvSpPr>
            <p:spPr>
              <a:xfrm>
                <a:off x="113404" y="8087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10" name="Forma"/>
              <p:cNvSpPr/>
              <p:nvPr/>
            </p:nvSpPr>
            <p:spPr>
              <a:xfrm>
                <a:off x="117462" y="8168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16"/>
                    </a:lnTo>
                    <a:lnTo>
                      <a:pt x="0" y="21600"/>
                    </a:lnTo>
                    <a:lnTo>
                      <a:pt x="21600" y="108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11" name="Forma"/>
              <p:cNvSpPr/>
              <p:nvPr/>
            </p:nvSpPr>
            <p:spPr>
              <a:xfrm>
                <a:off x="888752" y="1175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7186" y="7215"/>
                    </a:lnTo>
                    <a:lnTo>
                      <a:pt x="0" y="14408"/>
                    </a:lnTo>
                    <a:lnTo>
                      <a:pt x="7186" y="21600"/>
                    </a:lnTo>
                    <a:lnTo>
                      <a:pt x="14393" y="21600"/>
                    </a:lnTo>
                    <a:lnTo>
                      <a:pt x="14393" y="14408"/>
                    </a:lnTo>
                    <a:lnTo>
                      <a:pt x="21600" y="72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12" name="Forma"/>
              <p:cNvSpPr/>
              <p:nvPr/>
            </p:nvSpPr>
            <p:spPr>
              <a:xfrm>
                <a:off x="1040974" y="11715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14385"/>
                    </a:lnTo>
                    <a:lnTo>
                      <a:pt x="10816" y="7193"/>
                    </a:lnTo>
                    <a:lnTo>
                      <a:pt x="0" y="0"/>
                    </a:lnTo>
                    <a:lnTo>
                      <a:pt x="0" y="14385"/>
                    </a:lnTo>
                    <a:lnTo>
                      <a:pt x="10816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13" name="Forma"/>
              <p:cNvSpPr/>
              <p:nvPr/>
            </p:nvSpPr>
            <p:spPr>
              <a:xfrm>
                <a:off x="1051382" y="1183964"/>
                <a:ext cx="16244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7"/>
                    </a:moveTo>
                    <a:lnTo>
                      <a:pt x="16196" y="9253"/>
                    </a:lnTo>
                    <a:lnTo>
                      <a:pt x="16196" y="6169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84" y="6410"/>
                    </a:lnTo>
                    <a:lnTo>
                      <a:pt x="676" y="11950"/>
                    </a:lnTo>
                    <a:lnTo>
                      <a:pt x="2279" y="16920"/>
                    </a:lnTo>
                    <a:lnTo>
                      <a:pt x="5404" y="21600"/>
                    </a:lnTo>
                    <a:lnTo>
                      <a:pt x="21600" y="123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14" name="Forma"/>
              <p:cNvSpPr/>
              <p:nvPr/>
            </p:nvSpPr>
            <p:spPr>
              <a:xfrm>
                <a:off x="1063300" y="12384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67"/>
                    </a:moveTo>
                    <a:lnTo>
                      <a:pt x="14423" y="0"/>
                    </a:lnTo>
                    <a:lnTo>
                      <a:pt x="0" y="10687"/>
                    </a:lnTo>
                    <a:lnTo>
                      <a:pt x="0" y="18733"/>
                    </a:lnTo>
                    <a:lnTo>
                      <a:pt x="21600" y="21600"/>
                    </a:lnTo>
                    <a:lnTo>
                      <a:pt x="21600" y="266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15" name="Triangolo"/>
              <p:cNvSpPr/>
              <p:nvPr/>
            </p:nvSpPr>
            <p:spPr>
              <a:xfrm>
                <a:off x="1063300" y="11796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16" name="Forma"/>
              <p:cNvSpPr/>
              <p:nvPr/>
            </p:nvSpPr>
            <p:spPr>
              <a:xfrm>
                <a:off x="1071676" y="1250271"/>
                <a:ext cx="28424" cy="1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87"/>
                    </a:moveTo>
                    <a:lnTo>
                      <a:pt x="18512" y="7638"/>
                    </a:lnTo>
                    <a:lnTo>
                      <a:pt x="13406" y="4882"/>
                    </a:lnTo>
                    <a:lnTo>
                      <a:pt x="2027" y="1093"/>
                    </a:lnTo>
                    <a:lnTo>
                      <a:pt x="0" y="0"/>
                    </a:lnTo>
                    <a:lnTo>
                      <a:pt x="0" y="7638"/>
                    </a:lnTo>
                    <a:lnTo>
                      <a:pt x="3088" y="12287"/>
                    </a:lnTo>
                    <a:lnTo>
                      <a:pt x="3088" y="21600"/>
                    </a:lnTo>
                    <a:lnTo>
                      <a:pt x="21600" y="7638"/>
                    </a:lnTo>
                    <a:lnTo>
                      <a:pt x="21600" y="29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17" name="Forma"/>
              <p:cNvSpPr/>
              <p:nvPr/>
            </p:nvSpPr>
            <p:spPr>
              <a:xfrm>
                <a:off x="1075740" y="1167473"/>
                <a:ext cx="2436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1"/>
                    </a:moveTo>
                    <a:lnTo>
                      <a:pt x="14404" y="0"/>
                    </a:lnTo>
                    <a:lnTo>
                      <a:pt x="3604" y="0"/>
                    </a:lnTo>
                    <a:lnTo>
                      <a:pt x="0" y="14401"/>
                    </a:lnTo>
                    <a:lnTo>
                      <a:pt x="0" y="21600"/>
                    </a:lnTo>
                    <a:lnTo>
                      <a:pt x="7197" y="21600"/>
                    </a:lnTo>
                    <a:lnTo>
                      <a:pt x="14404" y="14401"/>
                    </a:lnTo>
                    <a:lnTo>
                      <a:pt x="21600" y="144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18" name="Quadrato"/>
              <p:cNvSpPr/>
              <p:nvPr/>
            </p:nvSpPr>
            <p:spPr>
              <a:xfrm>
                <a:off x="1099832" y="125260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19" name="Forma"/>
              <p:cNvSpPr/>
              <p:nvPr/>
            </p:nvSpPr>
            <p:spPr>
              <a:xfrm>
                <a:off x="1105922" y="1260977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5"/>
                    </a:moveTo>
                    <a:lnTo>
                      <a:pt x="10816" y="539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8"/>
                    </a:lnTo>
                    <a:lnTo>
                      <a:pt x="21600" y="539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20" name="Forma"/>
              <p:cNvSpPr/>
              <p:nvPr/>
            </p:nvSpPr>
            <p:spPr>
              <a:xfrm>
                <a:off x="1067625" y="1220438"/>
                <a:ext cx="60885" cy="24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4"/>
                    </a:moveTo>
                    <a:lnTo>
                      <a:pt x="19217" y="12272"/>
                    </a:lnTo>
                    <a:lnTo>
                      <a:pt x="13904" y="9339"/>
                    </a:lnTo>
                    <a:lnTo>
                      <a:pt x="11521" y="7208"/>
                    </a:lnTo>
                    <a:lnTo>
                      <a:pt x="11521" y="10806"/>
                    </a:lnTo>
                    <a:lnTo>
                      <a:pt x="10079" y="10806"/>
                    </a:lnTo>
                    <a:lnTo>
                      <a:pt x="10079" y="14404"/>
                    </a:lnTo>
                    <a:lnTo>
                      <a:pt x="8642" y="14404"/>
                    </a:lnTo>
                    <a:lnTo>
                      <a:pt x="7200" y="10806"/>
                    </a:lnTo>
                    <a:lnTo>
                      <a:pt x="7200" y="3609"/>
                    </a:lnTo>
                    <a:lnTo>
                      <a:pt x="5758" y="3609"/>
                    </a:lnTo>
                    <a:lnTo>
                      <a:pt x="4321" y="0"/>
                    </a:lnTo>
                    <a:lnTo>
                      <a:pt x="2879" y="0"/>
                    </a:lnTo>
                    <a:lnTo>
                      <a:pt x="2879" y="7208"/>
                    </a:lnTo>
                    <a:lnTo>
                      <a:pt x="0" y="7208"/>
                    </a:lnTo>
                    <a:lnTo>
                      <a:pt x="23" y="14460"/>
                    </a:lnTo>
                    <a:lnTo>
                      <a:pt x="960" y="16806"/>
                    </a:lnTo>
                    <a:lnTo>
                      <a:pt x="1428" y="14460"/>
                    </a:lnTo>
                    <a:lnTo>
                      <a:pt x="1437" y="10806"/>
                    </a:lnTo>
                    <a:lnTo>
                      <a:pt x="2879" y="10806"/>
                    </a:lnTo>
                    <a:lnTo>
                      <a:pt x="4321" y="14404"/>
                    </a:lnTo>
                    <a:lnTo>
                      <a:pt x="4321" y="21600"/>
                    </a:lnTo>
                    <a:lnTo>
                      <a:pt x="5758" y="21600"/>
                    </a:lnTo>
                    <a:lnTo>
                      <a:pt x="5758" y="18002"/>
                    </a:lnTo>
                    <a:lnTo>
                      <a:pt x="7200" y="18002"/>
                    </a:lnTo>
                    <a:lnTo>
                      <a:pt x="12084" y="15927"/>
                    </a:lnTo>
                    <a:lnTo>
                      <a:pt x="16022" y="14855"/>
                    </a:lnTo>
                    <a:lnTo>
                      <a:pt x="19149" y="14460"/>
                    </a:lnTo>
                    <a:lnTo>
                      <a:pt x="21600" y="14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21" name="Triangolo"/>
              <p:cNvSpPr/>
              <p:nvPr/>
            </p:nvSpPr>
            <p:spPr>
              <a:xfrm>
                <a:off x="1189139" y="11391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22" name="Forma"/>
              <p:cNvSpPr/>
              <p:nvPr/>
            </p:nvSpPr>
            <p:spPr>
              <a:xfrm>
                <a:off x="1426616" y="12444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23" name="Triangolo"/>
              <p:cNvSpPr/>
              <p:nvPr/>
            </p:nvSpPr>
            <p:spPr>
              <a:xfrm>
                <a:off x="1432705" y="12485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24" name="Triangolo"/>
              <p:cNvSpPr/>
              <p:nvPr/>
            </p:nvSpPr>
            <p:spPr>
              <a:xfrm>
                <a:off x="1509832" y="9769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25" name="Forma"/>
              <p:cNvSpPr/>
              <p:nvPr/>
            </p:nvSpPr>
            <p:spPr>
              <a:xfrm>
                <a:off x="1540281" y="110261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800" y="7201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800" y="14401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26" name="Forma"/>
              <p:cNvSpPr/>
              <p:nvPr/>
            </p:nvSpPr>
            <p:spPr>
              <a:xfrm>
                <a:off x="1724983" y="9384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2" y="0"/>
                    </a:lnTo>
                    <a:lnTo>
                      <a:pt x="0" y="21600"/>
                    </a:lnTo>
                    <a:lnTo>
                      <a:pt x="72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27" name="Triangolo"/>
              <p:cNvSpPr/>
              <p:nvPr/>
            </p:nvSpPr>
            <p:spPr>
              <a:xfrm>
                <a:off x="1733098" y="9283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28" name="Forma"/>
              <p:cNvSpPr/>
              <p:nvPr/>
            </p:nvSpPr>
            <p:spPr>
              <a:xfrm>
                <a:off x="1753393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208" y="0"/>
                    </a:lnTo>
                    <a:lnTo>
                      <a:pt x="0" y="0"/>
                    </a:lnTo>
                    <a:lnTo>
                      <a:pt x="720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29" name="Forma"/>
              <p:cNvSpPr/>
              <p:nvPr/>
            </p:nvSpPr>
            <p:spPr>
              <a:xfrm>
                <a:off x="1785873" y="162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08" y="7199"/>
                    </a:lnTo>
                    <a:lnTo>
                      <a:pt x="7193" y="0"/>
                    </a:lnTo>
                    <a:lnTo>
                      <a:pt x="7193" y="7199"/>
                    </a:lnTo>
                    <a:lnTo>
                      <a:pt x="0" y="14401"/>
                    </a:lnTo>
                    <a:lnTo>
                      <a:pt x="7193" y="14401"/>
                    </a:lnTo>
                    <a:lnTo>
                      <a:pt x="14408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30" name="Triangolo"/>
              <p:cNvSpPr/>
              <p:nvPr/>
            </p:nvSpPr>
            <p:spPr>
              <a:xfrm>
                <a:off x="1800078" y="12019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31" name="Triangolo"/>
              <p:cNvSpPr/>
              <p:nvPr/>
            </p:nvSpPr>
            <p:spPr>
              <a:xfrm>
                <a:off x="1806168" y="12140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32" name="Forma"/>
              <p:cNvSpPr/>
              <p:nvPr/>
            </p:nvSpPr>
            <p:spPr>
              <a:xfrm>
                <a:off x="1818614" y="1197877"/>
                <a:ext cx="2841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5108" y="13656"/>
                    </a:lnTo>
                    <a:lnTo>
                      <a:pt x="10795" y="6760"/>
                    </a:lnTo>
                    <a:lnTo>
                      <a:pt x="16492" y="18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33" name="Forma"/>
              <p:cNvSpPr/>
              <p:nvPr/>
            </p:nvSpPr>
            <p:spPr>
              <a:xfrm>
                <a:off x="1838648" y="12242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8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34" name="Forma"/>
              <p:cNvSpPr/>
              <p:nvPr/>
            </p:nvSpPr>
            <p:spPr>
              <a:xfrm>
                <a:off x="1854885" y="123030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35" name="Forma"/>
              <p:cNvSpPr/>
              <p:nvPr/>
            </p:nvSpPr>
            <p:spPr>
              <a:xfrm>
                <a:off x="1851088" y="1200169"/>
                <a:ext cx="17248" cy="3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8737" y="5658"/>
                    </a:lnTo>
                    <a:lnTo>
                      <a:pt x="10163" y="0"/>
                    </a:lnTo>
                    <a:lnTo>
                      <a:pt x="7141" y="4474"/>
                    </a:lnTo>
                    <a:lnTo>
                      <a:pt x="3006" y="14428"/>
                    </a:lnTo>
                    <a:lnTo>
                      <a:pt x="0" y="18902"/>
                    </a:lnTo>
                    <a:lnTo>
                      <a:pt x="5073" y="18902"/>
                    </a:lnTo>
                    <a:lnTo>
                      <a:pt x="10163" y="21600"/>
                    </a:lnTo>
                    <a:lnTo>
                      <a:pt x="18737" y="1595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36" name="Forma"/>
              <p:cNvSpPr/>
              <p:nvPr/>
            </p:nvSpPr>
            <p:spPr>
              <a:xfrm>
                <a:off x="1863007" y="11776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14393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37" name="Forma"/>
              <p:cNvSpPr/>
              <p:nvPr/>
            </p:nvSpPr>
            <p:spPr>
              <a:xfrm>
                <a:off x="1891417" y="11897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393" y="21600"/>
                    </a:lnTo>
                    <a:lnTo>
                      <a:pt x="14393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38" name="Forma"/>
              <p:cNvSpPr/>
              <p:nvPr/>
            </p:nvSpPr>
            <p:spPr>
              <a:xfrm>
                <a:off x="1879498" y="1196118"/>
                <a:ext cx="56833" cy="5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7"/>
                    </a:moveTo>
                    <a:lnTo>
                      <a:pt x="19288" y="5143"/>
                    </a:lnTo>
                    <a:lnTo>
                      <a:pt x="14659" y="1504"/>
                    </a:lnTo>
                    <a:lnTo>
                      <a:pt x="12342" y="0"/>
                    </a:lnTo>
                    <a:lnTo>
                      <a:pt x="10803" y="0"/>
                    </a:lnTo>
                    <a:lnTo>
                      <a:pt x="9258" y="1660"/>
                    </a:lnTo>
                    <a:lnTo>
                      <a:pt x="7713" y="1660"/>
                    </a:lnTo>
                    <a:lnTo>
                      <a:pt x="7713" y="3326"/>
                    </a:lnTo>
                    <a:lnTo>
                      <a:pt x="9258" y="3326"/>
                    </a:lnTo>
                    <a:lnTo>
                      <a:pt x="6946" y="8047"/>
                    </a:lnTo>
                    <a:lnTo>
                      <a:pt x="2317" y="16874"/>
                    </a:lnTo>
                    <a:lnTo>
                      <a:pt x="0" y="21600"/>
                    </a:lnTo>
                    <a:lnTo>
                      <a:pt x="2558" y="21574"/>
                    </a:lnTo>
                    <a:lnTo>
                      <a:pt x="5401" y="21392"/>
                    </a:lnTo>
                    <a:lnTo>
                      <a:pt x="8244" y="20897"/>
                    </a:lnTo>
                    <a:lnTo>
                      <a:pt x="10803" y="19934"/>
                    </a:lnTo>
                    <a:lnTo>
                      <a:pt x="12342" y="19934"/>
                    </a:lnTo>
                    <a:lnTo>
                      <a:pt x="13887" y="21600"/>
                    </a:lnTo>
                    <a:lnTo>
                      <a:pt x="18516" y="21600"/>
                    </a:lnTo>
                    <a:lnTo>
                      <a:pt x="17816" y="19934"/>
                    </a:lnTo>
                    <a:lnTo>
                      <a:pt x="17357" y="18847"/>
                    </a:lnTo>
                    <a:lnTo>
                      <a:pt x="15045" y="12721"/>
                    </a:lnTo>
                    <a:lnTo>
                      <a:pt x="13887" y="9967"/>
                    </a:lnTo>
                    <a:lnTo>
                      <a:pt x="18516" y="8307"/>
                    </a:lnTo>
                    <a:lnTo>
                      <a:pt x="21600" y="664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39" name="Forma"/>
              <p:cNvSpPr/>
              <p:nvPr/>
            </p:nvSpPr>
            <p:spPr>
              <a:xfrm>
                <a:off x="1934038" y="12019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40" name="Forma"/>
              <p:cNvSpPr/>
              <p:nvPr/>
            </p:nvSpPr>
            <p:spPr>
              <a:xfrm>
                <a:off x="2037816" y="1169498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6196" y="10801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6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41" name="Forma"/>
              <p:cNvSpPr/>
              <p:nvPr/>
            </p:nvSpPr>
            <p:spPr>
              <a:xfrm>
                <a:off x="2051767" y="11978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6"/>
                    </a:lnTo>
                    <a:lnTo>
                      <a:pt x="10784" y="10816"/>
                    </a:lnTo>
                    <a:lnTo>
                      <a:pt x="10784" y="21600"/>
                    </a:lnTo>
                    <a:lnTo>
                      <a:pt x="21600" y="108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42" name="Triangolo"/>
              <p:cNvSpPr/>
              <p:nvPr/>
            </p:nvSpPr>
            <p:spPr>
              <a:xfrm>
                <a:off x="2057850" y="11674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43" name="Forma"/>
              <p:cNvSpPr/>
              <p:nvPr/>
            </p:nvSpPr>
            <p:spPr>
              <a:xfrm>
                <a:off x="2054059" y="1208285"/>
                <a:ext cx="20296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2"/>
                    </a:moveTo>
                    <a:lnTo>
                      <a:pt x="4313" y="0"/>
                    </a:lnTo>
                    <a:lnTo>
                      <a:pt x="4313" y="8634"/>
                    </a:lnTo>
                    <a:lnTo>
                      <a:pt x="0" y="12951"/>
                    </a:lnTo>
                    <a:lnTo>
                      <a:pt x="0" y="21600"/>
                    </a:lnTo>
                    <a:lnTo>
                      <a:pt x="12949" y="21600"/>
                    </a:lnTo>
                    <a:lnTo>
                      <a:pt x="17275" y="17282"/>
                    </a:lnTo>
                    <a:lnTo>
                      <a:pt x="21600" y="172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44" name="Forma"/>
              <p:cNvSpPr/>
              <p:nvPr/>
            </p:nvSpPr>
            <p:spPr>
              <a:xfrm>
                <a:off x="2078145" y="11654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7207" y="0"/>
                    </a:lnTo>
                    <a:lnTo>
                      <a:pt x="0" y="10799"/>
                    </a:lnTo>
                    <a:lnTo>
                      <a:pt x="7207" y="10799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45" name="Triangolo"/>
              <p:cNvSpPr/>
              <p:nvPr/>
            </p:nvSpPr>
            <p:spPr>
              <a:xfrm>
                <a:off x="2212111" y="11553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46" name="Forma"/>
              <p:cNvSpPr/>
              <p:nvPr/>
            </p:nvSpPr>
            <p:spPr>
              <a:xfrm>
                <a:off x="2242756" y="1159631"/>
                <a:ext cx="14263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5465" y="10800"/>
                    </a:lnTo>
                    <a:lnTo>
                      <a:pt x="15465" y="3608"/>
                    </a:lnTo>
                    <a:lnTo>
                      <a:pt x="9310" y="3608"/>
                    </a:lnTo>
                    <a:lnTo>
                      <a:pt x="3155" y="0"/>
                    </a:lnTo>
                    <a:lnTo>
                      <a:pt x="0" y="12491"/>
                    </a:lnTo>
                    <a:lnTo>
                      <a:pt x="866" y="18894"/>
                    </a:lnTo>
                    <a:lnTo>
                      <a:pt x="7482" y="21262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47" name="Forma"/>
              <p:cNvSpPr/>
              <p:nvPr/>
            </p:nvSpPr>
            <p:spPr>
              <a:xfrm>
                <a:off x="2261082" y="1163695"/>
                <a:ext cx="20296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869" y="16197"/>
                    </a:lnTo>
                    <a:lnTo>
                      <a:pt x="11341" y="10795"/>
                    </a:lnTo>
                    <a:lnTo>
                      <a:pt x="7624" y="5391"/>
                    </a:lnTo>
                    <a:lnTo>
                      <a:pt x="4325" y="0"/>
                    </a:lnTo>
                    <a:lnTo>
                      <a:pt x="4325" y="7196"/>
                    </a:lnTo>
                    <a:lnTo>
                      <a:pt x="0" y="10795"/>
                    </a:lnTo>
                    <a:lnTo>
                      <a:pt x="0" y="18002"/>
                    </a:lnTo>
                    <a:lnTo>
                      <a:pt x="12963" y="1800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48" name="Quadrato"/>
              <p:cNvSpPr/>
              <p:nvPr/>
            </p:nvSpPr>
            <p:spPr>
              <a:xfrm>
                <a:off x="2902204" y="118774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49" name="Forma"/>
              <p:cNvSpPr/>
              <p:nvPr/>
            </p:nvSpPr>
            <p:spPr>
              <a:xfrm>
                <a:off x="2938996" y="944785"/>
                <a:ext cx="16244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31"/>
                    </a:moveTo>
                    <a:lnTo>
                      <a:pt x="16196" y="4331"/>
                    </a:lnTo>
                    <a:lnTo>
                      <a:pt x="10809" y="0"/>
                    </a:lnTo>
                    <a:lnTo>
                      <a:pt x="0" y="0"/>
                    </a:lnTo>
                    <a:lnTo>
                      <a:pt x="0" y="17283"/>
                    </a:lnTo>
                    <a:lnTo>
                      <a:pt x="5404" y="17283"/>
                    </a:lnTo>
                    <a:lnTo>
                      <a:pt x="10809" y="21600"/>
                    </a:lnTo>
                    <a:lnTo>
                      <a:pt x="16196" y="17283"/>
                    </a:lnTo>
                    <a:lnTo>
                      <a:pt x="16196" y="8648"/>
                    </a:lnTo>
                    <a:lnTo>
                      <a:pt x="21600" y="43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50" name="Triangolo"/>
              <p:cNvSpPr/>
              <p:nvPr/>
            </p:nvSpPr>
            <p:spPr>
              <a:xfrm>
                <a:off x="2965125" y="11796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51" name="Quadrato"/>
              <p:cNvSpPr/>
              <p:nvPr/>
            </p:nvSpPr>
            <p:spPr>
              <a:xfrm>
                <a:off x="2971215" y="117963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52" name="Quadrato"/>
              <p:cNvSpPr/>
              <p:nvPr/>
            </p:nvSpPr>
            <p:spPr>
              <a:xfrm>
                <a:off x="3040227" y="119585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53" name="Forma"/>
              <p:cNvSpPr/>
              <p:nvPr/>
            </p:nvSpPr>
            <p:spPr>
              <a:xfrm>
                <a:off x="3072955" y="859390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404" y="0"/>
                    </a:lnTo>
                    <a:lnTo>
                      <a:pt x="5404" y="7215"/>
                    </a:lnTo>
                    <a:lnTo>
                      <a:pt x="0" y="7215"/>
                    </a:lnTo>
                    <a:lnTo>
                      <a:pt x="0" y="14408"/>
                    </a:lnTo>
                    <a:lnTo>
                      <a:pt x="5404" y="14408"/>
                    </a:lnTo>
                    <a:lnTo>
                      <a:pt x="108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54" name="Forma"/>
              <p:cNvSpPr/>
              <p:nvPr/>
            </p:nvSpPr>
            <p:spPr>
              <a:xfrm>
                <a:off x="3088938" y="8553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1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55" name="Forma"/>
              <p:cNvSpPr/>
              <p:nvPr/>
            </p:nvSpPr>
            <p:spPr>
              <a:xfrm>
                <a:off x="3085134" y="871823"/>
                <a:ext cx="28424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5"/>
                    </a:moveTo>
                    <a:lnTo>
                      <a:pt x="16919" y="6077"/>
                    </a:lnTo>
                    <a:lnTo>
                      <a:pt x="11959" y="4318"/>
                    </a:lnTo>
                    <a:lnTo>
                      <a:pt x="6419" y="2559"/>
                    </a:lnTo>
                    <a:lnTo>
                      <a:pt x="0" y="0"/>
                    </a:lnTo>
                    <a:lnTo>
                      <a:pt x="0" y="8635"/>
                    </a:lnTo>
                    <a:lnTo>
                      <a:pt x="3088" y="12965"/>
                    </a:lnTo>
                    <a:lnTo>
                      <a:pt x="3088" y="21600"/>
                    </a:lnTo>
                    <a:lnTo>
                      <a:pt x="15433" y="21600"/>
                    </a:lnTo>
                    <a:lnTo>
                      <a:pt x="21600" y="17282"/>
                    </a:lnTo>
                    <a:lnTo>
                      <a:pt x="21600" y="8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56" name="Forma"/>
              <p:cNvSpPr/>
              <p:nvPr/>
            </p:nvSpPr>
            <p:spPr>
              <a:xfrm>
                <a:off x="3129527" y="8472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7199"/>
                    </a:lnTo>
                    <a:lnTo>
                      <a:pt x="0" y="14401"/>
                    </a:lnTo>
                    <a:lnTo>
                      <a:pt x="7208" y="14401"/>
                    </a:lnTo>
                    <a:lnTo>
                      <a:pt x="7208" y="21600"/>
                    </a:lnTo>
                    <a:lnTo>
                      <a:pt x="14415" y="21600"/>
                    </a:lnTo>
                    <a:lnTo>
                      <a:pt x="14415" y="14401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57" name="Triangolo"/>
              <p:cNvSpPr/>
              <p:nvPr/>
            </p:nvSpPr>
            <p:spPr>
              <a:xfrm>
                <a:off x="3405568" y="120801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58" name="Forma"/>
              <p:cNvSpPr/>
              <p:nvPr/>
            </p:nvSpPr>
            <p:spPr>
              <a:xfrm>
                <a:off x="3403542" y="11796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14407"/>
                    </a:lnTo>
                    <a:lnTo>
                      <a:pt x="10783" y="72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59" name="Forma"/>
              <p:cNvSpPr/>
              <p:nvPr/>
            </p:nvSpPr>
            <p:spPr>
              <a:xfrm>
                <a:off x="3413950" y="1171530"/>
                <a:ext cx="2436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4403" y="7193"/>
                    </a:lnTo>
                    <a:lnTo>
                      <a:pt x="7196" y="0"/>
                    </a:lnTo>
                    <a:lnTo>
                      <a:pt x="3604" y="0"/>
                    </a:lnTo>
                    <a:lnTo>
                      <a:pt x="3604" y="7193"/>
                    </a:lnTo>
                    <a:lnTo>
                      <a:pt x="0" y="14385"/>
                    </a:lnTo>
                    <a:lnTo>
                      <a:pt x="7196" y="14385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4385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60" name="Triangolo"/>
              <p:cNvSpPr/>
              <p:nvPr/>
            </p:nvSpPr>
            <p:spPr>
              <a:xfrm>
                <a:off x="3758736" y="11512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61" name="Triangolo"/>
              <p:cNvSpPr/>
              <p:nvPr/>
            </p:nvSpPr>
            <p:spPr>
              <a:xfrm>
                <a:off x="3819626" y="117558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62" name="Forma"/>
              <p:cNvSpPr/>
              <p:nvPr/>
            </p:nvSpPr>
            <p:spPr>
              <a:xfrm>
                <a:off x="4558703" y="1272635"/>
                <a:ext cx="24347" cy="28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11"/>
                    </a:moveTo>
                    <a:lnTo>
                      <a:pt x="13667" y="998"/>
                    </a:lnTo>
                    <a:lnTo>
                      <a:pt x="6749" y="0"/>
                    </a:lnTo>
                    <a:lnTo>
                      <a:pt x="1848" y="2983"/>
                    </a:lnTo>
                    <a:lnTo>
                      <a:pt x="0" y="12510"/>
                    </a:lnTo>
                    <a:lnTo>
                      <a:pt x="7200" y="18570"/>
                    </a:lnTo>
                    <a:lnTo>
                      <a:pt x="14399" y="21600"/>
                    </a:lnTo>
                    <a:lnTo>
                      <a:pt x="15020" y="18332"/>
                    </a:lnTo>
                    <a:lnTo>
                      <a:pt x="16653" y="13641"/>
                    </a:lnTo>
                    <a:lnTo>
                      <a:pt x="18963" y="8388"/>
                    </a:lnTo>
                    <a:lnTo>
                      <a:pt x="21600" y="34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63" name="Quadrato"/>
              <p:cNvSpPr/>
              <p:nvPr/>
            </p:nvSpPr>
            <p:spPr>
              <a:xfrm>
                <a:off x="4582795" y="126881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64" name="Triangolo"/>
              <p:cNvSpPr/>
              <p:nvPr/>
            </p:nvSpPr>
            <p:spPr>
              <a:xfrm>
                <a:off x="4592942" y="12769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65" name="Forma"/>
              <p:cNvSpPr/>
              <p:nvPr/>
            </p:nvSpPr>
            <p:spPr>
              <a:xfrm>
                <a:off x="4601063" y="12708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8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66" name="Quadrato"/>
              <p:cNvSpPr/>
              <p:nvPr/>
            </p:nvSpPr>
            <p:spPr>
              <a:xfrm>
                <a:off x="4944078" y="138231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67" name="Forma"/>
              <p:cNvSpPr/>
              <p:nvPr/>
            </p:nvSpPr>
            <p:spPr>
              <a:xfrm>
                <a:off x="4940020" y="1362323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4407" y="4317"/>
                    </a:lnTo>
                    <a:lnTo>
                      <a:pt x="7192" y="0"/>
                    </a:lnTo>
                    <a:lnTo>
                      <a:pt x="0" y="4317"/>
                    </a:lnTo>
                    <a:lnTo>
                      <a:pt x="0" y="17283"/>
                    </a:lnTo>
                    <a:lnTo>
                      <a:pt x="7192" y="17283"/>
                    </a:lnTo>
                    <a:lnTo>
                      <a:pt x="14407" y="21600"/>
                    </a:lnTo>
                    <a:lnTo>
                      <a:pt x="14407" y="17283"/>
                    </a:lnTo>
                    <a:lnTo>
                      <a:pt x="21600" y="8634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68" name="Forma"/>
              <p:cNvSpPr/>
              <p:nvPr/>
            </p:nvSpPr>
            <p:spPr>
              <a:xfrm>
                <a:off x="4976812" y="1370159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7289" y="0"/>
                    </a:lnTo>
                    <a:lnTo>
                      <a:pt x="12963" y="0"/>
                    </a:lnTo>
                    <a:lnTo>
                      <a:pt x="4325" y="7215"/>
                    </a:lnTo>
                    <a:lnTo>
                      <a:pt x="0" y="21600"/>
                    </a:lnTo>
                    <a:lnTo>
                      <a:pt x="8651" y="21600"/>
                    </a:lnTo>
                    <a:lnTo>
                      <a:pt x="17289" y="14408"/>
                    </a:lnTo>
                    <a:lnTo>
                      <a:pt x="21600" y="14408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69" name="Forma"/>
              <p:cNvSpPr/>
              <p:nvPr/>
            </p:nvSpPr>
            <p:spPr>
              <a:xfrm>
                <a:off x="5004974" y="13640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4392" y="0"/>
                    </a:lnTo>
                    <a:lnTo>
                      <a:pt x="10788" y="5409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5" y="10783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70" name="Forma"/>
              <p:cNvSpPr/>
              <p:nvPr/>
            </p:nvSpPr>
            <p:spPr>
              <a:xfrm>
                <a:off x="4968697" y="1301515"/>
                <a:ext cx="48718" cy="68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77"/>
                    </a:moveTo>
                    <a:lnTo>
                      <a:pt x="14398" y="11437"/>
                    </a:lnTo>
                    <a:lnTo>
                      <a:pt x="12596" y="10167"/>
                    </a:lnTo>
                    <a:lnTo>
                      <a:pt x="12596" y="11437"/>
                    </a:lnTo>
                    <a:lnTo>
                      <a:pt x="10800" y="10167"/>
                    </a:lnTo>
                    <a:lnTo>
                      <a:pt x="12596" y="10167"/>
                    </a:lnTo>
                    <a:lnTo>
                      <a:pt x="8998" y="8893"/>
                    </a:lnTo>
                    <a:lnTo>
                      <a:pt x="7202" y="7623"/>
                    </a:lnTo>
                    <a:lnTo>
                      <a:pt x="3598" y="6353"/>
                    </a:lnTo>
                    <a:lnTo>
                      <a:pt x="7202" y="5084"/>
                    </a:lnTo>
                    <a:lnTo>
                      <a:pt x="8998" y="3814"/>
                    </a:lnTo>
                    <a:lnTo>
                      <a:pt x="12596" y="2544"/>
                    </a:lnTo>
                    <a:lnTo>
                      <a:pt x="9618" y="1608"/>
                    </a:lnTo>
                    <a:lnTo>
                      <a:pt x="6301" y="796"/>
                    </a:lnTo>
                    <a:lnTo>
                      <a:pt x="2979" y="219"/>
                    </a:lnTo>
                    <a:lnTo>
                      <a:pt x="0" y="0"/>
                    </a:lnTo>
                    <a:lnTo>
                      <a:pt x="1070" y="1907"/>
                    </a:lnTo>
                    <a:lnTo>
                      <a:pt x="2534" y="5721"/>
                    </a:lnTo>
                    <a:lnTo>
                      <a:pt x="3598" y="7623"/>
                    </a:lnTo>
                    <a:lnTo>
                      <a:pt x="3598" y="11437"/>
                    </a:lnTo>
                    <a:lnTo>
                      <a:pt x="1802" y="10167"/>
                    </a:lnTo>
                    <a:lnTo>
                      <a:pt x="3598" y="12707"/>
                    </a:lnTo>
                    <a:lnTo>
                      <a:pt x="3598" y="15247"/>
                    </a:lnTo>
                    <a:lnTo>
                      <a:pt x="10800" y="20330"/>
                    </a:lnTo>
                    <a:lnTo>
                      <a:pt x="14398" y="20330"/>
                    </a:lnTo>
                    <a:lnTo>
                      <a:pt x="14398" y="21600"/>
                    </a:lnTo>
                    <a:lnTo>
                      <a:pt x="16031" y="19697"/>
                    </a:lnTo>
                    <a:lnTo>
                      <a:pt x="19967" y="15884"/>
                    </a:lnTo>
                    <a:lnTo>
                      <a:pt x="21600" y="139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71" name="Forma"/>
              <p:cNvSpPr/>
              <p:nvPr/>
            </p:nvSpPr>
            <p:spPr>
              <a:xfrm>
                <a:off x="5019179" y="133165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72" name="Forma"/>
              <p:cNvSpPr/>
              <p:nvPr/>
            </p:nvSpPr>
            <p:spPr>
              <a:xfrm>
                <a:off x="5033378" y="13296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8" y="0"/>
                    </a:lnTo>
                    <a:lnTo>
                      <a:pt x="0" y="21600"/>
                    </a:lnTo>
                    <a:lnTo>
                      <a:pt x="144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73" name="Forma"/>
              <p:cNvSpPr/>
              <p:nvPr/>
            </p:nvSpPr>
            <p:spPr>
              <a:xfrm>
                <a:off x="5041760" y="1333951"/>
                <a:ext cx="36539" cy="4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4400" y="1799"/>
                    </a:lnTo>
                    <a:lnTo>
                      <a:pt x="9602" y="1799"/>
                    </a:lnTo>
                    <a:lnTo>
                      <a:pt x="9602" y="0"/>
                    </a:lnTo>
                    <a:lnTo>
                      <a:pt x="2402" y="0"/>
                    </a:lnTo>
                    <a:lnTo>
                      <a:pt x="0" y="1799"/>
                    </a:lnTo>
                    <a:lnTo>
                      <a:pt x="1426" y="6920"/>
                    </a:lnTo>
                    <a:lnTo>
                      <a:pt x="3379" y="16479"/>
                    </a:lnTo>
                    <a:lnTo>
                      <a:pt x="4805" y="21600"/>
                    </a:lnTo>
                    <a:lnTo>
                      <a:pt x="8776" y="17579"/>
                    </a:lnTo>
                    <a:lnTo>
                      <a:pt x="13199" y="13721"/>
                    </a:lnTo>
                    <a:lnTo>
                      <a:pt x="17629" y="10208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74" name="Forma"/>
              <p:cNvSpPr/>
              <p:nvPr/>
            </p:nvSpPr>
            <p:spPr>
              <a:xfrm>
                <a:off x="5293449" y="1394486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6" y="0"/>
                    </a:lnTo>
                    <a:lnTo>
                      <a:pt x="10791" y="7199"/>
                    </a:lnTo>
                    <a:lnTo>
                      <a:pt x="5404" y="7199"/>
                    </a:lnTo>
                    <a:lnTo>
                      <a:pt x="5404" y="14399"/>
                    </a:lnTo>
                    <a:lnTo>
                      <a:pt x="0" y="21600"/>
                    </a:lnTo>
                    <a:lnTo>
                      <a:pt x="10791" y="14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75" name="Forma"/>
              <p:cNvSpPr/>
              <p:nvPr/>
            </p:nvSpPr>
            <p:spPr>
              <a:xfrm>
                <a:off x="5323630" y="1390695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5413"/>
                    </a:lnTo>
                    <a:lnTo>
                      <a:pt x="0" y="5413"/>
                    </a:lnTo>
                    <a:lnTo>
                      <a:pt x="10817" y="10808"/>
                    </a:lnTo>
                    <a:lnTo>
                      <a:pt x="10817" y="1620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76" name="Quadrato"/>
              <p:cNvSpPr/>
              <p:nvPr/>
            </p:nvSpPr>
            <p:spPr>
              <a:xfrm>
                <a:off x="5475859" y="122017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77" name="Triangolo"/>
              <p:cNvSpPr/>
              <p:nvPr/>
            </p:nvSpPr>
            <p:spPr>
              <a:xfrm>
                <a:off x="5475859" y="12039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78" name="Triangolo"/>
              <p:cNvSpPr/>
              <p:nvPr/>
            </p:nvSpPr>
            <p:spPr>
              <a:xfrm>
                <a:off x="5475859" y="119990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79" name="Triangolo"/>
              <p:cNvSpPr/>
              <p:nvPr/>
            </p:nvSpPr>
            <p:spPr>
              <a:xfrm>
                <a:off x="5483980" y="12688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80" name="Forma"/>
              <p:cNvSpPr/>
              <p:nvPr/>
            </p:nvSpPr>
            <p:spPr>
              <a:xfrm>
                <a:off x="5520779" y="1303274"/>
                <a:ext cx="2029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7274" y="0"/>
                    </a:lnTo>
                    <a:lnTo>
                      <a:pt x="4312" y="0"/>
                    </a:lnTo>
                    <a:lnTo>
                      <a:pt x="4312" y="10817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81" name="Forma"/>
              <p:cNvSpPr/>
              <p:nvPr/>
            </p:nvSpPr>
            <p:spPr>
              <a:xfrm>
                <a:off x="5540813" y="13012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4393" y="7193"/>
                    </a:lnTo>
                    <a:lnTo>
                      <a:pt x="14393" y="0"/>
                    </a:lnTo>
                    <a:lnTo>
                      <a:pt x="7186" y="0"/>
                    </a:lnTo>
                    <a:lnTo>
                      <a:pt x="7186" y="7193"/>
                    </a:lnTo>
                    <a:lnTo>
                      <a:pt x="0" y="7193"/>
                    </a:lnTo>
                    <a:lnTo>
                      <a:pt x="0" y="14408"/>
                    </a:lnTo>
                    <a:lnTo>
                      <a:pt x="14393" y="14408"/>
                    </a:lnTo>
                    <a:lnTo>
                      <a:pt x="21600" y="21600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82" name="Triangolo"/>
              <p:cNvSpPr/>
              <p:nvPr/>
            </p:nvSpPr>
            <p:spPr>
              <a:xfrm>
                <a:off x="5788431" y="5999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261" name="object 17"/>
            <p:cNvGrpSpPr/>
            <p:nvPr/>
          </p:nvGrpSpPr>
          <p:grpSpPr>
            <a:xfrm>
              <a:off x="612705" y="911751"/>
              <a:ext cx="4802779" cy="549549"/>
              <a:chOff x="0" y="0"/>
              <a:chExt cx="4802777" cy="549547"/>
            </a:xfrm>
          </p:grpSpPr>
          <p:sp>
            <p:nvSpPr>
              <p:cNvPr id="3184" name="Quadrato"/>
              <p:cNvSpPr/>
              <p:nvPr/>
            </p:nvSpPr>
            <p:spPr>
              <a:xfrm>
                <a:off x="0" y="257409"/>
                <a:ext cx="127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85" name="Quadrato"/>
              <p:cNvSpPr/>
              <p:nvPr/>
            </p:nvSpPr>
            <p:spPr>
              <a:xfrm>
                <a:off x="316629" y="42360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86" name="Quadrato"/>
              <p:cNvSpPr/>
              <p:nvPr/>
            </p:nvSpPr>
            <p:spPr>
              <a:xfrm>
                <a:off x="476973" y="39523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87" name="Forma"/>
              <p:cNvSpPr/>
              <p:nvPr/>
            </p:nvSpPr>
            <p:spPr>
              <a:xfrm>
                <a:off x="474941" y="221201"/>
                <a:ext cx="12701" cy="1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1"/>
                    </a:moveTo>
                    <a:lnTo>
                      <a:pt x="14414" y="5401"/>
                    </a:lnTo>
                    <a:lnTo>
                      <a:pt x="14414" y="0"/>
                    </a:lnTo>
                    <a:lnTo>
                      <a:pt x="7207" y="0"/>
                    </a:lnTo>
                    <a:lnTo>
                      <a:pt x="7207" y="5401"/>
                    </a:lnTo>
                    <a:lnTo>
                      <a:pt x="0" y="16199"/>
                    </a:lnTo>
                    <a:lnTo>
                      <a:pt x="0" y="21600"/>
                    </a:lnTo>
                    <a:lnTo>
                      <a:pt x="21600" y="54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88" name="Forma"/>
              <p:cNvSpPr/>
              <p:nvPr/>
            </p:nvSpPr>
            <p:spPr>
              <a:xfrm>
                <a:off x="487381" y="391185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9" y="0"/>
                    </a:lnTo>
                    <a:lnTo>
                      <a:pt x="0" y="7199"/>
                    </a:lnTo>
                    <a:lnTo>
                      <a:pt x="0" y="14399"/>
                    </a:lnTo>
                    <a:lnTo>
                      <a:pt x="5404" y="14399"/>
                    </a:lnTo>
                    <a:lnTo>
                      <a:pt x="54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89" name="Forma"/>
              <p:cNvSpPr/>
              <p:nvPr/>
            </p:nvSpPr>
            <p:spPr>
              <a:xfrm>
                <a:off x="503624" y="379018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7275" y="7199"/>
                    </a:lnTo>
                    <a:lnTo>
                      <a:pt x="8637" y="0"/>
                    </a:lnTo>
                    <a:lnTo>
                      <a:pt x="4325" y="0"/>
                    </a:lnTo>
                    <a:lnTo>
                      <a:pt x="4325" y="7199"/>
                    </a:lnTo>
                    <a:lnTo>
                      <a:pt x="0" y="7199"/>
                    </a:lnTo>
                    <a:lnTo>
                      <a:pt x="0" y="21600"/>
                    </a:lnTo>
                    <a:lnTo>
                      <a:pt x="4325" y="14401"/>
                    </a:lnTo>
                    <a:lnTo>
                      <a:pt x="8637" y="14401"/>
                    </a:lnTo>
                    <a:lnTo>
                      <a:pt x="17275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90" name="Forma"/>
              <p:cNvSpPr/>
              <p:nvPr/>
            </p:nvSpPr>
            <p:spPr>
              <a:xfrm>
                <a:off x="529748" y="2189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0801"/>
                    </a:lnTo>
                    <a:lnTo>
                      <a:pt x="1080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91" name="Forma"/>
              <p:cNvSpPr/>
              <p:nvPr/>
            </p:nvSpPr>
            <p:spPr>
              <a:xfrm>
                <a:off x="430548" y="127958"/>
                <a:ext cx="113666" cy="9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48"/>
                    </a:moveTo>
                    <a:lnTo>
                      <a:pt x="20830" y="12209"/>
                    </a:lnTo>
                    <a:lnTo>
                      <a:pt x="19213" y="12765"/>
                    </a:lnTo>
                    <a:lnTo>
                      <a:pt x="16274" y="13527"/>
                    </a:lnTo>
                    <a:lnTo>
                      <a:pt x="15429" y="13822"/>
                    </a:lnTo>
                    <a:lnTo>
                      <a:pt x="15429" y="17843"/>
                    </a:lnTo>
                    <a:lnTo>
                      <a:pt x="14659" y="18782"/>
                    </a:lnTo>
                    <a:lnTo>
                      <a:pt x="13887" y="18782"/>
                    </a:lnTo>
                    <a:lnTo>
                      <a:pt x="13887" y="17843"/>
                    </a:lnTo>
                    <a:lnTo>
                      <a:pt x="14659" y="16905"/>
                    </a:lnTo>
                    <a:lnTo>
                      <a:pt x="15429" y="17843"/>
                    </a:lnTo>
                    <a:lnTo>
                      <a:pt x="15429" y="13822"/>
                    </a:lnTo>
                    <a:lnTo>
                      <a:pt x="14659" y="14086"/>
                    </a:lnTo>
                    <a:lnTo>
                      <a:pt x="14659" y="15963"/>
                    </a:lnTo>
                    <a:lnTo>
                      <a:pt x="13887" y="15025"/>
                    </a:lnTo>
                    <a:lnTo>
                      <a:pt x="13887" y="14086"/>
                    </a:lnTo>
                    <a:lnTo>
                      <a:pt x="14659" y="14086"/>
                    </a:lnTo>
                    <a:lnTo>
                      <a:pt x="14659" y="13148"/>
                    </a:lnTo>
                    <a:lnTo>
                      <a:pt x="15429" y="11268"/>
                    </a:lnTo>
                    <a:lnTo>
                      <a:pt x="15429" y="10329"/>
                    </a:lnTo>
                    <a:lnTo>
                      <a:pt x="14285" y="8920"/>
                    </a:lnTo>
                    <a:lnTo>
                      <a:pt x="13211" y="7514"/>
                    </a:lnTo>
                    <a:lnTo>
                      <a:pt x="13114" y="7370"/>
                    </a:lnTo>
                    <a:lnTo>
                      <a:pt x="13114" y="13148"/>
                    </a:lnTo>
                    <a:lnTo>
                      <a:pt x="11572" y="13148"/>
                    </a:lnTo>
                    <a:lnTo>
                      <a:pt x="11572" y="14086"/>
                    </a:lnTo>
                    <a:lnTo>
                      <a:pt x="10030" y="14086"/>
                    </a:lnTo>
                    <a:lnTo>
                      <a:pt x="10030" y="13148"/>
                    </a:lnTo>
                    <a:lnTo>
                      <a:pt x="11572" y="13148"/>
                    </a:lnTo>
                    <a:lnTo>
                      <a:pt x="11572" y="12209"/>
                    </a:lnTo>
                    <a:lnTo>
                      <a:pt x="13114" y="12209"/>
                    </a:lnTo>
                    <a:lnTo>
                      <a:pt x="13114" y="7370"/>
                    </a:lnTo>
                    <a:lnTo>
                      <a:pt x="12439" y="6340"/>
                    </a:lnTo>
                    <a:lnTo>
                      <a:pt x="12284" y="6105"/>
                    </a:lnTo>
                    <a:lnTo>
                      <a:pt x="12045" y="5634"/>
                    </a:lnTo>
                    <a:lnTo>
                      <a:pt x="11572" y="4695"/>
                    </a:lnTo>
                    <a:lnTo>
                      <a:pt x="10800" y="4695"/>
                    </a:lnTo>
                    <a:lnTo>
                      <a:pt x="10030" y="5634"/>
                    </a:lnTo>
                    <a:lnTo>
                      <a:pt x="10030" y="1880"/>
                    </a:lnTo>
                    <a:lnTo>
                      <a:pt x="8751" y="1321"/>
                    </a:lnTo>
                    <a:lnTo>
                      <a:pt x="5908" y="559"/>
                    </a:lnTo>
                    <a:lnTo>
                      <a:pt x="4629" y="0"/>
                    </a:lnTo>
                    <a:lnTo>
                      <a:pt x="4629" y="938"/>
                    </a:lnTo>
                    <a:lnTo>
                      <a:pt x="3859" y="938"/>
                    </a:lnTo>
                    <a:lnTo>
                      <a:pt x="3859" y="1880"/>
                    </a:lnTo>
                    <a:lnTo>
                      <a:pt x="2315" y="1880"/>
                    </a:lnTo>
                    <a:lnTo>
                      <a:pt x="1545" y="938"/>
                    </a:lnTo>
                    <a:lnTo>
                      <a:pt x="1545" y="1880"/>
                    </a:lnTo>
                    <a:lnTo>
                      <a:pt x="772" y="1880"/>
                    </a:lnTo>
                    <a:lnTo>
                      <a:pt x="772" y="2819"/>
                    </a:lnTo>
                    <a:lnTo>
                      <a:pt x="0" y="2819"/>
                    </a:lnTo>
                    <a:lnTo>
                      <a:pt x="0" y="6572"/>
                    </a:lnTo>
                    <a:lnTo>
                      <a:pt x="772" y="7514"/>
                    </a:lnTo>
                    <a:lnTo>
                      <a:pt x="772" y="3757"/>
                    </a:lnTo>
                    <a:lnTo>
                      <a:pt x="3859" y="7514"/>
                    </a:lnTo>
                    <a:lnTo>
                      <a:pt x="6557" y="6399"/>
                    </a:lnTo>
                    <a:lnTo>
                      <a:pt x="8679" y="6340"/>
                    </a:lnTo>
                    <a:lnTo>
                      <a:pt x="9934" y="8040"/>
                    </a:lnTo>
                    <a:lnTo>
                      <a:pt x="10030" y="12209"/>
                    </a:lnTo>
                    <a:lnTo>
                      <a:pt x="9258" y="12209"/>
                    </a:lnTo>
                    <a:lnTo>
                      <a:pt x="8486" y="11268"/>
                    </a:lnTo>
                    <a:lnTo>
                      <a:pt x="7788" y="12677"/>
                    </a:lnTo>
                    <a:lnTo>
                      <a:pt x="6101" y="15495"/>
                    </a:lnTo>
                    <a:lnTo>
                      <a:pt x="5401" y="16905"/>
                    </a:lnTo>
                    <a:lnTo>
                      <a:pt x="6174" y="17843"/>
                    </a:lnTo>
                    <a:lnTo>
                      <a:pt x="7716" y="17843"/>
                    </a:lnTo>
                    <a:lnTo>
                      <a:pt x="8486" y="18782"/>
                    </a:lnTo>
                    <a:lnTo>
                      <a:pt x="9258" y="17843"/>
                    </a:lnTo>
                    <a:lnTo>
                      <a:pt x="9258" y="18782"/>
                    </a:lnTo>
                    <a:lnTo>
                      <a:pt x="8486" y="18782"/>
                    </a:lnTo>
                    <a:lnTo>
                      <a:pt x="8486" y="19720"/>
                    </a:lnTo>
                    <a:lnTo>
                      <a:pt x="9258" y="20659"/>
                    </a:lnTo>
                    <a:lnTo>
                      <a:pt x="10030" y="19720"/>
                    </a:lnTo>
                    <a:lnTo>
                      <a:pt x="11572" y="19720"/>
                    </a:lnTo>
                    <a:lnTo>
                      <a:pt x="11572" y="20659"/>
                    </a:lnTo>
                    <a:lnTo>
                      <a:pt x="10800" y="21600"/>
                    </a:lnTo>
                    <a:lnTo>
                      <a:pt x="16201" y="21600"/>
                    </a:lnTo>
                    <a:lnTo>
                      <a:pt x="20830" y="18782"/>
                    </a:lnTo>
                    <a:lnTo>
                      <a:pt x="20830" y="16905"/>
                    </a:lnTo>
                    <a:lnTo>
                      <a:pt x="21600" y="15963"/>
                    </a:lnTo>
                    <a:lnTo>
                      <a:pt x="21600" y="131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92" name="Forma"/>
              <p:cNvSpPr/>
              <p:nvPr/>
            </p:nvSpPr>
            <p:spPr>
              <a:xfrm>
                <a:off x="545985" y="25335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93" name="Forma"/>
              <p:cNvSpPr/>
              <p:nvPr/>
            </p:nvSpPr>
            <p:spPr>
              <a:xfrm>
                <a:off x="532034" y="229304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8007" y="4317"/>
                    </a:lnTo>
                    <a:lnTo>
                      <a:pt x="10800" y="0"/>
                    </a:lnTo>
                    <a:lnTo>
                      <a:pt x="7207" y="0"/>
                    </a:lnTo>
                    <a:lnTo>
                      <a:pt x="3604" y="4317"/>
                    </a:lnTo>
                    <a:lnTo>
                      <a:pt x="3604" y="8635"/>
                    </a:lnTo>
                    <a:lnTo>
                      <a:pt x="0" y="12952"/>
                    </a:lnTo>
                    <a:lnTo>
                      <a:pt x="7207" y="17283"/>
                    </a:lnTo>
                    <a:lnTo>
                      <a:pt x="10800" y="21600"/>
                    </a:lnTo>
                    <a:lnTo>
                      <a:pt x="18007" y="21600"/>
                    </a:lnTo>
                    <a:lnTo>
                      <a:pt x="18007" y="17283"/>
                    </a:lnTo>
                    <a:lnTo>
                      <a:pt x="21600" y="8635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94" name="Forma"/>
              <p:cNvSpPr/>
              <p:nvPr/>
            </p:nvSpPr>
            <p:spPr>
              <a:xfrm>
                <a:off x="402138" y="403612"/>
                <a:ext cx="162371" cy="74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10"/>
                    </a:moveTo>
                    <a:lnTo>
                      <a:pt x="20791" y="12953"/>
                    </a:lnTo>
                    <a:lnTo>
                      <a:pt x="19170" y="10399"/>
                    </a:lnTo>
                    <a:lnTo>
                      <a:pt x="18361" y="9342"/>
                    </a:lnTo>
                    <a:lnTo>
                      <a:pt x="17550" y="10399"/>
                    </a:lnTo>
                    <a:lnTo>
                      <a:pt x="15930" y="12953"/>
                    </a:lnTo>
                    <a:lnTo>
                      <a:pt x="15121" y="14010"/>
                    </a:lnTo>
                    <a:lnTo>
                      <a:pt x="15121" y="12843"/>
                    </a:lnTo>
                    <a:lnTo>
                      <a:pt x="14580" y="11676"/>
                    </a:lnTo>
                    <a:lnTo>
                      <a:pt x="14580" y="12843"/>
                    </a:lnTo>
                    <a:lnTo>
                      <a:pt x="14041" y="14010"/>
                    </a:lnTo>
                    <a:lnTo>
                      <a:pt x="10801" y="10509"/>
                    </a:lnTo>
                    <a:lnTo>
                      <a:pt x="11196" y="7883"/>
                    </a:lnTo>
                    <a:lnTo>
                      <a:pt x="11543" y="5253"/>
                    </a:lnTo>
                    <a:lnTo>
                      <a:pt x="11787" y="2626"/>
                    </a:lnTo>
                    <a:lnTo>
                      <a:pt x="11840" y="1167"/>
                    </a:lnTo>
                    <a:lnTo>
                      <a:pt x="11880" y="0"/>
                    </a:lnTo>
                    <a:lnTo>
                      <a:pt x="11340" y="0"/>
                    </a:lnTo>
                    <a:lnTo>
                      <a:pt x="10801" y="1167"/>
                    </a:lnTo>
                    <a:lnTo>
                      <a:pt x="10260" y="1167"/>
                    </a:lnTo>
                    <a:lnTo>
                      <a:pt x="10260" y="0"/>
                    </a:lnTo>
                    <a:lnTo>
                      <a:pt x="9720" y="1167"/>
                    </a:lnTo>
                    <a:lnTo>
                      <a:pt x="9181" y="2334"/>
                    </a:lnTo>
                    <a:lnTo>
                      <a:pt x="8101" y="2334"/>
                    </a:lnTo>
                    <a:lnTo>
                      <a:pt x="8101" y="4671"/>
                    </a:lnTo>
                    <a:lnTo>
                      <a:pt x="7560" y="4671"/>
                    </a:lnTo>
                    <a:lnTo>
                      <a:pt x="7560" y="5838"/>
                    </a:lnTo>
                    <a:lnTo>
                      <a:pt x="7163" y="8446"/>
                    </a:lnTo>
                    <a:lnTo>
                      <a:pt x="6817" y="10944"/>
                    </a:lnTo>
                    <a:lnTo>
                      <a:pt x="6574" y="13227"/>
                    </a:lnTo>
                    <a:lnTo>
                      <a:pt x="6481" y="15180"/>
                    </a:lnTo>
                    <a:lnTo>
                      <a:pt x="0" y="15180"/>
                    </a:lnTo>
                    <a:lnTo>
                      <a:pt x="5349" y="18937"/>
                    </a:lnTo>
                    <a:lnTo>
                      <a:pt x="10801" y="21600"/>
                    </a:lnTo>
                    <a:lnTo>
                      <a:pt x="16251" y="20762"/>
                    </a:lnTo>
                    <a:lnTo>
                      <a:pt x="21600" y="140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95" name="Forma"/>
              <p:cNvSpPr/>
              <p:nvPr/>
            </p:nvSpPr>
            <p:spPr>
              <a:xfrm>
                <a:off x="544213" y="310381"/>
                <a:ext cx="20296" cy="28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8"/>
                    </a:moveTo>
                    <a:lnTo>
                      <a:pt x="8651" y="6168"/>
                    </a:lnTo>
                    <a:lnTo>
                      <a:pt x="8651" y="0"/>
                    </a:lnTo>
                    <a:lnTo>
                      <a:pt x="0" y="0"/>
                    </a:lnTo>
                    <a:lnTo>
                      <a:pt x="0" y="6168"/>
                    </a:lnTo>
                    <a:lnTo>
                      <a:pt x="4325" y="6168"/>
                    </a:lnTo>
                    <a:lnTo>
                      <a:pt x="4325" y="9253"/>
                    </a:lnTo>
                    <a:lnTo>
                      <a:pt x="8651" y="9253"/>
                    </a:lnTo>
                    <a:lnTo>
                      <a:pt x="8651" y="15431"/>
                    </a:lnTo>
                    <a:lnTo>
                      <a:pt x="17289" y="21600"/>
                    </a:lnTo>
                    <a:lnTo>
                      <a:pt x="17289" y="15431"/>
                    </a:lnTo>
                    <a:lnTo>
                      <a:pt x="21600" y="12337"/>
                    </a:lnTo>
                    <a:lnTo>
                      <a:pt x="21600" y="61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96" name="Forma"/>
              <p:cNvSpPr/>
              <p:nvPr/>
            </p:nvSpPr>
            <p:spPr>
              <a:xfrm>
                <a:off x="566280" y="1884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817" y="7192"/>
                    </a:lnTo>
                    <a:lnTo>
                      <a:pt x="0" y="0"/>
                    </a:lnTo>
                    <a:lnTo>
                      <a:pt x="0" y="14385"/>
                    </a:lnTo>
                    <a:lnTo>
                      <a:pt x="10817" y="14385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97" name="Triangolo"/>
              <p:cNvSpPr/>
              <p:nvPr/>
            </p:nvSpPr>
            <p:spPr>
              <a:xfrm>
                <a:off x="629202" y="1276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98" name="Forma"/>
              <p:cNvSpPr/>
              <p:nvPr/>
            </p:nvSpPr>
            <p:spPr>
              <a:xfrm>
                <a:off x="655586" y="2938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99" name="Quadrato"/>
              <p:cNvSpPr/>
              <p:nvPr/>
            </p:nvSpPr>
            <p:spPr>
              <a:xfrm>
                <a:off x="655586" y="26957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00" name="Forma"/>
              <p:cNvSpPr/>
              <p:nvPr/>
            </p:nvSpPr>
            <p:spPr>
              <a:xfrm>
                <a:off x="787787" y="334701"/>
                <a:ext cx="36526" cy="36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1"/>
                    </a:moveTo>
                    <a:lnTo>
                      <a:pt x="19204" y="2411"/>
                    </a:lnTo>
                    <a:lnTo>
                      <a:pt x="14397" y="0"/>
                    </a:lnTo>
                    <a:lnTo>
                      <a:pt x="12001" y="0"/>
                    </a:lnTo>
                    <a:lnTo>
                      <a:pt x="2396" y="9651"/>
                    </a:lnTo>
                    <a:lnTo>
                      <a:pt x="2396" y="12062"/>
                    </a:lnTo>
                    <a:lnTo>
                      <a:pt x="0" y="14473"/>
                    </a:lnTo>
                    <a:lnTo>
                      <a:pt x="5325" y="17149"/>
                    </a:lnTo>
                    <a:lnTo>
                      <a:pt x="10199" y="21411"/>
                    </a:lnTo>
                    <a:lnTo>
                      <a:pt x="14172" y="21600"/>
                    </a:lnTo>
                    <a:lnTo>
                      <a:pt x="16800" y="12062"/>
                    </a:lnTo>
                    <a:lnTo>
                      <a:pt x="14397" y="12062"/>
                    </a:lnTo>
                    <a:lnTo>
                      <a:pt x="14397" y="7233"/>
                    </a:lnTo>
                    <a:lnTo>
                      <a:pt x="19204" y="7233"/>
                    </a:lnTo>
                    <a:lnTo>
                      <a:pt x="19204" y="4822"/>
                    </a:lnTo>
                    <a:lnTo>
                      <a:pt x="21600" y="24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01" name="Forma"/>
              <p:cNvSpPr/>
              <p:nvPr/>
            </p:nvSpPr>
            <p:spPr>
              <a:xfrm>
                <a:off x="816196" y="346855"/>
                <a:ext cx="64949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1"/>
                    </a:moveTo>
                    <a:lnTo>
                      <a:pt x="16540" y="9983"/>
                    </a:lnTo>
                    <a:lnTo>
                      <a:pt x="11476" y="7326"/>
                    </a:lnTo>
                    <a:lnTo>
                      <a:pt x="6412" y="4098"/>
                    </a:lnTo>
                    <a:lnTo>
                      <a:pt x="1352" y="0"/>
                    </a:lnTo>
                    <a:lnTo>
                      <a:pt x="1352" y="3093"/>
                    </a:lnTo>
                    <a:lnTo>
                      <a:pt x="0" y="6176"/>
                    </a:lnTo>
                    <a:lnTo>
                      <a:pt x="3016" y="10322"/>
                    </a:lnTo>
                    <a:lnTo>
                      <a:pt x="5905" y="13888"/>
                    </a:lnTo>
                    <a:lnTo>
                      <a:pt x="8545" y="17453"/>
                    </a:lnTo>
                    <a:lnTo>
                      <a:pt x="10800" y="21600"/>
                    </a:lnTo>
                    <a:lnTo>
                      <a:pt x="13035" y="21551"/>
                    </a:lnTo>
                    <a:lnTo>
                      <a:pt x="15527" y="21213"/>
                    </a:lnTo>
                    <a:lnTo>
                      <a:pt x="18014" y="20295"/>
                    </a:lnTo>
                    <a:lnTo>
                      <a:pt x="20253" y="18517"/>
                    </a:lnTo>
                    <a:lnTo>
                      <a:pt x="20253" y="15424"/>
                    </a:lnTo>
                    <a:lnTo>
                      <a:pt x="21600" y="123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02" name="Forma"/>
              <p:cNvSpPr/>
              <p:nvPr/>
            </p:nvSpPr>
            <p:spPr>
              <a:xfrm>
                <a:off x="881144" y="371188"/>
                <a:ext cx="20296" cy="1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8" y="0"/>
                    </a:lnTo>
                    <a:lnTo>
                      <a:pt x="4325" y="5401"/>
                    </a:lnTo>
                    <a:lnTo>
                      <a:pt x="0" y="5401"/>
                    </a:lnTo>
                    <a:lnTo>
                      <a:pt x="8638" y="16199"/>
                    </a:lnTo>
                    <a:lnTo>
                      <a:pt x="17289" y="21600"/>
                    </a:lnTo>
                    <a:lnTo>
                      <a:pt x="17289" y="16199"/>
                    </a:lnTo>
                    <a:lnTo>
                      <a:pt x="21600" y="5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03" name="Forma"/>
              <p:cNvSpPr/>
              <p:nvPr/>
            </p:nvSpPr>
            <p:spPr>
              <a:xfrm>
                <a:off x="905243" y="3729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04" name="Quadrato"/>
              <p:cNvSpPr/>
              <p:nvPr/>
            </p:nvSpPr>
            <p:spPr>
              <a:xfrm>
                <a:off x="909300" y="38713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05" name="Triangolo"/>
              <p:cNvSpPr/>
              <p:nvPr/>
            </p:nvSpPr>
            <p:spPr>
              <a:xfrm>
                <a:off x="933659" y="3992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06" name="Quadrato"/>
              <p:cNvSpPr/>
              <p:nvPr/>
            </p:nvSpPr>
            <p:spPr>
              <a:xfrm>
                <a:off x="970191" y="34659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07" name="Triangolo"/>
              <p:cNvSpPr/>
              <p:nvPr/>
            </p:nvSpPr>
            <p:spPr>
              <a:xfrm>
                <a:off x="1031080" y="567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08" name="Forma"/>
              <p:cNvSpPr/>
              <p:nvPr/>
            </p:nvSpPr>
            <p:spPr>
              <a:xfrm>
                <a:off x="1089945" y="587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09" name="Triangolo"/>
              <p:cNvSpPr/>
              <p:nvPr/>
            </p:nvSpPr>
            <p:spPr>
              <a:xfrm>
                <a:off x="1120387" y="3587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10" name="Forma"/>
              <p:cNvSpPr/>
              <p:nvPr/>
            </p:nvSpPr>
            <p:spPr>
              <a:xfrm>
                <a:off x="1185341" y="1053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2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11" name="Triangolo"/>
              <p:cNvSpPr/>
              <p:nvPr/>
            </p:nvSpPr>
            <p:spPr>
              <a:xfrm>
                <a:off x="1234052" y="1317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12" name="Quadrato"/>
              <p:cNvSpPr/>
              <p:nvPr/>
            </p:nvSpPr>
            <p:spPr>
              <a:xfrm>
                <a:off x="1272616" y="5472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13" name="Forma"/>
              <p:cNvSpPr/>
              <p:nvPr/>
            </p:nvSpPr>
            <p:spPr>
              <a:xfrm>
                <a:off x="1372075" y="405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14" name="Forma"/>
              <p:cNvSpPr/>
              <p:nvPr/>
            </p:nvSpPr>
            <p:spPr>
              <a:xfrm>
                <a:off x="1392370" y="3607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8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15" name="Forma"/>
              <p:cNvSpPr/>
              <p:nvPr/>
            </p:nvSpPr>
            <p:spPr>
              <a:xfrm>
                <a:off x="1418755" y="405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17" y="10783"/>
                    </a:lnTo>
                    <a:lnTo>
                      <a:pt x="10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17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16" name="Forma"/>
              <p:cNvSpPr/>
              <p:nvPr/>
            </p:nvSpPr>
            <p:spPr>
              <a:xfrm>
                <a:off x="1540535" y="324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17" name="Triangolo"/>
              <p:cNvSpPr/>
              <p:nvPr/>
            </p:nvSpPr>
            <p:spPr>
              <a:xfrm>
                <a:off x="1546624" y="304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18" name="Forma"/>
              <p:cNvSpPr/>
              <p:nvPr/>
            </p:nvSpPr>
            <p:spPr>
              <a:xfrm>
                <a:off x="1587220" y="8107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8" y="0"/>
                    </a:lnTo>
                    <a:lnTo>
                      <a:pt x="7208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19" name="Triangolo"/>
              <p:cNvSpPr/>
              <p:nvPr/>
            </p:nvSpPr>
            <p:spPr>
              <a:xfrm>
                <a:off x="1591277" y="648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78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20" name="Triangolo"/>
              <p:cNvSpPr/>
              <p:nvPr/>
            </p:nvSpPr>
            <p:spPr>
              <a:xfrm>
                <a:off x="1591277" y="587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21" name="Forma"/>
              <p:cNvSpPr/>
              <p:nvPr/>
            </p:nvSpPr>
            <p:spPr>
              <a:xfrm>
                <a:off x="1597367" y="749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7199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816" y="143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22" name="Forma"/>
              <p:cNvSpPr/>
              <p:nvPr/>
            </p:nvSpPr>
            <p:spPr>
              <a:xfrm>
                <a:off x="1575301" y="22561"/>
                <a:ext cx="32475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4"/>
                    </a:moveTo>
                    <a:lnTo>
                      <a:pt x="18905" y="2159"/>
                    </a:lnTo>
                    <a:lnTo>
                      <a:pt x="18905" y="0"/>
                    </a:lnTo>
                    <a:lnTo>
                      <a:pt x="16202" y="2159"/>
                    </a:lnTo>
                    <a:lnTo>
                      <a:pt x="13499" y="2159"/>
                    </a:lnTo>
                    <a:lnTo>
                      <a:pt x="8101" y="0"/>
                    </a:lnTo>
                    <a:lnTo>
                      <a:pt x="5398" y="0"/>
                    </a:lnTo>
                    <a:lnTo>
                      <a:pt x="5398" y="15124"/>
                    </a:lnTo>
                    <a:lnTo>
                      <a:pt x="2703" y="15124"/>
                    </a:lnTo>
                    <a:lnTo>
                      <a:pt x="2703" y="17283"/>
                    </a:lnTo>
                    <a:lnTo>
                      <a:pt x="0" y="17283"/>
                    </a:lnTo>
                    <a:lnTo>
                      <a:pt x="0" y="19441"/>
                    </a:lnTo>
                    <a:lnTo>
                      <a:pt x="5398" y="19441"/>
                    </a:lnTo>
                    <a:lnTo>
                      <a:pt x="8101" y="21600"/>
                    </a:lnTo>
                    <a:lnTo>
                      <a:pt x="13499" y="21600"/>
                    </a:lnTo>
                    <a:lnTo>
                      <a:pt x="13499" y="19441"/>
                    </a:lnTo>
                    <a:lnTo>
                      <a:pt x="16202" y="17283"/>
                    </a:lnTo>
                    <a:lnTo>
                      <a:pt x="17807" y="14041"/>
                    </a:lnTo>
                    <a:lnTo>
                      <a:pt x="19995" y="7559"/>
                    </a:lnTo>
                    <a:lnTo>
                      <a:pt x="21600" y="43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23" name="Quadrato"/>
              <p:cNvSpPr/>
              <p:nvPr/>
            </p:nvSpPr>
            <p:spPr>
              <a:xfrm>
                <a:off x="1619694" y="5067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24" name="Forma"/>
              <p:cNvSpPr/>
              <p:nvPr/>
            </p:nvSpPr>
            <p:spPr>
              <a:xfrm>
                <a:off x="1711032" y="222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784" y="7192"/>
                    </a:lnTo>
                    <a:lnTo>
                      <a:pt x="10784" y="0"/>
                    </a:lnTo>
                    <a:lnTo>
                      <a:pt x="0" y="0"/>
                    </a:lnTo>
                    <a:lnTo>
                      <a:pt x="0" y="14408"/>
                    </a:lnTo>
                    <a:lnTo>
                      <a:pt x="10784" y="21600"/>
                    </a:lnTo>
                    <a:lnTo>
                      <a:pt x="10784" y="14408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25" name="Forma"/>
              <p:cNvSpPr/>
              <p:nvPr/>
            </p:nvSpPr>
            <p:spPr>
              <a:xfrm>
                <a:off x="1729301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3"/>
                    </a:lnTo>
                    <a:lnTo>
                      <a:pt x="0" y="21600"/>
                    </a:lnTo>
                    <a:lnTo>
                      <a:pt x="21600" y="10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26" name="Quadrato"/>
              <p:cNvSpPr/>
              <p:nvPr/>
            </p:nvSpPr>
            <p:spPr>
              <a:xfrm>
                <a:off x="1753654" y="4662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27" name="Forma"/>
              <p:cNvSpPr/>
              <p:nvPr/>
            </p:nvSpPr>
            <p:spPr>
              <a:xfrm>
                <a:off x="1753654" y="30676"/>
                <a:ext cx="12701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0"/>
                    </a:moveTo>
                    <a:lnTo>
                      <a:pt x="14392" y="10801"/>
                    </a:lnTo>
                    <a:lnTo>
                      <a:pt x="14392" y="5400"/>
                    </a:lnTo>
                    <a:lnTo>
                      <a:pt x="7208" y="0"/>
                    </a:lnTo>
                    <a:lnTo>
                      <a:pt x="7208" y="5400"/>
                    </a:lnTo>
                    <a:lnTo>
                      <a:pt x="0" y="16200"/>
                    </a:lnTo>
                    <a:lnTo>
                      <a:pt x="0" y="21600"/>
                    </a:lnTo>
                    <a:lnTo>
                      <a:pt x="7208" y="21600"/>
                    </a:lnTo>
                    <a:lnTo>
                      <a:pt x="14392" y="16200"/>
                    </a:lnTo>
                    <a:lnTo>
                      <a:pt x="21600" y="16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28" name="Forma"/>
              <p:cNvSpPr/>
              <p:nvPr/>
            </p:nvSpPr>
            <p:spPr>
              <a:xfrm>
                <a:off x="1765833" y="425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4392" y="7192"/>
                    </a:lnTo>
                    <a:lnTo>
                      <a:pt x="7208" y="0"/>
                    </a:lnTo>
                    <a:lnTo>
                      <a:pt x="0" y="0"/>
                    </a:lnTo>
                    <a:lnTo>
                      <a:pt x="0" y="14407"/>
                    </a:lnTo>
                    <a:lnTo>
                      <a:pt x="7208" y="14407"/>
                    </a:lnTo>
                    <a:lnTo>
                      <a:pt x="14392" y="21600"/>
                    </a:lnTo>
                    <a:lnTo>
                      <a:pt x="14392" y="14407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29" name="Quadrato"/>
              <p:cNvSpPr/>
              <p:nvPr/>
            </p:nvSpPr>
            <p:spPr>
              <a:xfrm>
                <a:off x="1956625" y="36686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30" name="Quadrato"/>
              <p:cNvSpPr/>
              <p:nvPr/>
            </p:nvSpPr>
            <p:spPr>
              <a:xfrm>
                <a:off x="2135238" y="30200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31" name="Forma"/>
              <p:cNvSpPr/>
              <p:nvPr/>
            </p:nvSpPr>
            <p:spPr>
              <a:xfrm>
                <a:off x="2147677" y="314432"/>
                <a:ext cx="16232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16209" y="4317"/>
                    </a:lnTo>
                    <a:lnTo>
                      <a:pt x="5408" y="0"/>
                    </a:lnTo>
                    <a:lnTo>
                      <a:pt x="0" y="0"/>
                    </a:lnTo>
                    <a:lnTo>
                      <a:pt x="0" y="8635"/>
                    </a:lnTo>
                    <a:lnTo>
                      <a:pt x="5408" y="12952"/>
                    </a:lnTo>
                    <a:lnTo>
                      <a:pt x="5408" y="21600"/>
                    </a:lnTo>
                    <a:lnTo>
                      <a:pt x="10801" y="17283"/>
                    </a:lnTo>
                    <a:lnTo>
                      <a:pt x="10801" y="12952"/>
                    </a:lnTo>
                    <a:lnTo>
                      <a:pt x="16209" y="12952"/>
                    </a:lnTo>
                    <a:lnTo>
                      <a:pt x="21600" y="8635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32" name="Forma"/>
              <p:cNvSpPr/>
              <p:nvPr/>
            </p:nvSpPr>
            <p:spPr>
              <a:xfrm>
                <a:off x="2161622" y="3101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33" name="Forma"/>
              <p:cNvSpPr/>
              <p:nvPr/>
            </p:nvSpPr>
            <p:spPr>
              <a:xfrm>
                <a:off x="2143613" y="322535"/>
                <a:ext cx="56834" cy="36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1"/>
                    </a:moveTo>
                    <a:lnTo>
                      <a:pt x="18371" y="7428"/>
                    </a:lnTo>
                    <a:lnTo>
                      <a:pt x="12487" y="2180"/>
                    </a:lnTo>
                    <a:lnTo>
                      <a:pt x="9258" y="0"/>
                    </a:lnTo>
                    <a:lnTo>
                      <a:pt x="7718" y="0"/>
                    </a:lnTo>
                    <a:lnTo>
                      <a:pt x="6174" y="2398"/>
                    </a:lnTo>
                    <a:lnTo>
                      <a:pt x="6174" y="4804"/>
                    </a:lnTo>
                    <a:lnTo>
                      <a:pt x="4629" y="7202"/>
                    </a:lnTo>
                    <a:lnTo>
                      <a:pt x="1545" y="7202"/>
                    </a:lnTo>
                    <a:lnTo>
                      <a:pt x="1545" y="9601"/>
                    </a:lnTo>
                    <a:lnTo>
                      <a:pt x="0" y="11999"/>
                    </a:lnTo>
                    <a:lnTo>
                      <a:pt x="1545" y="11999"/>
                    </a:lnTo>
                    <a:lnTo>
                      <a:pt x="1545" y="14397"/>
                    </a:lnTo>
                    <a:lnTo>
                      <a:pt x="3089" y="14397"/>
                    </a:lnTo>
                    <a:lnTo>
                      <a:pt x="3089" y="19202"/>
                    </a:lnTo>
                    <a:lnTo>
                      <a:pt x="4629" y="19202"/>
                    </a:lnTo>
                    <a:lnTo>
                      <a:pt x="6174" y="21600"/>
                    </a:lnTo>
                    <a:lnTo>
                      <a:pt x="6174" y="19202"/>
                    </a:lnTo>
                    <a:lnTo>
                      <a:pt x="7713" y="16803"/>
                    </a:lnTo>
                    <a:lnTo>
                      <a:pt x="6174" y="16803"/>
                    </a:lnTo>
                    <a:lnTo>
                      <a:pt x="6174" y="14397"/>
                    </a:lnTo>
                    <a:lnTo>
                      <a:pt x="4629" y="14397"/>
                    </a:lnTo>
                    <a:lnTo>
                      <a:pt x="4629" y="11999"/>
                    </a:lnTo>
                    <a:lnTo>
                      <a:pt x="6174" y="9601"/>
                    </a:lnTo>
                    <a:lnTo>
                      <a:pt x="7713" y="11999"/>
                    </a:lnTo>
                    <a:lnTo>
                      <a:pt x="7713" y="14397"/>
                    </a:lnTo>
                    <a:lnTo>
                      <a:pt x="12342" y="14397"/>
                    </a:lnTo>
                    <a:lnTo>
                      <a:pt x="12342" y="21600"/>
                    </a:lnTo>
                    <a:lnTo>
                      <a:pt x="15431" y="21600"/>
                    </a:lnTo>
                    <a:lnTo>
                      <a:pt x="15431" y="19202"/>
                    </a:lnTo>
                    <a:lnTo>
                      <a:pt x="16971" y="19202"/>
                    </a:lnTo>
                    <a:lnTo>
                      <a:pt x="16971" y="16803"/>
                    </a:lnTo>
                    <a:lnTo>
                      <a:pt x="18515" y="16803"/>
                    </a:lnTo>
                    <a:lnTo>
                      <a:pt x="18515" y="19202"/>
                    </a:lnTo>
                    <a:lnTo>
                      <a:pt x="20060" y="16803"/>
                    </a:lnTo>
                    <a:lnTo>
                      <a:pt x="20060" y="11999"/>
                    </a:lnTo>
                    <a:lnTo>
                      <a:pt x="21600" y="96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34" name="Forma"/>
              <p:cNvSpPr/>
              <p:nvPr/>
            </p:nvSpPr>
            <p:spPr>
              <a:xfrm>
                <a:off x="2196394" y="356126"/>
                <a:ext cx="24347" cy="2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78"/>
                    </a:moveTo>
                    <a:lnTo>
                      <a:pt x="16147" y="4240"/>
                    </a:lnTo>
                    <a:lnTo>
                      <a:pt x="10344" y="2700"/>
                    </a:lnTo>
                    <a:lnTo>
                      <a:pt x="3876" y="1161"/>
                    </a:lnTo>
                    <a:lnTo>
                      <a:pt x="0" y="0"/>
                    </a:lnTo>
                    <a:lnTo>
                      <a:pt x="0" y="6478"/>
                    </a:lnTo>
                    <a:lnTo>
                      <a:pt x="3595" y="10255"/>
                    </a:lnTo>
                    <a:lnTo>
                      <a:pt x="7201" y="17823"/>
                    </a:lnTo>
                    <a:lnTo>
                      <a:pt x="10795" y="21600"/>
                    </a:lnTo>
                    <a:lnTo>
                      <a:pt x="18006" y="21600"/>
                    </a:lnTo>
                    <a:lnTo>
                      <a:pt x="18006" y="17823"/>
                    </a:lnTo>
                    <a:lnTo>
                      <a:pt x="21600" y="10255"/>
                    </a:lnTo>
                    <a:lnTo>
                      <a:pt x="21600" y="6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35" name="Triangolo"/>
              <p:cNvSpPr/>
              <p:nvPr/>
            </p:nvSpPr>
            <p:spPr>
              <a:xfrm>
                <a:off x="2382863" y="31415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36" name="Forma"/>
              <p:cNvSpPr/>
              <p:nvPr/>
            </p:nvSpPr>
            <p:spPr>
              <a:xfrm>
                <a:off x="2431573" y="3303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08" y="7199"/>
                    </a:lnTo>
                    <a:lnTo>
                      <a:pt x="7192" y="0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7192" y="14401"/>
                    </a:lnTo>
                    <a:lnTo>
                      <a:pt x="14408" y="21600"/>
                    </a:lnTo>
                    <a:lnTo>
                      <a:pt x="14408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37" name="Forma"/>
              <p:cNvSpPr/>
              <p:nvPr/>
            </p:nvSpPr>
            <p:spPr>
              <a:xfrm>
                <a:off x="2468365" y="294163"/>
                <a:ext cx="24360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5"/>
                    </a:moveTo>
                    <a:lnTo>
                      <a:pt x="16205" y="6076"/>
                    </a:lnTo>
                    <a:lnTo>
                      <a:pt x="5406" y="2558"/>
                    </a:lnTo>
                    <a:lnTo>
                      <a:pt x="0" y="0"/>
                    </a:lnTo>
                    <a:lnTo>
                      <a:pt x="3604" y="4317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7283"/>
                    </a:lnTo>
                    <a:lnTo>
                      <a:pt x="21600" y="12966"/>
                    </a:lnTo>
                    <a:lnTo>
                      <a:pt x="21600" y="8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38" name="Forma"/>
              <p:cNvSpPr/>
              <p:nvPr/>
            </p:nvSpPr>
            <p:spPr>
              <a:xfrm>
                <a:off x="2480544" y="273627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85"/>
                    </a:moveTo>
                    <a:lnTo>
                      <a:pt x="17289" y="7192"/>
                    </a:lnTo>
                    <a:lnTo>
                      <a:pt x="12963" y="7192"/>
                    </a:lnTo>
                    <a:lnTo>
                      <a:pt x="4325" y="0"/>
                    </a:lnTo>
                    <a:lnTo>
                      <a:pt x="0" y="0"/>
                    </a:lnTo>
                    <a:lnTo>
                      <a:pt x="12963" y="21600"/>
                    </a:lnTo>
                    <a:lnTo>
                      <a:pt x="17289" y="21600"/>
                    </a:lnTo>
                    <a:lnTo>
                      <a:pt x="17289" y="14385"/>
                    </a:lnTo>
                    <a:lnTo>
                      <a:pt x="21600" y="143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39" name="Forma"/>
              <p:cNvSpPr/>
              <p:nvPr/>
            </p:nvSpPr>
            <p:spPr>
              <a:xfrm>
                <a:off x="3121932" y="308082"/>
                <a:ext cx="1623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92" y="0"/>
                    </a:lnTo>
                    <a:lnTo>
                      <a:pt x="0" y="10800"/>
                    </a:lnTo>
                    <a:lnTo>
                      <a:pt x="5392" y="10800"/>
                    </a:lnTo>
                    <a:lnTo>
                      <a:pt x="1080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40" name="Forma"/>
              <p:cNvSpPr/>
              <p:nvPr/>
            </p:nvSpPr>
            <p:spPr>
              <a:xfrm>
                <a:off x="3192709" y="3161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801"/>
                    </a:lnTo>
                    <a:lnTo>
                      <a:pt x="0" y="10801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41" name="Triangolo"/>
              <p:cNvSpPr/>
              <p:nvPr/>
            </p:nvSpPr>
            <p:spPr>
              <a:xfrm>
                <a:off x="3450481" y="1803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42" name="Triangolo"/>
              <p:cNvSpPr/>
              <p:nvPr/>
            </p:nvSpPr>
            <p:spPr>
              <a:xfrm>
                <a:off x="3489045" y="33848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43" name="Forma"/>
              <p:cNvSpPr/>
              <p:nvPr/>
            </p:nvSpPr>
            <p:spPr>
              <a:xfrm>
                <a:off x="3860742" y="132009"/>
                <a:ext cx="28411" cy="44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50"/>
                    </a:moveTo>
                    <a:lnTo>
                      <a:pt x="12340" y="1969"/>
                    </a:lnTo>
                    <a:lnTo>
                      <a:pt x="6170" y="1969"/>
                    </a:lnTo>
                    <a:lnTo>
                      <a:pt x="6170" y="0"/>
                    </a:lnTo>
                    <a:lnTo>
                      <a:pt x="3901" y="2978"/>
                    </a:lnTo>
                    <a:lnTo>
                      <a:pt x="1931" y="6140"/>
                    </a:lnTo>
                    <a:lnTo>
                      <a:pt x="531" y="9665"/>
                    </a:lnTo>
                    <a:lnTo>
                      <a:pt x="0" y="13750"/>
                    </a:lnTo>
                    <a:lnTo>
                      <a:pt x="4142" y="15528"/>
                    </a:lnTo>
                    <a:lnTo>
                      <a:pt x="11278" y="19822"/>
                    </a:lnTo>
                    <a:lnTo>
                      <a:pt x="15430" y="21600"/>
                    </a:lnTo>
                    <a:lnTo>
                      <a:pt x="15430" y="19638"/>
                    </a:lnTo>
                    <a:lnTo>
                      <a:pt x="18520" y="15712"/>
                    </a:lnTo>
                    <a:lnTo>
                      <a:pt x="21600" y="137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44" name="Forma"/>
              <p:cNvSpPr/>
              <p:nvPr/>
            </p:nvSpPr>
            <p:spPr>
              <a:xfrm>
                <a:off x="4000525" y="4033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45" name="Triangolo"/>
              <p:cNvSpPr/>
              <p:nvPr/>
            </p:nvSpPr>
            <p:spPr>
              <a:xfrm>
                <a:off x="4026916" y="4195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46" name="Forma"/>
              <p:cNvSpPr/>
              <p:nvPr/>
            </p:nvSpPr>
            <p:spPr>
              <a:xfrm>
                <a:off x="4201464" y="2979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4414" y="7193"/>
                    </a:lnTo>
                    <a:lnTo>
                      <a:pt x="7207" y="0"/>
                    </a:lnTo>
                    <a:lnTo>
                      <a:pt x="7207" y="7193"/>
                    </a:lnTo>
                    <a:lnTo>
                      <a:pt x="0" y="14408"/>
                    </a:lnTo>
                    <a:lnTo>
                      <a:pt x="14414" y="14408"/>
                    </a:lnTo>
                    <a:lnTo>
                      <a:pt x="14414" y="21600"/>
                    </a:lnTo>
                    <a:lnTo>
                      <a:pt x="21600" y="14408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47" name="Forma"/>
              <p:cNvSpPr/>
              <p:nvPr/>
            </p:nvSpPr>
            <p:spPr>
              <a:xfrm>
                <a:off x="4292803" y="4378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0"/>
                    </a:lnTo>
                    <a:lnTo>
                      <a:pt x="0" y="10800"/>
                    </a:lnTo>
                    <a:lnTo>
                      <a:pt x="10817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48" name="Triangolo"/>
              <p:cNvSpPr/>
              <p:nvPr/>
            </p:nvSpPr>
            <p:spPr>
              <a:xfrm>
                <a:off x="4298892" y="4438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49" name="Forma"/>
              <p:cNvSpPr/>
              <p:nvPr/>
            </p:nvSpPr>
            <p:spPr>
              <a:xfrm>
                <a:off x="4388205" y="123907"/>
                <a:ext cx="12701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4317"/>
                    </a:lnTo>
                    <a:lnTo>
                      <a:pt x="0" y="4317"/>
                    </a:lnTo>
                    <a:lnTo>
                      <a:pt x="7186" y="8634"/>
                    </a:lnTo>
                    <a:lnTo>
                      <a:pt x="7186" y="17283"/>
                    </a:lnTo>
                    <a:lnTo>
                      <a:pt x="14393" y="21600"/>
                    </a:lnTo>
                    <a:lnTo>
                      <a:pt x="14393" y="863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50" name="Forma"/>
              <p:cNvSpPr/>
              <p:nvPr/>
            </p:nvSpPr>
            <p:spPr>
              <a:xfrm>
                <a:off x="4250442" y="456317"/>
                <a:ext cx="162370" cy="9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5"/>
                    </a:moveTo>
                    <a:lnTo>
                      <a:pt x="21061" y="4696"/>
                    </a:lnTo>
                    <a:lnTo>
                      <a:pt x="19661" y="2260"/>
                    </a:lnTo>
                    <a:lnTo>
                      <a:pt x="18361" y="0"/>
                    </a:lnTo>
                    <a:lnTo>
                      <a:pt x="18361" y="939"/>
                    </a:lnTo>
                    <a:lnTo>
                      <a:pt x="17821" y="1877"/>
                    </a:lnTo>
                    <a:lnTo>
                      <a:pt x="15087" y="2260"/>
                    </a:lnTo>
                    <a:lnTo>
                      <a:pt x="12556" y="2113"/>
                    </a:lnTo>
                    <a:lnTo>
                      <a:pt x="10226" y="1612"/>
                    </a:lnTo>
                    <a:lnTo>
                      <a:pt x="8101" y="939"/>
                    </a:lnTo>
                    <a:lnTo>
                      <a:pt x="8101" y="2816"/>
                    </a:lnTo>
                    <a:lnTo>
                      <a:pt x="8902" y="5811"/>
                    </a:lnTo>
                    <a:lnTo>
                      <a:pt x="8033" y="7041"/>
                    </a:lnTo>
                    <a:lnTo>
                      <a:pt x="6657" y="7571"/>
                    </a:lnTo>
                    <a:lnTo>
                      <a:pt x="5940" y="8450"/>
                    </a:lnTo>
                    <a:lnTo>
                      <a:pt x="4405" y="6485"/>
                    </a:lnTo>
                    <a:lnTo>
                      <a:pt x="1536" y="2904"/>
                    </a:lnTo>
                    <a:lnTo>
                      <a:pt x="0" y="939"/>
                    </a:lnTo>
                    <a:lnTo>
                      <a:pt x="1620" y="6573"/>
                    </a:lnTo>
                    <a:lnTo>
                      <a:pt x="2161" y="6573"/>
                    </a:lnTo>
                    <a:lnTo>
                      <a:pt x="2161" y="8450"/>
                    </a:lnTo>
                    <a:lnTo>
                      <a:pt x="1620" y="8450"/>
                    </a:lnTo>
                    <a:lnTo>
                      <a:pt x="2161" y="9389"/>
                    </a:lnTo>
                    <a:lnTo>
                      <a:pt x="3240" y="10331"/>
                    </a:lnTo>
                    <a:lnTo>
                      <a:pt x="3779" y="11269"/>
                    </a:lnTo>
                    <a:lnTo>
                      <a:pt x="7138" y="14791"/>
                    </a:lnTo>
                    <a:lnTo>
                      <a:pt x="9990" y="14085"/>
                    </a:lnTo>
                    <a:lnTo>
                      <a:pt x="12438" y="11269"/>
                    </a:lnTo>
                    <a:lnTo>
                      <a:pt x="14580" y="8450"/>
                    </a:lnTo>
                    <a:lnTo>
                      <a:pt x="15391" y="11107"/>
                    </a:lnTo>
                    <a:lnTo>
                      <a:pt x="16200" y="13500"/>
                    </a:lnTo>
                    <a:lnTo>
                      <a:pt x="17011" y="15715"/>
                    </a:lnTo>
                    <a:lnTo>
                      <a:pt x="17821" y="17843"/>
                    </a:lnTo>
                    <a:lnTo>
                      <a:pt x="19982" y="21600"/>
                    </a:lnTo>
                    <a:lnTo>
                      <a:pt x="19982" y="20661"/>
                    </a:lnTo>
                    <a:lnTo>
                      <a:pt x="20520" y="19723"/>
                    </a:lnTo>
                    <a:lnTo>
                      <a:pt x="19982" y="18781"/>
                    </a:lnTo>
                    <a:lnTo>
                      <a:pt x="18900" y="17843"/>
                    </a:lnTo>
                    <a:lnTo>
                      <a:pt x="18361" y="16904"/>
                    </a:lnTo>
                    <a:lnTo>
                      <a:pt x="18277" y="13941"/>
                    </a:lnTo>
                    <a:lnTo>
                      <a:pt x="17952" y="8450"/>
                    </a:lnTo>
                    <a:lnTo>
                      <a:pt x="17905" y="7659"/>
                    </a:lnTo>
                    <a:lnTo>
                      <a:pt x="17821" y="4696"/>
                    </a:lnTo>
                    <a:lnTo>
                      <a:pt x="18714" y="5252"/>
                    </a:lnTo>
                    <a:lnTo>
                      <a:pt x="20706" y="6014"/>
                    </a:lnTo>
                    <a:lnTo>
                      <a:pt x="21600" y="6573"/>
                    </a:lnTo>
                    <a:lnTo>
                      <a:pt x="21600" y="56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51" name="Forma"/>
              <p:cNvSpPr/>
              <p:nvPr/>
            </p:nvSpPr>
            <p:spPr>
              <a:xfrm>
                <a:off x="4412811" y="484688"/>
                <a:ext cx="28424" cy="40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17"/>
                    </a:moveTo>
                    <a:lnTo>
                      <a:pt x="18512" y="15117"/>
                    </a:lnTo>
                    <a:lnTo>
                      <a:pt x="15433" y="12959"/>
                    </a:lnTo>
                    <a:lnTo>
                      <a:pt x="15433" y="8641"/>
                    </a:lnTo>
                    <a:lnTo>
                      <a:pt x="18512" y="6476"/>
                    </a:lnTo>
                    <a:lnTo>
                      <a:pt x="18512" y="2159"/>
                    </a:lnTo>
                    <a:lnTo>
                      <a:pt x="9256" y="2159"/>
                    </a:lnTo>
                    <a:lnTo>
                      <a:pt x="3088" y="4317"/>
                    </a:lnTo>
                    <a:lnTo>
                      <a:pt x="3088" y="2159"/>
                    </a:lnTo>
                    <a:lnTo>
                      <a:pt x="0" y="0"/>
                    </a:lnTo>
                    <a:lnTo>
                      <a:pt x="0" y="6476"/>
                    </a:lnTo>
                    <a:lnTo>
                      <a:pt x="6177" y="6476"/>
                    </a:lnTo>
                    <a:lnTo>
                      <a:pt x="6177" y="8641"/>
                    </a:lnTo>
                    <a:lnTo>
                      <a:pt x="3088" y="12959"/>
                    </a:lnTo>
                    <a:lnTo>
                      <a:pt x="3088" y="15117"/>
                    </a:lnTo>
                    <a:lnTo>
                      <a:pt x="9256" y="15117"/>
                    </a:lnTo>
                    <a:lnTo>
                      <a:pt x="9256" y="19441"/>
                    </a:lnTo>
                    <a:lnTo>
                      <a:pt x="6177" y="21600"/>
                    </a:lnTo>
                    <a:lnTo>
                      <a:pt x="12345" y="19441"/>
                    </a:lnTo>
                    <a:lnTo>
                      <a:pt x="15433" y="17276"/>
                    </a:lnTo>
                    <a:lnTo>
                      <a:pt x="21600" y="151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52" name="Triangolo"/>
              <p:cNvSpPr/>
              <p:nvPr/>
            </p:nvSpPr>
            <p:spPr>
              <a:xfrm>
                <a:off x="4457210" y="1722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53" name="Forma"/>
              <p:cNvSpPr/>
              <p:nvPr/>
            </p:nvSpPr>
            <p:spPr>
              <a:xfrm>
                <a:off x="4455178" y="1580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00" y="0"/>
                    </a:lnTo>
                    <a:lnTo>
                      <a:pt x="1080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54" name="Quadrato"/>
              <p:cNvSpPr/>
              <p:nvPr/>
            </p:nvSpPr>
            <p:spPr>
              <a:xfrm>
                <a:off x="4461268" y="16822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55" name="Triangolo"/>
              <p:cNvSpPr/>
              <p:nvPr/>
            </p:nvSpPr>
            <p:spPr>
              <a:xfrm>
                <a:off x="4485627" y="1905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56" name="Forma"/>
              <p:cNvSpPr/>
              <p:nvPr/>
            </p:nvSpPr>
            <p:spPr>
              <a:xfrm>
                <a:off x="4546517" y="1844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408" y="7201"/>
                    </a:lnTo>
                    <a:lnTo>
                      <a:pt x="7192" y="0"/>
                    </a:lnTo>
                    <a:lnTo>
                      <a:pt x="7192" y="7201"/>
                    </a:lnTo>
                    <a:lnTo>
                      <a:pt x="0" y="7201"/>
                    </a:lnTo>
                    <a:lnTo>
                      <a:pt x="0" y="14401"/>
                    </a:lnTo>
                    <a:lnTo>
                      <a:pt x="7192" y="14401"/>
                    </a:lnTo>
                    <a:lnTo>
                      <a:pt x="14408" y="21600"/>
                    </a:lnTo>
                    <a:lnTo>
                      <a:pt x="21600" y="14401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57" name="Triangolo"/>
              <p:cNvSpPr/>
              <p:nvPr/>
            </p:nvSpPr>
            <p:spPr>
              <a:xfrm>
                <a:off x="4570875" y="1966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58" name="Forma"/>
              <p:cNvSpPr/>
              <p:nvPr/>
            </p:nvSpPr>
            <p:spPr>
              <a:xfrm>
                <a:off x="4729188" y="3668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4392" y="7215"/>
                    </a:lnTo>
                    <a:lnTo>
                      <a:pt x="7208" y="0"/>
                    </a:lnTo>
                    <a:lnTo>
                      <a:pt x="7208" y="7215"/>
                    </a:lnTo>
                    <a:lnTo>
                      <a:pt x="0" y="7215"/>
                    </a:lnTo>
                    <a:lnTo>
                      <a:pt x="0" y="14408"/>
                    </a:lnTo>
                    <a:lnTo>
                      <a:pt x="14392" y="14408"/>
                    </a:lnTo>
                    <a:lnTo>
                      <a:pt x="21600" y="21600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59" name="Forma"/>
              <p:cNvSpPr/>
              <p:nvPr/>
            </p:nvSpPr>
            <p:spPr>
              <a:xfrm>
                <a:off x="4790077" y="2513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60" name="Forma"/>
              <p:cNvSpPr/>
              <p:nvPr/>
            </p:nvSpPr>
            <p:spPr>
              <a:xfrm>
                <a:off x="511739" y="354971"/>
                <a:ext cx="3799600" cy="117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55"/>
                    </a:moveTo>
                    <a:lnTo>
                      <a:pt x="21577" y="21600"/>
                    </a:lnTo>
                    <a:lnTo>
                      <a:pt x="21600" y="21600"/>
                    </a:lnTo>
                    <a:lnTo>
                      <a:pt x="21600" y="20855"/>
                    </a:lnTo>
                    <a:close/>
                    <a:moveTo>
                      <a:pt x="46" y="13407"/>
                    </a:moveTo>
                    <a:lnTo>
                      <a:pt x="23" y="13407"/>
                    </a:lnTo>
                    <a:lnTo>
                      <a:pt x="46" y="14151"/>
                    </a:lnTo>
                    <a:lnTo>
                      <a:pt x="46" y="13407"/>
                    </a:lnTo>
                    <a:close/>
                    <a:moveTo>
                      <a:pt x="9577" y="0"/>
                    </a:moveTo>
                    <a:lnTo>
                      <a:pt x="9554" y="0"/>
                    </a:lnTo>
                    <a:lnTo>
                      <a:pt x="9577" y="212"/>
                    </a:lnTo>
                    <a:lnTo>
                      <a:pt x="9577" y="0"/>
                    </a:lnTo>
                    <a:close/>
                    <a:moveTo>
                      <a:pt x="23" y="13407"/>
                    </a:moveTo>
                    <a:lnTo>
                      <a:pt x="0" y="13407"/>
                    </a:lnTo>
                    <a:lnTo>
                      <a:pt x="23" y="14151"/>
                    </a:lnTo>
                    <a:lnTo>
                      <a:pt x="23" y="13407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27" name="object 18"/>
            <p:cNvGrpSpPr/>
            <p:nvPr/>
          </p:nvGrpSpPr>
          <p:grpSpPr>
            <a:xfrm>
              <a:off x="935425" y="934047"/>
              <a:ext cx="4613765" cy="448474"/>
              <a:chOff x="0" y="0"/>
              <a:chExt cx="4613763" cy="448473"/>
            </a:xfrm>
          </p:grpSpPr>
          <p:sp>
            <p:nvSpPr>
              <p:cNvPr id="3262" name="Forma"/>
              <p:cNvSpPr/>
              <p:nvPr/>
            </p:nvSpPr>
            <p:spPr>
              <a:xfrm>
                <a:off x="0" y="168229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7" y="0"/>
                    </a:lnTo>
                    <a:lnTo>
                      <a:pt x="0" y="10784"/>
                    </a:lnTo>
                    <a:lnTo>
                      <a:pt x="10817" y="10784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63" name="Forma"/>
              <p:cNvSpPr/>
              <p:nvPr/>
            </p:nvSpPr>
            <p:spPr>
              <a:xfrm>
                <a:off x="8115" y="176338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10800"/>
                    </a:lnTo>
                    <a:lnTo>
                      <a:pt x="10817" y="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64" name="Triangolo"/>
              <p:cNvSpPr/>
              <p:nvPr/>
            </p:nvSpPr>
            <p:spPr>
              <a:xfrm>
                <a:off x="32473" y="14187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65" name="Triangolo"/>
              <p:cNvSpPr/>
              <p:nvPr/>
            </p:nvSpPr>
            <p:spPr>
              <a:xfrm>
                <a:off x="91338" y="1864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66" name="Forma"/>
              <p:cNvSpPr/>
              <p:nvPr/>
            </p:nvSpPr>
            <p:spPr>
              <a:xfrm>
                <a:off x="140049" y="2067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7192" y="14400"/>
                    </a:lnTo>
                    <a:lnTo>
                      <a:pt x="1440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67" name="Forma"/>
              <p:cNvSpPr/>
              <p:nvPr/>
            </p:nvSpPr>
            <p:spPr>
              <a:xfrm>
                <a:off x="164407" y="1074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68" name="Forma"/>
              <p:cNvSpPr/>
              <p:nvPr/>
            </p:nvSpPr>
            <p:spPr>
              <a:xfrm>
                <a:off x="194849" y="1966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69" name="Forma"/>
              <p:cNvSpPr/>
              <p:nvPr/>
            </p:nvSpPr>
            <p:spPr>
              <a:xfrm>
                <a:off x="194849" y="1378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70" name="Forma"/>
              <p:cNvSpPr/>
              <p:nvPr/>
            </p:nvSpPr>
            <p:spPr>
              <a:xfrm>
                <a:off x="209054" y="1358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14" y="0"/>
                    </a:lnTo>
                    <a:lnTo>
                      <a:pt x="0" y="10801"/>
                    </a:lnTo>
                    <a:lnTo>
                      <a:pt x="7207" y="10801"/>
                    </a:lnTo>
                    <a:lnTo>
                      <a:pt x="1441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71" name="Forma"/>
              <p:cNvSpPr/>
              <p:nvPr/>
            </p:nvSpPr>
            <p:spPr>
              <a:xfrm>
                <a:off x="213118" y="2371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10817"/>
                    </a:lnTo>
                    <a:lnTo>
                      <a:pt x="7207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72" name="Forma"/>
              <p:cNvSpPr/>
              <p:nvPr/>
            </p:nvSpPr>
            <p:spPr>
              <a:xfrm>
                <a:off x="215150" y="1864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73" name="Forma"/>
              <p:cNvSpPr/>
              <p:nvPr/>
            </p:nvSpPr>
            <p:spPr>
              <a:xfrm>
                <a:off x="215150" y="14593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784" y="0"/>
                    </a:lnTo>
                    <a:lnTo>
                      <a:pt x="10784" y="7192"/>
                    </a:lnTo>
                    <a:lnTo>
                      <a:pt x="0" y="14385"/>
                    </a:lnTo>
                    <a:lnTo>
                      <a:pt x="10784" y="21600"/>
                    </a:lnTo>
                    <a:lnTo>
                      <a:pt x="10784" y="14385"/>
                    </a:lnTo>
                    <a:lnTo>
                      <a:pt x="21600" y="14385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74" name="Forma"/>
              <p:cNvSpPr/>
              <p:nvPr/>
            </p:nvSpPr>
            <p:spPr>
              <a:xfrm>
                <a:off x="229355" y="170521"/>
                <a:ext cx="12701" cy="2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8"/>
                    </a:moveTo>
                    <a:lnTo>
                      <a:pt x="14408" y="0"/>
                    </a:lnTo>
                    <a:lnTo>
                      <a:pt x="7192" y="0"/>
                    </a:lnTo>
                    <a:lnTo>
                      <a:pt x="7192" y="4318"/>
                    </a:lnTo>
                    <a:lnTo>
                      <a:pt x="0" y="12965"/>
                    </a:lnTo>
                    <a:lnTo>
                      <a:pt x="0" y="17282"/>
                    </a:lnTo>
                    <a:lnTo>
                      <a:pt x="7192" y="17282"/>
                    </a:lnTo>
                    <a:lnTo>
                      <a:pt x="7192" y="21600"/>
                    </a:lnTo>
                    <a:lnTo>
                      <a:pt x="14408" y="21600"/>
                    </a:lnTo>
                    <a:lnTo>
                      <a:pt x="14408" y="12965"/>
                    </a:lnTo>
                    <a:lnTo>
                      <a:pt x="21600" y="8649"/>
                    </a:lnTo>
                    <a:lnTo>
                      <a:pt x="21600" y="43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75" name="Forma"/>
              <p:cNvSpPr/>
              <p:nvPr/>
            </p:nvSpPr>
            <p:spPr>
              <a:xfrm>
                <a:off x="221494" y="142150"/>
                <a:ext cx="44654" cy="28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8"/>
                    </a:moveTo>
                    <a:lnTo>
                      <a:pt x="18627" y="4341"/>
                    </a:lnTo>
                    <a:lnTo>
                      <a:pt x="15462" y="3084"/>
                    </a:lnTo>
                    <a:lnTo>
                      <a:pt x="11937" y="1827"/>
                    </a:lnTo>
                    <a:lnTo>
                      <a:pt x="7857" y="0"/>
                    </a:lnTo>
                    <a:lnTo>
                      <a:pt x="7857" y="3084"/>
                    </a:lnTo>
                    <a:lnTo>
                      <a:pt x="5891" y="9253"/>
                    </a:lnTo>
                    <a:lnTo>
                      <a:pt x="5891" y="12347"/>
                    </a:lnTo>
                    <a:lnTo>
                      <a:pt x="1966" y="12347"/>
                    </a:lnTo>
                    <a:lnTo>
                      <a:pt x="1966" y="15432"/>
                    </a:lnTo>
                    <a:lnTo>
                      <a:pt x="0" y="18516"/>
                    </a:lnTo>
                    <a:lnTo>
                      <a:pt x="3932" y="21600"/>
                    </a:lnTo>
                    <a:lnTo>
                      <a:pt x="5891" y="21600"/>
                    </a:lnTo>
                    <a:lnTo>
                      <a:pt x="5891" y="18516"/>
                    </a:lnTo>
                    <a:lnTo>
                      <a:pt x="7857" y="15432"/>
                    </a:lnTo>
                    <a:lnTo>
                      <a:pt x="13749" y="15432"/>
                    </a:lnTo>
                    <a:lnTo>
                      <a:pt x="13749" y="12347"/>
                    </a:lnTo>
                    <a:lnTo>
                      <a:pt x="15708" y="12347"/>
                    </a:lnTo>
                    <a:lnTo>
                      <a:pt x="15708" y="18516"/>
                    </a:lnTo>
                    <a:lnTo>
                      <a:pt x="19640" y="18516"/>
                    </a:lnTo>
                    <a:lnTo>
                      <a:pt x="19640" y="15432"/>
                    </a:lnTo>
                    <a:lnTo>
                      <a:pt x="21600" y="9253"/>
                    </a:lnTo>
                    <a:lnTo>
                      <a:pt x="21600" y="61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76" name="Triangolo"/>
              <p:cNvSpPr/>
              <p:nvPr/>
            </p:nvSpPr>
            <p:spPr>
              <a:xfrm>
                <a:off x="322719" y="1053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77" name="Forma"/>
              <p:cNvSpPr/>
              <p:nvPr/>
            </p:nvSpPr>
            <p:spPr>
              <a:xfrm>
                <a:off x="527723" y="31213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78" name="Forma"/>
              <p:cNvSpPr/>
              <p:nvPr/>
            </p:nvSpPr>
            <p:spPr>
              <a:xfrm>
                <a:off x="560197" y="3364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3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79" name="Triangolo"/>
              <p:cNvSpPr/>
              <p:nvPr/>
            </p:nvSpPr>
            <p:spPr>
              <a:xfrm>
                <a:off x="566286" y="3324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80" name="Forma"/>
              <p:cNvSpPr/>
              <p:nvPr/>
            </p:nvSpPr>
            <p:spPr>
              <a:xfrm>
                <a:off x="791578" y="15606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17" y="0"/>
                    </a:lnTo>
                    <a:lnTo>
                      <a:pt x="10817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81" name="Forma"/>
              <p:cNvSpPr/>
              <p:nvPr/>
            </p:nvSpPr>
            <p:spPr>
              <a:xfrm>
                <a:off x="805789" y="17025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7208" y="7193"/>
                    </a:ln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82" name="Triangolo"/>
              <p:cNvSpPr/>
              <p:nvPr/>
            </p:nvSpPr>
            <p:spPr>
              <a:xfrm>
                <a:off x="947870" y="16619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83" name="Forma"/>
              <p:cNvSpPr/>
              <p:nvPr/>
            </p:nvSpPr>
            <p:spPr>
              <a:xfrm>
                <a:off x="903471" y="125932"/>
                <a:ext cx="60897" cy="4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7"/>
                    </a:moveTo>
                    <a:lnTo>
                      <a:pt x="20158" y="4317"/>
                    </a:lnTo>
                    <a:lnTo>
                      <a:pt x="18722" y="2159"/>
                    </a:lnTo>
                    <a:lnTo>
                      <a:pt x="20158" y="2159"/>
                    </a:lnTo>
                    <a:lnTo>
                      <a:pt x="20158" y="0"/>
                    </a:lnTo>
                    <a:lnTo>
                      <a:pt x="15839" y="0"/>
                    </a:lnTo>
                    <a:lnTo>
                      <a:pt x="12825" y="1617"/>
                    </a:lnTo>
                    <a:lnTo>
                      <a:pt x="7333" y="4858"/>
                    </a:lnTo>
                    <a:lnTo>
                      <a:pt x="4320" y="6482"/>
                    </a:lnTo>
                    <a:lnTo>
                      <a:pt x="2883" y="7565"/>
                    </a:lnTo>
                    <a:lnTo>
                      <a:pt x="2883" y="6482"/>
                    </a:lnTo>
                    <a:lnTo>
                      <a:pt x="1442" y="4317"/>
                    </a:lnTo>
                    <a:lnTo>
                      <a:pt x="0" y="6482"/>
                    </a:lnTo>
                    <a:lnTo>
                      <a:pt x="1442" y="6482"/>
                    </a:lnTo>
                    <a:lnTo>
                      <a:pt x="2401" y="7924"/>
                    </a:lnTo>
                    <a:lnTo>
                      <a:pt x="1442" y="8641"/>
                    </a:lnTo>
                    <a:lnTo>
                      <a:pt x="1442" y="10800"/>
                    </a:lnTo>
                    <a:lnTo>
                      <a:pt x="0" y="10800"/>
                    </a:lnTo>
                    <a:lnTo>
                      <a:pt x="7919" y="17012"/>
                    </a:lnTo>
                    <a:lnTo>
                      <a:pt x="11744" y="19610"/>
                    </a:lnTo>
                    <a:lnTo>
                      <a:pt x="15839" y="21600"/>
                    </a:lnTo>
                    <a:lnTo>
                      <a:pt x="15839" y="19441"/>
                    </a:lnTo>
                    <a:lnTo>
                      <a:pt x="17280" y="17283"/>
                    </a:lnTo>
                    <a:lnTo>
                      <a:pt x="15839" y="15118"/>
                    </a:lnTo>
                    <a:lnTo>
                      <a:pt x="17280" y="15118"/>
                    </a:lnTo>
                    <a:lnTo>
                      <a:pt x="17280" y="12959"/>
                    </a:lnTo>
                    <a:lnTo>
                      <a:pt x="18722" y="12959"/>
                    </a:lnTo>
                    <a:lnTo>
                      <a:pt x="18722" y="8641"/>
                    </a:lnTo>
                    <a:lnTo>
                      <a:pt x="20158" y="6482"/>
                    </a:lnTo>
                    <a:lnTo>
                      <a:pt x="21600" y="43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84" name="Triangolo"/>
              <p:cNvSpPr/>
              <p:nvPr/>
            </p:nvSpPr>
            <p:spPr>
              <a:xfrm>
                <a:off x="964107" y="12565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85" name="Forma"/>
              <p:cNvSpPr/>
              <p:nvPr/>
            </p:nvSpPr>
            <p:spPr>
              <a:xfrm>
                <a:off x="976547" y="125932"/>
                <a:ext cx="24359" cy="2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592" y="4317"/>
                    </a:lnTo>
                    <a:lnTo>
                      <a:pt x="3592" y="8634"/>
                    </a:lnTo>
                    <a:lnTo>
                      <a:pt x="7196" y="12965"/>
                    </a:lnTo>
                    <a:lnTo>
                      <a:pt x="0" y="12965"/>
                    </a:lnTo>
                    <a:lnTo>
                      <a:pt x="0" y="17283"/>
                    </a:lnTo>
                    <a:lnTo>
                      <a:pt x="3592" y="21600"/>
                    </a:lnTo>
                    <a:lnTo>
                      <a:pt x="10800" y="12965"/>
                    </a:lnTo>
                    <a:lnTo>
                      <a:pt x="14392" y="43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86" name="Forma"/>
              <p:cNvSpPr/>
              <p:nvPr/>
            </p:nvSpPr>
            <p:spPr>
              <a:xfrm>
                <a:off x="1075740" y="33037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10784" y="10799"/>
                    </a:lnTo>
                    <a:lnTo>
                      <a:pt x="0" y="10799"/>
                    </a:lnTo>
                    <a:lnTo>
                      <a:pt x="1078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87" name="Quadrato"/>
              <p:cNvSpPr/>
              <p:nvPr/>
            </p:nvSpPr>
            <p:spPr>
              <a:xfrm>
                <a:off x="1122419" y="6891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88" name="Forma"/>
              <p:cNvSpPr/>
              <p:nvPr/>
            </p:nvSpPr>
            <p:spPr>
              <a:xfrm>
                <a:off x="1234059" y="1925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17"/>
                    </a:lnTo>
                    <a:lnTo>
                      <a:pt x="10783" y="21600"/>
                    </a:lnTo>
                    <a:lnTo>
                      <a:pt x="10783" y="108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89" name="Forma"/>
              <p:cNvSpPr/>
              <p:nvPr/>
            </p:nvSpPr>
            <p:spPr>
              <a:xfrm>
                <a:off x="1224171" y="48906"/>
                <a:ext cx="24347" cy="3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5"/>
                    </a:moveTo>
                    <a:lnTo>
                      <a:pt x="16203" y="3798"/>
                    </a:lnTo>
                    <a:lnTo>
                      <a:pt x="5398" y="1607"/>
                    </a:lnTo>
                    <a:lnTo>
                      <a:pt x="0" y="0"/>
                    </a:lnTo>
                    <a:lnTo>
                      <a:pt x="0" y="18902"/>
                    </a:lnTo>
                    <a:lnTo>
                      <a:pt x="3595" y="18902"/>
                    </a:lnTo>
                    <a:lnTo>
                      <a:pt x="7201" y="21600"/>
                    </a:lnTo>
                    <a:lnTo>
                      <a:pt x="10468" y="17549"/>
                    </a:lnTo>
                    <a:lnTo>
                      <a:pt x="18344" y="9455"/>
                    </a:lnTo>
                    <a:lnTo>
                      <a:pt x="21600" y="540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90" name="Quadrato"/>
              <p:cNvSpPr/>
              <p:nvPr/>
            </p:nvSpPr>
            <p:spPr>
              <a:xfrm>
                <a:off x="1244199" y="4864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91" name="Forma"/>
              <p:cNvSpPr/>
              <p:nvPr/>
            </p:nvSpPr>
            <p:spPr>
              <a:xfrm>
                <a:off x="1252581" y="44589"/>
                <a:ext cx="1624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0791" y="7192"/>
                    </a:lnTo>
                    <a:lnTo>
                      <a:pt x="0" y="0"/>
                    </a:lnTo>
                    <a:lnTo>
                      <a:pt x="0" y="14407"/>
                    </a:lnTo>
                    <a:lnTo>
                      <a:pt x="5404" y="14407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92" name="Forma"/>
              <p:cNvSpPr/>
              <p:nvPr/>
            </p:nvSpPr>
            <p:spPr>
              <a:xfrm>
                <a:off x="1252581" y="243496"/>
                <a:ext cx="24360" cy="16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3" y="0"/>
                    </a:lnTo>
                    <a:lnTo>
                      <a:pt x="10800" y="5400"/>
                    </a:lnTo>
                    <a:lnTo>
                      <a:pt x="3604" y="5400"/>
                    </a:lnTo>
                    <a:lnTo>
                      <a:pt x="3604" y="10799"/>
                    </a:lnTo>
                    <a:lnTo>
                      <a:pt x="0" y="16200"/>
                    </a:lnTo>
                    <a:lnTo>
                      <a:pt x="3604" y="16200"/>
                    </a:lnTo>
                    <a:lnTo>
                      <a:pt x="10800" y="21600"/>
                    </a:lnTo>
                    <a:lnTo>
                      <a:pt x="14403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93" name="Forma"/>
              <p:cNvSpPr/>
              <p:nvPr/>
            </p:nvSpPr>
            <p:spPr>
              <a:xfrm>
                <a:off x="1264760" y="109447"/>
                <a:ext cx="202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5"/>
                    </a:moveTo>
                    <a:lnTo>
                      <a:pt x="17289" y="7215"/>
                    </a:lnTo>
                    <a:lnTo>
                      <a:pt x="8638" y="0"/>
                    </a:lnTo>
                    <a:lnTo>
                      <a:pt x="4325" y="0"/>
                    </a:lnTo>
                    <a:lnTo>
                      <a:pt x="4325" y="7215"/>
                    </a:lnTo>
                    <a:lnTo>
                      <a:pt x="0" y="14408"/>
                    </a:lnTo>
                    <a:lnTo>
                      <a:pt x="4325" y="21600"/>
                    </a:lnTo>
                    <a:lnTo>
                      <a:pt x="17289" y="21600"/>
                    </a:lnTo>
                    <a:lnTo>
                      <a:pt x="17289" y="14408"/>
                    </a:lnTo>
                    <a:lnTo>
                      <a:pt x="21600" y="72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94" name="Triangolo"/>
              <p:cNvSpPr/>
              <p:nvPr/>
            </p:nvSpPr>
            <p:spPr>
              <a:xfrm>
                <a:off x="1280737" y="1013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95" name="Quadrato"/>
              <p:cNvSpPr/>
              <p:nvPr/>
            </p:nvSpPr>
            <p:spPr>
              <a:xfrm>
                <a:off x="1284795" y="16214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96" name="Forma"/>
              <p:cNvSpPr/>
              <p:nvPr/>
            </p:nvSpPr>
            <p:spPr>
              <a:xfrm>
                <a:off x="1286827" y="1094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3" y="7215"/>
                    </a:lnTo>
                    <a:lnTo>
                      <a:pt x="0" y="0"/>
                    </a:lnTo>
                    <a:lnTo>
                      <a:pt x="0" y="14408"/>
                    </a:lnTo>
                    <a:lnTo>
                      <a:pt x="10783" y="1440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97" name="Forma"/>
              <p:cNvSpPr/>
              <p:nvPr/>
            </p:nvSpPr>
            <p:spPr>
              <a:xfrm>
                <a:off x="1359896" y="1013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10800"/>
                    </a:lnTo>
                    <a:lnTo>
                      <a:pt x="0" y="10800"/>
                    </a:ln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98" name="Forma"/>
              <p:cNvSpPr/>
              <p:nvPr/>
            </p:nvSpPr>
            <p:spPr>
              <a:xfrm>
                <a:off x="1365986" y="182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4"/>
                    </a:moveTo>
                    <a:lnTo>
                      <a:pt x="14392" y="10784"/>
                    </a:lnTo>
                    <a:lnTo>
                      <a:pt x="7208" y="0"/>
                    </a:lnTo>
                    <a:lnTo>
                      <a:pt x="0" y="0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107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99" name="Forma"/>
              <p:cNvSpPr/>
              <p:nvPr/>
            </p:nvSpPr>
            <p:spPr>
              <a:xfrm>
                <a:off x="1504270" y="207009"/>
                <a:ext cx="28411" cy="16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1"/>
                    </a:moveTo>
                    <a:lnTo>
                      <a:pt x="16492" y="6833"/>
                    </a:lnTo>
                    <a:lnTo>
                      <a:pt x="10795" y="3366"/>
                    </a:lnTo>
                    <a:lnTo>
                      <a:pt x="5108" y="930"/>
                    </a:lnTo>
                    <a:lnTo>
                      <a:pt x="0" y="0"/>
                    </a:lnTo>
                    <a:lnTo>
                      <a:pt x="4625" y="4888"/>
                    </a:lnTo>
                    <a:lnTo>
                      <a:pt x="13885" y="16694"/>
                    </a:lnTo>
                    <a:lnTo>
                      <a:pt x="18510" y="21600"/>
                    </a:lnTo>
                    <a:lnTo>
                      <a:pt x="18510" y="16187"/>
                    </a:lnTo>
                    <a:lnTo>
                      <a:pt x="21600" y="16187"/>
                    </a:lnTo>
                    <a:lnTo>
                      <a:pt x="21600" y="1079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00" name="Forma"/>
              <p:cNvSpPr/>
              <p:nvPr/>
            </p:nvSpPr>
            <p:spPr>
              <a:xfrm>
                <a:off x="1761775" y="3101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800" y="0"/>
                    </a:lnTo>
                    <a:lnTo>
                      <a:pt x="0" y="10800"/>
                    </a:lnTo>
                    <a:lnTo>
                      <a:pt x="10800" y="108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01" name="Forma"/>
              <p:cNvSpPr/>
              <p:nvPr/>
            </p:nvSpPr>
            <p:spPr>
              <a:xfrm>
                <a:off x="1769897" y="3019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783" y="0"/>
                    </a:lnTo>
                    <a:lnTo>
                      <a:pt x="10783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02" name="Triangolo"/>
              <p:cNvSpPr/>
              <p:nvPr/>
            </p:nvSpPr>
            <p:spPr>
              <a:xfrm>
                <a:off x="1775986" y="2999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03" name="Forma"/>
              <p:cNvSpPr/>
              <p:nvPr/>
            </p:nvSpPr>
            <p:spPr>
              <a:xfrm>
                <a:off x="1743766" y="320508"/>
                <a:ext cx="73077" cy="28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07"/>
                    </a:moveTo>
                    <a:lnTo>
                      <a:pt x="19798" y="15715"/>
                    </a:lnTo>
                    <a:lnTo>
                      <a:pt x="16198" y="8969"/>
                    </a:lnTo>
                    <a:lnTo>
                      <a:pt x="14400" y="6176"/>
                    </a:lnTo>
                    <a:lnTo>
                      <a:pt x="14400" y="0"/>
                    </a:lnTo>
                    <a:lnTo>
                      <a:pt x="12001" y="0"/>
                    </a:lnTo>
                    <a:lnTo>
                      <a:pt x="12001" y="3083"/>
                    </a:lnTo>
                    <a:lnTo>
                      <a:pt x="13191" y="6166"/>
                    </a:lnTo>
                    <a:lnTo>
                      <a:pt x="9618" y="6127"/>
                    </a:lnTo>
                    <a:lnTo>
                      <a:pt x="6149" y="5789"/>
                    </a:lnTo>
                    <a:lnTo>
                      <a:pt x="2906" y="4871"/>
                    </a:lnTo>
                    <a:lnTo>
                      <a:pt x="0" y="3083"/>
                    </a:lnTo>
                    <a:lnTo>
                      <a:pt x="1614" y="7712"/>
                    </a:lnTo>
                    <a:lnTo>
                      <a:pt x="4389" y="16971"/>
                    </a:lnTo>
                    <a:lnTo>
                      <a:pt x="5999" y="21600"/>
                    </a:lnTo>
                    <a:lnTo>
                      <a:pt x="9618" y="21551"/>
                    </a:lnTo>
                    <a:lnTo>
                      <a:pt x="13349" y="21213"/>
                    </a:lnTo>
                    <a:lnTo>
                      <a:pt x="17305" y="20295"/>
                    </a:lnTo>
                    <a:lnTo>
                      <a:pt x="21600" y="185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04" name="Forma"/>
              <p:cNvSpPr/>
              <p:nvPr/>
            </p:nvSpPr>
            <p:spPr>
              <a:xfrm>
                <a:off x="1788420" y="284034"/>
                <a:ext cx="36538" cy="40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1"/>
                    </a:moveTo>
                    <a:lnTo>
                      <a:pt x="19836" y="12760"/>
                    </a:lnTo>
                    <a:lnTo>
                      <a:pt x="18296" y="8637"/>
                    </a:lnTo>
                    <a:lnTo>
                      <a:pt x="17216" y="4522"/>
                    </a:lnTo>
                    <a:lnTo>
                      <a:pt x="16803" y="0"/>
                    </a:lnTo>
                    <a:lnTo>
                      <a:pt x="2403" y="6478"/>
                    </a:lnTo>
                    <a:lnTo>
                      <a:pt x="2403" y="10797"/>
                    </a:lnTo>
                    <a:lnTo>
                      <a:pt x="0" y="12963"/>
                    </a:lnTo>
                    <a:lnTo>
                      <a:pt x="0" y="15122"/>
                    </a:lnTo>
                    <a:lnTo>
                      <a:pt x="19197" y="21600"/>
                    </a:lnTo>
                    <a:lnTo>
                      <a:pt x="21600" y="19440"/>
                    </a:lnTo>
                    <a:lnTo>
                      <a:pt x="21600" y="172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05" name="Forma"/>
              <p:cNvSpPr/>
              <p:nvPr/>
            </p:nvSpPr>
            <p:spPr>
              <a:xfrm>
                <a:off x="1816582" y="324560"/>
                <a:ext cx="12701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13"/>
                    </a:moveTo>
                    <a:lnTo>
                      <a:pt x="14392" y="5413"/>
                    </a:lnTo>
                    <a:lnTo>
                      <a:pt x="7185" y="0"/>
                    </a:lnTo>
                    <a:lnTo>
                      <a:pt x="7185" y="5413"/>
                    </a:lnTo>
                    <a:lnTo>
                      <a:pt x="0" y="16203"/>
                    </a:lnTo>
                    <a:lnTo>
                      <a:pt x="0" y="21600"/>
                    </a:lnTo>
                    <a:lnTo>
                      <a:pt x="21600" y="54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06" name="Triangolo"/>
              <p:cNvSpPr/>
              <p:nvPr/>
            </p:nvSpPr>
            <p:spPr>
              <a:xfrm>
                <a:off x="2015490" y="932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07" name="Forma"/>
              <p:cNvSpPr/>
              <p:nvPr/>
            </p:nvSpPr>
            <p:spPr>
              <a:xfrm>
                <a:off x="2021573" y="10742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17" y="0"/>
                    </a:lnTo>
                    <a:lnTo>
                      <a:pt x="0" y="10817"/>
                    </a:lnTo>
                    <a:lnTo>
                      <a:pt x="10817" y="10817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08" name="Triangolo"/>
              <p:cNvSpPr/>
              <p:nvPr/>
            </p:nvSpPr>
            <p:spPr>
              <a:xfrm>
                <a:off x="2080437" y="1743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09" name="Forma"/>
              <p:cNvSpPr/>
              <p:nvPr/>
            </p:nvSpPr>
            <p:spPr>
              <a:xfrm>
                <a:off x="2246871" y="608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10" name="Triangolo"/>
              <p:cNvSpPr/>
              <p:nvPr/>
            </p:nvSpPr>
            <p:spPr>
              <a:xfrm>
                <a:off x="2250928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11" name="Triangolo"/>
              <p:cNvSpPr/>
              <p:nvPr/>
            </p:nvSpPr>
            <p:spPr>
              <a:xfrm>
                <a:off x="2729941" y="2878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12" name="Triangolo"/>
              <p:cNvSpPr/>
              <p:nvPr/>
            </p:nvSpPr>
            <p:spPr>
              <a:xfrm>
                <a:off x="2733998" y="2999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13" name="Triangolo"/>
              <p:cNvSpPr/>
              <p:nvPr/>
            </p:nvSpPr>
            <p:spPr>
              <a:xfrm>
                <a:off x="2733998" y="29693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14" name="Forma"/>
              <p:cNvSpPr/>
              <p:nvPr/>
            </p:nvSpPr>
            <p:spPr>
              <a:xfrm>
                <a:off x="2733998" y="29287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385"/>
                    </a:lnTo>
                    <a:lnTo>
                      <a:pt x="10800" y="21600"/>
                    </a:lnTo>
                    <a:lnTo>
                      <a:pt x="21600" y="143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15" name="Quadrato"/>
              <p:cNvSpPr/>
              <p:nvPr/>
            </p:nvSpPr>
            <p:spPr>
              <a:xfrm>
                <a:off x="2738062" y="30403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16" name="Quadrato"/>
              <p:cNvSpPr/>
              <p:nvPr/>
            </p:nvSpPr>
            <p:spPr>
              <a:xfrm>
                <a:off x="2742120" y="28781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17" name="Forma"/>
              <p:cNvSpPr/>
              <p:nvPr/>
            </p:nvSpPr>
            <p:spPr>
              <a:xfrm>
                <a:off x="3870889" y="263492"/>
                <a:ext cx="162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92" y="7199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399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18" name="Forma"/>
              <p:cNvSpPr/>
              <p:nvPr/>
            </p:nvSpPr>
            <p:spPr>
              <a:xfrm>
                <a:off x="4041127" y="3040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5" y="0"/>
                    </a:lnTo>
                    <a:lnTo>
                      <a:pt x="7185" y="7215"/>
                    </a:lnTo>
                    <a:lnTo>
                      <a:pt x="0" y="7215"/>
                    </a:lnTo>
                    <a:lnTo>
                      <a:pt x="0" y="14408"/>
                    </a:lnTo>
                    <a:lnTo>
                      <a:pt x="7185" y="14408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19" name="Forma"/>
              <p:cNvSpPr/>
              <p:nvPr/>
            </p:nvSpPr>
            <p:spPr>
              <a:xfrm>
                <a:off x="4087805" y="4357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10801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20" name="Forma"/>
              <p:cNvSpPr/>
              <p:nvPr/>
            </p:nvSpPr>
            <p:spPr>
              <a:xfrm>
                <a:off x="4262361" y="1925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17" y="0"/>
                    </a:lnTo>
                    <a:lnTo>
                      <a:pt x="10817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21" name="Forma"/>
              <p:cNvSpPr/>
              <p:nvPr/>
            </p:nvSpPr>
            <p:spPr>
              <a:xfrm>
                <a:off x="4382369" y="299972"/>
                <a:ext cx="162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196" y="14408"/>
                    </a:lnTo>
                    <a:lnTo>
                      <a:pt x="16196" y="7193"/>
                    </a:lnTo>
                    <a:lnTo>
                      <a:pt x="10808" y="0"/>
                    </a:lnTo>
                    <a:lnTo>
                      <a:pt x="0" y="14408"/>
                    </a:lnTo>
                    <a:lnTo>
                      <a:pt x="5404" y="14408"/>
                    </a:lnTo>
                    <a:lnTo>
                      <a:pt x="16196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22" name="Forma"/>
              <p:cNvSpPr/>
              <p:nvPr/>
            </p:nvSpPr>
            <p:spPr>
              <a:xfrm>
                <a:off x="4560982" y="389419"/>
                <a:ext cx="16244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6196" y="14396"/>
                    </a:lnTo>
                    <a:lnTo>
                      <a:pt x="16196" y="10800"/>
                    </a:lnTo>
                    <a:lnTo>
                      <a:pt x="10809" y="10800"/>
                    </a:lnTo>
                    <a:lnTo>
                      <a:pt x="10809" y="3608"/>
                    </a:lnTo>
                    <a:lnTo>
                      <a:pt x="5404" y="3608"/>
                    </a:lnTo>
                    <a:lnTo>
                      <a:pt x="0" y="0"/>
                    </a:lnTo>
                    <a:lnTo>
                      <a:pt x="0" y="3608"/>
                    </a:lnTo>
                    <a:lnTo>
                      <a:pt x="5404" y="7204"/>
                    </a:lnTo>
                    <a:lnTo>
                      <a:pt x="5404" y="17992"/>
                    </a:lnTo>
                    <a:lnTo>
                      <a:pt x="10809" y="17992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23" name="Forma"/>
              <p:cNvSpPr/>
              <p:nvPr/>
            </p:nvSpPr>
            <p:spPr>
              <a:xfrm>
                <a:off x="4568850" y="3810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2"/>
                    </a:moveTo>
                    <a:lnTo>
                      <a:pt x="14392" y="0"/>
                    </a:lnTo>
                    <a:lnTo>
                      <a:pt x="7185" y="0"/>
                    </a:lnTo>
                    <a:lnTo>
                      <a:pt x="7185" y="7192"/>
                    </a:lnTo>
                    <a:lnTo>
                      <a:pt x="0" y="14385"/>
                    </a:lnTo>
                    <a:lnTo>
                      <a:pt x="7185" y="14385"/>
                    </a:lnTo>
                    <a:lnTo>
                      <a:pt x="7185" y="21600"/>
                    </a:lnTo>
                    <a:lnTo>
                      <a:pt x="14392" y="21600"/>
                    </a:lnTo>
                    <a:lnTo>
                      <a:pt x="14392" y="14385"/>
                    </a:lnTo>
                    <a:lnTo>
                      <a:pt x="21600" y="719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24" name="Forma"/>
              <p:cNvSpPr/>
              <p:nvPr/>
            </p:nvSpPr>
            <p:spPr>
              <a:xfrm>
                <a:off x="4577225" y="393483"/>
                <a:ext cx="28411" cy="24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6"/>
                    </a:moveTo>
                    <a:lnTo>
                      <a:pt x="16927" y="5064"/>
                    </a:lnTo>
                    <a:lnTo>
                      <a:pt x="11964" y="3598"/>
                    </a:lnTo>
                    <a:lnTo>
                      <a:pt x="6412" y="2132"/>
                    </a:lnTo>
                    <a:lnTo>
                      <a:pt x="0" y="0"/>
                    </a:lnTo>
                    <a:lnTo>
                      <a:pt x="0" y="10795"/>
                    </a:lnTo>
                    <a:lnTo>
                      <a:pt x="3090" y="14393"/>
                    </a:lnTo>
                    <a:lnTo>
                      <a:pt x="3090" y="18002"/>
                    </a:lnTo>
                    <a:lnTo>
                      <a:pt x="9260" y="18002"/>
                    </a:lnTo>
                    <a:lnTo>
                      <a:pt x="12340" y="21600"/>
                    </a:lnTo>
                    <a:lnTo>
                      <a:pt x="18520" y="21600"/>
                    </a:lnTo>
                    <a:lnTo>
                      <a:pt x="18520" y="18002"/>
                    </a:lnTo>
                    <a:lnTo>
                      <a:pt x="21600" y="10795"/>
                    </a:lnTo>
                    <a:lnTo>
                      <a:pt x="21600" y="7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25" name="Forma"/>
              <p:cNvSpPr/>
              <p:nvPr/>
            </p:nvSpPr>
            <p:spPr>
              <a:xfrm>
                <a:off x="4581289" y="377265"/>
                <a:ext cx="32475" cy="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95" y="0"/>
                    </a:lnTo>
                    <a:lnTo>
                      <a:pt x="2695" y="5395"/>
                    </a:lnTo>
                    <a:lnTo>
                      <a:pt x="0" y="5395"/>
                    </a:lnTo>
                    <a:lnTo>
                      <a:pt x="0" y="10791"/>
                    </a:lnTo>
                    <a:lnTo>
                      <a:pt x="4089" y="14004"/>
                    </a:lnTo>
                    <a:lnTo>
                      <a:pt x="8431" y="16187"/>
                    </a:lnTo>
                    <a:lnTo>
                      <a:pt x="13288" y="18386"/>
                    </a:lnTo>
                    <a:lnTo>
                      <a:pt x="18897" y="21600"/>
                    </a:lnTo>
                    <a:lnTo>
                      <a:pt x="18897" y="16187"/>
                    </a:lnTo>
                    <a:lnTo>
                      <a:pt x="21600" y="53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26" name="Quadrato"/>
              <p:cNvSpPr/>
              <p:nvPr/>
            </p:nvSpPr>
            <p:spPr>
              <a:xfrm>
                <a:off x="947870" y="154044"/>
                <a:ext cx="12701" cy="12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329" name="object 19"/>
          <p:cNvSpPr txBox="1"/>
          <p:nvPr/>
        </p:nvSpPr>
        <p:spPr>
          <a:xfrm>
            <a:off x="2421055" y="2372246"/>
            <a:ext cx="310705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6300" spc="665">
                <a:latin typeface="Georgia"/>
                <a:ea typeface="Georgia"/>
                <a:cs typeface="Georgia"/>
                <a:sym typeface="Georgia"/>
              </a:defRPr>
            </a:pPr>
            <a:r>
              <a:t>M</a:t>
            </a:r>
            <a:r>
              <a:rPr spc="810"/>
              <a:t>A</a:t>
            </a:r>
            <a:r>
              <a:rPr spc="380"/>
              <a:t>R</a:t>
            </a:r>
            <a:r>
              <a:rPr spc="260"/>
              <a:t>I</a:t>
            </a:r>
            <a:r>
              <a:rPr spc="939"/>
              <a:t>A</a:t>
            </a:r>
          </a:p>
        </p:txBody>
      </p:sp>
      <p:grpSp>
        <p:nvGrpSpPr>
          <p:cNvPr id="3646" name="object 20"/>
          <p:cNvGrpSpPr/>
          <p:nvPr/>
        </p:nvGrpSpPr>
        <p:grpSpPr>
          <a:xfrm>
            <a:off x="10850764" y="2272269"/>
            <a:ext cx="6288357" cy="1618084"/>
            <a:chOff x="0" y="0"/>
            <a:chExt cx="6288355" cy="1618082"/>
          </a:xfrm>
        </p:grpSpPr>
        <p:grpSp>
          <p:nvGrpSpPr>
            <p:cNvPr id="3406" name="object 21"/>
            <p:cNvGrpSpPr/>
            <p:nvPr/>
          </p:nvGrpSpPr>
          <p:grpSpPr>
            <a:xfrm>
              <a:off x="32023" y="31825"/>
              <a:ext cx="6256333" cy="1586258"/>
              <a:chOff x="0" y="0"/>
              <a:chExt cx="6256331" cy="1586256"/>
            </a:xfrm>
          </p:grpSpPr>
          <p:sp>
            <p:nvSpPr>
              <p:cNvPr id="3330" name="Forma"/>
              <p:cNvSpPr/>
              <p:nvPr/>
            </p:nvSpPr>
            <p:spPr>
              <a:xfrm>
                <a:off x="0" y="618794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4" y="10799"/>
                    </a:lnTo>
                    <a:lnTo>
                      <a:pt x="10784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31" name="Forma"/>
              <p:cNvSpPr/>
              <p:nvPr/>
            </p:nvSpPr>
            <p:spPr>
              <a:xfrm>
                <a:off x="10610" y="667677"/>
                <a:ext cx="25579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8"/>
                    </a:moveTo>
                    <a:lnTo>
                      <a:pt x="16205" y="13368"/>
                    </a:lnTo>
                    <a:lnTo>
                      <a:pt x="5405" y="3910"/>
                    </a:lnTo>
                    <a:lnTo>
                      <a:pt x="0" y="0"/>
                    </a:lnTo>
                    <a:lnTo>
                      <a:pt x="3603" y="4322"/>
                    </a:lnTo>
                    <a:lnTo>
                      <a:pt x="10800" y="21600"/>
                    </a:lnTo>
                    <a:lnTo>
                      <a:pt x="14403" y="21600"/>
                    </a:lnTo>
                    <a:lnTo>
                      <a:pt x="18008" y="17278"/>
                    </a:lnTo>
                    <a:lnTo>
                      <a:pt x="21600" y="172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32" name="Forma"/>
              <p:cNvSpPr/>
              <p:nvPr/>
            </p:nvSpPr>
            <p:spPr>
              <a:xfrm>
                <a:off x="36188" y="680427"/>
                <a:ext cx="17057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2"/>
                    </a:moveTo>
                    <a:lnTo>
                      <a:pt x="16196" y="3602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10806"/>
                    </a:lnTo>
                    <a:lnTo>
                      <a:pt x="5404" y="14407"/>
                    </a:lnTo>
                    <a:lnTo>
                      <a:pt x="5404" y="18009"/>
                    </a:lnTo>
                    <a:lnTo>
                      <a:pt x="10808" y="18009"/>
                    </a:lnTo>
                    <a:lnTo>
                      <a:pt x="10808" y="21600"/>
                    </a:lnTo>
                    <a:lnTo>
                      <a:pt x="16196" y="21600"/>
                    </a:lnTo>
                    <a:lnTo>
                      <a:pt x="16196" y="14407"/>
                    </a:lnTo>
                    <a:lnTo>
                      <a:pt x="21600" y="10806"/>
                    </a:lnTo>
                    <a:lnTo>
                      <a:pt x="21600" y="36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33" name="Forma"/>
              <p:cNvSpPr/>
              <p:nvPr/>
            </p:nvSpPr>
            <p:spPr>
              <a:xfrm>
                <a:off x="57511" y="497573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718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6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34" name="Forma"/>
              <p:cNvSpPr/>
              <p:nvPr/>
            </p:nvSpPr>
            <p:spPr>
              <a:xfrm>
                <a:off x="513683" y="1365110"/>
                <a:ext cx="51156" cy="34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99"/>
                    </a:moveTo>
                    <a:lnTo>
                      <a:pt x="18002" y="8103"/>
                    </a:lnTo>
                    <a:lnTo>
                      <a:pt x="16200" y="5402"/>
                    </a:lnTo>
                    <a:lnTo>
                      <a:pt x="16200" y="8103"/>
                    </a:lnTo>
                    <a:lnTo>
                      <a:pt x="16098" y="8256"/>
                    </a:lnTo>
                    <a:lnTo>
                      <a:pt x="15326" y="7216"/>
                    </a:lnTo>
                    <a:lnTo>
                      <a:pt x="12827" y="4386"/>
                    </a:lnTo>
                    <a:lnTo>
                      <a:pt x="10660" y="2072"/>
                    </a:lnTo>
                    <a:lnTo>
                      <a:pt x="8998" y="0"/>
                    </a:lnTo>
                    <a:lnTo>
                      <a:pt x="6580" y="4056"/>
                    </a:lnTo>
                    <a:lnTo>
                      <a:pt x="2418" y="12151"/>
                    </a:lnTo>
                    <a:lnTo>
                      <a:pt x="0" y="16198"/>
                    </a:lnTo>
                    <a:lnTo>
                      <a:pt x="1802" y="16198"/>
                    </a:lnTo>
                    <a:lnTo>
                      <a:pt x="5400" y="18899"/>
                    </a:lnTo>
                    <a:lnTo>
                      <a:pt x="10800" y="18899"/>
                    </a:lnTo>
                    <a:lnTo>
                      <a:pt x="12602" y="16198"/>
                    </a:lnTo>
                    <a:lnTo>
                      <a:pt x="14398" y="16198"/>
                    </a:lnTo>
                    <a:lnTo>
                      <a:pt x="14398" y="21600"/>
                    </a:lnTo>
                    <a:lnTo>
                      <a:pt x="18002" y="16198"/>
                    </a:lnTo>
                    <a:lnTo>
                      <a:pt x="16200" y="16198"/>
                    </a:lnTo>
                    <a:lnTo>
                      <a:pt x="16200" y="10804"/>
                    </a:lnTo>
                    <a:lnTo>
                      <a:pt x="18002" y="10804"/>
                    </a:lnTo>
                    <a:lnTo>
                      <a:pt x="18002" y="16198"/>
                    </a:lnTo>
                    <a:lnTo>
                      <a:pt x="19798" y="16198"/>
                    </a:lnTo>
                    <a:lnTo>
                      <a:pt x="21600" y="188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35" name="Forma"/>
              <p:cNvSpPr/>
              <p:nvPr/>
            </p:nvSpPr>
            <p:spPr>
              <a:xfrm>
                <a:off x="628783" y="238150"/>
                <a:ext cx="21324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0"/>
                    </a:moveTo>
                    <a:lnTo>
                      <a:pt x="17278" y="8640"/>
                    </a:lnTo>
                    <a:lnTo>
                      <a:pt x="17278" y="4320"/>
                    </a:lnTo>
                    <a:lnTo>
                      <a:pt x="12967" y="0"/>
                    </a:lnTo>
                    <a:lnTo>
                      <a:pt x="4322" y="8640"/>
                    </a:lnTo>
                    <a:lnTo>
                      <a:pt x="0" y="17280"/>
                    </a:lnTo>
                    <a:lnTo>
                      <a:pt x="4322" y="17280"/>
                    </a:lnTo>
                    <a:lnTo>
                      <a:pt x="12967" y="21600"/>
                    </a:lnTo>
                    <a:lnTo>
                      <a:pt x="17278" y="21600"/>
                    </a:lnTo>
                    <a:lnTo>
                      <a:pt x="17278" y="1728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36" name="Forma"/>
              <p:cNvSpPr/>
              <p:nvPr/>
            </p:nvSpPr>
            <p:spPr>
              <a:xfrm>
                <a:off x="910164" y="1399134"/>
                <a:ext cx="59691" cy="34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72" y="0"/>
                    </a:lnTo>
                    <a:lnTo>
                      <a:pt x="4991" y="4048"/>
                    </a:lnTo>
                    <a:lnTo>
                      <a:pt x="3663" y="8103"/>
                    </a:lnTo>
                    <a:lnTo>
                      <a:pt x="2050" y="12151"/>
                    </a:lnTo>
                    <a:lnTo>
                      <a:pt x="0" y="16198"/>
                    </a:lnTo>
                    <a:lnTo>
                      <a:pt x="2316" y="17803"/>
                    </a:lnTo>
                    <a:lnTo>
                      <a:pt x="6944" y="19996"/>
                    </a:lnTo>
                    <a:lnTo>
                      <a:pt x="9256" y="21600"/>
                    </a:lnTo>
                    <a:lnTo>
                      <a:pt x="9256" y="18899"/>
                    </a:lnTo>
                    <a:lnTo>
                      <a:pt x="7716" y="13497"/>
                    </a:lnTo>
                    <a:lnTo>
                      <a:pt x="7716" y="10796"/>
                    </a:lnTo>
                    <a:lnTo>
                      <a:pt x="18512" y="10796"/>
                    </a:lnTo>
                    <a:lnTo>
                      <a:pt x="20056" y="8103"/>
                    </a:lnTo>
                    <a:lnTo>
                      <a:pt x="20056" y="27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37" name="Forma"/>
              <p:cNvSpPr/>
              <p:nvPr/>
            </p:nvSpPr>
            <p:spPr>
              <a:xfrm>
                <a:off x="967765" y="13927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15" y="10799"/>
                    </a:lnTo>
                    <a:lnTo>
                      <a:pt x="10815" y="0"/>
                    </a:lnTo>
                    <a:lnTo>
                      <a:pt x="0" y="10799"/>
                    </a:lnTo>
                    <a:lnTo>
                      <a:pt x="10815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38" name="Forma"/>
              <p:cNvSpPr/>
              <p:nvPr/>
            </p:nvSpPr>
            <p:spPr>
              <a:xfrm>
                <a:off x="974121" y="1403389"/>
                <a:ext cx="21312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5"/>
                    </a:moveTo>
                    <a:lnTo>
                      <a:pt x="17275" y="4322"/>
                    </a:lnTo>
                    <a:lnTo>
                      <a:pt x="12962" y="4322"/>
                    </a:lnTo>
                    <a:lnTo>
                      <a:pt x="4313" y="0"/>
                    </a:lnTo>
                    <a:lnTo>
                      <a:pt x="4313" y="8645"/>
                    </a:lnTo>
                    <a:lnTo>
                      <a:pt x="0" y="12955"/>
                    </a:lnTo>
                    <a:lnTo>
                      <a:pt x="0" y="21600"/>
                    </a:lnTo>
                    <a:lnTo>
                      <a:pt x="17275" y="12968"/>
                    </a:lnTo>
                    <a:lnTo>
                      <a:pt x="21600" y="864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39" name="Forma"/>
              <p:cNvSpPr/>
              <p:nvPr/>
            </p:nvSpPr>
            <p:spPr>
              <a:xfrm>
                <a:off x="997610" y="14012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2" y="10799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40" name="Triangolo"/>
              <p:cNvSpPr/>
              <p:nvPr/>
            </p:nvSpPr>
            <p:spPr>
              <a:xfrm>
                <a:off x="1394091" y="13481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5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41" name="Forma"/>
              <p:cNvSpPr/>
              <p:nvPr/>
            </p:nvSpPr>
            <p:spPr>
              <a:xfrm>
                <a:off x="1404702" y="1339596"/>
                <a:ext cx="38380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8"/>
                    </a:moveTo>
                    <a:lnTo>
                      <a:pt x="16239" y="9547"/>
                    </a:lnTo>
                    <a:lnTo>
                      <a:pt x="11100" y="6174"/>
                    </a:lnTo>
                    <a:lnTo>
                      <a:pt x="6412" y="2801"/>
                    </a:lnTo>
                    <a:lnTo>
                      <a:pt x="2402" y="0"/>
                    </a:lnTo>
                    <a:lnTo>
                      <a:pt x="4803" y="6174"/>
                    </a:lnTo>
                    <a:lnTo>
                      <a:pt x="7198" y="9261"/>
                    </a:lnTo>
                    <a:lnTo>
                      <a:pt x="9599" y="15426"/>
                    </a:lnTo>
                    <a:lnTo>
                      <a:pt x="4803" y="12348"/>
                    </a:lnTo>
                    <a:lnTo>
                      <a:pt x="0" y="12348"/>
                    </a:lnTo>
                    <a:lnTo>
                      <a:pt x="5025" y="14661"/>
                    </a:lnTo>
                    <a:lnTo>
                      <a:pt x="14174" y="19287"/>
                    </a:lnTo>
                    <a:lnTo>
                      <a:pt x="19198" y="21600"/>
                    </a:lnTo>
                    <a:lnTo>
                      <a:pt x="19198" y="18513"/>
                    </a:lnTo>
                    <a:lnTo>
                      <a:pt x="21600" y="15426"/>
                    </a:lnTo>
                    <a:lnTo>
                      <a:pt x="21600" y="123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42" name="Triangolo"/>
              <p:cNvSpPr/>
              <p:nvPr/>
            </p:nvSpPr>
            <p:spPr>
              <a:xfrm>
                <a:off x="1703184" y="510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43" name="Forma"/>
              <p:cNvSpPr/>
              <p:nvPr/>
            </p:nvSpPr>
            <p:spPr>
              <a:xfrm>
                <a:off x="1754295" y="34023"/>
                <a:ext cx="42635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199"/>
                    </a:moveTo>
                    <a:lnTo>
                      <a:pt x="18364" y="15222"/>
                    </a:lnTo>
                    <a:lnTo>
                      <a:pt x="11878" y="6378"/>
                    </a:lnTo>
                    <a:lnTo>
                      <a:pt x="8641" y="2401"/>
                    </a:lnTo>
                    <a:lnTo>
                      <a:pt x="6479" y="2401"/>
                    </a:lnTo>
                    <a:lnTo>
                      <a:pt x="6479" y="4802"/>
                    </a:lnTo>
                    <a:lnTo>
                      <a:pt x="4324" y="6005"/>
                    </a:lnTo>
                    <a:lnTo>
                      <a:pt x="4324" y="2401"/>
                    </a:lnTo>
                    <a:lnTo>
                      <a:pt x="6479" y="0"/>
                    </a:lnTo>
                    <a:lnTo>
                      <a:pt x="2162" y="0"/>
                    </a:lnTo>
                    <a:lnTo>
                      <a:pt x="2162" y="2401"/>
                    </a:lnTo>
                    <a:lnTo>
                      <a:pt x="0" y="4802"/>
                    </a:lnTo>
                    <a:lnTo>
                      <a:pt x="2162" y="4802"/>
                    </a:lnTo>
                    <a:lnTo>
                      <a:pt x="3597" y="6407"/>
                    </a:lnTo>
                    <a:lnTo>
                      <a:pt x="2162" y="7202"/>
                    </a:lnTo>
                    <a:lnTo>
                      <a:pt x="2162" y="11997"/>
                    </a:lnTo>
                    <a:lnTo>
                      <a:pt x="10803" y="21600"/>
                    </a:lnTo>
                    <a:lnTo>
                      <a:pt x="15121" y="21600"/>
                    </a:lnTo>
                    <a:lnTo>
                      <a:pt x="17282" y="19199"/>
                    </a:lnTo>
                    <a:lnTo>
                      <a:pt x="21600" y="19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44" name="Forma"/>
              <p:cNvSpPr/>
              <p:nvPr/>
            </p:nvSpPr>
            <p:spPr>
              <a:xfrm>
                <a:off x="1967464" y="38277"/>
                <a:ext cx="298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3"/>
                    </a:moveTo>
                    <a:lnTo>
                      <a:pt x="18512" y="3602"/>
                    </a:lnTo>
                    <a:lnTo>
                      <a:pt x="15424" y="3602"/>
                    </a:lnTo>
                    <a:lnTo>
                      <a:pt x="15424" y="0"/>
                    </a:lnTo>
                    <a:lnTo>
                      <a:pt x="9256" y="0"/>
                    </a:lnTo>
                    <a:lnTo>
                      <a:pt x="6168" y="3602"/>
                    </a:lnTo>
                    <a:lnTo>
                      <a:pt x="0" y="3602"/>
                    </a:lnTo>
                    <a:lnTo>
                      <a:pt x="3080" y="7203"/>
                    </a:lnTo>
                    <a:lnTo>
                      <a:pt x="3080" y="10806"/>
                    </a:lnTo>
                    <a:lnTo>
                      <a:pt x="6168" y="14397"/>
                    </a:lnTo>
                    <a:lnTo>
                      <a:pt x="9256" y="14397"/>
                    </a:lnTo>
                    <a:lnTo>
                      <a:pt x="15424" y="21600"/>
                    </a:lnTo>
                    <a:lnTo>
                      <a:pt x="15424" y="17998"/>
                    </a:lnTo>
                    <a:lnTo>
                      <a:pt x="18512" y="14397"/>
                    </a:lnTo>
                    <a:lnTo>
                      <a:pt x="18512" y="7203"/>
                    </a:lnTo>
                    <a:lnTo>
                      <a:pt x="21600" y="72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45" name="Forma"/>
              <p:cNvSpPr/>
              <p:nvPr/>
            </p:nvSpPr>
            <p:spPr>
              <a:xfrm>
                <a:off x="2086832" y="1411898"/>
                <a:ext cx="12790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207"/>
                    </a:lnTo>
                    <a:lnTo>
                      <a:pt x="7207" y="14393"/>
                    </a:lnTo>
                    <a:lnTo>
                      <a:pt x="7207" y="21600"/>
                    </a:lnTo>
                    <a:lnTo>
                      <a:pt x="14414" y="14393"/>
                    </a:lnTo>
                    <a:lnTo>
                      <a:pt x="14414" y="72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46" name="Forma"/>
              <p:cNvSpPr/>
              <p:nvPr/>
            </p:nvSpPr>
            <p:spPr>
              <a:xfrm>
                <a:off x="2219001" y="1318336"/>
                <a:ext cx="38367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98" y="14849"/>
                    </a:lnTo>
                    <a:lnTo>
                      <a:pt x="17997" y="9001"/>
                    </a:lnTo>
                    <a:lnTo>
                      <a:pt x="16195" y="4049"/>
                    </a:lnTo>
                    <a:lnTo>
                      <a:pt x="14400" y="0"/>
                    </a:lnTo>
                    <a:lnTo>
                      <a:pt x="12183" y="1835"/>
                    </a:lnTo>
                    <a:lnTo>
                      <a:pt x="9295" y="3899"/>
                    </a:lnTo>
                    <a:lnTo>
                      <a:pt x="5963" y="6414"/>
                    </a:lnTo>
                    <a:lnTo>
                      <a:pt x="2395" y="9596"/>
                    </a:lnTo>
                    <a:lnTo>
                      <a:pt x="2395" y="11997"/>
                    </a:lnTo>
                    <a:lnTo>
                      <a:pt x="0" y="1439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47" name="Forma"/>
              <p:cNvSpPr/>
              <p:nvPr/>
            </p:nvSpPr>
            <p:spPr>
              <a:xfrm>
                <a:off x="2948019" y="1369364"/>
                <a:ext cx="12790" cy="3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97"/>
                    </a:moveTo>
                    <a:lnTo>
                      <a:pt x="14392" y="8103"/>
                    </a:lnTo>
                    <a:lnTo>
                      <a:pt x="7207" y="540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34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48" name="Quadrato"/>
              <p:cNvSpPr/>
              <p:nvPr/>
            </p:nvSpPr>
            <p:spPr>
              <a:xfrm>
                <a:off x="2965113" y="134388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49" name="Forma"/>
              <p:cNvSpPr/>
              <p:nvPr/>
            </p:nvSpPr>
            <p:spPr>
              <a:xfrm>
                <a:off x="3033287" y="1288567"/>
                <a:ext cx="63945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26"/>
                    </a:moveTo>
                    <a:lnTo>
                      <a:pt x="20159" y="12339"/>
                    </a:lnTo>
                    <a:lnTo>
                      <a:pt x="14985" y="9547"/>
                    </a:lnTo>
                    <a:lnTo>
                      <a:pt x="5174" y="2792"/>
                    </a:lnTo>
                    <a:lnTo>
                      <a:pt x="0" y="0"/>
                    </a:lnTo>
                    <a:lnTo>
                      <a:pt x="5401" y="5105"/>
                    </a:lnTo>
                    <a:lnTo>
                      <a:pt x="16199" y="16485"/>
                    </a:lnTo>
                    <a:lnTo>
                      <a:pt x="21600" y="21600"/>
                    </a:lnTo>
                    <a:lnTo>
                      <a:pt x="21600" y="154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50" name="Triangolo"/>
              <p:cNvSpPr/>
              <p:nvPr/>
            </p:nvSpPr>
            <p:spPr>
              <a:xfrm>
                <a:off x="3097276" y="13013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51" name="Forma"/>
              <p:cNvSpPr/>
              <p:nvPr/>
            </p:nvSpPr>
            <p:spPr>
              <a:xfrm>
                <a:off x="3099409" y="130773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5" y="10799"/>
                    </a:lnTo>
                    <a:lnTo>
                      <a:pt x="10785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52" name="Forma"/>
              <p:cNvSpPr/>
              <p:nvPr/>
            </p:nvSpPr>
            <p:spPr>
              <a:xfrm>
                <a:off x="3538524" y="13311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53" name="Forma"/>
              <p:cNvSpPr/>
              <p:nvPr/>
            </p:nvSpPr>
            <p:spPr>
              <a:xfrm>
                <a:off x="3519303" y="1356614"/>
                <a:ext cx="42635" cy="5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7"/>
                    </a:moveTo>
                    <a:lnTo>
                      <a:pt x="19438" y="3596"/>
                    </a:lnTo>
                    <a:lnTo>
                      <a:pt x="19438" y="1795"/>
                    </a:lnTo>
                    <a:lnTo>
                      <a:pt x="12959" y="1795"/>
                    </a:lnTo>
                    <a:lnTo>
                      <a:pt x="8635" y="0"/>
                    </a:lnTo>
                    <a:lnTo>
                      <a:pt x="8635" y="1795"/>
                    </a:lnTo>
                    <a:lnTo>
                      <a:pt x="0" y="8999"/>
                    </a:lnTo>
                    <a:lnTo>
                      <a:pt x="4517" y="11977"/>
                    </a:lnTo>
                    <a:lnTo>
                      <a:pt x="12753" y="18617"/>
                    </a:lnTo>
                    <a:lnTo>
                      <a:pt x="17276" y="21600"/>
                    </a:lnTo>
                    <a:lnTo>
                      <a:pt x="19438" y="17998"/>
                    </a:lnTo>
                    <a:lnTo>
                      <a:pt x="19438" y="16197"/>
                    </a:lnTo>
                    <a:lnTo>
                      <a:pt x="20519" y="14396"/>
                    </a:lnTo>
                    <a:lnTo>
                      <a:pt x="19438" y="14396"/>
                    </a:lnTo>
                    <a:lnTo>
                      <a:pt x="15114" y="17998"/>
                    </a:lnTo>
                    <a:lnTo>
                      <a:pt x="15114" y="12601"/>
                    </a:lnTo>
                    <a:lnTo>
                      <a:pt x="19438" y="12601"/>
                    </a:lnTo>
                    <a:lnTo>
                      <a:pt x="20879" y="13799"/>
                    </a:lnTo>
                    <a:lnTo>
                      <a:pt x="21600" y="12601"/>
                    </a:lnTo>
                    <a:lnTo>
                      <a:pt x="21600" y="5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54" name="Forma"/>
              <p:cNvSpPr/>
              <p:nvPr/>
            </p:nvSpPr>
            <p:spPr>
              <a:xfrm>
                <a:off x="3555581" y="135876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10801"/>
                    </a:lnTo>
                    <a:lnTo>
                      <a:pt x="10816" y="10801"/>
                    </a:lnTo>
                    <a:lnTo>
                      <a:pt x="1081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55" name="Forma"/>
              <p:cNvSpPr/>
              <p:nvPr/>
            </p:nvSpPr>
            <p:spPr>
              <a:xfrm>
                <a:off x="3544881" y="1318336"/>
                <a:ext cx="21311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7"/>
                    </a:moveTo>
                    <a:lnTo>
                      <a:pt x="17288" y="16197"/>
                    </a:lnTo>
                    <a:lnTo>
                      <a:pt x="12963" y="10808"/>
                    </a:lnTo>
                    <a:lnTo>
                      <a:pt x="12963" y="0"/>
                    </a:lnTo>
                    <a:lnTo>
                      <a:pt x="4312" y="0"/>
                    </a:lnTo>
                    <a:lnTo>
                      <a:pt x="0" y="5403"/>
                    </a:lnTo>
                    <a:lnTo>
                      <a:pt x="4312" y="5403"/>
                    </a:lnTo>
                    <a:lnTo>
                      <a:pt x="4312" y="10808"/>
                    </a:lnTo>
                    <a:lnTo>
                      <a:pt x="8637" y="10808"/>
                    </a:lnTo>
                    <a:lnTo>
                      <a:pt x="8637" y="16197"/>
                    </a:lnTo>
                    <a:lnTo>
                      <a:pt x="4312" y="21600"/>
                    </a:lnTo>
                    <a:lnTo>
                      <a:pt x="17288" y="21600"/>
                    </a:lnTo>
                    <a:lnTo>
                      <a:pt x="21600" y="161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56" name="Forma"/>
              <p:cNvSpPr/>
              <p:nvPr/>
            </p:nvSpPr>
            <p:spPr>
              <a:xfrm>
                <a:off x="3564109" y="1322590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10799" y="7208"/>
                    </a:lnTo>
                    <a:lnTo>
                      <a:pt x="0" y="7208"/>
                    </a:lnTo>
                    <a:lnTo>
                      <a:pt x="0" y="14394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57" name="Triangolo"/>
              <p:cNvSpPr/>
              <p:nvPr/>
            </p:nvSpPr>
            <p:spPr>
              <a:xfrm>
                <a:off x="3638715" y="13353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58" name="Forma"/>
              <p:cNvSpPr/>
              <p:nvPr/>
            </p:nvSpPr>
            <p:spPr>
              <a:xfrm>
                <a:off x="3645109" y="13311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59" name="Triangolo"/>
              <p:cNvSpPr/>
              <p:nvPr/>
            </p:nvSpPr>
            <p:spPr>
              <a:xfrm>
                <a:off x="3651504" y="133111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60" name="Quadrato"/>
              <p:cNvSpPr/>
              <p:nvPr/>
            </p:nvSpPr>
            <p:spPr>
              <a:xfrm>
                <a:off x="3655765" y="132686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61" name="Triangolo"/>
              <p:cNvSpPr/>
              <p:nvPr/>
            </p:nvSpPr>
            <p:spPr>
              <a:xfrm>
                <a:off x="3655765" y="13226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62" name="Forma"/>
              <p:cNvSpPr/>
              <p:nvPr/>
            </p:nvSpPr>
            <p:spPr>
              <a:xfrm>
                <a:off x="3664248" y="1301318"/>
                <a:ext cx="27382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42"/>
                    </a:moveTo>
                    <a:lnTo>
                      <a:pt x="21440" y="10035"/>
                    </a:lnTo>
                    <a:lnTo>
                      <a:pt x="20688" y="6174"/>
                    </a:lnTo>
                    <a:lnTo>
                      <a:pt x="20178" y="3087"/>
                    </a:lnTo>
                    <a:lnTo>
                      <a:pt x="13455" y="3087"/>
                    </a:lnTo>
                    <a:lnTo>
                      <a:pt x="13455" y="0"/>
                    </a:lnTo>
                    <a:lnTo>
                      <a:pt x="10089" y="0"/>
                    </a:lnTo>
                    <a:lnTo>
                      <a:pt x="6732" y="3087"/>
                    </a:lnTo>
                    <a:lnTo>
                      <a:pt x="3366" y="3087"/>
                    </a:lnTo>
                    <a:lnTo>
                      <a:pt x="3366" y="6174"/>
                    </a:lnTo>
                    <a:lnTo>
                      <a:pt x="0" y="9261"/>
                    </a:lnTo>
                    <a:lnTo>
                      <a:pt x="0" y="15435"/>
                    </a:lnTo>
                    <a:lnTo>
                      <a:pt x="3366" y="18522"/>
                    </a:lnTo>
                    <a:lnTo>
                      <a:pt x="3366" y="21600"/>
                    </a:lnTo>
                    <a:lnTo>
                      <a:pt x="13455" y="21600"/>
                    </a:lnTo>
                    <a:lnTo>
                      <a:pt x="16821" y="18522"/>
                    </a:lnTo>
                    <a:lnTo>
                      <a:pt x="20869" y="18522"/>
                    </a:lnTo>
                    <a:lnTo>
                      <a:pt x="21600" y="152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63" name="Forma"/>
              <p:cNvSpPr/>
              <p:nvPr/>
            </p:nvSpPr>
            <p:spPr>
              <a:xfrm>
                <a:off x="3685610" y="13226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43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64" name="Forma"/>
              <p:cNvSpPr/>
              <p:nvPr/>
            </p:nvSpPr>
            <p:spPr>
              <a:xfrm>
                <a:off x="3698360" y="1318336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4393" y="0"/>
                    </a:lnTo>
                    <a:lnTo>
                      <a:pt x="7186" y="0"/>
                    </a:lnTo>
                    <a:lnTo>
                      <a:pt x="0" y="7206"/>
                    </a:lnTo>
                    <a:lnTo>
                      <a:pt x="14393" y="21600"/>
                    </a:lnTo>
                    <a:lnTo>
                      <a:pt x="21600" y="21600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65" name="Forma"/>
              <p:cNvSpPr/>
              <p:nvPr/>
            </p:nvSpPr>
            <p:spPr>
              <a:xfrm>
                <a:off x="4073531" y="0"/>
                <a:ext cx="38368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0"/>
                    </a:moveTo>
                    <a:lnTo>
                      <a:pt x="16795" y="4320"/>
                    </a:lnTo>
                    <a:lnTo>
                      <a:pt x="16795" y="0"/>
                    </a:lnTo>
                    <a:lnTo>
                      <a:pt x="12820" y="3236"/>
                    </a:lnTo>
                    <a:lnTo>
                      <a:pt x="3975" y="9723"/>
                    </a:lnTo>
                    <a:lnTo>
                      <a:pt x="0" y="12960"/>
                    </a:lnTo>
                    <a:lnTo>
                      <a:pt x="5398" y="16132"/>
                    </a:lnTo>
                    <a:lnTo>
                      <a:pt x="10796" y="18892"/>
                    </a:lnTo>
                    <a:lnTo>
                      <a:pt x="16194" y="20852"/>
                    </a:lnTo>
                    <a:lnTo>
                      <a:pt x="21600" y="21600"/>
                    </a:lnTo>
                    <a:lnTo>
                      <a:pt x="19197" y="17280"/>
                    </a:lnTo>
                    <a:lnTo>
                      <a:pt x="21600" y="1728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66" name="Forma"/>
              <p:cNvSpPr/>
              <p:nvPr/>
            </p:nvSpPr>
            <p:spPr>
              <a:xfrm>
                <a:off x="4141743" y="1296009"/>
                <a:ext cx="55423" cy="63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11"/>
                    </a:moveTo>
                    <a:lnTo>
                      <a:pt x="19106" y="8154"/>
                    </a:lnTo>
                    <a:lnTo>
                      <a:pt x="14121" y="6983"/>
                    </a:lnTo>
                    <a:lnTo>
                      <a:pt x="11627" y="6126"/>
                    </a:lnTo>
                    <a:lnTo>
                      <a:pt x="11627" y="3242"/>
                    </a:lnTo>
                    <a:lnTo>
                      <a:pt x="14953" y="3242"/>
                    </a:lnTo>
                    <a:lnTo>
                      <a:pt x="18274" y="4684"/>
                    </a:lnTo>
                    <a:lnTo>
                      <a:pt x="19937" y="4684"/>
                    </a:lnTo>
                    <a:lnTo>
                      <a:pt x="17784" y="3242"/>
                    </a:lnTo>
                    <a:lnTo>
                      <a:pt x="14017" y="719"/>
                    </a:lnTo>
                    <a:lnTo>
                      <a:pt x="9968" y="0"/>
                    </a:lnTo>
                    <a:lnTo>
                      <a:pt x="5920" y="3061"/>
                    </a:lnTo>
                    <a:lnTo>
                      <a:pt x="0" y="10454"/>
                    </a:lnTo>
                    <a:lnTo>
                      <a:pt x="3786" y="13627"/>
                    </a:lnTo>
                    <a:lnTo>
                      <a:pt x="6642" y="18560"/>
                    </a:lnTo>
                    <a:lnTo>
                      <a:pt x="10745" y="21600"/>
                    </a:lnTo>
                    <a:lnTo>
                      <a:pt x="18274" y="19103"/>
                    </a:lnTo>
                    <a:lnTo>
                      <a:pt x="18274" y="16218"/>
                    </a:lnTo>
                    <a:lnTo>
                      <a:pt x="15784" y="15995"/>
                    </a:lnTo>
                    <a:lnTo>
                      <a:pt x="10800" y="15000"/>
                    </a:lnTo>
                    <a:lnTo>
                      <a:pt x="8305" y="14776"/>
                    </a:lnTo>
                    <a:lnTo>
                      <a:pt x="8305" y="10454"/>
                    </a:lnTo>
                    <a:lnTo>
                      <a:pt x="10825" y="10677"/>
                    </a:lnTo>
                    <a:lnTo>
                      <a:pt x="13497" y="11173"/>
                    </a:lnTo>
                    <a:lnTo>
                      <a:pt x="16482" y="11668"/>
                    </a:lnTo>
                    <a:lnTo>
                      <a:pt x="19937" y="11892"/>
                    </a:lnTo>
                    <a:lnTo>
                      <a:pt x="19937" y="10454"/>
                    </a:lnTo>
                    <a:lnTo>
                      <a:pt x="21600" y="90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67" name="Forma"/>
              <p:cNvSpPr/>
              <p:nvPr/>
            </p:nvSpPr>
            <p:spPr>
              <a:xfrm>
                <a:off x="4269632" y="1352359"/>
                <a:ext cx="21324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3"/>
                    </a:moveTo>
                    <a:lnTo>
                      <a:pt x="17278" y="3602"/>
                    </a:lnTo>
                    <a:lnTo>
                      <a:pt x="8645" y="3602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10795"/>
                    </a:lnTo>
                    <a:lnTo>
                      <a:pt x="4322" y="14396"/>
                    </a:lnTo>
                    <a:lnTo>
                      <a:pt x="12955" y="17999"/>
                    </a:lnTo>
                    <a:lnTo>
                      <a:pt x="17278" y="21600"/>
                    </a:lnTo>
                    <a:lnTo>
                      <a:pt x="17278" y="17999"/>
                    </a:lnTo>
                    <a:lnTo>
                      <a:pt x="21600" y="10795"/>
                    </a:lnTo>
                    <a:lnTo>
                      <a:pt x="21600" y="719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68" name="Triangolo"/>
              <p:cNvSpPr/>
              <p:nvPr/>
            </p:nvSpPr>
            <p:spPr>
              <a:xfrm>
                <a:off x="4593691" y="137577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69" name="Forma"/>
              <p:cNvSpPr/>
              <p:nvPr/>
            </p:nvSpPr>
            <p:spPr>
              <a:xfrm>
                <a:off x="4619225" y="1309827"/>
                <a:ext cx="127902" cy="85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1"/>
                    </a:moveTo>
                    <a:lnTo>
                      <a:pt x="20478" y="16201"/>
                    </a:lnTo>
                    <a:lnTo>
                      <a:pt x="20092" y="15830"/>
                    </a:lnTo>
                    <a:lnTo>
                      <a:pt x="17347" y="13330"/>
                    </a:lnTo>
                    <a:lnTo>
                      <a:pt x="15839" y="11882"/>
                    </a:lnTo>
                    <a:lnTo>
                      <a:pt x="14400" y="14040"/>
                    </a:lnTo>
                    <a:lnTo>
                      <a:pt x="14400" y="16201"/>
                    </a:lnTo>
                    <a:lnTo>
                      <a:pt x="13679" y="15120"/>
                    </a:lnTo>
                    <a:lnTo>
                      <a:pt x="13679" y="12959"/>
                    </a:lnTo>
                    <a:lnTo>
                      <a:pt x="11520" y="9721"/>
                    </a:lnTo>
                    <a:lnTo>
                      <a:pt x="11159" y="8641"/>
                    </a:lnTo>
                    <a:lnTo>
                      <a:pt x="10799" y="7560"/>
                    </a:lnTo>
                    <a:lnTo>
                      <a:pt x="10080" y="7560"/>
                    </a:lnTo>
                    <a:lnTo>
                      <a:pt x="9428" y="5770"/>
                    </a:lnTo>
                    <a:lnTo>
                      <a:pt x="7852" y="1790"/>
                    </a:lnTo>
                    <a:lnTo>
                      <a:pt x="7200" y="0"/>
                    </a:lnTo>
                    <a:lnTo>
                      <a:pt x="6919" y="2819"/>
                    </a:lnTo>
                    <a:lnTo>
                      <a:pt x="5491" y="3916"/>
                    </a:lnTo>
                    <a:lnTo>
                      <a:pt x="3657" y="4406"/>
                    </a:lnTo>
                    <a:lnTo>
                      <a:pt x="2160" y="5399"/>
                    </a:lnTo>
                    <a:lnTo>
                      <a:pt x="721" y="5399"/>
                    </a:lnTo>
                    <a:lnTo>
                      <a:pt x="0" y="6480"/>
                    </a:lnTo>
                    <a:lnTo>
                      <a:pt x="0" y="8641"/>
                    </a:lnTo>
                    <a:lnTo>
                      <a:pt x="721" y="9721"/>
                    </a:lnTo>
                    <a:lnTo>
                      <a:pt x="721" y="11882"/>
                    </a:lnTo>
                    <a:lnTo>
                      <a:pt x="5040" y="8641"/>
                    </a:lnTo>
                    <a:lnTo>
                      <a:pt x="5761" y="8641"/>
                    </a:lnTo>
                    <a:lnTo>
                      <a:pt x="5761" y="11882"/>
                    </a:lnTo>
                    <a:lnTo>
                      <a:pt x="6479" y="14040"/>
                    </a:lnTo>
                    <a:lnTo>
                      <a:pt x="7921" y="15120"/>
                    </a:lnTo>
                    <a:lnTo>
                      <a:pt x="8639" y="16201"/>
                    </a:lnTo>
                    <a:lnTo>
                      <a:pt x="9360" y="16201"/>
                    </a:lnTo>
                    <a:lnTo>
                      <a:pt x="9360" y="15120"/>
                    </a:lnTo>
                    <a:lnTo>
                      <a:pt x="10080" y="15120"/>
                    </a:lnTo>
                    <a:lnTo>
                      <a:pt x="9360" y="16201"/>
                    </a:lnTo>
                    <a:lnTo>
                      <a:pt x="10080" y="16201"/>
                    </a:lnTo>
                    <a:lnTo>
                      <a:pt x="9360" y="17281"/>
                    </a:lnTo>
                    <a:lnTo>
                      <a:pt x="15839" y="20519"/>
                    </a:lnTo>
                    <a:lnTo>
                      <a:pt x="16920" y="20690"/>
                    </a:lnTo>
                    <a:lnTo>
                      <a:pt x="19080" y="21432"/>
                    </a:lnTo>
                    <a:lnTo>
                      <a:pt x="20159" y="21600"/>
                    </a:lnTo>
                    <a:lnTo>
                      <a:pt x="20879" y="20519"/>
                    </a:lnTo>
                    <a:lnTo>
                      <a:pt x="20879" y="18362"/>
                    </a:lnTo>
                    <a:lnTo>
                      <a:pt x="21600" y="172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70" name="Forma"/>
              <p:cNvSpPr/>
              <p:nvPr/>
            </p:nvSpPr>
            <p:spPr>
              <a:xfrm>
                <a:off x="4747126" y="1382129"/>
                <a:ext cx="12790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5403"/>
                    </a:lnTo>
                    <a:lnTo>
                      <a:pt x="0" y="16197"/>
                    </a:lnTo>
                    <a:lnTo>
                      <a:pt x="0" y="21600"/>
                    </a:lnTo>
                    <a:lnTo>
                      <a:pt x="7207" y="16197"/>
                    </a:lnTo>
                    <a:lnTo>
                      <a:pt x="14393" y="54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71" name="Forma"/>
              <p:cNvSpPr/>
              <p:nvPr/>
            </p:nvSpPr>
            <p:spPr>
              <a:xfrm>
                <a:off x="4804727" y="787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2"/>
                    </a:moveTo>
                    <a:lnTo>
                      <a:pt x="10785" y="1078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72" name="Forma"/>
              <p:cNvSpPr/>
              <p:nvPr/>
            </p:nvSpPr>
            <p:spPr>
              <a:xfrm>
                <a:off x="4764182" y="1365110"/>
                <a:ext cx="68213" cy="55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6"/>
                    </a:moveTo>
                    <a:lnTo>
                      <a:pt x="19364" y="11219"/>
                    </a:lnTo>
                    <a:lnTo>
                      <a:pt x="14385" y="3742"/>
                    </a:lnTo>
                    <a:lnTo>
                      <a:pt x="12149" y="0"/>
                    </a:lnTo>
                    <a:lnTo>
                      <a:pt x="9322" y="263"/>
                    </a:lnTo>
                    <a:lnTo>
                      <a:pt x="4175" y="1404"/>
                    </a:lnTo>
                    <a:lnTo>
                      <a:pt x="1347" y="1662"/>
                    </a:lnTo>
                    <a:lnTo>
                      <a:pt x="1347" y="4987"/>
                    </a:lnTo>
                    <a:lnTo>
                      <a:pt x="0" y="8311"/>
                    </a:lnTo>
                    <a:lnTo>
                      <a:pt x="4050" y="12023"/>
                    </a:lnTo>
                    <a:lnTo>
                      <a:pt x="8100" y="15581"/>
                    </a:lnTo>
                    <a:lnTo>
                      <a:pt x="12149" y="18826"/>
                    </a:lnTo>
                    <a:lnTo>
                      <a:pt x="16199" y="21600"/>
                    </a:lnTo>
                    <a:lnTo>
                      <a:pt x="21600" y="149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73" name="Triangolo"/>
              <p:cNvSpPr/>
              <p:nvPr/>
            </p:nvSpPr>
            <p:spPr>
              <a:xfrm>
                <a:off x="4828172" y="638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74" name="Forma"/>
              <p:cNvSpPr/>
              <p:nvPr/>
            </p:nvSpPr>
            <p:spPr>
              <a:xfrm>
                <a:off x="4815338" y="1420394"/>
                <a:ext cx="25579" cy="25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6205" y="5062"/>
                    </a:lnTo>
                    <a:lnTo>
                      <a:pt x="5395" y="2138"/>
                    </a:lnTo>
                    <a:lnTo>
                      <a:pt x="0" y="0"/>
                    </a:lnTo>
                    <a:lnTo>
                      <a:pt x="2081" y="5405"/>
                    </a:lnTo>
                    <a:lnTo>
                      <a:pt x="3153" y="10800"/>
                    </a:lnTo>
                    <a:lnTo>
                      <a:pt x="3539" y="16195"/>
                    </a:lnTo>
                    <a:lnTo>
                      <a:pt x="3603" y="21600"/>
                    </a:lnTo>
                    <a:lnTo>
                      <a:pt x="8945" y="18838"/>
                    </a:lnTo>
                    <a:lnTo>
                      <a:pt x="13953" y="15743"/>
                    </a:lnTo>
                    <a:lnTo>
                      <a:pt x="18285" y="11982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75" name="Forma"/>
              <p:cNvSpPr/>
              <p:nvPr/>
            </p:nvSpPr>
            <p:spPr>
              <a:xfrm>
                <a:off x="4840916" y="1420394"/>
                <a:ext cx="25579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4403" y="4320"/>
                    </a:lnTo>
                    <a:lnTo>
                      <a:pt x="10800" y="0"/>
                    </a:lnTo>
                    <a:lnTo>
                      <a:pt x="3603" y="0"/>
                    </a:lnTo>
                    <a:lnTo>
                      <a:pt x="3603" y="4320"/>
                    </a:lnTo>
                    <a:lnTo>
                      <a:pt x="0" y="8640"/>
                    </a:lnTo>
                    <a:lnTo>
                      <a:pt x="7196" y="17280"/>
                    </a:lnTo>
                    <a:lnTo>
                      <a:pt x="14403" y="21600"/>
                    </a:lnTo>
                    <a:lnTo>
                      <a:pt x="21600" y="1296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76" name="Forma"/>
              <p:cNvSpPr/>
              <p:nvPr/>
            </p:nvSpPr>
            <p:spPr>
              <a:xfrm>
                <a:off x="4866494" y="1416152"/>
                <a:ext cx="21324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78" y="5388"/>
                    </a:lnTo>
                    <a:lnTo>
                      <a:pt x="8645" y="5388"/>
                    </a:lnTo>
                    <a:lnTo>
                      <a:pt x="0" y="10792"/>
                    </a:lnTo>
                    <a:lnTo>
                      <a:pt x="8645" y="16197"/>
                    </a:lnTo>
                    <a:lnTo>
                      <a:pt x="12954" y="1619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77" name="Forma"/>
              <p:cNvSpPr/>
              <p:nvPr/>
            </p:nvSpPr>
            <p:spPr>
              <a:xfrm>
                <a:off x="4943240" y="9997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4392" y="0"/>
                    </a:lnTo>
                    <a:lnTo>
                      <a:pt x="0" y="0"/>
                    </a:lnTo>
                    <a:lnTo>
                      <a:pt x="0" y="10801"/>
                    </a:lnTo>
                    <a:lnTo>
                      <a:pt x="7185" y="21600"/>
                    </a:lnTo>
                    <a:lnTo>
                      <a:pt x="14392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78" name="Quadrato"/>
              <p:cNvSpPr/>
              <p:nvPr/>
            </p:nvSpPr>
            <p:spPr>
              <a:xfrm>
                <a:off x="5378139" y="145870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79" name="Forma"/>
              <p:cNvSpPr/>
              <p:nvPr/>
            </p:nvSpPr>
            <p:spPr>
              <a:xfrm>
                <a:off x="5399411" y="1471435"/>
                <a:ext cx="25579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5"/>
                    </a:moveTo>
                    <a:lnTo>
                      <a:pt x="0" y="0"/>
                    </a:lnTo>
                    <a:lnTo>
                      <a:pt x="0" y="4323"/>
                    </a:lnTo>
                    <a:lnTo>
                      <a:pt x="3592" y="8633"/>
                    </a:lnTo>
                    <a:lnTo>
                      <a:pt x="3592" y="12955"/>
                    </a:lnTo>
                    <a:lnTo>
                      <a:pt x="7197" y="17278"/>
                    </a:lnTo>
                    <a:lnTo>
                      <a:pt x="14403" y="17278"/>
                    </a:lnTo>
                    <a:lnTo>
                      <a:pt x="17997" y="21600"/>
                    </a:lnTo>
                    <a:lnTo>
                      <a:pt x="17997" y="17278"/>
                    </a:lnTo>
                    <a:lnTo>
                      <a:pt x="21600" y="17278"/>
                    </a:lnTo>
                    <a:lnTo>
                      <a:pt x="21600" y="129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80" name="Forma"/>
              <p:cNvSpPr/>
              <p:nvPr/>
            </p:nvSpPr>
            <p:spPr>
              <a:xfrm>
                <a:off x="5825782" y="15161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81" name="Forma"/>
              <p:cNvSpPr/>
              <p:nvPr/>
            </p:nvSpPr>
            <p:spPr>
              <a:xfrm>
                <a:off x="5823648" y="13141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82" name="Forma"/>
              <p:cNvSpPr/>
              <p:nvPr/>
            </p:nvSpPr>
            <p:spPr>
              <a:xfrm>
                <a:off x="5832176" y="150760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0" y="0"/>
                    </a:lnTo>
                    <a:lnTo>
                      <a:pt x="10800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83" name="Forma"/>
              <p:cNvSpPr/>
              <p:nvPr/>
            </p:nvSpPr>
            <p:spPr>
              <a:xfrm>
                <a:off x="5808681" y="1284312"/>
                <a:ext cx="34113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16196" y="4323"/>
                    </a:lnTo>
                    <a:lnTo>
                      <a:pt x="13502" y="0"/>
                    </a:lnTo>
                    <a:lnTo>
                      <a:pt x="5404" y="0"/>
                    </a:lnTo>
                    <a:lnTo>
                      <a:pt x="2702" y="4323"/>
                    </a:lnTo>
                    <a:lnTo>
                      <a:pt x="0" y="4323"/>
                    </a:lnTo>
                    <a:lnTo>
                      <a:pt x="0" y="17278"/>
                    </a:lnTo>
                    <a:lnTo>
                      <a:pt x="4093" y="17962"/>
                    </a:lnTo>
                    <a:lnTo>
                      <a:pt x="8436" y="19445"/>
                    </a:lnTo>
                    <a:lnTo>
                      <a:pt x="13285" y="20929"/>
                    </a:lnTo>
                    <a:lnTo>
                      <a:pt x="18898" y="21600"/>
                    </a:lnTo>
                    <a:lnTo>
                      <a:pt x="18898" y="17278"/>
                    </a:lnTo>
                    <a:lnTo>
                      <a:pt x="21600" y="8645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84" name="Forma"/>
              <p:cNvSpPr/>
              <p:nvPr/>
            </p:nvSpPr>
            <p:spPr>
              <a:xfrm>
                <a:off x="5838526" y="1471435"/>
                <a:ext cx="17057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8"/>
                    </a:moveTo>
                    <a:lnTo>
                      <a:pt x="16196" y="7208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16196" y="21600"/>
                    </a:lnTo>
                    <a:lnTo>
                      <a:pt x="16196" y="14394"/>
                    </a:lnTo>
                    <a:lnTo>
                      <a:pt x="21600" y="14394"/>
                    </a:lnTo>
                    <a:lnTo>
                      <a:pt x="21600" y="72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85" name="Forma"/>
              <p:cNvSpPr/>
              <p:nvPr/>
            </p:nvSpPr>
            <p:spPr>
              <a:xfrm>
                <a:off x="5851360" y="1263053"/>
                <a:ext cx="12701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39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86" name="Forma"/>
              <p:cNvSpPr/>
              <p:nvPr/>
            </p:nvSpPr>
            <p:spPr>
              <a:xfrm>
                <a:off x="5834259" y="1165237"/>
                <a:ext cx="38380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98"/>
                    </a:moveTo>
                    <a:lnTo>
                      <a:pt x="16196" y="13160"/>
                    </a:lnTo>
                    <a:lnTo>
                      <a:pt x="5404" y="4838"/>
                    </a:lnTo>
                    <a:lnTo>
                      <a:pt x="0" y="0"/>
                    </a:lnTo>
                    <a:lnTo>
                      <a:pt x="379" y="7429"/>
                    </a:lnTo>
                    <a:lnTo>
                      <a:pt x="1201" y="13503"/>
                    </a:lnTo>
                    <a:lnTo>
                      <a:pt x="2030" y="18224"/>
                    </a:lnTo>
                    <a:lnTo>
                      <a:pt x="2402" y="21600"/>
                    </a:lnTo>
                    <a:lnTo>
                      <a:pt x="7426" y="21546"/>
                    </a:lnTo>
                    <a:lnTo>
                      <a:pt x="12001" y="21148"/>
                    </a:lnTo>
                    <a:lnTo>
                      <a:pt x="16575" y="20084"/>
                    </a:lnTo>
                    <a:lnTo>
                      <a:pt x="21600" y="179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87" name="Forma"/>
              <p:cNvSpPr/>
              <p:nvPr/>
            </p:nvSpPr>
            <p:spPr>
              <a:xfrm>
                <a:off x="5847048" y="1484186"/>
                <a:ext cx="29846" cy="5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958" y="3827"/>
                    </a:lnTo>
                    <a:lnTo>
                      <a:pt x="3088" y="0"/>
                    </a:lnTo>
                    <a:lnTo>
                      <a:pt x="3088" y="1801"/>
                    </a:lnTo>
                    <a:lnTo>
                      <a:pt x="0" y="3602"/>
                    </a:lnTo>
                    <a:lnTo>
                      <a:pt x="5110" y="7682"/>
                    </a:lnTo>
                    <a:lnTo>
                      <a:pt x="10800" y="11929"/>
                    </a:lnTo>
                    <a:lnTo>
                      <a:pt x="16490" y="1650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88" name="Forma"/>
              <p:cNvSpPr/>
              <p:nvPr/>
            </p:nvSpPr>
            <p:spPr>
              <a:xfrm>
                <a:off x="5817203" y="1526718"/>
                <a:ext cx="63958" cy="59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13"/>
                    </a:moveTo>
                    <a:lnTo>
                      <a:pt x="17551" y="7953"/>
                    </a:lnTo>
                    <a:lnTo>
                      <a:pt x="14038" y="8482"/>
                    </a:lnTo>
                    <a:lnTo>
                      <a:pt x="11070" y="9017"/>
                    </a:lnTo>
                    <a:lnTo>
                      <a:pt x="8642" y="9257"/>
                    </a:lnTo>
                    <a:lnTo>
                      <a:pt x="6953" y="6944"/>
                    </a:lnTo>
                    <a:lnTo>
                      <a:pt x="5940" y="4626"/>
                    </a:lnTo>
                    <a:lnTo>
                      <a:pt x="5198" y="2313"/>
                    </a:lnTo>
                    <a:lnTo>
                      <a:pt x="4323" y="0"/>
                    </a:lnTo>
                    <a:lnTo>
                      <a:pt x="2882" y="0"/>
                    </a:lnTo>
                    <a:lnTo>
                      <a:pt x="1441" y="1544"/>
                    </a:lnTo>
                    <a:lnTo>
                      <a:pt x="2882" y="1544"/>
                    </a:lnTo>
                    <a:lnTo>
                      <a:pt x="4323" y="3083"/>
                    </a:lnTo>
                    <a:lnTo>
                      <a:pt x="4323" y="4626"/>
                    </a:lnTo>
                    <a:lnTo>
                      <a:pt x="2882" y="7713"/>
                    </a:lnTo>
                    <a:lnTo>
                      <a:pt x="2882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441" y="20056"/>
                    </a:lnTo>
                    <a:lnTo>
                      <a:pt x="4323" y="20056"/>
                    </a:lnTo>
                    <a:lnTo>
                      <a:pt x="5760" y="21600"/>
                    </a:lnTo>
                    <a:lnTo>
                      <a:pt x="11521" y="21600"/>
                    </a:lnTo>
                    <a:lnTo>
                      <a:pt x="14399" y="20056"/>
                    </a:lnTo>
                    <a:lnTo>
                      <a:pt x="14399" y="18513"/>
                    </a:lnTo>
                    <a:lnTo>
                      <a:pt x="15840" y="16969"/>
                    </a:lnTo>
                    <a:lnTo>
                      <a:pt x="15840" y="15426"/>
                    </a:lnTo>
                    <a:lnTo>
                      <a:pt x="17144" y="13353"/>
                    </a:lnTo>
                    <a:lnTo>
                      <a:pt x="20296" y="9786"/>
                    </a:lnTo>
                    <a:lnTo>
                      <a:pt x="20626" y="9257"/>
                    </a:lnTo>
                    <a:lnTo>
                      <a:pt x="21600" y="77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89" name="Forma"/>
              <p:cNvSpPr/>
              <p:nvPr/>
            </p:nvSpPr>
            <p:spPr>
              <a:xfrm>
                <a:off x="5825737" y="1335341"/>
                <a:ext cx="59691" cy="80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6"/>
                    </a:moveTo>
                    <a:lnTo>
                      <a:pt x="20056" y="17051"/>
                    </a:lnTo>
                    <a:lnTo>
                      <a:pt x="20056" y="15914"/>
                    </a:lnTo>
                    <a:lnTo>
                      <a:pt x="18512" y="13643"/>
                    </a:lnTo>
                    <a:lnTo>
                      <a:pt x="16968" y="13643"/>
                    </a:lnTo>
                    <a:lnTo>
                      <a:pt x="16968" y="12506"/>
                    </a:lnTo>
                    <a:lnTo>
                      <a:pt x="15428" y="12506"/>
                    </a:lnTo>
                    <a:lnTo>
                      <a:pt x="15428" y="13643"/>
                    </a:lnTo>
                    <a:lnTo>
                      <a:pt x="13884" y="13643"/>
                    </a:lnTo>
                    <a:lnTo>
                      <a:pt x="13884" y="12506"/>
                    </a:lnTo>
                    <a:lnTo>
                      <a:pt x="12340" y="11369"/>
                    </a:lnTo>
                    <a:lnTo>
                      <a:pt x="10800" y="11369"/>
                    </a:lnTo>
                    <a:lnTo>
                      <a:pt x="9256" y="10231"/>
                    </a:lnTo>
                    <a:lnTo>
                      <a:pt x="9256" y="9094"/>
                    </a:lnTo>
                    <a:lnTo>
                      <a:pt x="10800" y="7957"/>
                    </a:lnTo>
                    <a:lnTo>
                      <a:pt x="12344" y="7957"/>
                    </a:lnTo>
                    <a:lnTo>
                      <a:pt x="13884" y="9094"/>
                    </a:lnTo>
                    <a:lnTo>
                      <a:pt x="12340" y="10231"/>
                    </a:lnTo>
                    <a:lnTo>
                      <a:pt x="12340" y="11369"/>
                    </a:lnTo>
                    <a:lnTo>
                      <a:pt x="15428" y="11369"/>
                    </a:lnTo>
                    <a:lnTo>
                      <a:pt x="15428" y="10231"/>
                    </a:lnTo>
                    <a:lnTo>
                      <a:pt x="16968" y="10231"/>
                    </a:lnTo>
                    <a:lnTo>
                      <a:pt x="16968" y="9094"/>
                    </a:lnTo>
                    <a:lnTo>
                      <a:pt x="20056" y="9094"/>
                    </a:lnTo>
                    <a:lnTo>
                      <a:pt x="18512" y="7957"/>
                    </a:lnTo>
                    <a:lnTo>
                      <a:pt x="18512" y="6820"/>
                    </a:lnTo>
                    <a:lnTo>
                      <a:pt x="16968" y="5686"/>
                    </a:lnTo>
                    <a:lnTo>
                      <a:pt x="16968" y="7957"/>
                    </a:lnTo>
                    <a:lnTo>
                      <a:pt x="15428" y="7957"/>
                    </a:lnTo>
                    <a:lnTo>
                      <a:pt x="13884" y="6820"/>
                    </a:lnTo>
                    <a:lnTo>
                      <a:pt x="13884" y="4549"/>
                    </a:lnTo>
                    <a:lnTo>
                      <a:pt x="10800" y="4549"/>
                    </a:lnTo>
                    <a:lnTo>
                      <a:pt x="10800" y="5686"/>
                    </a:lnTo>
                    <a:lnTo>
                      <a:pt x="9256" y="5686"/>
                    </a:lnTo>
                    <a:lnTo>
                      <a:pt x="9256" y="6820"/>
                    </a:lnTo>
                    <a:lnTo>
                      <a:pt x="7712" y="6820"/>
                    </a:lnTo>
                    <a:lnTo>
                      <a:pt x="6172" y="5686"/>
                    </a:lnTo>
                    <a:lnTo>
                      <a:pt x="6172" y="3412"/>
                    </a:lnTo>
                    <a:lnTo>
                      <a:pt x="4628" y="2274"/>
                    </a:lnTo>
                    <a:lnTo>
                      <a:pt x="1544" y="1137"/>
                    </a:lnTo>
                    <a:lnTo>
                      <a:pt x="0" y="0"/>
                    </a:lnTo>
                    <a:lnTo>
                      <a:pt x="23" y="1884"/>
                    </a:lnTo>
                    <a:lnTo>
                      <a:pt x="193" y="3978"/>
                    </a:lnTo>
                    <a:lnTo>
                      <a:pt x="653" y="6076"/>
                    </a:lnTo>
                    <a:lnTo>
                      <a:pt x="1544" y="7957"/>
                    </a:lnTo>
                    <a:lnTo>
                      <a:pt x="3084" y="7957"/>
                    </a:lnTo>
                    <a:lnTo>
                      <a:pt x="4628" y="6820"/>
                    </a:lnTo>
                    <a:lnTo>
                      <a:pt x="6172" y="6820"/>
                    </a:lnTo>
                    <a:lnTo>
                      <a:pt x="6172" y="7957"/>
                    </a:lnTo>
                    <a:lnTo>
                      <a:pt x="4628" y="9094"/>
                    </a:lnTo>
                    <a:lnTo>
                      <a:pt x="1544" y="9094"/>
                    </a:lnTo>
                    <a:lnTo>
                      <a:pt x="1544" y="10231"/>
                    </a:lnTo>
                    <a:lnTo>
                      <a:pt x="3084" y="11369"/>
                    </a:lnTo>
                    <a:lnTo>
                      <a:pt x="4628" y="11369"/>
                    </a:lnTo>
                    <a:lnTo>
                      <a:pt x="4628" y="10231"/>
                    </a:lnTo>
                    <a:lnTo>
                      <a:pt x="6172" y="10231"/>
                    </a:lnTo>
                    <a:lnTo>
                      <a:pt x="7712" y="11369"/>
                    </a:lnTo>
                    <a:lnTo>
                      <a:pt x="6172" y="12506"/>
                    </a:lnTo>
                    <a:lnTo>
                      <a:pt x="4628" y="12506"/>
                    </a:lnTo>
                    <a:lnTo>
                      <a:pt x="3084" y="13643"/>
                    </a:lnTo>
                    <a:lnTo>
                      <a:pt x="3084" y="14777"/>
                    </a:lnTo>
                    <a:lnTo>
                      <a:pt x="1544" y="15914"/>
                    </a:lnTo>
                    <a:lnTo>
                      <a:pt x="5014" y="17442"/>
                    </a:lnTo>
                    <a:lnTo>
                      <a:pt x="11958" y="20072"/>
                    </a:lnTo>
                    <a:lnTo>
                      <a:pt x="15428" y="21600"/>
                    </a:lnTo>
                    <a:lnTo>
                      <a:pt x="18512" y="20463"/>
                    </a:lnTo>
                    <a:lnTo>
                      <a:pt x="20056" y="20463"/>
                    </a:lnTo>
                    <a:lnTo>
                      <a:pt x="21600" y="193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90" name="Forma"/>
              <p:cNvSpPr/>
              <p:nvPr/>
            </p:nvSpPr>
            <p:spPr>
              <a:xfrm>
                <a:off x="5885427" y="1475690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6" y="0"/>
                    </a:lnTo>
                    <a:lnTo>
                      <a:pt x="0" y="7186"/>
                    </a:lnTo>
                    <a:lnTo>
                      <a:pt x="14393" y="21600"/>
                    </a:lnTo>
                    <a:lnTo>
                      <a:pt x="14393" y="14392"/>
                    </a:lnTo>
                    <a:lnTo>
                      <a:pt x="21600" y="71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91" name="Forma"/>
              <p:cNvSpPr/>
              <p:nvPr/>
            </p:nvSpPr>
            <p:spPr>
              <a:xfrm>
                <a:off x="6043161" y="1229029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15" y="14414"/>
                    </a:lnTo>
                    <a:lnTo>
                      <a:pt x="14415" y="7208"/>
                    </a:lnTo>
                    <a:lnTo>
                      <a:pt x="7207" y="0"/>
                    </a:lnTo>
                    <a:lnTo>
                      <a:pt x="7207" y="7208"/>
                    </a:lnTo>
                    <a:lnTo>
                      <a:pt x="0" y="14414"/>
                    </a:lnTo>
                    <a:lnTo>
                      <a:pt x="7207" y="14414"/>
                    </a:lnTo>
                    <a:lnTo>
                      <a:pt x="1441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92" name="Forma"/>
              <p:cNvSpPr/>
              <p:nvPr/>
            </p:nvSpPr>
            <p:spPr>
              <a:xfrm>
                <a:off x="6051696" y="1160983"/>
                <a:ext cx="17044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9"/>
                    </a:moveTo>
                    <a:lnTo>
                      <a:pt x="10799" y="53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5391" y="21600"/>
                    </a:lnTo>
                    <a:lnTo>
                      <a:pt x="16209" y="16199"/>
                    </a:lnTo>
                    <a:lnTo>
                      <a:pt x="21600" y="16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93" name="Quadrato"/>
              <p:cNvSpPr/>
              <p:nvPr/>
            </p:nvSpPr>
            <p:spPr>
              <a:xfrm>
                <a:off x="6064523" y="117377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94" name="Triangolo"/>
              <p:cNvSpPr/>
              <p:nvPr/>
            </p:nvSpPr>
            <p:spPr>
              <a:xfrm>
                <a:off x="6090107" y="50610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95" name="Forma"/>
              <p:cNvSpPr/>
              <p:nvPr/>
            </p:nvSpPr>
            <p:spPr>
              <a:xfrm>
                <a:off x="6073006" y="1139723"/>
                <a:ext cx="42635" cy="3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5"/>
                    </a:moveTo>
                    <a:lnTo>
                      <a:pt x="19438" y="7195"/>
                    </a:lnTo>
                    <a:lnTo>
                      <a:pt x="17282" y="4802"/>
                    </a:lnTo>
                    <a:lnTo>
                      <a:pt x="12457" y="3376"/>
                    </a:lnTo>
                    <a:lnTo>
                      <a:pt x="7831" y="2401"/>
                    </a:lnTo>
                    <a:lnTo>
                      <a:pt x="3610" y="1426"/>
                    </a:lnTo>
                    <a:lnTo>
                      <a:pt x="0" y="0"/>
                    </a:lnTo>
                    <a:lnTo>
                      <a:pt x="3577" y="5396"/>
                    </a:lnTo>
                    <a:lnTo>
                      <a:pt x="11543" y="16196"/>
                    </a:lnTo>
                    <a:lnTo>
                      <a:pt x="15121" y="21600"/>
                    </a:lnTo>
                    <a:lnTo>
                      <a:pt x="15828" y="19350"/>
                    </a:lnTo>
                    <a:lnTo>
                      <a:pt x="17553" y="16196"/>
                    </a:lnTo>
                    <a:lnTo>
                      <a:pt x="19676" y="12147"/>
                    </a:lnTo>
                    <a:lnTo>
                      <a:pt x="21600" y="719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96" name="Forma"/>
              <p:cNvSpPr/>
              <p:nvPr/>
            </p:nvSpPr>
            <p:spPr>
              <a:xfrm>
                <a:off x="6098584" y="493318"/>
                <a:ext cx="21324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6"/>
                    </a:moveTo>
                    <a:lnTo>
                      <a:pt x="17278" y="10792"/>
                    </a:lnTo>
                    <a:lnTo>
                      <a:pt x="17278" y="5404"/>
                    </a:lnTo>
                    <a:lnTo>
                      <a:pt x="12955" y="0"/>
                    </a:lnTo>
                    <a:lnTo>
                      <a:pt x="0" y="16196"/>
                    </a:lnTo>
                    <a:lnTo>
                      <a:pt x="8645" y="21600"/>
                    </a:lnTo>
                    <a:lnTo>
                      <a:pt x="17278" y="21600"/>
                    </a:lnTo>
                    <a:lnTo>
                      <a:pt x="21600" y="16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97" name="Forma"/>
              <p:cNvSpPr/>
              <p:nvPr/>
            </p:nvSpPr>
            <p:spPr>
              <a:xfrm>
                <a:off x="6090062" y="344474"/>
                <a:ext cx="29846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7"/>
                    </a:moveTo>
                    <a:lnTo>
                      <a:pt x="16968" y="11139"/>
                    </a:lnTo>
                    <a:lnTo>
                      <a:pt x="7712" y="3258"/>
                    </a:lnTo>
                    <a:lnTo>
                      <a:pt x="3080" y="0"/>
                    </a:lnTo>
                    <a:lnTo>
                      <a:pt x="3080" y="3602"/>
                    </a:lnTo>
                    <a:lnTo>
                      <a:pt x="0" y="3602"/>
                    </a:lnTo>
                    <a:lnTo>
                      <a:pt x="0" y="7193"/>
                    </a:lnTo>
                    <a:lnTo>
                      <a:pt x="4623" y="10461"/>
                    </a:lnTo>
                    <a:lnTo>
                      <a:pt x="13879" y="18331"/>
                    </a:lnTo>
                    <a:lnTo>
                      <a:pt x="18512" y="21600"/>
                    </a:lnTo>
                    <a:lnTo>
                      <a:pt x="21600" y="17998"/>
                    </a:lnTo>
                    <a:lnTo>
                      <a:pt x="21600" y="143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98" name="Forma"/>
              <p:cNvSpPr/>
              <p:nvPr/>
            </p:nvSpPr>
            <p:spPr>
              <a:xfrm>
                <a:off x="6132696" y="659168"/>
                <a:ext cx="46890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7"/>
                    </a:moveTo>
                    <a:lnTo>
                      <a:pt x="19640" y="3087"/>
                    </a:lnTo>
                    <a:lnTo>
                      <a:pt x="15709" y="0"/>
                    </a:lnTo>
                    <a:lnTo>
                      <a:pt x="13748" y="0"/>
                    </a:lnTo>
                    <a:lnTo>
                      <a:pt x="13748" y="3087"/>
                    </a:lnTo>
                    <a:lnTo>
                      <a:pt x="11783" y="6174"/>
                    </a:lnTo>
                    <a:lnTo>
                      <a:pt x="0" y="15426"/>
                    </a:lnTo>
                    <a:lnTo>
                      <a:pt x="2943" y="17260"/>
                    </a:lnTo>
                    <a:lnTo>
                      <a:pt x="8834" y="19766"/>
                    </a:lnTo>
                    <a:lnTo>
                      <a:pt x="11783" y="21600"/>
                    </a:lnTo>
                    <a:lnTo>
                      <a:pt x="11783" y="18513"/>
                    </a:lnTo>
                    <a:lnTo>
                      <a:pt x="21600" y="30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99" name="Triangolo"/>
              <p:cNvSpPr/>
              <p:nvPr/>
            </p:nvSpPr>
            <p:spPr>
              <a:xfrm>
                <a:off x="6222270" y="10717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00" name="Forma"/>
              <p:cNvSpPr/>
              <p:nvPr/>
            </p:nvSpPr>
            <p:spPr>
              <a:xfrm>
                <a:off x="6232925" y="10695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801" y="10801"/>
                    </a:lnTo>
                    <a:lnTo>
                      <a:pt x="10801" y="0"/>
                    </a:lnTo>
                    <a:lnTo>
                      <a:pt x="0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01" name="Forma"/>
              <p:cNvSpPr/>
              <p:nvPr/>
            </p:nvSpPr>
            <p:spPr>
              <a:xfrm>
                <a:off x="6125229" y="952601"/>
                <a:ext cx="118314" cy="114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01"/>
                    </a:moveTo>
                    <a:lnTo>
                      <a:pt x="17501" y="6075"/>
                    </a:lnTo>
                    <a:lnTo>
                      <a:pt x="13330" y="3999"/>
                    </a:lnTo>
                    <a:lnTo>
                      <a:pt x="9012" y="1926"/>
                    </a:lnTo>
                    <a:lnTo>
                      <a:pt x="4475" y="0"/>
                    </a:lnTo>
                    <a:lnTo>
                      <a:pt x="2919" y="2401"/>
                    </a:lnTo>
                    <a:lnTo>
                      <a:pt x="2140" y="3201"/>
                    </a:lnTo>
                    <a:lnTo>
                      <a:pt x="6812" y="8001"/>
                    </a:lnTo>
                    <a:lnTo>
                      <a:pt x="6812" y="8802"/>
                    </a:lnTo>
                    <a:lnTo>
                      <a:pt x="6033" y="9600"/>
                    </a:lnTo>
                    <a:lnTo>
                      <a:pt x="6033" y="10400"/>
                    </a:lnTo>
                    <a:lnTo>
                      <a:pt x="5254" y="10400"/>
                    </a:lnTo>
                    <a:lnTo>
                      <a:pt x="5254" y="9600"/>
                    </a:lnTo>
                    <a:lnTo>
                      <a:pt x="4475" y="9600"/>
                    </a:lnTo>
                    <a:lnTo>
                      <a:pt x="4475" y="10400"/>
                    </a:lnTo>
                    <a:lnTo>
                      <a:pt x="3698" y="11200"/>
                    </a:lnTo>
                    <a:lnTo>
                      <a:pt x="4475" y="11200"/>
                    </a:lnTo>
                    <a:lnTo>
                      <a:pt x="4475" y="12000"/>
                    </a:lnTo>
                    <a:lnTo>
                      <a:pt x="5254" y="12000"/>
                    </a:lnTo>
                    <a:lnTo>
                      <a:pt x="5254" y="13601"/>
                    </a:lnTo>
                    <a:lnTo>
                      <a:pt x="4475" y="14402"/>
                    </a:lnTo>
                    <a:lnTo>
                      <a:pt x="3698" y="13601"/>
                    </a:lnTo>
                    <a:lnTo>
                      <a:pt x="3698" y="12801"/>
                    </a:lnTo>
                    <a:lnTo>
                      <a:pt x="2919" y="12000"/>
                    </a:lnTo>
                    <a:lnTo>
                      <a:pt x="2140" y="12000"/>
                    </a:lnTo>
                    <a:lnTo>
                      <a:pt x="1363" y="11200"/>
                    </a:lnTo>
                    <a:lnTo>
                      <a:pt x="974" y="13950"/>
                    </a:lnTo>
                    <a:lnTo>
                      <a:pt x="0" y="17001"/>
                    </a:lnTo>
                    <a:lnTo>
                      <a:pt x="487" y="19751"/>
                    </a:lnTo>
                    <a:lnTo>
                      <a:pt x="4475" y="21600"/>
                    </a:lnTo>
                    <a:lnTo>
                      <a:pt x="13561" y="19801"/>
                    </a:lnTo>
                    <a:lnTo>
                      <a:pt x="16930" y="19201"/>
                    </a:lnTo>
                    <a:lnTo>
                      <a:pt x="17707" y="17601"/>
                    </a:lnTo>
                    <a:lnTo>
                      <a:pt x="17707" y="16800"/>
                    </a:lnTo>
                    <a:lnTo>
                      <a:pt x="18486" y="15200"/>
                    </a:lnTo>
                    <a:lnTo>
                      <a:pt x="18799" y="14402"/>
                    </a:lnTo>
                    <a:lnTo>
                      <a:pt x="19191" y="13400"/>
                    </a:lnTo>
                    <a:lnTo>
                      <a:pt x="20610" y="10400"/>
                    </a:lnTo>
                    <a:lnTo>
                      <a:pt x="20893" y="9800"/>
                    </a:lnTo>
                    <a:lnTo>
                      <a:pt x="21600" y="80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02" name="Forma"/>
              <p:cNvSpPr/>
              <p:nvPr/>
            </p:nvSpPr>
            <p:spPr>
              <a:xfrm>
                <a:off x="6237186" y="103981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816" y="21600"/>
                    </a:lnTo>
                    <a:lnTo>
                      <a:pt x="10816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03" name="Triangolo"/>
              <p:cNvSpPr/>
              <p:nvPr/>
            </p:nvSpPr>
            <p:spPr>
              <a:xfrm>
                <a:off x="6243580" y="104194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04" name="Forma"/>
              <p:cNvSpPr/>
              <p:nvPr/>
            </p:nvSpPr>
            <p:spPr>
              <a:xfrm>
                <a:off x="6239275" y="1050417"/>
                <a:ext cx="17057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7"/>
                    </a:moveTo>
                    <a:lnTo>
                      <a:pt x="10791" y="7207"/>
                    </a:lnTo>
                    <a:lnTo>
                      <a:pt x="10791" y="0"/>
                    </a:lnTo>
                    <a:lnTo>
                      <a:pt x="5404" y="0"/>
                    </a:lnTo>
                    <a:lnTo>
                      <a:pt x="0" y="7207"/>
                    </a:lnTo>
                    <a:lnTo>
                      <a:pt x="0" y="21600"/>
                    </a:lnTo>
                    <a:lnTo>
                      <a:pt x="5404" y="14415"/>
                    </a:lnTo>
                    <a:lnTo>
                      <a:pt x="10791" y="14415"/>
                    </a:lnTo>
                    <a:lnTo>
                      <a:pt x="21600" y="72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05" name="Forma"/>
              <p:cNvSpPr/>
              <p:nvPr/>
            </p:nvSpPr>
            <p:spPr>
              <a:xfrm>
                <a:off x="552049" y="1365110"/>
                <a:ext cx="4105543" cy="2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" y="3601"/>
                    </a:moveTo>
                    <a:lnTo>
                      <a:pt x="0" y="3601"/>
                    </a:lnTo>
                    <a:lnTo>
                      <a:pt x="22" y="7204"/>
                    </a:lnTo>
                    <a:lnTo>
                      <a:pt x="22" y="3601"/>
                    </a:lnTo>
                    <a:close/>
                    <a:moveTo>
                      <a:pt x="15836" y="21600"/>
                    </a:moveTo>
                    <a:lnTo>
                      <a:pt x="15828" y="20406"/>
                    </a:lnTo>
                    <a:lnTo>
                      <a:pt x="15824" y="21600"/>
                    </a:lnTo>
                    <a:lnTo>
                      <a:pt x="15836" y="21600"/>
                    </a:lnTo>
                    <a:close/>
                    <a:moveTo>
                      <a:pt x="21600" y="0"/>
                    </a:moveTo>
                    <a:lnTo>
                      <a:pt x="21578" y="3601"/>
                    </a:lnTo>
                    <a:lnTo>
                      <a:pt x="21555" y="10805"/>
                    </a:lnTo>
                    <a:lnTo>
                      <a:pt x="21510" y="14407"/>
                    </a:lnTo>
                    <a:lnTo>
                      <a:pt x="21555" y="14407"/>
                    </a:lnTo>
                    <a:lnTo>
                      <a:pt x="21578" y="18009"/>
                    </a:lnTo>
                    <a:lnTo>
                      <a:pt x="21578" y="10805"/>
                    </a:lnTo>
                    <a:lnTo>
                      <a:pt x="21600" y="7204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21" name="object 22"/>
            <p:cNvGrpSpPr/>
            <p:nvPr/>
          </p:nvGrpSpPr>
          <p:grpSpPr>
            <a:xfrm>
              <a:off x="-1" y="-1"/>
              <a:ext cx="6220145" cy="1592569"/>
              <a:chOff x="0" y="0"/>
              <a:chExt cx="6220143" cy="1592567"/>
            </a:xfrm>
          </p:grpSpPr>
          <p:sp>
            <p:nvSpPr>
              <p:cNvPr id="3407" name="Quadrato"/>
              <p:cNvSpPr/>
              <p:nvPr/>
            </p:nvSpPr>
            <p:spPr>
              <a:xfrm>
                <a:off x="5256683" y="153730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08" name="Quadrato"/>
              <p:cNvSpPr/>
              <p:nvPr/>
            </p:nvSpPr>
            <p:spPr>
              <a:xfrm>
                <a:off x="5260944" y="154581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09" name="Triangolo"/>
              <p:cNvSpPr/>
              <p:nvPr/>
            </p:nvSpPr>
            <p:spPr>
              <a:xfrm>
                <a:off x="5265204" y="15500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10" name="Forma"/>
              <p:cNvSpPr/>
              <p:nvPr/>
            </p:nvSpPr>
            <p:spPr>
              <a:xfrm>
                <a:off x="5273688" y="1545780"/>
                <a:ext cx="17058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195" y="14399"/>
                    </a:lnTo>
                    <a:lnTo>
                      <a:pt x="5405" y="0"/>
                    </a:lnTo>
                    <a:lnTo>
                      <a:pt x="5405" y="7201"/>
                    </a:lnTo>
                    <a:lnTo>
                      <a:pt x="0" y="14399"/>
                    </a:lnTo>
                    <a:lnTo>
                      <a:pt x="10808" y="14399"/>
                    </a:lnTo>
                    <a:lnTo>
                      <a:pt x="1619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11" name="Forma"/>
              <p:cNvSpPr/>
              <p:nvPr/>
            </p:nvSpPr>
            <p:spPr>
              <a:xfrm>
                <a:off x="5616931" y="15564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0" y="0"/>
                    </a:lnTo>
                    <a:lnTo>
                      <a:pt x="10799" y="10815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12" name="Forma"/>
              <p:cNvSpPr/>
              <p:nvPr/>
            </p:nvSpPr>
            <p:spPr>
              <a:xfrm>
                <a:off x="5616931" y="15436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99" y="0"/>
                    </a:lnTo>
                    <a:lnTo>
                      <a:pt x="0" y="0"/>
                    </a:lnTo>
                    <a:lnTo>
                      <a:pt x="10799" y="10801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13" name="Forma"/>
              <p:cNvSpPr/>
              <p:nvPr/>
            </p:nvSpPr>
            <p:spPr>
              <a:xfrm>
                <a:off x="5619014" y="1574139"/>
                <a:ext cx="12790" cy="18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39"/>
                    </a:moveTo>
                    <a:lnTo>
                      <a:pt x="16795" y="0"/>
                    </a:lnTo>
                    <a:lnTo>
                      <a:pt x="0" y="11626"/>
                    </a:lnTo>
                    <a:lnTo>
                      <a:pt x="7207" y="16613"/>
                    </a:lnTo>
                    <a:lnTo>
                      <a:pt x="14415" y="16613"/>
                    </a:lnTo>
                    <a:lnTo>
                      <a:pt x="21600" y="21600"/>
                    </a:lnTo>
                    <a:lnTo>
                      <a:pt x="21600" y="66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14" name="Triangolo"/>
              <p:cNvSpPr/>
              <p:nvPr/>
            </p:nvSpPr>
            <p:spPr>
              <a:xfrm>
                <a:off x="5623326" y="15663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5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15" name="Triangolo"/>
              <p:cNvSpPr/>
              <p:nvPr/>
            </p:nvSpPr>
            <p:spPr>
              <a:xfrm>
                <a:off x="5629720" y="153943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16" name="Forma"/>
              <p:cNvSpPr/>
              <p:nvPr/>
            </p:nvSpPr>
            <p:spPr>
              <a:xfrm>
                <a:off x="5655298" y="15777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10800" y="21600"/>
                    </a:lnTo>
                    <a:lnTo>
                      <a:pt x="108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17" name="Forma"/>
              <p:cNvSpPr/>
              <p:nvPr/>
            </p:nvSpPr>
            <p:spPr>
              <a:xfrm>
                <a:off x="5678704" y="1511757"/>
                <a:ext cx="29846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4"/>
                    </a:moveTo>
                    <a:lnTo>
                      <a:pt x="16967" y="5063"/>
                    </a:lnTo>
                    <a:lnTo>
                      <a:pt x="7711" y="2139"/>
                    </a:lnTo>
                    <a:lnTo>
                      <a:pt x="3088" y="0"/>
                    </a:lnTo>
                    <a:lnTo>
                      <a:pt x="3088" y="3601"/>
                    </a:lnTo>
                    <a:lnTo>
                      <a:pt x="0" y="3601"/>
                    </a:lnTo>
                    <a:lnTo>
                      <a:pt x="0" y="7204"/>
                    </a:lnTo>
                    <a:lnTo>
                      <a:pt x="3088" y="10805"/>
                    </a:lnTo>
                    <a:lnTo>
                      <a:pt x="9256" y="14407"/>
                    </a:lnTo>
                    <a:lnTo>
                      <a:pt x="12344" y="21600"/>
                    </a:lnTo>
                    <a:lnTo>
                      <a:pt x="18512" y="14407"/>
                    </a:lnTo>
                    <a:lnTo>
                      <a:pt x="21600" y="72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18" name="Forma"/>
              <p:cNvSpPr/>
              <p:nvPr/>
            </p:nvSpPr>
            <p:spPr>
              <a:xfrm>
                <a:off x="5695760" y="1537271"/>
                <a:ext cx="34101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1" y="5115"/>
                    </a:lnTo>
                    <a:lnTo>
                      <a:pt x="2357" y="10800"/>
                    </a:lnTo>
                    <a:lnTo>
                      <a:pt x="2655" y="16495"/>
                    </a:lnTo>
                    <a:lnTo>
                      <a:pt x="26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19" name="Forma"/>
              <p:cNvSpPr/>
              <p:nvPr/>
            </p:nvSpPr>
            <p:spPr>
              <a:xfrm>
                <a:off x="0" y="0"/>
                <a:ext cx="6220144" cy="1524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40"/>
                    </a:moveTo>
                    <a:lnTo>
                      <a:pt x="21556" y="11160"/>
                    </a:lnTo>
                    <a:lnTo>
                      <a:pt x="21534" y="10980"/>
                    </a:lnTo>
                    <a:lnTo>
                      <a:pt x="21513" y="10800"/>
                    </a:lnTo>
                    <a:lnTo>
                      <a:pt x="21473" y="10620"/>
                    </a:lnTo>
                    <a:lnTo>
                      <a:pt x="21437" y="10440"/>
                    </a:lnTo>
                    <a:lnTo>
                      <a:pt x="21363" y="10440"/>
                    </a:lnTo>
                    <a:lnTo>
                      <a:pt x="21363" y="13140"/>
                    </a:lnTo>
                    <a:lnTo>
                      <a:pt x="21274" y="13140"/>
                    </a:lnTo>
                    <a:lnTo>
                      <a:pt x="21289" y="12960"/>
                    </a:lnTo>
                    <a:lnTo>
                      <a:pt x="21333" y="12960"/>
                    </a:lnTo>
                    <a:lnTo>
                      <a:pt x="21348" y="13140"/>
                    </a:lnTo>
                    <a:lnTo>
                      <a:pt x="21348" y="12960"/>
                    </a:lnTo>
                    <a:lnTo>
                      <a:pt x="21363" y="13140"/>
                    </a:lnTo>
                    <a:lnTo>
                      <a:pt x="21363" y="10440"/>
                    </a:lnTo>
                    <a:lnTo>
                      <a:pt x="21319" y="10440"/>
                    </a:lnTo>
                    <a:lnTo>
                      <a:pt x="21319" y="10260"/>
                    </a:lnTo>
                    <a:lnTo>
                      <a:pt x="21304" y="10260"/>
                    </a:lnTo>
                    <a:lnTo>
                      <a:pt x="21304" y="10440"/>
                    </a:lnTo>
                    <a:lnTo>
                      <a:pt x="21289" y="10440"/>
                    </a:lnTo>
                    <a:lnTo>
                      <a:pt x="21274" y="10260"/>
                    </a:lnTo>
                    <a:lnTo>
                      <a:pt x="21259" y="10260"/>
                    </a:lnTo>
                    <a:lnTo>
                      <a:pt x="21259" y="12780"/>
                    </a:lnTo>
                    <a:lnTo>
                      <a:pt x="21245" y="12690"/>
                    </a:lnTo>
                    <a:lnTo>
                      <a:pt x="21245" y="13140"/>
                    </a:lnTo>
                    <a:lnTo>
                      <a:pt x="21230" y="13320"/>
                    </a:lnTo>
                    <a:lnTo>
                      <a:pt x="21230" y="13140"/>
                    </a:lnTo>
                    <a:lnTo>
                      <a:pt x="21245" y="13140"/>
                    </a:lnTo>
                    <a:lnTo>
                      <a:pt x="21245" y="12690"/>
                    </a:lnTo>
                    <a:lnTo>
                      <a:pt x="21230" y="12600"/>
                    </a:lnTo>
                    <a:lnTo>
                      <a:pt x="21215" y="12600"/>
                    </a:lnTo>
                    <a:lnTo>
                      <a:pt x="21245" y="12420"/>
                    </a:lnTo>
                    <a:lnTo>
                      <a:pt x="21245" y="12600"/>
                    </a:lnTo>
                    <a:lnTo>
                      <a:pt x="21259" y="12600"/>
                    </a:lnTo>
                    <a:lnTo>
                      <a:pt x="21259" y="10260"/>
                    </a:lnTo>
                    <a:lnTo>
                      <a:pt x="21230" y="10260"/>
                    </a:lnTo>
                    <a:lnTo>
                      <a:pt x="21230" y="10440"/>
                    </a:lnTo>
                    <a:lnTo>
                      <a:pt x="21215" y="10260"/>
                    </a:lnTo>
                    <a:lnTo>
                      <a:pt x="21200" y="10260"/>
                    </a:lnTo>
                    <a:lnTo>
                      <a:pt x="21200" y="12780"/>
                    </a:lnTo>
                    <a:lnTo>
                      <a:pt x="21185" y="12780"/>
                    </a:lnTo>
                    <a:lnTo>
                      <a:pt x="21200" y="12960"/>
                    </a:lnTo>
                    <a:lnTo>
                      <a:pt x="21171" y="12960"/>
                    </a:lnTo>
                    <a:lnTo>
                      <a:pt x="21171" y="12780"/>
                    </a:lnTo>
                    <a:lnTo>
                      <a:pt x="21156" y="12780"/>
                    </a:lnTo>
                    <a:lnTo>
                      <a:pt x="21171" y="12600"/>
                    </a:lnTo>
                    <a:lnTo>
                      <a:pt x="21200" y="12600"/>
                    </a:lnTo>
                    <a:lnTo>
                      <a:pt x="21200" y="10260"/>
                    </a:lnTo>
                    <a:lnTo>
                      <a:pt x="21185" y="10260"/>
                    </a:lnTo>
                    <a:lnTo>
                      <a:pt x="21171" y="10080"/>
                    </a:lnTo>
                    <a:lnTo>
                      <a:pt x="21230" y="10080"/>
                    </a:lnTo>
                    <a:lnTo>
                      <a:pt x="21245" y="9900"/>
                    </a:lnTo>
                    <a:lnTo>
                      <a:pt x="21245" y="9720"/>
                    </a:lnTo>
                    <a:lnTo>
                      <a:pt x="21289" y="9720"/>
                    </a:lnTo>
                    <a:lnTo>
                      <a:pt x="21304" y="9540"/>
                    </a:lnTo>
                    <a:lnTo>
                      <a:pt x="21304" y="9720"/>
                    </a:lnTo>
                    <a:lnTo>
                      <a:pt x="21319" y="9720"/>
                    </a:lnTo>
                    <a:lnTo>
                      <a:pt x="21348" y="9900"/>
                    </a:lnTo>
                    <a:lnTo>
                      <a:pt x="21378" y="9900"/>
                    </a:lnTo>
                    <a:lnTo>
                      <a:pt x="21378" y="9720"/>
                    </a:lnTo>
                    <a:lnTo>
                      <a:pt x="21348" y="9540"/>
                    </a:lnTo>
                    <a:lnTo>
                      <a:pt x="21364" y="9540"/>
                    </a:lnTo>
                    <a:lnTo>
                      <a:pt x="21421" y="9360"/>
                    </a:lnTo>
                    <a:lnTo>
                      <a:pt x="21452" y="9360"/>
                    </a:lnTo>
                    <a:lnTo>
                      <a:pt x="21437" y="9540"/>
                    </a:lnTo>
                    <a:lnTo>
                      <a:pt x="21467" y="9540"/>
                    </a:lnTo>
                    <a:lnTo>
                      <a:pt x="21482" y="9720"/>
                    </a:lnTo>
                    <a:lnTo>
                      <a:pt x="21511" y="9720"/>
                    </a:lnTo>
                    <a:lnTo>
                      <a:pt x="21570" y="9360"/>
                    </a:lnTo>
                    <a:lnTo>
                      <a:pt x="21556" y="9180"/>
                    </a:lnTo>
                    <a:lnTo>
                      <a:pt x="21467" y="9360"/>
                    </a:lnTo>
                    <a:lnTo>
                      <a:pt x="21422" y="9000"/>
                    </a:lnTo>
                    <a:lnTo>
                      <a:pt x="21526" y="9000"/>
                    </a:lnTo>
                    <a:lnTo>
                      <a:pt x="21526" y="8640"/>
                    </a:lnTo>
                    <a:lnTo>
                      <a:pt x="21480" y="8640"/>
                    </a:lnTo>
                    <a:lnTo>
                      <a:pt x="21424" y="8820"/>
                    </a:lnTo>
                    <a:lnTo>
                      <a:pt x="21393" y="8820"/>
                    </a:lnTo>
                    <a:lnTo>
                      <a:pt x="21408" y="9000"/>
                    </a:lnTo>
                    <a:lnTo>
                      <a:pt x="21378" y="9000"/>
                    </a:lnTo>
                    <a:lnTo>
                      <a:pt x="21378" y="8820"/>
                    </a:lnTo>
                    <a:lnTo>
                      <a:pt x="21363" y="8820"/>
                    </a:lnTo>
                    <a:lnTo>
                      <a:pt x="21363" y="9000"/>
                    </a:lnTo>
                    <a:lnTo>
                      <a:pt x="21319" y="9180"/>
                    </a:lnTo>
                    <a:lnTo>
                      <a:pt x="21304" y="9180"/>
                    </a:lnTo>
                    <a:lnTo>
                      <a:pt x="21282" y="9360"/>
                    </a:lnTo>
                    <a:lnTo>
                      <a:pt x="21237" y="9360"/>
                    </a:lnTo>
                    <a:lnTo>
                      <a:pt x="21215" y="9540"/>
                    </a:lnTo>
                    <a:lnTo>
                      <a:pt x="21230" y="9540"/>
                    </a:lnTo>
                    <a:lnTo>
                      <a:pt x="21230" y="9720"/>
                    </a:lnTo>
                    <a:lnTo>
                      <a:pt x="21215" y="9720"/>
                    </a:lnTo>
                    <a:lnTo>
                      <a:pt x="21215" y="9540"/>
                    </a:lnTo>
                    <a:lnTo>
                      <a:pt x="21200" y="9540"/>
                    </a:lnTo>
                    <a:lnTo>
                      <a:pt x="21185" y="9450"/>
                    </a:lnTo>
                    <a:lnTo>
                      <a:pt x="21185" y="9720"/>
                    </a:lnTo>
                    <a:lnTo>
                      <a:pt x="21156" y="9720"/>
                    </a:lnTo>
                    <a:lnTo>
                      <a:pt x="21141" y="9540"/>
                    </a:lnTo>
                    <a:lnTo>
                      <a:pt x="21141" y="12960"/>
                    </a:lnTo>
                    <a:lnTo>
                      <a:pt x="21139" y="12960"/>
                    </a:lnTo>
                    <a:lnTo>
                      <a:pt x="21139" y="13320"/>
                    </a:lnTo>
                    <a:lnTo>
                      <a:pt x="21130" y="13320"/>
                    </a:lnTo>
                    <a:lnTo>
                      <a:pt x="21121" y="13140"/>
                    </a:lnTo>
                    <a:lnTo>
                      <a:pt x="21114" y="13140"/>
                    </a:lnTo>
                    <a:lnTo>
                      <a:pt x="21111" y="12960"/>
                    </a:lnTo>
                    <a:lnTo>
                      <a:pt x="21122" y="13140"/>
                    </a:lnTo>
                    <a:lnTo>
                      <a:pt x="21132" y="13140"/>
                    </a:lnTo>
                    <a:lnTo>
                      <a:pt x="21139" y="13320"/>
                    </a:lnTo>
                    <a:lnTo>
                      <a:pt x="21139" y="12960"/>
                    </a:lnTo>
                    <a:lnTo>
                      <a:pt x="21126" y="12960"/>
                    </a:lnTo>
                    <a:lnTo>
                      <a:pt x="21126" y="12780"/>
                    </a:lnTo>
                    <a:lnTo>
                      <a:pt x="21141" y="12960"/>
                    </a:lnTo>
                    <a:lnTo>
                      <a:pt x="21141" y="9540"/>
                    </a:lnTo>
                    <a:lnTo>
                      <a:pt x="21067" y="9540"/>
                    </a:lnTo>
                    <a:lnTo>
                      <a:pt x="21082" y="9360"/>
                    </a:lnTo>
                    <a:lnTo>
                      <a:pt x="21126" y="9360"/>
                    </a:lnTo>
                    <a:lnTo>
                      <a:pt x="21156" y="9540"/>
                    </a:lnTo>
                    <a:lnTo>
                      <a:pt x="21171" y="9540"/>
                    </a:lnTo>
                    <a:lnTo>
                      <a:pt x="21185" y="9720"/>
                    </a:lnTo>
                    <a:lnTo>
                      <a:pt x="21185" y="9450"/>
                    </a:lnTo>
                    <a:lnTo>
                      <a:pt x="21171" y="9360"/>
                    </a:lnTo>
                    <a:lnTo>
                      <a:pt x="21156" y="9180"/>
                    </a:lnTo>
                    <a:lnTo>
                      <a:pt x="21171" y="9180"/>
                    </a:lnTo>
                    <a:lnTo>
                      <a:pt x="21171" y="9360"/>
                    </a:lnTo>
                    <a:lnTo>
                      <a:pt x="21200" y="9360"/>
                    </a:lnTo>
                    <a:lnTo>
                      <a:pt x="21200" y="9180"/>
                    </a:lnTo>
                    <a:lnTo>
                      <a:pt x="21208" y="9180"/>
                    </a:lnTo>
                    <a:lnTo>
                      <a:pt x="21230" y="9000"/>
                    </a:lnTo>
                    <a:lnTo>
                      <a:pt x="21274" y="9000"/>
                    </a:lnTo>
                    <a:lnTo>
                      <a:pt x="21256" y="8889"/>
                    </a:lnTo>
                    <a:lnTo>
                      <a:pt x="21274" y="8889"/>
                    </a:lnTo>
                    <a:lnTo>
                      <a:pt x="21274" y="9000"/>
                    </a:lnTo>
                    <a:lnTo>
                      <a:pt x="21363" y="9000"/>
                    </a:lnTo>
                    <a:lnTo>
                      <a:pt x="21363" y="8820"/>
                    </a:lnTo>
                    <a:lnTo>
                      <a:pt x="21274" y="8820"/>
                    </a:lnTo>
                    <a:lnTo>
                      <a:pt x="21274" y="8769"/>
                    </a:lnTo>
                    <a:lnTo>
                      <a:pt x="21259" y="8769"/>
                    </a:lnTo>
                    <a:lnTo>
                      <a:pt x="21230" y="8709"/>
                    </a:lnTo>
                    <a:lnTo>
                      <a:pt x="21215" y="8709"/>
                    </a:lnTo>
                    <a:lnTo>
                      <a:pt x="21215" y="8769"/>
                    </a:lnTo>
                    <a:lnTo>
                      <a:pt x="21205" y="8810"/>
                    </a:lnTo>
                    <a:lnTo>
                      <a:pt x="21087" y="8691"/>
                    </a:lnTo>
                    <a:lnTo>
                      <a:pt x="21101" y="8820"/>
                    </a:lnTo>
                    <a:lnTo>
                      <a:pt x="21117" y="9000"/>
                    </a:lnTo>
                    <a:lnTo>
                      <a:pt x="21130" y="9000"/>
                    </a:lnTo>
                    <a:lnTo>
                      <a:pt x="21141" y="9180"/>
                    </a:lnTo>
                    <a:lnTo>
                      <a:pt x="21126" y="9180"/>
                    </a:lnTo>
                    <a:lnTo>
                      <a:pt x="21097" y="9000"/>
                    </a:lnTo>
                    <a:lnTo>
                      <a:pt x="21082" y="9000"/>
                    </a:lnTo>
                    <a:lnTo>
                      <a:pt x="21082" y="8685"/>
                    </a:lnTo>
                    <a:lnTo>
                      <a:pt x="21037" y="8640"/>
                    </a:lnTo>
                    <a:lnTo>
                      <a:pt x="21215" y="8640"/>
                    </a:lnTo>
                    <a:lnTo>
                      <a:pt x="21257" y="8460"/>
                    </a:lnTo>
                    <a:lnTo>
                      <a:pt x="21336" y="8280"/>
                    </a:lnTo>
                    <a:lnTo>
                      <a:pt x="21378" y="8100"/>
                    </a:lnTo>
                    <a:lnTo>
                      <a:pt x="21265" y="8100"/>
                    </a:lnTo>
                    <a:lnTo>
                      <a:pt x="21234" y="7920"/>
                    </a:lnTo>
                    <a:lnTo>
                      <a:pt x="21274" y="7740"/>
                    </a:lnTo>
                    <a:lnTo>
                      <a:pt x="21215" y="7380"/>
                    </a:lnTo>
                    <a:lnTo>
                      <a:pt x="21200" y="7200"/>
                    </a:lnTo>
                    <a:lnTo>
                      <a:pt x="21259" y="7200"/>
                    </a:lnTo>
                    <a:lnTo>
                      <a:pt x="21245" y="7380"/>
                    </a:lnTo>
                    <a:lnTo>
                      <a:pt x="21319" y="7380"/>
                    </a:lnTo>
                    <a:lnTo>
                      <a:pt x="21343" y="7200"/>
                    </a:lnTo>
                    <a:lnTo>
                      <a:pt x="21398" y="7020"/>
                    </a:lnTo>
                    <a:lnTo>
                      <a:pt x="21422" y="6840"/>
                    </a:lnTo>
                    <a:lnTo>
                      <a:pt x="21422" y="6480"/>
                    </a:lnTo>
                    <a:lnTo>
                      <a:pt x="21425" y="6300"/>
                    </a:lnTo>
                    <a:lnTo>
                      <a:pt x="21435" y="6120"/>
                    </a:lnTo>
                    <a:lnTo>
                      <a:pt x="21437" y="5940"/>
                    </a:lnTo>
                    <a:lnTo>
                      <a:pt x="21408" y="5940"/>
                    </a:lnTo>
                    <a:lnTo>
                      <a:pt x="21408" y="6120"/>
                    </a:lnTo>
                    <a:lnTo>
                      <a:pt x="21378" y="6120"/>
                    </a:lnTo>
                    <a:lnTo>
                      <a:pt x="21378" y="5940"/>
                    </a:lnTo>
                    <a:lnTo>
                      <a:pt x="21348" y="5940"/>
                    </a:lnTo>
                    <a:lnTo>
                      <a:pt x="21333" y="6120"/>
                    </a:lnTo>
                    <a:lnTo>
                      <a:pt x="21259" y="6120"/>
                    </a:lnTo>
                    <a:lnTo>
                      <a:pt x="21230" y="5760"/>
                    </a:lnTo>
                    <a:lnTo>
                      <a:pt x="21215" y="5760"/>
                    </a:lnTo>
                    <a:lnTo>
                      <a:pt x="21215" y="5580"/>
                    </a:lnTo>
                    <a:lnTo>
                      <a:pt x="21200" y="5580"/>
                    </a:lnTo>
                    <a:lnTo>
                      <a:pt x="21200" y="5400"/>
                    </a:lnTo>
                    <a:lnTo>
                      <a:pt x="21215" y="5400"/>
                    </a:lnTo>
                    <a:lnTo>
                      <a:pt x="21215" y="5220"/>
                    </a:lnTo>
                    <a:lnTo>
                      <a:pt x="21200" y="5220"/>
                    </a:lnTo>
                    <a:lnTo>
                      <a:pt x="21200" y="5040"/>
                    </a:lnTo>
                    <a:lnTo>
                      <a:pt x="21185" y="5040"/>
                    </a:lnTo>
                    <a:lnTo>
                      <a:pt x="21215" y="4860"/>
                    </a:lnTo>
                    <a:lnTo>
                      <a:pt x="21230" y="4860"/>
                    </a:lnTo>
                    <a:lnTo>
                      <a:pt x="21230" y="4680"/>
                    </a:lnTo>
                    <a:lnTo>
                      <a:pt x="21199" y="4680"/>
                    </a:lnTo>
                    <a:lnTo>
                      <a:pt x="21142" y="4320"/>
                    </a:lnTo>
                    <a:lnTo>
                      <a:pt x="21111" y="4140"/>
                    </a:lnTo>
                    <a:lnTo>
                      <a:pt x="21058" y="4320"/>
                    </a:lnTo>
                    <a:lnTo>
                      <a:pt x="21010" y="4320"/>
                    </a:lnTo>
                    <a:lnTo>
                      <a:pt x="20964" y="4140"/>
                    </a:lnTo>
                    <a:lnTo>
                      <a:pt x="20963" y="16380"/>
                    </a:lnTo>
                    <a:lnTo>
                      <a:pt x="20934" y="16380"/>
                    </a:lnTo>
                    <a:lnTo>
                      <a:pt x="20934" y="16200"/>
                    </a:lnTo>
                    <a:lnTo>
                      <a:pt x="20949" y="16200"/>
                    </a:lnTo>
                    <a:lnTo>
                      <a:pt x="20963" y="16380"/>
                    </a:lnTo>
                    <a:lnTo>
                      <a:pt x="20963" y="4140"/>
                    </a:lnTo>
                    <a:lnTo>
                      <a:pt x="20934" y="4140"/>
                    </a:lnTo>
                    <a:lnTo>
                      <a:pt x="20934" y="7560"/>
                    </a:lnTo>
                    <a:lnTo>
                      <a:pt x="20919" y="7740"/>
                    </a:lnTo>
                    <a:lnTo>
                      <a:pt x="20919" y="8820"/>
                    </a:lnTo>
                    <a:lnTo>
                      <a:pt x="20889" y="8640"/>
                    </a:lnTo>
                    <a:lnTo>
                      <a:pt x="20875" y="8820"/>
                    </a:lnTo>
                    <a:lnTo>
                      <a:pt x="20845" y="8820"/>
                    </a:lnTo>
                    <a:lnTo>
                      <a:pt x="20860" y="8640"/>
                    </a:lnTo>
                    <a:lnTo>
                      <a:pt x="20875" y="8640"/>
                    </a:lnTo>
                    <a:lnTo>
                      <a:pt x="20889" y="8460"/>
                    </a:lnTo>
                    <a:lnTo>
                      <a:pt x="20919" y="8820"/>
                    </a:lnTo>
                    <a:lnTo>
                      <a:pt x="20919" y="7560"/>
                    </a:lnTo>
                    <a:lnTo>
                      <a:pt x="20904" y="7380"/>
                    </a:lnTo>
                    <a:lnTo>
                      <a:pt x="20919" y="7380"/>
                    </a:lnTo>
                    <a:lnTo>
                      <a:pt x="20919" y="7560"/>
                    </a:lnTo>
                    <a:lnTo>
                      <a:pt x="20934" y="7560"/>
                    </a:lnTo>
                    <a:lnTo>
                      <a:pt x="20934" y="4140"/>
                    </a:lnTo>
                    <a:lnTo>
                      <a:pt x="20919" y="4140"/>
                    </a:lnTo>
                    <a:lnTo>
                      <a:pt x="20848" y="3960"/>
                    </a:lnTo>
                    <a:lnTo>
                      <a:pt x="20773" y="3780"/>
                    </a:lnTo>
                    <a:lnTo>
                      <a:pt x="20756" y="3822"/>
                    </a:lnTo>
                    <a:lnTo>
                      <a:pt x="20756" y="15300"/>
                    </a:lnTo>
                    <a:lnTo>
                      <a:pt x="20727" y="15480"/>
                    </a:lnTo>
                    <a:lnTo>
                      <a:pt x="20708" y="15480"/>
                    </a:lnTo>
                    <a:lnTo>
                      <a:pt x="20717" y="15657"/>
                    </a:lnTo>
                    <a:lnTo>
                      <a:pt x="20724" y="15840"/>
                    </a:lnTo>
                    <a:lnTo>
                      <a:pt x="20716" y="15840"/>
                    </a:lnTo>
                    <a:lnTo>
                      <a:pt x="20706" y="15660"/>
                    </a:lnTo>
                    <a:lnTo>
                      <a:pt x="20699" y="15480"/>
                    </a:lnTo>
                    <a:lnTo>
                      <a:pt x="20697" y="15480"/>
                    </a:lnTo>
                    <a:lnTo>
                      <a:pt x="20697" y="15300"/>
                    </a:lnTo>
                    <a:lnTo>
                      <a:pt x="20756" y="15300"/>
                    </a:lnTo>
                    <a:lnTo>
                      <a:pt x="20756" y="3822"/>
                    </a:lnTo>
                    <a:lnTo>
                      <a:pt x="20700" y="3960"/>
                    </a:lnTo>
                    <a:lnTo>
                      <a:pt x="20693" y="3981"/>
                    </a:lnTo>
                    <a:lnTo>
                      <a:pt x="20693" y="15840"/>
                    </a:lnTo>
                    <a:lnTo>
                      <a:pt x="20660" y="16020"/>
                    </a:lnTo>
                    <a:lnTo>
                      <a:pt x="20593" y="16020"/>
                    </a:lnTo>
                    <a:lnTo>
                      <a:pt x="20593" y="16380"/>
                    </a:lnTo>
                    <a:lnTo>
                      <a:pt x="20564" y="16380"/>
                    </a:lnTo>
                    <a:lnTo>
                      <a:pt x="20564" y="16200"/>
                    </a:lnTo>
                    <a:lnTo>
                      <a:pt x="20460" y="16200"/>
                    </a:lnTo>
                    <a:lnTo>
                      <a:pt x="20460" y="16020"/>
                    </a:lnTo>
                    <a:lnTo>
                      <a:pt x="20490" y="16020"/>
                    </a:lnTo>
                    <a:lnTo>
                      <a:pt x="20504" y="15840"/>
                    </a:lnTo>
                    <a:lnTo>
                      <a:pt x="20534" y="15840"/>
                    </a:lnTo>
                    <a:lnTo>
                      <a:pt x="20564" y="16020"/>
                    </a:lnTo>
                    <a:lnTo>
                      <a:pt x="20593" y="16020"/>
                    </a:lnTo>
                    <a:lnTo>
                      <a:pt x="20627" y="15840"/>
                    </a:lnTo>
                    <a:lnTo>
                      <a:pt x="20693" y="15840"/>
                    </a:lnTo>
                    <a:lnTo>
                      <a:pt x="20693" y="3981"/>
                    </a:lnTo>
                    <a:lnTo>
                      <a:pt x="20638" y="4140"/>
                    </a:lnTo>
                    <a:lnTo>
                      <a:pt x="20628" y="4320"/>
                    </a:lnTo>
                    <a:lnTo>
                      <a:pt x="20623" y="4320"/>
                    </a:lnTo>
                    <a:lnTo>
                      <a:pt x="20623" y="5220"/>
                    </a:lnTo>
                    <a:lnTo>
                      <a:pt x="20608" y="5040"/>
                    </a:lnTo>
                    <a:lnTo>
                      <a:pt x="20623" y="5040"/>
                    </a:lnTo>
                    <a:lnTo>
                      <a:pt x="20623" y="4320"/>
                    </a:lnTo>
                    <a:lnTo>
                      <a:pt x="20604" y="4320"/>
                    </a:lnTo>
                    <a:lnTo>
                      <a:pt x="20575" y="4140"/>
                    </a:lnTo>
                    <a:lnTo>
                      <a:pt x="20549" y="4140"/>
                    </a:lnTo>
                    <a:lnTo>
                      <a:pt x="20299" y="3780"/>
                    </a:lnTo>
                    <a:lnTo>
                      <a:pt x="20173" y="3420"/>
                    </a:lnTo>
                    <a:lnTo>
                      <a:pt x="20105" y="3420"/>
                    </a:lnTo>
                    <a:lnTo>
                      <a:pt x="20105" y="16740"/>
                    </a:lnTo>
                    <a:lnTo>
                      <a:pt x="20090" y="16740"/>
                    </a:lnTo>
                    <a:lnTo>
                      <a:pt x="20105" y="16920"/>
                    </a:lnTo>
                    <a:lnTo>
                      <a:pt x="20090" y="16920"/>
                    </a:lnTo>
                    <a:lnTo>
                      <a:pt x="20105" y="17100"/>
                    </a:lnTo>
                    <a:lnTo>
                      <a:pt x="20031" y="17460"/>
                    </a:lnTo>
                    <a:lnTo>
                      <a:pt x="20033" y="17280"/>
                    </a:lnTo>
                    <a:lnTo>
                      <a:pt x="20043" y="16920"/>
                    </a:lnTo>
                    <a:lnTo>
                      <a:pt x="20045" y="16740"/>
                    </a:lnTo>
                    <a:lnTo>
                      <a:pt x="20016" y="16740"/>
                    </a:lnTo>
                    <a:lnTo>
                      <a:pt x="20031" y="16560"/>
                    </a:lnTo>
                    <a:lnTo>
                      <a:pt x="20060" y="16560"/>
                    </a:lnTo>
                    <a:lnTo>
                      <a:pt x="20060" y="16740"/>
                    </a:lnTo>
                    <a:lnTo>
                      <a:pt x="20090" y="16740"/>
                    </a:lnTo>
                    <a:lnTo>
                      <a:pt x="20105" y="16560"/>
                    </a:lnTo>
                    <a:lnTo>
                      <a:pt x="20105" y="3420"/>
                    </a:lnTo>
                    <a:lnTo>
                      <a:pt x="20001" y="3420"/>
                    </a:lnTo>
                    <a:lnTo>
                      <a:pt x="20001" y="19260"/>
                    </a:lnTo>
                    <a:lnTo>
                      <a:pt x="19901" y="19260"/>
                    </a:lnTo>
                    <a:lnTo>
                      <a:pt x="19868" y="19200"/>
                    </a:lnTo>
                    <a:lnTo>
                      <a:pt x="20001" y="19260"/>
                    </a:lnTo>
                    <a:lnTo>
                      <a:pt x="20001" y="3420"/>
                    </a:lnTo>
                    <a:lnTo>
                      <a:pt x="19908" y="3420"/>
                    </a:lnTo>
                    <a:lnTo>
                      <a:pt x="19868" y="3520"/>
                    </a:lnTo>
                    <a:lnTo>
                      <a:pt x="19868" y="17280"/>
                    </a:lnTo>
                    <a:lnTo>
                      <a:pt x="19837" y="17280"/>
                    </a:lnTo>
                    <a:lnTo>
                      <a:pt x="19809" y="17460"/>
                    </a:lnTo>
                    <a:lnTo>
                      <a:pt x="19720" y="17460"/>
                    </a:lnTo>
                    <a:lnTo>
                      <a:pt x="19705" y="17280"/>
                    </a:lnTo>
                    <a:lnTo>
                      <a:pt x="19720" y="17280"/>
                    </a:lnTo>
                    <a:lnTo>
                      <a:pt x="19720" y="17100"/>
                    </a:lnTo>
                    <a:lnTo>
                      <a:pt x="19735" y="17100"/>
                    </a:lnTo>
                    <a:lnTo>
                      <a:pt x="19720" y="16920"/>
                    </a:lnTo>
                    <a:lnTo>
                      <a:pt x="19661" y="16920"/>
                    </a:lnTo>
                    <a:lnTo>
                      <a:pt x="19661" y="17280"/>
                    </a:lnTo>
                    <a:lnTo>
                      <a:pt x="19646" y="17460"/>
                    </a:lnTo>
                    <a:lnTo>
                      <a:pt x="19646" y="17280"/>
                    </a:lnTo>
                    <a:lnTo>
                      <a:pt x="19661" y="17280"/>
                    </a:lnTo>
                    <a:lnTo>
                      <a:pt x="19661" y="16920"/>
                    </a:lnTo>
                    <a:lnTo>
                      <a:pt x="19631" y="16920"/>
                    </a:lnTo>
                    <a:lnTo>
                      <a:pt x="19631" y="16560"/>
                    </a:lnTo>
                    <a:lnTo>
                      <a:pt x="19653" y="16740"/>
                    </a:lnTo>
                    <a:lnTo>
                      <a:pt x="19720" y="16740"/>
                    </a:lnTo>
                    <a:lnTo>
                      <a:pt x="19735" y="16560"/>
                    </a:lnTo>
                    <a:lnTo>
                      <a:pt x="19764" y="16560"/>
                    </a:lnTo>
                    <a:lnTo>
                      <a:pt x="19764" y="16740"/>
                    </a:lnTo>
                    <a:lnTo>
                      <a:pt x="19720" y="16740"/>
                    </a:lnTo>
                    <a:lnTo>
                      <a:pt x="19720" y="16920"/>
                    </a:lnTo>
                    <a:lnTo>
                      <a:pt x="19749" y="16920"/>
                    </a:lnTo>
                    <a:lnTo>
                      <a:pt x="19749" y="17100"/>
                    </a:lnTo>
                    <a:lnTo>
                      <a:pt x="19809" y="17100"/>
                    </a:lnTo>
                    <a:lnTo>
                      <a:pt x="19868" y="17280"/>
                    </a:lnTo>
                    <a:lnTo>
                      <a:pt x="19868" y="3520"/>
                    </a:lnTo>
                    <a:lnTo>
                      <a:pt x="19764" y="3780"/>
                    </a:lnTo>
                    <a:lnTo>
                      <a:pt x="19735" y="3780"/>
                    </a:lnTo>
                    <a:lnTo>
                      <a:pt x="19720" y="3600"/>
                    </a:lnTo>
                    <a:lnTo>
                      <a:pt x="19632" y="3420"/>
                    </a:lnTo>
                    <a:lnTo>
                      <a:pt x="19616" y="3375"/>
                    </a:lnTo>
                    <a:lnTo>
                      <a:pt x="19616" y="18360"/>
                    </a:lnTo>
                    <a:lnTo>
                      <a:pt x="19601" y="18360"/>
                    </a:lnTo>
                    <a:lnTo>
                      <a:pt x="19601" y="18180"/>
                    </a:lnTo>
                    <a:lnTo>
                      <a:pt x="19616" y="18180"/>
                    </a:lnTo>
                    <a:lnTo>
                      <a:pt x="19616" y="3375"/>
                    </a:lnTo>
                    <a:lnTo>
                      <a:pt x="19587" y="3289"/>
                    </a:lnTo>
                    <a:lnTo>
                      <a:pt x="19587" y="19080"/>
                    </a:lnTo>
                    <a:lnTo>
                      <a:pt x="19572" y="19080"/>
                    </a:lnTo>
                    <a:lnTo>
                      <a:pt x="19572" y="18900"/>
                    </a:lnTo>
                    <a:lnTo>
                      <a:pt x="19542" y="18900"/>
                    </a:lnTo>
                    <a:lnTo>
                      <a:pt x="19557" y="19080"/>
                    </a:lnTo>
                    <a:lnTo>
                      <a:pt x="19483" y="19080"/>
                    </a:lnTo>
                    <a:lnTo>
                      <a:pt x="19468" y="18900"/>
                    </a:lnTo>
                    <a:lnTo>
                      <a:pt x="19453" y="18900"/>
                    </a:lnTo>
                    <a:lnTo>
                      <a:pt x="19424" y="18720"/>
                    </a:lnTo>
                    <a:lnTo>
                      <a:pt x="19335" y="18720"/>
                    </a:lnTo>
                    <a:lnTo>
                      <a:pt x="19364" y="18540"/>
                    </a:lnTo>
                    <a:lnTo>
                      <a:pt x="19379" y="18540"/>
                    </a:lnTo>
                    <a:lnTo>
                      <a:pt x="19394" y="18360"/>
                    </a:lnTo>
                    <a:lnTo>
                      <a:pt x="19320" y="18260"/>
                    </a:lnTo>
                    <a:lnTo>
                      <a:pt x="19320" y="18720"/>
                    </a:lnTo>
                    <a:lnTo>
                      <a:pt x="19305" y="18720"/>
                    </a:lnTo>
                    <a:lnTo>
                      <a:pt x="19290" y="18540"/>
                    </a:lnTo>
                    <a:lnTo>
                      <a:pt x="19320" y="18720"/>
                    </a:lnTo>
                    <a:lnTo>
                      <a:pt x="19320" y="18260"/>
                    </a:lnTo>
                    <a:lnTo>
                      <a:pt x="19261" y="18180"/>
                    </a:lnTo>
                    <a:lnTo>
                      <a:pt x="19292" y="18180"/>
                    </a:lnTo>
                    <a:lnTo>
                      <a:pt x="19348" y="18000"/>
                    </a:lnTo>
                    <a:lnTo>
                      <a:pt x="19379" y="18000"/>
                    </a:lnTo>
                    <a:lnTo>
                      <a:pt x="19320" y="17820"/>
                    </a:lnTo>
                    <a:lnTo>
                      <a:pt x="19290" y="17820"/>
                    </a:lnTo>
                    <a:lnTo>
                      <a:pt x="19276" y="18000"/>
                    </a:lnTo>
                    <a:lnTo>
                      <a:pt x="19246" y="18000"/>
                    </a:lnTo>
                    <a:lnTo>
                      <a:pt x="19231" y="17820"/>
                    </a:lnTo>
                    <a:lnTo>
                      <a:pt x="19216" y="18000"/>
                    </a:lnTo>
                    <a:lnTo>
                      <a:pt x="19187" y="18000"/>
                    </a:lnTo>
                    <a:lnTo>
                      <a:pt x="19187" y="17820"/>
                    </a:lnTo>
                    <a:lnTo>
                      <a:pt x="19172" y="17820"/>
                    </a:lnTo>
                    <a:lnTo>
                      <a:pt x="19157" y="18000"/>
                    </a:lnTo>
                    <a:lnTo>
                      <a:pt x="19142" y="18000"/>
                    </a:lnTo>
                    <a:lnTo>
                      <a:pt x="19142" y="19080"/>
                    </a:lnTo>
                    <a:lnTo>
                      <a:pt x="19118" y="19080"/>
                    </a:lnTo>
                    <a:lnTo>
                      <a:pt x="19089" y="18900"/>
                    </a:lnTo>
                    <a:lnTo>
                      <a:pt x="19024" y="18900"/>
                    </a:lnTo>
                    <a:lnTo>
                      <a:pt x="19054" y="18720"/>
                    </a:lnTo>
                    <a:lnTo>
                      <a:pt x="19098" y="18720"/>
                    </a:lnTo>
                    <a:lnTo>
                      <a:pt x="19113" y="18900"/>
                    </a:lnTo>
                    <a:lnTo>
                      <a:pt x="19128" y="18900"/>
                    </a:lnTo>
                    <a:lnTo>
                      <a:pt x="19142" y="19080"/>
                    </a:lnTo>
                    <a:lnTo>
                      <a:pt x="19142" y="18000"/>
                    </a:lnTo>
                    <a:lnTo>
                      <a:pt x="19118" y="18000"/>
                    </a:lnTo>
                    <a:lnTo>
                      <a:pt x="19063" y="17820"/>
                    </a:lnTo>
                    <a:lnTo>
                      <a:pt x="19039" y="17820"/>
                    </a:lnTo>
                    <a:lnTo>
                      <a:pt x="19068" y="17640"/>
                    </a:lnTo>
                    <a:lnTo>
                      <a:pt x="19083" y="17460"/>
                    </a:lnTo>
                    <a:lnTo>
                      <a:pt x="19171" y="17460"/>
                    </a:lnTo>
                    <a:lnTo>
                      <a:pt x="19192" y="17338"/>
                    </a:lnTo>
                    <a:lnTo>
                      <a:pt x="19187" y="17280"/>
                    </a:lnTo>
                    <a:lnTo>
                      <a:pt x="19231" y="17280"/>
                    </a:lnTo>
                    <a:lnTo>
                      <a:pt x="19231" y="17100"/>
                    </a:lnTo>
                    <a:lnTo>
                      <a:pt x="19216" y="17100"/>
                    </a:lnTo>
                    <a:lnTo>
                      <a:pt x="19202" y="16920"/>
                    </a:lnTo>
                    <a:lnTo>
                      <a:pt x="19231" y="16920"/>
                    </a:lnTo>
                    <a:lnTo>
                      <a:pt x="19231" y="17100"/>
                    </a:lnTo>
                    <a:lnTo>
                      <a:pt x="19261" y="17100"/>
                    </a:lnTo>
                    <a:lnTo>
                      <a:pt x="19261" y="17280"/>
                    </a:lnTo>
                    <a:lnTo>
                      <a:pt x="19246" y="17280"/>
                    </a:lnTo>
                    <a:lnTo>
                      <a:pt x="19246" y="17460"/>
                    </a:lnTo>
                    <a:lnTo>
                      <a:pt x="19231" y="17460"/>
                    </a:lnTo>
                    <a:lnTo>
                      <a:pt x="19231" y="17640"/>
                    </a:lnTo>
                    <a:lnTo>
                      <a:pt x="19314" y="17640"/>
                    </a:lnTo>
                    <a:lnTo>
                      <a:pt x="19326" y="17280"/>
                    </a:lnTo>
                    <a:lnTo>
                      <a:pt x="19320" y="17280"/>
                    </a:lnTo>
                    <a:lnTo>
                      <a:pt x="19290" y="17100"/>
                    </a:lnTo>
                    <a:lnTo>
                      <a:pt x="19364" y="17100"/>
                    </a:lnTo>
                    <a:lnTo>
                      <a:pt x="19350" y="17280"/>
                    </a:lnTo>
                    <a:lnTo>
                      <a:pt x="19364" y="17280"/>
                    </a:lnTo>
                    <a:lnTo>
                      <a:pt x="19379" y="17100"/>
                    </a:lnTo>
                    <a:lnTo>
                      <a:pt x="19439" y="17460"/>
                    </a:lnTo>
                    <a:lnTo>
                      <a:pt x="19409" y="17460"/>
                    </a:lnTo>
                    <a:lnTo>
                      <a:pt x="19424" y="17640"/>
                    </a:lnTo>
                    <a:lnTo>
                      <a:pt x="19379" y="17640"/>
                    </a:lnTo>
                    <a:lnTo>
                      <a:pt x="19347" y="17738"/>
                    </a:lnTo>
                    <a:lnTo>
                      <a:pt x="19357" y="17820"/>
                    </a:lnTo>
                    <a:lnTo>
                      <a:pt x="19424" y="17820"/>
                    </a:lnTo>
                    <a:lnTo>
                      <a:pt x="19409" y="18000"/>
                    </a:lnTo>
                    <a:lnTo>
                      <a:pt x="19413" y="18000"/>
                    </a:lnTo>
                    <a:lnTo>
                      <a:pt x="19446" y="18180"/>
                    </a:lnTo>
                    <a:lnTo>
                      <a:pt x="19498" y="18180"/>
                    </a:lnTo>
                    <a:lnTo>
                      <a:pt x="19483" y="18360"/>
                    </a:lnTo>
                    <a:lnTo>
                      <a:pt x="19468" y="18360"/>
                    </a:lnTo>
                    <a:lnTo>
                      <a:pt x="19453" y="18540"/>
                    </a:lnTo>
                    <a:lnTo>
                      <a:pt x="19468" y="18540"/>
                    </a:lnTo>
                    <a:lnTo>
                      <a:pt x="19498" y="18720"/>
                    </a:lnTo>
                    <a:lnTo>
                      <a:pt x="19542" y="18720"/>
                    </a:lnTo>
                    <a:lnTo>
                      <a:pt x="19557" y="18540"/>
                    </a:lnTo>
                    <a:lnTo>
                      <a:pt x="19557" y="18360"/>
                    </a:lnTo>
                    <a:lnTo>
                      <a:pt x="19542" y="18180"/>
                    </a:lnTo>
                    <a:lnTo>
                      <a:pt x="19557" y="18000"/>
                    </a:lnTo>
                    <a:lnTo>
                      <a:pt x="19557" y="18180"/>
                    </a:lnTo>
                    <a:lnTo>
                      <a:pt x="19587" y="18360"/>
                    </a:lnTo>
                    <a:lnTo>
                      <a:pt x="19587" y="18540"/>
                    </a:lnTo>
                    <a:lnTo>
                      <a:pt x="19557" y="18540"/>
                    </a:lnTo>
                    <a:lnTo>
                      <a:pt x="19572" y="18720"/>
                    </a:lnTo>
                    <a:lnTo>
                      <a:pt x="19572" y="18900"/>
                    </a:lnTo>
                    <a:lnTo>
                      <a:pt x="19587" y="18900"/>
                    </a:lnTo>
                    <a:lnTo>
                      <a:pt x="19587" y="3289"/>
                    </a:lnTo>
                    <a:lnTo>
                      <a:pt x="19570" y="3240"/>
                    </a:lnTo>
                    <a:lnTo>
                      <a:pt x="19498" y="3240"/>
                    </a:lnTo>
                    <a:lnTo>
                      <a:pt x="19498" y="17820"/>
                    </a:lnTo>
                    <a:lnTo>
                      <a:pt x="19468" y="18000"/>
                    </a:lnTo>
                    <a:lnTo>
                      <a:pt x="19453" y="18000"/>
                    </a:lnTo>
                    <a:lnTo>
                      <a:pt x="19468" y="17820"/>
                    </a:lnTo>
                    <a:lnTo>
                      <a:pt x="19498" y="17820"/>
                    </a:lnTo>
                    <a:lnTo>
                      <a:pt x="19498" y="3240"/>
                    </a:lnTo>
                    <a:lnTo>
                      <a:pt x="19409" y="3240"/>
                    </a:lnTo>
                    <a:lnTo>
                      <a:pt x="19384" y="3420"/>
                    </a:lnTo>
                    <a:lnTo>
                      <a:pt x="19355" y="3420"/>
                    </a:lnTo>
                    <a:lnTo>
                      <a:pt x="19350" y="3388"/>
                    </a:lnTo>
                    <a:lnTo>
                      <a:pt x="19350" y="16920"/>
                    </a:lnTo>
                    <a:lnTo>
                      <a:pt x="19276" y="16920"/>
                    </a:lnTo>
                    <a:lnTo>
                      <a:pt x="19276" y="16740"/>
                    </a:lnTo>
                    <a:lnTo>
                      <a:pt x="19290" y="16740"/>
                    </a:lnTo>
                    <a:lnTo>
                      <a:pt x="19320" y="16560"/>
                    </a:lnTo>
                    <a:lnTo>
                      <a:pt x="19350" y="16920"/>
                    </a:lnTo>
                    <a:lnTo>
                      <a:pt x="19350" y="3388"/>
                    </a:lnTo>
                    <a:lnTo>
                      <a:pt x="19324" y="3240"/>
                    </a:lnTo>
                    <a:lnTo>
                      <a:pt x="19290" y="3240"/>
                    </a:lnTo>
                    <a:lnTo>
                      <a:pt x="19290" y="16560"/>
                    </a:lnTo>
                    <a:lnTo>
                      <a:pt x="19276" y="16560"/>
                    </a:lnTo>
                    <a:lnTo>
                      <a:pt x="19276" y="16380"/>
                    </a:lnTo>
                    <a:lnTo>
                      <a:pt x="19256" y="16560"/>
                    </a:lnTo>
                    <a:lnTo>
                      <a:pt x="19222" y="16560"/>
                    </a:lnTo>
                    <a:lnTo>
                      <a:pt x="19202" y="16740"/>
                    </a:lnTo>
                    <a:lnTo>
                      <a:pt x="19142" y="16920"/>
                    </a:lnTo>
                    <a:lnTo>
                      <a:pt x="19128" y="16920"/>
                    </a:lnTo>
                    <a:lnTo>
                      <a:pt x="19128" y="17100"/>
                    </a:lnTo>
                    <a:lnTo>
                      <a:pt x="19113" y="17280"/>
                    </a:lnTo>
                    <a:lnTo>
                      <a:pt x="18980" y="17280"/>
                    </a:lnTo>
                    <a:lnTo>
                      <a:pt x="18980" y="17100"/>
                    </a:lnTo>
                    <a:lnTo>
                      <a:pt x="18994" y="17100"/>
                    </a:lnTo>
                    <a:lnTo>
                      <a:pt x="18994" y="16920"/>
                    </a:lnTo>
                    <a:lnTo>
                      <a:pt x="18965" y="16740"/>
                    </a:lnTo>
                    <a:lnTo>
                      <a:pt x="18950" y="16740"/>
                    </a:lnTo>
                    <a:lnTo>
                      <a:pt x="18950" y="17280"/>
                    </a:lnTo>
                    <a:lnTo>
                      <a:pt x="18906" y="17280"/>
                    </a:lnTo>
                    <a:lnTo>
                      <a:pt x="18906" y="17100"/>
                    </a:lnTo>
                    <a:lnTo>
                      <a:pt x="18935" y="17100"/>
                    </a:lnTo>
                    <a:lnTo>
                      <a:pt x="18950" y="17280"/>
                    </a:lnTo>
                    <a:lnTo>
                      <a:pt x="18950" y="16740"/>
                    </a:lnTo>
                    <a:lnTo>
                      <a:pt x="18935" y="16740"/>
                    </a:lnTo>
                    <a:lnTo>
                      <a:pt x="18920" y="16560"/>
                    </a:lnTo>
                    <a:lnTo>
                      <a:pt x="18876" y="16560"/>
                    </a:lnTo>
                    <a:lnTo>
                      <a:pt x="18906" y="16740"/>
                    </a:lnTo>
                    <a:lnTo>
                      <a:pt x="18906" y="16920"/>
                    </a:lnTo>
                    <a:lnTo>
                      <a:pt x="18861" y="16560"/>
                    </a:lnTo>
                    <a:lnTo>
                      <a:pt x="18846" y="16380"/>
                    </a:lnTo>
                    <a:lnTo>
                      <a:pt x="18817" y="16380"/>
                    </a:lnTo>
                    <a:lnTo>
                      <a:pt x="18817" y="18180"/>
                    </a:lnTo>
                    <a:lnTo>
                      <a:pt x="18802" y="18180"/>
                    </a:lnTo>
                    <a:lnTo>
                      <a:pt x="18802" y="18360"/>
                    </a:lnTo>
                    <a:lnTo>
                      <a:pt x="18769" y="18180"/>
                    </a:lnTo>
                    <a:lnTo>
                      <a:pt x="18702" y="18180"/>
                    </a:lnTo>
                    <a:lnTo>
                      <a:pt x="18669" y="18000"/>
                    </a:lnTo>
                    <a:lnTo>
                      <a:pt x="18683" y="17820"/>
                    </a:lnTo>
                    <a:lnTo>
                      <a:pt x="18817" y="18000"/>
                    </a:lnTo>
                    <a:lnTo>
                      <a:pt x="18817" y="16380"/>
                    </a:lnTo>
                    <a:lnTo>
                      <a:pt x="18787" y="16380"/>
                    </a:lnTo>
                    <a:lnTo>
                      <a:pt x="18759" y="16560"/>
                    </a:lnTo>
                    <a:lnTo>
                      <a:pt x="18728" y="16560"/>
                    </a:lnTo>
                    <a:lnTo>
                      <a:pt x="18713" y="16380"/>
                    </a:lnTo>
                    <a:lnTo>
                      <a:pt x="18713" y="16560"/>
                    </a:lnTo>
                    <a:lnTo>
                      <a:pt x="18624" y="16560"/>
                    </a:lnTo>
                    <a:lnTo>
                      <a:pt x="18624" y="18180"/>
                    </a:lnTo>
                    <a:lnTo>
                      <a:pt x="18595" y="18180"/>
                    </a:lnTo>
                    <a:lnTo>
                      <a:pt x="18595" y="18000"/>
                    </a:lnTo>
                    <a:lnTo>
                      <a:pt x="18565" y="18000"/>
                    </a:lnTo>
                    <a:lnTo>
                      <a:pt x="18580" y="17820"/>
                    </a:lnTo>
                    <a:lnTo>
                      <a:pt x="18595" y="18000"/>
                    </a:lnTo>
                    <a:lnTo>
                      <a:pt x="18624" y="18000"/>
                    </a:lnTo>
                    <a:lnTo>
                      <a:pt x="18624" y="16740"/>
                    </a:lnTo>
                    <a:lnTo>
                      <a:pt x="18600" y="16560"/>
                    </a:lnTo>
                    <a:lnTo>
                      <a:pt x="18572" y="16560"/>
                    </a:lnTo>
                    <a:lnTo>
                      <a:pt x="18550" y="16413"/>
                    </a:lnTo>
                    <a:lnTo>
                      <a:pt x="18550" y="18180"/>
                    </a:lnTo>
                    <a:lnTo>
                      <a:pt x="18535" y="18000"/>
                    </a:lnTo>
                    <a:lnTo>
                      <a:pt x="18550" y="18000"/>
                    </a:lnTo>
                    <a:lnTo>
                      <a:pt x="18550" y="16413"/>
                    </a:lnTo>
                    <a:lnTo>
                      <a:pt x="18545" y="16380"/>
                    </a:lnTo>
                    <a:lnTo>
                      <a:pt x="18521" y="16200"/>
                    </a:lnTo>
                    <a:lnTo>
                      <a:pt x="18506" y="16200"/>
                    </a:lnTo>
                    <a:lnTo>
                      <a:pt x="18506" y="16020"/>
                    </a:lnTo>
                    <a:lnTo>
                      <a:pt x="18461" y="16020"/>
                    </a:lnTo>
                    <a:lnTo>
                      <a:pt x="18461" y="15840"/>
                    </a:lnTo>
                    <a:lnTo>
                      <a:pt x="18521" y="15840"/>
                    </a:lnTo>
                    <a:lnTo>
                      <a:pt x="18521" y="15660"/>
                    </a:lnTo>
                    <a:lnTo>
                      <a:pt x="18535" y="15660"/>
                    </a:lnTo>
                    <a:lnTo>
                      <a:pt x="18565" y="15840"/>
                    </a:lnTo>
                    <a:lnTo>
                      <a:pt x="18595" y="15840"/>
                    </a:lnTo>
                    <a:lnTo>
                      <a:pt x="18609" y="16020"/>
                    </a:lnTo>
                    <a:lnTo>
                      <a:pt x="18640" y="16020"/>
                    </a:lnTo>
                    <a:lnTo>
                      <a:pt x="18669" y="16200"/>
                    </a:lnTo>
                    <a:lnTo>
                      <a:pt x="18697" y="16200"/>
                    </a:lnTo>
                    <a:lnTo>
                      <a:pt x="18728" y="16380"/>
                    </a:lnTo>
                    <a:lnTo>
                      <a:pt x="18729" y="16200"/>
                    </a:lnTo>
                    <a:lnTo>
                      <a:pt x="18741" y="16020"/>
                    </a:lnTo>
                    <a:lnTo>
                      <a:pt x="18832" y="16020"/>
                    </a:lnTo>
                    <a:lnTo>
                      <a:pt x="18861" y="16200"/>
                    </a:lnTo>
                    <a:lnTo>
                      <a:pt x="18861" y="16020"/>
                    </a:lnTo>
                    <a:lnTo>
                      <a:pt x="18846" y="16020"/>
                    </a:lnTo>
                    <a:lnTo>
                      <a:pt x="18846" y="15840"/>
                    </a:lnTo>
                    <a:lnTo>
                      <a:pt x="18861" y="15840"/>
                    </a:lnTo>
                    <a:lnTo>
                      <a:pt x="18886" y="15660"/>
                    </a:lnTo>
                    <a:lnTo>
                      <a:pt x="18953" y="15660"/>
                    </a:lnTo>
                    <a:lnTo>
                      <a:pt x="18994" y="15480"/>
                    </a:lnTo>
                    <a:lnTo>
                      <a:pt x="18964" y="15660"/>
                    </a:lnTo>
                    <a:lnTo>
                      <a:pt x="18939" y="15840"/>
                    </a:lnTo>
                    <a:lnTo>
                      <a:pt x="18919" y="15840"/>
                    </a:lnTo>
                    <a:lnTo>
                      <a:pt x="18906" y="16020"/>
                    </a:lnTo>
                    <a:lnTo>
                      <a:pt x="18891" y="16020"/>
                    </a:lnTo>
                    <a:lnTo>
                      <a:pt x="18906" y="16200"/>
                    </a:lnTo>
                    <a:lnTo>
                      <a:pt x="18994" y="16200"/>
                    </a:lnTo>
                    <a:lnTo>
                      <a:pt x="19009" y="16380"/>
                    </a:lnTo>
                    <a:lnTo>
                      <a:pt x="19039" y="16380"/>
                    </a:lnTo>
                    <a:lnTo>
                      <a:pt x="19024" y="16560"/>
                    </a:lnTo>
                    <a:lnTo>
                      <a:pt x="18994" y="16560"/>
                    </a:lnTo>
                    <a:lnTo>
                      <a:pt x="18994" y="16740"/>
                    </a:lnTo>
                    <a:lnTo>
                      <a:pt x="19024" y="16740"/>
                    </a:lnTo>
                    <a:lnTo>
                      <a:pt x="19068" y="16560"/>
                    </a:lnTo>
                    <a:lnTo>
                      <a:pt x="19083" y="16380"/>
                    </a:lnTo>
                    <a:lnTo>
                      <a:pt x="19098" y="16560"/>
                    </a:lnTo>
                    <a:lnTo>
                      <a:pt x="19157" y="16560"/>
                    </a:lnTo>
                    <a:lnTo>
                      <a:pt x="19187" y="16740"/>
                    </a:lnTo>
                    <a:lnTo>
                      <a:pt x="19202" y="16740"/>
                    </a:lnTo>
                    <a:lnTo>
                      <a:pt x="19202" y="16560"/>
                    </a:lnTo>
                    <a:lnTo>
                      <a:pt x="19216" y="16560"/>
                    </a:lnTo>
                    <a:lnTo>
                      <a:pt x="19216" y="16380"/>
                    </a:lnTo>
                    <a:lnTo>
                      <a:pt x="19276" y="16380"/>
                    </a:lnTo>
                    <a:lnTo>
                      <a:pt x="19290" y="16560"/>
                    </a:lnTo>
                    <a:lnTo>
                      <a:pt x="19290" y="3240"/>
                    </a:lnTo>
                    <a:lnTo>
                      <a:pt x="19257" y="3240"/>
                    </a:lnTo>
                    <a:lnTo>
                      <a:pt x="19191" y="3420"/>
                    </a:lnTo>
                    <a:lnTo>
                      <a:pt x="19142" y="3420"/>
                    </a:lnTo>
                    <a:lnTo>
                      <a:pt x="19113" y="3240"/>
                    </a:lnTo>
                    <a:lnTo>
                      <a:pt x="19054" y="3240"/>
                    </a:lnTo>
                    <a:lnTo>
                      <a:pt x="19054" y="16200"/>
                    </a:lnTo>
                    <a:lnTo>
                      <a:pt x="19039" y="16200"/>
                    </a:lnTo>
                    <a:lnTo>
                      <a:pt x="19054" y="16020"/>
                    </a:lnTo>
                    <a:lnTo>
                      <a:pt x="19054" y="3240"/>
                    </a:lnTo>
                    <a:lnTo>
                      <a:pt x="18991" y="3240"/>
                    </a:lnTo>
                    <a:lnTo>
                      <a:pt x="18835" y="3060"/>
                    </a:lnTo>
                    <a:lnTo>
                      <a:pt x="18758" y="3060"/>
                    </a:lnTo>
                    <a:lnTo>
                      <a:pt x="18724" y="2880"/>
                    </a:lnTo>
                    <a:lnTo>
                      <a:pt x="18687" y="2700"/>
                    </a:lnTo>
                    <a:lnTo>
                      <a:pt x="18645" y="2700"/>
                    </a:lnTo>
                    <a:lnTo>
                      <a:pt x="18595" y="2520"/>
                    </a:lnTo>
                    <a:lnTo>
                      <a:pt x="18500" y="2520"/>
                    </a:lnTo>
                    <a:lnTo>
                      <a:pt x="18439" y="2700"/>
                    </a:lnTo>
                    <a:lnTo>
                      <a:pt x="18432" y="2700"/>
                    </a:lnTo>
                    <a:lnTo>
                      <a:pt x="18432" y="17100"/>
                    </a:lnTo>
                    <a:lnTo>
                      <a:pt x="18417" y="17100"/>
                    </a:lnTo>
                    <a:lnTo>
                      <a:pt x="18417" y="16920"/>
                    </a:lnTo>
                    <a:lnTo>
                      <a:pt x="18402" y="16920"/>
                    </a:lnTo>
                    <a:lnTo>
                      <a:pt x="18402" y="17100"/>
                    </a:lnTo>
                    <a:lnTo>
                      <a:pt x="18373" y="17100"/>
                    </a:lnTo>
                    <a:lnTo>
                      <a:pt x="18373" y="17640"/>
                    </a:lnTo>
                    <a:lnTo>
                      <a:pt x="18330" y="17640"/>
                    </a:lnTo>
                    <a:lnTo>
                      <a:pt x="18297" y="17820"/>
                    </a:lnTo>
                    <a:lnTo>
                      <a:pt x="18284" y="18000"/>
                    </a:lnTo>
                    <a:lnTo>
                      <a:pt x="18343" y="18000"/>
                    </a:lnTo>
                    <a:lnTo>
                      <a:pt x="18328" y="18180"/>
                    </a:lnTo>
                    <a:lnTo>
                      <a:pt x="18299" y="18180"/>
                    </a:lnTo>
                    <a:lnTo>
                      <a:pt x="18284" y="18000"/>
                    </a:lnTo>
                    <a:lnTo>
                      <a:pt x="18254" y="18000"/>
                    </a:lnTo>
                    <a:lnTo>
                      <a:pt x="18225" y="18180"/>
                    </a:lnTo>
                    <a:lnTo>
                      <a:pt x="18210" y="18360"/>
                    </a:lnTo>
                    <a:lnTo>
                      <a:pt x="18239" y="18360"/>
                    </a:lnTo>
                    <a:lnTo>
                      <a:pt x="18225" y="18540"/>
                    </a:lnTo>
                    <a:lnTo>
                      <a:pt x="18180" y="18540"/>
                    </a:lnTo>
                    <a:lnTo>
                      <a:pt x="18165" y="18360"/>
                    </a:lnTo>
                    <a:lnTo>
                      <a:pt x="18106" y="18360"/>
                    </a:lnTo>
                    <a:lnTo>
                      <a:pt x="18091" y="18180"/>
                    </a:lnTo>
                    <a:lnTo>
                      <a:pt x="18091" y="18360"/>
                    </a:lnTo>
                    <a:lnTo>
                      <a:pt x="18047" y="18360"/>
                    </a:lnTo>
                    <a:lnTo>
                      <a:pt x="18062" y="18180"/>
                    </a:lnTo>
                    <a:lnTo>
                      <a:pt x="18121" y="18180"/>
                    </a:lnTo>
                    <a:lnTo>
                      <a:pt x="18136" y="18360"/>
                    </a:lnTo>
                    <a:lnTo>
                      <a:pt x="18136" y="18180"/>
                    </a:lnTo>
                    <a:lnTo>
                      <a:pt x="18151" y="18180"/>
                    </a:lnTo>
                    <a:lnTo>
                      <a:pt x="18151" y="18000"/>
                    </a:lnTo>
                    <a:lnTo>
                      <a:pt x="18180" y="18000"/>
                    </a:lnTo>
                    <a:lnTo>
                      <a:pt x="18195" y="18180"/>
                    </a:lnTo>
                    <a:lnTo>
                      <a:pt x="18210" y="18180"/>
                    </a:lnTo>
                    <a:lnTo>
                      <a:pt x="18210" y="18000"/>
                    </a:lnTo>
                    <a:lnTo>
                      <a:pt x="18225" y="18000"/>
                    </a:lnTo>
                    <a:lnTo>
                      <a:pt x="18225" y="17820"/>
                    </a:lnTo>
                    <a:lnTo>
                      <a:pt x="18210" y="17820"/>
                    </a:lnTo>
                    <a:lnTo>
                      <a:pt x="18210" y="17640"/>
                    </a:lnTo>
                    <a:lnTo>
                      <a:pt x="18225" y="17460"/>
                    </a:lnTo>
                    <a:lnTo>
                      <a:pt x="18239" y="17460"/>
                    </a:lnTo>
                    <a:lnTo>
                      <a:pt x="18239" y="17640"/>
                    </a:lnTo>
                    <a:lnTo>
                      <a:pt x="18284" y="17640"/>
                    </a:lnTo>
                    <a:lnTo>
                      <a:pt x="18328" y="17460"/>
                    </a:lnTo>
                    <a:lnTo>
                      <a:pt x="18373" y="17460"/>
                    </a:lnTo>
                    <a:lnTo>
                      <a:pt x="18373" y="17100"/>
                    </a:lnTo>
                    <a:lnTo>
                      <a:pt x="18371" y="17100"/>
                    </a:lnTo>
                    <a:lnTo>
                      <a:pt x="18315" y="17280"/>
                    </a:lnTo>
                    <a:lnTo>
                      <a:pt x="18284" y="17280"/>
                    </a:lnTo>
                    <a:lnTo>
                      <a:pt x="18304" y="17100"/>
                    </a:lnTo>
                    <a:lnTo>
                      <a:pt x="18321" y="16920"/>
                    </a:lnTo>
                    <a:lnTo>
                      <a:pt x="18338" y="16920"/>
                    </a:lnTo>
                    <a:lnTo>
                      <a:pt x="18358" y="16740"/>
                    </a:lnTo>
                    <a:lnTo>
                      <a:pt x="18417" y="16920"/>
                    </a:lnTo>
                    <a:lnTo>
                      <a:pt x="18432" y="16920"/>
                    </a:lnTo>
                    <a:lnTo>
                      <a:pt x="18432" y="2700"/>
                    </a:lnTo>
                    <a:lnTo>
                      <a:pt x="18417" y="2700"/>
                    </a:lnTo>
                    <a:lnTo>
                      <a:pt x="18417" y="15840"/>
                    </a:lnTo>
                    <a:lnTo>
                      <a:pt x="18373" y="15840"/>
                    </a:lnTo>
                    <a:lnTo>
                      <a:pt x="18387" y="15660"/>
                    </a:lnTo>
                    <a:lnTo>
                      <a:pt x="18150" y="15660"/>
                    </a:lnTo>
                    <a:lnTo>
                      <a:pt x="18136" y="15601"/>
                    </a:lnTo>
                    <a:lnTo>
                      <a:pt x="18136" y="16020"/>
                    </a:lnTo>
                    <a:lnTo>
                      <a:pt x="18121" y="16200"/>
                    </a:lnTo>
                    <a:lnTo>
                      <a:pt x="18121" y="16020"/>
                    </a:lnTo>
                    <a:lnTo>
                      <a:pt x="18136" y="16020"/>
                    </a:lnTo>
                    <a:lnTo>
                      <a:pt x="18136" y="15601"/>
                    </a:lnTo>
                    <a:lnTo>
                      <a:pt x="18106" y="15480"/>
                    </a:lnTo>
                    <a:lnTo>
                      <a:pt x="18076" y="15480"/>
                    </a:lnTo>
                    <a:lnTo>
                      <a:pt x="18091" y="15660"/>
                    </a:lnTo>
                    <a:lnTo>
                      <a:pt x="18078" y="15660"/>
                    </a:lnTo>
                    <a:lnTo>
                      <a:pt x="18076" y="15648"/>
                    </a:lnTo>
                    <a:lnTo>
                      <a:pt x="18076" y="16740"/>
                    </a:lnTo>
                    <a:lnTo>
                      <a:pt x="18062" y="16740"/>
                    </a:lnTo>
                    <a:lnTo>
                      <a:pt x="18062" y="16560"/>
                    </a:lnTo>
                    <a:lnTo>
                      <a:pt x="18076" y="16560"/>
                    </a:lnTo>
                    <a:lnTo>
                      <a:pt x="18076" y="15648"/>
                    </a:lnTo>
                    <a:lnTo>
                      <a:pt x="18060" y="15480"/>
                    </a:lnTo>
                    <a:lnTo>
                      <a:pt x="18062" y="15480"/>
                    </a:lnTo>
                    <a:lnTo>
                      <a:pt x="18032" y="15300"/>
                    </a:lnTo>
                    <a:lnTo>
                      <a:pt x="18032" y="17460"/>
                    </a:lnTo>
                    <a:lnTo>
                      <a:pt x="18002" y="17280"/>
                    </a:lnTo>
                    <a:lnTo>
                      <a:pt x="18017" y="17280"/>
                    </a:lnTo>
                    <a:lnTo>
                      <a:pt x="18032" y="17460"/>
                    </a:lnTo>
                    <a:lnTo>
                      <a:pt x="18032" y="15300"/>
                    </a:lnTo>
                    <a:lnTo>
                      <a:pt x="18323" y="15300"/>
                    </a:lnTo>
                    <a:lnTo>
                      <a:pt x="18417" y="15660"/>
                    </a:lnTo>
                    <a:lnTo>
                      <a:pt x="18417" y="2700"/>
                    </a:lnTo>
                    <a:lnTo>
                      <a:pt x="18343" y="2700"/>
                    </a:lnTo>
                    <a:lnTo>
                      <a:pt x="18313" y="2340"/>
                    </a:lnTo>
                    <a:lnTo>
                      <a:pt x="18299" y="2340"/>
                    </a:lnTo>
                    <a:lnTo>
                      <a:pt x="18299" y="2160"/>
                    </a:lnTo>
                    <a:lnTo>
                      <a:pt x="18284" y="2160"/>
                    </a:lnTo>
                    <a:lnTo>
                      <a:pt x="18231" y="2340"/>
                    </a:lnTo>
                    <a:lnTo>
                      <a:pt x="18130" y="2700"/>
                    </a:lnTo>
                    <a:lnTo>
                      <a:pt x="18076" y="2880"/>
                    </a:lnTo>
                    <a:lnTo>
                      <a:pt x="18055" y="2700"/>
                    </a:lnTo>
                    <a:lnTo>
                      <a:pt x="18034" y="2520"/>
                    </a:lnTo>
                    <a:lnTo>
                      <a:pt x="18017" y="2352"/>
                    </a:lnTo>
                    <a:lnTo>
                      <a:pt x="18017" y="16740"/>
                    </a:lnTo>
                    <a:lnTo>
                      <a:pt x="18008" y="16920"/>
                    </a:lnTo>
                    <a:lnTo>
                      <a:pt x="17996" y="17100"/>
                    </a:lnTo>
                    <a:lnTo>
                      <a:pt x="17971" y="17100"/>
                    </a:lnTo>
                    <a:lnTo>
                      <a:pt x="17988" y="16920"/>
                    </a:lnTo>
                    <a:lnTo>
                      <a:pt x="18004" y="16920"/>
                    </a:lnTo>
                    <a:lnTo>
                      <a:pt x="18017" y="16740"/>
                    </a:lnTo>
                    <a:lnTo>
                      <a:pt x="18017" y="15300"/>
                    </a:lnTo>
                    <a:lnTo>
                      <a:pt x="18002" y="15480"/>
                    </a:lnTo>
                    <a:lnTo>
                      <a:pt x="17958" y="15480"/>
                    </a:lnTo>
                    <a:lnTo>
                      <a:pt x="17958" y="17280"/>
                    </a:lnTo>
                    <a:lnTo>
                      <a:pt x="17914" y="17280"/>
                    </a:lnTo>
                    <a:lnTo>
                      <a:pt x="17914" y="17100"/>
                    </a:lnTo>
                    <a:lnTo>
                      <a:pt x="17847" y="17100"/>
                    </a:lnTo>
                    <a:lnTo>
                      <a:pt x="17825" y="16920"/>
                    </a:lnTo>
                    <a:lnTo>
                      <a:pt x="17823" y="16920"/>
                    </a:lnTo>
                    <a:lnTo>
                      <a:pt x="17823" y="17640"/>
                    </a:lnTo>
                    <a:lnTo>
                      <a:pt x="17810" y="17640"/>
                    </a:lnTo>
                    <a:lnTo>
                      <a:pt x="17810" y="19620"/>
                    </a:lnTo>
                    <a:lnTo>
                      <a:pt x="17780" y="19620"/>
                    </a:lnTo>
                    <a:lnTo>
                      <a:pt x="17780" y="19440"/>
                    </a:lnTo>
                    <a:lnTo>
                      <a:pt x="17810" y="19440"/>
                    </a:lnTo>
                    <a:lnTo>
                      <a:pt x="17810" y="17640"/>
                    </a:lnTo>
                    <a:lnTo>
                      <a:pt x="17748" y="17640"/>
                    </a:lnTo>
                    <a:lnTo>
                      <a:pt x="17743" y="17460"/>
                    </a:lnTo>
                    <a:lnTo>
                      <a:pt x="17738" y="17280"/>
                    </a:lnTo>
                    <a:lnTo>
                      <a:pt x="17767" y="17280"/>
                    </a:lnTo>
                    <a:lnTo>
                      <a:pt x="17823" y="17640"/>
                    </a:lnTo>
                    <a:lnTo>
                      <a:pt x="17823" y="16920"/>
                    </a:lnTo>
                    <a:lnTo>
                      <a:pt x="17803" y="16920"/>
                    </a:lnTo>
                    <a:lnTo>
                      <a:pt x="17780" y="17100"/>
                    </a:lnTo>
                    <a:lnTo>
                      <a:pt x="17736" y="17100"/>
                    </a:lnTo>
                    <a:lnTo>
                      <a:pt x="17716" y="17280"/>
                    </a:lnTo>
                    <a:lnTo>
                      <a:pt x="17682" y="17280"/>
                    </a:lnTo>
                    <a:lnTo>
                      <a:pt x="17677" y="17326"/>
                    </a:lnTo>
                    <a:lnTo>
                      <a:pt x="17677" y="19980"/>
                    </a:lnTo>
                    <a:lnTo>
                      <a:pt x="17662" y="20160"/>
                    </a:lnTo>
                    <a:lnTo>
                      <a:pt x="17648" y="20160"/>
                    </a:lnTo>
                    <a:lnTo>
                      <a:pt x="17630" y="19980"/>
                    </a:lnTo>
                    <a:lnTo>
                      <a:pt x="17610" y="19980"/>
                    </a:lnTo>
                    <a:lnTo>
                      <a:pt x="17588" y="19800"/>
                    </a:lnTo>
                    <a:lnTo>
                      <a:pt x="17538" y="19800"/>
                    </a:lnTo>
                    <a:lnTo>
                      <a:pt x="17593" y="19620"/>
                    </a:lnTo>
                    <a:lnTo>
                      <a:pt x="17618" y="19440"/>
                    </a:lnTo>
                    <a:lnTo>
                      <a:pt x="17618" y="19620"/>
                    </a:lnTo>
                    <a:lnTo>
                      <a:pt x="17632" y="19440"/>
                    </a:lnTo>
                    <a:lnTo>
                      <a:pt x="17647" y="19440"/>
                    </a:lnTo>
                    <a:lnTo>
                      <a:pt x="17662" y="19620"/>
                    </a:lnTo>
                    <a:lnTo>
                      <a:pt x="17662" y="19800"/>
                    </a:lnTo>
                    <a:lnTo>
                      <a:pt x="17677" y="19800"/>
                    </a:lnTo>
                    <a:lnTo>
                      <a:pt x="17677" y="17326"/>
                    </a:lnTo>
                    <a:lnTo>
                      <a:pt x="17662" y="17460"/>
                    </a:lnTo>
                    <a:lnTo>
                      <a:pt x="17647" y="17280"/>
                    </a:lnTo>
                    <a:lnTo>
                      <a:pt x="17638" y="17460"/>
                    </a:lnTo>
                    <a:lnTo>
                      <a:pt x="17626" y="17640"/>
                    </a:lnTo>
                    <a:lnTo>
                      <a:pt x="17618" y="17812"/>
                    </a:lnTo>
                    <a:lnTo>
                      <a:pt x="17618" y="18000"/>
                    </a:lnTo>
                    <a:lnTo>
                      <a:pt x="17551" y="18000"/>
                    </a:lnTo>
                    <a:lnTo>
                      <a:pt x="17507" y="18180"/>
                    </a:lnTo>
                    <a:lnTo>
                      <a:pt x="17455" y="18180"/>
                    </a:lnTo>
                    <a:lnTo>
                      <a:pt x="17477" y="18000"/>
                    </a:lnTo>
                    <a:lnTo>
                      <a:pt x="17464" y="18000"/>
                    </a:lnTo>
                    <a:lnTo>
                      <a:pt x="17440" y="17865"/>
                    </a:lnTo>
                    <a:lnTo>
                      <a:pt x="17440" y="18360"/>
                    </a:lnTo>
                    <a:lnTo>
                      <a:pt x="17410" y="18180"/>
                    </a:lnTo>
                    <a:lnTo>
                      <a:pt x="17440" y="18180"/>
                    </a:lnTo>
                    <a:lnTo>
                      <a:pt x="17440" y="17865"/>
                    </a:lnTo>
                    <a:lnTo>
                      <a:pt x="17432" y="17820"/>
                    </a:lnTo>
                    <a:lnTo>
                      <a:pt x="17395" y="17820"/>
                    </a:lnTo>
                    <a:lnTo>
                      <a:pt x="17395" y="18000"/>
                    </a:lnTo>
                    <a:lnTo>
                      <a:pt x="17349" y="18000"/>
                    </a:lnTo>
                    <a:lnTo>
                      <a:pt x="17339" y="18360"/>
                    </a:lnTo>
                    <a:lnTo>
                      <a:pt x="17327" y="18360"/>
                    </a:lnTo>
                    <a:lnTo>
                      <a:pt x="17315" y="18180"/>
                    </a:lnTo>
                    <a:lnTo>
                      <a:pt x="17307" y="18000"/>
                    </a:lnTo>
                    <a:lnTo>
                      <a:pt x="17277" y="18000"/>
                    </a:lnTo>
                    <a:lnTo>
                      <a:pt x="17277" y="17820"/>
                    </a:lnTo>
                    <a:lnTo>
                      <a:pt x="17262" y="17820"/>
                    </a:lnTo>
                    <a:lnTo>
                      <a:pt x="17262" y="17640"/>
                    </a:lnTo>
                    <a:lnTo>
                      <a:pt x="17260" y="17640"/>
                    </a:lnTo>
                    <a:lnTo>
                      <a:pt x="17256" y="17460"/>
                    </a:lnTo>
                    <a:lnTo>
                      <a:pt x="17247" y="17280"/>
                    </a:lnTo>
                    <a:lnTo>
                      <a:pt x="17279" y="17100"/>
                    </a:lnTo>
                    <a:lnTo>
                      <a:pt x="17308" y="17100"/>
                    </a:lnTo>
                    <a:lnTo>
                      <a:pt x="17341" y="16920"/>
                    </a:lnTo>
                    <a:lnTo>
                      <a:pt x="17381" y="16560"/>
                    </a:lnTo>
                    <a:lnTo>
                      <a:pt x="17399" y="16560"/>
                    </a:lnTo>
                    <a:lnTo>
                      <a:pt x="17429" y="16740"/>
                    </a:lnTo>
                    <a:lnTo>
                      <a:pt x="17588" y="16740"/>
                    </a:lnTo>
                    <a:lnTo>
                      <a:pt x="17603" y="16920"/>
                    </a:lnTo>
                    <a:lnTo>
                      <a:pt x="17603" y="16740"/>
                    </a:lnTo>
                    <a:lnTo>
                      <a:pt x="17647" y="16740"/>
                    </a:lnTo>
                    <a:lnTo>
                      <a:pt x="17647" y="16920"/>
                    </a:lnTo>
                    <a:lnTo>
                      <a:pt x="17689" y="16920"/>
                    </a:lnTo>
                    <a:lnTo>
                      <a:pt x="17768" y="16740"/>
                    </a:lnTo>
                    <a:lnTo>
                      <a:pt x="17795" y="16740"/>
                    </a:lnTo>
                    <a:lnTo>
                      <a:pt x="17795" y="16560"/>
                    </a:lnTo>
                    <a:lnTo>
                      <a:pt x="17810" y="16560"/>
                    </a:lnTo>
                    <a:lnTo>
                      <a:pt x="17825" y="16740"/>
                    </a:lnTo>
                    <a:lnTo>
                      <a:pt x="17810" y="16740"/>
                    </a:lnTo>
                    <a:lnTo>
                      <a:pt x="17825" y="16920"/>
                    </a:lnTo>
                    <a:lnTo>
                      <a:pt x="17840" y="16920"/>
                    </a:lnTo>
                    <a:lnTo>
                      <a:pt x="17854" y="16740"/>
                    </a:lnTo>
                    <a:lnTo>
                      <a:pt x="17869" y="16740"/>
                    </a:lnTo>
                    <a:lnTo>
                      <a:pt x="17914" y="17100"/>
                    </a:lnTo>
                    <a:lnTo>
                      <a:pt x="17958" y="17100"/>
                    </a:lnTo>
                    <a:lnTo>
                      <a:pt x="17958" y="15480"/>
                    </a:lnTo>
                    <a:lnTo>
                      <a:pt x="17943" y="15480"/>
                    </a:lnTo>
                    <a:lnTo>
                      <a:pt x="17943" y="15120"/>
                    </a:lnTo>
                    <a:lnTo>
                      <a:pt x="17973" y="15300"/>
                    </a:lnTo>
                    <a:lnTo>
                      <a:pt x="18017" y="15300"/>
                    </a:lnTo>
                    <a:lnTo>
                      <a:pt x="18017" y="2352"/>
                    </a:lnTo>
                    <a:lnTo>
                      <a:pt x="18016" y="2340"/>
                    </a:lnTo>
                    <a:lnTo>
                      <a:pt x="18002" y="2160"/>
                    </a:lnTo>
                    <a:lnTo>
                      <a:pt x="17928" y="2160"/>
                    </a:lnTo>
                    <a:lnTo>
                      <a:pt x="17928" y="15120"/>
                    </a:lnTo>
                    <a:lnTo>
                      <a:pt x="17909" y="15300"/>
                    </a:lnTo>
                    <a:lnTo>
                      <a:pt x="17874" y="15300"/>
                    </a:lnTo>
                    <a:lnTo>
                      <a:pt x="17854" y="15480"/>
                    </a:lnTo>
                    <a:lnTo>
                      <a:pt x="17854" y="15300"/>
                    </a:lnTo>
                    <a:lnTo>
                      <a:pt x="17884" y="15120"/>
                    </a:lnTo>
                    <a:lnTo>
                      <a:pt x="17928" y="15120"/>
                    </a:lnTo>
                    <a:lnTo>
                      <a:pt x="17928" y="2160"/>
                    </a:lnTo>
                    <a:lnTo>
                      <a:pt x="17882" y="2160"/>
                    </a:lnTo>
                    <a:lnTo>
                      <a:pt x="17859" y="2340"/>
                    </a:lnTo>
                    <a:lnTo>
                      <a:pt x="17840" y="2520"/>
                    </a:lnTo>
                    <a:lnTo>
                      <a:pt x="17604" y="2520"/>
                    </a:lnTo>
                    <a:lnTo>
                      <a:pt x="17529" y="2340"/>
                    </a:lnTo>
                    <a:lnTo>
                      <a:pt x="17440" y="1980"/>
                    </a:lnTo>
                    <a:lnTo>
                      <a:pt x="17425" y="1800"/>
                    </a:lnTo>
                    <a:lnTo>
                      <a:pt x="17410" y="1980"/>
                    </a:lnTo>
                    <a:lnTo>
                      <a:pt x="17336" y="1980"/>
                    </a:lnTo>
                    <a:lnTo>
                      <a:pt x="17336" y="16200"/>
                    </a:lnTo>
                    <a:lnTo>
                      <a:pt x="17303" y="16380"/>
                    </a:lnTo>
                    <a:lnTo>
                      <a:pt x="17268" y="16560"/>
                    </a:lnTo>
                    <a:lnTo>
                      <a:pt x="17230" y="16740"/>
                    </a:lnTo>
                    <a:lnTo>
                      <a:pt x="17188" y="16920"/>
                    </a:lnTo>
                    <a:lnTo>
                      <a:pt x="17224" y="16740"/>
                    </a:lnTo>
                    <a:lnTo>
                      <a:pt x="17262" y="16560"/>
                    </a:lnTo>
                    <a:lnTo>
                      <a:pt x="17301" y="16380"/>
                    </a:lnTo>
                    <a:lnTo>
                      <a:pt x="17336" y="16200"/>
                    </a:lnTo>
                    <a:lnTo>
                      <a:pt x="17336" y="1980"/>
                    </a:lnTo>
                    <a:lnTo>
                      <a:pt x="17277" y="1980"/>
                    </a:lnTo>
                    <a:lnTo>
                      <a:pt x="17262" y="2160"/>
                    </a:lnTo>
                    <a:lnTo>
                      <a:pt x="17218" y="2160"/>
                    </a:lnTo>
                    <a:lnTo>
                      <a:pt x="17233" y="1980"/>
                    </a:lnTo>
                    <a:lnTo>
                      <a:pt x="17173" y="1980"/>
                    </a:lnTo>
                    <a:lnTo>
                      <a:pt x="17173" y="15660"/>
                    </a:lnTo>
                    <a:lnTo>
                      <a:pt x="17159" y="15660"/>
                    </a:lnTo>
                    <a:lnTo>
                      <a:pt x="17159" y="15840"/>
                    </a:lnTo>
                    <a:lnTo>
                      <a:pt x="17144" y="16020"/>
                    </a:lnTo>
                    <a:lnTo>
                      <a:pt x="17144" y="16200"/>
                    </a:lnTo>
                    <a:lnTo>
                      <a:pt x="17129" y="16200"/>
                    </a:lnTo>
                    <a:lnTo>
                      <a:pt x="17144" y="16020"/>
                    </a:lnTo>
                    <a:lnTo>
                      <a:pt x="17099" y="16020"/>
                    </a:lnTo>
                    <a:lnTo>
                      <a:pt x="17099" y="15840"/>
                    </a:lnTo>
                    <a:lnTo>
                      <a:pt x="17159" y="15840"/>
                    </a:lnTo>
                    <a:lnTo>
                      <a:pt x="17159" y="15660"/>
                    </a:lnTo>
                    <a:lnTo>
                      <a:pt x="17099" y="15660"/>
                    </a:lnTo>
                    <a:lnTo>
                      <a:pt x="17070" y="15480"/>
                    </a:lnTo>
                    <a:lnTo>
                      <a:pt x="17025" y="15480"/>
                    </a:lnTo>
                    <a:lnTo>
                      <a:pt x="17055" y="15300"/>
                    </a:lnTo>
                    <a:lnTo>
                      <a:pt x="17099" y="15300"/>
                    </a:lnTo>
                    <a:lnTo>
                      <a:pt x="17085" y="15480"/>
                    </a:lnTo>
                    <a:lnTo>
                      <a:pt x="17159" y="15480"/>
                    </a:lnTo>
                    <a:lnTo>
                      <a:pt x="17173" y="15660"/>
                    </a:lnTo>
                    <a:lnTo>
                      <a:pt x="17173" y="1980"/>
                    </a:lnTo>
                    <a:lnTo>
                      <a:pt x="17107" y="1980"/>
                    </a:lnTo>
                    <a:lnTo>
                      <a:pt x="17045" y="1800"/>
                    </a:lnTo>
                    <a:lnTo>
                      <a:pt x="16997" y="1800"/>
                    </a:lnTo>
                    <a:lnTo>
                      <a:pt x="16997" y="15657"/>
                    </a:lnTo>
                    <a:lnTo>
                      <a:pt x="16965" y="15300"/>
                    </a:lnTo>
                    <a:lnTo>
                      <a:pt x="16997" y="15657"/>
                    </a:lnTo>
                    <a:lnTo>
                      <a:pt x="16997" y="1800"/>
                    </a:lnTo>
                    <a:lnTo>
                      <a:pt x="16981" y="1800"/>
                    </a:lnTo>
                    <a:lnTo>
                      <a:pt x="16981" y="15120"/>
                    </a:lnTo>
                    <a:lnTo>
                      <a:pt x="16966" y="15120"/>
                    </a:lnTo>
                    <a:lnTo>
                      <a:pt x="16966" y="14940"/>
                    </a:lnTo>
                    <a:lnTo>
                      <a:pt x="16981" y="14940"/>
                    </a:lnTo>
                    <a:lnTo>
                      <a:pt x="16981" y="1800"/>
                    </a:lnTo>
                    <a:lnTo>
                      <a:pt x="16956" y="1800"/>
                    </a:lnTo>
                    <a:lnTo>
                      <a:pt x="16902" y="1620"/>
                    </a:lnTo>
                    <a:lnTo>
                      <a:pt x="16877" y="1440"/>
                    </a:lnTo>
                    <a:lnTo>
                      <a:pt x="16877" y="1620"/>
                    </a:lnTo>
                    <a:lnTo>
                      <a:pt x="16818" y="1620"/>
                    </a:lnTo>
                    <a:lnTo>
                      <a:pt x="16803" y="1800"/>
                    </a:lnTo>
                    <a:lnTo>
                      <a:pt x="16937" y="1800"/>
                    </a:lnTo>
                    <a:lnTo>
                      <a:pt x="16937" y="1980"/>
                    </a:lnTo>
                    <a:lnTo>
                      <a:pt x="16907" y="1980"/>
                    </a:lnTo>
                    <a:lnTo>
                      <a:pt x="16892" y="1800"/>
                    </a:lnTo>
                    <a:lnTo>
                      <a:pt x="16818" y="1950"/>
                    </a:lnTo>
                    <a:lnTo>
                      <a:pt x="16818" y="17640"/>
                    </a:lnTo>
                    <a:lnTo>
                      <a:pt x="16729" y="17640"/>
                    </a:lnTo>
                    <a:lnTo>
                      <a:pt x="16744" y="17820"/>
                    </a:lnTo>
                    <a:lnTo>
                      <a:pt x="16759" y="17820"/>
                    </a:lnTo>
                    <a:lnTo>
                      <a:pt x="16744" y="18000"/>
                    </a:lnTo>
                    <a:lnTo>
                      <a:pt x="16700" y="18000"/>
                    </a:lnTo>
                    <a:lnTo>
                      <a:pt x="16700" y="18540"/>
                    </a:lnTo>
                    <a:lnTo>
                      <a:pt x="16685" y="18540"/>
                    </a:lnTo>
                    <a:lnTo>
                      <a:pt x="16700" y="18360"/>
                    </a:lnTo>
                    <a:lnTo>
                      <a:pt x="16700" y="18000"/>
                    </a:lnTo>
                    <a:lnTo>
                      <a:pt x="16640" y="18000"/>
                    </a:lnTo>
                    <a:lnTo>
                      <a:pt x="16640" y="17820"/>
                    </a:lnTo>
                    <a:lnTo>
                      <a:pt x="16670" y="17820"/>
                    </a:lnTo>
                    <a:lnTo>
                      <a:pt x="16670" y="18000"/>
                    </a:lnTo>
                    <a:lnTo>
                      <a:pt x="16729" y="17640"/>
                    </a:lnTo>
                    <a:lnTo>
                      <a:pt x="16670" y="17640"/>
                    </a:lnTo>
                    <a:lnTo>
                      <a:pt x="16700" y="17280"/>
                    </a:lnTo>
                    <a:lnTo>
                      <a:pt x="16700" y="17100"/>
                    </a:lnTo>
                    <a:lnTo>
                      <a:pt x="16714" y="16920"/>
                    </a:lnTo>
                    <a:lnTo>
                      <a:pt x="16737" y="17100"/>
                    </a:lnTo>
                    <a:lnTo>
                      <a:pt x="16781" y="17280"/>
                    </a:lnTo>
                    <a:lnTo>
                      <a:pt x="16803" y="17280"/>
                    </a:lnTo>
                    <a:lnTo>
                      <a:pt x="16804" y="17249"/>
                    </a:lnTo>
                    <a:lnTo>
                      <a:pt x="16803" y="17460"/>
                    </a:lnTo>
                    <a:lnTo>
                      <a:pt x="16818" y="17640"/>
                    </a:lnTo>
                    <a:lnTo>
                      <a:pt x="16818" y="1950"/>
                    </a:lnTo>
                    <a:lnTo>
                      <a:pt x="16803" y="1980"/>
                    </a:lnTo>
                    <a:lnTo>
                      <a:pt x="16788" y="1980"/>
                    </a:lnTo>
                    <a:lnTo>
                      <a:pt x="16788" y="15660"/>
                    </a:lnTo>
                    <a:lnTo>
                      <a:pt x="16774" y="15660"/>
                    </a:lnTo>
                    <a:lnTo>
                      <a:pt x="16788" y="15840"/>
                    </a:lnTo>
                    <a:lnTo>
                      <a:pt x="16759" y="15840"/>
                    </a:lnTo>
                    <a:lnTo>
                      <a:pt x="16759" y="15660"/>
                    </a:lnTo>
                    <a:lnTo>
                      <a:pt x="16729" y="15660"/>
                    </a:lnTo>
                    <a:lnTo>
                      <a:pt x="16729" y="16740"/>
                    </a:lnTo>
                    <a:lnTo>
                      <a:pt x="16346" y="16740"/>
                    </a:lnTo>
                    <a:lnTo>
                      <a:pt x="16226" y="16560"/>
                    </a:lnTo>
                    <a:lnTo>
                      <a:pt x="16226" y="16380"/>
                    </a:lnTo>
                    <a:lnTo>
                      <a:pt x="16167" y="16380"/>
                    </a:lnTo>
                    <a:lnTo>
                      <a:pt x="16152" y="16560"/>
                    </a:lnTo>
                    <a:lnTo>
                      <a:pt x="16137" y="16560"/>
                    </a:lnTo>
                    <a:lnTo>
                      <a:pt x="16137" y="16020"/>
                    </a:lnTo>
                    <a:lnTo>
                      <a:pt x="16152" y="16200"/>
                    </a:lnTo>
                    <a:lnTo>
                      <a:pt x="16241" y="16200"/>
                    </a:lnTo>
                    <a:lnTo>
                      <a:pt x="16226" y="16020"/>
                    </a:lnTo>
                    <a:lnTo>
                      <a:pt x="16211" y="16020"/>
                    </a:lnTo>
                    <a:lnTo>
                      <a:pt x="16241" y="15660"/>
                    </a:lnTo>
                    <a:lnTo>
                      <a:pt x="16256" y="15660"/>
                    </a:lnTo>
                    <a:lnTo>
                      <a:pt x="16270" y="15840"/>
                    </a:lnTo>
                    <a:lnTo>
                      <a:pt x="16273" y="15660"/>
                    </a:lnTo>
                    <a:lnTo>
                      <a:pt x="16283" y="15480"/>
                    </a:lnTo>
                    <a:lnTo>
                      <a:pt x="16285" y="15300"/>
                    </a:lnTo>
                    <a:lnTo>
                      <a:pt x="16256" y="15300"/>
                    </a:lnTo>
                    <a:lnTo>
                      <a:pt x="16226" y="15480"/>
                    </a:lnTo>
                    <a:lnTo>
                      <a:pt x="16196" y="15480"/>
                    </a:lnTo>
                    <a:lnTo>
                      <a:pt x="16182" y="15300"/>
                    </a:lnTo>
                    <a:lnTo>
                      <a:pt x="16182" y="15480"/>
                    </a:lnTo>
                    <a:lnTo>
                      <a:pt x="16122" y="15480"/>
                    </a:lnTo>
                    <a:lnTo>
                      <a:pt x="16122" y="15300"/>
                    </a:lnTo>
                    <a:lnTo>
                      <a:pt x="16107" y="15300"/>
                    </a:lnTo>
                    <a:lnTo>
                      <a:pt x="16093" y="15480"/>
                    </a:lnTo>
                    <a:lnTo>
                      <a:pt x="16078" y="15480"/>
                    </a:lnTo>
                    <a:lnTo>
                      <a:pt x="16078" y="16200"/>
                    </a:lnTo>
                    <a:lnTo>
                      <a:pt x="16063" y="16200"/>
                    </a:lnTo>
                    <a:lnTo>
                      <a:pt x="16063" y="16380"/>
                    </a:lnTo>
                    <a:lnTo>
                      <a:pt x="16033" y="16380"/>
                    </a:lnTo>
                    <a:lnTo>
                      <a:pt x="16033" y="16740"/>
                    </a:lnTo>
                    <a:lnTo>
                      <a:pt x="15959" y="16740"/>
                    </a:lnTo>
                    <a:lnTo>
                      <a:pt x="15959" y="16560"/>
                    </a:lnTo>
                    <a:lnTo>
                      <a:pt x="15974" y="16560"/>
                    </a:lnTo>
                    <a:lnTo>
                      <a:pt x="15989" y="16740"/>
                    </a:lnTo>
                    <a:lnTo>
                      <a:pt x="15989" y="16560"/>
                    </a:lnTo>
                    <a:lnTo>
                      <a:pt x="15974" y="16380"/>
                    </a:lnTo>
                    <a:lnTo>
                      <a:pt x="15959" y="16380"/>
                    </a:lnTo>
                    <a:lnTo>
                      <a:pt x="15930" y="16200"/>
                    </a:lnTo>
                    <a:lnTo>
                      <a:pt x="15930" y="18540"/>
                    </a:lnTo>
                    <a:lnTo>
                      <a:pt x="15900" y="18540"/>
                    </a:lnTo>
                    <a:lnTo>
                      <a:pt x="15900" y="18360"/>
                    </a:lnTo>
                    <a:lnTo>
                      <a:pt x="15930" y="18360"/>
                    </a:lnTo>
                    <a:lnTo>
                      <a:pt x="15930" y="16200"/>
                    </a:lnTo>
                    <a:lnTo>
                      <a:pt x="15915" y="16200"/>
                    </a:lnTo>
                    <a:lnTo>
                      <a:pt x="15915" y="16560"/>
                    </a:lnTo>
                    <a:lnTo>
                      <a:pt x="15900" y="16740"/>
                    </a:lnTo>
                    <a:lnTo>
                      <a:pt x="15885" y="16740"/>
                    </a:lnTo>
                    <a:lnTo>
                      <a:pt x="15871" y="16920"/>
                    </a:lnTo>
                    <a:lnTo>
                      <a:pt x="15900" y="16920"/>
                    </a:lnTo>
                    <a:lnTo>
                      <a:pt x="15915" y="17100"/>
                    </a:lnTo>
                    <a:lnTo>
                      <a:pt x="15885" y="17100"/>
                    </a:lnTo>
                    <a:lnTo>
                      <a:pt x="15856" y="17280"/>
                    </a:lnTo>
                    <a:lnTo>
                      <a:pt x="15841" y="17280"/>
                    </a:lnTo>
                    <a:lnTo>
                      <a:pt x="15841" y="17100"/>
                    </a:lnTo>
                    <a:lnTo>
                      <a:pt x="15791" y="17100"/>
                    </a:lnTo>
                    <a:lnTo>
                      <a:pt x="15774" y="16920"/>
                    </a:lnTo>
                    <a:lnTo>
                      <a:pt x="15762" y="16920"/>
                    </a:lnTo>
                    <a:lnTo>
                      <a:pt x="15816" y="16740"/>
                    </a:lnTo>
                    <a:lnTo>
                      <a:pt x="15841" y="16740"/>
                    </a:lnTo>
                    <a:lnTo>
                      <a:pt x="15856" y="16560"/>
                    </a:lnTo>
                    <a:lnTo>
                      <a:pt x="15841" y="16560"/>
                    </a:lnTo>
                    <a:lnTo>
                      <a:pt x="15826" y="16380"/>
                    </a:lnTo>
                    <a:lnTo>
                      <a:pt x="15811" y="16380"/>
                    </a:lnTo>
                    <a:lnTo>
                      <a:pt x="15811" y="16560"/>
                    </a:lnTo>
                    <a:lnTo>
                      <a:pt x="15797" y="16560"/>
                    </a:lnTo>
                    <a:lnTo>
                      <a:pt x="15797" y="16380"/>
                    </a:lnTo>
                    <a:lnTo>
                      <a:pt x="15767" y="16380"/>
                    </a:lnTo>
                    <a:lnTo>
                      <a:pt x="15767" y="16560"/>
                    </a:lnTo>
                    <a:lnTo>
                      <a:pt x="15752" y="16740"/>
                    </a:lnTo>
                    <a:lnTo>
                      <a:pt x="15737" y="16740"/>
                    </a:lnTo>
                    <a:lnTo>
                      <a:pt x="15737" y="16560"/>
                    </a:lnTo>
                    <a:lnTo>
                      <a:pt x="15693" y="16560"/>
                    </a:lnTo>
                    <a:lnTo>
                      <a:pt x="15708" y="16740"/>
                    </a:lnTo>
                    <a:lnTo>
                      <a:pt x="15663" y="16740"/>
                    </a:lnTo>
                    <a:lnTo>
                      <a:pt x="15678" y="16560"/>
                    </a:lnTo>
                    <a:lnTo>
                      <a:pt x="15693" y="16560"/>
                    </a:lnTo>
                    <a:lnTo>
                      <a:pt x="15693" y="16380"/>
                    </a:lnTo>
                    <a:lnTo>
                      <a:pt x="15663" y="16380"/>
                    </a:lnTo>
                    <a:lnTo>
                      <a:pt x="15663" y="16560"/>
                    </a:lnTo>
                    <a:lnTo>
                      <a:pt x="15574" y="16560"/>
                    </a:lnTo>
                    <a:lnTo>
                      <a:pt x="15545" y="16740"/>
                    </a:lnTo>
                    <a:lnTo>
                      <a:pt x="15530" y="16740"/>
                    </a:lnTo>
                    <a:lnTo>
                      <a:pt x="15500" y="16560"/>
                    </a:lnTo>
                    <a:lnTo>
                      <a:pt x="15486" y="16560"/>
                    </a:lnTo>
                    <a:lnTo>
                      <a:pt x="15574" y="16380"/>
                    </a:lnTo>
                    <a:lnTo>
                      <a:pt x="15634" y="16380"/>
                    </a:lnTo>
                    <a:lnTo>
                      <a:pt x="15634" y="16200"/>
                    </a:lnTo>
                    <a:lnTo>
                      <a:pt x="15663" y="16200"/>
                    </a:lnTo>
                    <a:lnTo>
                      <a:pt x="15723" y="16380"/>
                    </a:lnTo>
                    <a:lnTo>
                      <a:pt x="15737" y="16380"/>
                    </a:lnTo>
                    <a:lnTo>
                      <a:pt x="15737" y="16200"/>
                    </a:lnTo>
                    <a:lnTo>
                      <a:pt x="15752" y="16200"/>
                    </a:lnTo>
                    <a:lnTo>
                      <a:pt x="15752" y="16020"/>
                    </a:lnTo>
                    <a:lnTo>
                      <a:pt x="15737" y="16020"/>
                    </a:lnTo>
                    <a:lnTo>
                      <a:pt x="15678" y="15840"/>
                    </a:lnTo>
                    <a:lnTo>
                      <a:pt x="15703" y="15840"/>
                    </a:lnTo>
                    <a:lnTo>
                      <a:pt x="15757" y="16020"/>
                    </a:lnTo>
                    <a:lnTo>
                      <a:pt x="15782" y="16020"/>
                    </a:lnTo>
                    <a:lnTo>
                      <a:pt x="15767" y="16200"/>
                    </a:lnTo>
                    <a:lnTo>
                      <a:pt x="15777" y="16200"/>
                    </a:lnTo>
                    <a:lnTo>
                      <a:pt x="15767" y="16243"/>
                    </a:lnTo>
                    <a:lnTo>
                      <a:pt x="15782" y="16243"/>
                    </a:lnTo>
                    <a:lnTo>
                      <a:pt x="15782" y="16200"/>
                    </a:lnTo>
                    <a:lnTo>
                      <a:pt x="15826" y="16200"/>
                    </a:lnTo>
                    <a:lnTo>
                      <a:pt x="15826" y="16380"/>
                    </a:lnTo>
                    <a:lnTo>
                      <a:pt x="15856" y="16380"/>
                    </a:lnTo>
                    <a:lnTo>
                      <a:pt x="15856" y="16560"/>
                    </a:lnTo>
                    <a:lnTo>
                      <a:pt x="15915" y="16560"/>
                    </a:lnTo>
                    <a:lnTo>
                      <a:pt x="15915" y="16200"/>
                    </a:lnTo>
                    <a:lnTo>
                      <a:pt x="16004" y="15840"/>
                    </a:lnTo>
                    <a:lnTo>
                      <a:pt x="16001" y="16020"/>
                    </a:lnTo>
                    <a:lnTo>
                      <a:pt x="15995" y="16200"/>
                    </a:lnTo>
                    <a:lnTo>
                      <a:pt x="15985" y="16200"/>
                    </a:lnTo>
                    <a:lnTo>
                      <a:pt x="15974" y="16380"/>
                    </a:lnTo>
                    <a:lnTo>
                      <a:pt x="16004" y="16380"/>
                    </a:lnTo>
                    <a:lnTo>
                      <a:pt x="16004" y="16560"/>
                    </a:lnTo>
                    <a:lnTo>
                      <a:pt x="16033" y="16560"/>
                    </a:lnTo>
                    <a:lnTo>
                      <a:pt x="16033" y="16380"/>
                    </a:lnTo>
                    <a:lnTo>
                      <a:pt x="16019" y="16380"/>
                    </a:lnTo>
                    <a:lnTo>
                      <a:pt x="16033" y="16200"/>
                    </a:lnTo>
                    <a:lnTo>
                      <a:pt x="16048" y="16200"/>
                    </a:lnTo>
                    <a:lnTo>
                      <a:pt x="16078" y="16020"/>
                    </a:lnTo>
                    <a:lnTo>
                      <a:pt x="16078" y="15480"/>
                    </a:lnTo>
                    <a:lnTo>
                      <a:pt x="16048" y="15480"/>
                    </a:lnTo>
                    <a:lnTo>
                      <a:pt x="16033" y="15300"/>
                    </a:lnTo>
                    <a:lnTo>
                      <a:pt x="16004" y="15300"/>
                    </a:lnTo>
                    <a:lnTo>
                      <a:pt x="16019" y="15120"/>
                    </a:lnTo>
                    <a:lnTo>
                      <a:pt x="16048" y="15120"/>
                    </a:lnTo>
                    <a:lnTo>
                      <a:pt x="16048" y="14940"/>
                    </a:lnTo>
                    <a:lnTo>
                      <a:pt x="15945" y="14940"/>
                    </a:lnTo>
                    <a:lnTo>
                      <a:pt x="15959" y="14760"/>
                    </a:lnTo>
                    <a:lnTo>
                      <a:pt x="15967" y="14760"/>
                    </a:lnTo>
                    <a:lnTo>
                      <a:pt x="15946" y="14580"/>
                    </a:lnTo>
                    <a:lnTo>
                      <a:pt x="15937" y="14580"/>
                    </a:lnTo>
                    <a:lnTo>
                      <a:pt x="15942" y="14752"/>
                    </a:lnTo>
                    <a:lnTo>
                      <a:pt x="15900" y="14625"/>
                    </a:lnTo>
                    <a:lnTo>
                      <a:pt x="15900" y="16380"/>
                    </a:lnTo>
                    <a:lnTo>
                      <a:pt x="15871" y="16380"/>
                    </a:lnTo>
                    <a:lnTo>
                      <a:pt x="15871" y="16200"/>
                    </a:lnTo>
                    <a:lnTo>
                      <a:pt x="15885" y="16200"/>
                    </a:lnTo>
                    <a:lnTo>
                      <a:pt x="15900" y="16380"/>
                    </a:lnTo>
                    <a:lnTo>
                      <a:pt x="15900" y="14625"/>
                    </a:lnTo>
                    <a:lnTo>
                      <a:pt x="15885" y="14580"/>
                    </a:lnTo>
                    <a:lnTo>
                      <a:pt x="15885" y="14400"/>
                    </a:lnTo>
                    <a:lnTo>
                      <a:pt x="15871" y="14400"/>
                    </a:lnTo>
                    <a:lnTo>
                      <a:pt x="15871" y="14760"/>
                    </a:lnTo>
                    <a:lnTo>
                      <a:pt x="15856" y="14580"/>
                    </a:lnTo>
                    <a:lnTo>
                      <a:pt x="15826" y="14580"/>
                    </a:lnTo>
                    <a:lnTo>
                      <a:pt x="15811" y="14400"/>
                    </a:lnTo>
                    <a:lnTo>
                      <a:pt x="15814" y="14400"/>
                    </a:lnTo>
                    <a:lnTo>
                      <a:pt x="15821" y="14220"/>
                    </a:lnTo>
                    <a:lnTo>
                      <a:pt x="15830" y="14220"/>
                    </a:lnTo>
                    <a:lnTo>
                      <a:pt x="15841" y="14040"/>
                    </a:lnTo>
                    <a:lnTo>
                      <a:pt x="15863" y="14220"/>
                    </a:lnTo>
                    <a:lnTo>
                      <a:pt x="15900" y="14220"/>
                    </a:lnTo>
                    <a:lnTo>
                      <a:pt x="15900" y="14040"/>
                    </a:lnTo>
                    <a:lnTo>
                      <a:pt x="15885" y="14040"/>
                    </a:lnTo>
                    <a:lnTo>
                      <a:pt x="15961" y="13860"/>
                    </a:lnTo>
                    <a:lnTo>
                      <a:pt x="16032" y="13860"/>
                    </a:lnTo>
                    <a:lnTo>
                      <a:pt x="16100" y="14040"/>
                    </a:lnTo>
                    <a:lnTo>
                      <a:pt x="16167" y="14220"/>
                    </a:lnTo>
                    <a:lnTo>
                      <a:pt x="16180" y="14220"/>
                    </a:lnTo>
                    <a:lnTo>
                      <a:pt x="16212" y="14580"/>
                    </a:lnTo>
                    <a:lnTo>
                      <a:pt x="16226" y="14760"/>
                    </a:lnTo>
                    <a:lnTo>
                      <a:pt x="16256" y="14760"/>
                    </a:lnTo>
                    <a:lnTo>
                      <a:pt x="16256" y="14940"/>
                    </a:lnTo>
                    <a:lnTo>
                      <a:pt x="16211" y="14940"/>
                    </a:lnTo>
                    <a:lnTo>
                      <a:pt x="16211" y="15120"/>
                    </a:lnTo>
                    <a:lnTo>
                      <a:pt x="16241" y="15300"/>
                    </a:lnTo>
                    <a:lnTo>
                      <a:pt x="16256" y="15300"/>
                    </a:lnTo>
                    <a:lnTo>
                      <a:pt x="16270" y="15120"/>
                    </a:lnTo>
                    <a:lnTo>
                      <a:pt x="16300" y="15120"/>
                    </a:lnTo>
                    <a:lnTo>
                      <a:pt x="16324" y="14940"/>
                    </a:lnTo>
                    <a:lnTo>
                      <a:pt x="16379" y="14760"/>
                    </a:lnTo>
                    <a:lnTo>
                      <a:pt x="16404" y="14580"/>
                    </a:lnTo>
                    <a:lnTo>
                      <a:pt x="16300" y="14580"/>
                    </a:lnTo>
                    <a:lnTo>
                      <a:pt x="16359" y="14400"/>
                    </a:lnTo>
                    <a:lnTo>
                      <a:pt x="16285" y="14400"/>
                    </a:lnTo>
                    <a:lnTo>
                      <a:pt x="16315" y="14220"/>
                    </a:lnTo>
                    <a:lnTo>
                      <a:pt x="16226" y="14220"/>
                    </a:lnTo>
                    <a:lnTo>
                      <a:pt x="16211" y="14040"/>
                    </a:lnTo>
                    <a:lnTo>
                      <a:pt x="16290" y="14040"/>
                    </a:lnTo>
                    <a:lnTo>
                      <a:pt x="16315" y="13860"/>
                    </a:lnTo>
                    <a:lnTo>
                      <a:pt x="16315" y="14220"/>
                    </a:lnTo>
                    <a:lnTo>
                      <a:pt x="16418" y="14220"/>
                    </a:lnTo>
                    <a:lnTo>
                      <a:pt x="16418" y="14400"/>
                    </a:lnTo>
                    <a:lnTo>
                      <a:pt x="16463" y="14400"/>
                    </a:lnTo>
                    <a:lnTo>
                      <a:pt x="16448" y="14580"/>
                    </a:lnTo>
                    <a:lnTo>
                      <a:pt x="16537" y="14580"/>
                    </a:lnTo>
                    <a:lnTo>
                      <a:pt x="16537" y="14760"/>
                    </a:lnTo>
                    <a:lnTo>
                      <a:pt x="16552" y="14940"/>
                    </a:lnTo>
                    <a:lnTo>
                      <a:pt x="16566" y="14940"/>
                    </a:lnTo>
                    <a:lnTo>
                      <a:pt x="16566" y="15120"/>
                    </a:lnTo>
                    <a:lnTo>
                      <a:pt x="16552" y="15300"/>
                    </a:lnTo>
                    <a:lnTo>
                      <a:pt x="16529" y="15300"/>
                    </a:lnTo>
                    <a:lnTo>
                      <a:pt x="16485" y="15120"/>
                    </a:lnTo>
                    <a:lnTo>
                      <a:pt x="16463" y="14940"/>
                    </a:lnTo>
                    <a:lnTo>
                      <a:pt x="16463" y="15120"/>
                    </a:lnTo>
                    <a:lnTo>
                      <a:pt x="16448" y="15120"/>
                    </a:lnTo>
                    <a:lnTo>
                      <a:pt x="16448" y="15300"/>
                    </a:lnTo>
                    <a:lnTo>
                      <a:pt x="16315" y="15120"/>
                    </a:lnTo>
                    <a:lnTo>
                      <a:pt x="16300" y="15300"/>
                    </a:lnTo>
                    <a:lnTo>
                      <a:pt x="16315" y="15300"/>
                    </a:lnTo>
                    <a:lnTo>
                      <a:pt x="16330" y="15480"/>
                    </a:lnTo>
                    <a:lnTo>
                      <a:pt x="16344" y="15480"/>
                    </a:lnTo>
                    <a:lnTo>
                      <a:pt x="16344" y="15300"/>
                    </a:lnTo>
                    <a:lnTo>
                      <a:pt x="16359" y="15300"/>
                    </a:lnTo>
                    <a:lnTo>
                      <a:pt x="16359" y="15480"/>
                    </a:lnTo>
                    <a:lnTo>
                      <a:pt x="16398" y="15480"/>
                    </a:lnTo>
                    <a:lnTo>
                      <a:pt x="16426" y="15660"/>
                    </a:lnTo>
                    <a:lnTo>
                      <a:pt x="16492" y="15660"/>
                    </a:lnTo>
                    <a:lnTo>
                      <a:pt x="16478" y="15480"/>
                    </a:lnTo>
                    <a:lnTo>
                      <a:pt x="16522" y="15480"/>
                    </a:lnTo>
                    <a:lnTo>
                      <a:pt x="16507" y="15660"/>
                    </a:lnTo>
                    <a:lnTo>
                      <a:pt x="16685" y="16020"/>
                    </a:lnTo>
                    <a:lnTo>
                      <a:pt x="16670" y="16020"/>
                    </a:lnTo>
                    <a:lnTo>
                      <a:pt x="16670" y="16200"/>
                    </a:lnTo>
                    <a:lnTo>
                      <a:pt x="16685" y="16380"/>
                    </a:lnTo>
                    <a:lnTo>
                      <a:pt x="16729" y="16740"/>
                    </a:lnTo>
                    <a:lnTo>
                      <a:pt x="16729" y="15660"/>
                    </a:lnTo>
                    <a:lnTo>
                      <a:pt x="16718" y="15660"/>
                    </a:lnTo>
                    <a:lnTo>
                      <a:pt x="16696" y="15300"/>
                    </a:lnTo>
                    <a:lnTo>
                      <a:pt x="16685" y="15300"/>
                    </a:lnTo>
                    <a:lnTo>
                      <a:pt x="16663" y="15120"/>
                    </a:lnTo>
                    <a:lnTo>
                      <a:pt x="16618" y="14940"/>
                    </a:lnTo>
                    <a:lnTo>
                      <a:pt x="16596" y="14940"/>
                    </a:lnTo>
                    <a:lnTo>
                      <a:pt x="16611" y="14760"/>
                    </a:lnTo>
                    <a:lnTo>
                      <a:pt x="16644" y="14940"/>
                    </a:lnTo>
                    <a:lnTo>
                      <a:pt x="16729" y="14940"/>
                    </a:lnTo>
                    <a:lnTo>
                      <a:pt x="16714" y="15120"/>
                    </a:lnTo>
                    <a:lnTo>
                      <a:pt x="16700" y="15120"/>
                    </a:lnTo>
                    <a:lnTo>
                      <a:pt x="16722" y="15300"/>
                    </a:lnTo>
                    <a:lnTo>
                      <a:pt x="16766" y="15480"/>
                    </a:lnTo>
                    <a:lnTo>
                      <a:pt x="16774" y="15480"/>
                    </a:lnTo>
                    <a:lnTo>
                      <a:pt x="16788" y="15660"/>
                    </a:lnTo>
                    <a:lnTo>
                      <a:pt x="16788" y="1980"/>
                    </a:lnTo>
                    <a:lnTo>
                      <a:pt x="16774" y="1980"/>
                    </a:lnTo>
                    <a:lnTo>
                      <a:pt x="16759" y="1800"/>
                    </a:lnTo>
                    <a:lnTo>
                      <a:pt x="16759" y="1980"/>
                    </a:lnTo>
                    <a:lnTo>
                      <a:pt x="16729" y="1800"/>
                    </a:lnTo>
                    <a:lnTo>
                      <a:pt x="16685" y="1800"/>
                    </a:lnTo>
                    <a:lnTo>
                      <a:pt x="16655" y="1620"/>
                    </a:lnTo>
                    <a:lnTo>
                      <a:pt x="16655" y="1440"/>
                    </a:lnTo>
                    <a:lnTo>
                      <a:pt x="16633" y="1620"/>
                    </a:lnTo>
                    <a:lnTo>
                      <a:pt x="16581" y="1620"/>
                    </a:lnTo>
                    <a:lnTo>
                      <a:pt x="16581" y="14760"/>
                    </a:lnTo>
                    <a:lnTo>
                      <a:pt x="16566" y="14760"/>
                    </a:lnTo>
                    <a:lnTo>
                      <a:pt x="16566" y="14580"/>
                    </a:lnTo>
                    <a:lnTo>
                      <a:pt x="16581" y="14760"/>
                    </a:lnTo>
                    <a:lnTo>
                      <a:pt x="16581" y="1620"/>
                    </a:lnTo>
                    <a:lnTo>
                      <a:pt x="16552" y="1620"/>
                    </a:lnTo>
                    <a:lnTo>
                      <a:pt x="16502" y="1440"/>
                    </a:lnTo>
                    <a:lnTo>
                      <a:pt x="16441" y="1260"/>
                    </a:lnTo>
                    <a:lnTo>
                      <a:pt x="16368" y="1260"/>
                    </a:lnTo>
                    <a:lnTo>
                      <a:pt x="16285" y="1440"/>
                    </a:lnTo>
                    <a:lnTo>
                      <a:pt x="16358" y="1800"/>
                    </a:lnTo>
                    <a:lnTo>
                      <a:pt x="16400" y="2160"/>
                    </a:lnTo>
                    <a:lnTo>
                      <a:pt x="16414" y="2520"/>
                    </a:lnTo>
                    <a:lnTo>
                      <a:pt x="16404" y="3060"/>
                    </a:lnTo>
                    <a:lnTo>
                      <a:pt x="16348" y="2520"/>
                    </a:lnTo>
                    <a:lnTo>
                      <a:pt x="16294" y="1980"/>
                    </a:lnTo>
                    <a:lnTo>
                      <a:pt x="16243" y="1620"/>
                    </a:lnTo>
                    <a:lnTo>
                      <a:pt x="16241" y="1591"/>
                    </a:lnTo>
                    <a:lnTo>
                      <a:pt x="16241" y="6120"/>
                    </a:lnTo>
                    <a:lnTo>
                      <a:pt x="16219" y="6120"/>
                    </a:lnTo>
                    <a:lnTo>
                      <a:pt x="16241" y="5940"/>
                    </a:lnTo>
                    <a:lnTo>
                      <a:pt x="16241" y="1591"/>
                    </a:lnTo>
                    <a:lnTo>
                      <a:pt x="16196" y="1080"/>
                    </a:lnTo>
                    <a:lnTo>
                      <a:pt x="16132" y="1260"/>
                    </a:lnTo>
                    <a:lnTo>
                      <a:pt x="15915" y="1260"/>
                    </a:lnTo>
                    <a:lnTo>
                      <a:pt x="15900" y="1080"/>
                    </a:lnTo>
                    <a:lnTo>
                      <a:pt x="15885" y="1080"/>
                    </a:lnTo>
                    <a:lnTo>
                      <a:pt x="15885" y="1620"/>
                    </a:lnTo>
                    <a:lnTo>
                      <a:pt x="15871" y="1620"/>
                    </a:lnTo>
                    <a:lnTo>
                      <a:pt x="15841" y="1440"/>
                    </a:lnTo>
                    <a:lnTo>
                      <a:pt x="15885" y="1440"/>
                    </a:lnTo>
                    <a:lnTo>
                      <a:pt x="15885" y="1080"/>
                    </a:lnTo>
                    <a:lnTo>
                      <a:pt x="15752" y="1080"/>
                    </a:lnTo>
                    <a:lnTo>
                      <a:pt x="15738" y="1247"/>
                    </a:lnTo>
                    <a:lnTo>
                      <a:pt x="15741" y="1260"/>
                    </a:lnTo>
                    <a:lnTo>
                      <a:pt x="15773" y="1260"/>
                    </a:lnTo>
                    <a:lnTo>
                      <a:pt x="15801" y="1440"/>
                    </a:lnTo>
                    <a:lnTo>
                      <a:pt x="15708" y="1440"/>
                    </a:lnTo>
                    <a:lnTo>
                      <a:pt x="15708" y="1260"/>
                    </a:lnTo>
                    <a:lnTo>
                      <a:pt x="15693" y="1260"/>
                    </a:lnTo>
                    <a:lnTo>
                      <a:pt x="15693" y="1440"/>
                    </a:lnTo>
                    <a:lnTo>
                      <a:pt x="15678" y="1620"/>
                    </a:lnTo>
                    <a:lnTo>
                      <a:pt x="15678" y="1440"/>
                    </a:lnTo>
                    <a:lnTo>
                      <a:pt x="15693" y="1440"/>
                    </a:lnTo>
                    <a:lnTo>
                      <a:pt x="15693" y="1260"/>
                    </a:lnTo>
                    <a:lnTo>
                      <a:pt x="15663" y="1260"/>
                    </a:lnTo>
                    <a:lnTo>
                      <a:pt x="15678" y="1080"/>
                    </a:lnTo>
                    <a:lnTo>
                      <a:pt x="15619" y="900"/>
                    </a:lnTo>
                    <a:lnTo>
                      <a:pt x="15619" y="1080"/>
                    </a:lnTo>
                    <a:lnTo>
                      <a:pt x="15663" y="1080"/>
                    </a:lnTo>
                    <a:lnTo>
                      <a:pt x="15654" y="1188"/>
                    </a:lnTo>
                    <a:lnTo>
                      <a:pt x="15654" y="15948"/>
                    </a:lnTo>
                    <a:lnTo>
                      <a:pt x="15649" y="16020"/>
                    </a:lnTo>
                    <a:lnTo>
                      <a:pt x="15641" y="16020"/>
                    </a:lnTo>
                    <a:lnTo>
                      <a:pt x="15619" y="15840"/>
                    </a:lnTo>
                    <a:lnTo>
                      <a:pt x="15641" y="15840"/>
                    </a:lnTo>
                    <a:lnTo>
                      <a:pt x="15654" y="15948"/>
                    </a:lnTo>
                    <a:lnTo>
                      <a:pt x="15654" y="1188"/>
                    </a:lnTo>
                    <a:lnTo>
                      <a:pt x="15649" y="1260"/>
                    </a:lnTo>
                    <a:lnTo>
                      <a:pt x="15619" y="1260"/>
                    </a:lnTo>
                    <a:lnTo>
                      <a:pt x="15619" y="14760"/>
                    </a:lnTo>
                    <a:lnTo>
                      <a:pt x="15604" y="14760"/>
                    </a:lnTo>
                    <a:lnTo>
                      <a:pt x="15604" y="14940"/>
                    </a:lnTo>
                    <a:lnTo>
                      <a:pt x="15589" y="15120"/>
                    </a:lnTo>
                    <a:lnTo>
                      <a:pt x="15589" y="14940"/>
                    </a:lnTo>
                    <a:lnTo>
                      <a:pt x="15604" y="14940"/>
                    </a:lnTo>
                    <a:lnTo>
                      <a:pt x="15604" y="14760"/>
                    </a:lnTo>
                    <a:lnTo>
                      <a:pt x="15589" y="14760"/>
                    </a:lnTo>
                    <a:lnTo>
                      <a:pt x="15574" y="14940"/>
                    </a:lnTo>
                    <a:lnTo>
                      <a:pt x="15561" y="14760"/>
                    </a:lnTo>
                    <a:lnTo>
                      <a:pt x="15529" y="14400"/>
                    </a:lnTo>
                    <a:lnTo>
                      <a:pt x="15604" y="14400"/>
                    </a:lnTo>
                    <a:lnTo>
                      <a:pt x="15604" y="14580"/>
                    </a:lnTo>
                    <a:lnTo>
                      <a:pt x="15619" y="14760"/>
                    </a:lnTo>
                    <a:lnTo>
                      <a:pt x="15619" y="1260"/>
                    </a:lnTo>
                    <a:lnTo>
                      <a:pt x="15604" y="1260"/>
                    </a:lnTo>
                    <a:lnTo>
                      <a:pt x="15604" y="1080"/>
                    </a:lnTo>
                    <a:lnTo>
                      <a:pt x="15573" y="1080"/>
                    </a:lnTo>
                    <a:lnTo>
                      <a:pt x="15604" y="1260"/>
                    </a:lnTo>
                    <a:lnTo>
                      <a:pt x="15589" y="1440"/>
                    </a:lnTo>
                    <a:lnTo>
                      <a:pt x="15559" y="1440"/>
                    </a:lnTo>
                    <a:lnTo>
                      <a:pt x="15532" y="1260"/>
                    </a:lnTo>
                    <a:lnTo>
                      <a:pt x="15426" y="1260"/>
                    </a:lnTo>
                    <a:lnTo>
                      <a:pt x="15426" y="16560"/>
                    </a:lnTo>
                    <a:lnTo>
                      <a:pt x="15293" y="16380"/>
                    </a:lnTo>
                    <a:lnTo>
                      <a:pt x="15290" y="16380"/>
                    </a:lnTo>
                    <a:lnTo>
                      <a:pt x="15302" y="16200"/>
                    </a:lnTo>
                    <a:lnTo>
                      <a:pt x="15318" y="16200"/>
                    </a:lnTo>
                    <a:lnTo>
                      <a:pt x="15338" y="16020"/>
                    </a:lnTo>
                    <a:lnTo>
                      <a:pt x="15360" y="16200"/>
                    </a:lnTo>
                    <a:lnTo>
                      <a:pt x="15404" y="16380"/>
                    </a:lnTo>
                    <a:lnTo>
                      <a:pt x="15426" y="16560"/>
                    </a:lnTo>
                    <a:lnTo>
                      <a:pt x="15426" y="1260"/>
                    </a:lnTo>
                    <a:lnTo>
                      <a:pt x="15412" y="1440"/>
                    </a:lnTo>
                    <a:lnTo>
                      <a:pt x="15397" y="1260"/>
                    </a:lnTo>
                    <a:lnTo>
                      <a:pt x="15382" y="1260"/>
                    </a:lnTo>
                    <a:lnTo>
                      <a:pt x="15382" y="1080"/>
                    </a:lnTo>
                    <a:lnTo>
                      <a:pt x="15367" y="994"/>
                    </a:lnTo>
                    <a:lnTo>
                      <a:pt x="15367" y="1080"/>
                    </a:lnTo>
                    <a:lnTo>
                      <a:pt x="15352" y="1080"/>
                    </a:lnTo>
                    <a:lnTo>
                      <a:pt x="15338" y="1260"/>
                    </a:lnTo>
                    <a:lnTo>
                      <a:pt x="15367" y="1260"/>
                    </a:lnTo>
                    <a:lnTo>
                      <a:pt x="15352" y="1440"/>
                    </a:lnTo>
                    <a:lnTo>
                      <a:pt x="15323" y="1440"/>
                    </a:lnTo>
                    <a:lnTo>
                      <a:pt x="15323" y="1260"/>
                    </a:lnTo>
                    <a:lnTo>
                      <a:pt x="15293" y="1080"/>
                    </a:lnTo>
                    <a:lnTo>
                      <a:pt x="15352" y="1080"/>
                    </a:lnTo>
                    <a:lnTo>
                      <a:pt x="15362" y="964"/>
                    </a:lnTo>
                    <a:lnTo>
                      <a:pt x="15351" y="900"/>
                    </a:lnTo>
                    <a:lnTo>
                      <a:pt x="15249" y="900"/>
                    </a:lnTo>
                    <a:lnTo>
                      <a:pt x="15249" y="1080"/>
                    </a:lnTo>
                    <a:lnTo>
                      <a:pt x="15278" y="1080"/>
                    </a:lnTo>
                    <a:lnTo>
                      <a:pt x="15278" y="16380"/>
                    </a:lnTo>
                    <a:lnTo>
                      <a:pt x="15264" y="16560"/>
                    </a:lnTo>
                    <a:lnTo>
                      <a:pt x="15234" y="16560"/>
                    </a:lnTo>
                    <a:lnTo>
                      <a:pt x="15219" y="16740"/>
                    </a:lnTo>
                    <a:lnTo>
                      <a:pt x="15219" y="16920"/>
                    </a:lnTo>
                    <a:lnTo>
                      <a:pt x="15204" y="16740"/>
                    </a:lnTo>
                    <a:lnTo>
                      <a:pt x="15219" y="16740"/>
                    </a:lnTo>
                    <a:lnTo>
                      <a:pt x="15219" y="16560"/>
                    </a:lnTo>
                    <a:lnTo>
                      <a:pt x="15160" y="16380"/>
                    </a:lnTo>
                    <a:lnTo>
                      <a:pt x="15130" y="16380"/>
                    </a:lnTo>
                    <a:lnTo>
                      <a:pt x="15116" y="16560"/>
                    </a:lnTo>
                    <a:lnTo>
                      <a:pt x="15101" y="16560"/>
                    </a:lnTo>
                    <a:lnTo>
                      <a:pt x="15110" y="16740"/>
                    </a:lnTo>
                    <a:lnTo>
                      <a:pt x="15120" y="16899"/>
                    </a:lnTo>
                    <a:lnTo>
                      <a:pt x="14953" y="16560"/>
                    </a:lnTo>
                    <a:lnTo>
                      <a:pt x="14908" y="16560"/>
                    </a:lnTo>
                    <a:lnTo>
                      <a:pt x="14893" y="16380"/>
                    </a:lnTo>
                    <a:lnTo>
                      <a:pt x="14893" y="16200"/>
                    </a:lnTo>
                    <a:lnTo>
                      <a:pt x="14908" y="16200"/>
                    </a:lnTo>
                    <a:lnTo>
                      <a:pt x="14933" y="16380"/>
                    </a:lnTo>
                    <a:lnTo>
                      <a:pt x="15012" y="16380"/>
                    </a:lnTo>
                    <a:lnTo>
                      <a:pt x="14968" y="16020"/>
                    </a:lnTo>
                    <a:lnTo>
                      <a:pt x="15014" y="16020"/>
                    </a:lnTo>
                    <a:lnTo>
                      <a:pt x="15027" y="16108"/>
                    </a:lnTo>
                    <a:lnTo>
                      <a:pt x="15027" y="16200"/>
                    </a:lnTo>
                    <a:lnTo>
                      <a:pt x="15012" y="16200"/>
                    </a:lnTo>
                    <a:lnTo>
                      <a:pt x="15012" y="16380"/>
                    </a:lnTo>
                    <a:lnTo>
                      <a:pt x="15071" y="16380"/>
                    </a:lnTo>
                    <a:lnTo>
                      <a:pt x="15086" y="16560"/>
                    </a:lnTo>
                    <a:lnTo>
                      <a:pt x="15086" y="16380"/>
                    </a:lnTo>
                    <a:lnTo>
                      <a:pt x="15101" y="16200"/>
                    </a:lnTo>
                    <a:lnTo>
                      <a:pt x="15116" y="16200"/>
                    </a:lnTo>
                    <a:lnTo>
                      <a:pt x="15116" y="16380"/>
                    </a:lnTo>
                    <a:lnTo>
                      <a:pt x="15130" y="16380"/>
                    </a:lnTo>
                    <a:lnTo>
                      <a:pt x="15145" y="16200"/>
                    </a:lnTo>
                    <a:lnTo>
                      <a:pt x="15160" y="16200"/>
                    </a:lnTo>
                    <a:lnTo>
                      <a:pt x="15167" y="16290"/>
                    </a:lnTo>
                    <a:lnTo>
                      <a:pt x="15175" y="16200"/>
                    </a:lnTo>
                    <a:lnTo>
                      <a:pt x="15190" y="16380"/>
                    </a:lnTo>
                    <a:lnTo>
                      <a:pt x="15278" y="16380"/>
                    </a:lnTo>
                    <a:lnTo>
                      <a:pt x="15278" y="1260"/>
                    </a:lnTo>
                    <a:lnTo>
                      <a:pt x="15249" y="1080"/>
                    </a:lnTo>
                    <a:lnTo>
                      <a:pt x="15249" y="14220"/>
                    </a:lnTo>
                    <a:lnTo>
                      <a:pt x="15204" y="14220"/>
                    </a:lnTo>
                    <a:lnTo>
                      <a:pt x="15190" y="14040"/>
                    </a:lnTo>
                    <a:lnTo>
                      <a:pt x="15249" y="14220"/>
                    </a:lnTo>
                    <a:lnTo>
                      <a:pt x="15249" y="1080"/>
                    </a:lnTo>
                    <a:lnTo>
                      <a:pt x="15234" y="1080"/>
                    </a:lnTo>
                    <a:lnTo>
                      <a:pt x="15219" y="900"/>
                    </a:lnTo>
                    <a:lnTo>
                      <a:pt x="15164" y="900"/>
                    </a:lnTo>
                    <a:lnTo>
                      <a:pt x="15130" y="1080"/>
                    </a:lnTo>
                    <a:lnTo>
                      <a:pt x="15190" y="1080"/>
                    </a:lnTo>
                    <a:lnTo>
                      <a:pt x="15175" y="1260"/>
                    </a:lnTo>
                    <a:lnTo>
                      <a:pt x="15175" y="14400"/>
                    </a:lnTo>
                    <a:lnTo>
                      <a:pt x="15101" y="14400"/>
                    </a:lnTo>
                    <a:lnTo>
                      <a:pt x="15062" y="14580"/>
                    </a:lnTo>
                    <a:lnTo>
                      <a:pt x="15042" y="14580"/>
                    </a:lnTo>
                    <a:lnTo>
                      <a:pt x="15027" y="14400"/>
                    </a:lnTo>
                    <a:lnTo>
                      <a:pt x="15027" y="14580"/>
                    </a:lnTo>
                    <a:lnTo>
                      <a:pt x="14908" y="14580"/>
                    </a:lnTo>
                    <a:lnTo>
                      <a:pt x="14908" y="15840"/>
                    </a:lnTo>
                    <a:lnTo>
                      <a:pt x="14893" y="15840"/>
                    </a:lnTo>
                    <a:lnTo>
                      <a:pt x="14893" y="16020"/>
                    </a:lnTo>
                    <a:lnTo>
                      <a:pt x="14849" y="16020"/>
                    </a:lnTo>
                    <a:lnTo>
                      <a:pt x="14849" y="16200"/>
                    </a:lnTo>
                    <a:lnTo>
                      <a:pt x="14879" y="16200"/>
                    </a:lnTo>
                    <a:lnTo>
                      <a:pt x="14879" y="16380"/>
                    </a:lnTo>
                    <a:lnTo>
                      <a:pt x="14834" y="16380"/>
                    </a:lnTo>
                    <a:lnTo>
                      <a:pt x="14834" y="16200"/>
                    </a:lnTo>
                    <a:lnTo>
                      <a:pt x="14790" y="16200"/>
                    </a:lnTo>
                    <a:lnTo>
                      <a:pt x="14790" y="16020"/>
                    </a:lnTo>
                    <a:lnTo>
                      <a:pt x="14805" y="16020"/>
                    </a:lnTo>
                    <a:lnTo>
                      <a:pt x="14805" y="15840"/>
                    </a:lnTo>
                    <a:lnTo>
                      <a:pt x="14834" y="15840"/>
                    </a:lnTo>
                    <a:lnTo>
                      <a:pt x="14849" y="16020"/>
                    </a:lnTo>
                    <a:lnTo>
                      <a:pt x="14849" y="15840"/>
                    </a:lnTo>
                    <a:lnTo>
                      <a:pt x="14864" y="15840"/>
                    </a:lnTo>
                    <a:lnTo>
                      <a:pt x="14879" y="15660"/>
                    </a:lnTo>
                    <a:lnTo>
                      <a:pt x="14908" y="15660"/>
                    </a:lnTo>
                    <a:lnTo>
                      <a:pt x="14908" y="14580"/>
                    </a:lnTo>
                    <a:lnTo>
                      <a:pt x="14834" y="14580"/>
                    </a:lnTo>
                    <a:lnTo>
                      <a:pt x="14821" y="14760"/>
                    </a:lnTo>
                    <a:lnTo>
                      <a:pt x="14788" y="14940"/>
                    </a:lnTo>
                    <a:lnTo>
                      <a:pt x="14775" y="14940"/>
                    </a:lnTo>
                    <a:lnTo>
                      <a:pt x="14775" y="16380"/>
                    </a:lnTo>
                    <a:lnTo>
                      <a:pt x="14775" y="16560"/>
                    </a:lnTo>
                    <a:lnTo>
                      <a:pt x="14704" y="16705"/>
                    </a:lnTo>
                    <a:lnTo>
                      <a:pt x="14714" y="16560"/>
                    </a:lnTo>
                    <a:lnTo>
                      <a:pt x="14747" y="16380"/>
                    </a:lnTo>
                    <a:lnTo>
                      <a:pt x="14775" y="16380"/>
                    </a:lnTo>
                    <a:lnTo>
                      <a:pt x="14775" y="16020"/>
                    </a:lnTo>
                    <a:lnTo>
                      <a:pt x="14760" y="16200"/>
                    </a:lnTo>
                    <a:lnTo>
                      <a:pt x="14701" y="16200"/>
                    </a:lnTo>
                    <a:lnTo>
                      <a:pt x="14701" y="17820"/>
                    </a:lnTo>
                    <a:lnTo>
                      <a:pt x="14627" y="17820"/>
                    </a:lnTo>
                    <a:lnTo>
                      <a:pt x="14627" y="17640"/>
                    </a:lnTo>
                    <a:lnTo>
                      <a:pt x="14642" y="17640"/>
                    </a:lnTo>
                    <a:lnTo>
                      <a:pt x="14701" y="17820"/>
                    </a:lnTo>
                    <a:lnTo>
                      <a:pt x="14701" y="16200"/>
                    </a:lnTo>
                    <a:lnTo>
                      <a:pt x="14698" y="16239"/>
                    </a:lnTo>
                    <a:lnTo>
                      <a:pt x="14698" y="16717"/>
                    </a:lnTo>
                    <a:lnTo>
                      <a:pt x="14686" y="16740"/>
                    </a:lnTo>
                    <a:lnTo>
                      <a:pt x="14670" y="16560"/>
                    </a:lnTo>
                    <a:lnTo>
                      <a:pt x="14647" y="16380"/>
                    </a:lnTo>
                    <a:lnTo>
                      <a:pt x="14622" y="16200"/>
                    </a:lnTo>
                    <a:lnTo>
                      <a:pt x="14597" y="16200"/>
                    </a:lnTo>
                    <a:lnTo>
                      <a:pt x="14597" y="16020"/>
                    </a:lnTo>
                    <a:lnTo>
                      <a:pt x="14627" y="16020"/>
                    </a:lnTo>
                    <a:lnTo>
                      <a:pt x="14642" y="16200"/>
                    </a:lnTo>
                    <a:lnTo>
                      <a:pt x="14622" y="16200"/>
                    </a:lnTo>
                    <a:lnTo>
                      <a:pt x="14676" y="16560"/>
                    </a:lnTo>
                    <a:lnTo>
                      <a:pt x="14698" y="16717"/>
                    </a:lnTo>
                    <a:lnTo>
                      <a:pt x="14698" y="16239"/>
                    </a:lnTo>
                    <a:lnTo>
                      <a:pt x="14686" y="16380"/>
                    </a:lnTo>
                    <a:lnTo>
                      <a:pt x="14657" y="16380"/>
                    </a:lnTo>
                    <a:lnTo>
                      <a:pt x="14642" y="16200"/>
                    </a:lnTo>
                    <a:lnTo>
                      <a:pt x="14671" y="16200"/>
                    </a:lnTo>
                    <a:lnTo>
                      <a:pt x="14686" y="16020"/>
                    </a:lnTo>
                    <a:lnTo>
                      <a:pt x="14775" y="16020"/>
                    </a:lnTo>
                    <a:lnTo>
                      <a:pt x="14775" y="14940"/>
                    </a:lnTo>
                    <a:lnTo>
                      <a:pt x="14760" y="15120"/>
                    </a:lnTo>
                    <a:lnTo>
                      <a:pt x="14686" y="15120"/>
                    </a:lnTo>
                    <a:lnTo>
                      <a:pt x="14677" y="14940"/>
                    </a:lnTo>
                    <a:lnTo>
                      <a:pt x="14671" y="14940"/>
                    </a:lnTo>
                    <a:lnTo>
                      <a:pt x="14665" y="14760"/>
                    </a:lnTo>
                    <a:lnTo>
                      <a:pt x="14701" y="14760"/>
                    </a:lnTo>
                    <a:lnTo>
                      <a:pt x="14731" y="14940"/>
                    </a:lnTo>
                    <a:lnTo>
                      <a:pt x="14745" y="14940"/>
                    </a:lnTo>
                    <a:lnTo>
                      <a:pt x="14745" y="14760"/>
                    </a:lnTo>
                    <a:lnTo>
                      <a:pt x="14731" y="14760"/>
                    </a:lnTo>
                    <a:lnTo>
                      <a:pt x="14724" y="14580"/>
                    </a:lnTo>
                    <a:lnTo>
                      <a:pt x="14742" y="14580"/>
                    </a:lnTo>
                    <a:lnTo>
                      <a:pt x="14776" y="14400"/>
                    </a:lnTo>
                    <a:lnTo>
                      <a:pt x="14842" y="14400"/>
                    </a:lnTo>
                    <a:lnTo>
                      <a:pt x="14864" y="14220"/>
                    </a:lnTo>
                    <a:lnTo>
                      <a:pt x="14886" y="14220"/>
                    </a:lnTo>
                    <a:lnTo>
                      <a:pt x="14908" y="14040"/>
                    </a:lnTo>
                    <a:lnTo>
                      <a:pt x="14939" y="14040"/>
                    </a:lnTo>
                    <a:lnTo>
                      <a:pt x="14968" y="14220"/>
                    </a:lnTo>
                    <a:lnTo>
                      <a:pt x="15027" y="14220"/>
                    </a:lnTo>
                    <a:lnTo>
                      <a:pt x="15116" y="13860"/>
                    </a:lnTo>
                    <a:lnTo>
                      <a:pt x="15116" y="14040"/>
                    </a:lnTo>
                    <a:lnTo>
                      <a:pt x="15130" y="14040"/>
                    </a:lnTo>
                    <a:lnTo>
                      <a:pt x="15130" y="14220"/>
                    </a:lnTo>
                    <a:lnTo>
                      <a:pt x="15145" y="14220"/>
                    </a:lnTo>
                    <a:lnTo>
                      <a:pt x="15175" y="14400"/>
                    </a:lnTo>
                    <a:lnTo>
                      <a:pt x="15175" y="1260"/>
                    </a:lnTo>
                    <a:lnTo>
                      <a:pt x="15101" y="1260"/>
                    </a:lnTo>
                    <a:lnTo>
                      <a:pt x="15116" y="1080"/>
                    </a:lnTo>
                    <a:lnTo>
                      <a:pt x="15043" y="900"/>
                    </a:lnTo>
                    <a:lnTo>
                      <a:pt x="14977" y="900"/>
                    </a:lnTo>
                    <a:lnTo>
                      <a:pt x="14914" y="1080"/>
                    </a:lnTo>
                    <a:lnTo>
                      <a:pt x="14805" y="1080"/>
                    </a:lnTo>
                    <a:lnTo>
                      <a:pt x="14738" y="900"/>
                    </a:lnTo>
                    <a:lnTo>
                      <a:pt x="14673" y="900"/>
                    </a:lnTo>
                    <a:lnTo>
                      <a:pt x="14611" y="720"/>
                    </a:lnTo>
                    <a:lnTo>
                      <a:pt x="14553" y="540"/>
                    </a:lnTo>
                    <a:lnTo>
                      <a:pt x="14517" y="720"/>
                    </a:lnTo>
                    <a:lnTo>
                      <a:pt x="14475" y="720"/>
                    </a:lnTo>
                    <a:lnTo>
                      <a:pt x="14428" y="900"/>
                    </a:lnTo>
                    <a:lnTo>
                      <a:pt x="14346" y="900"/>
                    </a:lnTo>
                    <a:lnTo>
                      <a:pt x="14346" y="1080"/>
                    </a:lnTo>
                    <a:lnTo>
                      <a:pt x="14301" y="1170"/>
                    </a:lnTo>
                    <a:lnTo>
                      <a:pt x="14301" y="16200"/>
                    </a:lnTo>
                    <a:lnTo>
                      <a:pt x="14286" y="16380"/>
                    </a:lnTo>
                    <a:lnTo>
                      <a:pt x="14272" y="16380"/>
                    </a:lnTo>
                    <a:lnTo>
                      <a:pt x="14257" y="16560"/>
                    </a:lnTo>
                    <a:lnTo>
                      <a:pt x="14242" y="16560"/>
                    </a:lnTo>
                    <a:lnTo>
                      <a:pt x="14242" y="16380"/>
                    </a:lnTo>
                    <a:lnTo>
                      <a:pt x="14244" y="16380"/>
                    </a:lnTo>
                    <a:lnTo>
                      <a:pt x="14255" y="16200"/>
                    </a:lnTo>
                    <a:lnTo>
                      <a:pt x="14257" y="16020"/>
                    </a:lnTo>
                    <a:lnTo>
                      <a:pt x="14301" y="16020"/>
                    </a:lnTo>
                    <a:lnTo>
                      <a:pt x="14301" y="1170"/>
                    </a:lnTo>
                    <a:lnTo>
                      <a:pt x="14257" y="1260"/>
                    </a:lnTo>
                    <a:lnTo>
                      <a:pt x="14242" y="1260"/>
                    </a:lnTo>
                    <a:lnTo>
                      <a:pt x="14212" y="1080"/>
                    </a:lnTo>
                    <a:lnTo>
                      <a:pt x="14212" y="14040"/>
                    </a:lnTo>
                    <a:lnTo>
                      <a:pt x="14198" y="14220"/>
                    </a:lnTo>
                    <a:lnTo>
                      <a:pt x="14168" y="14220"/>
                    </a:lnTo>
                    <a:lnTo>
                      <a:pt x="14168" y="14400"/>
                    </a:lnTo>
                    <a:lnTo>
                      <a:pt x="14079" y="14400"/>
                    </a:lnTo>
                    <a:lnTo>
                      <a:pt x="14079" y="18540"/>
                    </a:lnTo>
                    <a:lnTo>
                      <a:pt x="14050" y="18540"/>
                    </a:lnTo>
                    <a:lnTo>
                      <a:pt x="14050" y="18720"/>
                    </a:lnTo>
                    <a:lnTo>
                      <a:pt x="14020" y="18900"/>
                    </a:lnTo>
                    <a:lnTo>
                      <a:pt x="14020" y="18720"/>
                    </a:lnTo>
                    <a:lnTo>
                      <a:pt x="14050" y="18720"/>
                    </a:lnTo>
                    <a:lnTo>
                      <a:pt x="14050" y="18360"/>
                    </a:lnTo>
                    <a:lnTo>
                      <a:pt x="14064" y="18360"/>
                    </a:lnTo>
                    <a:lnTo>
                      <a:pt x="14079" y="18540"/>
                    </a:lnTo>
                    <a:lnTo>
                      <a:pt x="14079" y="17820"/>
                    </a:lnTo>
                    <a:lnTo>
                      <a:pt x="14050" y="18180"/>
                    </a:lnTo>
                    <a:lnTo>
                      <a:pt x="14035" y="18180"/>
                    </a:lnTo>
                    <a:lnTo>
                      <a:pt x="14033" y="18360"/>
                    </a:lnTo>
                    <a:lnTo>
                      <a:pt x="14005" y="18360"/>
                    </a:lnTo>
                    <a:lnTo>
                      <a:pt x="14005" y="18720"/>
                    </a:lnTo>
                    <a:lnTo>
                      <a:pt x="13990" y="18720"/>
                    </a:lnTo>
                    <a:lnTo>
                      <a:pt x="13976" y="18540"/>
                    </a:lnTo>
                    <a:lnTo>
                      <a:pt x="13990" y="18540"/>
                    </a:lnTo>
                    <a:lnTo>
                      <a:pt x="14005" y="18720"/>
                    </a:lnTo>
                    <a:lnTo>
                      <a:pt x="14005" y="18360"/>
                    </a:lnTo>
                    <a:lnTo>
                      <a:pt x="13990" y="18360"/>
                    </a:lnTo>
                    <a:lnTo>
                      <a:pt x="13976" y="18180"/>
                    </a:lnTo>
                    <a:lnTo>
                      <a:pt x="13976" y="18360"/>
                    </a:lnTo>
                    <a:lnTo>
                      <a:pt x="13961" y="18360"/>
                    </a:lnTo>
                    <a:lnTo>
                      <a:pt x="13952" y="18396"/>
                    </a:lnTo>
                    <a:lnTo>
                      <a:pt x="13907" y="18396"/>
                    </a:lnTo>
                    <a:lnTo>
                      <a:pt x="13872" y="18540"/>
                    </a:lnTo>
                    <a:lnTo>
                      <a:pt x="13666" y="18540"/>
                    </a:lnTo>
                    <a:lnTo>
                      <a:pt x="13635" y="18196"/>
                    </a:lnTo>
                    <a:lnTo>
                      <a:pt x="13635" y="18720"/>
                    </a:lnTo>
                    <a:lnTo>
                      <a:pt x="13613" y="18900"/>
                    </a:lnTo>
                    <a:lnTo>
                      <a:pt x="13589" y="18900"/>
                    </a:lnTo>
                    <a:lnTo>
                      <a:pt x="13562" y="19080"/>
                    </a:lnTo>
                    <a:lnTo>
                      <a:pt x="13531" y="19080"/>
                    </a:lnTo>
                    <a:lnTo>
                      <a:pt x="13531" y="18900"/>
                    </a:lnTo>
                    <a:lnTo>
                      <a:pt x="13517" y="18900"/>
                    </a:lnTo>
                    <a:lnTo>
                      <a:pt x="13517" y="18720"/>
                    </a:lnTo>
                    <a:lnTo>
                      <a:pt x="13428" y="18720"/>
                    </a:lnTo>
                    <a:lnTo>
                      <a:pt x="13428" y="18900"/>
                    </a:lnTo>
                    <a:lnTo>
                      <a:pt x="13398" y="18900"/>
                    </a:lnTo>
                    <a:lnTo>
                      <a:pt x="13383" y="19080"/>
                    </a:lnTo>
                    <a:lnTo>
                      <a:pt x="13369" y="18900"/>
                    </a:lnTo>
                    <a:lnTo>
                      <a:pt x="13354" y="18900"/>
                    </a:lnTo>
                    <a:lnTo>
                      <a:pt x="13221" y="18720"/>
                    </a:lnTo>
                    <a:lnTo>
                      <a:pt x="13221" y="18900"/>
                    </a:lnTo>
                    <a:lnTo>
                      <a:pt x="13058" y="18900"/>
                    </a:lnTo>
                    <a:lnTo>
                      <a:pt x="13015" y="18720"/>
                    </a:lnTo>
                    <a:lnTo>
                      <a:pt x="12939" y="18720"/>
                    </a:lnTo>
                    <a:lnTo>
                      <a:pt x="12939" y="18540"/>
                    </a:lnTo>
                    <a:lnTo>
                      <a:pt x="12924" y="18540"/>
                    </a:lnTo>
                    <a:lnTo>
                      <a:pt x="12924" y="17820"/>
                    </a:lnTo>
                    <a:lnTo>
                      <a:pt x="12939" y="17640"/>
                    </a:lnTo>
                    <a:lnTo>
                      <a:pt x="13028" y="17640"/>
                    </a:lnTo>
                    <a:lnTo>
                      <a:pt x="13043" y="17820"/>
                    </a:lnTo>
                    <a:lnTo>
                      <a:pt x="13045" y="18000"/>
                    </a:lnTo>
                    <a:lnTo>
                      <a:pt x="13055" y="18180"/>
                    </a:lnTo>
                    <a:lnTo>
                      <a:pt x="13058" y="18360"/>
                    </a:lnTo>
                    <a:lnTo>
                      <a:pt x="13117" y="18360"/>
                    </a:lnTo>
                    <a:lnTo>
                      <a:pt x="13206" y="18180"/>
                    </a:lnTo>
                    <a:lnTo>
                      <a:pt x="13235" y="18180"/>
                    </a:lnTo>
                    <a:lnTo>
                      <a:pt x="13235" y="18360"/>
                    </a:lnTo>
                    <a:lnTo>
                      <a:pt x="13283" y="18360"/>
                    </a:lnTo>
                    <a:lnTo>
                      <a:pt x="13315" y="18540"/>
                    </a:lnTo>
                    <a:lnTo>
                      <a:pt x="13369" y="18540"/>
                    </a:lnTo>
                    <a:lnTo>
                      <a:pt x="13370" y="18360"/>
                    </a:lnTo>
                    <a:lnTo>
                      <a:pt x="13375" y="18180"/>
                    </a:lnTo>
                    <a:lnTo>
                      <a:pt x="13383" y="18000"/>
                    </a:lnTo>
                    <a:lnTo>
                      <a:pt x="13250" y="18000"/>
                    </a:lnTo>
                    <a:lnTo>
                      <a:pt x="13264" y="17820"/>
                    </a:lnTo>
                    <a:lnTo>
                      <a:pt x="13296" y="17640"/>
                    </a:lnTo>
                    <a:lnTo>
                      <a:pt x="13413" y="17640"/>
                    </a:lnTo>
                    <a:lnTo>
                      <a:pt x="13398" y="17460"/>
                    </a:lnTo>
                    <a:lnTo>
                      <a:pt x="13369" y="17460"/>
                    </a:lnTo>
                    <a:lnTo>
                      <a:pt x="13369" y="17280"/>
                    </a:lnTo>
                    <a:lnTo>
                      <a:pt x="13398" y="17460"/>
                    </a:lnTo>
                    <a:lnTo>
                      <a:pt x="13428" y="17460"/>
                    </a:lnTo>
                    <a:lnTo>
                      <a:pt x="13487" y="17820"/>
                    </a:lnTo>
                    <a:lnTo>
                      <a:pt x="13487" y="17640"/>
                    </a:lnTo>
                    <a:lnTo>
                      <a:pt x="13509" y="17820"/>
                    </a:lnTo>
                    <a:lnTo>
                      <a:pt x="13560" y="17820"/>
                    </a:lnTo>
                    <a:lnTo>
                      <a:pt x="13591" y="18000"/>
                    </a:lnTo>
                    <a:lnTo>
                      <a:pt x="13531" y="18000"/>
                    </a:lnTo>
                    <a:lnTo>
                      <a:pt x="13531" y="18180"/>
                    </a:lnTo>
                    <a:lnTo>
                      <a:pt x="13443" y="18180"/>
                    </a:lnTo>
                    <a:lnTo>
                      <a:pt x="13457" y="18360"/>
                    </a:lnTo>
                    <a:lnTo>
                      <a:pt x="13517" y="18360"/>
                    </a:lnTo>
                    <a:lnTo>
                      <a:pt x="13561" y="18540"/>
                    </a:lnTo>
                    <a:lnTo>
                      <a:pt x="13531" y="18540"/>
                    </a:lnTo>
                    <a:lnTo>
                      <a:pt x="13502" y="18360"/>
                    </a:lnTo>
                    <a:lnTo>
                      <a:pt x="13502" y="18540"/>
                    </a:lnTo>
                    <a:lnTo>
                      <a:pt x="13517" y="18540"/>
                    </a:lnTo>
                    <a:lnTo>
                      <a:pt x="13517" y="18720"/>
                    </a:lnTo>
                    <a:lnTo>
                      <a:pt x="13635" y="18720"/>
                    </a:lnTo>
                    <a:lnTo>
                      <a:pt x="13635" y="18196"/>
                    </a:lnTo>
                    <a:lnTo>
                      <a:pt x="13634" y="18180"/>
                    </a:lnTo>
                    <a:lnTo>
                      <a:pt x="13620" y="18000"/>
                    </a:lnTo>
                    <a:lnTo>
                      <a:pt x="13605" y="18000"/>
                    </a:lnTo>
                    <a:lnTo>
                      <a:pt x="13620" y="17820"/>
                    </a:lnTo>
                    <a:lnTo>
                      <a:pt x="13723" y="17820"/>
                    </a:lnTo>
                    <a:lnTo>
                      <a:pt x="13754" y="17640"/>
                    </a:lnTo>
                    <a:lnTo>
                      <a:pt x="13739" y="17460"/>
                    </a:lnTo>
                    <a:lnTo>
                      <a:pt x="13709" y="17460"/>
                    </a:lnTo>
                    <a:lnTo>
                      <a:pt x="13709" y="17280"/>
                    </a:lnTo>
                    <a:lnTo>
                      <a:pt x="13650" y="17280"/>
                    </a:lnTo>
                    <a:lnTo>
                      <a:pt x="13641" y="17460"/>
                    </a:lnTo>
                    <a:lnTo>
                      <a:pt x="13629" y="17640"/>
                    </a:lnTo>
                    <a:lnTo>
                      <a:pt x="13574" y="17640"/>
                    </a:lnTo>
                    <a:lnTo>
                      <a:pt x="13563" y="17460"/>
                    </a:lnTo>
                    <a:lnTo>
                      <a:pt x="13561" y="17280"/>
                    </a:lnTo>
                    <a:lnTo>
                      <a:pt x="13576" y="17280"/>
                    </a:lnTo>
                    <a:lnTo>
                      <a:pt x="13576" y="17100"/>
                    </a:lnTo>
                    <a:lnTo>
                      <a:pt x="13605" y="17100"/>
                    </a:lnTo>
                    <a:lnTo>
                      <a:pt x="13620" y="17280"/>
                    </a:lnTo>
                    <a:lnTo>
                      <a:pt x="13650" y="17280"/>
                    </a:lnTo>
                    <a:lnTo>
                      <a:pt x="13680" y="17100"/>
                    </a:lnTo>
                    <a:lnTo>
                      <a:pt x="13724" y="17100"/>
                    </a:lnTo>
                    <a:lnTo>
                      <a:pt x="13724" y="17280"/>
                    </a:lnTo>
                    <a:lnTo>
                      <a:pt x="13816" y="17280"/>
                    </a:lnTo>
                    <a:lnTo>
                      <a:pt x="13883" y="17640"/>
                    </a:lnTo>
                    <a:lnTo>
                      <a:pt x="13916" y="17640"/>
                    </a:lnTo>
                    <a:lnTo>
                      <a:pt x="13902" y="17820"/>
                    </a:lnTo>
                    <a:lnTo>
                      <a:pt x="13976" y="17820"/>
                    </a:lnTo>
                    <a:lnTo>
                      <a:pt x="13976" y="18000"/>
                    </a:lnTo>
                    <a:lnTo>
                      <a:pt x="13990" y="18000"/>
                    </a:lnTo>
                    <a:lnTo>
                      <a:pt x="13990" y="17820"/>
                    </a:lnTo>
                    <a:lnTo>
                      <a:pt x="14079" y="17820"/>
                    </a:lnTo>
                    <a:lnTo>
                      <a:pt x="14079" y="14400"/>
                    </a:lnTo>
                    <a:lnTo>
                      <a:pt x="14070" y="14400"/>
                    </a:lnTo>
                    <a:lnTo>
                      <a:pt x="14039" y="14220"/>
                    </a:lnTo>
                    <a:lnTo>
                      <a:pt x="14035" y="13860"/>
                    </a:lnTo>
                    <a:lnTo>
                      <a:pt x="14050" y="13860"/>
                    </a:lnTo>
                    <a:lnTo>
                      <a:pt x="14064" y="13680"/>
                    </a:lnTo>
                    <a:lnTo>
                      <a:pt x="14109" y="13500"/>
                    </a:lnTo>
                    <a:lnTo>
                      <a:pt x="14124" y="13680"/>
                    </a:lnTo>
                    <a:lnTo>
                      <a:pt x="14124" y="13860"/>
                    </a:lnTo>
                    <a:lnTo>
                      <a:pt x="14146" y="13860"/>
                    </a:lnTo>
                    <a:lnTo>
                      <a:pt x="14190" y="14040"/>
                    </a:lnTo>
                    <a:lnTo>
                      <a:pt x="14212" y="14040"/>
                    </a:lnTo>
                    <a:lnTo>
                      <a:pt x="14212" y="1080"/>
                    </a:lnTo>
                    <a:lnTo>
                      <a:pt x="14183" y="1080"/>
                    </a:lnTo>
                    <a:lnTo>
                      <a:pt x="14168" y="900"/>
                    </a:lnTo>
                    <a:lnTo>
                      <a:pt x="14198" y="900"/>
                    </a:lnTo>
                    <a:lnTo>
                      <a:pt x="14212" y="720"/>
                    </a:lnTo>
                    <a:lnTo>
                      <a:pt x="13887" y="720"/>
                    </a:lnTo>
                    <a:lnTo>
                      <a:pt x="13827" y="540"/>
                    </a:lnTo>
                    <a:lnTo>
                      <a:pt x="13783" y="360"/>
                    </a:lnTo>
                    <a:lnTo>
                      <a:pt x="13783" y="14400"/>
                    </a:lnTo>
                    <a:lnTo>
                      <a:pt x="13657" y="14400"/>
                    </a:lnTo>
                    <a:lnTo>
                      <a:pt x="13591" y="14296"/>
                    </a:lnTo>
                    <a:lnTo>
                      <a:pt x="13591" y="15840"/>
                    </a:lnTo>
                    <a:lnTo>
                      <a:pt x="13546" y="16200"/>
                    </a:lnTo>
                    <a:lnTo>
                      <a:pt x="13546" y="17460"/>
                    </a:lnTo>
                    <a:lnTo>
                      <a:pt x="13531" y="17460"/>
                    </a:lnTo>
                    <a:lnTo>
                      <a:pt x="13531" y="17280"/>
                    </a:lnTo>
                    <a:lnTo>
                      <a:pt x="13517" y="17280"/>
                    </a:lnTo>
                    <a:lnTo>
                      <a:pt x="13517" y="17100"/>
                    </a:lnTo>
                    <a:lnTo>
                      <a:pt x="13531" y="17100"/>
                    </a:lnTo>
                    <a:lnTo>
                      <a:pt x="13531" y="17280"/>
                    </a:lnTo>
                    <a:lnTo>
                      <a:pt x="13546" y="17280"/>
                    </a:lnTo>
                    <a:lnTo>
                      <a:pt x="13546" y="16200"/>
                    </a:lnTo>
                    <a:lnTo>
                      <a:pt x="13502" y="15840"/>
                    </a:lnTo>
                    <a:lnTo>
                      <a:pt x="13502" y="15660"/>
                    </a:lnTo>
                    <a:lnTo>
                      <a:pt x="13524" y="15840"/>
                    </a:lnTo>
                    <a:lnTo>
                      <a:pt x="13591" y="15840"/>
                    </a:lnTo>
                    <a:lnTo>
                      <a:pt x="13591" y="14296"/>
                    </a:lnTo>
                    <a:lnTo>
                      <a:pt x="13543" y="14220"/>
                    </a:lnTo>
                    <a:lnTo>
                      <a:pt x="13457" y="14150"/>
                    </a:lnTo>
                    <a:lnTo>
                      <a:pt x="13457" y="15480"/>
                    </a:lnTo>
                    <a:lnTo>
                      <a:pt x="13443" y="15480"/>
                    </a:lnTo>
                    <a:lnTo>
                      <a:pt x="13428" y="15660"/>
                    </a:lnTo>
                    <a:lnTo>
                      <a:pt x="13457" y="15660"/>
                    </a:lnTo>
                    <a:lnTo>
                      <a:pt x="13457" y="15840"/>
                    </a:lnTo>
                    <a:lnTo>
                      <a:pt x="13452" y="15840"/>
                    </a:lnTo>
                    <a:lnTo>
                      <a:pt x="13433" y="16020"/>
                    </a:lnTo>
                    <a:lnTo>
                      <a:pt x="13413" y="16020"/>
                    </a:lnTo>
                    <a:lnTo>
                      <a:pt x="13413" y="15840"/>
                    </a:lnTo>
                    <a:lnTo>
                      <a:pt x="13428" y="15840"/>
                    </a:lnTo>
                    <a:lnTo>
                      <a:pt x="13428" y="15660"/>
                    </a:lnTo>
                    <a:lnTo>
                      <a:pt x="13398" y="15660"/>
                    </a:lnTo>
                    <a:lnTo>
                      <a:pt x="13383" y="15480"/>
                    </a:lnTo>
                    <a:lnTo>
                      <a:pt x="13324" y="15480"/>
                    </a:lnTo>
                    <a:lnTo>
                      <a:pt x="13324" y="15300"/>
                    </a:lnTo>
                    <a:lnTo>
                      <a:pt x="13339" y="15300"/>
                    </a:lnTo>
                    <a:lnTo>
                      <a:pt x="13354" y="15480"/>
                    </a:lnTo>
                    <a:lnTo>
                      <a:pt x="13369" y="15300"/>
                    </a:lnTo>
                    <a:lnTo>
                      <a:pt x="13383" y="15300"/>
                    </a:lnTo>
                    <a:lnTo>
                      <a:pt x="13383" y="15480"/>
                    </a:lnTo>
                    <a:lnTo>
                      <a:pt x="13428" y="15480"/>
                    </a:lnTo>
                    <a:lnTo>
                      <a:pt x="13428" y="15300"/>
                    </a:lnTo>
                    <a:lnTo>
                      <a:pt x="13457" y="15300"/>
                    </a:lnTo>
                    <a:lnTo>
                      <a:pt x="13457" y="14150"/>
                    </a:lnTo>
                    <a:lnTo>
                      <a:pt x="13324" y="14040"/>
                    </a:lnTo>
                    <a:lnTo>
                      <a:pt x="13221" y="14040"/>
                    </a:lnTo>
                    <a:lnTo>
                      <a:pt x="13222" y="13860"/>
                    </a:lnTo>
                    <a:lnTo>
                      <a:pt x="13227" y="13860"/>
                    </a:lnTo>
                    <a:lnTo>
                      <a:pt x="13235" y="13680"/>
                    </a:lnTo>
                    <a:lnTo>
                      <a:pt x="13191" y="13500"/>
                    </a:lnTo>
                    <a:lnTo>
                      <a:pt x="13358" y="13320"/>
                    </a:lnTo>
                    <a:lnTo>
                      <a:pt x="13498" y="13320"/>
                    </a:lnTo>
                    <a:lnTo>
                      <a:pt x="13632" y="13680"/>
                    </a:lnTo>
                    <a:lnTo>
                      <a:pt x="13783" y="14400"/>
                    </a:lnTo>
                    <a:lnTo>
                      <a:pt x="13783" y="360"/>
                    </a:lnTo>
                    <a:lnTo>
                      <a:pt x="13604" y="360"/>
                    </a:lnTo>
                    <a:lnTo>
                      <a:pt x="13546" y="540"/>
                    </a:lnTo>
                    <a:lnTo>
                      <a:pt x="13457" y="720"/>
                    </a:lnTo>
                    <a:lnTo>
                      <a:pt x="13385" y="720"/>
                    </a:lnTo>
                    <a:lnTo>
                      <a:pt x="13354" y="900"/>
                    </a:lnTo>
                    <a:lnTo>
                      <a:pt x="13332" y="900"/>
                    </a:lnTo>
                    <a:lnTo>
                      <a:pt x="13287" y="720"/>
                    </a:lnTo>
                    <a:lnTo>
                      <a:pt x="13265" y="720"/>
                    </a:lnTo>
                    <a:lnTo>
                      <a:pt x="13187" y="540"/>
                    </a:lnTo>
                    <a:lnTo>
                      <a:pt x="13106" y="360"/>
                    </a:lnTo>
                    <a:lnTo>
                      <a:pt x="13073" y="360"/>
                    </a:lnTo>
                    <a:lnTo>
                      <a:pt x="13073" y="15660"/>
                    </a:lnTo>
                    <a:lnTo>
                      <a:pt x="13043" y="15840"/>
                    </a:lnTo>
                    <a:lnTo>
                      <a:pt x="13043" y="15480"/>
                    </a:lnTo>
                    <a:lnTo>
                      <a:pt x="13073" y="15480"/>
                    </a:lnTo>
                    <a:lnTo>
                      <a:pt x="13073" y="360"/>
                    </a:lnTo>
                    <a:lnTo>
                      <a:pt x="13058" y="360"/>
                    </a:lnTo>
                    <a:lnTo>
                      <a:pt x="13058" y="14040"/>
                    </a:lnTo>
                    <a:lnTo>
                      <a:pt x="13034" y="14040"/>
                    </a:lnTo>
                    <a:lnTo>
                      <a:pt x="13034" y="15480"/>
                    </a:lnTo>
                    <a:lnTo>
                      <a:pt x="13032" y="15480"/>
                    </a:lnTo>
                    <a:lnTo>
                      <a:pt x="13028" y="15406"/>
                    </a:lnTo>
                    <a:lnTo>
                      <a:pt x="13028" y="15840"/>
                    </a:lnTo>
                    <a:lnTo>
                      <a:pt x="13013" y="15660"/>
                    </a:lnTo>
                    <a:lnTo>
                      <a:pt x="13028" y="15660"/>
                    </a:lnTo>
                    <a:lnTo>
                      <a:pt x="13028" y="15406"/>
                    </a:lnTo>
                    <a:lnTo>
                      <a:pt x="13024" y="15333"/>
                    </a:lnTo>
                    <a:lnTo>
                      <a:pt x="13034" y="15480"/>
                    </a:lnTo>
                    <a:lnTo>
                      <a:pt x="13034" y="14040"/>
                    </a:lnTo>
                    <a:lnTo>
                      <a:pt x="13028" y="14040"/>
                    </a:lnTo>
                    <a:lnTo>
                      <a:pt x="13043" y="13860"/>
                    </a:lnTo>
                    <a:lnTo>
                      <a:pt x="13058" y="13860"/>
                    </a:lnTo>
                    <a:lnTo>
                      <a:pt x="13058" y="360"/>
                    </a:lnTo>
                    <a:lnTo>
                      <a:pt x="13022" y="360"/>
                    </a:lnTo>
                    <a:lnTo>
                      <a:pt x="13022" y="15300"/>
                    </a:lnTo>
                    <a:lnTo>
                      <a:pt x="13016" y="15300"/>
                    </a:lnTo>
                    <a:lnTo>
                      <a:pt x="13013" y="15120"/>
                    </a:lnTo>
                    <a:lnTo>
                      <a:pt x="13022" y="15300"/>
                    </a:lnTo>
                    <a:lnTo>
                      <a:pt x="13022" y="360"/>
                    </a:lnTo>
                    <a:lnTo>
                      <a:pt x="12954" y="360"/>
                    </a:lnTo>
                    <a:lnTo>
                      <a:pt x="12954" y="16380"/>
                    </a:lnTo>
                    <a:lnTo>
                      <a:pt x="12910" y="16380"/>
                    </a:lnTo>
                    <a:lnTo>
                      <a:pt x="12910" y="18540"/>
                    </a:lnTo>
                    <a:lnTo>
                      <a:pt x="12895" y="18720"/>
                    </a:lnTo>
                    <a:lnTo>
                      <a:pt x="12895" y="18540"/>
                    </a:lnTo>
                    <a:lnTo>
                      <a:pt x="12910" y="18540"/>
                    </a:lnTo>
                    <a:lnTo>
                      <a:pt x="12910" y="17820"/>
                    </a:lnTo>
                    <a:lnTo>
                      <a:pt x="12896" y="18000"/>
                    </a:lnTo>
                    <a:lnTo>
                      <a:pt x="12880" y="18180"/>
                    </a:lnTo>
                    <a:lnTo>
                      <a:pt x="12864" y="18180"/>
                    </a:lnTo>
                    <a:lnTo>
                      <a:pt x="12850" y="18360"/>
                    </a:lnTo>
                    <a:lnTo>
                      <a:pt x="12821" y="18360"/>
                    </a:lnTo>
                    <a:lnTo>
                      <a:pt x="12821" y="18180"/>
                    </a:lnTo>
                    <a:lnTo>
                      <a:pt x="12779" y="18180"/>
                    </a:lnTo>
                    <a:lnTo>
                      <a:pt x="12700" y="18000"/>
                    </a:lnTo>
                    <a:lnTo>
                      <a:pt x="12658" y="17820"/>
                    </a:lnTo>
                    <a:lnTo>
                      <a:pt x="12683" y="17820"/>
                    </a:lnTo>
                    <a:lnTo>
                      <a:pt x="12737" y="17640"/>
                    </a:lnTo>
                    <a:lnTo>
                      <a:pt x="12797" y="17640"/>
                    </a:lnTo>
                    <a:lnTo>
                      <a:pt x="12874" y="17820"/>
                    </a:lnTo>
                    <a:lnTo>
                      <a:pt x="12910" y="17820"/>
                    </a:lnTo>
                    <a:lnTo>
                      <a:pt x="12910" y="16380"/>
                    </a:lnTo>
                    <a:lnTo>
                      <a:pt x="12895" y="16380"/>
                    </a:lnTo>
                    <a:lnTo>
                      <a:pt x="12865" y="16560"/>
                    </a:lnTo>
                    <a:lnTo>
                      <a:pt x="12850" y="16380"/>
                    </a:lnTo>
                    <a:lnTo>
                      <a:pt x="12836" y="16380"/>
                    </a:lnTo>
                    <a:lnTo>
                      <a:pt x="12836" y="16200"/>
                    </a:lnTo>
                    <a:lnTo>
                      <a:pt x="12850" y="16020"/>
                    </a:lnTo>
                    <a:lnTo>
                      <a:pt x="12850" y="16200"/>
                    </a:lnTo>
                    <a:lnTo>
                      <a:pt x="12880" y="16200"/>
                    </a:lnTo>
                    <a:lnTo>
                      <a:pt x="12895" y="16020"/>
                    </a:lnTo>
                    <a:lnTo>
                      <a:pt x="12865" y="16020"/>
                    </a:lnTo>
                    <a:lnTo>
                      <a:pt x="12880" y="15840"/>
                    </a:lnTo>
                    <a:lnTo>
                      <a:pt x="12821" y="15840"/>
                    </a:lnTo>
                    <a:lnTo>
                      <a:pt x="12821" y="16200"/>
                    </a:lnTo>
                    <a:lnTo>
                      <a:pt x="12806" y="16380"/>
                    </a:lnTo>
                    <a:lnTo>
                      <a:pt x="12791" y="16200"/>
                    </a:lnTo>
                    <a:lnTo>
                      <a:pt x="12821" y="16200"/>
                    </a:lnTo>
                    <a:lnTo>
                      <a:pt x="12821" y="15840"/>
                    </a:lnTo>
                    <a:lnTo>
                      <a:pt x="12806" y="15840"/>
                    </a:lnTo>
                    <a:lnTo>
                      <a:pt x="12806" y="15480"/>
                    </a:lnTo>
                    <a:lnTo>
                      <a:pt x="12821" y="15480"/>
                    </a:lnTo>
                    <a:lnTo>
                      <a:pt x="12836" y="15660"/>
                    </a:lnTo>
                    <a:lnTo>
                      <a:pt x="12910" y="15660"/>
                    </a:lnTo>
                    <a:lnTo>
                      <a:pt x="12910" y="15840"/>
                    </a:lnTo>
                    <a:lnTo>
                      <a:pt x="12924" y="15840"/>
                    </a:lnTo>
                    <a:lnTo>
                      <a:pt x="12924" y="16020"/>
                    </a:lnTo>
                    <a:lnTo>
                      <a:pt x="12895" y="16020"/>
                    </a:lnTo>
                    <a:lnTo>
                      <a:pt x="12910" y="16200"/>
                    </a:lnTo>
                    <a:lnTo>
                      <a:pt x="12939" y="16200"/>
                    </a:lnTo>
                    <a:lnTo>
                      <a:pt x="12954" y="16380"/>
                    </a:lnTo>
                    <a:lnTo>
                      <a:pt x="12954" y="360"/>
                    </a:lnTo>
                    <a:lnTo>
                      <a:pt x="12910" y="360"/>
                    </a:lnTo>
                    <a:lnTo>
                      <a:pt x="12910" y="540"/>
                    </a:lnTo>
                    <a:lnTo>
                      <a:pt x="12895" y="360"/>
                    </a:lnTo>
                    <a:lnTo>
                      <a:pt x="12791" y="360"/>
                    </a:lnTo>
                    <a:lnTo>
                      <a:pt x="12791" y="270"/>
                    </a:lnTo>
                    <a:lnTo>
                      <a:pt x="12776" y="270"/>
                    </a:lnTo>
                    <a:lnTo>
                      <a:pt x="12776" y="13680"/>
                    </a:lnTo>
                    <a:lnTo>
                      <a:pt x="12729" y="13860"/>
                    </a:lnTo>
                    <a:lnTo>
                      <a:pt x="12624" y="13860"/>
                    </a:lnTo>
                    <a:lnTo>
                      <a:pt x="12569" y="14040"/>
                    </a:lnTo>
                    <a:lnTo>
                      <a:pt x="12532" y="13440"/>
                    </a:lnTo>
                    <a:lnTo>
                      <a:pt x="12532" y="18090"/>
                    </a:lnTo>
                    <a:lnTo>
                      <a:pt x="12510" y="18000"/>
                    </a:lnTo>
                    <a:lnTo>
                      <a:pt x="12525" y="18000"/>
                    </a:lnTo>
                    <a:lnTo>
                      <a:pt x="12532" y="18090"/>
                    </a:lnTo>
                    <a:lnTo>
                      <a:pt x="12532" y="13440"/>
                    </a:lnTo>
                    <a:lnTo>
                      <a:pt x="12525" y="13320"/>
                    </a:lnTo>
                    <a:lnTo>
                      <a:pt x="12702" y="13140"/>
                    </a:lnTo>
                    <a:lnTo>
                      <a:pt x="12745" y="13500"/>
                    </a:lnTo>
                    <a:lnTo>
                      <a:pt x="12763" y="13500"/>
                    </a:lnTo>
                    <a:lnTo>
                      <a:pt x="12776" y="13680"/>
                    </a:lnTo>
                    <a:lnTo>
                      <a:pt x="12776" y="270"/>
                    </a:lnTo>
                    <a:lnTo>
                      <a:pt x="12747" y="331"/>
                    </a:lnTo>
                    <a:lnTo>
                      <a:pt x="12761" y="360"/>
                    </a:lnTo>
                    <a:lnTo>
                      <a:pt x="12747" y="360"/>
                    </a:lnTo>
                    <a:lnTo>
                      <a:pt x="12700" y="180"/>
                    </a:lnTo>
                    <a:lnTo>
                      <a:pt x="12651" y="180"/>
                    </a:lnTo>
                    <a:lnTo>
                      <a:pt x="12601" y="0"/>
                    </a:lnTo>
                    <a:lnTo>
                      <a:pt x="12406" y="0"/>
                    </a:lnTo>
                    <a:lnTo>
                      <a:pt x="12404" y="180"/>
                    </a:lnTo>
                    <a:lnTo>
                      <a:pt x="12399" y="180"/>
                    </a:lnTo>
                    <a:lnTo>
                      <a:pt x="12394" y="360"/>
                    </a:lnTo>
                    <a:lnTo>
                      <a:pt x="12391" y="540"/>
                    </a:lnTo>
                    <a:lnTo>
                      <a:pt x="12358" y="360"/>
                    </a:lnTo>
                    <a:lnTo>
                      <a:pt x="12298" y="360"/>
                    </a:lnTo>
                    <a:lnTo>
                      <a:pt x="12276" y="199"/>
                    </a:lnTo>
                    <a:lnTo>
                      <a:pt x="12288" y="150"/>
                    </a:lnTo>
                    <a:lnTo>
                      <a:pt x="12273" y="150"/>
                    </a:lnTo>
                    <a:lnTo>
                      <a:pt x="12273" y="210"/>
                    </a:lnTo>
                    <a:lnTo>
                      <a:pt x="12258" y="210"/>
                    </a:lnTo>
                    <a:lnTo>
                      <a:pt x="12243" y="270"/>
                    </a:lnTo>
                    <a:lnTo>
                      <a:pt x="12258" y="270"/>
                    </a:lnTo>
                    <a:lnTo>
                      <a:pt x="12273" y="331"/>
                    </a:lnTo>
                    <a:lnTo>
                      <a:pt x="12273" y="360"/>
                    </a:lnTo>
                    <a:lnTo>
                      <a:pt x="12303" y="540"/>
                    </a:lnTo>
                    <a:lnTo>
                      <a:pt x="12303" y="17640"/>
                    </a:lnTo>
                    <a:lnTo>
                      <a:pt x="12288" y="17820"/>
                    </a:lnTo>
                    <a:lnTo>
                      <a:pt x="12258" y="17820"/>
                    </a:lnTo>
                    <a:lnTo>
                      <a:pt x="12258" y="18000"/>
                    </a:lnTo>
                    <a:lnTo>
                      <a:pt x="12169" y="18000"/>
                    </a:lnTo>
                    <a:lnTo>
                      <a:pt x="12169" y="17820"/>
                    </a:lnTo>
                    <a:lnTo>
                      <a:pt x="12155" y="17820"/>
                    </a:lnTo>
                    <a:lnTo>
                      <a:pt x="12140" y="18000"/>
                    </a:lnTo>
                    <a:lnTo>
                      <a:pt x="12095" y="18000"/>
                    </a:lnTo>
                    <a:lnTo>
                      <a:pt x="12110" y="17820"/>
                    </a:lnTo>
                    <a:lnTo>
                      <a:pt x="12140" y="17820"/>
                    </a:lnTo>
                    <a:lnTo>
                      <a:pt x="12155" y="17640"/>
                    </a:lnTo>
                    <a:lnTo>
                      <a:pt x="12169" y="17640"/>
                    </a:lnTo>
                    <a:lnTo>
                      <a:pt x="12169" y="17820"/>
                    </a:lnTo>
                    <a:lnTo>
                      <a:pt x="12229" y="17820"/>
                    </a:lnTo>
                    <a:lnTo>
                      <a:pt x="12229" y="18000"/>
                    </a:lnTo>
                    <a:lnTo>
                      <a:pt x="12258" y="17820"/>
                    </a:lnTo>
                    <a:lnTo>
                      <a:pt x="12258" y="17640"/>
                    </a:lnTo>
                    <a:lnTo>
                      <a:pt x="12303" y="17640"/>
                    </a:lnTo>
                    <a:lnTo>
                      <a:pt x="12303" y="540"/>
                    </a:lnTo>
                    <a:lnTo>
                      <a:pt x="12258" y="540"/>
                    </a:lnTo>
                    <a:lnTo>
                      <a:pt x="12258" y="360"/>
                    </a:lnTo>
                    <a:lnTo>
                      <a:pt x="12229" y="360"/>
                    </a:lnTo>
                    <a:lnTo>
                      <a:pt x="12229" y="540"/>
                    </a:lnTo>
                    <a:lnTo>
                      <a:pt x="12212" y="540"/>
                    </a:lnTo>
                    <a:lnTo>
                      <a:pt x="12156" y="720"/>
                    </a:lnTo>
                    <a:lnTo>
                      <a:pt x="12110" y="720"/>
                    </a:lnTo>
                    <a:lnTo>
                      <a:pt x="12110" y="540"/>
                    </a:lnTo>
                    <a:lnTo>
                      <a:pt x="12081" y="540"/>
                    </a:lnTo>
                    <a:lnTo>
                      <a:pt x="12081" y="720"/>
                    </a:lnTo>
                    <a:lnTo>
                      <a:pt x="12051" y="360"/>
                    </a:lnTo>
                    <a:lnTo>
                      <a:pt x="11992" y="360"/>
                    </a:lnTo>
                    <a:lnTo>
                      <a:pt x="12021" y="0"/>
                    </a:lnTo>
                    <a:lnTo>
                      <a:pt x="11933" y="0"/>
                    </a:lnTo>
                    <a:lnTo>
                      <a:pt x="11933" y="180"/>
                    </a:lnTo>
                    <a:lnTo>
                      <a:pt x="11918" y="180"/>
                    </a:lnTo>
                    <a:lnTo>
                      <a:pt x="11918" y="360"/>
                    </a:lnTo>
                    <a:lnTo>
                      <a:pt x="11947" y="360"/>
                    </a:lnTo>
                    <a:lnTo>
                      <a:pt x="11947" y="540"/>
                    </a:lnTo>
                    <a:lnTo>
                      <a:pt x="11918" y="540"/>
                    </a:lnTo>
                    <a:lnTo>
                      <a:pt x="11903" y="360"/>
                    </a:lnTo>
                    <a:lnTo>
                      <a:pt x="11903" y="180"/>
                    </a:lnTo>
                    <a:lnTo>
                      <a:pt x="11873" y="127"/>
                    </a:lnTo>
                    <a:lnTo>
                      <a:pt x="11873" y="14940"/>
                    </a:lnTo>
                    <a:lnTo>
                      <a:pt x="11859" y="14940"/>
                    </a:lnTo>
                    <a:lnTo>
                      <a:pt x="11859" y="15120"/>
                    </a:lnTo>
                    <a:lnTo>
                      <a:pt x="11850" y="15300"/>
                    </a:lnTo>
                    <a:lnTo>
                      <a:pt x="11838" y="15480"/>
                    </a:lnTo>
                    <a:lnTo>
                      <a:pt x="11829" y="15480"/>
                    </a:lnTo>
                    <a:lnTo>
                      <a:pt x="11829" y="15660"/>
                    </a:lnTo>
                    <a:lnTo>
                      <a:pt x="11814" y="15660"/>
                    </a:lnTo>
                    <a:lnTo>
                      <a:pt x="11814" y="15840"/>
                    </a:lnTo>
                    <a:lnTo>
                      <a:pt x="11829" y="16020"/>
                    </a:lnTo>
                    <a:lnTo>
                      <a:pt x="11762" y="16020"/>
                    </a:lnTo>
                    <a:lnTo>
                      <a:pt x="11807" y="16200"/>
                    </a:lnTo>
                    <a:lnTo>
                      <a:pt x="11711" y="16200"/>
                    </a:lnTo>
                    <a:lnTo>
                      <a:pt x="11666" y="15660"/>
                    </a:lnTo>
                    <a:lnTo>
                      <a:pt x="11770" y="15660"/>
                    </a:lnTo>
                    <a:lnTo>
                      <a:pt x="11688" y="15480"/>
                    </a:lnTo>
                    <a:lnTo>
                      <a:pt x="11649" y="15300"/>
                    </a:lnTo>
                    <a:lnTo>
                      <a:pt x="11680" y="15300"/>
                    </a:lnTo>
                    <a:lnTo>
                      <a:pt x="11801" y="15120"/>
                    </a:lnTo>
                    <a:lnTo>
                      <a:pt x="11859" y="15120"/>
                    </a:lnTo>
                    <a:lnTo>
                      <a:pt x="11859" y="14940"/>
                    </a:lnTo>
                    <a:lnTo>
                      <a:pt x="11786" y="14940"/>
                    </a:lnTo>
                    <a:lnTo>
                      <a:pt x="11755" y="15120"/>
                    </a:lnTo>
                    <a:lnTo>
                      <a:pt x="11740" y="14940"/>
                    </a:lnTo>
                    <a:lnTo>
                      <a:pt x="11696" y="14940"/>
                    </a:lnTo>
                    <a:lnTo>
                      <a:pt x="11725" y="15120"/>
                    </a:lnTo>
                    <a:lnTo>
                      <a:pt x="11651" y="15120"/>
                    </a:lnTo>
                    <a:lnTo>
                      <a:pt x="11651" y="14940"/>
                    </a:lnTo>
                    <a:lnTo>
                      <a:pt x="11666" y="14940"/>
                    </a:lnTo>
                    <a:lnTo>
                      <a:pt x="11666" y="14760"/>
                    </a:lnTo>
                    <a:lnTo>
                      <a:pt x="11681" y="14760"/>
                    </a:lnTo>
                    <a:lnTo>
                      <a:pt x="11740" y="14580"/>
                    </a:lnTo>
                    <a:lnTo>
                      <a:pt x="11799" y="14580"/>
                    </a:lnTo>
                    <a:lnTo>
                      <a:pt x="11844" y="14760"/>
                    </a:lnTo>
                    <a:lnTo>
                      <a:pt x="11873" y="14940"/>
                    </a:lnTo>
                    <a:lnTo>
                      <a:pt x="11873" y="127"/>
                    </a:lnTo>
                    <a:lnTo>
                      <a:pt x="11859" y="100"/>
                    </a:lnTo>
                    <a:lnTo>
                      <a:pt x="11859" y="13500"/>
                    </a:lnTo>
                    <a:lnTo>
                      <a:pt x="11814" y="13500"/>
                    </a:lnTo>
                    <a:lnTo>
                      <a:pt x="11799" y="13680"/>
                    </a:lnTo>
                    <a:lnTo>
                      <a:pt x="11770" y="13680"/>
                    </a:lnTo>
                    <a:lnTo>
                      <a:pt x="11755" y="13860"/>
                    </a:lnTo>
                    <a:lnTo>
                      <a:pt x="11770" y="14040"/>
                    </a:lnTo>
                    <a:lnTo>
                      <a:pt x="11747" y="14220"/>
                    </a:lnTo>
                    <a:lnTo>
                      <a:pt x="11755" y="14220"/>
                    </a:lnTo>
                    <a:lnTo>
                      <a:pt x="11785" y="14400"/>
                    </a:lnTo>
                    <a:lnTo>
                      <a:pt x="11755" y="14400"/>
                    </a:lnTo>
                    <a:lnTo>
                      <a:pt x="11740" y="14220"/>
                    </a:lnTo>
                    <a:lnTo>
                      <a:pt x="11723" y="14220"/>
                    </a:lnTo>
                    <a:lnTo>
                      <a:pt x="11697" y="14400"/>
                    </a:lnTo>
                    <a:lnTo>
                      <a:pt x="11666" y="14400"/>
                    </a:lnTo>
                    <a:lnTo>
                      <a:pt x="11666" y="14580"/>
                    </a:lnTo>
                    <a:lnTo>
                      <a:pt x="11651" y="14580"/>
                    </a:lnTo>
                    <a:lnTo>
                      <a:pt x="11651" y="14760"/>
                    </a:lnTo>
                    <a:lnTo>
                      <a:pt x="11636" y="14692"/>
                    </a:lnTo>
                    <a:lnTo>
                      <a:pt x="11636" y="15120"/>
                    </a:lnTo>
                    <a:lnTo>
                      <a:pt x="11622" y="15300"/>
                    </a:lnTo>
                    <a:lnTo>
                      <a:pt x="11607" y="15300"/>
                    </a:lnTo>
                    <a:lnTo>
                      <a:pt x="11607" y="15120"/>
                    </a:lnTo>
                    <a:lnTo>
                      <a:pt x="11622" y="15120"/>
                    </a:lnTo>
                    <a:lnTo>
                      <a:pt x="11622" y="14940"/>
                    </a:lnTo>
                    <a:lnTo>
                      <a:pt x="11636" y="14940"/>
                    </a:lnTo>
                    <a:lnTo>
                      <a:pt x="11636" y="14692"/>
                    </a:lnTo>
                    <a:lnTo>
                      <a:pt x="11612" y="14580"/>
                    </a:lnTo>
                    <a:lnTo>
                      <a:pt x="11555" y="14580"/>
                    </a:lnTo>
                    <a:lnTo>
                      <a:pt x="11533" y="14400"/>
                    </a:lnTo>
                    <a:lnTo>
                      <a:pt x="11533" y="15840"/>
                    </a:lnTo>
                    <a:lnTo>
                      <a:pt x="11518" y="16020"/>
                    </a:lnTo>
                    <a:lnTo>
                      <a:pt x="11488" y="16200"/>
                    </a:lnTo>
                    <a:lnTo>
                      <a:pt x="11474" y="16020"/>
                    </a:lnTo>
                    <a:lnTo>
                      <a:pt x="11503" y="16020"/>
                    </a:lnTo>
                    <a:lnTo>
                      <a:pt x="11518" y="15840"/>
                    </a:lnTo>
                    <a:lnTo>
                      <a:pt x="11533" y="15840"/>
                    </a:lnTo>
                    <a:lnTo>
                      <a:pt x="11533" y="14220"/>
                    </a:lnTo>
                    <a:lnTo>
                      <a:pt x="11518" y="14220"/>
                    </a:lnTo>
                    <a:lnTo>
                      <a:pt x="11518" y="14040"/>
                    </a:lnTo>
                    <a:lnTo>
                      <a:pt x="11438" y="14040"/>
                    </a:lnTo>
                    <a:lnTo>
                      <a:pt x="11361" y="14220"/>
                    </a:lnTo>
                    <a:lnTo>
                      <a:pt x="11326" y="14220"/>
                    </a:lnTo>
                    <a:lnTo>
                      <a:pt x="11326" y="14040"/>
                    </a:lnTo>
                    <a:lnTo>
                      <a:pt x="11311" y="14040"/>
                    </a:lnTo>
                    <a:lnTo>
                      <a:pt x="11311" y="15840"/>
                    </a:lnTo>
                    <a:lnTo>
                      <a:pt x="11281" y="15660"/>
                    </a:lnTo>
                    <a:lnTo>
                      <a:pt x="11296" y="15660"/>
                    </a:lnTo>
                    <a:lnTo>
                      <a:pt x="11311" y="15840"/>
                    </a:lnTo>
                    <a:lnTo>
                      <a:pt x="11311" y="13860"/>
                    </a:lnTo>
                    <a:lnTo>
                      <a:pt x="11296" y="13680"/>
                    </a:lnTo>
                    <a:lnTo>
                      <a:pt x="11326" y="13680"/>
                    </a:lnTo>
                    <a:lnTo>
                      <a:pt x="11326" y="13500"/>
                    </a:lnTo>
                    <a:lnTo>
                      <a:pt x="11311" y="13500"/>
                    </a:lnTo>
                    <a:lnTo>
                      <a:pt x="11311" y="13470"/>
                    </a:lnTo>
                    <a:lnTo>
                      <a:pt x="11326" y="13410"/>
                    </a:lnTo>
                    <a:lnTo>
                      <a:pt x="11311" y="13410"/>
                    </a:lnTo>
                    <a:lnTo>
                      <a:pt x="11311" y="13320"/>
                    </a:lnTo>
                    <a:lnTo>
                      <a:pt x="11266" y="13140"/>
                    </a:lnTo>
                    <a:lnTo>
                      <a:pt x="11266" y="15840"/>
                    </a:lnTo>
                    <a:lnTo>
                      <a:pt x="11222" y="15840"/>
                    </a:lnTo>
                    <a:lnTo>
                      <a:pt x="11237" y="15660"/>
                    </a:lnTo>
                    <a:lnTo>
                      <a:pt x="11266" y="15660"/>
                    </a:lnTo>
                    <a:lnTo>
                      <a:pt x="11266" y="13680"/>
                    </a:lnTo>
                    <a:lnTo>
                      <a:pt x="11252" y="13680"/>
                    </a:lnTo>
                    <a:lnTo>
                      <a:pt x="11252" y="15480"/>
                    </a:lnTo>
                    <a:lnTo>
                      <a:pt x="11192" y="15480"/>
                    </a:lnTo>
                    <a:lnTo>
                      <a:pt x="11178" y="15660"/>
                    </a:lnTo>
                    <a:lnTo>
                      <a:pt x="11178" y="18180"/>
                    </a:lnTo>
                    <a:lnTo>
                      <a:pt x="11163" y="18180"/>
                    </a:lnTo>
                    <a:lnTo>
                      <a:pt x="11178" y="18000"/>
                    </a:lnTo>
                    <a:lnTo>
                      <a:pt x="11133" y="18000"/>
                    </a:lnTo>
                    <a:lnTo>
                      <a:pt x="11148" y="18180"/>
                    </a:lnTo>
                    <a:lnTo>
                      <a:pt x="11118" y="18000"/>
                    </a:lnTo>
                    <a:lnTo>
                      <a:pt x="11103" y="18000"/>
                    </a:lnTo>
                    <a:lnTo>
                      <a:pt x="11103" y="18180"/>
                    </a:lnTo>
                    <a:lnTo>
                      <a:pt x="11133" y="18180"/>
                    </a:lnTo>
                    <a:lnTo>
                      <a:pt x="11148" y="18360"/>
                    </a:lnTo>
                    <a:lnTo>
                      <a:pt x="11103" y="18360"/>
                    </a:lnTo>
                    <a:lnTo>
                      <a:pt x="11074" y="18180"/>
                    </a:lnTo>
                    <a:lnTo>
                      <a:pt x="11074" y="18360"/>
                    </a:lnTo>
                    <a:lnTo>
                      <a:pt x="11049" y="18360"/>
                    </a:lnTo>
                    <a:lnTo>
                      <a:pt x="11014" y="18477"/>
                    </a:lnTo>
                    <a:lnTo>
                      <a:pt x="10985" y="18360"/>
                    </a:lnTo>
                    <a:lnTo>
                      <a:pt x="10941" y="18360"/>
                    </a:lnTo>
                    <a:lnTo>
                      <a:pt x="10896" y="18180"/>
                    </a:lnTo>
                    <a:lnTo>
                      <a:pt x="10896" y="18000"/>
                    </a:lnTo>
                    <a:lnTo>
                      <a:pt x="10881" y="18000"/>
                    </a:lnTo>
                    <a:lnTo>
                      <a:pt x="10881" y="17820"/>
                    </a:lnTo>
                    <a:lnTo>
                      <a:pt x="11087" y="17820"/>
                    </a:lnTo>
                    <a:lnTo>
                      <a:pt x="11120" y="17640"/>
                    </a:lnTo>
                    <a:lnTo>
                      <a:pt x="11133" y="17460"/>
                    </a:lnTo>
                    <a:lnTo>
                      <a:pt x="11178" y="17460"/>
                    </a:lnTo>
                    <a:lnTo>
                      <a:pt x="11178" y="15660"/>
                    </a:lnTo>
                    <a:lnTo>
                      <a:pt x="11151" y="15660"/>
                    </a:lnTo>
                    <a:lnTo>
                      <a:pt x="11148" y="15611"/>
                    </a:lnTo>
                    <a:lnTo>
                      <a:pt x="11148" y="16380"/>
                    </a:lnTo>
                    <a:lnTo>
                      <a:pt x="11029" y="16380"/>
                    </a:lnTo>
                    <a:lnTo>
                      <a:pt x="11029" y="16560"/>
                    </a:lnTo>
                    <a:lnTo>
                      <a:pt x="11000" y="16560"/>
                    </a:lnTo>
                    <a:lnTo>
                      <a:pt x="11000" y="16200"/>
                    </a:lnTo>
                    <a:lnTo>
                      <a:pt x="11015" y="16020"/>
                    </a:lnTo>
                    <a:lnTo>
                      <a:pt x="11148" y="16380"/>
                    </a:lnTo>
                    <a:lnTo>
                      <a:pt x="11148" y="16200"/>
                    </a:lnTo>
                    <a:lnTo>
                      <a:pt x="11133" y="16200"/>
                    </a:lnTo>
                    <a:lnTo>
                      <a:pt x="11133" y="16020"/>
                    </a:lnTo>
                    <a:lnTo>
                      <a:pt x="11148" y="16020"/>
                    </a:lnTo>
                    <a:lnTo>
                      <a:pt x="11148" y="15611"/>
                    </a:lnTo>
                    <a:lnTo>
                      <a:pt x="11139" y="15480"/>
                    </a:lnTo>
                    <a:lnTo>
                      <a:pt x="11123" y="15480"/>
                    </a:lnTo>
                    <a:lnTo>
                      <a:pt x="11103" y="15300"/>
                    </a:lnTo>
                    <a:lnTo>
                      <a:pt x="11178" y="15300"/>
                    </a:lnTo>
                    <a:lnTo>
                      <a:pt x="11207" y="15480"/>
                    </a:lnTo>
                    <a:lnTo>
                      <a:pt x="11207" y="15300"/>
                    </a:lnTo>
                    <a:lnTo>
                      <a:pt x="11252" y="15480"/>
                    </a:lnTo>
                    <a:lnTo>
                      <a:pt x="11252" y="13680"/>
                    </a:lnTo>
                    <a:lnTo>
                      <a:pt x="11237" y="13680"/>
                    </a:lnTo>
                    <a:lnTo>
                      <a:pt x="11222" y="13500"/>
                    </a:lnTo>
                    <a:lnTo>
                      <a:pt x="11207" y="13500"/>
                    </a:lnTo>
                    <a:lnTo>
                      <a:pt x="11207" y="13320"/>
                    </a:lnTo>
                    <a:lnTo>
                      <a:pt x="11222" y="13500"/>
                    </a:lnTo>
                    <a:lnTo>
                      <a:pt x="11237" y="13500"/>
                    </a:lnTo>
                    <a:lnTo>
                      <a:pt x="11266" y="13680"/>
                    </a:lnTo>
                    <a:lnTo>
                      <a:pt x="11266" y="13140"/>
                    </a:lnTo>
                    <a:lnTo>
                      <a:pt x="11281" y="13140"/>
                    </a:lnTo>
                    <a:lnTo>
                      <a:pt x="11311" y="13320"/>
                    </a:lnTo>
                    <a:lnTo>
                      <a:pt x="11326" y="13320"/>
                    </a:lnTo>
                    <a:lnTo>
                      <a:pt x="11326" y="13410"/>
                    </a:lnTo>
                    <a:lnTo>
                      <a:pt x="11340" y="13410"/>
                    </a:lnTo>
                    <a:lnTo>
                      <a:pt x="11355" y="13350"/>
                    </a:lnTo>
                    <a:lnTo>
                      <a:pt x="11340" y="13350"/>
                    </a:lnTo>
                    <a:lnTo>
                      <a:pt x="11333" y="13320"/>
                    </a:lnTo>
                    <a:lnTo>
                      <a:pt x="11355" y="13320"/>
                    </a:lnTo>
                    <a:lnTo>
                      <a:pt x="11355" y="13350"/>
                    </a:lnTo>
                    <a:lnTo>
                      <a:pt x="11383" y="13350"/>
                    </a:lnTo>
                    <a:lnTo>
                      <a:pt x="11376" y="13500"/>
                    </a:lnTo>
                    <a:lnTo>
                      <a:pt x="11364" y="13680"/>
                    </a:lnTo>
                    <a:lnTo>
                      <a:pt x="11326" y="13680"/>
                    </a:lnTo>
                    <a:lnTo>
                      <a:pt x="11326" y="13860"/>
                    </a:lnTo>
                    <a:lnTo>
                      <a:pt x="11488" y="13860"/>
                    </a:lnTo>
                    <a:lnTo>
                      <a:pt x="11474" y="13680"/>
                    </a:lnTo>
                    <a:lnTo>
                      <a:pt x="11444" y="13500"/>
                    </a:lnTo>
                    <a:lnTo>
                      <a:pt x="11400" y="13500"/>
                    </a:lnTo>
                    <a:lnTo>
                      <a:pt x="11385" y="13320"/>
                    </a:lnTo>
                    <a:lnTo>
                      <a:pt x="11385" y="13290"/>
                    </a:lnTo>
                    <a:lnTo>
                      <a:pt x="11370" y="13229"/>
                    </a:lnTo>
                    <a:lnTo>
                      <a:pt x="11355" y="13290"/>
                    </a:lnTo>
                    <a:lnTo>
                      <a:pt x="11355" y="13140"/>
                    </a:lnTo>
                    <a:lnTo>
                      <a:pt x="11577" y="13140"/>
                    </a:lnTo>
                    <a:lnTo>
                      <a:pt x="11636" y="13320"/>
                    </a:lnTo>
                    <a:lnTo>
                      <a:pt x="11651" y="13320"/>
                    </a:lnTo>
                    <a:lnTo>
                      <a:pt x="11651" y="13500"/>
                    </a:lnTo>
                    <a:lnTo>
                      <a:pt x="11681" y="13500"/>
                    </a:lnTo>
                    <a:lnTo>
                      <a:pt x="11666" y="13680"/>
                    </a:lnTo>
                    <a:lnTo>
                      <a:pt x="11681" y="13680"/>
                    </a:lnTo>
                    <a:lnTo>
                      <a:pt x="11696" y="13860"/>
                    </a:lnTo>
                    <a:lnTo>
                      <a:pt x="11696" y="13680"/>
                    </a:lnTo>
                    <a:lnTo>
                      <a:pt x="11740" y="13680"/>
                    </a:lnTo>
                    <a:lnTo>
                      <a:pt x="11725" y="13500"/>
                    </a:lnTo>
                    <a:lnTo>
                      <a:pt x="11725" y="13320"/>
                    </a:lnTo>
                    <a:lnTo>
                      <a:pt x="11804" y="13320"/>
                    </a:lnTo>
                    <a:lnTo>
                      <a:pt x="11829" y="13500"/>
                    </a:lnTo>
                    <a:lnTo>
                      <a:pt x="11829" y="13320"/>
                    </a:lnTo>
                    <a:lnTo>
                      <a:pt x="11859" y="13320"/>
                    </a:lnTo>
                    <a:lnTo>
                      <a:pt x="11859" y="100"/>
                    </a:lnTo>
                    <a:lnTo>
                      <a:pt x="11803" y="0"/>
                    </a:lnTo>
                    <a:lnTo>
                      <a:pt x="11616" y="0"/>
                    </a:lnTo>
                    <a:lnTo>
                      <a:pt x="11577" y="84"/>
                    </a:lnTo>
                    <a:lnTo>
                      <a:pt x="11577" y="12060"/>
                    </a:lnTo>
                    <a:lnTo>
                      <a:pt x="11562" y="11880"/>
                    </a:lnTo>
                    <a:lnTo>
                      <a:pt x="11577" y="11880"/>
                    </a:lnTo>
                    <a:lnTo>
                      <a:pt x="11577" y="84"/>
                    </a:lnTo>
                    <a:lnTo>
                      <a:pt x="11533" y="180"/>
                    </a:lnTo>
                    <a:lnTo>
                      <a:pt x="11355" y="180"/>
                    </a:lnTo>
                    <a:lnTo>
                      <a:pt x="11355" y="360"/>
                    </a:lnTo>
                    <a:lnTo>
                      <a:pt x="11340" y="360"/>
                    </a:lnTo>
                    <a:lnTo>
                      <a:pt x="11340" y="540"/>
                    </a:lnTo>
                    <a:lnTo>
                      <a:pt x="11318" y="540"/>
                    </a:lnTo>
                    <a:lnTo>
                      <a:pt x="11274" y="360"/>
                    </a:lnTo>
                    <a:lnTo>
                      <a:pt x="11252" y="180"/>
                    </a:lnTo>
                    <a:lnTo>
                      <a:pt x="11202" y="180"/>
                    </a:lnTo>
                    <a:lnTo>
                      <a:pt x="11202" y="540"/>
                    </a:lnTo>
                    <a:lnTo>
                      <a:pt x="11160" y="540"/>
                    </a:lnTo>
                    <a:lnTo>
                      <a:pt x="11160" y="13330"/>
                    </a:lnTo>
                    <a:lnTo>
                      <a:pt x="11120" y="13500"/>
                    </a:lnTo>
                    <a:lnTo>
                      <a:pt x="11089" y="13500"/>
                    </a:lnTo>
                    <a:lnTo>
                      <a:pt x="11089" y="15480"/>
                    </a:lnTo>
                    <a:lnTo>
                      <a:pt x="11015" y="15480"/>
                    </a:lnTo>
                    <a:lnTo>
                      <a:pt x="11015" y="15660"/>
                    </a:lnTo>
                    <a:lnTo>
                      <a:pt x="11000" y="15660"/>
                    </a:lnTo>
                    <a:lnTo>
                      <a:pt x="11000" y="15480"/>
                    </a:lnTo>
                    <a:lnTo>
                      <a:pt x="10911" y="15480"/>
                    </a:lnTo>
                    <a:lnTo>
                      <a:pt x="10911" y="15300"/>
                    </a:lnTo>
                    <a:lnTo>
                      <a:pt x="10941" y="15300"/>
                    </a:lnTo>
                    <a:lnTo>
                      <a:pt x="10941" y="15480"/>
                    </a:lnTo>
                    <a:lnTo>
                      <a:pt x="10970" y="15300"/>
                    </a:lnTo>
                    <a:lnTo>
                      <a:pt x="10985" y="15120"/>
                    </a:lnTo>
                    <a:lnTo>
                      <a:pt x="11000" y="15120"/>
                    </a:lnTo>
                    <a:lnTo>
                      <a:pt x="11015" y="15300"/>
                    </a:lnTo>
                    <a:lnTo>
                      <a:pt x="11044" y="15300"/>
                    </a:lnTo>
                    <a:lnTo>
                      <a:pt x="11089" y="15480"/>
                    </a:lnTo>
                    <a:lnTo>
                      <a:pt x="11089" y="13500"/>
                    </a:lnTo>
                    <a:lnTo>
                      <a:pt x="11086" y="13500"/>
                    </a:lnTo>
                    <a:lnTo>
                      <a:pt x="11160" y="13330"/>
                    </a:lnTo>
                    <a:lnTo>
                      <a:pt x="11160" y="540"/>
                    </a:lnTo>
                    <a:lnTo>
                      <a:pt x="11138" y="540"/>
                    </a:lnTo>
                    <a:lnTo>
                      <a:pt x="11084" y="360"/>
                    </a:lnTo>
                    <a:lnTo>
                      <a:pt x="11178" y="360"/>
                    </a:lnTo>
                    <a:lnTo>
                      <a:pt x="11202" y="540"/>
                    </a:lnTo>
                    <a:lnTo>
                      <a:pt x="11202" y="180"/>
                    </a:lnTo>
                    <a:lnTo>
                      <a:pt x="11148" y="180"/>
                    </a:lnTo>
                    <a:lnTo>
                      <a:pt x="11118" y="0"/>
                    </a:lnTo>
                    <a:lnTo>
                      <a:pt x="11096" y="180"/>
                    </a:lnTo>
                    <a:lnTo>
                      <a:pt x="11072" y="180"/>
                    </a:lnTo>
                    <a:lnTo>
                      <a:pt x="11045" y="360"/>
                    </a:lnTo>
                    <a:lnTo>
                      <a:pt x="10928" y="360"/>
                    </a:lnTo>
                    <a:lnTo>
                      <a:pt x="10928" y="13320"/>
                    </a:lnTo>
                    <a:lnTo>
                      <a:pt x="10881" y="13320"/>
                    </a:lnTo>
                    <a:lnTo>
                      <a:pt x="10881" y="15300"/>
                    </a:lnTo>
                    <a:lnTo>
                      <a:pt x="10867" y="15300"/>
                    </a:lnTo>
                    <a:lnTo>
                      <a:pt x="10867" y="17820"/>
                    </a:lnTo>
                    <a:lnTo>
                      <a:pt x="10837" y="17820"/>
                    </a:lnTo>
                    <a:lnTo>
                      <a:pt x="10807" y="17640"/>
                    </a:lnTo>
                    <a:lnTo>
                      <a:pt x="10793" y="17640"/>
                    </a:lnTo>
                    <a:lnTo>
                      <a:pt x="10822" y="17460"/>
                    </a:lnTo>
                    <a:lnTo>
                      <a:pt x="10852" y="17460"/>
                    </a:lnTo>
                    <a:lnTo>
                      <a:pt x="10852" y="17640"/>
                    </a:lnTo>
                    <a:lnTo>
                      <a:pt x="10867" y="17820"/>
                    </a:lnTo>
                    <a:lnTo>
                      <a:pt x="10867" y="15480"/>
                    </a:lnTo>
                    <a:lnTo>
                      <a:pt x="10852" y="15480"/>
                    </a:lnTo>
                    <a:lnTo>
                      <a:pt x="10852" y="16740"/>
                    </a:lnTo>
                    <a:lnTo>
                      <a:pt x="10837" y="16920"/>
                    </a:lnTo>
                    <a:lnTo>
                      <a:pt x="10807" y="16920"/>
                    </a:lnTo>
                    <a:lnTo>
                      <a:pt x="10837" y="16740"/>
                    </a:lnTo>
                    <a:lnTo>
                      <a:pt x="10852" y="16740"/>
                    </a:lnTo>
                    <a:lnTo>
                      <a:pt x="10852" y="15480"/>
                    </a:lnTo>
                    <a:lnTo>
                      <a:pt x="10807" y="15480"/>
                    </a:lnTo>
                    <a:lnTo>
                      <a:pt x="10807" y="15660"/>
                    </a:lnTo>
                    <a:lnTo>
                      <a:pt x="10793" y="15480"/>
                    </a:lnTo>
                    <a:lnTo>
                      <a:pt x="10778" y="15480"/>
                    </a:lnTo>
                    <a:lnTo>
                      <a:pt x="10763" y="15390"/>
                    </a:lnTo>
                    <a:lnTo>
                      <a:pt x="10763" y="17820"/>
                    </a:lnTo>
                    <a:lnTo>
                      <a:pt x="10748" y="18000"/>
                    </a:lnTo>
                    <a:lnTo>
                      <a:pt x="10748" y="17640"/>
                    </a:lnTo>
                    <a:lnTo>
                      <a:pt x="10763" y="17640"/>
                    </a:lnTo>
                    <a:lnTo>
                      <a:pt x="10763" y="15390"/>
                    </a:lnTo>
                    <a:lnTo>
                      <a:pt x="10748" y="15300"/>
                    </a:lnTo>
                    <a:lnTo>
                      <a:pt x="10733" y="15300"/>
                    </a:lnTo>
                    <a:lnTo>
                      <a:pt x="10733" y="15840"/>
                    </a:lnTo>
                    <a:lnTo>
                      <a:pt x="10709" y="15691"/>
                    </a:lnTo>
                    <a:lnTo>
                      <a:pt x="10709" y="17820"/>
                    </a:lnTo>
                    <a:lnTo>
                      <a:pt x="10654" y="18000"/>
                    </a:lnTo>
                    <a:lnTo>
                      <a:pt x="10630" y="18000"/>
                    </a:lnTo>
                    <a:lnTo>
                      <a:pt x="10630" y="17820"/>
                    </a:lnTo>
                    <a:lnTo>
                      <a:pt x="10709" y="17820"/>
                    </a:lnTo>
                    <a:lnTo>
                      <a:pt x="10709" y="15691"/>
                    </a:lnTo>
                    <a:lnTo>
                      <a:pt x="10704" y="15660"/>
                    </a:lnTo>
                    <a:lnTo>
                      <a:pt x="10704" y="16920"/>
                    </a:lnTo>
                    <a:lnTo>
                      <a:pt x="10659" y="16920"/>
                    </a:lnTo>
                    <a:lnTo>
                      <a:pt x="10659" y="16740"/>
                    </a:lnTo>
                    <a:lnTo>
                      <a:pt x="10689" y="16740"/>
                    </a:lnTo>
                    <a:lnTo>
                      <a:pt x="10704" y="16920"/>
                    </a:lnTo>
                    <a:lnTo>
                      <a:pt x="10704" y="15660"/>
                    </a:lnTo>
                    <a:lnTo>
                      <a:pt x="10733" y="15660"/>
                    </a:lnTo>
                    <a:lnTo>
                      <a:pt x="10733" y="15300"/>
                    </a:lnTo>
                    <a:lnTo>
                      <a:pt x="10719" y="15300"/>
                    </a:lnTo>
                    <a:lnTo>
                      <a:pt x="10719" y="15480"/>
                    </a:lnTo>
                    <a:lnTo>
                      <a:pt x="10689" y="15480"/>
                    </a:lnTo>
                    <a:lnTo>
                      <a:pt x="10704" y="15300"/>
                    </a:lnTo>
                    <a:lnTo>
                      <a:pt x="10704" y="15120"/>
                    </a:lnTo>
                    <a:lnTo>
                      <a:pt x="10754" y="14760"/>
                    </a:lnTo>
                    <a:lnTo>
                      <a:pt x="10798" y="14940"/>
                    </a:lnTo>
                    <a:lnTo>
                      <a:pt x="10839" y="15120"/>
                    </a:lnTo>
                    <a:lnTo>
                      <a:pt x="10881" y="15300"/>
                    </a:lnTo>
                    <a:lnTo>
                      <a:pt x="10881" y="13320"/>
                    </a:lnTo>
                    <a:lnTo>
                      <a:pt x="10852" y="13320"/>
                    </a:lnTo>
                    <a:lnTo>
                      <a:pt x="10867" y="13500"/>
                    </a:lnTo>
                    <a:lnTo>
                      <a:pt x="10852" y="13680"/>
                    </a:lnTo>
                    <a:lnTo>
                      <a:pt x="10822" y="13680"/>
                    </a:lnTo>
                    <a:lnTo>
                      <a:pt x="10646" y="14040"/>
                    </a:lnTo>
                    <a:lnTo>
                      <a:pt x="10562" y="14040"/>
                    </a:lnTo>
                    <a:lnTo>
                      <a:pt x="10482" y="14220"/>
                    </a:lnTo>
                    <a:lnTo>
                      <a:pt x="10562" y="14040"/>
                    </a:lnTo>
                    <a:lnTo>
                      <a:pt x="10727" y="13860"/>
                    </a:lnTo>
                    <a:lnTo>
                      <a:pt x="10807" y="13680"/>
                    </a:lnTo>
                    <a:lnTo>
                      <a:pt x="10837" y="13320"/>
                    </a:lnTo>
                    <a:lnTo>
                      <a:pt x="10852" y="13320"/>
                    </a:lnTo>
                    <a:lnTo>
                      <a:pt x="10867" y="13140"/>
                    </a:lnTo>
                    <a:lnTo>
                      <a:pt x="10904" y="13140"/>
                    </a:lnTo>
                    <a:lnTo>
                      <a:pt x="10928" y="13320"/>
                    </a:lnTo>
                    <a:lnTo>
                      <a:pt x="10928" y="360"/>
                    </a:lnTo>
                    <a:lnTo>
                      <a:pt x="10926" y="360"/>
                    </a:lnTo>
                    <a:lnTo>
                      <a:pt x="10926" y="540"/>
                    </a:lnTo>
                    <a:lnTo>
                      <a:pt x="10896" y="540"/>
                    </a:lnTo>
                    <a:lnTo>
                      <a:pt x="10896" y="720"/>
                    </a:lnTo>
                    <a:lnTo>
                      <a:pt x="10870" y="720"/>
                    </a:lnTo>
                    <a:lnTo>
                      <a:pt x="10881" y="540"/>
                    </a:lnTo>
                    <a:lnTo>
                      <a:pt x="10896" y="540"/>
                    </a:lnTo>
                    <a:lnTo>
                      <a:pt x="10926" y="360"/>
                    </a:lnTo>
                    <a:lnTo>
                      <a:pt x="10867" y="360"/>
                    </a:lnTo>
                    <a:lnTo>
                      <a:pt x="10867" y="720"/>
                    </a:lnTo>
                    <a:lnTo>
                      <a:pt x="10852" y="900"/>
                    </a:lnTo>
                    <a:lnTo>
                      <a:pt x="10842" y="900"/>
                    </a:lnTo>
                    <a:lnTo>
                      <a:pt x="10857" y="720"/>
                    </a:lnTo>
                    <a:lnTo>
                      <a:pt x="10867" y="720"/>
                    </a:lnTo>
                    <a:lnTo>
                      <a:pt x="10867" y="360"/>
                    </a:lnTo>
                    <a:lnTo>
                      <a:pt x="10689" y="360"/>
                    </a:lnTo>
                    <a:lnTo>
                      <a:pt x="10600" y="180"/>
                    </a:lnTo>
                    <a:lnTo>
                      <a:pt x="10526" y="180"/>
                    </a:lnTo>
                    <a:lnTo>
                      <a:pt x="10482" y="360"/>
                    </a:lnTo>
                    <a:lnTo>
                      <a:pt x="10439" y="360"/>
                    </a:lnTo>
                    <a:lnTo>
                      <a:pt x="10399" y="540"/>
                    </a:lnTo>
                    <a:lnTo>
                      <a:pt x="10348" y="540"/>
                    </a:lnTo>
                    <a:lnTo>
                      <a:pt x="10348" y="14220"/>
                    </a:lnTo>
                    <a:lnTo>
                      <a:pt x="10186" y="14220"/>
                    </a:lnTo>
                    <a:lnTo>
                      <a:pt x="10186" y="14580"/>
                    </a:lnTo>
                    <a:lnTo>
                      <a:pt x="10166" y="14580"/>
                    </a:lnTo>
                    <a:lnTo>
                      <a:pt x="10131" y="14400"/>
                    </a:lnTo>
                    <a:lnTo>
                      <a:pt x="10141" y="14400"/>
                    </a:lnTo>
                    <a:lnTo>
                      <a:pt x="10156" y="14220"/>
                    </a:lnTo>
                    <a:lnTo>
                      <a:pt x="10038" y="14220"/>
                    </a:lnTo>
                    <a:lnTo>
                      <a:pt x="10038" y="14400"/>
                    </a:lnTo>
                    <a:lnTo>
                      <a:pt x="10052" y="14580"/>
                    </a:lnTo>
                    <a:lnTo>
                      <a:pt x="10083" y="14580"/>
                    </a:lnTo>
                    <a:lnTo>
                      <a:pt x="10140" y="14760"/>
                    </a:lnTo>
                    <a:lnTo>
                      <a:pt x="10171" y="14940"/>
                    </a:lnTo>
                    <a:lnTo>
                      <a:pt x="10067" y="14940"/>
                    </a:lnTo>
                    <a:lnTo>
                      <a:pt x="10052" y="15120"/>
                    </a:lnTo>
                    <a:lnTo>
                      <a:pt x="10038" y="15120"/>
                    </a:lnTo>
                    <a:lnTo>
                      <a:pt x="10038" y="14940"/>
                    </a:lnTo>
                    <a:lnTo>
                      <a:pt x="10052" y="14940"/>
                    </a:lnTo>
                    <a:lnTo>
                      <a:pt x="10052" y="14760"/>
                    </a:lnTo>
                    <a:lnTo>
                      <a:pt x="10038" y="14760"/>
                    </a:lnTo>
                    <a:lnTo>
                      <a:pt x="10038" y="14580"/>
                    </a:lnTo>
                    <a:lnTo>
                      <a:pt x="10023" y="14580"/>
                    </a:lnTo>
                    <a:lnTo>
                      <a:pt x="10023" y="14940"/>
                    </a:lnTo>
                    <a:lnTo>
                      <a:pt x="10008" y="14940"/>
                    </a:lnTo>
                    <a:lnTo>
                      <a:pt x="9993" y="14850"/>
                    </a:lnTo>
                    <a:lnTo>
                      <a:pt x="9993" y="15300"/>
                    </a:lnTo>
                    <a:lnTo>
                      <a:pt x="9970" y="15300"/>
                    </a:lnTo>
                    <a:lnTo>
                      <a:pt x="9970" y="16560"/>
                    </a:lnTo>
                    <a:lnTo>
                      <a:pt x="9958" y="16740"/>
                    </a:lnTo>
                    <a:lnTo>
                      <a:pt x="9949" y="16920"/>
                    </a:lnTo>
                    <a:lnTo>
                      <a:pt x="9934" y="16920"/>
                    </a:lnTo>
                    <a:lnTo>
                      <a:pt x="9934" y="16740"/>
                    </a:lnTo>
                    <a:lnTo>
                      <a:pt x="9936" y="16740"/>
                    </a:lnTo>
                    <a:lnTo>
                      <a:pt x="9940" y="16560"/>
                    </a:lnTo>
                    <a:lnTo>
                      <a:pt x="9970" y="16560"/>
                    </a:lnTo>
                    <a:lnTo>
                      <a:pt x="9970" y="15300"/>
                    </a:lnTo>
                    <a:lnTo>
                      <a:pt x="9934" y="15300"/>
                    </a:lnTo>
                    <a:lnTo>
                      <a:pt x="9934" y="17820"/>
                    </a:lnTo>
                    <a:lnTo>
                      <a:pt x="9889" y="18000"/>
                    </a:lnTo>
                    <a:lnTo>
                      <a:pt x="9889" y="17820"/>
                    </a:lnTo>
                    <a:lnTo>
                      <a:pt x="9904" y="17820"/>
                    </a:lnTo>
                    <a:lnTo>
                      <a:pt x="9904" y="17640"/>
                    </a:lnTo>
                    <a:lnTo>
                      <a:pt x="9919" y="17640"/>
                    </a:lnTo>
                    <a:lnTo>
                      <a:pt x="9919" y="17820"/>
                    </a:lnTo>
                    <a:lnTo>
                      <a:pt x="9934" y="17820"/>
                    </a:lnTo>
                    <a:lnTo>
                      <a:pt x="9934" y="15300"/>
                    </a:lnTo>
                    <a:lnTo>
                      <a:pt x="9870" y="15300"/>
                    </a:lnTo>
                    <a:lnTo>
                      <a:pt x="9924" y="15120"/>
                    </a:lnTo>
                    <a:lnTo>
                      <a:pt x="9949" y="14940"/>
                    </a:lnTo>
                    <a:lnTo>
                      <a:pt x="9993" y="15300"/>
                    </a:lnTo>
                    <a:lnTo>
                      <a:pt x="9993" y="14850"/>
                    </a:lnTo>
                    <a:lnTo>
                      <a:pt x="9978" y="14760"/>
                    </a:lnTo>
                    <a:lnTo>
                      <a:pt x="10023" y="14760"/>
                    </a:lnTo>
                    <a:lnTo>
                      <a:pt x="10023" y="14580"/>
                    </a:lnTo>
                    <a:lnTo>
                      <a:pt x="9993" y="14580"/>
                    </a:lnTo>
                    <a:lnTo>
                      <a:pt x="10008" y="14400"/>
                    </a:lnTo>
                    <a:lnTo>
                      <a:pt x="10023" y="14400"/>
                    </a:lnTo>
                    <a:lnTo>
                      <a:pt x="10038" y="14220"/>
                    </a:lnTo>
                    <a:lnTo>
                      <a:pt x="9958" y="14220"/>
                    </a:lnTo>
                    <a:lnTo>
                      <a:pt x="9949" y="14201"/>
                    </a:lnTo>
                    <a:lnTo>
                      <a:pt x="9949" y="14400"/>
                    </a:lnTo>
                    <a:lnTo>
                      <a:pt x="9916" y="14580"/>
                    </a:lnTo>
                    <a:lnTo>
                      <a:pt x="9884" y="14760"/>
                    </a:lnTo>
                    <a:lnTo>
                      <a:pt x="9861" y="14760"/>
                    </a:lnTo>
                    <a:lnTo>
                      <a:pt x="9888" y="14580"/>
                    </a:lnTo>
                    <a:lnTo>
                      <a:pt x="9911" y="14580"/>
                    </a:lnTo>
                    <a:lnTo>
                      <a:pt x="9934" y="14400"/>
                    </a:lnTo>
                    <a:lnTo>
                      <a:pt x="9949" y="14400"/>
                    </a:lnTo>
                    <a:lnTo>
                      <a:pt x="9949" y="14201"/>
                    </a:lnTo>
                    <a:lnTo>
                      <a:pt x="9813" y="13906"/>
                    </a:lnTo>
                    <a:lnTo>
                      <a:pt x="9813" y="15657"/>
                    </a:lnTo>
                    <a:lnTo>
                      <a:pt x="9778" y="15622"/>
                    </a:lnTo>
                    <a:lnTo>
                      <a:pt x="9778" y="15840"/>
                    </a:lnTo>
                    <a:lnTo>
                      <a:pt x="9754" y="16020"/>
                    </a:lnTo>
                    <a:lnTo>
                      <a:pt x="9728" y="16200"/>
                    </a:lnTo>
                    <a:lnTo>
                      <a:pt x="9697" y="16200"/>
                    </a:lnTo>
                    <a:lnTo>
                      <a:pt x="9697" y="16380"/>
                    </a:lnTo>
                    <a:lnTo>
                      <a:pt x="9682" y="16560"/>
                    </a:lnTo>
                    <a:lnTo>
                      <a:pt x="9667" y="16560"/>
                    </a:lnTo>
                    <a:lnTo>
                      <a:pt x="9667" y="16920"/>
                    </a:lnTo>
                    <a:lnTo>
                      <a:pt x="9653" y="17100"/>
                    </a:lnTo>
                    <a:lnTo>
                      <a:pt x="9638" y="17100"/>
                    </a:lnTo>
                    <a:lnTo>
                      <a:pt x="9638" y="17280"/>
                    </a:lnTo>
                    <a:lnTo>
                      <a:pt x="9579" y="17280"/>
                    </a:lnTo>
                    <a:lnTo>
                      <a:pt x="9579" y="18180"/>
                    </a:lnTo>
                    <a:lnTo>
                      <a:pt x="9519" y="18180"/>
                    </a:lnTo>
                    <a:lnTo>
                      <a:pt x="9534" y="18000"/>
                    </a:lnTo>
                    <a:lnTo>
                      <a:pt x="9579" y="18000"/>
                    </a:lnTo>
                    <a:lnTo>
                      <a:pt x="9579" y="17280"/>
                    </a:lnTo>
                    <a:lnTo>
                      <a:pt x="9534" y="17280"/>
                    </a:lnTo>
                    <a:lnTo>
                      <a:pt x="9460" y="17180"/>
                    </a:lnTo>
                    <a:lnTo>
                      <a:pt x="9460" y="18360"/>
                    </a:lnTo>
                    <a:lnTo>
                      <a:pt x="9445" y="18360"/>
                    </a:lnTo>
                    <a:lnTo>
                      <a:pt x="9445" y="18270"/>
                    </a:lnTo>
                    <a:lnTo>
                      <a:pt x="9460" y="18360"/>
                    </a:lnTo>
                    <a:lnTo>
                      <a:pt x="9460" y="17180"/>
                    </a:lnTo>
                    <a:lnTo>
                      <a:pt x="9401" y="17100"/>
                    </a:lnTo>
                    <a:lnTo>
                      <a:pt x="9392" y="16920"/>
                    </a:lnTo>
                    <a:lnTo>
                      <a:pt x="9380" y="16740"/>
                    </a:lnTo>
                    <a:lnTo>
                      <a:pt x="9375" y="16636"/>
                    </a:lnTo>
                    <a:lnTo>
                      <a:pt x="9375" y="18540"/>
                    </a:lnTo>
                    <a:lnTo>
                      <a:pt x="9355" y="18540"/>
                    </a:lnTo>
                    <a:lnTo>
                      <a:pt x="9299" y="18180"/>
                    </a:lnTo>
                    <a:lnTo>
                      <a:pt x="9268" y="18000"/>
                    </a:lnTo>
                    <a:lnTo>
                      <a:pt x="9342" y="18000"/>
                    </a:lnTo>
                    <a:lnTo>
                      <a:pt x="9375" y="18540"/>
                    </a:lnTo>
                    <a:lnTo>
                      <a:pt x="9375" y="16636"/>
                    </a:lnTo>
                    <a:lnTo>
                      <a:pt x="9371" y="16560"/>
                    </a:lnTo>
                    <a:lnTo>
                      <a:pt x="9431" y="16560"/>
                    </a:lnTo>
                    <a:lnTo>
                      <a:pt x="9431" y="16380"/>
                    </a:lnTo>
                    <a:lnTo>
                      <a:pt x="9445" y="16380"/>
                    </a:lnTo>
                    <a:lnTo>
                      <a:pt x="9445" y="16560"/>
                    </a:lnTo>
                    <a:lnTo>
                      <a:pt x="9475" y="16740"/>
                    </a:lnTo>
                    <a:lnTo>
                      <a:pt x="9513" y="16740"/>
                    </a:lnTo>
                    <a:lnTo>
                      <a:pt x="9614" y="16920"/>
                    </a:lnTo>
                    <a:lnTo>
                      <a:pt x="9667" y="16920"/>
                    </a:lnTo>
                    <a:lnTo>
                      <a:pt x="9667" y="16560"/>
                    </a:lnTo>
                    <a:lnTo>
                      <a:pt x="9653" y="16560"/>
                    </a:lnTo>
                    <a:lnTo>
                      <a:pt x="9653" y="16740"/>
                    </a:lnTo>
                    <a:lnTo>
                      <a:pt x="9579" y="16740"/>
                    </a:lnTo>
                    <a:lnTo>
                      <a:pt x="9623" y="16560"/>
                    </a:lnTo>
                    <a:lnTo>
                      <a:pt x="9653" y="16560"/>
                    </a:lnTo>
                    <a:lnTo>
                      <a:pt x="9697" y="16380"/>
                    </a:lnTo>
                    <a:lnTo>
                      <a:pt x="9697" y="16200"/>
                    </a:lnTo>
                    <a:lnTo>
                      <a:pt x="9593" y="16200"/>
                    </a:lnTo>
                    <a:lnTo>
                      <a:pt x="9593" y="16290"/>
                    </a:lnTo>
                    <a:lnTo>
                      <a:pt x="9579" y="16200"/>
                    </a:lnTo>
                    <a:lnTo>
                      <a:pt x="9593" y="16200"/>
                    </a:lnTo>
                    <a:lnTo>
                      <a:pt x="9579" y="16020"/>
                    </a:lnTo>
                    <a:lnTo>
                      <a:pt x="9564" y="16200"/>
                    </a:lnTo>
                    <a:lnTo>
                      <a:pt x="9534" y="16200"/>
                    </a:lnTo>
                    <a:lnTo>
                      <a:pt x="9534" y="16020"/>
                    </a:lnTo>
                    <a:lnTo>
                      <a:pt x="9519" y="16020"/>
                    </a:lnTo>
                    <a:lnTo>
                      <a:pt x="9505" y="15840"/>
                    </a:lnTo>
                    <a:lnTo>
                      <a:pt x="9505" y="16020"/>
                    </a:lnTo>
                    <a:lnTo>
                      <a:pt x="9519" y="16200"/>
                    </a:lnTo>
                    <a:lnTo>
                      <a:pt x="9490" y="16200"/>
                    </a:lnTo>
                    <a:lnTo>
                      <a:pt x="9490" y="16020"/>
                    </a:lnTo>
                    <a:lnTo>
                      <a:pt x="9431" y="16020"/>
                    </a:lnTo>
                    <a:lnTo>
                      <a:pt x="9416" y="16200"/>
                    </a:lnTo>
                    <a:lnTo>
                      <a:pt x="9386" y="16200"/>
                    </a:lnTo>
                    <a:lnTo>
                      <a:pt x="9401" y="16020"/>
                    </a:lnTo>
                    <a:lnTo>
                      <a:pt x="9386" y="16020"/>
                    </a:lnTo>
                    <a:lnTo>
                      <a:pt x="9386" y="15840"/>
                    </a:lnTo>
                    <a:lnTo>
                      <a:pt x="9401" y="15840"/>
                    </a:lnTo>
                    <a:lnTo>
                      <a:pt x="9401" y="16020"/>
                    </a:lnTo>
                    <a:lnTo>
                      <a:pt x="9431" y="16020"/>
                    </a:lnTo>
                    <a:lnTo>
                      <a:pt x="9431" y="15840"/>
                    </a:lnTo>
                    <a:lnTo>
                      <a:pt x="9534" y="15840"/>
                    </a:lnTo>
                    <a:lnTo>
                      <a:pt x="9549" y="16020"/>
                    </a:lnTo>
                    <a:lnTo>
                      <a:pt x="9564" y="16020"/>
                    </a:lnTo>
                    <a:lnTo>
                      <a:pt x="9622" y="15840"/>
                    </a:lnTo>
                    <a:lnTo>
                      <a:pt x="9778" y="15840"/>
                    </a:lnTo>
                    <a:lnTo>
                      <a:pt x="9778" y="15622"/>
                    </a:lnTo>
                    <a:lnTo>
                      <a:pt x="9638" y="15480"/>
                    </a:lnTo>
                    <a:lnTo>
                      <a:pt x="9765" y="15480"/>
                    </a:lnTo>
                    <a:lnTo>
                      <a:pt x="9801" y="15300"/>
                    </a:lnTo>
                    <a:lnTo>
                      <a:pt x="9803" y="15480"/>
                    </a:lnTo>
                    <a:lnTo>
                      <a:pt x="9813" y="15657"/>
                    </a:lnTo>
                    <a:lnTo>
                      <a:pt x="9813" y="13906"/>
                    </a:lnTo>
                    <a:lnTo>
                      <a:pt x="9792" y="13860"/>
                    </a:lnTo>
                    <a:lnTo>
                      <a:pt x="9712" y="13680"/>
                    </a:lnTo>
                    <a:lnTo>
                      <a:pt x="9682" y="13680"/>
                    </a:lnTo>
                    <a:lnTo>
                      <a:pt x="9648" y="13540"/>
                    </a:lnTo>
                    <a:lnTo>
                      <a:pt x="9648" y="13860"/>
                    </a:lnTo>
                    <a:lnTo>
                      <a:pt x="9632" y="14040"/>
                    </a:lnTo>
                    <a:lnTo>
                      <a:pt x="9620" y="14220"/>
                    </a:lnTo>
                    <a:lnTo>
                      <a:pt x="9608" y="14400"/>
                    </a:lnTo>
                    <a:lnTo>
                      <a:pt x="9593" y="14400"/>
                    </a:lnTo>
                    <a:lnTo>
                      <a:pt x="9593" y="15660"/>
                    </a:lnTo>
                    <a:lnTo>
                      <a:pt x="9579" y="15660"/>
                    </a:lnTo>
                    <a:lnTo>
                      <a:pt x="9579" y="15480"/>
                    </a:lnTo>
                    <a:lnTo>
                      <a:pt x="9593" y="15480"/>
                    </a:lnTo>
                    <a:lnTo>
                      <a:pt x="9593" y="14400"/>
                    </a:lnTo>
                    <a:lnTo>
                      <a:pt x="9579" y="14400"/>
                    </a:lnTo>
                    <a:lnTo>
                      <a:pt x="9579" y="14220"/>
                    </a:lnTo>
                    <a:lnTo>
                      <a:pt x="9564" y="14040"/>
                    </a:lnTo>
                    <a:lnTo>
                      <a:pt x="9593" y="14040"/>
                    </a:lnTo>
                    <a:lnTo>
                      <a:pt x="9579" y="13860"/>
                    </a:lnTo>
                    <a:lnTo>
                      <a:pt x="9648" y="13860"/>
                    </a:lnTo>
                    <a:lnTo>
                      <a:pt x="9648" y="13540"/>
                    </a:lnTo>
                    <a:lnTo>
                      <a:pt x="9638" y="13500"/>
                    </a:lnTo>
                    <a:lnTo>
                      <a:pt x="9623" y="13500"/>
                    </a:lnTo>
                    <a:lnTo>
                      <a:pt x="9645" y="13320"/>
                    </a:lnTo>
                    <a:lnTo>
                      <a:pt x="9845" y="13320"/>
                    </a:lnTo>
                    <a:lnTo>
                      <a:pt x="9845" y="13140"/>
                    </a:lnTo>
                    <a:lnTo>
                      <a:pt x="9875" y="13140"/>
                    </a:lnTo>
                    <a:lnTo>
                      <a:pt x="9875" y="13320"/>
                    </a:lnTo>
                    <a:lnTo>
                      <a:pt x="9968" y="13500"/>
                    </a:lnTo>
                    <a:lnTo>
                      <a:pt x="10056" y="13680"/>
                    </a:lnTo>
                    <a:lnTo>
                      <a:pt x="10150" y="13860"/>
                    </a:lnTo>
                    <a:lnTo>
                      <a:pt x="10304" y="13860"/>
                    </a:lnTo>
                    <a:lnTo>
                      <a:pt x="10348" y="14220"/>
                    </a:lnTo>
                    <a:lnTo>
                      <a:pt x="10348" y="540"/>
                    </a:lnTo>
                    <a:lnTo>
                      <a:pt x="10260" y="540"/>
                    </a:lnTo>
                    <a:lnTo>
                      <a:pt x="10245" y="360"/>
                    </a:lnTo>
                    <a:lnTo>
                      <a:pt x="10230" y="360"/>
                    </a:lnTo>
                    <a:lnTo>
                      <a:pt x="10166" y="180"/>
                    </a:lnTo>
                    <a:lnTo>
                      <a:pt x="9998" y="180"/>
                    </a:lnTo>
                    <a:lnTo>
                      <a:pt x="10032" y="360"/>
                    </a:lnTo>
                    <a:lnTo>
                      <a:pt x="10052" y="540"/>
                    </a:lnTo>
                    <a:lnTo>
                      <a:pt x="9956" y="540"/>
                    </a:lnTo>
                    <a:lnTo>
                      <a:pt x="9907" y="360"/>
                    </a:lnTo>
                    <a:lnTo>
                      <a:pt x="9845" y="360"/>
                    </a:lnTo>
                    <a:lnTo>
                      <a:pt x="9830" y="180"/>
                    </a:lnTo>
                    <a:lnTo>
                      <a:pt x="9831" y="0"/>
                    </a:lnTo>
                    <a:lnTo>
                      <a:pt x="9702" y="0"/>
                    </a:lnTo>
                    <a:lnTo>
                      <a:pt x="9675" y="180"/>
                    </a:lnTo>
                    <a:lnTo>
                      <a:pt x="9623" y="180"/>
                    </a:lnTo>
                    <a:lnTo>
                      <a:pt x="9488" y="0"/>
                    </a:lnTo>
                    <a:lnTo>
                      <a:pt x="9377" y="180"/>
                    </a:lnTo>
                    <a:lnTo>
                      <a:pt x="9327" y="292"/>
                    </a:lnTo>
                    <a:lnTo>
                      <a:pt x="9327" y="14400"/>
                    </a:lnTo>
                    <a:lnTo>
                      <a:pt x="9297" y="14580"/>
                    </a:lnTo>
                    <a:lnTo>
                      <a:pt x="9265" y="14580"/>
                    </a:lnTo>
                    <a:lnTo>
                      <a:pt x="9260" y="14400"/>
                    </a:lnTo>
                    <a:lnTo>
                      <a:pt x="9255" y="14400"/>
                    </a:lnTo>
                    <a:lnTo>
                      <a:pt x="9253" y="14220"/>
                    </a:lnTo>
                    <a:lnTo>
                      <a:pt x="9275" y="14220"/>
                    </a:lnTo>
                    <a:lnTo>
                      <a:pt x="9295" y="14400"/>
                    </a:lnTo>
                    <a:lnTo>
                      <a:pt x="9327" y="14400"/>
                    </a:lnTo>
                    <a:lnTo>
                      <a:pt x="9327" y="292"/>
                    </a:lnTo>
                    <a:lnTo>
                      <a:pt x="9296" y="360"/>
                    </a:lnTo>
                    <a:lnTo>
                      <a:pt x="9253" y="900"/>
                    </a:lnTo>
                    <a:lnTo>
                      <a:pt x="9253" y="1080"/>
                    </a:lnTo>
                    <a:lnTo>
                      <a:pt x="9223" y="1080"/>
                    </a:lnTo>
                    <a:lnTo>
                      <a:pt x="9194" y="1260"/>
                    </a:lnTo>
                    <a:lnTo>
                      <a:pt x="9164" y="1080"/>
                    </a:lnTo>
                    <a:lnTo>
                      <a:pt x="9133" y="1080"/>
                    </a:lnTo>
                    <a:lnTo>
                      <a:pt x="9133" y="17460"/>
                    </a:lnTo>
                    <a:lnTo>
                      <a:pt x="9077" y="17640"/>
                    </a:lnTo>
                    <a:lnTo>
                      <a:pt x="9046" y="17640"/>
                    </a:lnTo>
                    <a:lnTo>
                      <a:pt x="9090" y="17460"/>
                    </a:lnTo>
                    <a:lnTo>
                      <a:pt x="9133" y="17460"/>
                    </a:lnTo>
                    <a:lnTo>
                      <a:pt x="9133" y="1080"/>
                    </a:lnTo>
                    <a:lnTo>
                      <a:pt x="9120" y="1080"/>
                    </a:lnTo>
                    <a:lnTo>
                      <a:pt x="9100" y="900"/>
                    </a:lnTo>
                    <a:lnTo>
                      <a:pt x="9083" y="720"/>
                    </a:lnTo>
                    <a:lnTo>
                      <a:pt x="9066" y="720"/>
                    </a:lnTo>
                    <a:lnTo>
                      <a:pt x="9060" y="674"/>
                    </a:lnTo>
                    <a:lnTo>
                      <a:pt x="9060" y="16920"/>
                    </a:lnTo>
                    <a:lnTo>
                      <a:pt x="9001" y="17100"/>
                    </a:lnTo>
                    <a:lnTo>
                      <a:pt x="8972" y="17100"/>
                    </a:lnTo>
                    <a:lnTo>
                      <a:pt x="8972" y="17280"/>
                    </a:lnTo>
                    <a:lnTo>
                      <a:pt x="8927" y="17280"/>
                    </a:lnTo>
                    <a:lnTo>
                      <a:pt x="8885" y="17100"/>
                    </a:lnTo>
                    <a:lnTo>
                      <a:pt x="8809" y="17100"/>
                    </a:lnTo>
                    <a:lnTo>
                      <a:pt x="8824" y="16920"/>
                    </a:lnTo>
                    <a:lnTo>
                      <a:pt x="8838" y="16920"/>
                    </a:lnTo>
                    <a:lnTo>
                      <a:pt x="8868" y="16740"/>
                    </a:lnTo>
                    <a:lnTo>
                      <a:pt x="8720" y="16740"/>
                    </a:lnTo>
                    <a:lnTo>
                      <a:pt x="8720" y="16560"/>
                    </a:lnTo>
                    <a:lnTo>
                      <a:pt x="8705" y="16560"/>
                    </a:lnTo>
                    <a:lnTo>
                      <a:pt x="8705" y="16380"/>
                    </a:lnTo>
                    <a:lnTo>
                      <a:pt x="8868" y="16380"/>
                    </a:lnTo>
                    <a:lnTo>
                      <a:pt x="8868" y="16200"/>
                    </a:lnTo>
                    <a:lnTo>
                      <a:pt x="8883" y="16200"/>
                    </a:lnTo>
                    <a:lnTo>
                      <a:pt x="8883" y="16380"/>
                    </a:lnTo>
                    <a:lnTo>
                      <a:pt x="8868" y="16380"/>
                    </a:lnTo>
                    <a:lnTo>
                      <a:pt x="8868" y="16560"/>
                    </a:lnTo>
                    <a:lnTo>
                      <a:pt x="8883" y="16560"/>
                    </a:lnTo>
                    <a:lnTo>
                      <a:pt x="8883" y="16740"/>
                    </a:lnTo>
                    <a:lnTo>
                      <a:pt x="8952" y="16740"/>
                    </a:lnTo>
                    <a:lnTo>
                      <a:pt x="8979" y="16920"/>
                    </a:lnTo>
                    <a:lnTo>
                      <a:pt x="9060" y="16920"/>
                    </a:lnTo>
                    <a:lnTo>
                      <a:pt x="9060" y="674"/>
                    </a:lnTo>
                    <a:lnTo>
                      <a:pt x="9046" y="540"/>
                    </a:lnTo>
                    <a:lnTo>
                      <a:pt x="9046" y="15660"/>
                    </a:lnTo>
                    <a:lnTo>
                      <a:pt x="9016" y="15840"/>
                    </a:lnTo>
                    <a:lnTo>
                      <a:pt x="8986" y="15840"/>
                    </a:lnTo>
                    <a:lnTo>
                      <a:pt x="8969" y="15984"/>
                    </a:lnTo>
                    <a:lnTo>
                      <a:pt x="8957" y="15840"/>
                    </a:lnTo>
                    <a:lnTo>
                      <a:pt x="8986" y="15840"/>
                    </a:lnTo>
                    <a:lnTo>
                      <a:pt x="8986" y="15660"/>
                    </a:lnTo>
                    <a:lnTo>
                      <a:pt x="9001" y="15660"/>
                    </a:lnTo>
                    <a:lnTo>
                      <a:pt x="9001" y="15480"/>
                    </a:lnTo>
                    <a:lnTo>
                      <a:pt x="9031" y="15660"/>
                    </a:lnTo>
                    <a:lnTo>
                      <a:pt x="9046" y="15660"/>
                    </a:lnTo>
                    <a:lnTo>
                      <a:pt x="9046" y="540"/>
                    </a:lnTo>
                    <a:lnTo>
                      <a:pt x="9038" y="540"/>
                    </a:lnTo>
                    <a:lnTo>
                      <a:pt x="9038" y="13500"/>
                    </a:lnTo>
                    <a:lnTo>
                      <a:pt x="8986" y="13500"/>
                    </a:lnTo>
                    <a:lnTo>
                      <a:pt x="8972" y="13320"/>
                    </a:lnTo>
                    <a:lnTo>
                      <a:pt x="8972" y="13500"/>
                    </a:lnTo>
                    <a:lnTo>
                      <a:pt x="8912" y="13680"/>
                    </a:lnTo>
                    <a:lnTo>
                      <a:pt x="8898" y="13716"/>
                    </a:lnTo>
                    <a:lnTo>
                      <a:pt x="8898" y="15660"/>
                    </a:lnTo>
                    <a:lnTo>
                      <a:pt x="8867" y="15840"/>
                    </a:lnTo>
                    <a:lnTo>
                      <a:pt x="8816" y="15840"/>
                    </a:lnTo>
                    <a:lnTo>
                      <a:pt x="8794" y="16020"/>
                    </a:lnTo>
                    <a:lnTo>
                      <a:pt x="8794" y="15660"/>
                    </a:lnTo>
                    <a:lnTo>
                      <a:pt x="8898" y="15660"/>
                    </a:lnTo>
                    <a:lnTo>
                      <a:pt x="8898" y="13716"/>
                    </a:lnTo>
                    <a:lnTo>
                      <a:pt x="8838" y="13860"/>
                    </a:lnTo>
                    <a:lnTo>
                      <a:pt x="8824" y="13860"/>
                    </a:lnTo>
                    <a:lnTo>
                      <a:pt x="8838" y="14040"/>
                    </a:lnTo>
                    <a:lnTo>
                      <a:pt x="8794" y="14040"/>
                    </a:lnTo>
                    <a:lnTo>
                      <a:pt x="8809" y="13860"/>
                    </a:lnTo>
                    <a:lnTo>
                      <a:pt x="8809" y="13680"/>
                    </a:lnTo>
                    <a:lnTo>
                      <a:pt x="8912" y="13680"/>
                    </a:lnTo>
                    <a:lnTo>
                      <a:pt x="8912" y="13500"/>
                    </a:lnTo>
                    <a:lnTo>
                      <a:pt x="8927" y="13500"/>
                    </a:lnTo>
                    <a:lnTo>
                      <a:pt x="8942" y="13320"/>
                    </a:lnTo>
                    <a:lnTo>
                      <a:pt x="8942" y="13500"/>
                    </a:lnTo>
                    <a:lnTo>
                      <a:pt x="8972" y="13500"/>
                    </a:lnTo>
                    <a:lnTo>
                      <a:pt x="8972" y="13320"/>
                    </a:lnTo>
                    <a:lnTo>
                      <a:pt x="8994" y="13320"/>
                    </a:lnTo>
                    <a:lnTo>
                      <a:pt x="9038" y="13500"/>
                    </a:lnTo>
                    <a:lnTo>
                      <a:pt x="9038" y="540"/>
                    </a:lnTo>
                    <a:lnTo>
                      <a:pt x="9016" y="540"/>
                    </a:lnTo>
                    <a:lnTo>
                      <a:pt x="9016" y="11880"/>
                    </a:lnTo>
                    <a:lnTo>
                      <a:pt x="9001" y="11880"/>
                    </a:lnTo>
                    <a:lnTo>
                      <a:pt x="8986" y="11700"/>
                    </a:lnTo>
                    <a:lnTo>
                      <a:pt x="8986" y="11880"/>
                    </a:lnTo>
                    <a:lnTo>
                      <a:pt x="8977" y="11880"/>
                    </a:lnTo>
                    <a:lnTo>
                      <a:pt x="8949" y="11700"/>
                    </a:lnTo>
                    <a:lnTo>
                      <a:pt x="8898" y="11700"/>
                    </a:lnTo>
                    <a:lnTo>
                      <a:pt x="8912" y="11520"/>
                    </a:lnTo>
                    <a:lnTo>
                      <a:pt x="8957" y="11520"/>
                    </a:lnTo>
                    <a:lnTo>
                      <a:pt x="8986" y="11700"/>
                    </a:lnTo>
                    <a:lnTo>
                      <a:pt x="9016" y="11700"/>
                    </a:lnTo>
                    <a:lnTo>
                      <a:pt x="9016" y="540"/>
                    </a:lnTo>
                    <a:lnTo>
                      <a:pt x="8972" y="540"/>
                    </a:lnTo>
                    <a:lnTo>
                      <a:pt x="8933" y="360"/>
                    </a:lnTo>
                    <a:lnTo>
                      <a:pt x="8824" y="360"/>
                    </a:lnTo>
                    <a:lnTo>
                      <a:pt x="8824" y="720"/>
                    </a:lnTo>
                    <a:lnTo>
                      <a:pt x="8809" y="720"/>
                    </a:lnTo>
                    <a:lnTo>
                      <a:pt x="8794" y="540"/>
                    </a:lnTo>
                    <a:lnTo>
                      <a:pt x="8794" y="13860"/>
                    </a:lnTo>
                    <a:lnTo>
                      <a:pt x="8764" y="13860"/>
                    </a:lnTo>
                    <a:lnTo>
                      <a:pt x="8750" y="13680"/>
                    </a:lnTo>
                    <a:lnTo>
                      <a:pt x="8794" y="13680"/>
                    </a:lnTo>
                    <a:lnTo>
                      <a:pt x="8794" y="540"/>
                    </a:lnTo>
                    <a:lnTo>
                      <a:pt x="8690" y="540"/>
                    </a:lnTo>
                    <a:lnTo>
                      <a:pt x="8646" y="360"/>
                    </a:lnTo>
                    <a:lnTo>
                      <a:pt x="8587" y="360"/>
                    </a:lnTo>
                    <a:lnTo>
                      <a:pt x="8650" y="540"/>
                    </a:lnTo>
                    <a:lnTo>
                      <a:pt x="8687" y="720"/>
                    </a:lnTo>
                    <a:lnTo>
                      <a:pt x="8735" y="900"/>
                    </a:lnTo>
                    <a:lnTo>
                      <a:pt x="8735" y="15660"/>
                    </a:lnTo>
                    <a:lnTo>
                      <a:pt x="8720" y="15840"/>
                    </a:lnTo>
                    <a:lnTo>
                      <a:pt x="8705" y="15840"/>
                    </a:lnTo>
                    <a:lnTo>
                      <a:pt x="8720" y="15660"/>
                    </a:lnTo>
                    <a:lnTo>
                      <a:pt x="8735" y="15660"/>
                    </a:lnTo>
                    <a:lnTo>
                      <a:pt x="8735" y="900"/>
                    </a:lnTo>
                    <a:lnTo>
                      <a:pt x="8527" y="900"/>
                    </a:lnTo>
                    <a:lnTo>
                      <a:pt x="8462" y="540"/>
                    </a:lnTo>
                    <a:lnTo>
                      <a:pt x="8409" y="540"/>
                    </a:lnTo>
                    <a:lnTo>
                      <a:pt x="8409" y="12960"/>
                    </a:lnTo>
                    <a:lnTo>
                      <a:pt x="8394" y="13140"/>
                    </a:lnTo>
                    <a:lnTo>
                      <a:pt x="8379" y="13140"/>
                    </a:lnTo>
                    <a:lnTo>
                      <a:pt x="8320" y="12960"/>
                    </a:lnTo>
                    <a:lnTo>
                      <a:pt x="8409" y="12960"/>
                    </a:lnTo>
                    <a:lnTo>
                      <a:pt x="8409" y="540"/>
                    </a:lnTo>
                    <a:lnTo>
                      <a:pt x="8298" y="540"/>
                    </a:lnTo>
                    <a:lnTo>
                      <a:pt x="8217" y="720"/>
                    </a:lnTo>
                    <a:lnTo>
                      <a:pt x="8056" y="720"/>
                    </a:lnTo>
                    <a:lnTo>
                      <a:pt x="7961" y="900"/>
                    </a:lnTo>
                    <a:lnTo>
                      <a:pt x="7830" y="900"/>
                    </a:lnTo>
                    <a:lnTo>
                      <a:pt x="7774" y="720"/>
                    </a:lnTo>
                    <a:lnTo>
                      <a:pt x="7743" y="540"/>
                    </a:lnTo>
                    <a:lnTo>
                      <a:pt x="7693" y="540"/>
                    </a:lnTo>
                    <a:lnTo>
                      <a:pt x="7693" y="13860"/>
                    </a:lnTo>
                    <a:lnTo>
                      <a:pt x="7654" y="13860"/>
                    </a:lnTo>
                    <a:lnTo>
                      <a:pt x="7669" y="13680"/>
                    </a:lnTo>
                    <a:lnTo>
                      <a:pt x="7693" y="13860"/>
                    </a:lnTo>
                    <a:lnTo>
                      <a:pt x="7693" y="540"/>
                    </a:lnTo>
                    <a:lnTo>
                      <a:pt x="7684" y="540"/>
                    </a:lnTo>
                    <a:lnTo>
                      <a:pt x="7651" y="720"/>
                    </a:lnTo>
                    <a:lnTo>
                      <a:pt x="7630" y="720"/>
                    </a:lnTo>
                    <a:lnTo>
                      <a:pt x="7659" y="540"/>
                    </a:lnTo>
                    <a:lnTo>
                      <a:pt x="7565" y="540"/>
                    </a:lnTo>
                    <a:lnTo>
                      <a:pt x="7565" y="720"/>
                    </a:lnTo>
                    <a:lnTo>
                      <a:pt x="7550" y="720"/>
                    </a:lnTo>
                    <a:lnTo>
                      <a:pt x="7550" y="900"/>
                    </a:lnTo>
                    <a:lnTo>
                      <a:pt x="7536" y="781"/>
                    </a:lnTo>
                    <a:lnTo>
                      <a:pt x="7536" y="1080"/>
                    </a:lnTo>
                    <a:lnTo>
                      <a:pt x="7476" y="1080"/>
                    </a:lnTo>
                    <a:lnTo>
                      <a:pt x="7491" y="900"/>
                    </a:lnTo>
                    <a:lnTo>
                      <a:pt x="7521" y="900"/>
                    </a:lnTo>
                    <a:lnTo>
                      <a:pt x="7536" y="1080"/>
                    </a:lnTo>
                    <a:lnTo>
                      <a:pt x="7536" y="781"/>
                    </a:lnTo>
                    <a:lnTo>
                      <a:pt x="7528" y="720"/>
                    </a:lnTo>
                    <a:lnTo>
                      <a:pt x="7447" y="720"/>
                    </a:lnTo>
                    <a:lnTo>
                      <a:pt x="7447" y="540"/>
                    </a:lnTo>
                    <a:lnTo>
                      <a:pt x="7417" y="540"/>
                    </a:lnTo>
                    <a:lnTo>
                      <a:pt x="7402" y="720"/>
                    </a:lnTo>
                    <a:lnTo>
                      <a:pt x="7417" y="720"/>
                    </a:lnTo>
                    <a:lnTo>
                      <a:pt x="7402" y="900"/>
                    </a:lnTo>
                    <a:lnTo>
                      <a:pt x="7373" y="900"/>
                    </a:lnTo>
                    <a:lnTo>
                      <a:pt x="7402" y="1080"/>
                    </a:lnTo>
                    <a:lnTo>
                      <a:pt x="7447" y="1080"/>
                    </a:lnTo>
                    <a:lnTo>
                      <a:pt x="7388" y="1260"/>
                    </a:lnTo>
                    <a:lnTo>
                      <a:pt x="7388" y="1440"/>
                    </a:lnTo>
                    <a:lnTo>
                      <a:pt x="7402" y="1440"/>
                    </a:lnTo>
                    <a:lnTo>
                      <a:pt x="7402" y="1620"/>
                    </a:lnTo>
                    <a:lnTo>
                      <a:pt x="7506" y="1620"/>
                    </a:lnTo>
                    <a:lnTo>
                      <a:pt x="7506" y="1530"/>
                    </a:lnTo>
                    <a:lnTo>
                      <a:pt x="7521" y="1620"/>
                    </a:lnTo>
                    <a:lnTo>
                      <a:pt x="7550" y="1620"/>
                    </a:lnTo>
                    <a:lnTo>
                      <a:pt x="7565" y="1800"/>
                    </a:lnTo>
                    <a:lnTo>
                      <a:pt x="7624" y="1620"/>
                    </a:lnTo>
                    <a:lnTo>
                      <a:pt x="7639" y="1620"/>
                    </a:lnTo>
                    <a:lnTo>
                      <a:pt x="7580" y="1800"/>
                    </a:lnTo>
                    <a:lnTo>
                      <a:pt x="7476" y="1800"/>
                    </a:lnTo>
                    <a:lnTo>
                      <a:pt x="7476" y="14040"/>
                    </a:lnTo>
                    <a:lnTo>
                      <a:pt x="7462" y="14040"/>
                    </a:lnTo>
                    <a:lnTo>
                      <a:pt x="7462" y="13860"/>
                    </a:lnTo>
                    <a:lnTo>
                      <a:pt x="7476" y="13860"/>
                    </a:lnTo>
                    <a:lnTo>
                      <a:pt x="7476" y="1800"/>
                    </a:lnTo>
                    <a:lnTo>
                      <a:pt x="7462" y="1800"/>
                    </a:lnTo>
                    <a:lnTo>
                      <a:pt x="7447" y="1980"/>
                    </a:lnTo>
                    <a:lnTo>
                      <a:pt x="7417" y="1980"/>
                    </a:lnTo>
                    <a:lnTo>
                      <a:pt x="7417" y="1800"/>
                    </a:lnTo>
                    <a:lnTo>
                      <a:pt x="7402" y="1800"/>
                    </a:lnTo>
                    <a:lnTo>
                      <a:pt x="7402" y="1620"/>
                    </a:lnTo>
                    <a:lnTo>
                      <a:pt x="7388" y="1620"/>
                    </a:lnTo>
                    <a:lnTo>
                      <a:pt x="7358" y="1440"/>
                    </a:lnTo>
                    <a:lnTo>
                      <a:pt x="7343" y="1440"/>
                    </a:lnTo>
                    <a:lnTo>
                      <a:pt x="7358" y="1260"/>
                    </a:lnTo>
                    <a:lnTo>
                      <a:pt x="7358" y="1080"/>
                    </a:lnTo>
                    <a:lnTo>
                      <a:pt x="7373" y="1080"/>
                    </a:lnTo>
                    <a:lnTo>
                      <a:pt x="7373" y="900"/>
                    </a:lnTo>
                    <a:lnTo>
                      <a:pt x="7299" y="900"/>
                    </a:lnTo>
                    <a:lnTo>
                      <a:pt x="7358" y="720"/>
                    </a:lnTo>
                    <a:lnTo>
                      <a:pt x="7343" y="720"/>
                    </a:lnTo>
                    <a:lnTo>
                      <a:pt x="7314" y="540"/>
                    </a:lnTo>
                    <a:lnTo>
                      <a:pt x="7269" y="540"/>
                    </a:lnTo>
                    <a:lnTo>
                      <a:pt x="7269" y="900"/>
                    </a:lnTo>
                    <a:lnTo>
                      <a:pt x="7238" y="1080"/>
                    </a:lnTo>
                    <a:lnTo>
                      <a:pt x="7225" y="1165"/>
                    </a:lnTo>
                    <a:lnTo>
                      <a:pt x="7225" y="2160"/>
                    </a:lnTo>
                    <a:lnTo>
                      <a:pt x="7195" y="1980"/>
                    </a:lnTo>
                    <a:lnTo>
                      <a:pt x="7225" y="1980"/>
                    </a:lnTo>
                    <a:lnTo>
                      <a:pt x="7225" y="1165"/>
                    </a:lnTo>
                    <a:lnTo>
                      <a:pt x="7210" y="1260"/>
                    </a:lnTo>
                    <a:lnTo>
                      <a:pt x="7182" y="1080"/>
                    </a:lnTo>
                    <a:lnTo>
                      <a:pt x="7151" y="900"/>
                    </a:lnTo>
                    <a:lnTo>
                      <a:pt x="7269" y="900"/>
                    </a:lnTo>
                    <a:lnTo>
                      <a:pt x="7269" y="540"/>
                    </a:lnTo>
                    <a:lnTo>
                      <a:pt x="7225" y="540"/>
                    </a:lnTo>
                    <a:lnTo>
                      <a:pt x="7136" y="900"/>
                    </a:lnTo>
                    <a:lnTo>
                      <a:pt x="7091" y="900"/>
                    </a:lnTo>
                    <a:lnTo>
                      <a:pt x="7077" y="1080"/>
                    </a:lnTo>
                    <a:lnTo>
                      <a:pt x="7047" y="1080"/>
                    </a:lnTo>
                    <a:lnTo>
                      <a:pt x="7032" y="1260"/>
                    </a:lnTo>
                    <a:lnTo>
                      <a:pt x="7017" y="1260"/>
                    </a:lnTo>
                    <a:lnTo>
                      <a:pt x="7017" y="14220"/>
                    </a:lnTo>
                    <a:lnTo>
                      <a:pt x="7003" y="14220"/>
                    </a:lnTo>
                    <a:lnTo>
                      <a:pt x="6970" y="14400"/>
                    </a:lnTo>
                    <a:lnTo>
                      <a:pt x="6938" y="14580"/>
                    </a:lnTo>
                    <a:lnTo>
                      <a:pt x="6909" y="14760"/>
                    </a:lnTo>
                    <a:lnTo>
                      <a:pt x="6884" y="14940"/>
                    </a:lnTo>
                    <a:lnTo>
                      <a:pt x="6840" y="14940"/>
                    </a:lnTo>
                    <a:lnTo>
                      <a:pt x="6825" y="14760"/>
                    </a:lnTo>
                    <a:lnTo>
                      <a:pt x="6840" y="14580"/>
                    </a:lnTo>
                    <a:lnTo>
                      <a:pt x="6929" y="14400"/>
                    </a:lnTo>
                    <a:lnTo>
                      <a:pt x="6855" y="14400"/>
                    </a:lnTo>
                    <a:lnTo>
                      <a:pt x="6840" y="14220"/>
                    </a:lnTo>
                    <a:lnTo>
                      <a:pt x="6855" y="14040"/>
                    </a:lnTo>
                    <a:lnTo>
                      <a:pt x="6840" y="14040"/>
                    </a:lnTo>
                    <a:lnTo>
                      <a:pt x="6869" y="13860"/>
                    </a:lnTo>
                    <a:lnTo>
                      <a:pt x="6906" y="13860"/>
                    </a:lnTo>
                    <a:lnTo>
                      <a:pt x="6929" y="14040"/>
                    </a:lnTo>
                    <a:lnTo>
                      <a:pt x="6951" y="14040"/>
                    </a:lnTo>
                    <a:lnTo>
                      <a:pt x="6973" y="14220"/>
                    </a:lnTo>
                    <a:lnTo>
                      <a:pt x="7003" y="14220"/>
                    </a:lnTo>
                    <a:lnTo>
                      <a:pt x="7017" y="14040"/>
                    </a:lnTo>
                    <a:lnTo>
                      <a:pt x="7017" y="1260"/>
                    </a:lnTo>
                    <a:lnTo>
                      <a:pt x="7013" y="1260"/>
                    </a:lnTo>
                    <a:lnTo>
                      <a:pt x="6997" y="1440"/>
                    </a:lnTo>
                    <a:lnTo>
                      <a:pt x="6984" y="1440"/>
                    </a:lnTo>
                    <a:lnTo>
                      <a:pt x="6973" y="1620"/>
                    </a:lnTo>
                    <a:lnTo>
                      <a:pt x="6973" y="1440"/>
                    </a:lnTo>
                    <a:lnTo>
                      <a:pt x="6958" y="1440"/>
                    </a:lnTo>
                    <a:lnTo>
                      <a:pt x="6958" y="1260"/>
                    </a:lnTo>
                    <a:lnTo>
                      <a:pt x="6973" y="1080"/>
                    </a:lnTo>
                    <a:lnTo>
                      <a:pt x="6958" y="1080"/>
                    </a:lnTo>
                    <a:lnTo>
                      <a:pt x="6958" y="900"/>
                    </a:lnTo>
                    <a:lnTo>
                      <a:pt x="6911" y="900"/>
                    </a:lnTo>
                    <a:lnTo>
                      <a:pt x="6812" y="1080"/>
                    </a:lnTo>
                    <a:lnTo>
                      <a:pt x="6777" y="1080"/>
                    </a:lnTo>
                    <a:lnTo>
                      <a:pt x="6790" y="1260"/>
                    </a:lnTo>
                    <a:lnTo>
                      <a:pt x="6805" y="1260"/>
                    </a:lnTo>
                    <a:lnTo>
                      <a:pt x="6825" y="1440"/>
                    </a:lnTo>
                    <a:lnTo>
                      <a:pt x="6840" y="1440"/>
                    </a:lnTo>
                    <a:lnTo>
                      <a:pt x="6840" y="1260"/>
                    </a:lnTo>
                    <a:lnTo>
                      <a:pt x="6855" y="1260"/>
                    </a:lnTo>
                    <a:lnTo>
                      <a:pt x="6855" y="1440"/>
                    </a:lnTo>
                    <a:lnTo>
                      <a:pt x="6869" y="1440"/>
                    </a:lnTo>
                    <a:lnTo>
                      <a:pt x="6855" y="1620"/>
                    </a:lnTo>
                    <a:lnTo>
                      <a:pt x="6840" y="1620"/>
                    </a:lnTo>
                    <a:lnTo>
                      <a:pt x="6840" y="1800"/>
                    </a:lnTo>
                    <a:lnTo>
                      <a:pt x="6825" y="1980"/>
                    </a:lnTo>
                    <a:lnTo>
                      <a:pt x="6810" y="1980"/>
                    </a:lnTo>
                    <a:lnTo>
                      <a:pt x="6810" y="14940"/>
                    </a:lnTo>
                    <a:lnTo>
                      <a:pt x="6766" y="14940"/>
                    </a:lnTo>
                    <a:lnTo>
                      <a:pt x="6744" y="15120"/>
                    </a:lnTo>
                    <a:lnTo>
                      <a:pt x="6721" y="15120"/>
                    </a:lnTo>
                    <a:lnTo>
                      <a:pt x="6710" y="14940"/>
                    </a:lnTo>
                    <a:lnTo>
                      <a:pt x="6688" y="14760"/>
                    </a:lnTo>
                    <a:lnTo>
                      <a:pt x="6677" y="14580"/>
                    </a:lnTo>
                    <a:lnTo>
                      <a:pt x="6795" y="14580"/>
                    </a:lnTo>
                    <a:lnTo>
                      <a:pt x="6795" y="14760"/>
                    </a:lnTo>
                    <a:lnTo>
                      <a:pt x="6810" y="14760"/>
                    </a:lnTo>
                    <a:lnTo>
                      <a:pt x="6810" y="6660"/>
                    </a:lnTo>
                    <a:lnTo>
                      <a:pt x="6795" y="6660"/>
                    </a:lnTo>
                    <a:lnTo>
                      <a:pt x="6795" y="6480"/>
                    </a:lnTo>
                    <a:lnTo>
                      <a:pt x="6810" y="6480"/>
                    </a:lnTo>
                    <a:lnTo>
                      <a:pt x="6810" y="2340"/>
                    </a:lnTo>
                    <a:lnTo>
                      <a:pt x="6790" y="2160"/>
                    </a:lnTo>
                    <a:lnTo>
                      <a:pt x="6795" y="2160"/>
                    </a:lnTo>
                    <a:lnTo>
                      <a:pt x="6810" y="2340"/>
                    </a:lnTo>
                    <a:lnTo>
                      <a:pt x="6810" y="1980"/>
                    </a:lnTo>
                    <a:lnTo>
                      <a:pt x="6795" y="1980"/>
                    </a:lnTo>
                    <a:lnTo>
                      <a:pt x="6810" y="1800"/>
                    </a:lnTo>
                    <a:lnTo>
                      <a:pt x="6840" y="1800"/>
                    </a:lnTo>
                    <a:lnTo>
                      <a:pt x="6840" y="1620"/>
                    </a:lnTo>
                    <a:lnTo>
                      <a:pt x="6810" y="1620"/>
                    </a:lnTo>
                    <a:lnTo>
                      <a:pt x="6797" y="1440"/>
                    </a:lnTo>
                    <a:lnTo>
                      <a:pt x="6781" y="1440"/>
                    </a:lnTo>
                    <a:lnTo>
                      <a:pt x="6764" y="1260"/>
                    </a:lnTo>
                    <a:lnTo>
                      <a:pt x="6751" y="1260"/>
                    </a:lnTo>
                    <a:lnTo>
                      <a:pt x="6738" y="1440"/>
                    </a:lnTo>
                    <a:lnTo>
                      <a:pt x="6705" y="1620"/>
                    </a:lnTo>
                    <a:lnTo>
                      <a:pt x="6692" y="1800"/>
                    </a:lnTo>
                    <a:lnTo>
                      <a:pt x="6707" y="1800"/>
                    </a:lnTo>
                    <a:lnTo>
                      <a:pt x="6707" y="1980"/>
                    </a:lnTo>
                    <a:lnTo>
                      <a:pt x="6721" y="1980"/>
                    </a:lnTo>
                    <a:lnTo>
                      <a:pt x="6736" y="1800"/>
                    </a:lnTo>
                    <a:lnTo>
                      <a:pt x="6751" y="1800"/>
                    </a:lnTo>
                    <a:lnTo>
                      <a:pt x="6766" y="1980"/>
                    </a:lnTo>
                    <a:lnTo>
                      <a:pt x="6751" y="1980"/>
                    </a:lnTo>
                    <a:lnTo>
                      <a:pt x="6766" y="2160"/>
                    </a:lnTo>
                    <a:lnTo>
                      <a:pt x="6756" y="2160"/>
                    </a:lnTo>
                    <a:lnTo>
                      <a:pt x="6736" y="1980"/>
                    </a:lnTo>
                    <a:lnTo>
                      <a:pt x="6721" y="2160"/>
                    </a:lnTo>
                    <a:lnTo>
                      <a:pt x="6707" y="1980"/>
                    </a:lnTo>
                    <a:lnTo>
                      <a:pt x="6692" y="1980"/>
                    </a:lnTo>
                    <a:lnTo>
                      <a:pt x="6677" y="1800"/>
                    </a:lnTo>
                    <a:lnTo>
                      <a:pt x="6662" y="1679"/>
                    </a:lnTo>
                    <a:lnTo>
                      <a:pt x="6662" y="14940"/>
                    </a:lnTo>
                    <a:lnTo>
                      <a:pt x="6632" y="14940"/>
                    </a:lnTo>
                    <a:lnTo>
                      <a:pt x="6647" y="15120"/>
                    </a:lnTo>
                    <a:lnTo>
                      <a:pt x="6627" y="15300"/>
                    </a:lnTo>
                    <a:lnTo>
                      <a:pt x="6603" y="15300"/>
                    </a:lnTo>
                    <a:lnTo>
                      <a:pt x="6603" y="16200"/>
                    </a:lnTo>
                    <a:lnTo>
                      <a:pt x="6588" y="16200"/>
                    </a:lnTo>
                    <a:lnTo>
                      <a:pt x="6588" y="16020"/>
                    </a:lnTo>
                    <a:lnTo>
                      <a:pt x="6603" y="16200"/>
                    </a:lnTo>
                    <a:lnTo>
                      <a:pt x="6603" y="15300"/>
                    </a:lnTo>
                    <a:lnTo>
                      <a:pt x="6593" y="15300"/>
                    </a:lnTo>
                    <a:lnTo>
                      <a:pt x="6573" y="15120"/>
                    </a:lnTo>
                    <a:lnTo>
                      <a:pt x="6553" y="15300"/>
                    </a:lnTo>
                    <a:lnTo>
                      <a:pt x="6519" y="15480"/>
                    </a:lnTo>
                    <a:lnTo>
                      <a:pt x="6499" y="15660"/>
                    </a:lnTo>
                    <a:lnTo>
                      <a:pt x="6514" y="15660"/>
                    </a:lnTo>
                    <a:lnTo>
                      <a:pt x="6514" y="15840"/>
                    </a:lnTo>
                    <a:lnTo>
                      <a:pt x="6588" y="15840"/>
                    </a:lnTo>
                    <a:lnTo>
                      <a:pt x="6573" y="16020"/>
                    </a:lnTo>
                    <a:lnTo>
                      <a:pt x="6529" y="16020"/>
                    </a:lnTo>
                    <a:lnTo>
                      <a:pt x="6499" y="15840"/>
                    </a:lnTo>
                    <a:lnTo>
                      <a:pt x="6499" y="16560"/>
                    </a:lnTo>
                    <a:lnTo>
                      <a:pt x="6486" y="16560"/>
                    </a:lnTo>
                    <a:lnTo>
                      <a:pt x="6468" y="16740"/>
                    </a:lnTo>
                    <a:lnTo>
                      <a:pt x="6425" y="16740"/>
                    </a:lnTo>
                    <a:lnTo>
                      <a:pt x="6292" y="16560"/>
                    </a:lnTo>
                    <a:lnTo>
                      <a:pt x="6307" y="16380"/>
                    </a:lnTo>
                    <a:lnTo>
                      <a:pt x="6248" y="16380"/>
                    </a:lnTo>
                    <a:lnTo>
                      <a:pt x="6248" y="16200"/>
                    </a:lnTo>
                    <a:lnTo>
                      <a:pt x="6233" y="16200"/>
                    </a:lnTo>
                    <a:lnTo>
                      <a:pt x="6233" y="16020"/>
                    </a:lnTo>
                    <a:lnTo>
                      <a:pt x="6248" y="16020"/>
                    </a:lnTo>
                    <a:lnTo>
                      <a:pt x="6248" y="15840"/>
                    </a:lnTo>
                    <a:lnTo>
                      <a:pt x="6262" y="15840"/>
                    </a:lnTo>
                    <a:lnTo>
                      <a:pt x="6262" y="15660"/>
                    </a:lnTo>
                    <a:lnTo>
                      <a:pt x="6396" y="15660"/>
                    </a:lnTo>
                    <a:lnTo>
                      <a:pt x="6396" y="15840"/>
                    </a:lnTo>
                    <a:lnTo>
                      <a:pt x="6425" y="15840"/>
                    </a:lnTo>
                    <a:lnTo>
                      <a:pt x="6410" y="16020"/>
                    </a:lnTo>
                    <a:lnTo>
                      <a:pt x="6396" y="16020"/>
                    </a:lnTo>
                    <a:lnTo>
                      <a:pt x="6420" y="16200"/>
                    </a:lnTo>
                    <a:lnTo>
                      <a:pt x="6447" y="16380"/>
                    </a:lnTo>
                    <a:lnTo>
                      <a:pt x="6475" y="16380"/>
                    </a:lnTo>
                    <a:lnTo>
                      <a:pt x="6499" y="16560"/>
                    </a:lnTo>
                    <a:lnTo>
                      <a:pt x="6499" y="15840"/>
                    </a:lnTo>
                    <a:lnTo>
                      <a:pt x="6455" y="15840"/>
                    </a:lnTo>
                    <a:lnTo>
                      <a:pt x="6470" y="15660"/>
                    </a:lnTo>
                    <a:lnTo>
                      <a:pt x="6455" y="15480"/>
                    </a:lnTo>
                    <a:lnTo>
                      <a:pt x="6455" y="15660"/>
                    </a:lnTo>
                    <a:lnTo>
                      <a:pt x="6440" y="15660"/>
                    </a:lnTo>
                    <a:lnTo>
                      <a:pt x="6455" y="15480"/>
                    </a:lnTo>
                    <a:lnTo>
                      <a:pt x="6396" y="15300"/>
                    </a:lnTo>
                    <a:lnTo>
                      <a:pt x="6366" y="15300"/>
                    </a:lnTo>
                    <a:lnTo>
                      <a:pt x="6351" y="15120"/>
                    </a:lnTo>
                    <a:lnTo>
                      <a:pt x="6307" y="15120"/>
                    </a:lnTo>
                    <a:lnTo>
                      <a:pt x="6307" y="14940"/>
                    </a:lnTo>
                    <a:lnTo>
                      <a:pt x="6277" y="14940"/>
                    </a:lnTo>
                    <a:lnTo>
                      <a:pt x="6277" y="14760"/>
                    </a:lnTo>
                    <a:lnTo>
                      <a:pt x="6322" y="14760"/>
                    </a:lnTo>
                    <a:lnTo>
                      <a:pt x="6336" y="14940"/>
                    </a:lnTo>
                    <a:lnTo>
                      <a:pt x="6337" y="14752"/>
                    </a:lnTo>
                    <a:lnTo>
                      <a:pt x="6338" y="14580"/>
                    </a:lnTo>
                    <a:lnTo>
                      <a:pt x="6343" y="14400"/>
                    </a:lnTo>
                    <a:lnTo>
                      <a:pt x="6351" y="14220"/>
                    </a:lnTo>
                    <a:lnTo>
                      <a:pt x="6376" y="14040"/>
                    </a:lnTo>
                    <a:lnTo>
                      <a:pt x="6403" y="14040"/>
                    </a:lnTo>
                    <a:lnTo>
                      <a:pt x="6430" y="13860"/>
                    </a:lnTo>
                    <a:lnTo>
                      <a:pt x="6470" y="13860"/>
                    </a:lnTo>
                    <a:lnTo>
                      <a:pt x="6647" y="14580"/>
                    </a:lnTo>
                    <a:lnTo>
                      <a:pt x="6647" y="14760"/>
                    </a:lnTo>
                    <a:lnTo>
                      <a:pt x="6662" y="14760"/>
                    </a:lnTo>
                    <a:lnTo>
                      <a:pt x="6662" y="1679"/>
                    </a:lnTo>
                    <a:lnTo>
                      <a:pt x="6655" y="1620"/>
                    </a:lnTo>
                    <a:lnTo>
                      <a:pt x="6634" y="1620"/>
                    </a:lnTo>
                    <a:lnTo>
                      <a:pt x="6617" y="1440"/>
                    </a:lnTo>
                    <a:lnTo>
                      <a:pt x="6603" y="1260"/>
                    </a:lnTo>
                    <a:lnTo>
                      <a:pt x="6535" y="1080"/>
                    </a:lnTo>
                    <a:lnTo>
                      <a:pt x="6479" y="1080"/>
                    </a:lnTo>
                    <a:lnTo>
                      <a:pt x="6426" y="1260"/>
                    </a:lnTo>
                    <a:lnTo>
                      <a:pt x="6366" y="1440"/>
                    </a:lnTo>
                    <a:lnTo>
                      <a:pt x="6341" y="1620"/>
                    </a:lnTo>
                    <a:lnTo>
                      <a:pt x="6307" y="1734"/>
                    </a:lnTo>
                    <a:lnTo>
                      <a:pt x="6307" y="14220"/>
                    </a:lnTo>
                    <a:lnTo>
                      <a:pt x="6292" y="14400"/>
                    </a:lnTo>
                    <a:lnTo>
                      <a:pt x="6277" y="14400"/>
                    </a:lnTo>
                    <a:lnTo>
                      <a:pt x="6268" y="14580"/>
                    </a:lnTo>
                    <a:lnTo>
                      <a:pt x="6256" y="14760"/>
                    </a:lnTo>
                    <a:lnTo>
                      <a:pt x="6262" y="14760"/>
                    </a:lnTo>
                    <a:lnTo>
                      <a:pt x="6233" y="14940"/>
                    </a:lnTo>
                    <a:lnTo>
                      <a:pt x="6218" y="14940"/>
                    </a:lnTo>
                    <a:lnTo>
                      <a:pt x="6218" y="15120"/>
                    </a:lnTo>
                    <a:lnTo>
                      <a:pt x="6203" y="15120"/>
                    </a:lnTo>
                    <a:lnTo>
                      <a:pt x="6233" y="15300"/>
                    </a:lnTo>
                    <a:lnTo>
                      <a:pt x="6218" y="15300"/>
                    </a:lnTo>
                    <a:lnTo>
                      <a:pt x="6218" y="16920"/>
                    </a:lnTo>
                    <a:lnTo>
                      <a:pt x="6188" y="16920"/>
                    </a:lnTo>
                    <a:lnTo>
                      <a:pt x="6188" y="16740"/>
                    </a:lnTo>
                    <a:lnTo>
                      <a:pt x="6085" y="16740"/>
                    </a:lnTo>
                    <a:lnTo>
                      <a:pt x="6070" y="16560"/>
                    </a:lnTo>
                    <a:lnTo>
                      <a:pt x="6088" y="16200"/>
                    </a:lnTo>
                    <a:lnTo>
                      <a:pt x="6116" y="16200"/>
                    </a:lnTo>
                    <a:lnTo>
                      <a:pt x="6147" y="16380"/>
                    </a:lnTo>
                    <a:lnTo>
                      <a:pt x="6174" y="16380"/>
                    </a:lnTo>
                    <a:lnTo>
                      <a:pt x="6203" y="16740"/>
                    </a:lnTo>
                    <a:lnTo>
                      <a:pt x="6218" y="16740"/>
                    </a:lnTo>
                    <a:lnTo>
                      <a:pt x="6218" y="15300"/>
                    </a:lnTo>
                    <a:lnTo>
                      <a:pt x="6188" y="15300"/>
                    </a:lnTo>
                    <a:lnTo>
                      <a:pt x="6188" y="15480"/>
                    </a:lnTo>
                    <a:lnTo>
                      <a:pt x="6159" y="15480"/>
                    </a:lnTo>
                    <a:lnTo>
                      <a:pt x="6159" y="15300"/>
                    </a:lnTo>
                    <a:lnTo>
                      <a:pt x="6174" y="15300"/>
                    </a:lnTo>
                    <a:lnTo>
                      <a:pt x="6188" y="15480"/>
                    </a:lnTo>
                    <a:lnTo>
                      <a:pt x="6188" y="15300"/>
                    </a:lnTo>
                    <a:lnTo>
                      <a:pt x="6203" y="15120"/>
                    </a:lnTo>
                    <a:lnTo>
                      <a:pt x="6174" y="15120"/>
                    </a:lnTo>
                    <a:lnTo>
                      <a:pt x="6174" y="14940"/>
                    </a:lnTo>
                    <a:lnTo>
                      <a:pt x="6159" y="14940"/>
                    </a:lnTo>
                    <a:lnTo>
                      <a:pt x="6159" y="15120"/>
                    </a:lnTo>
                    <a:lnTo>
                      <a:pt x="6144" y="15300"/>
                    </a:lnTo>
                    <a:lnTo>
                      <a:pt x="6085" y="15300"/>
                    </a:lnTo>
                    <a:lnTo>
                      <a:pt x="6100" y="15120"/>
                    </a:lnTo>
                    <a:lnTo>
                      <a:pt x="6144" y="15120"/>
                    </a:lnTo>
                    <a:lnTo>
                      <a:pt x="6114" y="14940"/>
                    </a:lnTo>
                    <a:lnTo>
                      <a:pt x="6144" y="14940"/>
                    </a:lnTo>
                    <a:lnTo>
                      <a:pt x="6144" y="15120"/>
                    </a:lnTo>
                    <a:lnTo>
                      <a:pt x="6159" y="15120"/>
                    </a:lnTo>
                    <a:lnTo>
                      <a:pt x="6159" y="14940"/>
                    </a:lnTo>
                    <a:lnTo>
                      <a:pt x="6144" y="14760"/>
                    </a:lnTo>
                    <a:lnTo>
                      <a:pt x="6155" y="14760"/>
                    </a:lnTo>
                    <a:lnTo>
                      <a:pt x="6168" y="14580"/>
                    </a:lnTo>
                    <a:lnTo>
                      <a:pt x="6183" y="14580"/>
                    </a:lnTo>
                    <a:lnTo>
                      <a:pt x="6203" y="14400"/>
                    </a:lnTo>
                    <a:lnTo>
                      <a:pt x="6188" y="14400"/>
                    </a:lnTo>
                    <a:lnTo>
                      <a:pt x="6188" y="14220"/>
                    </a:lnTo>
                    <a:lnTo>
                      <a:pt x="6307" y="14220"/>
                    </a:lnTo>
                    <a:lnTo>
                      <a:pt x="6307" y="1734"/>
                    </a:lnTo>
                    <a:lnTo>
                      <a:pt x="6287" y="1800"/>
                    </a:lnTo>
                    <a:lnTo>
                      <a:pt x="6262" y="1980"/>
                    </a:lnTo>
                    <a:lnTo>
                      <a:pt x="6248" y="1800"/>
                    </a:lnTo>
                    <a:lnTo>
                      <a:pt x="6233" y="1620"/>
                    </a:lnTo>
                    <a:lnTo>
                      <a:pt x="6233" y="1440"/>
                    </a:lnTo>
                    <a:lnTo>
                      <a:pt x="6218" y="1440"/>
                    </a:lnTo>
                    <a:lnTo>
                      <a:pt x="6218" y="1800"/>
                    </a:lnTo>
                    <a:lnTo>
                      <a:pt x="6203" y="1800"/>
                    </a:lnTo>
                    <a:lnTo>
                      <a:pt x="6188" y="1620"/>
                    </a:lnTo>
                    <a:lnTo>
                      <a:pt x="6174" y="1620"/>
                    </a:lnTo>
                    <a:lnTo>
                      <a:pt x="6174" y="14220"/>
                    </a:lnTo>
                    <a:lnTo>
                      <a:pt x="6100" y="14580"/>
                    </a:lnTo>
                    <a:lnTo>
                      <a:pt x="6076" y="14508"/>
                    </a:lnTo>
                    <a:lnTo>
                      <a:pt x="6085" y="14400"/>
                    </a:lnTo>
                    <a:lnTo>
                      <a:pt x="6100" y="14400"/>
                    </a:lnTo>
                    <a:lnTo>
                      <a:pt x="6114" y="14220"/>
                    </a:lnTo>
                    <a:lnTo>
                      <a:pt x="6174" y="14220"/>
                    </a:lnTo>
                    <a:lnTo>
                      <a:pt x="6174" y="1620"/>
                    </a:lnTo>
                    <a:lnTo>
                      <a:pt x="6159" y="1440"/>
                    </a:lnTo>
                    <a:lnTo>
                      <a:pt x="6159" y="1620"/>
                    </a:lnTo>
                    <a:lnTo>
                      <a:pt x="6128" y="1620"/>
                    </a:lnTo>
                    <a:lnTo>
                      <a:pt x="6159" y="1440"/>
                    </a:lnTo>
                    <a:lnTo>
                      <a:pt x="6188" y="1440"/>
                    </a:lnTo>
                    <a:lnTo>
                      <a:pt x="6188" y="1620"/>
                    </a:lnTo>
                    <a:lnTo>
                      <a:pt x="6218" y="1620"/>
                    </a:lnTo>
                    <a:lnTo>
                      <a:pt x="6218" y="1440"/>
                    </a:lnTo>
                    <a:lnTo>
                      <a:pt x="6203" y="1440"/>
                    </a:lnTo>
                    <a:lnTo>
                      <a:pt x="6203" y="1260"/>
                    </a:lnTo>
                    <a:lnTo>
                      <a:pt x="6218" y="1260"/>
                    </a:lnTo>
                    <a:lnTo>
                      <a:pt x="6218" y="1080"/>
                    </a:lnTo>
                    <a:lnTo>
                      <a:pt x="6203" y="900"/>
                    </a:lnTo>
                    <a:lnTo>
                      <a:pt x="6159" y="720"/>
                    </a:lnTo>
                    <a:lnTo>
                      <a:pt x="6144" y="720"/>
                    </a:lnTo>
                    <a:lnTo>
                      <a:pt x="6100" y="1080"/>
                    </a:lnTo>
                    <a:lnTo>
                      <a:pt x="6055" y="1080"/>
                    </a:lnTo>
                    <a:lnTo>
                      <a:pt x="6055" y="1260"/>
                    </a:lnTo>
                    <a:lnTo>
                      <a:pt x="6040" y="1260"/>
                    </a:lnTo>
                    <a:lnTo>
                      <a:pt x="6040" y="1440"/>
                    </a:lnTo>
                    <a:lnTo>
                      <a:pt x="5954" y="1620"/>
                    </a:lnTo>
                    <a:lnTo>
                      <a:pt x="5874" y="1440"/>
                    </a:lnTo>
                    <a:lnTo>
                      <a:pt x="5799" y="1440"/>
                    </a:lnTo>
                    <a:lnTo>
                      <a:pt x="5729" y="1260"/>
                    </a:lnTo>
                    <a:lnTo>
                      <a:pt x="5700" y="1260"/>
                    </a:lnTo>
                    <a:lnTo>
                      <a:pt x="5685" y="1440"/>
                    </a:lnTo>
                    <a:lnTo>
                      <a:pt x="5655" y="1440"/>
                    </a:lnTo>
                    <a:lnTo>
                      <a:pt x="5641" y="1260"/>
                    </a:lnTo>
                    <a:lnTo>
                      <a:pt x="5433" y="1510"/>
                    </a:lnTo>
                    <a:lnTo>
                      <a:pt x="5433" y="15120"/>
                    </a:lnTo>
                    <a:lnTo>
                      <a:pt x="5404" y="15120"/>
                    </a:lnTo>
                    <a:lnTo>
                      <a:pt x="5404" y="14940"/>
                    </a:lnTo>
                    <a:lnTo>
                      <a:pt x="5389" y="14940"/>
                    </a:lnTo>
                    <a:lnTo>
                      <a:pt x="5389" y="15480"/>
                    </a:lnTo>
                    <a:lnTo>
                      <a:pt x="5359" y="15300"/>
                    </a:lnTo>
                    <a:lnTo>
                      <a:pt x="5315" y="15300"/>
                    </a:lnTo>
                    <a:lnTo>
                      <a:pt x="5315" y="15120"/>
                    </a:lnTo>
                    <a:lnTo>
                      <a:pt x="5330" y="15120"/>
                    </a:lnTo>
                    <a:lnTo>
                      <a:pt x="5330" y="14940"/>
                    </a:lnTo>
                    <a:lnTo>
                      <a:pt x="5344" y="15120"/>
                    </a:lnTo>
                    <a:lnTo>
                      <a:pt x="5389" y="15480"/>
                    </a:lnTo>
                    <a:lnTo>
                      <a:pt x="5389" y="14940"/>
                    </a:lnTo>
                    <a:lnTo>
                      <a:pt x="5374" y="14940"/>
                    </a:lnTo>
                    <a:lnTo>
                      <a:pt x="5374" y="14760"/>
                    </a:lnTo>
                    <a:lnTo>
                      <a:pt x="5433" y="14760"/>
                    </a:lnTo>
                    <a:lnTo>
                      <a:pt x="5433" y="1510"/>
                    </a:lnTo>
                    <a:lnTo>
                      <a:pt x="5300" y="1671"/>
                    </a:lnTo>
                    <a:lnTo>
                      <a:pt x="5300" y="15300"/>
                    </a:lnTo>
                    <a:lnTo>
                      <a:pt x="5285" y="15480"/>
                    </a:lnTo>
                    <a:lnTo>
                      <a:pt x="5270" y="15480"/>
                    </a:lnTo>
                    <a:lnTo>
                      <a:pt x="5256" y="15300"/>
                    </a:lnTo>
                    <a:lnTo>
                      <a:pt x="5300" y="15300"/>
                    </a:lnTo>
                    <a:lnTo>
                      <a:pt x="5300" y="14940"/>
                    </a:lnTo>
                    <a:lnTo>
                      <a:pt x="5285" y="15120"/>
                    </a:lnTo>
                    <a:lnTo>
                      <a:pt x="5241" y="15120"/>
                    </a:lnTo>
                    <a:lnTo>
                      <a:pt x="5226" y="15300"/>
                    </a:lnTo>
                    <a:lnTo>
                      <a:pt x="5190" y="15300"/>
                    </a:lnTo>
                    <a:lnTo>
                      <a:pt x="5190" y="16920"/>
                    </a:lnTo>
                    <a:lnTo>
                      <a:pt x="5182" y="17280"/>
                    </a:lnTo>
                    <a:lnTo>
                      <a:pt x="5137" y="17280"/>
                    </a:lnTo>
                    <a:lnTo>
                      <a:pt x="5048" y="17460"/>
                    </a:lnTo>
                    <a:lnTo>
                      <a:pt x="5048" y="17280"/>
                    </a:lnTo>
                    <a:lnTo>
                      <a:pt x="5034" y="17280"/>
                    </a:lnTo>
                    <a:lnTo>
                      <a:pt x="5034" y="17100"/>
                    </a:lnTo>
                    <a:lnTo>
                      <a:pt x="4974" y="16920"/>
                    </a:lnTo>
                    <a:lnTo>
                      <a:pt x="4909" y="16920"/>
                    </a:lnTo>
                    <a:lnTo>
                      <a:pt x="4921" y="16740"/>
                    </a:lnTo>
                    <a:lnTo>
                      <a:pt x="4930" y="16560"/>
                    </a:lnTo>
                    <a:lnTo>
                      <a:pt x="4827" y="16560"/>
                    </a:lnTo>
                    <a:lnTo>
                      <a:pt x="4797" y="16380"/>
                    </a:lnTo>
                    <a:lnTo>
                      <a:pt x="4853" y="16200"/>
                    </a:lnTo>
                    <a:lnTo>
                      <a:pt x="5063" y="16200"/>
                    </a:lnTo>
                    <a:lnTo>
                      <a:pt x="5113" y="16380"/>
                    </a:lnTo>
                    <a:lnTo>
                      <a:pt x="5161" y="16740"/>
                    </a:lnTo>
                    <a:lnTo>
                      <a:pt x="5190" y="16920"/>
                    </a:lnTo>
                    <a:lnTo>
                      <a:pt x="5190" y="15300"/>
                    </a:lnTo>
                    <a:lnTo>
                      <a:pt x="5137" y="15300"/>
                    </a:lnTo>
                    <a:lnTo>
                      <a:pt x="5137" y="15120"/>
                    </a:lnTo>
                    <a:lnTo>
                      <a:pt x="5122" y="15120"/>
                    </a:lnTo>
                    <a:lnTo>
                      <a:pt x="5122" y="15480"/>
                    </a:lnTo>
                    <a:lnTo>
                      <a:pt x="5108" y="15300"/>
                    </a:lnTo>
                    <a:lnTo>
                      <a:pt x="5063" y="15300"/>
                    </a:lnTo>
                    <a:lnTo>
                      <a:pt x="5093" y="15120"/>
                    </a:lnTo>
                    <a:lnTo>
                      <a:pt x="5048" y="15120"/>
                    </a:lnTo>
                    <a:lnTo>
                      <a:pt x="5047" y="15104"/>
                    </a:lnTo>
                    <a:lnTo>
                      <a:pt x="5034" y="14940"/>
                    </a:lnTo>
                    <a:lnTo>
                      <a:pt x="5034" y="14760"/>
                    </a:lnTo>
                    <a:lnTo>
                      <a:pt x="5120" y="14760"/>
                    </a:lnTo>
                    <a:lnTo>
                      <a:pt x="5199" y="14580"/>
                    </a:lnTo>
                    <a:lnTo>
                      <a:pt x="5241" y="14580"/>
                    </a:lnTo>
                    <a:lnTo>
                      <a:pt x="5254" y="14760"/>
                    </a:lnTo>
                    <a:lnTo>
                      <a:pt x="5287" y="14940"/>
                    </a:lnTo>
                    <a:lnTo>
                      <a:pt x="5300" y="14940"/>
                    </a:lnTo>
                    <a:lnTo>
                      <a:pt x="5300" y="1671"/>
                    </a:lnTo>
                    <a:lnTo>
                      <a:pt x="5193" y="1800"/>
                    </a:lnTo>
                    <a:lnTo>
                      <a:pt x="5048" y="1620"/>
                    </a:lnTo>
                    <a:lnTo>
                      <a:pt x="5034" y="1620"/>
                    </a:lnTo>
                    <a:lnTo>
                      <a:pt x="5019" y="1800"/>
                    </a:lnTo>
                    <a:lnTo>
                      <a:pt x="5004" y="1800"/>
                    </a:lnTo>
                    <a:lnTo>
                      <a:pt x="5004" y="14760"/>
                    </a:lnTo>
                    <a:lnTo>
                      <a:pt x="4989" y="14760"/>
                    </a:lnTo>
                    <a:lnTo>
                      <a:pt x="4989" y="14940"/>
                    </a:lnTo>
                    <a:lnTo>
                      <a:pt x="4974" y="14940"/>
                    </a:lnTo>
                    <a:lnTo>
                      <a:pt x="4974" y="15120"/>
                    </a:lnTo>
                    <a:lnTo>
                      <a:pt x="4960" y="15120"/>
                    </a:lnTo>
                    <a:lnTo>
                      <a:pt x="4960" y="14940"/>
                    </a:lnTo>
                    <a:lnTo>
                      <a:pt x="4945" y="14940"/>
                    </a:lnTo>
                    <a:lnTo>
                      <a:pt x="4952" y="14895"/>
                    </a:lnTo>
                    <a:lnTo>
                      <a:pt x="4930" y="14760"/>
                    </a:lnTo>
                    <a:lnTo>
                      <a:pt x="4974" y="14760"/>
                    </a:lnTo>
                    <a:lnTo>
                      <a:pt x="4952" y="14895"/>
                    </a:lnTo>
                    <a:lnTo>
                      <a:pt x="4960" y="14940"/>
                    </a:lnTo>
                    <a:lnTo>
                      <a:pt x="4989" y="14760"/>
                    </a:lnTo>
                    <a:lnTo>
                      <a:pt x="4982" y="14760"/>
                    </a:lnTo>
                    <a:lnTo>
                      <a:pt x="5004" y="14580"/>
                    </a:lnTo>
                    <a:lnTo>
                      <a:pt x="5004" y="1800"/>
                    </a:lnTo>
                    <a:lnTo>
                      <a:pt x="4915" y="1800"/>
                    </a:lnTo>
                    <a:lnTo>
                      <a:pt x="4915" y="14940"/>
                    </a:lnTo>
                    <a:lnTo>
                      <a:pt x="4886" y="14940"/>
                    </a:lnTo>
                    <a:lnTo>
                      <a:pt x="4886" y="14760"/>
                    </a:lnTo>
                    <a:lnTo>
                      <a:pt x="4900" y="14760"/>
                    </a:lnTo>
                    <a:lnTo>
                      <a:pt x="4915" y="14940"/>
                    </a:lnTo>
                    <a:lnTo>
                      <a:pt x="4915" y="1800"/>
                    </a:lnTo>
                    <a:lnTo>
                      <a:pt x="4843" y="1800"/>
                    </a:lnTo>
                    <a:lnTo>
                      <a:pt x="4812" y="1620"/>
                    </a:lnTo>
                    <a:lnTo>
                      <a:pt x="4798" y="1800"/>
                    </a:lnTo>
                    <a:lnTo>
                      <a:pt x="4766" y="2160"/>
                    </a:lnTo>
                    <a:lnTo>
                      <a:pt x="4752" y="2340"/>
                    </a:lnTo>
                    <a:lnTo>
                      <a:pt x="4693" y="2340"/>
                    </a:lnTo>
                    <a:lnTo>
                      <a:pt x="4693" y="1980"/>
                    </a:lnTo>
                    <a:lnTo>
                      <a:pt x="4530" y="1980"/>
                    </a:lnTo>
                    <a:lnTo>
                      <a:pt x="4523" y="2064"/>
                    </a:lnTo>
                    <a:lnTo>
                      <a:pt x="4501" y="2018"/>
                    </a:lnTo>
                    <a:lnTo>
                      <a:pt x="4486" y="1958"/>
                    </a:lnTo>
                    <a:lnTo>
                      <a:pt x="4456" y="1958"/>
                    </a:lnTo>
                    <a:lnTo>
                      <a:pt x="4456" y="2078"/>
                    </a:lnTo>
                    <a:lnTo>
                      <a:pt x="4486" y="2078"/>
                    </a:lnTo>
                    <a:lnTo>
                      <a:pt x="4501" y="2139"/>
                    </a:lnTo>
                    <a:lnTo>
                      <a:pt x="4517" y="2139"/>
                    </a:lnTo>
                    <a:lnTo>
                      <a:pt x="4515" y="2160"/>
                    </a:lnTo>
                    <a:lnTo>
                      <a:pt x="4441" y="2160"/>
                    </a:lnTo>
                    <a:lnTo>
                      <a:pt x="4441" y="2340"/>
                    </a:lnTo>
                    <a:lnTo>
                      <a:pt x="4427" y="2160"/>
                    </a:lnTo>
                    <a:lnTo>
                      <a:pt x="4441" y="2160"/>
                    </a:lnTo>
                    <a:lnTo>
                      <a:pt x="4456" y="1980"/>
                    </a:lnTo>
                    <a:lnTo>
                      <a:pt x="4441" y="1980"/>
                    </a:lnTo>
                    <a:lnTo>
                      <a:pt x="4441" y="1800"/>
                    </a:lnTo>
                    <a:lnTo>
                      <a:pt x="4427" y="1800"/>
                    </a:lnTo>
                    <a:lnTo>
                      <a:pt x="4397" y="1824"/>
                    </a:lnTo>
                    <a:lnTo>
                      <a:pt x="4397" y="2700"/>
                    </a:lnTo>
                    <a:lnTo>
                      <a:pt x="4382" y="2880"/>
                    </a:lnTo>
                    <a:lnTo>
                      <a:pt x="4367" y="2700"/>
                    </a:lnTo>
                    <a:lnTo>
                      <a:pt x="4323" y="2520"/>
                    </a:lnTo>
                    <a:lnTo>
                      <a:pt x="4382" y="2520"/>
                    </a:lnTo>
                    <a:lnTo>
                      <a:pt x="4397" y="2700"/>
                    </a:lnTo>
                    <a:lnTo>
                      <a:pt x="4397" y="1824"/>
                    </a:lnTo>
                    <a:lnTo>
                      <a:pt x="4205" y="1980"/>
                    </a:lnTo>
                    <a:lnTo>
                      <a:pt x="4227" y="1980"/>
                    </a:lnTo>
                    <a:lnTo>
                      <a:pt x="4271" y="2160"/>
                    </a:lnTo>
                    <a:lnTo>
                      <a:pt x="4293" y="2160"/>
                    </a:lnTo>
                    <a:lnTo>
                      <a:pt x="4293" y="2340"/>
                    </a:lnTo>
                    <a:lnTo>
                      <a:pt x="4308" y="2160"/>
                    </a:lnTo>
                    <a:lnTo>
                      <a:pt x="4323" y="2160"/>
                    </a:lnTo>
                    <a:lnTo>
                      <a:pt x="4323" y="2340"/>
                    </a:lnTo>
                    <a:lnTo>
                      <a:pt x="4293" y="2340"/>
                    </a:lnTo>
                    <a:lnTo>
                      <a:pt x="4308" y="2520"/>
                    </a:lnTo>
                    <a:lnTo>
                      <a:pt x="4293" y="2520"/>
                    </a:lnTo>
                    <a:lnTo>
                      <a:pt x="4293" y="2340"/>
                    </a:lnTo>
                    <a:lnTo>
                      <a:pt x="4249" y="2340"/>
                    </a:lnTo>
                    <a:lnTo>
                      <a:pt x="4234" y="2520"/>
                    </a:lnTo>
                    <a:lnTo>
                      <a:pt x="4223" y="2340"/>
                    </a:lnTo>
                    <a:lnTo>
                      <a:pt x="4201" y="2160"/>
                    </a:lnTo>
                    <a:lnTo>
                      <a:pt x="4190" y="1980"/>
                    </a:lnTo>
                    <a:lnTo>
                      <a:pt x="4151" y="1980"/>
                    </a:lnTo>
                    <a:lnTo>
                      <a:pt x="4127" y="2160"/>
                    </a:lnTo>
                    <a:lnTo>
                      <a:pt x="4101" y="2160"/>
                    </a:lnTo>
                    <a:lnTo>
                      <a:pt x="4099" y="2520"/>
                    </a:lnTo>
                    <a:lnTo>
                      <a:pt x="4086" y="2700"/>
                    </a:lnTo>
                    <a:lnTo>
                      <a:pt x="4051" y="2700"/>
                    </a:lnTo>
                    <a:lnTo>
                      <a:pt x="3982" y="2880"/>
                    </a:lnTo>
                    <a:lnTo>
                      <a:pt x="3879" y="2880"/>
                    </a:lnTo>
                    <a:lnTo>
                      <a:pt x="3864" y="3060"/>
                    </a:lnTo>
                    <a:lnTo>
                      <a:pt x="3879" y="3240"/>
                    </a:lnTo>
                    <a:lnTo>
                      <a:pt x="3602" y="3240"/>
                    </a:lnTo>
                    <a:lnTo>
                      <a:pt x="3568" y="3402"/>
                    </a:lnTo>
                    <a:lnTo>
                      <a:pt x="3568" y="15300"/>
                    </a:lnTo>
                    <a:lnTo>
                      <a:pt x="3553" y="15120"/>
                    </a:lnTo>
                    <a:lnTo>
                      <a:pt x="3568" y="15120"/>
                    </a:lnTo>
                    <a:lnTo>
                      <a:pt x="3568" y="3402"/>
                    </a:lnTo>
                    <a:lnTo>
                      <a:pt x="3564" y="3420"/>
                    </a:lnTo>
                    <a:lnTo>
                      <a:pt x="3521" y="3600"/>
                    </a:lnTo>
                    <a:lnTo>
                      <a:pt x="3464" y="3420"/>
                    </a:lnTo>
                    <a:lnTo>
                      <a:pt x="3448" y="3420"/>
                    </a:lnTo>
                    <a:lnTo>
                      <a:pt x="3480" y="3240"/>
                    </a:lnTo>
                    <a:lnTo>
                      <a:pt x="3494" y="3060"/>
                    </a:lnTo>
                    <a:lnTo>
                      <a:pt x="3479" y="3060"/>
                    </a:lnTo>
                    <a:lnTo>
                      <a:pt x="3479" y="2880"/>
                    </a:lnTo>
                    <a:lnTo>
                      <a:pt x="3494" y="2880"/>
                    </a:lnTo>
                    <a:lnTo>
                      <a:pt x="3538" y="2700"/>
                    </a:lnTo>
                    <a:lnTo>
                      <a:pt x="3509" y="2520"/>
                    </a:lnTo>
                    <a:lnTo>
                      <a:pt x="3346" y="2520"/>
                    </a:lnTo>
                    <a:lnTo>
                      <a:pt x="3368" y="2700"/>
                    </a:lnTo>
                    <a:lnTo>
                      <a:pt x="3412" y="2700"/>
                    </a:lnTo>
                    <a:lnTo>
                      <a:pt x="3435" y="2880"/>
                    </a:lnTo>
                    <a:lnTo>
                      <a:pt x="3420" y="2880"/>
                    </a:lnTo>
                    <a:lnTo>
                      <a:pt x="3390" y="2820"/>
                    </a:lnTo>
                    <a:lnTo>
                      <a:pt x="3390" y="3240"/>
                    </a:lnTo>
                    <a:lnTo>
                      <a:pt x="3346" y="3240"/>
                    </a:lnTo>
                    <a:lnTo>
                      <a:pt x="3361" y="3060"/>
                    </a:lnTo>
                    <a:lnTo>
                      <a:pt x="3390" y="3240"/>
                    </a:lnTo>
                    <a:lnTo>
                      <a:pt x="3390" y="2820"/>
                    </a:lnTo>
                    <a:lnTo>
                      <a:pt x="3331" y="2700"/>
                    </a:lnTo>
                    <a:lnTo>
                      <a:pt x="3331" y="2880"/>
                    </a:lnTo>
                    <a:lnTo>
                      <a:pt x="3346" y="2880"/>
                    </a:lnTo>
                    <a:lnTo>
                      <a:pt x="3346" y="3060"/>
                    </a:lnTo>
                    <a:lnTo>
                      <a:pt x="3272" y="3060"/>
                    </a:lnTo>
                    <a:lnTo>
                      <a:pt x="3272" y="3600"/>
                    </a:lnTo>
                    <a:lnTo>
                      <a:pt x="3257" y="3600"/>
                    </a:lnTo>
                    <a:lnTo>
                      <a:pt x="3257" y="3420"/>
                    </a:lnTo>
                    <a:lnTo>
                      <a:pt x="3272" y="3420"/>
                    </a:lnTo>
                    <a:lnTo>
                      <a:pt x="3272" y="3060"/>
                    </a:lnTo>
                    <a:lnTo>
                      <a:pt x="3257" y="3060"/>
                    </a:lnTo>
                    <a:lnTo>
                      <a:pt x="3242" y="3240"/>
                    </a:lnTo>
                    <a:lnTo>
                      <a:pt x="3183" y="3240"/>
                    </a:lnTo>
                    <a:lnTo>
                      <a:pt x="3153" y="3420"/>
                    </a:lnTo>
                    <a:lnTo>
                      <a:pt x="3139" y="3420"/>
                    </a:lnTo>
                    <a:lnTo>
                      <a:pt x="3153" y="3240"/>
                    </a:lnTo>
                    <a:lnTo>
                      <a:pt x="3183" y="3240"/>
                    </a:lnTo>
                    <a:lnTo>
                      <a:pt x="3183" y="3060"/>
                    </a:lnTo>
                    <a:lnTo>
                      <a:pt x="3153" y="3060"/>
                    </a:lnTo>
                    <a:lnTo>
                      <a:pt x="3139" y="3240"/>
                    </a:lnTo>
                    <a:lnTo>
                      <a:pt x="3124" y="3240"/>
                    </a:lnTo>
                    <a:lnTo>
                      <a:pt x="3124" y="3060"/>
                    </a:lnTo>
                    <a:lnTo>
                      <a:pt x="3109" y="3060"/>
                    </a:lnTo>
                    <a:lnTo>
                      <a:pt x="3094" y="3240"/>
                    </a:lnTo>
                    <a:lnTo>
                      <a:pt x="3079" y="3240"/>
                    </a:lnTo>
                    <a:lnTo>
                      <a:pt x="2996" y="2880"/>
                    </a:lnTo>
                    <a:lnTo>
                      <a:pt x="2931" y="2880"/>
                    </a:lnTo>
                    <a:lnTo>
                      <a:pt x="2931" y="3780"/>
                    </a:lnTo>
                    <a:lnTo>
                      <a:pt x="2917" y="3780"/>
                    </a:lnTo>
                    <a:lnTo>
                      <a:pt x="2916" y="16920"/>
                    </a:lnTo>
                    <a:lnTo>
                      <a:pt x="2859" y="17100"/>
                    </a:lnTo>
                    <a:lnTo>
                      <a:pt x="2737" y="17460"/>
                    </a:lnTo>
                    <a:lnTo>
                      <a:pt x="2680" y="17640"/>
                    </a:lnTo>
                    <a:lnTo>
                      <a:pt x="2635" y="17640"/>
                    </a:lnTo>
                    <a:lnTo>
                      <a:pt x="2636" y="17460"/>
                    </a:lnTo>
                    <a:lnTo>
                      <a:pt x="2637" y="17280"/>
                    </a:lnTo>
                    <a:lnTo>
                      <a:pt x="2535" y="17280"/>
                    </a:lnTo>
                    <a:lnTo>
                      <a:pt x="2517" y="17211"/>
                    </a:lnTo>
                    <a:lnTo>
                      <a:pt x="2517" y="18540"/>
                    </a:lnTo>
                    <a:lnTo>
                      <a:pt x="2502" y="18540"/>
                    </a:lnTo>
                    <a:lnTo>
                      <a:pt x="2502" y="18360"/>
                    </a:lnTo>
                    <a:lnTo>
                      <a:pt x="2517" y="18360"/>
                    </a:lnTo>
                    <a:lnTo>
                      <a:pt x="2517" y="17211"/>
                    </a:lnTo>
                    <a:lnTo>
                      <a:pt x="2487" y="17100"/>
                    </a:lnTo>
                    <a:lnTo>
                      <a:pt x="2487" y="18360"/>
                    </a:lnTo>
                    <a:lnTo>
                      <a:pt x="2472" y="18360"/>
                    </a:lnTo>
                    <a:lnTo>
                      <a:pt x="2472" y="18540"/>
                    </a:lnTo>
                    <a:lnTo>
                      <a:pt x="2458" y="18540"/>
                    </a:lnTo>
                    <a:lnTo>
                      <a:pt x="2458" y="18720"/>
                    </a:lnTo>
                    <a:lnTo>
                      <a:pt x="2428" y="18720"/>
                    </a:lnTo>
                    <a:lnTo>
                      <a:pt x="2398" y="18900"/>
                    </a:lnTo>
                    <a:lnTo>
                      <a:pt x="2354" y="18540"/>
                    </a:lnTo>
                    <a:lnTo>
                      <a:pt x="2324" y="18360"/>
                    </a:lnTo>
                    <a:lnTo>
                      <a:pt x="2339" y="18360"/>
                    </a:lnTo>
                    <a:lnTo>
                      <a:pt x="2354" y="18540"/>
                    </a:lnTo>
                    <a:lnTo>
                      <a:pt x="2458" y="18540"/>
                    </a:lnTo>
                    <a:lnTo>
                      <a:pt x="2472" y="18360"/>
                    </a:lnTo>
                    <a:lnTo>
                      <a:pt x="2458" y="18360"/>
                    </a:lnTo>
                    <a:lnTo>
                      <a:pt x="2443" y="18180"/>
                    </a:lnTo>
                    <a:lnTo>
                      <a:pt x="2472" y="18180"/>
                    </a:lnTo>
                    <a:lnTo>
                      <a:pt x="2487" y="18360"/>
                    </a:lnTo>
                    <a:lnTo>
                      <a:pt x="2487" y="17100"/>
                    </a:lnTo>
                    <a:lnTo>
                      <a:pt x="2530" y="16740"/>
                    </a:lnTo>
                    <a:lnTo>
                      <a:pt x="2570" y="16560"/>
                    </a:lnTo>
                    <a:lnTo>
                      <a:pt x="2614" y="16200"/>
                    </a:lnTo>
                    <a:lnTo>
                      <a:pt x="2665" y="16020"/>
                    </a:lnTo>
                    <a:lnTo>
                      <a:pt x="2711" y="15840"/>
                    </a:lnTo>
                    <a:lnTo>
                      <a:pt x="2821" y="15840"/>
                    </a:lnTo>
                    <a:lnTo>
                      <a:pt x="2842" y="16200"/>
                    </a:lnTo>
                    <a:lnTo>
                      <a:pt x="2862" y="16380"/>
                    </a:lnTo>
                    <a:lnTo>
                      <a:pt x="2897" y="16740"/>
                    </a:lnTo>
                    <a:lnTo>
                      <a:pt x="2916" y="16920"/>
                    </a:lnTo>
                    <a:lnTo>
                      <a:pt x="2916" y="3780"/>
                    </a:lnTo>
                    <a:lnTo>
                      <a:pt x="2902" y="3600"/>
                    </a:lnTo>
                    <a:lnTo>
                      <a:pt x="2931" y="3600"/>
                    </a:lnTo>
                    <a:lnTo>
                      <a:pt x="2931" y="2880"/>
                    </a:lnTo>
                    <a:lnTo>
                      <a:pt x="2904" y="2880"/>
                    </a:lnTo>
                    <a:lnTo>
                      <a:pt x="2802" y="3060"/>
                    </a:lnTo>
                    <a:lnTo>
                      <a:pt x="2694" y="3240"/>
                    </a:lnTo>
                    <a:lnTo>
                      <a:pt x="2728" y="3420"/>
                    </a:lnTo>
                    <a:lnTo>
                      <a:pt x="2763" y="3600"/>
                    </a:lnTo>
                    <a:lnTo>
                      <a:pt x="2801" y="3600"/>
                    </a:lnTo>
                    <a:lnTo>
                      <a:pt x="2842" y="3780"/>
                    </a:lnTo>
                    <a:lnTo>
                      <a:pt x="2576" y="3780"/>
                    </a:lnTo>
                    <a:lnTo>
                      <a:pt x="2561" y="3960"/>
                    </a:lnTo>
                    <a:lnTo>
                      <a:pt x="2532" y="3960"/>
                    </a:lnTo>
                    <a:lnTo>
                      <a:pt x="2521" y="3780"/>
                    </a:lnTo>
                    <a:lnTo>
                      <a:pt x="2498" y="3600"/>
                    </a:lnTo>
                    <a:lnTo>
                      <a:pt x="2487" y="3420"/>
                    </a:lnTo>
                    <a:lnTo>
                      <a:pt x="2512" y="3600"/>
                    </a:lnTo>
                    <a:lnTo>
                      <a:pt x="2635" y="3600"/>
                    </a:lnTo>
                    <a:lnTo>
                      <a:pt x="2650" y="3780"/>
                    </a:lnTo>
                    <a:lnTo>
                      <a:pt x="2622" y="3420"/>
                    </a:lnTo>
                    <a:lnTo>
                      <a:pt x="2567" y="3240"/>
                    </a:lnTo>
                    <a:lnTo>
                      <a:pt x="2458" y="3240"/>
                    </a:lnTo>
                    <a:lnTo>
                      <a:pt x="2458" y="3960"/>
                    </a:lnTo>
                    <a:lnTo>
                      <a:pt x="2443" y="4140"/>
                    </a:lnTo>
                    <a:lnTo>
                      <a:pt x="2443" y="3960"/>
                    </a:lnTo>
                    <a:lnTo>
                      <a:pt x="2458" y="3960"/>
                    </a:lnTo>
                    <a:lnTo>
                      <a:pt x="2458" y="3240"/>
                    </a:lnTo>
                    <a:lnTo>
                      <a:pt x="2428" y="3240"/>
                    </a:lnTo>
                    <a:lnTo>
                      <a:pt x="2428" y="3420"/>
                    </a:lnTo>
                    <a:lnTo>
                      <a:pt x="2398" y="3420"/>
                    </a:lnTo>
                    <a:lnTo>
                      <a:pt x="2398" y="16920"/>
                    </a:lnTo>
                    <a:lnTo>
                      <a:pt x="2354" y="16920"/>
                    </a:lnTo>
                    <a:lnTo>
                      <a:pt x="2384" y="16740"/>
                    </a:lnTo>
                    <a:lnTo>
                      <a:pt x="2398" y="16920"/>
                    </a:lnTo>
                    <a:lnTo>
                      <a:pt x="2398" y="3420"/>
                    </a:lnTo>
                    <a:lnTo>
                      <a:pt x="2384" y="3420"/>
                    </a:lnTo>
                    <a:lnTo>
                      <a:pt x="2369" y="3600"/>
                    </a:lnTo>
                    <a:lnTo>
                      <a:pt x="2354" y="3600"/>
                    </a:lnTo>
                    <a:lnTo>
                      <a:pt x="2374" y="3780"/>
                    </a:lnTo>
                    <a:lnTo>
                      <a:pt x="2389" y="3960"/>
                    </a:lnTo>
                    <a:lnTo>
                      <a:pt x="2324" y="3960"/>
                    </a:lnTo>
                    <a:lnTo>
                      <a:pt x="2295" y="4140"/>
                    </a:lnTo>
                    <a:lnTo>
                      <a:pt x="2237" y="3960"/>
                    </a:lnTo>
                    <a:lnTo>
                      <a:pt x="2191" y="3960"/>
                    </a:lnTo>
                    <a:lnTo>
                      <a:pt x="2145" y="4140"/>
                    </a:lnTo>
                    <a:lnTo>
                      <a:pt x="2087" y="4320"/>
                    </a:lnTo>
                    <a:lnTo>
                      <a:pt x="1779" y="4320"/>
                    </a:lnTo>
                    <a:lnTo>
                      <a:pt x="1732" y="4400"/>
                    </a:lnTo>
                    <a:lnTo>
                      <a:pt x="1732" y="5220"/>
                    </a:lnTo>
                    <a:lnTo>
                      <a:pt x="1713" y="5040"/>
                    </a:lnTo>
                    <a:lnTo>
                      <a:pt x="1699" y="4860"/>
                    </a:lnTo>
                    <a:lnTo>
                      <a:pt x="1691" y="4860"/>
                    </a:lnTo>
                    <a:lnTo>
                      <a:pt x="1688" y="4680"/>
                    </a:lnTo>
                    <a:lnTo>
                      <a:pt x="1699" y="4860"/>
                    </a:lnTo>
                    <a:lnTo>
                      <a:pt x="1710" y="4860"/>
                    </a:lnTo>
                    <a:lnTo>
                      <a:pt x="1732" y="5220"/>
                    </a:lnTo>
                    <a:lnTo>
                      <a:pt x="1732" y="4400"/>
                    </a:lnTo>
                    <a:lnTo>
                      <a:pt x="1673" y="4500"/>
                    </a:lnTo>
                    <a:lnTo>
                      <a:pt x="1658" y="4500"/>
                    </a:lnTo>
                    <a:lnTo>
                      <a:pt x="1658" y="4680"/>
                    </a:lnTo>
                    <a:lnTo>
                      <a:pt x="1673" y="4680"/>
                    </a:lnTo>
                    <a:lnTo>
                      <a:pt x="1658" y="4860"/>
                    </a:lnTo>
                    <a:lnTo>
                      <a:pt x="1643" y="4860"/>
                    </a:lnTo>
                    <a:lnTo>
                      <a:pt x="1629" y="5040"/>
                    </a:lnTo>
                    <a:lnTo>
                      <a:pt x="1626" y="5040"/>
                    </a:lnTo>
                    <a:lnTo>
                      <a:pt x="1626" y="15660"/>
                    </a:lnTo>
                    <a:lnTo>
                      <a:pt x="1555" y="15660"/>
                    </a:lnTo>
                    <a:lnTo>
                      <a:pt x="1569" y="15480"/>
                    </a:lnTo>
                    <a:lnTo>
                      <a:pt x="1599" y="15480"/>
                    </a:lnTo>
                    <a:lnTo>
                      <a:pt x="1614" y="15300"/>
                    </a:lnTo>
                    <a:lnTo>
                      <a:pt x="1616" y="15480"/>
                    </a:lnTo>
                    <a:lnTo>
                      <a:pt x="1626" y="15660"/>
                    </a:lnTo>
                    <a:lnTo>
                      <a:pt x="1626" y="5040"/>
                    </a:lnTo>
                    <a:lnTo>
                      <a:pt x="1599" y="5040"/>
                    </a:lnTo>
                    <a:lnTo>
                      <a:pt x="1614" y="4860"/>
                    </a:lnTo>
                    <a:lnTo>
                      <a:pt x="1569" y="4860"/>
                    </a:lnTo>
                    <a:lnTo>
                      <a:pt x="1547" y="4680"/>
                    </a:lnTo>
                    <a:lnTo>
                      <a:pt x="1525" y="4500"/>
                    </a:lnTo>
                    <a:lnTo>
                      <a:pt x="1480" y="4500"/>
                    </a:lnTo>
                    <a:lnTo>
                      <a:pt x="1480" y="4680"/>
                    </a:lnTo>
                    <a:lnTo>
                      <a:pt x="1466" y="4860"/>
                    </a:lnTo>
                    <a:lnTo>
                      <a:pt x="1466" y="14760"/>
                    </a:lnTo>
                    <a:lnTo>
                      <a:pt x="1392" y="14760"/>
                    </a:lnTo>
                    <a:lnTo>
                      <a:pt x="1392" y="14940"/>
                    </a:lnTo>
                    <a:lnTo>
                      <a:pt x="1399" y="14940"/>
                    </a:lnTo>
                    <a:lnTo>
                      <a:pt x="1443" y="15120"/>
                    </a:lnTo>
                    <a:lnTo>
                      <a:pt x="1466" y="15120"/>
                    </a:lnTo>
                    <a:lnTo>
                      <a:pt x="1466" y="15300"/>
                    </a:lnTo>
                    <a:lnTo>
                      <a:pt x="1451" y="15300"/>
                    </a:lnTo>
                    <a:lnTo>
                      <a:pt x="1466" y="15480"/>
                    </a:lnTo>
                    <a:lnTo>
                      <a:pt x="1451" y="15480"/>
                    </a:lnTo>
                    <a:lnTo>
                      <a:pt x="1451" y="15300"/>
                    </a:lnTo>
                    <a:lnTo>
                      <a:pt x="1444" y="15300"/>
                    </a:lnTo>
                    <a:lnTo>
                      <a:pt x="1423" y="15120"/>
                    </a:lnTo>
                    <a:lnTo>
                      <a:pt x="1405" y="15120"/>
                    </a:lnTo>
                    <a:lnTo>
                      <a:pt x="1392" y="14940"/>
                    </a:lnTo>
                    <a:lnTo>
                      <a:pt x="1362" y="14940"/>
                    </a:lnTo>
                    <a:lnTo>
                      <a:pt x="1362" y="14760"/>
                    </a:lnTo>
                    <a:lnTo>
                      <a:pt x="1377" y="14760"/>
                    </a:lnTo>
                    <a:lnTo>
                      <a:pt x="1392" y="14580"/>
                    </a:lnTo>
                    <a:lnTo>
                      <a:pt x="1436" y="14580"/>
                    </a:lnTo>
                    <a:lnTo>
                      <a:pt x="1466" y="14760"/>
                    </a:lnTo>
                    <a:lnTo>
                      <a:pt x="1466" y="4860"/>
                    </a:lnTo>
                    <a:lnTo>
                      <a:pt x="1451" y="4680"/>
                    </a:lnTo>
                    <a:lnTo>
                      <a:pt x="1451" y="4860"/>
                    </a:lnTo>
                    <a:lnTo>
                      <a:pt x="1436" y="4860"/>
                    </a:lnTo>
                    <a:lnTo>
                      <a:pt x="1436" y="4680"/>
                    </a:lnTo>
                    <a:lnTo>
                      <a:pt x="1480" y="4680"/>
                    </a:lnTo>
                    <a:lnTo>
                      <a:pt x="1480" y="4500"/>
                    </a:lnTo>
                    <a:lnTo>
                      <a:pt x="1469" y="4500"/>
                    </a:lnTo>
                    <a:lnTo>
                      <a:pt x="1358" y="4860"/>
                    </a:lnTo>
                    <a:lnTo>
                      <a:pt x="1288" y="4860"/>
                    </a:lnTo>
                    <a:lnTo>
                      <a:pt x="1288" y="5040"/>
                    </a:lnTo>
                    <a:lnTo>
                      <a:pt x="1219" y="5040"/>
                    </a:lnTo>
                    <a:lnTo>
                      <a:pt x="1199" y="5121"/>
                    </a:lnTo>
                    <a:lnTo>
                      <a:pt x="1199" y="14220"/>
                    </a:lnTo>
                    <a:lnTo>
                      <a:pt x="1195" y="14220"/>
                    </a:lnTo>
                    <a:lnTo>
                      <a:pt x="1191" y="14158"/>
                    </a:lnTo>
                    <a:lnTo>
                      <a:pt x="1199" y="14220"/>
                    </a:lnTo>
                    <a:lnTo>
                      <a:pt x="1199" y="5121"/>
                    </a:lnTo>
                    <a:lnTo>
                      <a:pt x="1184" y="5182"/>
                    </a:lnTo>
                    <a:lnTo>
                      <a:pt x="1184" y="13320"/>
                    </a:lnTo>
                    <a:lnTo>
                      <a:pt x="1155" y="13500"/>
                    </a:lnTo>
                    <a:lnTo>
                      <a:pt x="1125" y="13500"/>
                    </a:lnTo>
                    <a:lnTo>
                      <a:pt x="1125" y="13320"/>
                    </a:lnTo>
                    <a:lnTo>
                      <a:pt x="1184" y="13320"/>
                    </a:lnTo>
                    <a:lnTo>
                      <a:pt x="1184" y="5182"/>
                    </a:lnTo>
                    <a:lnTo>
                      <a:pt x="1175" y="5220"/>
                    </a:lnTo>
                    <a:lnTo>
                      <a:pt x="1125" y="5220"/>
                    </a:lnTo>
                    <a:lnTo>
                      <a:pt x="1114" y="5580"/>
                    </a:lnTo>
                    <a:lnTo>
                      <a:pt x="962" y="5580"/>
                    </a:lnTo>
                    <a:lnTo>
                      <a:pt x="904" y="5760"/>
                    </a:lnTo>
                    <a:lnTo>
                      <a:pt x="881" y="5760"/>
                    </a:lnTo>
                    <a:lnTo>
                      <a:pt x="881" y="13320"/>
                    </a:lnTo>
                    <a:lnTo>
                      <a:pt x="873" y="13320"/>
                    </a:lnTo>
                    <a:lnTo>
                      <a:pt x="859" y="13500"/>
                    </a:lnTo>
                    <a:lnTo>
                      <a:pt x="844" y="13320"/>
                    </a:lnTo>
                    <a:lnTo>
                      <a:pt x="814" y="13320"/>
                    </a:lnTo>
                    <a:lnTo>
                      <a:pt x="799" y="13140"/>
                    </a:lnTo>
                    <a:lnTo>
                      <a:pt x="836" y="13140"/>
                    </a:lnTo>
                    <a:lnTo>
                      <a:pt x="881" y="13320"/>
                    </a:lnTo>
                    <a:lnTo>
                      <a:pt x="881" y="5760"/>
                    </a:lnTo>
                    <a:lnTo>
                      <a:pt x="842" y="5760"/>
                    </a:lnTo>
                    <a:lnTo>
                      <a:pt x="777" y="5940"/>
                    </a:lnTo>
                    <a:lnTo>
                      <a:pt x="711" y="5940"/>
                    </a:lnTo>
                    <a:lnTo>
                      <a:pt x="724" y="6300"/>
                    </a:lnTo>
                    <a:lnTo>
                      <a:pt x="696" y="6660"/>
                    </a:lnTo>
                    <a:lnTo>
                      <a:pt x="623" y="6840"/>
                    </a:lnTo>
                    <a:lnTo>
                      <a:pt x="577" y="6840"/>
                    </a:lnTo>
                    <a:lnTo>
                      <a:pt x="577" y="12600"/>
                    </a:lnTo>
                    <a:lnTo>
                      <a:pt x="563" y="12780"/>
                    </a:lnTo>
                    <a:lnTo>
                      <a:pt x="548" y="12780"/>
                    </a:lnTo>
                    <a:lnTo>
                      <a:pt x="518" y="12600"/>
                    </a:lnTo>
                    <a:lnTo>
                      <a:pt x="577" y="12600"/>
                    </a:lnTo>
                    <a:lnTo>
                      <a:pt x="577" y="6840"/>
                    </a:lnTo>
                    <a:lnTo>
                      <a:pt x="518" y="6840"/>
                    </a:lnTo>
                    <a:lnTo>
                      <a:pt x="518" y="8460"/>
                    </a:lnTo>
                    <a:lnTo>
                      <a:pt x="489" y="8460"/>
                    </a:lnTo>
                    <a:lnTo>
                      <a:pt x="489" y="8280"/>
                    </a:lnTo>
                    <a:lnTo>
                      <a:pt x="518" y="8460"/>
                    </a:lnTo>
                    <a:lnTo>
                      <a:pt x="518" y="6840"/>
                    </a:lnTo>
                    <a:lnTo>
                      <a:pt x="447" y="6840"/>
                    </a:lnTo>
                    <a:lnTo>
                      <a:pt x="409" y="7020"/>
                    </a:lnTo>
                    <a:lnTo>
                      <a:pt x="385" y="7020"/>
                    </a:lnTo>
                    <a:lnTo>
                      <a:pt x="370" y="7200"/>
                    </a:lnTo>
                    <a:lnTo>
                      <a:pt x="370" y="7380"/>
                    </a:lnTo>
                    <a:lnTo>
                      <a:pt x="385" y="7380"/>
                    </a:lnTo>
                    <a:lnTo>
                      <a:pt x="407" y="7560"/>
                    </a:lnTo>
                    <a:lnTo>
                      <a:pt x="429" y="7560"/>
                    </a:lnTo>
                    <a:lnTo>
                      <a:pt x="452" y="7740"/>
                    </a:lnTo>
                    <a:lnTo>
                      <a:pt x="459" y="7740"/>
                    </a:lnTo>
                    <a:lnTo>
                      <a:pt x="444" y="7830"/>
                    </a:lnTo>
                    <a:lnTo>
                      <a:pt x="474" y="7740"/>
                    </a:lnTo>
                    <a:lnTo>
                      <a:pt x="474" y="7920"/>
                    </a:lnTo>
                    <a:lnTo>
                      <a:pt x="444" y="7920"/>
                    </a:lnTo>
                    <a:lnTo>
                      <a:pt x="444" y="9360"/>
                    </a:lnTo>
                    <a:lnTo>
                      <a:pt x="429" y="9540"/>
                    </a:lnTo>
                    <a:lnTo>
                      <a:pt x="444" y="9720"/>
                    </a:lnTo>
                    <a:lnTo>
                      <a:pt x="415" y="9720"/>
                    </a:lnTo>
                    <a:lnTo>
                      <a:pt x="400" y="9540"/>
                    </a:lnTo>
                    <a:lnTo>
                      <a:pt x="355" y="9540"/>
                    </a:lnTo>
                    <a:lnTo>
                      <a:pt x="370" y="9360"/>
                    </a:lnTo>
                    <a:lnTo>
                      <a:pt x="444" y="9360"/>
                    </a:lnTo>
                    <a:lnTo>
                      <a:pt x="444" y="9000"/>
                    </a:lnTo>
                    <a:lnTo>
                      <a:pt x="400" y="9000"/>
                    </a:lnTo>
                    <a:lnTo>
                      <a:pt x="400" y="8820"/>
                    </a:lnTo>
                    <a:lnTo>
                      <a:pt x="429" y="8820"/>
                    </a:lnTo>
                    <a:lnTo>
                      <a:pt x="444" y="9000"/>
                    </a:lnTo>
                    <a:lnTo>
                      <a:pt x="444" y="7920"/>
                    </a:lnTo>
                    <a:lnTo>
                      <a:pt x="429" y="7920"/>
                    </a:lnTo>
                    <a:lnTo>
                      <a:pt x="370" y="8100"/>
                    </a:lnTo>
                    <a:lnTo>
                      <a:pt x="348" y="8280"/>
                    </a:lnTo>
                    <a:lnTo>
                      <a:pt x="324" y="8280"/>
                    </a:lnTo>
                    <a:lnTo>
                      <a:pt x="297" y="8460"/>
                    </a:lnTo>
                    <a:lnTo>
                      <a:pt x="267" y="8460"/>
                    </a:lnTo>
                    <a:lnTo>
                      <a:pt x="267" y="8640"/>
                    </a:lnTo>
                    <a:lnTo>
                      <a:pt x="252" y="8640"/>
                    </a:lnTo>
                    <a:lnTo>
                      <a:pt x="252" y="8820"/>
                    </a:lnTo>
                    <a:lnTo>
                      <a:pt x="237" y="8640"/>
                    </a:lnTo>
                    <a:lnTo>
                      <a:pt x="167" y="8640"/>
                    </a:lnTo>
                    <a:lnTo>
                      <a:pt x="0" y="9180"/>
                    </a:lnTo>
                    <a:lnTo>
                      <a:pt x="118" y="9180"/>
                    </a:lnTo>
                    <a:lnTo>
                      <a:pt x="118" y="9000"/>
                    </a:lnTo>
                    <a:lnTo>
                      <a:pt x="155" y="9000"/>
                    </a:lnTo>
                    <a:lnTo>
                      <a:pt x="176" y="9180"/>
                    </a:lnTo>
                    <a:lnTo>
                      <a:pt x="194" y="9180"/>
                    </a:lnTo>
                    <a:lnTo>
                      <a:pt x="207" y="9360"/>
                    </a:lnTo>
                    <a:lnTo>
                      <a:pt x="221" y="9180"/>
                    </a:lnTo>
                    <a:lnTo>
                      <a:pt x="253" y="9000"/>
                    </a:lnTo>
                    <a:lnTo>
                      <a:pt x="267" y="9000"/>
                    </a:lnTo>
                    <a:lnTo>
                      <a:pt x="267" y="8820"/>
                    </a:lnTo>
                    <a:lnTo>
                      <a:pt x="297" y="9000"/>
                    </a:lnTo>
                    <a:lnTo>
                      <a:pt x="322" y="9180"/>
                    </a:lnTo>
                    <a:lnTo>
                      <a:pt x="341" y="9180"/>
                    </a:lnTo>
                    <a:lnTo>
                      <a:pt x="355" y="9360"/>
                    </a:lnTo>
                    <a:lnTo>
                      <a:pt x="326" y="9360"/>
                    </a:lnTo>
                    <a:lnTo>
                      <a:pt x="311" y="9540"/>
                    </a:lnTo>
                    <a:lnTo>
                      <a:pt x="347" y="9540"/>
                    </a:lnTo>
                    <a:lnTo>
                      <a:pt x="335" y="9900"/>
                    </a:lnTo>
                    <a:lnTo>
                      <a:pt x="326" y="9900"/>
                    </a:lnTo>
                    <a:lnTo>
                      <a:pt x="326" y="10260"/>
                    </a:lnTo>
                    <a:lnTo>
                      <a:pt x="341" y="10260"/>
                    </a:lnTo>
                    <a:lnTo>
                      <a:pt x="341" y="10440"/>
                    </a:lnTo>
                    <a:lnTo>
                      <a:pt x="385" y="10440"/>
                    </a:lnTo>
                    <a:lnTo>
                      <a:pt x="400" y="10260"/>
                    </a:lnTo>
                    <a:lnTo>
                      <a:pt x="503" y="10260"/>
                    </a:lnTo>
                    <a:lnTo>
                      <a:pt x="518" y="10440"/>
                    </a:lnTo>
                    <a:lnTo>
                      <a:pt x="511" y="10440"/>
                    </a:lnTo>
                    <a:lnTo>
                      <a:pt x="511" y="10980"/>
                    </a:lnTo>
                    <a:lnTo>
                      <a:pt x="508" y="10980"/>
                    </a:lnTo>
                    <a:lnTo>
                      <a:pt x="454" y="10800"/>
                    </a:lnTo>
                    <a:lnTo>
                      <a:pt x="466" y="10800"/>
                    </a:lnTo>
                    <a:lnTo>
                      <a:pt x="511" y="10980"/>
                    </a:lnTo>
                    <a:lnTo>
                      <a:pt x="511" y="10440"/>
                    </a:lnTo>
                    <a:lnTo>
                      <a:pt x="474" y="10440"/>
                    </a:lnTo>
                    <a:lnTo>
                      <a:pt x="474" y="10620"/>
                    </a:lnTo>
                    <a:lnTo>
                      <a:pt x="459" y="10620"/>
                    </a:lnTo>
                    <a:lnTo>
                      <a:pt x="444" y="10800"/>
                    </a:lnTo>
                    <a:lnTo>
                      <a:pt x="429" y="10800"/>
                    </a:lnTo>
                    <a:lnTo>
                      <a:pt x="416" y="10980"/>
                    </a:lnTo>
                    <a:lnTo>
                      <a:pt x="384" y="11340"/>
                    </a:lnTo>
                    <a:lnTo>
                      <a:pt x="370" y="11520"/>
                    </a:lnTo>
                    <a:lnTo>
                      <a:pt x="406" y="11700"/>
                    </a:lnTo>
                    <a:lnTo>
                      <a:pt x="518" y="11700"/>
                    </a:lnTo>
                    <a:lnTo>
                      <a:pt x="507" y="11880"/>
                    </a:lnTo>
                    <a:lnTo>
                      <a:pt x="498" y="12060"/>
                    </a:lnTo>
                    <a:lnTo>
                      <a:pt x="491" y="12240"/>
                    </a:lnTo>
                    <a:lnTo>
                      <a:pt x="489" y="12240"/>
                    </a:lnTo>
                    <a:lnTo>
                      <a:pt x="489" y="12420"/>
                    </a:lnTo>
                    <a:lnTo>
                      <a:pt x="503" y="12420"/>
                    </a:lnTo>
                    <a:lnTo>
                      <a:pt x="503" y="12960"/>
                    </a:lnTo>
                    <a:lnTo>
                      <a:pt x="529" y="12960"/>
                    </a:lnTo>
                    <a:lnTo>
                      <a:pt x="542" y="13140"/>
                    </a:lnTo>
                    <a:lnTo>
                      <a:pt x="558" y="13140"/>
                    </a:lnTo>
                    <a:lnTo>
                      <a:pt x="577" y="13320"/>
                    </a:lnTo>
                    <a:lnTo>
                      <a:pt x="681" y="13320"/>
                    </a:lnTo>
                    <a:lnTo>
                      <a:pt x="666" y="13140"/>
                    </a:lnTo>
                    <a:lnTo>
                      <a:pt x="681" y="12960"/>
                    </a:lnTo>
                    <a:lnTo>
                      <a:pt x="607" y="12960"/>
                    </a:lnTo>
                    <a:lnTo>
                      <a:pt x="592" y="12780"/>
                    </a:lnTo>
                    <a:lnTo>
                      <a:pt x="592" y="12600"/>
                    </a:lnTo>
                    <a:lnTo>
                      <a:pt x="770" y="12600"/>
                    </a:lnTo>
                    <a:lnTo>
                      <a:pt x="681" y="12960"/>
                    </a:lnTo>
                    <a:lnTo>
                      <a:pt x="785" y="12960"/>
                    </a:lnTo>
                    <a:lnTo>
                      <a:pt x="785" y="13140"/>
                    </a:lnTo>
                    <a:lnTo>
                      <a:pt x="740" y="13140"/>
                    </a:lnTo>
                    <a:lnTo>
                      <a:pt x="755" y="13320"/>
                    </a:lnTo>
                    <a:lnTo>
                      <a:pt x="775" y="13320"/>
                    </a:lnTo>
                    <a:lnTo>
                      <a:pt x="809" y="13680"/>
                    </a:lnTo>
                    <a:lnTo>
                      <a:pt x="829" y="13860"/>
                    </a:lnTo>
                    <a:lnTo>
                      <a:pt x="844" y="13860"/>
                    </a:lnTo>
                    <a:lnTo>
                      <a:pt x="844" y="14014"/>
                    </a:lnTo>
                    <a:lnTo>
                      <a:pt x="843" y="14014"/>
                    </a:lnTo>
                    <a:lnTo>
                      <a:pt x="818" y="14020"/>
                    </a:lnTo>
                    <a:lnTo>
                      <a:pt x="799" y="14038"/>
                    </a:lnTo>
                    <a:lnTo>
                      <a:pt x="785" y="14073"/>
                    </a:lnTo>
                    <a:lnTo>
                      <a:pt x="799" y="14073"/>
                    </a:lnTo>
                    <a:lnTo>
                      <a:pt x="819" y="14112"/>
                    </a:lnTo>
                    <a:lnTo>
                      <a:pt x="836" y="14400"/>
                    </a:lnTo>
                    <a:lnTo>
                      <a:pt x="848" y="14400"/>
                    </a:lnTo>
                    <a:lnTo>
                      <a:pt x="859" y="14580"/>
                    </a:lnTo>
                    <a:lnTo>
                      <a:pt x="873" y="14400"/>
                    </a:lnTo>
                    <a:lnTo>
                      <a:pt x="888" y="14400"/>
                    </a:lnTo>
                    <a:lnTo>
                      <a:pt x="903" y="14220"/>
                    </a:lnTo>
                    <a:lnTo>
                      <a:pt x="912" y="14220"/>
                    </a:lnTo>
                    <a:lnTo>
                      <a:pt x="901" y="14040"/>
                    </a:lnTo>
                    <a:lnTo>
                      <a:pt x="903" y="14040"/>
                    </a:lnTo>
                    <a:lnTo>
                      <a:pt x="903" y="13860"/>
                    </a:lnTo>
                    <a:lnTo>
                      <a:pt x="888" y="13860"/>
                    </a:lnTo>
                    <a:lnTo>
                      <a:pt x="873" y="13680"/>
                    </a:lnTo>
                    <a:lnTo>
                      <a:pt x="1051" y="13680"/>
                    </a:lnTo>
                    <a:lnTo>
                      <a:pt x="1051" y="13860"/>
                    </a:lnTo>
                    <a:lnTo>
                      <a:pt x="1081" y="13860"/>
                    </a:lnTo>
                    <a:lnTo>
                      <a:pt x="1081" y="14040"/>
                    </a:lnTo>
                    <a:lnTo>
                      <a:pt x="1096" y="14040"/>
                    </a:lnTo>
                    <a:lnTo>
                      <a:pt x="1096" y="13680"/>
                    </a:lnTo>
                    <a:lnTo>
                      <a:pt x="1110" y="13680"/>
                    </a:lnTo>
                    <a:lnTo>
                      <a:pt x="1133" y="13860"/>
                    </a:lnTo>
                    <a:lnTo>
                      <a:pt x="1177" y="14040"/>
                    </a:lnTo>
                    <a:lnTo>
                      <a:pt x="1181" y="14070"/>
                    </a:lnTo>
                    <a:lnTo>
                      <a:pt x="1162" y="14220"/>
                    </a:lnTo>
                    <a:lnTo>
                      <a:pt x="1096" y="14220"/>
                    </a:lnTo>
                    <a:lnTo>
                      <a:pt x="1096" y="14580"/>
                    </a:lnTo>
                    <a:lnTo>
                      <a:pt x="1081" y="14580"/>
                    </a:lnTo>
                    <a:lnTo>
                      <a:pt x="1096" y="14400"/>
                    </a:lnTo>
                    <a:lnTo>
                      <a:pt x="1096" y="14220"/>
                    </a:lnTo>
                    <a:lnTo>
                      <a:pt x="1081" y="14220"/>
                    </a:lnTo>
                    <a:lnTo>
                      <a:pt x="1081" y="14040"/>
                    </a:lnTo>
                    <a:lnTo>
                      <a:pt x="997" y="14040"/>
                    </a:lnTo>
                    <a:lnTo>
                      <a:pt x="1007" y="14220"/>
                    </a:lnTo>
                    <a:lnTo>
                      <a:pt x="992" y="14220"/>
                    </a:lnTo>
                    <a:lnTo>
                      <a:pt x="977" y="14400"/>
                    </a:lnTo>
                    <a:lnTo>
                      <a:pt x="965" y="14400"/>
                    </a:lnTo>
                    <a:lnTo>
                      <a:pt x="975" y="14580"/>
                    </a:lnTo>
                    <a:lnTo>
                      <a:pt x="977" y="14736"/>
                    </a:lnTo>
                    <a:lnTo>
                      <a:pt x="962" y="14736"/>
                    </a:lnTo>
                    <a:lnTo>
                      <a:pt x="933" y="14796"/>
                    </a:lnTo>
                    <a:lnTo>
                      <a:pt x="918" y="14796"/>
                    </a:lnTo>
                    <a:lnTo>
                      <a:pt x="948" y="14857"/>
                    </a:lnTo>
                    <a:lnTo>
                      <a:pt x="977" y="14857"/>
                    </a:lnTo>
                    <a:lnTo>
                      <a:pt x="977" y="14760"/>
                    </a:lnTo>
                    <a:lnTo>
                      <a:pt x="992" y="14760"/>
                    </a:lnTo>
                    <a:lnTo>
                      <a:pt x="992" y="14917"/>
                    </a:lnTo>
                    <a:lnTo>
                      <a:pt x="977" y="14917"/>
                    </a:lnTo>
                    <a:lnTo>
                      <a:pt x="977" y="14977"/>
                    </a:lnTo>
                    <a:lnTo>
                      <a:pt x="992" y="15038"/>
                    </a:lnTo>
                    <a:lnTo>
                      <a:pt x="992" y="15098"/>
                    </a:lnTo>
                    <a:lnTo>
                      <a:pt x="1007" y="15038"/>
                    </a:lnTo>
                    <a:lnTo>
                      <a:pt x="1007" y="14917"/>
                    </a:lnTo>
                    <a:lnTo>
                      <a:pt x="1003" y="14917"/>
                    </a:lnTo>
                    <a:lnTo>
                      <a:pt x="1081" y="14760"/>
                    </a:lnTo>
                    <a:lnTo>
                      <a:pt x="1229" y="14760"/>
                    </a:lnTo>
                    <a:lnTo>
                      <a:pt x="1229" y="14580"/>
                    </a:lnTo>
                    <a:lnTo>
                      <a:pt x="1214" y="14580"/>
                    </a:lnTo>
                    <a:lnTo>
                      <a:pt x="1211" y="14400"/>
                    </a:lnTo>
                    <a:lnTo>
                      <a:pt x="1206" y="14264"/>
                    </a:lnTo>
                    <a:lnTo>
                      <a:pt x="1229" y="14400"/>
                    </a:lnTo>
                    <a:lnTo>
                      <a:pt x="1229" y="14580"/>
                    </a:lnTo>
                    <a:lnTo>
                      <a:pt x="1258" y="14580"/>
                    </a:lnTo>
                    <a:lnTo>
                      <a:pt x="1288" y="14760"/>
                    </a:lnTo>
                    <a:lnTo>
                      <a:pt x="1303" y="14760"/>
                    </a:lnTo>
                    <a:lnTo>
                      <a:pt x="1261" y="14940"/>
                    </a:lnTo>
                    <a:lnTo>
                      <a:pt x="1096" y="14940"/>
                    </a:lnTo>
                    <a:lnTo>
                      <a:pt x="1081" y="15120"/>
                    </a:lnTo>
                    <a:lnTo>
                      <a:pt x="1066" y="15120"/>
                    </a:lnTo>
                    <a:lnTo>
                      <a:pt x="1040" y="15480"/>
                    </a:lnTo>
                    <a:lnTo>
                      <a:pt x="1033" y="15660"/>
                    </a:lnTo>
                    <a:lnTo>
                      <a:pt x="1036" y="15660"/>
                    </a:lnTo>
                    <a:lnTo>
                      <a:pt x="1081" y="15840"/>
                    </a:lnTo>
                    <a:lnTo>
                      <a:pt x="1214" y="15840"/>
                    </a:lnTo>
                    <a:lnTo>
                      <a:pt x="1250" y="16020"/>
                    </a:lnTo>
                    <a:lnTo>
                      <a:pt x="1362" y="16020"/>
                    </a:lnTo>
                    <a:lnTo>
                      <a:pt x="1362" y="15840"/>
                    </a:lnTo>
                    <a:lnTo>
                      <a:pt x="1377" y="15840"/>
                    </a:lnTo>
                    <a:lnTo>
                      <a:pt x="1377" y="15660"/>
                    </a:lnTo>
                    <a:lnTo>
                      <a:pt x="1392" y="15840"/>
                    </a:lnTo>
                    <a:lnTo>
                      <a:pt x="1436" y="15840"/>
                    </a:lnTo>
                    <a:lnTo>
                      <a:pt x="1445" y="16020"/>
                    </a:lnTo>
                    <a:lnTo>
                      <a:pt x="1457" y="16200"/>
                    </a:lnTo>
                    <a:lnTo>
                      <a:pt x="1466" y="16200"/>
                    </a:lnTo>
                    <a:lnTo>
                      <a:pt x="1540" y="16560"/>
                    </a:lnTo>
                    <a:lnTo>
                      <a:pt x="1540" y="16380"/>
                    </a:lnTo>
                    <a:lnTo>
                      <a:pt x="1542" y="16200"/>
                    </a:lnTo>
                    <a:lnTo>
                      <a:pt x="1546" y="16020"/>
                    </a:lnTo>
                    <a:lnTo>
                      <a:pt x="1555" y="15840"/>
                    </a:lnTo>
                    <a:lnTo>
                      <a:pt x="1646" y="16020"/>
                    </a:lnTo>
                    <a:lnTo>
                      <a:pt x="1740" y="16020"/>
                    </a:lnTo>
                    <a:lnTo>
                      <a:pt x="1833" y="15840"/>
                    </a:lnTo>
                    <a:lnTo>
                      <a:pt x="1925" y="15840"/>
                    </a:lnTo>
                    <a:lnTo>
                      <a:pt x="1927" y="16020"/>
                    </a:lnTo>
                    <a:lnTo>
                      <a:pt x="1937" y="16200"/>
                    </a:lnTo>
                    <a:lnTo>
                      <a:pt x="1939" y="16200"/>
                    </a:lnTo>
                    <a:lnTo>
                      <a:pt x="1925" y="16380"/>
                    </a:lnTo>
                    <a:lnTo>
                      <a:pt x="1954" y="16560"/>
                    </a:lnTo>
                    <a:lnTo>
                      <a:pt x="1984" y="16560"/>
                    </a:lnTo>
                    <a:lnTo>
                      <a:pt x="2008" y="16380"/>
                    </a:lnTo>
                    <a:lnTo>
                      <a:pt x="2036" y="16380"/>
                    </a:lnTo>
                    <a:lnTo>
                      <a:pt x="2063" y="16200"/>
                    </a:lnTo>
                    <a:lnTo>
                      <a:pt x="2087" y="16020"/>
                    </a:lnTo>
                    <a:lnTo>
                      <a:pt x="2119" y="16200"/>
                    </a:lnTo>
                    <a:lnTo>
                      <a:pt x="2150" y="16200"/>
                    </a:lnTo>
                    <a:lnTo>
                      <a:pt x="2187" y="16380"/>
                    </a:lnTo>
                    <a:lnTo>
                      <a:pt x="2236" y="16200"/>
                    </a:lnTo>
                    <a:lnTo>
                      <a:pt x="2250" y="16020"/>
                    </a:lnTo>
                    <a:lnTo>
                      <a:pt x="2221" y="16020"/>
                    </a:lnTo>
                    <a:lnTo>
                      <a:pt x="2221" y="15840"/>
                    </a:lnTo>
                    <a:lnTo>
                      <a:pt x="2182" y="15840"/>
                    </a:lnTo>
                    <a:lnTo>
                      <a:pt x="2081" y="15660"/>
                    </a:lnTo>
                    <a:lnTo>
                      <a:pt x="1925" y="15660"/>
                    </a:lnTo>
                    <a:lnTo>
                      <a:pt x="1925" y="15480"/>
                    </a:lnTo>
                    <a:lnTo>
                      <a:pt x="2028" y="15480"/>
                    </a:lnTo>
                    <a:lnTo>
                      <a:pt x="2028" y="15660"/>
                    </a:lnTo>
                    <a:lnTo>
                      <a:pt x="2043" y="15480"/>
                    </a:lnTo>
                    <a:lnTo>
                      <a:pt x="2161" y="15480"/>
                    </a:lnTo>
                    <a:lnTo>
                      <a:pt x="2183" y="15660"/>
                    </a:lnTo>
                    <a:lnTo>
                      <a:pt x="2204" y="15660"/>
                    </a:lnTo>
                    <a:lnTo>
                      <a:pt x="2222" y="15840"/>
                    </a:lnTo>
                    <a:lnTo>
                      <a:pt x="2236" y="15840"/>
                    </a:lnTo>
                    <a:lnTo>
                      <a:pt x="2250" y="15660"/>
                    </a:lnTo>
                    <a:lnTo>
                      <a:pt x="2250" y="15840"/>
                    </a:lnTo>
                    <a:lnTo>
                      <a:pt x="2265" y="15840"/>
                    </a:lnTo>
                    <a:lnTo>
                      <a:pt x="2265" y="16020"/>
                    </a:lnTo>
                    <a:lnTo>
                      <a:pt x="2285" y="16020"/>
                    </a:lnTo>
                    <a:lnTo>
                      <a:pt x="2319" y="16380"/>
                    </a:lnTo>
                    <a:lnTo>
                      <a:pt x="2339" y="16560"/>
                    </a:lnTo>
                    <a:lnTo>
                      <a:pt x="2317" y="16380"/>
                    </a:lnTo>
                    <a:lnTo>
                      <a:pt x="2273" y="16380"/>
                    </a:lnTo>
                    <a:lnTo>
                      <a:pt x="2250" y="16200"/>
                    </a:lnTo>
                    <a:lnTo>
                      <a:pt x="2250" y="16740"/>
                    </a:lnTo>
                    <a:lnTo>
                      <a:pt x="2310" y="16740"/>
                    </a:lnTo>
                    <a:lnTo>
                      <a:pt x="2324" y="16560"/>
                    </a:lnTo>
                    <a:lnTo>
                      <a:pt x="2324" y="16740"/>
                    </a:lnTo>
                    <a:lnTo>
                      <a:pt x="2310" y="16740"/>
                    </a:lnTo>
                    <a:lnTo>
                      <a:pt x="2310" y="16920"/>
                    </a:lnTo>
                    <a:lnTo>
                      <a:pt x="2295" y="17100"/>
                    </a:lnTo>
                    <a:lnTo>
                      <a:pt x="2265" y="17100"/>
                    </a:lnTo>
                    <a:lnTo>
                      <a:pt x="2206" y="17460"/>
                    </a:lnTo>
                    <a:lnTo>
                      <a:pt x="2184" y="17280"/>
                    </a:lnTo>
                    <a:lnTo>
                      <a:pt x="2161" y="17280"/>
                    </a:lnTo>
                    <a:lnTo>
                      <a:pt x="2117" y="16920"/>
                    </a:lnTo>
                    <a:lnTo>
                      <a:pt x="2117" y="18180"/>
                    </a:lnTo>
                    <a:lnTo>
                      <a:pt x="2102" y="18180"/>
                    </a:lnTo>
                    <a:lnTo>
                      <a:pt x="2102" y="18000"/>
                    </a:lnTo>
                    <a:lnTo>
                      <a:pt x="2117" y="18000"/>
                    </a:lnTo>
                    <a:lnTo>
                      <a:pt x="2117" y="16920"/>
                    </a:lnTo>
                    <a:lnTo>
                      <a:pt x="2106" y="17100"/>
                    </a:lnTo>
                    <a:lnTo>
                      <a:pt x="2084" y="17640"/>
                    </a:lnTo>
                    <a:lnTo>
                      <a:pt x="2073" y="17820"/>
                    </a:lnTo>
                    <a:lnTo>
                      <a:pt x="2087" y="17820"/>
                    </a:lnTo>
                    <a:lnTo>
                      <a:pt x="2087" y="18000"/>
                    </a:lnTo>
                    <a:lnTo>
                      <a:pt x="1758" y="18000"/>
                    </a:lnTo>
                    <a:lnTo>
                      <a:pt x="1658" y="17820"/>
                    </a:lnTo>
                    <a:lnTo>
                      <a:pt x="1643" y="17820"/>
                    </a:lnTo>
                    <a:lnTo>
                      <a:pt x="1629" y="17640"/>
                    </a:lnTo>
                    <a:lnTo>
                      <a:pt x="1568" y="17640"/>
                    </a:lnTo>
                    <a:lnTo>
                      <a:pt x="1511" y="17820"/>
                    </a:lnTo>
                    <a:lnTo>
                      <a:pt x="1480" y="17820"/>
                    </a:lnTo>
                    <a:lnTo>
                      <a:pt x="1480" y="18000"/>
                    </a:lnTo>
                    <a:lnTo>
                      <a:pt x="1555" y="18000"/>
                    </a:lnTo>
                    <a:lnTo>
                      <a:pt x="1569" y="18180"/>
                    </a:lnTo>
                    <a:lnTo>
                      <a:pt x="1629" y="18180"/>
                    </a:lnTo>
                    <a:lnTo>
                      <a:pt x="1658" y="18000"/>
                    </a:lnTo>
                    <a:lnTo>
                      <a:pt x="1673" y="18000"/>
                    </a:lnTo>
                    <a:lnTo>
                      <a:pt x="1673" y="18180"/>
                    </a:lnTo>
                    <a:lnTo>
                      <a:pt x="1658" y="18180"/>
                    </a:lnTo>
                    <a:lnTo>
                      <a:pt x="1704" y="18540"/>
                    </a:lnTo>
                    <a:lnTo>
                      <a:pt x="1773" y="18720"/>
                    </a:lnTo>
                    <a:lnTo>
                      <a:pt x="1858" y="18900"/>
                    </a:lnTo>
                    <a:lnTo>
                      <a:pt x="2013" y="18900"/>
                    </a:lnTo>
                    <a:lnTo>
                      <a:pt x="2013" y="18540"/>
                    </a:lnTo>
                    <a:lnTo>
                      <a:pt x="2028" y="18540"/>
                    </a:lnTo>
                    <a:lnTo>
                      <a:pt x="2028" y="18360"/>
                    </a:lnTo>
                    <a:lnTo>
                      <a:pt x="2058" y="18360"/>
                    </a:lnTo>
                    <a:lnTo>
                      <a:pt x="2058" y="18413"/>
                    </a:lnTo>
                    <a:lnTo>
                      <a:pt x="2071" y="18360"/>
                    </a:lnTo>
                    <a:lnTo>
                      <a:pt x="2117" y="18360"/>
                    </a:lnTo>
                    <a:lnTo>
                      <a:pt x="2117" y="18540"/>
                    </a:lnTo>
                    <a:lnTo>
                      <a:pt x="2102" y="18540"/>
                    </a:lnTo>
                    <a:lnTo>
                      <a:pt x="2100" y="18720"/>
                    </a:lnTo>
                    <a:lnTo>
                      <a:pt x="2090" y="19080"/>
                    </a:lnTo>
                    <a:lnTo>
                      <a:pt x="2087" y="19260"/>
                    </a:lnTo>
                    <a:lnTo>
                      <a:pt x="2128" y="19260"/>
                    </a:lnTo>
                    <a:lnTo>
                      <a:pt x="2117" y="19080"/>
                    </a:lnTo>
                    <a:lnTo>
                      <a:pt x="2148" y="19080"/>
                    </a:lnTo>
                    <a:lnTo>
                      <a:pt x="2205" y="18900"/>
                    </a:lnTo>
                    <a:lnTo>
                      <a:pt x="2236" y="18900"/>
                    </a:lnTo>
                    <a:lnTo>
                      <a:pt x="2221" y="18720"/>
                    </a:lnTo>
                    <a:lnTo>
                      <a:pt x="2161" y="18720"/>
                    </a:lnTo>
                    <a:lnTo>
                      <a:pt x="2161" y="18540"/>
                    </a:lnTo>
                    <a:lnTo>
                      <a:pt x="2147" y="18540"/>
                    </a:lnTo>
                    <a:lnTo>
                      <a:pt x="2147" y="18360"/>
                    </a:lnTo>
                    <a:lnTo>
                      <a:pt x="2161" y="18360"/>
                    </a:lnTo>
                    <a:lnTo>
                      <a:pt x="2176" y="18535"/>
                    </a:lnTo>
                    <a:lnTo>
                      <a:pt x="2207" y="18360"/>
                    </a:lnTo>
                    <a:lnTo>
                      <a:pt x="2221" y="18180"/>
                    </a:lnTo>
                    <a:lnTo>
                      <a:pt x="2206" y="18360"/>
                    </a:lnTo>
                    <a:lnTo>
                      <a:pt x="2176" y="18360"/>
                    </a:lnTo>
                    <a:lnTo>
                      <a:pt x="2206" y="18180"/>
                    </a:lnTo>
                    <a:lnTo>
                      <a:pt x="2221" y="18180"/>
                    </a:lnTo>
                    <a:lnTo>
                      <a:pt x="2221" y="17820"/>
                    </a:lnTo>
                    <a:lnTo>
                      <a:pt x="2254" y="18000"/>
                    </a:lnTo>
                    <a:lnTo>
                      <a:pt x="2339" y="18000"/>
                    </a:lnTo>
                    <a:lnTo>
                      <a:pt x="2310" y="18180"/>
                    </a:lnTo>
                    <a:lnTo>
                      <a:pt x="2295" y="18180"/>
                    </a:lnTo>
                    <a:lnTo>
                      <a:pt x="2310" y="18360"/>
                    </a:lnTo>
                    <a:lnTo>
                      <a:pt x="2280" y="18360"/>
                    </a:lnTo>
                    <a:lnTo>
                      <a:pt x="2295" y="18180"/>
                    </a:lnTo>
                    <a:lnTo>
                      <a:pt x="2236" y="18180"/>
                    </a:lnTo>
                    <a:lnTo>
                      <a:pt x="2265" y="18360"/>
                    </a:lnTo>
                    <a:lnTo>
                      <a:pt x="2269" y="18360"/>
                    </a:lnTo>
                    <a:lnTo>
                      <a:pt x="2256" y="18540"/>
                    </a:lnTo>
                    <a:lnTo>
                      <a:pt x="2240" y="18540"/>
                    </a:lnTo>
                    <a:lnTo>
                      <a:pt x="2221" y="18720"/>
                    </a:lnTo>
                    <a:lnTo>
                      <a:pt x="2250" y="18720"/>
                    </a:lnTo>
                    <a:lnTo>
                      <a:pt x="2280" y="18540"/>
                    </a:lnTo>
                    <a:lnTo>
                      <a:pt x="2280" y="18720"/>
                    </a:lnTo>
                    <a:lnTo>
                      <a:pt x="2265" y="18720"/>
                    </a:lnTo>
                    <a:lnTo>
                      <a:pt x="2250" y="18900"/>
                    </a:lnTo>
                    <a:lnTo>
                      <a:pt x="2295" y="18900"/>
                    </a:lnTo>
                    <a:lnTo>
                      <a:pt x="2295" y="18720"/>
                    </a:lnTo>
                    <a:lnTo>
                      <a:pt x="2324" y="18720"/>
                    </a:lnTo>
                    <a:lnTo>
                      <a:pt x="2310" y="18900"/>
                    </a:lnTo>
                    <a:lnTo>
                      <a:pt x="2295" y="18900"/>
                    </a:lnTo>
                    <a:lnTo>
                      <a:pt x="2295" y="19080"/>
                    </a:lnTo>
                    <a:lnTo>
                      <a:pt x="2310" y="19080"/>
                    </a:lnTo>
                    <a:lnTo>
                      <a:pt x="2268" y="19260"/>
                    </a:lnTo>
                    <a:lnTo>
                      <a:pt x="2230" y="19260"/>
                    </a:lnTo>
                    <a:lnTo>
                      <a:pt x="2200" y="19412"/>
                    </a:lnTo>
                    <a:lnTo>
                      <a:pt x="2202" y="19440"/>
                    </a:lnTo>
                    <a:lnTo>
                      <a:pt x="2224" y="19620"/>
                    </a:lnTo>
                    <a:lnTo>
                      <a:pt x="2236" y="19620"/>
                    </a:lnTo>
                    <a:lnTo>
                      <a:pt x="2250" y="19800"/>
                    </a:lnTo>
                    <a:lnTo>
                      <a:pt x="2250" y="19980"/>
                    </a:lnTo>
                    <a:lnTo>
                      <a:pt x="2558" y="19980"/>
                    </a:lnTo>
                    <a:lnTo>
                      <a:pt x="2650" y="20160"/>
                    </a:lnTo>
                    <a:lnTo>
                      <a:pt x="2680" y="20160"/>
                    </a:lnTo>
                    <a:lnTo>
                      <a:pt x="2671" y="19980"/>
                    </a:lnTo>
                    <a:lnTo>
                      <a:pt x="2659" y="19620"/>
                    </a:lnTo>
                    <a:lnTo>
                      <a:pt x="2650" y="19440"/>
                    </a:lnTo>
                    <a:lnTo>
                      <a:pt x="2709" y="19620"/>
                    </a:lnTo>
                    <a:lnTo>
                      <a:pt x="2709" y="19440"/>
                    </a:lnTo>
                    <a:lnTo>
                      <a:pt x="2724" y="19440"/>
                    </a:lnTo>
                    <a:lnTo>
                      <a:pt x="2724" y="19260"/>
                    </a:lnTo>
                    <a:lnTo>
                      <a:pt x="2739" y="19260"/>
                    </a:lnTo>
                    <a:lnTo>
                      <a:pt x="2768" y="19440"/>
                    </a:lnTo>
                    <a:lnTo>
                      <a:pt x="2754" y="19440"/>
                    </a:lnTo>
                    <a:lnTo>
                      <a:pt x="2773" y="19560"/>
                    </a:lnTo>
                    <a:lnTo>
                      <a:pt x="2783" y="19440"/>
                    </a:lnTo>
                    <a:lnTo>
                      <a:pt x="2902" y="19440"/>
                    </a:lnTo>
                    <a:lnTo>
                      <a:pt x="2842" y="19620"/>
                    </a:lnTo>
                    <a:lnTo>
                      <a:pt x="2828" y="19620"/>
                    </a:lnTo>
                    <a:lnTo>
                      <a:pt x="2850" y="19800"/>
                    </a:lnTo>
                    <a:lnTo>
                      <a:pt x="2887" y="19800"/>
                    </a:lnTo>
                    <a:lnTo>
                      <a:pt x="2887" y="19620"/>
                    </a:lnTo>
                    <a:lnTo>
                      <a:pt x="2902" y="19620"/>
                    </a:lnTo>
                    <a:lnTo>
                      <a:pt x="2935" y="19440"/>
                    </a:lnTo>
                    <a:lnTo>
                      <a:pt x="2966" y="19260"/>
                    </a:lnTo>
                    <a:lnTo>
                      <a:pt x="2995" y="19080"/>
                    </a:lnTo>
                    <a:lnTo>
                      <a:pt x="3020" y="18900"/>
                    </a:lnTo>
                    <a:lnTo>
                      <a:pt x="3168" y="19620"/>
                    </a:lnTo>
                    <a:lnTo>
                      <a:pt x="3180" y="19620"/>
                    </a:lnTo>
                    <a:lnTo>
                      <a:pt x="3192" y="19800"/>
                    </a:lnTo>
                    <a:lnTo>
                      <a:pt x="3227" y="19800"/>
                    </a:lnTo>
                    <a:lnTo>
                      <a:pt x="3242" y="19980"/>
                    </a:lnTo>
                    <a:lnTo>
                      <a:pt x="3301" y="19980"/>
                    </a:lnTo>
                    <a:lnTo>
                      <a:pt x="3316" y="20160"/>
                    </a:lnTo>
                    <a:lnTo>
                      <a:pt x="3316" y="19980"/>
                    </a:lnTo>
                    <a:lnTo>
                      <a:pt x="3332" y="19980"/>
                    </a:lnTo>
                    <a:lnTo>
                      <a:pt x="3389" y="19800"/>
                    </a:lnTo>
                    <a:lnTo>
                      <a:pt x="3440" y="19800"/>
                    </a:lnTo>
                    <a:lnTo>
                      <a:pt x="3474" y="19620"/>
                    </a:lnTo>
                    <a:lnTo>
                      <a:pt x="3494" y="19440"/>
                    </a:lnTo>
                    <a:lnTo>
                      <a:pt x="3494" y="19620"/>
                    </a:lnTo>
                    <a:lnTo>
                      <a:pt x="3509" y="19620"/>
                    </a:lnTo>
                    <a:lnTo>
                      <a:pt x="3524" y="19440"/>
                    </a:lnTo>
                    <a:lnTo>
                      <a:pt x="3553" y="19440"/>
                    </a:lnTo>
                    <a:lnTo>
                      <a:pt x="3568" y="19620"/>
                    </a:lnTo>
                    <a:lnTo>
                      <a:pt x="3582" y="19620"/>
                    </a:lnTo>
                    <a:lnTo>
                      <a:pt x="3599" y="19440"/>
                    </a:lnTo>
                    <a:lnTo>
                      <a:pt x="3620" y="19440"/>
                    </a:lnTo>
                    <a:lnTo>
                      <a:pt x="3642" y="19260"/>
                    </a:lnTo>
                    <a:lnTo>
                      <a:pt x="3553" y="19260"/>
                    </a:lnTo>
                    <a:lnTo>
                      <a:pt x="3686" y="19080"/>
                    </a:lnTo>
                    <a:lnTo>
                      <a:pt x="3701" y="19080"/>
                    </a:lnTo>
                    <a:lnTo>
                      <a:pt x="3701" y="19260"/>
                    </a:lnTo>
                    <a:lnTo>
                      <a:pt x="3716" y="19260"/>
                    </a:lnTo>
                    <a:lnTo>
                      <a:pt x="3716" y="19080"/>
                    </a:lnTo>
                    <a:lnTo>
                      <a:pt x="3805" y="18540"/>
                    </a:lnTo>
                    <a:lnTo>
                      <a:pt x="3804" y="18720"/>
                    </a:lnTo>
                    <a:lnTo>
                      <a:pt x="3812" y="18900"/>
                    </a:lnTo>
                    <a:lnTo>
                      <a:pt x="3842" y="19080"/>
                    </a:lnTo>
                    <a:lnTo>
                      <a:pt x="3933" y="19080"/>
                    </a:lnTo>
                    <a:lnTo>
                      <a:pt x="3962" y="19260"/>
                    </a:lnTo>
                    <a:lnTo>
                      <a:pt x="4027" y="19440"/>
                    </a:lnTo>
                    <a:lnTo>
                      <a:pt x="4071" y="19440"/>
                    </a:lnTo>
                    <a:lnTo>
                      <a:pt x="4071" y="19260"/>
                    </a:lnTo>
                    <a:lnTo>
                      <a:pt x="4086" y="19260"/>
                    </a:lnTo>
                    <a:lnTo>
                      <a:pt x="4097" y="19080"/>
                    </a:lnTo>
                    <a:lnTo>
                      <a:pt x="4103" y="19005"/>
                    </a:lnTo>
                    <a:lnTo>
                      <a:pt x="4103" y="19008"/>
                    </a:lnTo>
                    <a:lnTo>
                      <a:pt x="4107" y="19105"/>
                    </a:lnTo>
                    <a:lnTo>
                      <a:pt x="4116" y="19196"/>
                    </a:lnTo>
                    <a:lnTo>
                      <a:pt x="4160" y="19016"/>
                    </a:lnTo>
                    <a:lnTo>
                      <a:pt x="4145" y="18955"/>
                    </a:lnTo>
                    <a:lnTo>
                      <a:pt x="4145" y="18895"/>
                    </a:lnTo>
                    <a:lnTo>
                      <a:pt x="4120" y="18790"/>
                    </a:lnTo>
                    <a:lnTo>
                      <a:pt x="4126" y="18720"/>
                    </a:lnTo>
                    <a:lnTo>
                      <a:pt x="4145" y="18540"/>
                    </a:lnTo>
                    <a:lnTo>
                      <a:pt x="4123" y="18180"/>
                    </a:lnTo>
                    <a:lnTo>
                      <a:pt x="4112" y="18180"/>
                    </a:lnTo>
                    <a:lnTo>
                      <a:pt x="4101" y="18000"/>
                    </a:lnTo>
                    <a:lnTo>
                      <a:pt x="4059" y="18000"/>
                    </a:lnTo>
                    <a:lnTo>
                      <a:pt x="3980" y="17820"/>
                    </a:lnTo>
                    <a:lnTo>
                      <a:pt x="3908" y="17820"/>
                    </a:lnTo>
                    <a:lnTo>
                      <a:pt x="3923" y="17640"/>
                    </a:lnTo>
                    <a:lnTo>
                      <a:pt x="3953" y="17640"/>
                    </a:lnTo>
                    <a:lnTo>
                      <a:pt x="3968" y="17460"/>
                    </a:lnTo>
                    <a:lnTo>
                      <a:pt x="3838" y="17460"/>
                    </a:lnTo>
                    <a:lnTo>
                      <a:pt x="3827" y="17280"/>
                    </a:lnTo>
                    <a:lnTo>
                      <a:pt x="3816" y="17100"/>
                    </a:lnTo>
                    <a:lnTo>
                      <a:pt x="3896" y="17100"/>
                    </a:lnTo>
                    <a:lnTo>
                      <a:pt x="3894" y="16920"/>
                    </a:lnTo>
                    <a:lnTo>
                      <a:pt x="3820" y="16920"/>
                    </a:lnTo>
                    <a:lnTo>
                      <a:pt x="3834" y="16740"/>
                    </a:lnTo>
                    <a:lnTo>
                      <a:pt x="3805" y="16740"/>
                    </a:lnTo>
                    <a:lnTo>
                      <a:pt x="3811" y="16668"/>
                    </a:lnTo>
                    <a:lnTo>
                      <a:pt x="3775" y="16560"/>
                    </a:lnTo>
                    <a:lnTo>
                      <a:pt x="3764" y="16692"/>
                    </a:lnTo>
                    <a:lnTo>
                      <a:pt x="3764" y="17640"/>
                    </a:lnTo>
                    <a:lnTo>
                      <a:pt x="3755" y="17820"/>
                    </a:lnTo>
                    <a:lnTo>
                      <a:pt x="3748" y="17820"/>
                    </a:lnTo>
                    <a:lnTo>
                      <a:pt x="3746" y="18000"/>
                    </a:lnTo>
                    <a:lnTo>
                      <a:pt x="3716" y="18000"/>
                    </a:lnTo>
                    <a:lnTo>
                      <a:pt x="3701" y="17820"/>
                    </a:lnTo>
                    <a:lnTo>
                      <a:pt x="3672" y="17820"/>
                    </a:lnTo>
                    <a:lnTo>
                      <a:pt x="3672" y="17640"/>
                    </a:lnTo>
                    <a:lnTo>
                      <a:pt x="3764" y="17640"/>
                    </a:lnTo>
                    <a:lnTo>
                      <a:pt x="3764" y="16692"/>
                    </a:lnTo>
                    <a:lnTo>
                      <a:pt x="3760" y="16740"/>
                    </a:lnTo>
                    <a:lnTo>
                      <a:pt x="3746" y="16740"/>
                    </a:lnTo>
                    <a:lnTo>
                      <a:pt x="3746" y="16920"/>
                    </a:lnTo>
                    <a:lnTo>
                      <a:pt x="3731" y="17100"/>
                    </a:lnTo>
                    <a:lnTo>
                      <a:pt x="3731" y="16920"/>
                    </a:lnTo>
                    <a:lnTo>
                      <a:pt x="3746" y="16920"/>
                    </a:lnTo>
                    <a:lnTo>
                      <a:pt x="3746" y="16740"/>
                    </a:lnTo>
                    <a:lnTo>
                      <a:pt x="3716" y="16740"/>
                    </a:lnTo>
                    <a:lnTo>
                      <a:pt x="3751" y="16560"/>
                    </a:lnTo>
                    <a:lnTo>
                      <a:pt x="3820" y="16200"/>
                    </a:lnTo>
                    <a:lnTo>
                      <a:pt x="3716" y="16200"/>
                    </a:lnTo>
                    <a:lnTo>
                      <a:pt x="3731" y="16020"/>
                    </a:lnTo>
                    <a:lnTo>
                      <a:pt x="3716" y="16020"/>
                    </a:lnTo>
                    <a:lnTo>
                      <a:pt x="3701" y="16200"/>
                    </a:lnTo>
                    <a:lnTo>
                      <a:pt x="3686" y="16200"/>
                    </a:lnTo>
                    <a:lnTo>
                      <a:pt x="3686" y="17100"/>
                    </a:lnTo>
                    <a:lnTo>
                      <a:pt x="3672" y="17280"/>
                    </a:lnTo>
                    <a:lnTo>
                      <a:pt x="3672" y="17100"/>
                    </a:lnTo>
                    <a:lnTo>
                      <a:pt x="3663" y="17280"/>
                    </a:lnTo>
                    <a:lnTo>
                      <a:pt x="3657" y="17370"/>
                    </a:lnTo>
                    <a:lnTo>
                      <a:pt x="3657" y="17820"/>
                    </a:lnTo>
                    <a:lnTo>
                      <a:pt x="3627" y="17820"/>
                    </a:lnTo>
                    <a:lnTo>
                      <a:pt x="3627" y="17640"/>
                    </a:lnTo>
                    <a:lnTo>
                      <a:pt x="3657" y="17640"/>
                    </a:lnTo>
                    <a:lnTo>
                      <a:pt x="3657" y="17370"/>
                    </a:lnTo>
                    <a:lnTo>
                      <a:pt x="3651" y="17460"/>
                    </a:lnTo>
                    <a:lnTo>
                      <a:pt x="3620" y="17460"/>
                    </a:lnTo>
                    <a:lnTo>
                      <a:pt x="3599" y="17280"/>
                    </a:lnTo>
                    <a:lnTo>
                      <a:pt x="3582" y="17280"/>
                    </a:lnTo>
                    <a:lnTo>
                      <a:pt x="3568" y="17100"/>
                    </a:lnTo>
                    <a:lnTo>
                      <a:pt x="3553" y="17100"/>
                    </a:lnTo>
                    <a:lnTo>
                      <a:pt x="3544" y="17280"/>
                    </a:lnTo>
                    <a:lnTo>
                      <a:pt x="3538" y="17280"/>
                    </a:lnTo>
                    <a:lnTo>
                      <a:pt x="3532" y="17460"/>
                    </a:lnTo>
                    <a:lnTo>
                      <a:pt x="3509" y="17460"/>
                    </a:lnTo>
                    <a:lnTo>
                      <a:pt x="3531" y="17640"/>
                    </a:lnTo>
                    <a:lnTo>
                      <a:pt x="3509" y="17640"/>
                    </a:lnTo>
                    <a:lnTo>
                      <a:pt x="3509" y="17820"/>
                    </a:lnTo>
                    <a:lnTo>
                      <a:pt x="3504" y="17820"/>
                    </a:lnTo>
                    <a:lnTo>
                      <a:pt x="3504" y="18180"/>
                    </a:lnTo>
                    <a:lnTo>
                      <a:pt x="3487" y="18360"/>
                    </a:lnTo>
                    <a:lnTo>
                      <a:pt x="3449" y="18540"/>
                    </a:lnTo>
                    <a:lnTo>
                      <a:pt x="3435" y="18360"/>
                    </a:lnTo>
                    <a:lnTo>
                      <a:pt x="3435" y="18720"/>
                    </a:lnTo>
                    <a:lnTo>
                      <a:pt x="3420" y="18900"/>
                    </a:lnTo>
                    <a:lnTo>
                      <a:pt x="3390" y="18900"/>
                    </a:lnTo>
                    <a:lnTo>
                      <a:pt x="3390" y="19080"/>
                    </a:lnTo>
                    <a:lnTo>
                      <a:pt x="3357" y="19080"/>
                    </a:lnTo>
                    <a:lnTo>
                      <a:pt x="3290" y="19260"/>
                    </a:lnTo>
                    <a:lnTo>
                      <a:pt x="3242" y="19260"/>
                    </a:lnTo>
                    <a:lnTo>
                      <a:pt x="3227" y="19080"/>
                    </a:lnTo>
                    <a:lnTo>
                      <a:pt x="3241" y="19080"/>
                    </a:lnTo>
                    <a:lnTo>
                      <a:pt x="3273" y="18900"/>
                    </a:lnTo>
                    <a:lnTo>
                      <a:pt x="3287" y="18720"/>
                    </a:lnTo>
                    <a:lnTo>
                      <a:pt x="3309" y="18900"/>
                    </a:lnTo>
                    <a:lnTo>
                      <a:pt x="3353" y="18900"/>
                    </a:lnTo>
                    <a:lnTo>
                      <a:pt x="3375" y="19080"/>
                    </a:lnTo>
                    <a:lnTo>
                      <a:pt x="3375" y="18900"/>
                    </a:lnTo>
                    <a:lnTo>
                      <a:pt x="3361" y="18900"/>
                    </a:lnTo>
                    <a:lnTo>
                      <a:pt x="3361" y="18720"/>
                    </a:lnTo>
                    <a:lnTo>
                      <a:pt x="3316" y="18720"/>
                    </a:lnTo>
                    <a:lnTo>
                      <a:pt x="3301" y="18540"/>
                    </a:lnTo>
                    <a:lnTo>
                      <a:pt x="3312" y="18411"/>
                    </a:lnTo>
                    <a:lnTo>
                      <a:pt x="3375" y="18720"/>
                    </a:lnTo>
                    <a:lnTo>
                      <a:pt x="3435" y="18720"/>
                    </a:lnTo>
                    <a:lnTo>
                      <a:pt x="3435" y="18360"/>
                    </a:lnTo>
                    <a:lnTo>
                      <a:pt x="3457" y="18360"/>
                    </a:lnTo>
                    <a:lnTo>
                      <a:pt x="3501" y="18180"/>
                    </a:lnTo>
                    <a:lnTo>
                      <a:pt x="3504" y="18180"/>
                    </a:lnTo>
                    <a:lnTo>
                      <a:pt x="3504" y="17820"/>
                    </a:lnTo>
                    <a:lnTo>
                      <a:pt x="3494" y="17820"/>
                    </a:lnTo>
                    <a:lnTo>
                      <a:pt x="3494" y="17640"/>
                    </a:lnTo>
                    <a:lnTo>
                      <a:pt x="3449" y="17640"/>
                    </a:lnTo>
                    <a:lnTo>
                      <a:pt x="3464" y="17460"/>
                    </a:lnTo>
                    <a:lnTo>
                      <a:pt x="3479" y="17460"/>
                    </a:lnTo>
                    <a:lnTo>
                      <a:pt x="3494" y="17640"/>
                    </a:lnTo>
                    <a:lnTo>
                      <a:pt x="3509" y="17640"/>
                    </a:lnTo>
                    <a:lnTo>
                      <a:pt x="3509" y="17460"/>
                    </a:lnTo>
                    <a:lnTo>
                      <a:pt x="3503" y="17460"/>
                    </a:lnTo>
                    <a:lnTo>
                      <a:pt x="3509" y="17280"/>
                    </a:lnTo>
                    <a:lnTo>
                      <a:pt x="3515" y="17280"/>
                    </a:lnTo>
                    <a:lnTo>
                      <a:pt x="3524" y="17100"/>
                    </a:lnTo>
                    <a:lnTo>
                      <a:pt x="3495" y="17100"/>
                    </a:lnTo>
                    <a:lnTo>
                      <a:pt x="3463" y="17280"/>
                    </a:lnTo>
                    <a:lnTo>
                      <a:pt x="3449" y="17460"/>
                    </a:lnTo>
                    <a:lnTo>
                      <a:pt x="3441" y="17280"/>
                    </a:lnTo>
                    <a:lnTo>
                      <a:pt x="3429" y="16920"/>
                    </a:lnTo>
                    <a:lnTo>
                      <a:pt x="3420" y="16740"/>
                    </a:lnTo>
                    <a:lnTo>
                      <a:pt x="3420" y="18360"/>
                    </a:lnTo>
                    <a:lnTo>
                      <a:pt x="3405" y="18540"/>
                    </a:lnTo>
                    <a:lnTo>
                      <a:pt x="3390" y="18360"/>
                    </a:lnTo>
                    <a:lnTo>
                      <a:pt x="3420" y="18360"/>
                    </a:lnTo>
                    <a:lnTo>
                      <a:pt x="3420" y="16740"/>
                    </a:lnTo>
                    <a:lnTo>
                      <a:pt x="3456" y="16920"/>
                    </a:lnTo>
                    <a:lnTo>
                      <a:pt x="3538" y="16920"/>
                    </a:lnTo>
                    <a:lnTo>
                      <a:pt x="3524" y="17100"/>
                    </a:lnTo>
                    <a:lnTo>
                      <a:pt x="3553" y="17100"/>
                    </a:lnTo>
                    <a:lnTo>
                      <a:pt x="3568" y="16920"/>
                    </a:lnTo>
                    <a:lnTo>
                      <a:pt x="3627" y="16920"/>
                    </a:lnTo>
                    <a:lnTo>
                      <a:pt x="3642" y="16740"/>
                    </a:lnTo>
                    <a:lnTo>
                      <a:pt x="3672" y="16740"/>
                    </a:lnTo>
                    <a:lnTo>
                      <a:pt x="3672" y="16920"/>
                    </a:lnTo>
                    <a:lnTo>
                      <a:pt x="3627" y="16920"/>
                    </a:lnTo>
                    <a:lnTo>
                      <a:pt x="3657" y="17100"/>
                    </a:lnTo>
                    <a:lnTo>
                      <a:pt x="3686" y="17100"/>
                    </a:lnTo>
                    <a:lnTo>
                      <a:pt x="3686" y="16200"/>
                    </a:lnTo>
                    <a:lnTo>
                      <a:pt x="3672" y="16200"/>
                    </a:lnTo>
                    <a:lnTo>
                      <a:pt x="3657" y="16020"/>
                    </a:lnTo>
                    <a:lnTo>
                      <a:pt x="3627" y="16020"/>
                    </a:lnTo>
                    <a:lnTo>
                      <a:pt x="3627" y="16200"/>
                    </a:lnTo>
                    <a:lnTo>
                      <a:pt x="3612" y="16200"/>
                    </a:lnTo>
                    <a:lnTo>
                      <a:pt x="3642" y="16380"/>
                    </a:lnTo>
                    <a:lnTo>
                      <a:pt x="3568" y="16380"/>
                    </a:lnTo>
                    <a:lnTo>
                      <a:pt x="3553" y="16560"/>
                    </a:lnTo>
                    <a:lnTo>
                      <a:pt x="3464" y="16560"/>
                    </a:lnTo>
                    <a:lnTo>
                      <a:pt x="3464" y="16380"/>
                    </a:lnTo>
                    <a:lnTo>
                      <a:pt x="3316" y="16380"/>
                    </a:lnTo>
                    <a:lnTo>
                      <a:pt x="3316" y="18180"/>
                    </a:lnTo>
                    <a:lnTo>
                      <a:pt x="3287" y="18180"/>
                    </a:lnTo>
                    <a:lnTo>
                      <a:pt x="3287" y="18000"/>
                    </a:lnTo>
                    <a:lnTo>
                      <a:pt x="3316" y="18000"/>
                    </a:lnTo>
                    <a:lnTo>
                      <a:pt x="3316" y="16380"/>
                    </a:lnTo>
                    <a:lnTo>
                      <a:pt x="3198" y="16380"/>
                    </a:lnTo>
                    <a:lnTo>
                      <a:pt x="3198" y="18000"/>
                    </a:lnTo>
                    <a:lnTo>
                      <a:pt x="3183" y="18000"/>
                    </a:lnTo>
                    <a:lnTo>
                      <a:pt x="3183" y="17820"/>
                    </a:lnTo>
                    <a:lnTo>
                      <a:pt x="3198" y="18000"/>
                    </a:lnTo>
                    <a:lnTo>
                      <a:pt x="3198" y="16380"/>
                    </a:lnTo>
                    <a:lnTo>
                      <a:pt x="3153" y="16380"/>
                    </a:lnTo>
                    <a:lnTo>
                      <a:pt x="3153" y="17640"/>
                    </a:lnTo>
                    <a:lnTo>
                      <a:pt x="3139" y="17820"/>
                    </a:lnTo>
                    <a:lnTo>
                      <a:pt x="3094" y="17820"/>
                    </a:lnTo>
                    <a:lnTo>
                      <a:pt x="3109" y="17640"/>
                    </a:lnTo>
                    <a:lnTo>
                      <a:pt x="3094" y="17640"/>
                    </a:lnTo>
                    <a:lnTo>
                      <a:pt x="3094" y="17460"/>
                    </a:lnTo>
                    <a:lnTo>
                      <a:pt x="3057" y="17460"/>
                    </a:lnTo>
                    <a:lnTo>
                      <a:pt x="3013" y="17280"/>
                    </a:lnTo>
                    <a:lnTo>
                      <a:pt x="2991" y="17100"/>
                    </a:lnTo>
                    <a:lnTo>
                      <a:pt x="3065" y="17100"/>
                    </a:lnTo>
                    <a:lnTo>
                      <a:pt x="3079" y="16920"/>
                    </a:lnTo>
                    <a:lnTo>
                      <a:pt x="3109" y="16920"/>
                    </a:lnTo>
                    <a:lnTo>
                      <a:pt x="3147" y="17537"/>
                    </a:lnTo>
                    <a:lnTo>
                      <a:pt x="3153" y="17460"/>
                    </a:lnTo>
                    <a:lnTo>
                      <a:pt x="3153" y="16380"/>
                    </a:lnTo>
                    <a:lnTo>
                      <a:pt x="3124" y="16380"/>
                    </a:lnTo>
                    <a:lnTo>
                      <a:pt x="3137" y="16200"/>
                    </a:lnTo>
                    <a:lnTo>
                      <a:pt x="3170" y="15840"/>
                    </a:lnTo>
                    <a:lnTo>
                      <a:pt x="3183" y="15660"/>
                    </a:lnTo>
                    <a:lnTo>
                      <a:pt x="3198" y="15660"/>
                    </a:lnTo>
                    <a:lnTo>
                      <a:pt x="3213" y="15480"/>
                    </a:lnTo>
                    <a:lnTo>
                      <a:pt x="3227" y="15480"/>
                    </a:lnTo>
                    <a:lnTo>
                      <a:pt x="3205" y="15300"/>
                    </a:lnTo>
                    <a:lnTo>
                      <a:pt x="3161" y="15300"/>
                    </a:lnTo>
                    <a:lnTo>
                      <a:pt x="3139" y="15120"/>
                    </a:lnTo>
                    <a:lnTo>
                      <a:pt x="3176" y="15120"/>
                    </a:lnTo>
                    <a:lnTo>
                      <a:pt x="3220" y="15300"/>
                    </a:lnTo>
                    <a:lnTo>
                      <a:pt x="3242" y="15300"/>
                    </a:lnTo>
                    <a:lnTo>
                      <a:pt x="3242" y="15120"/>
                    </a:lnTo>
                    <a:lnTo>
                      <a:pt x="3257" y="15120"/>
                    </a:lnTo>
                    <a:lnTo>
                      <a:pt x="3257" y="14940"/>
                    </a:lnTo>
                    <a:lnTo>
                      <a:pt x="3272" y="14940"/>
                    </a:lnTo>
                    <a:lnTo>
                      <a:pt x="3272" y="14760"/>
                    </a:lnTo>
                    <a:lnTo>
                      <a:pt x="3319" y="15120"/>
                    </a:lnTo>
                    <a:lnTo>
                      <a:pt x="3418" y="15480"/>
                    </a:lnTo>
                    <a:lnTo>
                      <a:pt x="3464" y="15840"/>
                    </a:lnTo>
                    <a:lnTo>
                      <a:pt x="3479" y="15840"/>
                    </a:lnTo>
                    <a:lnTo>
                      <a:pt x="3509" y="15660"/>
                    </a:lnTo>
                    <a:lnTo>
                      <a:pt x="3494" y="15660"/>
                    </a:lnTo>
                    <a:lnTo>
                      <a:pt x="3464" y="15480"/>
                    </a:lnTo>
                    <a:lnTo>
                      <a:pt x="3449" y="15480"/>
                    </a:lnTo>
                    <a:lnTo>
                      <a:pt x="3479" y="15300"/>
                    </a:lnTo>
                    <a:lnTo>
                      <a:pt x="3464" y="15480"/>
                    </a:lnTo>
                    <a:lnTo>
                      <a:pt x="3524" y="15480"/>
                    </a:lnTo>
                    <a:lnTo>
                      <a:pt x="3524" y="15300"/>
                    </a:lnTo>
                    <a:lnTo>
                      <a:pt x="3509" y="15120"/>
                    </a:lnTo>
                    <a:lnTo>
                      <a:pt x="3524" y="15120"/>
                    </a:lnTo>
                    <a:lnTo>
                      <a:pt x="3538" y="15300"/>
                    </a:lnTo>
                    <a:lnTo>
                      <a:pt x="3538" y="15480"/>
                    </a:lnTo>
                    <a:lnTo>
                      <a:pt x="3599" y="15480"/>
                    </a:lnTo>
                    <a:lnTo>
                      <a:pt x="3626" y="15660"/>
                    </a:lnTo>
                    <a:lnTo>
                      <a:pt x="3672" y="15660"/>
                    </a:lnTo>
                    <a:lnTo>
                      <a:pt x="3672" y="15480"/>
                    </a:lnTo>
                    <a:lnTo>
                      <a:pt x="3705" y="15480"/>
                    </a:lnTo>
                    <a:lnTo>
                      <a:pt x="3772" y="15300"/>
                    </a:lnTo>
                    <a:lnTo>
                      <a:pt x="3805" y="15120"/>
                    </a:lnTo>
                    <a:lnTo>
                      <a:pt x="3849" y="15120"/>
                    </a:lnTo>
                    <a:lnTo>
                      <a:pt x="3864" y="14940"/>
                    </a:lnTo>
                    <a:lnTo>
                      <a:pt x="3923" y="14940"/>
                    </a:lnTo>
                    <a:lnTo>
                      <a:pt x="3938" y="15120"/>
                    </a:lnTo>
                    <a:lnTo>
                      <a:pt x="3997" y="15120"/>
                    </a:lnTo>
                    <a:lnTo>
                      <a:pt x="4012" y="14940"/>
                    </a:lnTo>
                    <a:lnTo>
                      <a:pt x="4027" y="14940"/>
                    </a:lnTo>
                    <a:lnTo>
                      <a:pt x="4042" y="14760"/>
                    </a:lnTo>
                    <a:lnTo>
                      <a:pt x="4042" y="14940"/>
                    </a:lnTo>
                    <a:lnTo>
                      <a:pt x="4027" y="15120"/>
                    </a:lnTo>
                    <a:lnTo>
                      <a:pt x="4034" y="15120"/>
                    </a:lnTo>
                    <a:lnTo>
                      <a:pt x="4056" y="14940"/>
                    </a:lnTo>
                    <a:lnTo>
                      <a:pt x="4056" y="15120"/>
                    </a:lnTo>
                    <a:lnTo>
                      <a:pt x="4071" y="15120"/>
                    </a:lnTo>
                    <a:lnTo>
                      <a:pt x="4071" y="15300"/>
                    </a:lnTo>
                    <a:lnTo>
                      <a:pt x="4101" y="15300"/>
                    </a:lnTo>
                    <a:lnTo>
                      <a:pt x="4116" y="15120"/>
                    </a:lnTo>
                    <a:lnTo>
                      <a:pt x="4130" y="15120"/>
                    </a:lnTo>
                    <a:lnTo>
                      <a:pt x="4130" y="14580"/>
                    </a:lnTo>
                    <a:lnTo>
                      <a:pt x="4153" y="14580"/>
                    </a:lnTo>
                    <a:lnTo>
                      <a:pt x="4197" y="14760"/>
                    </a:lnTo>
                    <a:lnTo>
                      <a:pt x="4219" y="14760"/>
                    </a:lnTo>
                    <a:lnTo>
                      <a:pt x="4219" y="14940"/>
                    </a:lnTo>
                    <a:lnTo>
                      <a:pt x="4234" y="14760"/>
                    </a:lnTo>
                    <a:lnTo>
                      <a:pt x="4249" y="14760"/>
                    </a:lnTo>
                    <a:lnTo>
                      <a:pt x="4271" y="15120"/>
                    </a:lnTo>
                    <a:lnTo>
                      <a:pt x="4282" y="15120"/>
                    </a:lnTo>
                    <a:lnTo>
                      <a:pt x="4293" y="15300"/>
                    </a:lnTo>
                    <a:lnTo>
                      <a:pt x="4273" y="15300"/>
                    </a:lnTo>
                    <a:lnTo>
                      <a:pt x="4328" y="15480"/>
                    </a:lnTo>
                    <a:lnTo>
                      <a:pt x="4338" y="15480"/>
                    </a:lnTo>
                    <a:lnTo>
                      <a:pt x="4323" y="15660"/>
                    </a:lnTo>
                    <a:lnTo>
                      <a:pt x="4367" y="15660"/>
                    </a:lnTo>
                    <a:lnTo>
                      <a:pt x="4353" y="15480"/>
                    </a:lnTo>
                    <a:lnTo>
                      <a:pt x="4353" y="15120"/>
                    </a:lnTo>
                    <a:lnTo>
                      <a:pt x="4367" y="15120"/>
                    </a:lnTo>
                    <a:lnTo>
                      <a:pt x="4367" y="15300"/>
                    </a:lnTo>
                    <a:lnTo>
                      <a:pt x="4397" y="15300"/>
                    </a:lnTo>
                    <a:lnTo>
                      <a:pt x="4412" y="15120"/>
                    </a:lnTo>
                    <a:lnTo>
                      <a:pt x="4441" y="15120"/>
                    </a:lnTo>
                    <a:lnTo>
                      <a:pt x="4486" y="15480"/>
                    </a:lnTo>
                    <a:lnTo>
                      <a:pt x="4515" y="15120"/>
                    </a:lnTo>
                    <a:lnTo>
                      <a:pt x="4471" y="15120"/>
                    </a:lnTo>
                    <a:lnTo>
                      <a:pt x="4486" y="14940"/>
                    </a:lnTo>
                    <a:lnTo>
                      <a:pt x="4519" y="15075"/>
                    </a:lnTo>
                    <a:lnTo>
                      <a:pt x="4530" y="14940"/>
                    </a:lnTo>
                    <a:lnTo>
                      <a:pt x="4552" y="15120"/>
                    </a:lnTo>
                    <a:lnTo>
                      <a:pt x="4589" y="15120"/>
                    </a:lnTo>
                    <a:lnTo>
                      <a:pt x="4589" y="14940"/>
                    </a:lnTo>
                    <a:lnTo>
                      <a:pt x="4649" y="14940"/>
                    </a:lnTo>
                    <a:lnTo>
                      <a:pt x="4649" y="15120"/>
                    </a:lnTo>
                    <a:lnTo>
                      <a:pt x="4752" y="15120"/>
                    </a:lnTo>
                    <a:lnTo>
                      <a:pt x="4752" y="14760"/>
                    </a:lnTo>
                    <a:lnTo>
                      <a:pt x="4767" y="14760"/>
                    </a:lnTo>
                    <a:lnTo>
                      <a:pt x="4797" y="14940"/>
                    </a:lnTo>
                    <a:lnTo>
                      <a:pt x="4782" y="15120"/>
                    </a:lnTo>
                    <a:lnTo>
                      <a:pt x="4767" y="15120"/>
                    </a:lnTo>
                    <a:lnTo>
                      <a:pt x="4756" y="15300"/>
                    </a:lnTo>
                    <a:lnTo>
                      <a:pt x="4747" y="15480"/>
                    </a:lnTo>
                    <a:lnTo>
                      <a:pt x="4740" y="15480"/>
                    </a:lnTo>
                    <a:lnTo>
                      <a:pt x="4738" y="15660"/>
                    </a:lnTo>
                    <a:lnTo>
                      <a:pt x="4723" y="15660"/>
                    </a:lnTo>
                    <a:lnTo>
                      <a:pt x="4693" y="15480"/>
                    </a:lnTo>
                    <a:lnTo>
                      <a:pt x="4678" y="15480"/>
                    </a:lnTo>
                    <a:lnTo>
                      <a:pt x="4708" y="15660"/>
                    </a:lnTo>
                    <a:lnTo>
                      <a:pt x="4604" y="15660"/>
                    </a:lnTo>
                    <a:lnTo>
                      <a:pt x="4619" y="15480"/>
                    </a:lnTo>
                    <a:lnTo>
                      <a:pt x="4588" y="15480"/>
                    </a:lnTo>
                    <a:lnTo>
                      <a:pt x="4560" y="15660"/>
                    </a:lnTo>
                    <a:lnTo>
                      <a:pt x="4501" y="15660"/>
                    </a:lnTo>
                    <a:lnTo>
                      <a:pt x="4486" y="15840"/>
                    </a:lnTo>
                    <a:lnTo>
                      <a:pt x="4540" y="15840"/>
                    </a:lnTo>
                    <a:lnTo>
                      <a:pt x="4506" y="16020"/>
                    </a:lnTo>
                    <a:lnTo>
                      <a:pt x="4486" y="16200"/>
                    </a:lnTo>
                    <a:lnTo>
                      <a:pt x="4575" y="17100"/>
                    </a:lnTo>
                    <a:lnTo>
                      <a:pt x="4589" y="16920"/>
                    </a:lnTo>
                    <a:lnTo>
                      <a:pt x="4604" y="16920"/>
                    </a:lnTo>
                    <a:lnTo>
                      <a:pt x="4649" y="17280"/>
                    </a:lnTo>
                    <a:lnTo>
                      <a:pt x="4738" y="17280"/>
                    </a:lnTo>
                    <a:lnTo>
                      <a:pt x="4752" y="17100"/>
                    </a:lnTo>
                    <a:lnTo>
                      <a:pt x="4767" y="17100"/>
                    </a:lnTo>
                    <a:lnTo>
                      <a:pt x="4797" y="16920"/>
                    </a:lnTo>
                    <a:lnTo>
                      <a:pt x="4738" y="16920"/>
                    </a:lnTo>
                    <a:lnTo>
                      <a:pt x="4738" y="16740"/>
                    </a:lnTo>
                    <a:lnTo>
                      <a:pt x="4723" y="16740"/>
                    </a:lnTo>
                    <a:lnTo>
                      <a:pt x="4708" y="16920"/>
                    </a:lnTo>
                    <a:lnTo>
                      <a:pt x="4619" y="16920"/>
                    </a:lnTo>
                    <a:lnTo>
                      <a:pt x="4634" y="16740"/>
                    </a:lnTo>
                    <a:lnTo>
                      <a:pt x="4670" y="16740"/>
                    </a:lnTo>
                    <a:lnTo>
                      <a:pt x="4746" y="16560"/>
                    </a:lnTo>
                    <a:lnTo>
                      <a:pt x="4782" y="16560"/>
                    </a:lnTo>
                    <a:lnTo>
                      <a:pt x="4752" y="16740"/>
                    </a:lnTo>
                    <a:lnTo>
                      <a:pt x="4812" y="16740"/>
                    </a:lnTo>
                    <a:lnTo>
                      <a:pt x="4812" y="16920"/>
                    </a:lnTo>
                    <a:lnTo>
                      <a:pt x="4843" y="16920"/>
                    </a:lnTo>
                    <a:lnTo>
                      <a:pt x="4870" y="17100"/>
                    </a:lnTo>
                    <a:lnTo>
                      <a:pt x="4900" y="17100"/>
                    </a:lnTo>
                    <a:lnTo>
                      <a:pt x="4906" y="16976"/>
                    </a:lnTo>
                    <a:lnTo>
                      <a:pt x="4920" y="17100"/>
                    </a:lnTo>
                    <a:lnTo>
                      <a:pt x="4936" y="17100"/>
                    </a:lnTo>
                    <a:lnTo>
                      <a:pt x="4948" y="17280"/>
                    </a:lnTo>
                    <a:lnTo>
                      <a:pt x="4767" y="17280"/>
                    </a:lnTo>
                    <a:lnTo>
                      <a:pt x="4752" y="17460"/>
                    </a:lnTo>
                    <a:lnTo>
                      <a:pt x="4945" y="17460"/>
                    </a:lnTo>
                    <a:lnTo>
                      <a:pt x="4960" y="17640"/>
                    </a:lnTo>
                    <a:lnTo>
                      <a:pt x="4886" y="17640"/>
                    </a:lnTo>
                    <a:lnTo>
                      <a:pt x="4871" y="17820"/>
                    </a:lnTo>
                    <a:lnTo>
                      <a:pt x="4871" y="17640"/>
                    </a:lnTo>
                    <a:lnTo>
                      <a:pt x="4826" y="17640"/>
                    </a:lnTo>
                    <a:lnTo>
                      <a:pt x="4807" y="17820"/>
                    </a:lnTo>
                    <a:lnTo>
                      <a:pt x="4791" y="17820"/>
                    </a:lnTo>
                    <a:lnTo>
                      <a:pt x="4778" y="18000"/>
                    </a:lnTo>
                    <a:lnTo>
                      <a:pt x="4767" y="18000"/>
                    </a:lnTo>
                    <a:lnTo>
                      <a:pt x="4767" y="17812"/>
                    </a:lnTo>
                    <a:lnTo>
                      <a:pt x="4766" y="17820"/>
                    </a:lnTo>
                    <a:lnTo>
                      <a:pt x="4752" y="18000"/>
                    </a:lnTo>
                    <a:lnTo>
                      <a:pt x="4752" y="17820"/>
                    </a:lnTo>
                    <a:lnTo>
                      <a:pt x="4678" y="17820"/>
                    </a:lnTo>
                    <a:lnTo>
                      <a:pt x="4678" y="17640"/>
                    </a:lnTo>
                    <a:lnTo>
                      <a:pt x="4708" y="17640"/>
                    </a:lnTo>
                    <a:lnTo>
                      <a:pt x="4708" y="17460"/>
                    </a:lnTo>
                    <a:lnTo>
                      <a:pt x="4693" y="17460"/>
                    </a:lnTo>
                    <a:lnTo>
                      <a:pt x="4634" y="17280"/>
                    </a:lnTo>
                    <a:lnTo>
                      <a:pt x="4456" y="17100"/>
                    </a:lnTo>
                    <a:lnTo>
                      <a:pt x="4441" y="17280"/>
                    </a:lnTo>
                    <a:lnTo>
                      <a:pt x="4397" y="17280"/>
                    </a:lnTo>
                    <a:lnTo>
                      <a:pt x="4397" y="17820"/>
                    </a:lnTo>
                    <a:lnTo>
                      <a:pt x="4450" y="18000"/>
                    </a:lnTo>
                    <a:lnTo>
                      <a:pt x="4551" y="18360"/>
                    </a:lnTo>
                    <a:lnTo>
                      <a:pt x="4604" y="18540"/>
                    </a:lnTo>
                    <a:lnTo>
                      <a:pt x="4649" y="18540"/>
                    </a:lnTo>
                    <a:lnTo>
                      <a:pt x="4649" y="18360"/>
                    </a:lnTo>
                    <a:lnTo>
                      <a:pt x="4678" y="18360"/>
                    </a:lnTo>
                    <a:lnTo>
                      <a:pt x="4678" y="18540"/>
                    </a:lnTo>
                    <a:lnTo>
                      <a:pt x="4693" y="18360"/>
                    </a:lnTo>
                    <a:lnTo>
                      <a:pt x="4708" y="18360"/>
                    </a:lnTo>
                    <a:lnTo>
                      <a:pt x="4708" y="18540"/>
                    </a:lnTo>
                    <a:lnTo>
                      <a:pt x="4723" y="18540"/>
                    </a:lnTo>
                    <a:lnTo>
                      <a:pt x="4723" y="18360"/>
                    </a:lnTo>
                    <a:lnTo>
                      <a:pt x="4738" y="18360"/>
                    </a:lnTo>
                    <a:lnTo>
                      <a:pt x="4836" y="18000"/>
                    </a:lnTo>
                    <a:lnTo>
                      <a:pt x="4886" y="17820"/>
                    </a:lnTo>
                    <a:lnTo>
                      <a:pt x="4974" y="17820"/>
                    </a:lnTo>
                    <a:lnTo>
                      <a:pt x="4983" y="17893"/>
                    </a:lnTo>
                    <a:lnTo>
                      <a:pt x="4989" y="17820"/>
                    </a:lnTo>
                    <a:lnTo>
                      <a:pt x="5004" y="17820"/>
                    </a:lnTo>
                    <a:lnTo>
                      <a:pt x="5019" y="18000"/>
                    </a:lnTo>
                    <a:lnTo>
                      <a:pt x="5017" y="18000"/>
                    </a:lnTo>
                    <a:lnTo>
                      <a:pt x="5035" y="18180"/>
                    </a:lnTo>
                    <a:lnTo>
                      <a:pt x="5108" y="18180"/>
                    </a:lnTo>
                    <a:lnTo>
                      <a:pt x="5108" y="18000"/>
                    </a:lnTo>
                    <a:lnTo>
                      <a:pt x="5048" y="18000"/>
                    </a:lnTo>
                    <a:lnTo>
                      <a:pt x="5057" y="17820"/>
                    </a:lnTo>
                    <a:lnTo>
                      <a:pt x="5069" y="17640"/>
                    </a:lnTo>
                    <a:lnTo>
                      <a:pt x="5078" y="17460"/>
                    </a:lnTo>
                    <a:lnTo>
                      <a:pt x="5145" y="17460"/>
                    </a:lnTo>
                    <a:lnTo>
                      <a:pt x="5189" y="17640"/>
                    </a:lnTo>
                    <a:lnTo>
                      <a:pt x="5152" y="17640"/>
                    </a:lnTo>
                    <a:lnTo>
                      <a:pt x="5177" y="17743"/>
                    </a:lnTo>
                    <a:lnTo>
                      <a:pt x="5196" y="17685"/>
                    </a:lnTo>
                    <a:lnTo>
                      <a:pt x="5196" y="17640"/>
                    </a:lnTo>
                    <a:lnTo>
                      <a:pt x="5211" y="17640"/>
                    </a:lnTo>
                    <a:lnTo>
                      <a:pt x="5211" y="17460"/>
                    </a:lnTo>
                    <a:lnTo>
                      <a:pt x="5196" y="17280"/>
                    </a:lnTo>
                    <a:lnTo>
                      <a:pt x="5211" y="17100"/>
                    </a:lnTo>
                    <a:lnTo>
                      <a:pt x="5226" y="17100"/>
                    </a:lnTo>
                    <a:lnTo>
                      <a:pt x="5256" y="17280"/>
                    </a:lnTo>
                    <a:lnTo>
                      <a:pt x="5270" y="17280"/>
                    </a:lnTo>
                    <a:lnTo>
                      <a:pt x="5270" y="17640"/>
                    </a:lnTo>
                    <a:lnTo>
                      <a:pt x="5211" y="17640"/>
                    </a:lnTo>
                    <a:lnTo>
                      <a:pt x="5196" y="17685"/>
                    </a:lnTo>
                    <a:lnTo>
                      <a:pt x="5196" y="17820"/>
                    </a:lnTo>
                    <a:lnTo>
                      <a:pt x="5177" y="17743"/>
                    </a:lnTo>
                    <a:lnTo>
                      <a:pt x="5152" y="17820"/>
                    </a:lnTo>
                    <a:lnTo>
                      <a:pt x="5122" y="17820"/>
                    </a:lnTo>
                    <a:lnTo>
                      <a:pt x="5108" y="18000"/>
                    </a:lnTo>
                    <a:lnTo>
                      <a:pt x="5167" y="18000"/>
                    </a:lnTo>
                    <a:lnTo>
                      <a:pt x="5182" y="17820"/>
                    </a:lnTo>
                    <a:lnTo>
                      <a:pt x="5196" y="18000"/>
                    </a:lnTo>
                    <a:lnTo>
                      <a:pt x="5315" y="18000"/>
                    </a:lnTo>
                    <a:lnTo>
                      <a:pt x="5344" y="17640"/>
                    </a:lnTo>
                    <a:lnTo>
                      <a:pt x="5367" y="17820"/>
                    </a:lnTo>
                    <a:lnTo>
                      <a:pt x="5389" y="17910"/>
                    </a:lnTo>
                    <a:lnTo>
                      <a:pt x="5389" y="17820"/>
                    </a:lnTo>
                    <a:lnTo>
                      <a:pt x="5400" y="17955"/>
                    </a:lnTo>
                    <a:lnTo>
                      <a:pt x="5411" y="18000"/>
                    </a:lnTo>
                    <a:lnTo>
                      <a:pt x="5418" y="18000"/>
                    </a:lnTo>
                    <a:lnTo>
                      <a:pt x="5404" y="18180"/>
                    </a:lnTo>
                    <a:lnTo>
                      <a:pt x="5404" y="18360"/>
                    </a:lnTo>
                    <a:lnTo>
                      <a:pt x="5419" y="18360"/>
                    </a:lnTo>
                    <a:lnTo>
                      <a:pt x="5419" y="18180"/>
                    </a:lnTo>
                    <a:lnTo>
                      <a:pt x="5448" y="18180"/>
                    </a:lnTo>
                    <a:lnTo>
                      <a:pt x="5478" y="18360"/>
                    </a:lnTo>
                    <a:lnTo>
                      <a:pt x="5507" y="18360"/>
                    </a:lnTo>
                    <a:lnTo>
                      <a:pt x="5522" y="18540"/>
                    </a:lnTo>
                    <a:lnTo>
                      <a:pt x="5522" y="18360"/>
                    </a:lnTo>
                    <a:lnTo>
                      <a:pt x="5537" y="18360"/>
                    </a:lnTo>
                    <a:lnTo>
                      <a:pt x="5567" y="18180"/>
                    </a:lnTo>
                    <a:lnTo>
                      <a:pt x="5581" y="18180"/>
                    </a:lnTo>
                    <a:lnTo>
                      <a:pt x="5552" y="18540"/>
                    </a:lnTo>
                    <a:lnTo>
                      <a:pt x="5626" y="18540"/>
                    </a:lnTo>
                    <a:lnTo>
                      <a:pt x="5734" y="18900"/>
                    </a:lnTo>
                    <a:lnTo>
                      <a:pt x="5744" y="18900"/>
                    </a:lnTo>
                    <a:lnTo>
                      <a:pt x="5759" y="18720"/>
                    </a:lnTo>
                    <a:lnTo>
                      <a:pt x="5784" y="18720"/>
                    </a:lnTo>
                    <a:lnTo>
                      <a:pt x="5838" y="18540"/>
                    </a:lnTo>
                    <a:lnTo>
                      <a:pt x="5863" y="18360"/>
                    </a:lnTo>
                    <a:lnTo>
                      <a:pt x="5937" y="18360"/>
                    </a:lnTo>
                    <a:lnTo>
                      <a:pt x="5922" y="18540"/>
                    </a:lnTo>
                    <a:lnTo>
                      <a:pt x="5863" y="18540"/>
                    </a:lnTo>
                    <a:lnTo>
                      <a:pt x="5858" y="18600"/>
                    </a:lnTo>
                    <a:lnTo>
                      <a:pt x="5877" y="18720"/>
                    </a:lnTo>
                    <a:lnTo>
                      <a:pt x="5907" y="18720"/>
                    </a:lnTo>
                    <a:lnTo>
                      <a:pt x="5907" y="18900"/>
                    </a:lnTo>
                    <a:lnTo>
                      <a:pt x="5921" y="18720"/>
                    </a:lnTo>
                    <a:lnTo>
                      <a:pt x="5953" y="18360"/>
                    </a:lnTo>
                    <a:lnTo>
                      <a:pt x="5966" y="18180"/>
                    </a:lnTo>
                    <a:lnTo>
                      <a:pt x="5877" y="18180"/>
                    </a:lnTo>
                    <a:lnTo>
                      <a:pt x="5899" y="18000"/>
                    </a:lnTo>
                    <a:lnTo>
                      <a:pt x="5920" y="17820"/>
                    </a:lnTo>
                    <a:lnTo>
                      <a:pt x="5938" y="17820"/>
                    </a:lnTo>
                    <a:lnTo>
                      <a:pt x="5951" y="17640"/>
                    </a:lnTo>
                    <a:lnTo>
                      <a:pt x="5863" y="17640"/>
                    </a:lnTo>
                    <a:lnTo>
                      <a:pt x="5848" y="17820"/>
                    </a:lnTo>
                    <a:lnTo>
                      <a:pt x="5833" y="17820"/>
                    </a:lnTo>
                    <a:lnTo>
                      <a:pt x="5803" y="18000"/>
                    </a:lnTo>
                    <a:lnTo>
                      <a:pt x="5803" y="17820"/>
                    </a:lnTo>
                    <a:lnTo>
                      <a:pt x="5818" y="17820"/>
                    </a:lnTo>
                    <a:lnTo>
                      <a:pt x="5818" y="17640"/>
                    </a:lnTo>
                    <a:lnTo>
                      <a:pt x="5833" y="17640"/>
                    </a:lnTo>
                    <a:lnTo>
                      <a:pt x="5729" y="17100"/>
                    </a:lnTo>
                    <a:lnTo>
                      <a:pt x="5721" y="17280"/>
                    </a:lnTo>
                    <a:lnTo>
                      <a:pt x="5709" y="17640"/>
                    </a:lnTo>
                    <a:lnTo>
                      <a:pt x="5611" y="17640"/>
                    </a:lnTo>
                    <a:lnTo>
                      <a:pt x="5611" y="17460"/>
                    </a:lnTo>
                    <a:lnTo>
                      <a:pt x="5626" y="17460"/>
                    </a:lnTo>
                    <a:lnTo>
                      <a:pt x="5626" y="17280"/>
                    </a:lnTo>
                    <a:lnTo>
                      <a:pt x="5663" y="17100"/>
                    </a:lnTo>
                    <a:lnTo>
                      <a:pt x="5654" y="17100"/>
                    </a:lnTo>
                    <a:lnTo>
                      <a:pt x="5620" y="16920"/>
                    </a:lnTo>
                    <a:lnTo>
                      <a:pt x="5552" y="16920"/>
                    </a:lnTo>
                    <a:lnTo>
                      <a:pt x="5552" y="16740"/>
                    </a:lnTo>
                    <a:lnTo>
                      <a:pt x="5522" y="16650"/>
                    </a:lnTo>
                    <a:lnTo>
                      <a:pt x="5522" y="17280"/>
                    </a:lnTo>
                    <a:lnTo>
                      <a:pt x="5493" y="17280"/>
                    </a:lnTo>
                    <a:lnTo>
                      <a:pt x="5478" y="17100"/>
                    </a:lnTo>
                    <a:lnTo>
                      <a:pt x="5448" y="16740"/>
                    </a:lnTo>
                    <a:lnTo>
                      <a:pt x="5470" y="16920"/>
                    </a:lnTo>
                    <a:lnTo>
                      <a:pt x="5491" y="16920"/>
                    </a:lnTo>
                    <a:lnTo>
                      <a:pt x="5508" y="17100"/>
                    </a:lnTo>
                    <a:lnTo>
                      <a:pt x="5522" y="17280"/>
                    </a:lnTo>
                    <a:lnTo>
                      <a:pt x="5522" y="16650"/>
                    </a:lnTo>
                    <a:lnTo>
                      <a:pt x="5493" y="16560"/>
                    </a:lnTo>
                    <a:lnTo>
                      <a:pt x="5537" y="16380"/>
                    </a:lnTo>
                    <a:lnTo>
                      <a:pt x="5580" y="16200"/>
                    </a:lnTo>
                    <a:lnTo>
                      <a:pt x="5600" y="16020"/>
                    </a:lnTo>
                    <a:lnTo>
                      <a:pt x="5620" y="15840"/>
                    </a:lnTo>
                    <a:lnTo>
                      <a:pt x="5655" y="15660"/>
                    </a:lnTo>
                    <a:lnTo>
                      <a:pt x="5685" y="15660"/>
                    </a:lnTo>
                    <a:lnTo>
                      <a:pt x="5685" y="15840"/>
                    </a:lnTo>
                    <a:lnTo>
                      <a:pt x="5698" y="16020"/>
                    </a:lnTo>
                    <a:lnTo>
                      <a:pt x="5731" y="16200"/>
                    </a:lnTo>
                    <a:lnTo>
                      <a:pt x="5744" y="16380"/>
                    </a:lnTo>
                    <a:lnTo>
                      <a:pt x="5747" y="16200"/>
                    </a:lnTo>
                    <a:lnTo>
                      <a:pt x="5757" y="15840"/>
                    </a:lnTo>
                    <a:lnTo>
                      <a:pt x="5759" y="15660"/>
                    </a:lnTo>
                    <a:lnTo>
                      <a:pt x="5700" y="15660"/>
                    </a:lnTo>
                    <a:lnTo>
                      <a:pt x="5720" y="15300"/>
                    </a:lnTo>
                    <a:lnTo>
                      <a:pt x="5754" y="14940"/>
                    </a:lnTo>
                    <a:lnTo>
                      <a:pt x="5774" y="14580"/>
                    </a:lnTo>
                    <a:lnTo>
                      <a:pt x="5774" y="14400"/>
                    </a:lnTo>
                    <a:lnTo>
                      <a:pt x="5789" y="14400"/>
                    </a:lnTo>
                    <a:lnTo>
                      <a:pt x="5789" y="14580"/>
                    </a:lnTo>
                    <a:lnTo>
                      <a:pt x="5803" y="14400"/>
                    </a:lnTo>
                    <a:lnTo>
                      <a:pt x="5789" y="14220"/>
                    </a:lnTo>
                    <a:lnTo>
                      <a:pt x="5848" y="14220"/>
                    </a:lnTo>
                    <a:lnTo>
                      <a:pt x="5848" y="14400"/>
                    </a:lnTo>
                    <a:lnTo>
                      <a:pt x="5840" y="14400"/>
                    </a:lnTo>
                    <a:lnTo>
                      <a:pt x="5796" y="14580"/>
                    </a:lnTo>
                    <a:lnTo>
                      <a:pt x="5774" y="14580"/>
                    </a:lnTo>
                    <a:lnTo>
                      <a:pt x="5796" y="14760"/>
                    </a:lnTo>
                    <a:lnTo>
                      <a:pt x="5840" y="14760"/>
                    </a:lnTo>
                    <a:lnTo>
                      <a:pt x="5863" y="14940"/>
                    </a:lnTo>
                    <a:lnTo>
                      <a:pt x="5887" y="14760"/>
                    </a:lnTo>
                    <a:lnTo>
                      <a:pt x="5942" y="14580"/>
                    </a:lnTo>
                    <a:lnTo>
                      <a:pt x="5966" y="14400"/>
                    </a:lnTo>
                    <a:lnTo>
                      <a:pt x="5900" y="14400"/>
                    </a:lnTo>
                    <a:lnTo>
                      <a:pt x="5877" y="14220"/>
                    </a:lnTo>
                    <a:lnTo>
                      <a:pt x="5892" y="14040"/>
                    </a:lnTo>
                    <a:lnTo>
                      <a:pt x="6026" y="14040"/>
                    </a:lnTo>
                    <a:lnTo>
                      <a:pt x="6070" y="14220"/>
                    </a:lnTo>
                    <a:lnTo>
                      <a:pt x="6070" y="14490"/>
                    </a:lnTo>
                    <a:lnTo>
                      <a:pt x="6040" y="14400"/>
                    </a:lnTo>
                    <a:lnTo>
                      <a:pt x="6017" y="14400"/>
                    </a:lnTo>
                    <a:lnTo>
                      <a:pt x="6005" y="14580"/>
                    </a:lnTo>
                    <a:lnTo>
                      <a:pt x="5996" y="14760"/>
                    </a:lnTo>
                    <a:lnTo>
                      <a:pt x="5937" y="14940"/>
                    </a:lnTo>
                    <a:lnTo>
                      <a:pt x="5907" y="14940"/>
                    </a:lnTo>
                    <a:lnTo>
                      <a:pt x="5889" y="15076"/>
                    </a:lnTo>
                    <a:lnTo>
                      <a:pt x="5883" y="15120"/>
                    </a:lnTo>
                    <a:lnTo>
                      <a:pt x="5803" y="15120"/>
                    </a:lnTo>
                    <a:lnTo>
                      <a:pt x="5818" y="15300"/>
                    </a:lnTo>
                    <a:lnTo>
                      <a:pt x="5789" y="15300"/>
                    </a:lnTo>
                    <a:lnTo>
                      <a:pt x="5774" y="15480"/>
                    </a:lnTo>
                    <a:lnTo>
                      <a:pt x="5789" y="15480"/>
                    </a:lnTo>
                    <a:lnTo>
                      <a:pt x="5789" y="15660"/>
                    </a:lnTo>
                    <a:lnTo>
                      <a:pt x="5774" y="15660"/>
                    </a:lnTo>
                    <a:lnTo>
                      <a:pt x="5805" y="15840"/>
                    </a:lnTo>
                    <a:lnTo>
                      <a:pt x="5861" y="16020"/>
                    </a:lnTo>
                    <a:lnTo>
                      <a:pt x="5892" y="16020"/>
                    </a:lnTo>
                    <a:lnTo>
                      <a:pt x="5892" y="16200"/>
                    </a:lnTo>
                    <a:lnTo>
                      <a:pt x="5907" y="16380"/>
                    </a:lnTo>
                    <a:lnTo>
                      <a:pt x="5863" y="16560"/>
                    </a:lnTo>
                    <a:lnTo>
                      <a:pt x="5966" y="16560"/>
                    </a:lnTo>
                    <a:lnTo>
                      <a:pt x="5966" y="16740"/>
                    </a:lnTo>
                    <a:lnTo>
                      <a:pt x="5913" y="16740"/>
                    </a:lnTo>
                    <a:lnTo>
                      <a:pt x="5901" y="16920"/>
                    </a:lnTo>
                    <a:lnTo>
                      <a:pt x="5892" y="17100"/>
                    </a:lnTo>
                    <a:lnTo>
                      <a:pt x="5922" y="17100"/>
                    </a:lnTo>
                    <a:lnTo>
                      <a:pt x="5951" y="16920"/>
                    </a:lnTo>
                    <a:lnTo>
                      <a:pt x="5966" y="16920"/>
                    </a:lnTo>
                    <a:lnTo>
                      <a:pt x="5989" y="17100"/>
                    </a:lnTo>
                    <a:lnTo>
                      <a:pt x="6070" y="17100"/>
                    </a:lnTo>
                    <a:lnTo>
                      <a:pt x="6011" y="17280"/>
                    </a:lnTo>
                    <a:lnTo>
                      <a:pt x="5932" y="17280"/>
                    </a:lnTo>
                    <a:lnTo>
                      <a:pt x="5907" y="17100"/>
                    </a:lnTo>
                    <a:lnTo>
                      <a:pt x="5907" y="17280"/>
                    </a:lnTo>
                    <a:lnTo>
                      <a:pt x="5922" y="17460"/>
                    </a:lnTo>
                    <a:lnTo>
                      <a:pt x="5951" y="17460"/>
                    </a:lnTo>
                    <a:lnTo>
                      <a:pt x="5951" y="17640"/>
                    </a:lnTo>
                    <a:lnTo>
                      <a:pt x="5966" y="17460"/>
                    </a:lnTo>
                    <a:lnTo>
                      <a:pt x="6011" y="17460"/>
                    </a:lnTo>
                    <a:lnTo>
                      <a:pt x="6011" y="17640"/>
                    </a:lnTo>
                    <a:lnTo>
                      <a:pt x="6026" y="17640"/>
                    </a:lnTo>
                    <a:lnTo>
                      <a:pt x="6026" y="17820"/>
                    </a:lnTo>
                    <a:lnTo>
                      <a:pt x="6011" y="17820"/>
                    </a:lnTo>
                    <a:lnTo>
                      <a:pt x="6011" y="18000"/>
                    </a:lnTo>
                    <a:lnTo>
                      <a:pt x="5996" y="18180"/>
                    </a:lnTo>
                    <a:lnTo>
                      <a:pt x="6174" y="18180"/>
                    </a:lnTo>
                    <a:lnTo>
                      <a:pt x="6174" y="18000"/>
                    </a:lnTo>
                    <a:lnTo>
                      <a:pt x="6159" y="18000"/>
                    </a:lnTo>
                    <a:lnTo>
                      <a:pt x="6174" y="17820"/>
                    </a:lnTo>
                    <a:lnTo>
                      <a:pt x="6188" y="17820"/>
                    </a:lnTo>
                    <a:lnTo>
                      <a:pt x="6188" y="18000"/>
                    </a:lnTo>
                    <a:lnTo>
                      <a:pt x="6174" y="18000"/>
                    </a:lnTo>
                    <a:lnTo>
                      <a:pt x="6203" y="18180"/>
                    </a:lnTo>
                    <a:lnTo>
                      <a:pt x="6174" y="18180"/>
                    </a:lnTo>
                    <a:lnTo>
                      <a:pt x="6188" y="18360"/>
                    </a:lnTo>
                    <a:lnTo>
                      <a:pt x="6203" y="18360"/>
                    </a:lnTo>
                    <a:lnTo>
                      <a:pt x="6218" y="18540"/>
                    </a:lnTo>
                    <a:lnTo>
                      <a:pt x="6218" y="18360"/>
                    </a:lnTo>
                    <a:lnTo>
                      <a:pt x="6233" y="18360"/>
                    </a:lnTo>
                    <a:lnTo>
                      <a:pt x="6233" y="18180"/>
                    </a:lnTo>
                    <a:lnTo>
                      <a:pt x="6307" y="18180"/>
                    </a:lnTo>
                    <a:lnTo>
                      <a:pt x="6307" y="18360"/>
                    </a:lnTo>
                    <a:lnTo>
                      <a:pt x="6351" y="18360"/>
                    </a:lnTo>
                    <a:lnTo>
                      <a:pt x="6366" y="18180"/>
                    </a:lnTo>
                    <a:lnTo>
                      <a:pt x="6396" y="18180"/>
                    </a:lnTo>
                    <a:lnTo>
                      <a:pt x="6396" y="18000"/>
                    </a:lnTo>
                    <a:lnTo>
                      <a:pt x="6410" y="18000"/>
                    </a:lnTo>
                    <a:lnTo>
                      <a:pt x="6410" y="17820"/>
                    </a:lnTo>
                    <a:lnTo>
                      <a:pt x="6433" y="18000"/>
                    </a:lnTo>
                    <a:lnTo>
                      <a:pt x="6544" y="18000"/>
                    </a:lnTo>
                    <a:lnTo>
                      <a:pt x="6549" y="18180"/>
                    </a:lnTo>
                    <a:lnTo>
                      <a:pt x="6562" y="18180"/>
                    </a:lnTo>
                    <a:lnTo>
                      <a:pt x="6581" y="18360"/>
                    </a:lnTo>
                    <a:lnTo>
                      <a:pt x="6573" y="18360"/>
                    </a:lnTo>
                    <a:lnTo>
                      <a:pt x="6558" y="18540"/>
                    </a:lnTo>
                    <a:lnTo>
                      <a:pt x="6588" y="18540"/>
                    </a:lnTo>
                    <a:lnTo>
                      <a:pt x="6588" y="18360"/>
                    </a:lnTo>
                    <a:lnTo>
                      <a:pt x="6603" y="18360"/>
                    </a:lnTo>
                    <a:lnTo>
                      <a:pt x="6603" y="18540"/>
                    </a:lnTo>
                    <a:lnTo>
                      <a:pt x="6618" y="18540"/>
                    </a:lnTo>
                    <a:lnTo>
                      <a:pt x="6618" y="18720"/>
                    </a:lnTo>
                    <a:lnTo>
                      <a:pt x="6588" y="18540"/>
                    </a:lnTo>
                    <a:lnTo>
                      <a:pt x="6410" y="18900"/>
                    </a:lnTo>
                    <a:lnTo>
                      <a:pt x="6425" y="18720"/>
                    </a:lnTo>
                    <a:lnTo>
                      <a:pt x="6396" y="18720"/>
                    </a:lnTo>
                    <a:lnTo>
                      <a:pt x="6410" y="18540"/>
                    </a:lnTo>
                    <a:lnTo>
                      <a:pt x="6366" y="18540"/>
                    </a:lnTo>
                    <a:lnTo>
                      <a:pt x="6381" y="18360"/>
                    </a:lnTo>
                    <a:lnTo>
                      <a:pt x="6351" y="18360"/>
                    </a:lnTo>
                    <a:lnTo>
                      <a:pt x="6351" y="18540"/>
                    </a:lnTo>
                    <a:lnTo>
                      <a:pt x="6307" y="18540"/>
                    </a:lnTo>
                    <a:lnTo>
                      <a:pt x="6307" y="18720"/>
                    </a:lnTo>
                    <a:lnTo>
                      <a:pt x="6336" y="19080"/>
                    </a:lnTo>
                    <a:lnTo>
                      <a:pt x="6347" y="19260"/>
                    </a:lnTo>
                    <a:lnTo>
                      <a:pt x="6370" y="19440"/>
                    </a:lnTo>
                    <a:lnTo>
                      <a:pt x="6381" y="19620"/>
                    </a:lnTo>
                    <a:lnTo>
                      <a:pt x="6414" y="19620"/>
                    </a:lnTo>
                    <a:lnTo>
                      <a:pt x="6449" y="19800"/>
                    </a:lnTo>
                    <a:lnTo>
                      <a:pt x="6618" y="19800"/>
                    </a:lnTo>
                    <a:lnTo>
                      <a:pt x="6603" y="19620"/>
                    </a:lnTo>
                    <a:lnTo>
                      <a:pt x="6647" y="19620"/>
                    </a:lnTo>
                    <a:lnTo>
                      <a:pt x="6618" y="19800"/>
                    </a:lnTo>
                    <a:lnTo>
                      <a:pt x="6721" y="19800"/>
                    </a:lnTo>
                    <a:lnTo>
                      <a:pt x="6736" y="19980"/>
                    </a:lnTo>
                    <a:lnTo>
                      <a:pt x="6795" y="19800"/>
                    </a:lnTo>
                    <a:lnTo>
                      <a:pt x="6810" y="19800"/>
                    </a:lnTo>
                    <a:lnTo>
                      <a:pt x="6810" y="19620"/>
                    </a:lnTo>
                    <a:lnTo>
                      <a:pt x="6802" y="19620"/>
                    </a:lnTo>
                    <a:lnTo>
                      <a:pt x="6779" y="19440"/>
                    </a:lnTo>
                    <a:lnTo>
                      <a:pt x="6721" y="19440"/>
                    </a:lnTo>
                    <a:lnTo>
                      <a:pt x="6721" y="19260"/>
                    </a:lnTo>
                    <a:lnTo>
                      <a:pt x="6677" y="19260"/>
                    </a:lnTo>
                    <a:lnTo>
                      <a:pt x="6707" y="19440"/>
                    </a:lnTo>
                    <a:lnTo>
                      <a:pt x="6692" y="19440"/>
                    </a:lnTo>
                    <a:lnTo>
                      <a:pt x="6677" y="19620"/>
                    </a:lnTo>
                    <a:lnTo>
                      <a:pt x="6656" y="19620"/>
                    </a:lnTo>
                    <a:lnTo>
                      <a:pt x="6668" y="19440"/>
                    </a:lnTo>
                    <a:lnTo>
                      <a:pt x="6677" y="19260"/>
                    </a:lnTo>
                    <a:lnTo>
                      <a:pt x="6645" y="19260"/>
                    </a:lnTo>
                    <a:lnTo>
                      <a:pt x="6635" y="18900"/>
                    </a:lnTo>
                    <a:lnTo>
                      <a:pt x="6632" y="18720"/>
                    </a:lnTo>
                    <a:lnTo>
                      <a:pt x="6655" y="18900"/>
                    </a:lnTo>
                    <a:lnTo>
                      <a:pt x="6721" y="18900"/>
                    </a:lnTo>
                    <a:lnTo>
                      <a:pt x="6721" y="18720"/>
                    </a:lnTo>
                    <a:lnTo>
                      <a:pt x="6766" y="18720"/>
                    </a:lnTo>
                    <a:lnTo>
                      <a:pt x="6799" y="18540"/>
                    </a:lnTo>
                    <a:lnTo>
                      <a:pt x="6832" y="18540"/>
                    </a:lnTo>
                    <a:lnTo>
                      <a:pt x="6899" y="18180"/>
                    </a:lnTo>
                    <a:lnTo>
                      <a:pt x="6870" y="18000"/>
                    </a:lnTo>
                    <a:lnTo>
                      <a:pt x="6751" y="18000"/>
                    </a:lnTo>
                    <a:lnTo>
                      <a:pt x="6781" y="17640"/>
                    </a:lnTo>
                    <a:lnTo>
                      <a:pt x="6862" y="17820"/>
                    </a:lnTo>
                    <a:lnTo>
                      <a:pt x="6943" y="17820"/>
                    </a:lnTo>
                    <a:lnTo>
                      <a:pt x="7014" y="18000"/>
                    </a:lnTo>
                    <a:lnTo>
                      <a:pt x="7062" y="18360"/>
                    </a:lnTo>
                    <a:lnTo>
                      <a:pt x="7084" y="18180"/>
                    </a:lnTo>
                    <a:lnTo>
                      <a:pt x="7122" y="18180"/>
                    </a:lnTo>
                    <a:lnTo>
                      <a:pt x="7136" y="18000"/>
                    </a:lnTo>
                    <a:lnTo>
                      <a:pt x="7149" y="18180"/>
                    </a:lnTo>
                    <a:lnTo>
                      <a:pt x="7182" y="18360"/>
                    </a:lnTo>
                    <a:lnTo>
                      <a:pt x="7195" y="18360"/>
                    </a:lnTo>
                    <a:lnTo>
                      <a:pt x="7195" y="18180"/>
                    </a:lnTo>
                    <a:lnTo>
                      <a:pt x="7238" y="18180"/>
                    </a:lnTo>
                    <a:lnTo>
                      <a:pt x="7255" y="18360"/>
                    </a:lnTo>
                    <a:lnTo>
                      <a:pt x="7328" y="18360"/>
                    </a:lnTo>
                    <a:lnTo>
                      <a:pt x="7328" y="18540"/>
                    </a:lnTo>
                    <a:lnTo>
                      <a:pt x="7358" y="18720"/>
                    </a:lnTo>
                    <a:lnTo>
                      <a:pt x="7417" y="18720"/>
                    </a:lnTo>
                    <a:lnTo>
                      <a:pt x="7432" y="18540"/>
                    </a:lnTo>
                    <a:lnTo>
                      <a:pt x="7462" y="18540"/>
                    </a:lnTo>
                    <a:lnTo>
                      <a:pt x="7462" y="18720"/>
                    </a:lnTo>
                    <a:lnTo>
                      <a:pt x="7476" y="18540"/>
                    </a:lnTo>
                    <a:lnTo>
                      <a:pt x="7506" y="18180"/>
                    </a:lnTo>
                    <a:lnTo>
                      <a:pt x="7550" y="18180"/>
                    </a:lnTo>
                    <a:lnTo>
                      <a:pt x="7639" y="18540"/>
                    </a:lnTo>
                    <a:lnTo>
                      <a:pt x="7654" y="18540"/>
                    </a:lnTo>
                    <a:lnTo>
                      <a:pt x="7639" y="18720"/>
                    </a:lnTo>
                    <a:lnTo>
                      <a:pt x="7669" y="18720"/>
                    </a:lnTo>
                    <a:lnTo>
                      <a:pt x="7654" y="18900"/>
                    </a:lnTo>
                    <a:lnTo>
                      <a:pt x="7580" y="18900"/>
                    </a:lnTo>
                    <a:lnTo>
                      <a:pt x="7565" y="19080"/>
                    </a:lnTo>
                    <a:lnTo>
                      <a:pt x="7536" y="19080"/>
                    </a:lnTo>
                    <a:lnTo>
                      <a:pt x="7550" y="19260"/>
                    </a:lnTo>
                    <a:lnTo>
                      <a:pt x="7439" y="19260"/>
                    </a:lnTo>
                    <a:lnTo>
                      <a:pt x="7395" y="19080"/>
                    </a:lnTo>
                    <a:lnTo>
                      <a:pt x="7373" y="19080"/>
                    </a:lnTo>
                    <a:lnTo>
                      <a:pt x="7373" y="19260"/>
                    </a:lnTo>
                    <a:lnTo>
                      <a:pt x="7388" y="19260"/>
                    </a:lnTo>
                    <a:lnTo>
                      <a:pt x="7388" y="19440"/>
                    </a:lnTo>
                    <a:lnTo>
                      <a:pt x="7432" y="19440"/>
                    </a:lnTo>
                    <a:lnTo>
                      <a:pt x="7432" y="19620"/>
                    </a:lnTo>
                    <a:lnTo>
                      <a:pt x="7451" y="19620"/>
                    </a:lnTo>
                    <a:lnTo>
                      <a:pt x="7486" y="19800"/>
                    </a:lnTo>
                    <a:lnTo>
                      <a:pt x="7521" y="19800"/>
                    </a:lnTo>
                    <a:lnTo>
                      <a:pt x="7506" y="19620"/>
                    </a:lnTo>
                    <a:lnTo>
                      <a:pt x="7595" y="19620"/>
                    </a:lnTo>
                    <a:lnTo>
                      <a:pt x="7595" y="19440"/>
                    </a:lnTo>
                    <a:lnTo>
                      <a:pt x="7610" y="19440"/>
                    </a:lnTo>
                    <a:lnTo>
                      <a:pt x="7610" y="19620"/>
                    </a:lnTo>
                    <a:lnTo>
                      <a:pt x="7624" y="19620"/>
                    </a:lnTo>
                    <a:lnTo>
                      <a:pt x="7639" y="19440"/>
                    </a:lnTo>
                    <a:lnTo>
                      <a:pt x="7624" y="19440"/>
                    </a:lnTo>
                    <a:lnTo>
                      <a:pt x="7610" y="19260"/>
                    </a:lnTo>
                    <a:lnTo>
                      <a:pt x="7624" y="19080"/>
                    </a:lnTo>
                    <a:lnTo>
                      <a:pt x="7654" y="19080"/>
                    </a:lnTo>
                    <a:lnTo>
                      <a:pt x="7669" y="19260"/>
                    </a:lnTo>
                    <a:lnTo>
                      <a:pt x="7698" y="19260"/>
                    </a:lnTo>
                    <a:lnTo>
                      <a:pt x="7698" y="19080"/>
                    </a:lnTo>
                    <a:lnTo>
                      <a:pt x="7728" y="19080"/>
                    </a:lnTo>
                    <a:lnTo>
                      <a:pt x="7728" y="19260"/>
                    </a:lnTo>
                    <a:lnTo>
                      <a:pt x="7772" y="19260"/>
                    </a:lnTo>
                    <a:lnTo>
                      <a:pt x="7771" y="19080"/>
                    </a:lnTo>
                    <a:lnTo>
                      <a:pt x="7766" y="19080"/>
                    </a:lnTo>
                    <a:lnTo>
                      <a:pt x="7758" y="18900"/>
                    </a:lnTo>
                    <a:lnTo>
                      <a:pt x="7743" y="18900"/>
                    </a:lnTo>
                    <a:lnTo>
                      <a:pt x="7743" y="18720"/>
                    </a:lnTo>
                    <a:lnTo>
                      <a:pt x="7772" y="18720"/>
                    </a:lnTo>
                    <a:lnTo>
                      <a:pt x="7787" y="18540"/>
                    </a:lnTo>
                    <a:lnTo>
                      <a:pt x="7802" y="18540"/>
                    </a:lnTo>
                    <a:lnTo>
                      <a:pt x="7817" y="18360"/>
                    </a:lnTo>
                    <a:lnTo>
                      <a:pt x="7906" y="18180"/>
                    </a:lnTo>
                    <a:lnTo>
                      <a:pt x="7891" y="18180"/>
                    </a:lnTo>
                    <a:lnTo>
                      <a:pt x="7876" y="18000"/>
                    </a:lnTo>
                    <a:lnTo>
                      <a:pt x="7891" y="18000"/>
                    </a:lnTo>
                    <a:lnTo>
                      <a:pt x="7906" y="18180"/>
                    </a:lnTo>
                    <a:lnTo>
                      <a:pt x="7920" y="18180"/>
                    </a:lnTo>
                    <a:lnTo>
                      <a:pt x="7935" y="18000"/>
                    </a:lnTo>
                    <a:lnTo>
                      <a:pt x="7935" y="18180"/>
                    </a:lnTo>
                    <a:lnTo>
                      <a:pt x="7968" y="18360"/>
                    </a:lnTo>
                    <a:lnTo>
                      <a:pt x="8029" y="18360"/>
                    </a:lnTo>
                    <a:lnTo>
                      <a:pt x="8054" y="18540"/>
                    </a:lnTo>
                    <a:lnTo>
                      <a:pt x="8063" y="18360"/>
                    </a:lnTo>
                    <a:lnTo>
                      <a:pt x="8075" y="18180"/>
                    </a:lnTo>
                    <a:lnTo>
                      <a:pt x="8083" y="18000"/>
                    </a:lnTo>
                    <a:lnTo>
                      <a:pt x="8024" y="18000"/>
                    </a:lnTo>
                    <a:lnTo>
                      <a:pt x="8024" y="17820"/>
                    </a:lnTo>
                    <a:lnTo>
                      <a:pt x="8009" y="17820"/>
                    </a:lnTo>
                    <a:lnTo>
                      <a:pt x="8009" y="17640"/>
                    </a:lnTo>
                    <a:lnTo>
                      <a:pt x="8048" y="17640"/>
                    </a:lnTo>
                    <a:lnTo>
                      <a:pt x="8060" y="17460"/>
                    </a:lnTo>
                    <a:lnTo>
                      <a:pt x="8069" y="17280"/>
                    </a:lnTo>
                    <a:lnTo>
                      <a:pt x="8009" y="17280"/>
                    </a:lnTo>
                    <a:lnTo>
                      <a:pt x="8009" y="17100"/>
                    </a:lnTo>
                    <a:lnTo>
                      <a:pt x="7950" y="17100"/>
                    </a:lnTo>
                    <a:lnTo>
                      <a:pt x="7950" y="17280"/>
                    </a:lnTo>
                    <a:lnTo>
                      <a:pt x="7935" y="17280"/>
                    </a:lnTo>
                    <a:lnTo>
                      <a:pt x="7950" y="17100"/>
                    </a:lnTo>
                    <a:lnTo>
                      <a:pt x="7935" y="16920"/>
                    </a:lnTo>
                    <a:lnTo>
                      <a:pt x="7920" y="16920"/>
                    </a:lnTo>
                    <a:lnTo>
                      <a:pt x="7920" y="17100"/>
                    </a:lnTo>
                    <a:lnTo>
                      <a:pt x="7913" y="17100"/>
                    </a:lnTo>
                    <a:lnTo>
                      <a:pt x="7906" y="17149"/>
                    </a:lnTo>
                    <a:lnTo>
                      <a:pt x="7906" y="17280"/>
                    </a:lnTo>
                    <a:lnTo>
                      <a:pt x="7891" y="17280"/>
                    </a:lnTo>
                    <a:lnTo>
                      <a:pt x="7891" y="17247"/>
                    </a:lnTo>
                    <a:lnTo>
                      <a:pt x="7886" y="17280"/>
                    </a:lnTo>
                    <a:lnTo>
                      <a:pt x="7861" y="17280"/>
                    </a:lnTo>
                    <a:lnTo>
                      <a:pt x="7846" y="17100"/>
                    </a:lnTo>
                    <a:lnTo>
                      <a:pt x="7802" y="17100"/>
                    </a:lnTo>
                    <a:lnTo>
                      <a:pt x="7891" y="16740"/>
                    </a:lnTo>
                    <a:lnTo>
                      <a:pt x="7876" y="16740"/>
                    </a:lnTo>
                    <a:lnTo>
                      <a:pt x="7861" y="16560"/>
                    </a:lnTo>
                    <a:lnTo>
                      <a:pt x="7876" y="16560"/>
                    </a:lnTo>
                    <a:lnTo>
                      <a:pt x="7876" y="16380"/>
                    </a:lnTo>
                    <a:lnTo>
                      <a:pt x="7891" y="16380"/>
                    </a:lnTo>
                    <a:lnTo>
                      <a:pt x="7876" y="16560"/>
                    </a:lnTo>
                    <a:lnTo>
                      <a:pt x="7891" y="16560"/>
                    </a:lnTo>
                    <a:lnTo>
                      <a:pt x="7906" y="16740"/>
                    </a:lnTo>
                    <a:lnTo>
                      <a:pt x="7920" y="16740"/>
                    </a:lnTo>
                    <a:lnTo>
                      <a:pt x="7920" y="16560"/>
                    </a:lnTo>
                    <a:lnTo>
                      <a:pt x="7965" y="16560"/>
                    </a:lnTo>
                    <a:lnTo>
                      <a:pt x="7965" y="16740"/>
                    </a:lnTo>
                    <a:lnTo>
                      <a:pt x="7995" y="16740"/>
                    </a:lnTo>
                    <a:lnTo>
                      <a:pt x="7980" y="16560"/>
                    </a:lnTo>
                    <a:lnTo>
                      <a:pt x="7995" y="16560"/>
                    </a:lnTo>
                    <a:lnTo>
                      <a:pt x="8024" y="16380"/>
                    </a:lnTo>
                    <a:lnTo>
                      <a:pt x="8039" y="16560"/>
                    </a:lnTo>
                    <a:lnTo>
                      <a:pt x="8069" y="16560"/>
                    </a:lnTo>
                    <a:lnTo>
                      <a:pt x="8069" y="16380"/>
                    </a:lnTo>
                    <a:lnTo>
                      <a:pt x="8054" y="16380"/>
                    </a:lnTo>
                    <a:lnTo>
                      <a:pt x="8054" y="16200"/>
                    </a:lnTo>
                    <a:lnTo>
                      <a:pt x="8024" y="16200"/>
                    </a:lnTo>
                    <a:lnTo>
                      <a:pt x="8024" y="16020"/>
                    </a:lnTo>
                    <a:lnTo>
                      <a:pt x="8054" y="16020"/>
                    </a:lnTo>
                    <a:lnTo>
                      <a:pt x="8054" y="16200"/>
                    </a:lnTo>
                    <a:lnTo>
                      <a:pt x="8098" y="16200"/>
                    </a:lnTo>
                    <a:lnTo>
                      <a:pt x="8069" y="16020"/>
                    </a:lnTo>
                    <a:lnTo>
                      <a:pt x="8069" y="15840"/>
                    </a:lnTo>
                    <a:lnTo>
                      <a:pt x="8054" y="15660"/>
                    </a:lnTo>
                    <a:lnTo>
                      <a:pt x="8039" y="15660"/>
                    </a:lnTo>
                    <a:lnTo>
                      <a:pt x="8024" y="15480"/>
                    </a:lnTo>
                    <a:lnTo>
                      <a:pt x="8024" y="15660"/>
                    </a:lnTo>
                    <a:lnTo>
                      <a:pt x="7950" y="15660"/>
                    </a:lnTo>
                    <a:lnTo>
                      <a:pt x="7950" y="15300"/>
                    </a:lnTo>
                    <a:lnTo>
                      <a:pt x="7980" y="15300"/>
                    </a:lnTo>
                    <a:lnTo>
                      <a:pt x="7950" y="15120"/>
                    </a:lnTo>
                    <a:lnTo>
                      <a:pt x="7935" y="15030"/>
                    </a:lnTo>
                    <a:lnTo>
                      <a:pt x="7935" y="15840"/>
                    </a:lnTo>
                    <a:lnTo>
                      <a:pt x="7920" y="15840"/>
                    </a:lnTo>
                    <a:lnTo>
                      <a:pt x="7920" y="16020"/>
                    </a:lnTo>
                    <a:lnTo>
                      <a:pt x="7876" y="15840"/>
                    </a:lnTo>
                    <a:lnTo>
                      <a:pt x="7891" y="15840"/>
                    </a:lnTo>
                    <a:lnTo>
                      <a:pt x="7920" y="15660"/>
                    </a:lnTo>
                    <a:lnTo>
                      <a:pt x="7935" y="15660"/>
                    </a:lnTo>
                    <a:lnTo>
                      <a:pt x="7935" y="15030"/>
                    </a:lnTo>
                    <a:lnTo>
                      <a:pt x="7920" y="14940"/>
                    </a:lnTo>
                    <a:lnTo>
                      <a:pt x="7861" y="14940"/>
                    </a:lnTo>
                    <a:lnTo>
                      <a:pt x="7861" y="15660"/>
                    </a:lnTo>
                    <a:lnTo>
                      <a:pt x="7817" y="15660"/>
                    </a:lnTo>
                    <a:lnTo>
                      <a:pt x="7806" y="15840"/>
                    </a:lnTo>
                    <a:lnTo>
                      <a:pt x="7793" y="15840"/>
                    </a:lnTo>
                    <a:lnTo>
                      <a:pt x="7777" y="16020"/>
                    </a:lnTo>
                    <a:lnTo>
                      <a:pt x="7758" y="16020"/>
                    </a:lnTo>
                    <a:lnTo>
                      <a:pt x="7713" y="15660"/>
                    </a:lnTo>
                    <a:lnTo>
                      <a:pt x="7713" y="15480"/>
                    </a:lnTo>
                    <a:lnTo>
                      <a:pt x="7684" y="15480"/>
                    </a:lnTo>
                    <a:lnTo>
                      <a:pt x="7669" y="15660"/>
                    </a:lnTo>
                    <a:lnTo>
                      <a:pt x="7654" y="15480"/>
                    </a:lnTo>
                    <a:lnTo>
                      <a:pt x="7626" y="15480"/>
                    </a:lnTo>
                    <a:lnTo>
                      <a:pt x="7624" y="15472"/>
                    </a:lnTo>
                    <a:lnTo>
                      <a:pt x="7624" y="16380"/>
                    </a:lnTo>
                    <a:lnTo>
                      <a:pt x="7593" y="16560"/>
                    </a:lnTo>
                    <a:lnTo>
                      <a:pt x="7506" y="16560"/>
                    </a:lnTo>
                    <a:lnTo>
                      <a:pt x="7521" y="16380"/>
                    </a:lnTo>
                    <a:lnTo>
                      <a:pt x="7491" y="16380"/>
                    </a:lnTo>
                    <a:lnTo>
                      <a:pt x="7491" y="16740"/>
                    </a:lnTo>
                    <a:lnTo>
                      <a:pt x="7424" y="16920"/>
                    </a:lnTo>
                    <a:lnTo>
                      <a:pt x="7356" y="17280"/>
                    </a:lnTo>
                    <a:lnTo>
                      <a:pt x="7285" y="17460"/>
                    </a:lnTo>
                    <a:lnTo>
                      <a:pt x="7210" y="17640"/>
                    </a:lnTo>
                    <a:lnTo>
                      <a:pt x="7277" y="17460"/>
                    </a:lnTo>
                    <a:lnTo>
                      <a:pt x="7345" y="17280"/>
                    </a:lnTo>
                    <a:lnTo>
                      <a:pt x="7416" y="16920"/>
                    </a:lnTo>
                    <a:lnTo>
                      <a:pt x="7491" y="16740"/>
                    </a:lnTo>
                    <a:lnTo>
                      <a:pt x="7476" y="16740"/>
                    </a:lnTo>
                    <a:lnTo>
                      <a:pt x="7476" y="16560"/>
                    </a:lnTo>
                    <a:lnTo>
                      <a:pt x="7491" y="16560"/>
                    </a:lnTo>
                    <a:lnTo>
                      <a:pt x="7491" y="16380"/>
                    </a:lnTo>
                    <a:lnTo>
                      <a:pt x="7476" y="16200"/>
                    </a:lnTo>
                    <a:lnTo>
                      <a:pt x="7432" y="16200"/>
                    </a:lnTo>
                    <a:lnTo>
                      <a:pt x="7432" y="16020"/>
                    </a:lnTo>
                    <a:lnTo>
                      <a:pt x="7469" y="16020"/>
                    </a:lnTo>
                    <a:lnTo>
                      <a:pt x="7513" y="16200"/>
                    </a:lnTo>
                    <a:lnTo>
                      <a:pt x="7536" y="16200"/>
                    </a:lnTo>
                    <a:lnTo>
                      <a:pt x="7521" y="16380"/>
                    </a:lnTo>
                    <a:lnTo>
                      <a:pt x="7536" y="16380"/>
                    </a:lnTo>
                    <a:lnTo>
                      <a:pt x="7550" y="16200"/>
                    </a:lnTo>
                    <a:lnTo>
                      <a:pt x="7580" y="16200"/>
                    </a:lnTo>
                    <a:lnTo>
                      <a:pt x="7624" y="16380"/>
                    </a:lnTo>
                    <a:lnTo>
                      <a:pt x="7624" y="15472"/>
                    </a:lnTo>
                    <a:lnTo>
                      <a:pt x="7593" y="15300"/>
                    </a:lnTo>
                    <a:lnTo>
                      <a:pt x="7580" y="15120"/>
                    </a:lnTo>
                    <a:lnTo>
                      <a:pt x="7715" y="15120"/>
                    </a:lnTo>
                    <a:lnTo>
                      <a:pt x="7732" y="15300"/>
                    </a:lnTo>
                    <a:lnTo>
                      <a:pt x="7728" y="15480"/>
                    </a:lnTo>
                    <a:lnTo>
                      <a:pt x="7713" y="15480"/>
                    </a:lnTo>
                    <a:lnTo>
                      <a:pt x="7736" y="15660"/>
                    </a:lnTo>
                    <a:lnTo>
                      <a:pt x="7802" y="15660"/>
                    </a:lnTo>
                    <a:lnTo>
                      <a:pt x="7802" y="15480"/>
                    </a:lnTo>
                    <a:lnTo>
                      <a:pt x="7846" y="15480"/>
                    </a:lnTo>
                    <a:lnTo>
                      <a:pt x="7861" y="15660"/>
                    </a:lnTo>
                    <a:lnTo>
                      <a:pt x="7861" y="14940"/>
                    </a:lnTo>
                    <a:lnTo>
                      <a:pt x="7832" y="14940"/>
                    </a:lnTo>
                    <a:lnTo>
                      <a:pt x="7817" y="15120"/>
                    </a:lnTo>
                    <a:lnTo>
                      <a:pt x="7787" y="15120"/>
                    </a:lnTo>
                    <a:lnTo>
                      <a:pt x="7787" y="15180"/>
                    </a:lnTo>
                    <a:lnTo>
                      <a:pt x="7780" y="15120"/>
                    </a:lnTo>
                    <a:lnTo>
                      <a:pt x="7735" y="14940"/>
                    </a:lnTo>
                    <a:lnTo>
                      <a:pt x="7780" y="14940"/>
                    </a:lnTo>
                    <a:lnTo>
                      <a:pt x="7802" y="15120"/>
                    </a:lnTo>
                    <a:lnTo>
                      <a:pt x="7802" y="14940"/>
                    </a:lnTo>
                    <a:lnTo>
                      <a:pt x="7817" y="14940"/>
                    </a:lnTo>
                    <a:lnTo>
                      <a:pt x="7803" y="14760"/>
                    </a:lnTo>
                    <a:lnTo>
                      <a:pt x="7785" y="14760"/>
                    </a:lnTo>
                    <a:lnTo>
                      <a:pt x="7765" y="14580"/>
                    </a:lnTo>
                    <a:lnTo>
                      <a:pt x="7743" y="14400"/>
                    </a:lnTo>
                    <a:lnTo>
                      <a:pt x="7713" y="14580"/>
                    </a:lnTo>
                    <a:lnTo>
                      <a:pt x="7684" y="14580"/>
                    </a:lnTo>
                    <a:lnTo>
                      <a:pt x="7684" y="14760"/>
                    </a:lnTo>
                    <a:lnTo>
                      <a:pt x="7654" y="14760"/>
                    </a:lnTo>
                    <a:lnTo>
                      <a:pt x="7654" y="14580"/>
                    </a:lnTo>
                    <a:lnTo>
                      <a:pt x="7621" y="14760"/>
                    </a:lnTo>
                    <a:lnTo>
                      <a:pt x="7554" y="14940"/>
                    </a:lnTo>
                    <a:lnTo>
                      <a:pt x="7521" y="14940"/>
                    </a:lnTo>
                    <a:lnTo>
                      <a:pt x="7491" y="15300"/>
                    </a:lnTo>
                    <a:lnTo>
                      <a:pt x="7417" y="15300"/>
                    </a:lnTo>
                    <a:lnTo>
                      <a:pt x="7417" y="16200"/>
                    </a:lnTo>
                    <a:lnTo>
                      <a:pt x="7328" y="16200"/>
                    </a:lnTo>
                    <a:lnTo>
                      <a:pt x="7343" y="16020"/>
                    </a:lnTo>
                    <a:lnTo>
                      <a:pt x="7328" y="16020"/>
                    </a:lnTo>
                    <a:lnTo>
                      <a:pt x="7314" y="16200"/>
                    </a:lnTo>
                    <a:lnTo>
                      <a:pt x="7302" y="16020"/>
                    </a:lnTo>
                    <a:lnTo>
                      <a:pt x="7291" y="16020"/>
                    </a:lnTo>
                    <a:lnTo>
                      <a:pt x="7269" y="15660"/>
                    </a:lnTo>
                    <a:lnTo>
                      <a:pt x="7388" y="15840"/>
                    </a:lnTo>
                    <a:lnTo>
                      <a:pt x="7402" y="16020"/>
                    </a:lnTo>
                    <a:lnTo>
                      <a:pt x="7417" y="16020"/>
                    </a:lnTo>
                    <a:lnTo>
                      <a:pt x="7417" y="15300"/>
                    </a:lnTo>
                    <a:lnTo>
                      <a:pt x="7388" y="15300"/>
                    </a:lnTo>
                    <a:lnTo>
                      <a:pt x="7396" y="15120"/>
                    </a:lnTo>
                    <a:lnTo>
                      <a:pt x="7408" y="14940"/>
                    </a:lnTo>
                    <a:lnTo>
                      <a:pt x="7417" y="14760"/>
                    </a:lnTo>
                    <a:lnTo>
                      <a:pt x="7373" y="14760"/>
                    </a:lnTo>
                    <a:lnTo>
                      <a:pt x="7359" y="14940"/>
                    </a:lnTo>
                    <a:lnTo>
                      <a:pt x="7327" y="15120"/>
                    </a:lnTo>
                    <a:lnTo>
                      <a:pt x="7314" y="15120"/>
                    </a:lnTo>
                    <a:lnTo>
                      <a:pt x="7311" y="14940"/>
                    </a:lnTo>
                    <a:lnTo>
                      <a:pt x="7301" y="14760"/>
                    </a:lnTo>
                    <a:lnTo>
                      <a:pt x="7299" y="14580"/>
                    </a:lnTo>
                    <a:lnTo>
                      <a:pt x="7314" y="14580"/>
                    </a:lnTo>
                    <a:lnTo>
                      <a:pt x="7343" y="14760"/>
                    </a:lnTo>
                    <a:lnTo>
                      <a:pt x="7358" y="14760"/>
                    </a:lnTo>
                    <a:lnTo>
                      <a:pt x="7347" y="14580"/>
                    </a:lnTo>
                    <a:lnTo>
                      <a:pt x="7325" y="14400"/>
                    </a:lnTo>
                    <a:lnTo>
                      <a:pt x="7314" y="14220"/>
                    </a:lnTo>
                    <a:lnTo>
                      <a:pt x="7306" y="14220"/>
                    </a:lnTo>
                    <a:lnTo>
                      <a:pt x="7284" y="14040"/>
                    </a:lnTo>
                    <a:lnTo>
                      <a:pt x="7254" y="14040"/>
                    </a:lnTo>
                    <a:lnTo>
                      <a:pt x="7269" y="14220"/>
                    </a:lnTo>
                    <a:lnTo>
                      <a:pt x="7260" y="14400"/>
                    </a:lnTo>
                    <a:lnTo>
                      <a:pt x="7248" y="14580"/>
                    </a:lnTo>
                    <a:lnTo>
                      <a:pt x="7195" y="14580"/>
                    </a:lnTo>
                    <a:lnTo>
                      <a:pt x="7195" y="17460"/>
                    </a:lnTo>
                    <a:lnTo>
                      <a:pt x="7165" y="17280"/>
                    </a:lnTo>
                    <a:lnTo>
                      <a:pt x="7195" y="17280"/>
                    </a:lnTo>
                    <a:lnTo>
                      <a:pt x="7195" y="14580"/>
                    </a:lnTo>
                    <a:lnTo>
                      <a:pt x="7175" y="14580"/>
                    </a:lnTo>
                    <a:lnTo>
                      <a:pt x="7146" y="14400"/>
                    </a:lnTo>
                    <a:lnTo>
                      <a:pt x="7091" y="14400"/>
                    </a:lnTo>
                    <a:lnTo>
                      <a:pt x="7091" y="15480"/>
                    </a:lnTo>
                    <a:lnTo>
                      <a:pt x="7055" y="15660"/>
                    </a:lnTo>
                    <a:lnTo>
                      <a:pt x="7030" y="15840"/>
                    </a:lnTo>
                    <a:lnTo>
                      <a:pt x="7003" y="15840"/>
                    </a:lnTo>
                    <a:lnTo>
                      <a:pt x="7003" y="16020"/>
                    </a:lnTo>
                    <a:lnTo>
                      <a:pt x="6988" y="16020"/>
                    </a:lnTo>
                    <a:lnTo>
                      <a:pt x="6979" y="16200"/>
                    </a:lnTo>
                    <a:lnTo>
                      <a:pt x="6967" y="16380"/>
                    </a:lnTo>
                    <a:lnTo>
                      <a:pt x="6929" y="16380"/>
                    </a:lnTo>
                    <a:lnTo>
                      <a:pt x="6929" y="16200"/>
                    </a:lnTo>
                    <a:lnTo>
                      <a:pt x="6914" y="16200"/>
                    </a:lnTo>
                    <a:lnTo>
                      <a:pt x="6914" y="16380"/>
                    </a:lnTo>
                    <a:lnTo>
                      <a:pt x="6899" y="16380"/>
                    </a:lnTo>
                    <a:lnTo>
                      <a:pt x="6884" y="16200"/>
                    </a:lnTo>
                    <a:lnTo>
                      <a:pt x="6884" y="16380"/>
                    </a:lnTo>
                    <a:lnTo>
                      <a:pt x="6869" y="16560"/>
                    </a:lnTo>
                    <a:lnTo>
                      <a:pt x="6758" y="16560"/>
                    </a:lnTo>
                    <a:lnTo>
                      <a:pt x="6751" y="16530"/>
                    </a:lnTo>
                    <a:lnTo>
                      <a:pt x="6751" y="16740"/>
                    </a:lnTo>
                    <a:lnTo>
                      <a:pt x="6692" y="16740"/>
                    </a:lnTo>
                    <a:lnTo>
                      <a:pt x="6721" y="16920"/>
                    </a:lnTo>
                    <a:lnTo>
                      <a:pt x="6736" y="16920"/>
                    </a:lnTo>
                    <a:lnTo>
                      <a:pt x="6721" y="17100"/>
                    </a:lnTo>
                    <a:lnTo>
                      <a:pt x="6688" y="16920"/>
                    </a:lnTo>
                    <a:lnTo>
                      <a:pt x="6621" y="16920"/>
                    </a:lnTo>
                    <a:lnTo>
                      <a:pt x="6588" y="16740"/>
                    </a:lnTo>
                    <a:lnTo>
                      <a:pt x="6632" y="16740"/>
                    </a:lnTo>
                    <a:lnTo>
                      <a:pt x="6618" y="16560"/>
                    </a:lnTo>
                    <a:lnTo>
                      <a:pt x="6662" y="16560"/>
                    </a:lnTo>
                    <a:lnTo>
                      <a:pt x="6662" y="16740"/>
                    </a:lnTo>
                    <a:lnTo>
                      <a:pt x="6692" y="16740"/>
                    </a:lnTo>
                    <a:lnTo>
                      <a:pt x="6692" y="16560"/>
                    </a:lnTo>
                    <a:lnTo>
                      <a:pt x="6751" y="16560"/>
                    </a:lnTo>
                    <a:lnTo>
                      <a:pt x="6751" y="16530"/>
                    </a:lnTo>
                    <a:lnTo>
                      <a:pt x="6714" y="16380"/>
                    </a:lnTo>
                    <a:lnTo>
                      <a:pt x="6692" y="16380"/>
                    </a:lnTo>
                    <a:lnTo>
                      <a:pt x="6677" y="16200"/>
                    </a:lnTo>
                    <a:lnTo>
                      <a:pt x="6662" y="16200"/>
                    </a:lnTo>
                    <a:lnTo>
                      <a:pt x="6632" y="16020"/>
                    </a:lnTo>
                    <a:lnTo>
                      <a:pt x="6692" y="15840"/>
                    </a:lnTo>
                    <a:lnTo>
                      <a:pt x="6677" y="15840"/>
                    </a:lnTo>
                    <a:lnTo>
                      <a:pt x="6647" y="15660"/>
                    </a:lnTo>
                    <a:lnTo>
                      <a:pt x="6707" y="15660"/>
                    </a:lnTo>
                    <a:lnTo>
                      <a:pt x="6692" y="15840"/>
                    </a:lnTo>
                    <a:lnTo>
                      <a:pt x="6721" y="15840"/>
                    </a:lnTo>
                    <a:lnTo>
                      <a:pt x="6721" y="15660"/>
                    </a:lnTo>
                    <a:lnTo>
                      <a:pt x="6720" y="15660"/>
                    </a:lnTo>
                    <a:lnTo>
                      <a:pt x="6751" y="15480"/>
                    </a:lnTo>
                    <a:lnTo>
                      <a:pt x="6766" y="15300"/>
                    </a:lnTo>
                    <a:lnTo>
                      <a:pt x="6751" y="15300"/>
                    </a:lnTo>
                    <a:lnTo>
                      <a:pt x="6751" y="15120"/>
                    </a:lnTo>
                    <a:lnTo>
                      <a:pt x="6781" y="15120"/>
                    </a:lnTo>
                    <a:lnTo>
                      <a:pt x="6781" y="15300"/>
                    </a:lnTo>
                    <a:lnTo>
                      <a:pt x="6795" y="15300"/>
                    </a:lnTo>
                    <a:lnTo>
                      <a:pt x="6880" y="14955"/>
                    </a:lnTo>
                    <a:lnTo>
                      <a:pt x="7003" y="15120"/>
                    </a:lnTo>
                    <a:lnTo>
                      <a:pt x="7025" y="15300"/>
                    </a:lnTo>
                    <a:lnTo>
                      <a:pt x="7069" y="15300"/>
                    </a:lnTo>
                    <a:lnTo>
                      <a:pt x="7091" y="15480"/>
                    </a:lnTo>
                    <a:lnTo>
                      <a:pt x="7091" y="14400"/>
                    </a:lnTo>
                    <a:lnTo>
                      <a:pt x="7054" y="14400"/>
                    </a:lnTo>
                    <a:lnTo>
                      <a:pt x="7032" y="14220"/>
                    </a:lnTo>
                    <a:lnTo>
                      <a:pt x="7062" y="14220"/>
                    </a:lnTo>
                    <a:lnTo>
                      <a:pt x="7077" y="14040"/>
                    </a:lnTo>
                    <a:lnTo>
                      <a:pt x="7125" y="14040"/>
                    </a:lnTo>
                    <a:lnTo>
                      <a:pt x="7156" y="13860"/>
                    </a:lnTo>
                    <a:lnTo>
                      <a:pt x="7185" y="13860"/>
                    </a:lnTo>
                    <a:lnTo>
                      <a:pt x="7210" y="13680"/>
                    </a:lnTo>
                    <a:lnTo>
                      <a:pt x="7219" y="13860"/>
                    </a:lnTo>
                    <a:lnTo>
                      <a:pt x="7231" y="14040"/>
                    </a:lnTo>
                    <a:lnTo>
                      <a:pt x="7254" y="14040"/>
                    </a:lnTo>
                    <a:lnTo>
                      <a:pt x="7269" y="13860"/>
                    </a:lnTo>
                    <a:lnTo>
                      <a:pt x="7314" y="13860"/>
                    </a:lnTo>
                    <a:lnTo>
                      <a:pt x="7328" y="13680"/>
                    </a:lnTo>
                    <a:lnTo>
                      <a:pt x="7402" y="13680"/>
                    </a:lnTo>
                    <a:lnTo>
                      <a:pt x="7417" y="13860"/>
                    </a:lnTo>
                    <a:lnTo>
                      <a:pt x="7432" y="13860"/>
                    </a:lnTo>
                    <a:lnTo>
                      <a:pt x="7417" y="14040"/>
                    </a:lnTo>
                    <a:lnTo>
                      <a:pt x="7417" y="14220"/>
                    </a:lnTo>
                    <a:lnTo>
                      <a:pt x="7432" y="14220"/>
                    </a:lnTo>
                    <a:lnTo>
                      <a:pt x="7432" y="14400"/>
                    </a:lnTo>
                    <a:lnTo>
                      <a:pt x="7462" y="14400"/>
                    </a:lnTo>
                    <a:lnTo>
                      <a:pt x="7462" y="14580"/>
                    </a:lnTo>
                    <a:lnTo>
                      <a:pt x="7476" y="14580"/>
                    </a:lnTo>
                    <a:lnTo>
                      <a:pt x="7476" y="14760"/>
                    </a:lnTo>
                    <a:lnTo>
                      <a:pt x="7515" y="14760"/>
                    </a:lnTo>
                    <a:lnTo>
                      <a:pt x="7527" y="14580"/>
                    </a:lnTo>
                    <a:lnTo>
                      <a:pt x="7536" y="14400"/>
                    </a:lnTo>
                    <a:lnTo>
                      <a:pt x="7534" y="14220"/>
                    </a:lnTo>
                    <a:lnTo>
                      <a:pt x="7529" y="14040"/>
                    </a:lnTo>
                    <a:lnTo>
                      <a:pt x="7506" y="14040"/>
                    </a:lnTo>
                    <a:lnTo>
                      <a:pt x="7491" y="13860"/>
                    </a:lnTo>
                    <a:lnTo>
                      <a:pt x="7536" y="13860"/>
                    </a:lnTo>
                    <a:lnTo>
                      <a:pt x="7536" y="14040"/>
                    </a:lnTo>
                    <a:lnTo>
                      <a:pt x="7595" y="14040"/>
                    </a:lnTo>
                    <a:lnTo>
                      <a:pt x="7610" y="13860"/>
                    </a:lnTo>
                    <a:lnTo>
                      <a:pt x="7595" y="13860"/>
                    </a:lnTo>
                    <a:lnTo>
                      <a:pt x="7595" y="13680"/>
                    </a:lnTo>
                    <a:lnTo>
                      <a:pt x="7580" y="13860"/>
                    </a:lnTo>
                    <a:lnTo>
                      <a:pt x="7550" y="13860"/>
                    </a:lnTo>
                    <a:lnTo>
                      <a:pt x="7565" y="13680"/>
                    </a:lnTo>
                    <a:lnTo>
                      <a:pt x="7565" y="13500"/>
                    </a:lnTo>
                    <a:lnTo>
                      <a:pt x="7580" y="13500"/>
                    </a:lnTo>
                    <a:lnTo>
                      <a:pt x="7595" y="13680"/>
                    </a:lnTo>
                    <a:lnTo>
                      <a:pt x="7624" y="13680"/>
                    </a:lnTo>
                    <a:lnTo>
                      <a:pt x="7624" y="13860"/>
                    </a:lnTo>
                    <a:lnTo>
                      <a:pt x="7639" y="13860"/>
                    </a:lnTo>
                    <a:lnTo>
                      <a:pt x="7639" y="14040"/>
                    </a:lnTo>
                    <a:lnTo>
                      <a:pt x="7595" y="14040"/>
                    </a:lnTo>
                    <a:lnTo>
                      <a:pt x="7583" y="14220"/>
                    </a:lnTo>
                    <a:lnTo>
                      <a:pt x="7571" y="14220"/>
                    </a:lnTo>
                    <a:lnTo>
                      <a:pt x="7555" y="14400"/>
                    </a:lnTo>
                    <a:lnTo>
                      <a:pt x="7536" y="14400"/>
                    </a:lnTo>
                    <a:lnTo>
                      <a:pt x="7558" y="14580"/>
                    </a:lnTo>
                    <a:lnTo>
                      <a:pt x="7624" y="14580"/>
                    </a:lnTo>
                    <a:lnTo>
                      <a:pt x="7654" y="14220"/>
                    </a:lnTo>
                    <a:lnTo>
                      <a:pt x="7772" y="14220"/>
                    </a:lnTo>
                    <a:lnTo>
                      <a:pt x="7772" y="14040"/>
                    </a:lnTo>
                    <a:lnTo>
                      <a:pt x="7758" y="14040"/>
                    </a:lnTo>
                    <a:lnTo>
                      <a:pt x="7733" y="13860"/>
                    </a:lnTo>
                    <a:lnTo>
                      <a:pt x="7772" y="13860"/>
                    </a:lnTo>
                    <a:lnTo>
                      <a:pt x="7772" y="14040"/>
                    </a:lnTo>
                    <a:lnTo>
                      <a:pt x="7802" y="14040"/>
                    </a:lnTo>
                    <a:lnTo>
                      <a:pt x="7817" y="13860"/>
                    </a:lnTo>
                    <a:lnTo>
                      <a:pt x="7832" y="14040"/>
                    </a:lnTo>
                    <a:lnTo>
                      <a:pt x="7845" y="13860"/>
                    </a:lnTo>
                    <a:lnTo>
                      <a:pt x="7877" y="13680"/>
                    </a:lnTo>
                    <a:lnTo>
                      <a:pt x="7945" y="13680"/>
                    </a:lnTo>
                    <a:lnTo>
                      <a:pt x="8000" y="13500"/>
                    </a:lnTo>
                    <a:lnTo>
                      <a:pt x="8024" y="13500"/>
                    </a:lnTo>
                    <a:lnTo>
                      <a:pt x="8049" y="13680"/>
                    </a:lnTo>
                    <a:lnTo>
                      <a:pt x="8128" y="13680"/>
                    </a:lnTo>
                    <a:lnTo>
                      <a:pt x="8161" y="13500"/>
                    </a:lnTo>
                    <a:lnTo>
                      <a:pt x="8193" y="13320"/>
                    </a:lnTo>
                    <a:lnTo>
                      <a:pt x="8221" y="13140"/>
                    </a:lnTo>
                    <a:lnTo>
                      <a:pt x="8246" y="12960"/>
                    </a:lnTo>
                    <a:lnTo>
                      <a:pt x="8242" y="13140"/>
                    </a:lnTo>
                    <a:lnTo>
                      <a:pt x="8211" y="13320"/>
                    </a:lnTo>
                    <a:lnTo>
                      <a:pt x="8194" y="13500"/>
                    </a:lnTo>
                    <a:lnTo>
                      <a:pt x="8231" y="13680"/>
                    </a:lnTo>
                    <a:lnTo>
                      <a:pt x="8246" y="13500"/>
                    </a:lnTo>
                    <a:lnTo>
                      <a:pt x="8261" y="13500"/>
                    </a:lnTo>
                    <a:lnTo>
                      <a:pt x="8276" y="13320"/>
                    </a:lnTo>
                    <a:lnTo>
                      <a:pt x="8291" y="13320"/>
                    </a:lnTo>
                    <a:lnTo>
                      <a:pt x="8291" y="13500"/>
                    </a:lnTo>
                    <a:lnTo>
                      <a:pt x="8305" y="13500"/>
                    </a:lnTo>
                    <a:lnTo>
                      <a:pt x="8365" y="13680"/>
                    </a:lnTo>
                    <a:lnTo>
                      <a:pt x="8365" y="13500"/>
                    </a:lnTo>
                    <a:lnTo>
                      <a:pt x="8379" y="13500"/>
                    </a:lnTo>
                    <a:lnTo>
                      <a:pt x="8407" y="13320"/>
                    </a:lnTo>
                    <a:lnTo>
                      <a:pt x="8498" y="13320"/>
                    </a:lnTo>
                    <a:lnTo>
                      <a:pt x="8498" y="13500"/>
                    </a:lnTo>
                    <a:lnTo>
                      <a:pt x="8542" y="13500"/>
                    </a:lnTo>
                    <a:lnTo>
                      <a:pt x="8513" y="13320"/>
                    </a:lnTo>
                    <a:lnTo>
                      <a:pt x="8542" y="13320"/>
                    </a:lnTo>
                    <a:lnTo>
                      <a:pt x="8518" y="13140"/>
                    </a:lnTo>
                    <a:lnTo>
                      <a:pt x="8513" y="13110"/>
                    </a:lnTo>
                    <a:lnTo>
                      <a:pt x="8524" y="13140"/>
                    </a:lnTo>
                    <a:lnTo>
                      <a:pt x="8557" y="13140"/>
                    </a:lnTo>
                    <a:lnTo>
                      <a:pt x="8557" y="13320"/>
                    </a:lnTo>
                    <a:lnTo>
                      <a:pt x="8542" y="13320"/>
                    </a:lnTo>
                    <a:lnTo>
                      <a:pt x="8542" y="13500"/>
                    </a:lnTo>
                    <a:lnTo>
                      <a:pt x="8557" y="13500"/>
                    </a:lnTo>
                    <a:lnTo>
                      <a:pt x="8577" y="13680"/>
                    </a:lnTo>
                    <a:lnTo>
                      <a:pt x="8611" y="13860"/>
                    </a:lnTo>
                    <a:lnTo>
                      <a:pt x="8631" y="14040"/>
                    </a:lnTo>
                    <a:lnTo>
                      <a:pt x="8661" y="14040"/>
                    </a:lnTo>
                    <a:lnTo>
                      <a:pt x="8676" y="14220"/>
                    </a:lnTo>
                    <a:lnTo>
                      <a:pt x="8705" y="14220"/>
                    </a:lnTo>
                    <a:lnTo>
                      <a:pt x="8705" y="14400"/>
                    </a:lnTo>
                    <a:lnTo>
                      <a:pt x="8661" y="14400"/>
                    </a:lnTo>
                    <a:lnTo>
                      <a:pt x="8661" y="14220"/>
                    </a:lnTo>
                    <a:lnTo>
                      <a:pt x="8619" y="14220"/>
                    </a:lnTo>
                    <a:lnTo>
                      <a:pt x="8540" y="14040"/>
                    </a:lnTo>
                    <a:lnTo>
                      <a:pt x="8498" y="14040"/>
                    </a:lnTo>
                    <a:lnTo>
                      <a:pt x="8453" y="14580"/>
                    </a:lnTo>
                    <a:lnTo>
                      <a:pt x="8431" y="14400"/>
                    </a:lnTo>
                    <a:lnTo>
                      <a:pt x="8424" y="14400"/>
                    </a:lnTo>
                    <a:lnTo>
                      <a:pt x="8424" y="15840"/>
                    </a:lnTo>
                    <a:lnTo>
                      <a:pt x="8404" y="16020"/>
                    </a:lnTo>
                    <a:lnTo>
                      <a:pt x="8391" y="16020"/>
                    </a:lnTo>
                    <a:lnTo>
                      <a:pt x="8372" y="16200"/>
                    </a:lnTo>
                    <a:lnTo>
                      <a:pt x="8409" y="15840"/>
                    </a:lnTo>
                    <a:lnTo>
                      <a:pt x="8368" y="15840"/>
                    </a:lnTo>
                    <a:lnTo>
                      <a:pt x="8368" y="16200"/>
                    </a:lnTo>
                    <a:lnTo>
                      <a:pt x="8350" y="16380"/>
                    </a:lnTo>
                    <a:lnTo>
                      <a:pt x="8335" y="16560"/>
                    </a:lnTo>
                    <a:lnTo>
                      <a:pt x="8335" y="17820"/>
                    </a:lnTo>
                    <a:lnTo>
                      <a:pt x="8320" y="17820"/>
                    </a:lnTo>
                    <a:lnTo>
                      <a:pt x="8320" y="18000"/>
                    </a:lnTo>
                    <a:lnTo>
                      <a:pt x="8305" y="18000"/>
                    </a:lnTo>
                    <a:lnTo>
                      <a:pt x="8305" y="17820"/>
                    </a:lnTo>
                    <a:lnTo>
                      <a:pt x="8320" y="17820"/>
                    </a:lnTo>
                    <a:lnTo>
                      <a:pt x="8313" y="17730"/>
                    </a:lnTo>
                    <a:lnTo>
                      <a:pt x="8305" y="17640"/>
                    </a:lnTo>
                    <a:lnTo>
                      <a:pt x="8320" y="17640"/>
                    </a:lnTo>
                    <a:lnTo>
                      <a:pt x="8335" y="17820"/>
                    </a:lnTo>
                    <a:lnTo>
                      <a:pt x="8335" y="16560"/>
                    </a:lnTo>
                    <a:lnTo>
                      <a:pt x="8320" y="16740"/>
                    </a:lnTo>
                    <a:lnTo>
                      <a:pt x="8291" y="16920"/>
                    </a:lnTo>
                    <a:lnTo>
                      <a:pt x="8291" y="17100"/>
                    </a:lnTo>
                    <a:lnTo>
                      <a:pt x="8261" y="17100"/>
                    </a:lnTo>
                    <a:lnTo>
                      <a:pt x="8231" y="16920"/>
                    </a:lnTo>
                    <a:lnTo>
                      <a:pt x="8225" y="16920"/>
                    </a:lnTo>
                    <a:lnTo>
                      <a:pt x="8237" y="16740"/>
                    </a:lnTo>
                    <a:lnTo>
                      <a:pt x="8246" y="16560"/>
                    </a:lnTo>
                    <a:lnTo>
                      <a:pt x="8217" y="16560"/>
                    </a:lnTo>
                    <a:lnTo>
                      <a:pt x="8217" y="16920"/>
                    </a:lnTo>
                    <a:lnTo>
                      <a:pt x="8187" y="17100"/>
                    </a:lnTo>
                    <a:lnTo>
                      <a:pt x="8187" y="16920"/>
                    </a:lnTo>
                    <a:lnTo>
                      <a:pt x="8217" y="16920"/>
                    </a:lnTo>
                    <a:lnTo>
                      <a:pt x="8217" y="16380"/>
                    </a:lnTo>
                    <a:lnTo>
                      <a:pt x="8261" y="16380"/>
                    </a:lnTo>
                    <a:lnTo>
                      <a:pt x="8246" y="16560"/>
                    </a:lnTo>
                    <a:lnTo>
                      <a:pt x="8320" y="16560"/>
                    </a:lnTo>
                    <a:lnTo>
                      <a:pt x="8335" y="16380"/>
                    </a:lnTo>
                    <a:lnTo>
                      <a:pt x="8305" y="16380"/>
                    </a:lnTo>
                    <a:lnTo>
                      <a:pt x="8305" y="16200"/>
                    </a:lnTo>
                    <a:lnTo>
                      <a:pt x="8335" y="16200"/>
                    </a:lnTo>
                    <a:lnTo>
                      <a:pt x="8335" y="16380"/>
                    </a:lnTo>
                    <a:lnTo>
                      <a:pt x="8355" y="16200"/>
                    </a:lnTo>
                    <a:lnTo>
                      <a:pt x="8368" y="16200"/>
                    </a:lnTo>
                    <a:lnTo>
                      <a:pt x="8368" y="15840"/>
                    </a:lnTo>
                    <a:lnTo>
                      <a:pt x="8305" y="15840"/>
                    </a:lnTo>
                    <a:lnTo>
                      <a:pt x="8314" y="15660"/>
                    </a:lnTo>
                    <a:lnTo>
                      <a:pt x="8326" y="15480"/>
                    </a:lnTo>
                    <a:lnTo>
                      <a:pt x="8335" y="15300"/>
                    </a:lnTo>
                    <a:lnTo>
                      <a:pt x="8291" y="15120"/>
                    </a:lnTo>
                    <a:lnTo>
                      <a:pt x="8305" y="15120"/>
                    </a:lnTo>
                    <a:lnTo>
                      <a:pt x="8335" y="15300"/>
                    </a:lnTo>
                    <a:lnTo>
                      <a:pt x="8350" y="15300"/>
                    </a:lnTo>
                    <a:lnTo>
                      <a:pt x="8372" y="15480"/>
                    </a:lnTo>
                    <a:lnTo>
                      <a:pt x="8392" y="15657"/>
                    </a:lnTo>
                    <a:lnTo>
                      <a:pt x="8410" y="15840"/>
                    </a:lnTo>
                    <a:lnTo>
                      <a:pt x="8424" y="15840"/>
                    </a:lnTo>
                    <a:lnTo>
                      <a:pt x="8424" y="14400"/>
                    </a:lnTo>
                    <a:lnTo>
                      <a:pt x="8365" y="14400"/>
                    </a:lnTo>
                    <a:lnTo>
                      <a:pt x="8365" y="14760"/>
                    </a:lnTo>
                    <a:lnTo>
                      <a:pt x="8320" y="14760"/>
                    </a:lnTo>
                    <a:lnTo>
                      <a:pt x="8320" y="14940"/>
                    </a:lnTo>
                    <a:lnTo>
                      <a:pt x="8291" y="14940"/>
                    </a:lnTo>
                    <a:lnTo>
                      <a:pt x="8276" y="15120"/>
                    </a:lnTo>
                    <a:lnTo>
                      <a:pt x="8261" y="15120"/>
                    </a:lnTo>
                    <a:lnTo>
                      <a:pt x="8261" y="15840"/>
                    </a:lnTo>
                    <a:lnTo>
                      <a:pt x="8246" y="16020"/>
                    </a:lnTo>
                    <a:lnTo>
                      <a:pt x="8143" y="16020"/>
                    </a:lnTo>
                    <a:lnTo>
                      <a:pt x="8143" y="15840"/>
                    </a:lnTo>
                    <a:lnTo>
                      <a:pt x="8261" y="15840"/>
                    </a:lnTo>
                    <a:lnTo>
                      <a:pt x="8261" y="15120"/>
                    </a:lnTo>
                    <a:lnTo>
                      <a:pt x="8246" y="15120"/>
                    </a:lnTo>
                    <a:lnTo>
                      <a:pt x="8231" y="14940"/>
                    </a:lnTo>
                    <a:lnTo>
                      <a:pt x="8246" y="14940"/>
                    </a:lnTo>
                    <a:lnTo>
                      <a:pt x="8246" y="14760"/>
                    </a:lnTo>
                    <a:lnTo>
                      <a:pt x="8320" y="14760"/>
                    </a:lnTo>
                    <a:lnTo>
                      <a:pt x="8335" y="14580"/>
                    </a:lnTo>
                    <a:lnTo>
                      <a:pt x="8365" y="14760"/>
                    </a:lnTo>
                    <a:lnTo>
                      <a:pt x="8365" y="14400"/>
                    </a:lnTo>
                    <a:lnTo>
                      <a:pt x="8350" y="14400"/>
                    </a:lnTo>
                    <a:lnTo>
                      <a:pt x="8352" y="14220"/>
                    </a:lnTo>
                    <a:lnTo>
                      <a:pt x="8362" y="14040"/>
                    </a:lnTo>
                    <a:lnTo>
                      <a:pt x="8365" y="14040"/>
                    </a:lnTo>
                    <a:lnTo>
                      <a:pt x="8343" y="13860"/>
                    </a:lnTo>
                    <a:lnTo>
                      <a:pt x="8335" y="13860"/>
                    </a:lnTo>
                    <a:lnTo>
                      <a:pt x="8335" y="14400"/>
                    </a:lnTo>
                    <a:lnTo>
                      <a:pt x="8320" y="14580"/>
                    </a:lnTo>
                    <a:lnTo>
                      <a:pt x="8298" y="14400"/>
                    </a:lnTo>
                    <a:lnTo>
                      <a:pt x="8335" y="14400"/>
                    </a:lnTo>
                    <a:lnTo>
                      <a:pt x="8335" y="13860"/>
                    </a:lnTo>
                    <a:lnTo>
                      <a:pt x="8322" y="13860"/>
                    </a:lnTo>
                    <a:lnTo>
                      <a:pt x="8304" y="13680"/>
                    </a:lnTo>
                    <a:lnTo>
                      <a:pt x="8291" y="13680"/>
                    </a:lnTo>
                    <a:lnTo>
                      <a:pt x="8281" y="13860"/>
                    </a:lnTo>
                    <a:lnTo>
                      <a:pt x="8292" y="14040"/>
                    </a:lnTo>
                    <a:lnTo>
                      <a:pt x="8217" y="14040"/>
                    </a:lnTo>
                    <a:lnTo>
                      <a:pt x="8217" y="14220"/>
                    </a:lnTo>
                    <a:lnTo>
                      <a:pt x="8231" y="14220"/>
                    </a:lnTo>
                    <a:lnTo>
                      <a:pt x="8231" y="14400"/>
                    </a:lnTo>
                    <a:lnTo>
                      <a:pt x="8217" y="14400"/>
                    </a:lnTo>
                    <a:lnTo>
                      <a:pt x="8217" y="14580"/>
                    </a:lnTo>
                    <a:lnTo>
                      <a:pt x="8202" y="14580"/>
                    </a:lnTo>
                    <a:lnTo>
                      <a:pt x="8217" y="14760"/>
                    </a:lnTo>
                    <a:lnTo>
                      <a:pt x="8202" y="14760"/>
                    </a:lnTo>
                    <a:lnTo>
                      <a:pt x="8187" y="14580"/>
                    </a:lnTo>
                    <a:lnTo>
                      <a:pt x="8187" y="14760"/>
                    </a:lnTo>
                    <a:lnTo>
                      <a:pt x="8172" y="14760"/>
                    </a:lnTo>
                    <a:lnTo>
                      <a:pt x="8157" y="14580"/>
                    </a:lnTo>
                    <a:lnTo>
                      <a:pt x="8113" y="14580"/>
                    </a:lnTo>
                    <a:lnTo>
                      <a:pt x="8098" y="14760"/>
                    </a:lnTo>
                    <a:lnTo>
                      <a:pt x="8024" y="14760"/>
                    </a:lnTo>
                    <a:lnTo>
                      <a:pt x="8015" y="14940"/>
                    </a:lnTo>
                    <a:lnTo>
                      <a:pt x="8009" y="14940"/>
                    </a:lnTo>
                    <a:lnTo>
                      <a:pt x="8003" y="15120"/>
                    </a:lnTo>
                    <a:lnTo>
                      <a:pt x="7995" y="15300"/>
                    </a:lnTo>
                    <a:lnTo>
                      <a:pt x="8054" y="15300"/>
                    </a:lnTo>
                    <a:lnTo>
                      <a:pt x="8069" y="15120"/>
                    </a:lnTo>
                    <a:lnTo>
                      <a:pt x="8091" y="15300"/>
                    </a:lnTo>
                    <a:lnTo>
                      <a:pt x="8115" y="15300"/>
                    </a:lnTo>
                    <a:lnTo>
                      <a:pt x="8141" y="15480"/>
                    </a:lnTo>
                    <a:lnTo>
                      <a:pt x="8172" y="15480"/>
                    </a:lnTo>
                    <a:lnTo>
                      <a:pt x="8157" y="15660"/>
                    </a:lnTo>
                    <a:lnTo>
                      <a:pt x="8098" y="15660"/>
                    </a:lnTo>
                    <a:lnTo>
                      <a:pt x="8083" y="15840"/>
                    </a:lnTo>
                    <a:lnTo>
                      <a:pt x="8113" y="15840"/>
                    </a:lnTo>
                    <a:lnTo>
                      <a:pt x="8128" y="16020"/>
                    </a:lnTo>
                    <a:lnTo>
                      <a:pt x="8128" y="16200"/>
                    </a:lnTo>
                    <a:lnTo>
                      <a:pt x="8150" y="16200"/>
                    </a:lnTo>
                    <a:lnTo>
                      <a:pt x="8194" y="16380"/>
                    </a:lnTo>
                    <a:lnTo>
                      <a:pt x="8202" y="16380"/>
                    </a:lnTo>
                    <a:lnTo>
                      <a:pt x="8202" y="16560"/>
                    </a:lnTo>
                    <a:lnTo>
                      <a:pt x="8076" y="16560"/>
                    </a:lnTo>
                    <a:lnTo>
                      <a:pt x="8093" y="16740"/>
                    </a:lnTo>
                    <a:lnTo>
                      <a:pt x="8009" y="16740"/>
                    </a:lnTo>
                    <a:lnTo>
                      <a:pt x="8009" y="17100"/>
                    </a:lnTo>
                    <a:lnTo>
                      <a:pt x="8069" y="17100"/>
                    </a:lnTo>
                    <a:lnTo>
                      <a:pt x="8083" y="17280"/>
                    </a:lnTo>
                    <a:lnTo>
                      <a:pt x="8098" y="17280"/>
                    </a:lnTo>
                    <a:lnTo>
                      <a:pt x="8098" y="17460"/>
                    </a:lnTo>
                    <a:lnTo>
                      <a:pt x="8113" y="17460"/>
                    </a:lnTo>
                    <a:lnTo>
                      <a:pt x="8128" y="17640"/>
                    </a:lnTo>
                    <a:lnTo>
                      <a:pt x="8128" y="17820"/>
                    </a:lnTo>
                    <a:lnTo>
                      <a:pt x="8113" y="17820"/>
                    </a:lnTo>
                    <a:lnTo>
                      <a:pt x="8113" y="18180"/>
                    </a:lnTo>
                    <a:lnTo>
                      <a:pt x="8220" y="18180"/>
                    </a:lnTo>
                    <a:lnTo>
                      <a:pt x="8198" y="18540"/>
                    </a:lnTo>
                    <a:lnTo>
                      <a:pt x="8217" y="18540"/>
                    </a:lnTo>
                    <a:lnTo>
                      <a:pt x="8261" y="18180"/>
                    </a:lnTo>
                    <a:lnTo>
                      <a:pt x="8291" y="18180"/>
                    </a:lnTo>
                    <a:lnTo>
                      <a:pt x="8282" y="18360"/>
                    </a:lnTo>
                    <a:lnTo>
                      <a:pt x="8277" y="18426"/>
                    </a:lnTo>
                    <a:lnTo>
                      <a:pt x="8276" y="18413"/>
                    </a:lnTo>
                    <a:lnTo>
                      <a:pt x="8276" y="18450"/>
                    </a:lnTo>
                    <a:lnTo>
                      <a:pt x="8274" y="18482"/>
                    </a:lnTo>
                    <a:lnTo>
                      <a:pt x="8261" y="18533"/>
                    </a:lnTo>
                    <a:lnTo>
                      <a:pt x="8261" y="18654"/>
                    </a:lnTo>
                    <a:lnTo>
                      <a:pt x="8276" y="18654"/>
                    </a:lnTo>
                    <a:lnTo>
                      <a:pt x="8291" y="18714"/>
                    </a:lnTo>
                    <a:lnTo>
                      <a:pt x="8305" y="18714"/>
                    </a:lnTo>
                    <a:lnTo>
                      <a:pt x="8291" y="18594"/>
                    </a:lnTo>
                    <a:lnTo>
                      <a:pt x="8291" y="18540"/>
                    </a:lnTo>
                    <a:lnTo>
                      <a:pt x="8513" y="18540"/>
                    </a:lnTo>
                    <a:lnTo>
                      <a:pt x="8527" y="18360"/>
                    </a:lnTo>
                    <a:lnTo>
                      <a:pt x="8498" y="18180"/>
                    </a:lnTo>
                    <a:lnTo>
                      <a:pt x="8468" y="18180"/>
                    </a:lnTo>
                    <a:lnTo>
                      <a:pt x="8483" y="18000"/>
                    </a:lnTo>
                    <a:lnTo>
                      <a:pt x="8513" y="18000"/>
                    </a:lnTo>
                    <a:lnTo>
                      <a:pt x="8513" y="18180"/>
                    </a:lnTo>
                    <a:lnTo>
                      <a:pt x="8527" y="18180"/>
                    </a:lnTo>
                    <a:lnTo>
                      <a:pt x="8527" y="18360"/>
                    </a:lnTo>
                    <a:lnTo>
                      <a:pt x="8557" y="18360"/>
                    </a:lnTo>
                    <a:lnTo>
                      <a:pt x="8587" y="18180"/>
                    </a:lnTo>
                    <a:lnTo>
                      <a:pt x="8602" y="18180"/>
                    </a:lnTo>
                    <a:lnTo>
                      <a:pt x="8602" y="18360"/>
                    </a:lnTo>
                    <a:lnTo>
                      <a:pt x="8587" y="18360"/>
                    </a:lnTo>
                    <a:lnTo>
                      <a:pt x="8587" y="18540"/>
                    </a:lnTo>
                    <a:lnTo>
                      <a:pt x="8557" y="18540"/>
                    </a:lnTo>
                    <a:lnTo>
                      <a:pt x="8572" y="18720"/>
                    </a:lnTo>
                    <a:lnTo>
                      <a:pt x="8602" y="18900"/>
                    </a:lnTo>
                    <a:lnTo>
                      <a:pt x="8616" y="18900"/>
                    </a:lnTo>
                    <a:lnTo>
                      <a:pt x="8616" y="19080"/>
                    </a:lnTo>
                    <a:lnTo>
                      <a:pt x="8694" y="19260"/>
                    </a:lnTo>
                    <a:lnTo>
                      <a:pt x="8770" y="19440"/>
                    </a:lnTo>
                    <a:lnTo>
                      <a:pt x="8843" y="19620"/>
                    </a:lnTo>
                    <a:lnTo>
                      <a:pt x="8912" y="19800"/>
                    </a:lnTo>
                    <a:lnTo>
                      <a:pt x="8935" y="19800"/>
                    </a:lnTo>
                    <a:lnTo>
                      <a:pt x="9001" y="19260"/>
                    </a:lnTo>
                    <a:lnTo>
                      <a:pt x="9046" y="19260"/>
                    </a:lnTo>
                    <a:lnTo>
                      <a:pt x="9046" y="19080"/>
                    </a:lnTo>
                    <a:lnTo>
                      <a:pt x="9016" y="19080"/>
                    </a:lnTo>
                    <a:lnTo>
                      <a:pt x="9031" y="18900"/>
                    </a:lnTo>
                    <a:lnTo>
                      <a:pt x="9060" y="18900"/>
                    </a:lnTo>
                    <a:lnTo>
                      <a:pt x="9046" y="18720"/>
                    </a:lnTo>
                    <a:lnTo>
                      <a:pt x="9077" y="18540"/>
                    </a:lnTo>
                    <a:lnTo>
                      <a:pt x="9105" y="18540"/>
                    </a:lnTo>
                    <a:lnTo>
                      <a:pt x="9118" y="18669"/>
                    </a:lnTo>
                    <a:lnTo>
                      <a:pt x="9151" y="18940"/>
                    </a:lnTo>
                    <a:lnTo>
                      <a:pt x="9164" y="19076"/>
                    </a:lnTo>
                    <a:lnTo>
                      <a:pt x="9194" y="19076"/>
                    </a:lnTo>
                    <a:lnTo>
                      <a:pt x="9223" y="19136"/>
                    </a:lnTo>
                    <a:lnTo>
                      <a:pt x="9238" y="19136"/>
                    </a:lnTo>
                    <a:lnTo>
                      <a:pt x="9238" y="18955"/>
                    </a:lnTo>
                    <a:lnTo>
                      <a:pt x="9205" y="18864"/>
                    </a:lnTo>
                    <a:lnTo>
                      <a:pt x="9171" y="18767"/>
                    </a:lnTo>
                    <a:lnTo>
                      <a:pt x="9138" y="18659"/>
                    </a:lnTo>
                    <a:lnTo>
                      <a:pt x="9107" y="18540"/>
                    </a:lnTo>
                    <a:lnTo>
                      <a:pt x="9110" y="18540"/>
                    </a:lnTo>
                    <a:lnTo>
                      <a:pt x="9152" y="18360"/>
                    </a:lnTo>
                    <a:lnTo>
                      <a:pt x="9209" y="18540"/>
                    </a:lnTo>
                    <a:lnTo>
                      <a:pt x="9253" y="18720"/>
                    </a:lnTo>
                    <a:lnTo>
                      <a:pt x="9342" y="18900"/>
                    </a:lnTo>
                    <a:lnTo>
                      <a:pt x="9386" y="19080"/>
                    </a:lnTo>
                    <a:lnTo>
                      <a:pt x="9386" y="18540"/>
                    </a:lnTo>
                    <a:lnTo>
                      <a:pt x="9475" y="18540"/>
                    </a:lnTo>
                    <a:lnTo>
                      <a:pt x="9475" y="18360"/>
                    </a:lnTo>
                    <a:lnTo>
                      <a:pt x="9623" y="18360"/>
                    </a:lnTo>
                    <a:lnTo>
                      <a:pt x="9638" y="18540"/>
                    </a:lnTo>
                    <a:lnTo>
                      <a:pt x="9638" y="18360"/>
                    </a:lnTo>
                    <a:lnTo>
                      <a:pt x="9653" y="18360"/>
                    </a:lnTo>
                    <a:lnTo>
                      <a:pt x="9653" y="18180"/>
                    </a:lnTo>
                    <a:lnTo>
                      <a:pt x="9638" y="18180"/>
                    </a:lnTo>
                    <a:lnTo>
                      <a:pt x="9623" y="18000"/>
                    </a:lnTo>
                    <a:lnTo>
                      <a:pt x="9667" y="18000"/>
                    </a:lnTo>
                    <a:lnTo>
                      <a:pt x="9682" y="17820"/>
                    </a:lnTo>
                    <a:lnTo>
                      <a:pt x="9712" y="17820"/>
                    </a:lnTo>
                    <a:lnTo>
                      <a:pt x="9712" y="18180"/>
                    </a:lnTo>
                    <a:lnTo>
                      <a:pt x="9682" y="18180"/>
                    </a:lnTo>
                    <a:lnTo>
                      <a:pt x="9682" y="18360"/>
                    </a:lnTo>
                    <a:lnTo>
                      <a:pt x="9697" y="18360"/>
                    </a:lnTo>
                    <a:lnTo>
                      <a:pt x="9697" y="18540"/>
                    </a:lnTo>
                    <a:lnTo>
                      <a:pt x="9712" y="18540"/>
                    </a:lnTo>
                    <a:lnTo>
                      <a:pt x="9712" y="18360"/>
                    </a:lnTo>
                    <a:lnTo>
                      <a:pt x="9741" y="18360"/>
                    </a:lnTo>
                    <a:lnTo>
                      <a:pt x="9727" y="18540"/>
                    </a:lnTo>
                    <a:lnTo>
                      <a:pt x="9712" y="18540"/>
                    </a:lnTo>
                    <a:lnTo>
                      <a:pt x="9741" y="18720"/>
                    </a:lnTo>
                    <a:lnTo>
                      <a:pt x="9756" y="18720"/>
                    </a:lnTo>
                    <a:lnTo>
                      <a:pt x="9786" y="18360"/>
                    </a:lnTo>
                    <a:lnTo>
                      <a:pt x="9801" y="18360"/>
                    </a:lnTo>
                    <a:lnTo>
                      <a:pt x="9801" y="18180"/>
                    </a:lnTo>
                    <a:lnTo>
                      <a:pt x="9815" y="18180"/>
                    </a:lnTo>
                    <a:lnTo>
                      <a:pt x="9815" y="18000"/>
                    </a:lnTo>
                    <a:lnTo>
                      <a:pt x="9801" y="18000"/>
                    </a:lnTo>
                    <a:lnTo>
                      <a:pt x="9801" y="17820"/>
                    </a:lnTo>
                    <a:lnTo>
                      <a:pt x="9815" y="17820"/>
                    </a:lnTo>
                    <a:lnTo>
                      <a:pt x="9815" y="18000"/>
                    </a:lnTo>
                    <a:lnTo>
                      <a:pt x="9860" y="18000"/>
                    </a:lnTo>
                    <a:lnTo>
                      <a:pt x="9875" y="18180"/>
                    </a:lnTo>
                    <a:lnTo>
                      <a:pt x="9860" y="18360"/>
                    </a:lnTo>
                    <a:lnTo>
                      <a:pt x="9934" y="18360"/>
                    </a:lnTo>
                    <a:lnTo>
                      <a:pt x="9943" y="18180"/>
                    </a:lnTo>
                    <a:lnTo>
                      <a:pt x="9949" y="18180"/>
                    </a:lnTo>
                    <a:lnTo>
                      <a:pt x="9955" y="18000"/>
                    </a:lnTo>
                    <a:lnTo>
                      <a:pt x="9964" y="17820"/>
                    </a:lnTo>
                    <a:lnTo>
                      <a:pt x="9949" y="17820"/>
                    </a:lnTo>
                    <a:lnTo>
                      <a:pt x="9964" y="17760"/>
                    </a:lnTo>
                    <a:lnTo>
                      <a:pt x="9964" y="17820"/>
                    </a:lnTo>
                    <a:lnTo>
                      <a:pt x="9993" y="17820"/>
                    </a:lnTo>
                    <a:lnTo>
                      <a:pt x="10008" y="18000"/>
                    </a:lnTo>
                    <a:lnTo>
                      <a:pt x="10038" y="18000"/>
                    </a:lnTo>
                    <a:lnTo>
                      <a:pt x="10097" y="17640"/>
                    </a:lnTo>
                    <a:lnTo>
                      <a:pt x="10126" y="17640"/>
                    </a:lnTo>
                    <a:lnTo>
                      <a:pt x="10126" y="17820"/>
                    </a:lnTo>
                    <a:lnTo>
                      <a:pt x="10140" y="17640"/>
                    </a:lnTo>
                    <a:lnTo>
                      <a:pt x="10156" y="17640"/>
                    </a:lnTo>
                    <a:lnTo>
                      <a:pt x="10172" y="17460"/>
                    </a:lnTo>
                    <a:lnTo>
                      <a:pt x="10186" y="17280"/>
                    </a:lnTo>
                    <a:lnTo>
                      <a:pt x="10208" y="17460"/>
                    </a:lnTo>
                    <a:lnTo>
                      <a:pt x="10232" y="17640"/>
                    </a:lnTo>
                    <a:lnTo>
                      <a:pt x="10289" y="18000"/>
                    </a:lnTo>
                    <a:lnTo>
                      <a:pt x="10292" y="17820"/>
                    </a:lnTo>
                    <a:lnTo>
                      <a:pt x="10302" y="17460"/>
                    </a:lnTo>
                    <a:lnTo>
                      <a:pt x="10304" y="17280"/>
                    </a:lnTo>
                    <a:lnTo>
                      <a:pt x="10354" y="17280"/>
                    </a:lnTo>
                    <a:lnTo>
                      <a:pt x="10374" y="17460"/>
                    </a:lnTo>
                    <a:lnTo>
                      <a:pt x="10366" y="17640"/>
                    </a:lnTo>
                    <a:lnTo>
                      <a:pt x="10334" y="18000"/>
                    </a:lnTo>
                    <a:lnTo>
                      <a:pt x="10452" y="18000"/>
                    </a:lnTo>
                    <a:lnTo>
                      <a:pt x="10497" y="17820"/>
                    </a:lnTo>
                    <a:lnTo>
                      <a:pt x="10511" y="17820"/>
                    </a:lnTo>
                    <a:lnTo>
                      <a:pt x="10511" y="17640"/>
                    </a:lnTo>
                    <a:lnTo>
                      <a:pt x="10571" y="17460"/>
                    </a:lnTo>
                    <a:lnTo>
                      <a:pt x="10630" y="17640"/>
                    </a:lnTo>
                    <a:lnTo>
                      <a:pt x="10615" y="17820"/>
                    </a:lnTo>
                    <a:lnTo>
                      <a:pt x="10584" y="18180"/>
                    </a:lnTo>
                    <a:lnTo>
                      <a:pt x="10556" y="18180"/>
                    </a:lnTo>
                    <a:lnTo>
                      <a:pt x="10528" y="18000"/>
                    </a:lnTo>
                    <a:lnTo>
                      <a:pt x="10497" y="17820"/>
                    </a:lnTo>
                    <a:lnTo>
                      <a:pt x="10497" y="18180"/>
                    </a:lnTo>
                    <a:lnTo>
                      <a:pt x="10530" y="18180"/>
                    </a:lnTo>
                    <a:lnTo>
                      <a:pt x="10596" y="18360"/>
                    </a:lnTo>
                    <a:lnTo>
                      <a:pt x="10793" y="18360"/>
                    </a:lnTo>
                    <a:lnTo>
                      <a:pt x="11015" y="18900"/>
                    </a:lnTo>
                    <a:lnTo>
                      <a:pt x="11074" y="18720"/>
                    </a:lnTo>
                    <a:lnTo>
                      <a:pt x="11133" y="18720"/>
                    </a:lnTo>
                    <a:lnTo>
                      <a:pt x="11133" y="18540"/>
                    </a:lnTo>
                    <a:lnTo>
                      <a:pt x="11237" y="18540"/>
                    </a:lnTo>
                    <a:lnTo>
                      <a:pt x="11266" y="18900"/>
                    </a:lnTo>
                    <a:lnTo>
                      <a:pt x="11266" y="19080"/>
                    </a:lnTo>
                    <a:lnTo>
                      <a:pt x="11313" y="19080"/>
                    </a:lnTo>
                    <a:lnTo>
                      <a:pt x="11339" y="19260"/>
                    </a:lnTo>
                    <a:lnTo>
                      <a:pt x="11385" y="19260"/>
                    </a:lnTo>
                    <a:lnTo>
                      <a:pt x="11400" y="19080"/>
                    </a:lnTo>
                    <a:lnTo>
                      <a:pt x="11488" y="19080"/>
                    </a:lnTo>
                    <a:lnTo>
                      <a:pt x="11459" y="19260"/>
                    </a:lnTo>
                    <a:lnTo>
                      <a:pt x="11429" y="19260"/>
                    </a:lnTo>
                    <a:lnTo>
                      <a:pt x="11429" y="19440"/>
                    </a:lnTo>
                    <a:lnTo>
                      <a:pt x="11474" y="19440"/>
                    </a:lnTo>
                    <a:lnTo>
                      <a:pt x="11503" y="19620"/>
                    </a:lnTo>
                    <a:lnTo>
                      <a:pt x="11533" y="19440"/>
                    </a:lnTo>
                    <a:lnTo>
                      <a:pt x="11548" y="19260"/>
                    </a:lnTo>
                    <a:lnTo>
                      <a:pt x="11518" y="19080"/>
                    </a:lnTo>
                    <a:lnTo>
                      <a:pt x="11517" y="19080"/>
                    </a:lnTo>
                    <a:lnTo>
                      <a:pt x="11549" y="18900"/>
                    </a:lnTo>
                    <a:lnTo>
                      <a:pt x="11562" y="18720"/>
                    </a:lnTo>
                    <a:lnTo>
                      <a:pt x="11562" y="18540"/>
                    </a:lnTo>
                    <a:lnTo>
                      <a:pt x="11511" y="18540"/>
                    </a:lnTo>
                    <a:lnTo>
                      <a:pt x="11488" y="18360"/>
                    </a:lnTo>
                    <a:lnTo>
                      <a:pt x="11466" y="18720"/>
                    </a:lnTo>
                    <a:lnTo>
                      <a:pt x="11455" y="18720"/>
                    </a:lnTo>
                    <a:lnTo>
                      <a:pt x="11444" y="18900"/>
                    </a:lnTo>
                    <a:lnTo>
                      <a:pt x="11326" y="18900"/>
                    </a:lnTo>
                    <a:lnTo>
                      <a:pt x="11311" y="18720"/>
                    </a:lnTo>
                    <a:lnTo>
                      <a:pt x="11266" y="18720"/>
                    </a:lnTo>
                    <a:lnTo>
                      <a:pt x="11281" y="18540"/>
                    </a:lnTo>
                    <a:lnTo>
                      <a:pt x="11296" y="18540"/>
                    </a:lnTo>
                    <a:lnTo>
                      <a:pt x="11311" y="18360"/>
                    </a:lnTo>
                    <a:lnTo>
                      <a:pt x="11207" y="18360"/>
                    </a:lnTo>
                    <a:lnTo>
                      <a:pt x="11207" y="18180"/>
                    </a:lnTo>
                    <a:lnTo>
                      <a:pt x="11222" y="18180"/>
                    </a:lnTo>
                    <a:lnTo>
                      <a:pt x="11237" y="18000"/>
                    </a:lnTo>
                    <a:lnTo>
                      <a:pt x="11266" y="18000"/>
                    </a:lnTo>
                    <a:lnTo>
                      <a:pt x="11281" y="17820"/>
                    </a:lnTo>
                    <a:lnTo>
                      <a:pt x="11429" y="17820"/>
                    </a:lnTo>
                    <a:lnTo>
                      <a:pt x="11459" y="18000"/>
                    </a:lnTo>
                    <a:lnTo>
                      <a:pt x="11739" y="18000"/>
                    </a:lnTo>
                    <a:lnTo>
                      <a:pt x="11860" y="18180"/>
                    </a:lnTo>
                    <a:lnTo>
                      <a:pt x="11953" y="18180"/>
                    </a:lnTo>
                    <a:lnTo>
                      <a:pt x="12030" y="17820"/>
                    </a:lnTo>
                    <a:lnTo>
                      <a:pt x="12066" y="17640"/>
                    </a:lnTo>
                    <a:lnTo>
                      <a:pt x="12110" y="18360"/>
                    </a:lnTo>
                    <a:lnTo>
                      <a:pt x="12133" y="18540"/>
                    </a:lnTo>
                    <a:lnTo>
                      <a:pt x="12156" y="18720"/>
                    </a:lnTo>
                    <a:lnTo>
                      <a:pt x="12183" y="18900"/>
                    </a:lnTo>
                    <a:lnTo>
                      <a:pt x="12214" y="19080"/>
                    </a:lnTo>
                    <a:lnTo>
                      <a:pt x="11693" y="19080"/>
                    </a:lnTo>
                    <a:lnTo>
                      <a:pt x="11594" y="19260"/>
                    </a:lnTo>
                    <a:lnTo>
                      <a:pt x="11548" y="19260"/>
                    </a:lnTo>
                    <a:lnTo>
                      <a:pt x="11577" y="19440"/>
                    </a:lnTo>
                    <a:lnTo>
                      <a:pt x="11765" y="19440"/>
                    </a:lnTo>
                    <a:lnTo>
                      <a:pt x="11829" y="19260"/>
                    </a:lnTo>
                    <a:lnTo>
                      <a:pt x="11973" y="19620"/>
                    </a:lnTo>
                    <a:lnTo>
                      <a:pt x="12268" y="19620"/>
                    </a:lnTo>
                    <a:lnTo>
                      <a:pt x="12421" y="19440"/>
                    </a:lnTo>
                    <a:lnTo>
                      <a:pt x="12554" y="19440"/>
                    </a:lnTo>
                    <a:lnTo>
                      <a:pt x="12569" y="19620"/>
                    </a:lnTo>
                    <a:lnTo>
                      <a:pt x="12626" y="19620"/>
                    </a:lnTo>
                    <a:lnTo>
                      <a:pt x="12705" y="19800"/>
                    </a:lnTo>
                    <a:lnTo>
                      <a:pt x="12711" y="19800"/>
                    </a:lnTo>
                    <a:lnTo>
                      <a:pt x="12634" y="19620"/>
                    </a:lnTo>
                    <a:lnTo>
                      <a:pt x="12599" y="19440"/>
                    </a:lnTo>
                    <a:lnTo>
                      <a:pt x="12599" y="19260"/>
                    </a:lnTo>
                    <a:lnTo>
                      <a:pt x="12584" y="19260"/>
                    </a:lnTo>
                    <a:lnTo>
                      <a:pt x="12584" y="19080"/>
                    </a:lnTo>
                    <a:lnTo>
                      <a:pt x="12562" y="19080"/>
                    </a:lnTo>
                    <a:lnTo>
                      <a:pt x="12540" y="18900"/>
                    </a:lnTo>
                    <a:lnTo>
                      <a:pt x="12517" y="18900"/>
                    </a:lnTo>
                    <a:lnTo>
                      <a:pt x="12495" y="18720"/>
                    </a:lnTo>
                    <a:lnTo>
                      <a:pt x="12599" y="18720"/>
                    </a:lnTo>
                    <a:lnTo>
                      <a:pt x="12599" y="18540"/>
                    </a:lnTo>
                    <a:lnTo>
                      <a:pt x="12584" y="18540"/>
                    </a:lnTo>
                    <a:lnTo>
                      <a:pt x="12614" y="18360"/>
                    </a:lnTo>
                    <a:lnTo>
                      <a:pt x="12643" y="18360"/>
                    </a:lnTo>
                    <a:lnTo>
                      <a:pt x="12665" y="18540"/>
                    </a:lnTo>
                    <a:lnTo>
                      <a:pt x="12710" y="18540"/>
                    </a:lnTo>
                    <a:lnTo>
                      <a:pt x="12732" y="18720"/>
                    </a:lnTo>
                    <a:lnTo>
                      <a:pt x="12821" y="18720"/>
                    </a:lnTo>
                    <a:lnTo>
                      <a:pt x="12806" y="18900"/>
                    </a:lnTo>
                    <a:lnTo>
                      <a:pt x="12806" y="19080"/>
                    </a:lnTo>
                    <a:lnTo>
                      <a:pt x="12791" y="19080"/>
                    </a:lnTo>
                    <a:lnTo>
                      <a:pt x="12791" y="19620"/>
                    </a:lnTo>
                    <a:lnTo>
                      <a:pt x="12836" y="19620"/>
                    </a:lnTo>
                    <a:lnTo>
                      <a:pt x="12836" y="19440"/>
                    </a:lnTo>
                    <a:lnTo>
                      <a:pt x="12850" y="19440"/>
                    </a:lnTo>
                    <a:lnTo>
                      <a:pt x="12865" y="19260"/>
                    </a:lnTo>
                    <a:lnTo>
                      <a:pt x="12910" y="19260"/>
                    </a:lnTo>
                    <a:lnTo>
                      <a:pt x="12924" y="19080"/>
                    </a:lnTo>
                    <a:lnTo>
                      <a:pt x="12939" y="19080"/>
                    </a:lnTo>
                    <a:lnTo>
                      <a:pt x="12954" y="19260"/>
                    </a:lnTo>
                    <a:lnTo>
                      <a:pt x="12984" y="19440"/>
                    </a:lnTo>
                    <a:lnTo>
                      <a:pt x="13013" y="19440"/>
                    </a:lnTo>
                    <a:lnTo>
                      <a:pt x="13073" y="19800"/>
                    </a:lnTo>
                    <a:lnTo>
                      <a:pt x="13139" y="19800"/>
                    </a:lnTo>
                    <a:lnTo>
                      <a:pt x="13161" y="19620"/>
                    </a:lnTo>
                    <a:lnTo>
                      <a:pt x="13265" y="19620"/>
                    </a:lnTo>
                    <a:lnTo>
                      <a:pt x="13265" y="19800"/>
                    </a:lnTo>
                    <a:lnTo>
                      <a:pt x="13369" y="19800"/>
                    </a:lnTo>
                    <a:lnTo>
                      <a:pt x="13383" y="19620"/>
                    </a:lnTo>
                    <a:lnTo>
                      <a:pt x="13428" y="19620"/>
                    </a:lnTo>
                    <a:lnTo>
                      <a:pt x="13428" y="19800"/>
                    </a:lnTo>
                    <a:lnTo>
                      <a:pt x="13457" y="19800"/>
                    </a:lnTo>
                    <a:lnTo>
                      <a:pt x="13457" y="19620"/>
                    </a:lnTo>
                    <a:lnTo>
                      <a:pt x="13472" y="19800"/>
                    </a:lnTo>
                    <a:lnTo>
                      <a:pt x="13487" y="19620"/>
                    </a:lnTo>
                    <a:lnTo>
                      <a:pt x="13502" y="19620"/>
                    </a:lnTo>
                    <a:lnTo>
                      <a:pt x="13531" y="19440"/>
                    </a:lnTo>
                    <a:lnTo>
                      <a:pt x="13540" y="19620"/>
                    </a:lnTo>
                    <a:lnTo>
                      <a:pt x="13552" y="19800"/>
                    </a:lnTo>
                    <a:lnTo>
                      <a:pt x="13561" y="19980"/>
                    </a:lnTo>
                    <a:lnTo>
                      <a:pt x="13561" y="19800"/>
                    </a:lnTo>
                    <a:lnTo>
                      <a:pt x="13576" y="19800"/>
                    </a:lnTo>
                    <a:lnTo>
                      <a:pt x="13576" y="19620"/>
                    </a:lnTo>
                    <a:lnTo>
                      <a:pt x="13855" y="19620"/>
                    </a:lnTo>
                    <a:lnTo>
                      <a:pt x="13946" y="19440"/>
                    </a:lnTo>
                    <a:lnTo>
                      <a:pt x="14087" y="19440"/>
                    </a:lnTo>
                    <a:lnTo>
                      <a:pt x="14109" y="19260"/>
                    </a:lnTo>
                    <a:lnTo>
                      <a:pt x="14131" y="19260"/>
                    </a:lnTo>
                    <a:lnTo>
                      <a:pt x="14153" y="19080"/>
                    </a:lnTo>
                    <a:lnTo>
                      <a:pt x="14142" y="19080"/>
                    </a:lnTo>
                    <a:lnTo>
                      <a:pt x="14133" y="18900"/>
                    </a:lnTo>
                    <a:lnTo>
                      <a:pt x="14126" y="18720"/>
                    </a:lnTo>
                    <a:lnTo>
                      <a:pt x="14124" y="18540"/>
                    </a:lnTo>
                    <a:lnTo>
                      <a:pt x="14094" y="18540"/>
                    </a:lnTo>
                    <a:lnTo>
                      <a:pt x="14109" y="18360"/>
                    </a:lnTo>
                    <a:lnTo>
                      <a:pt x="14138" y="18360"/>
                    </a:lnTo>
                    <a:lnTo>
                      <a:pt x="14124" y="18540"/>
                    </a:lnTo>
                    <a:lnTo>
                      <a:pt x="14212" y="18540"/>
                    </a:lnTo>
                    <a:lnTo>
                      <a:pt x="14235" y="18720"/>
                    </a:lnTo>
                    <a:lnTo>
                      <a:pt x="14279" y="18900"/>
                    </a:lnTo>
                    <a:lnTo>
                      <a:pt x="14346" y="18900"/>
                    </a:lnTo>
                    <a:lnTo>
                      <a:pt x="14390" y="18720"/>
                    </a:lnTo>
                    <a:lnTo>
                      <a:pt x="14473" y="18720"/>
                    </a:lnTo>
                    <a:lnTo>
                      <a:pt x="14509" y="18540"/>
                    </a:lnTo>
                    <a:lnTo>
                      <a:pt x="14575" y="18540"/>
                    </a:lnTo>
                    <a:lnTo>
                      <a:pt x="14620" y="18720"/>
                    </a:lnTo>
                    <a:lnTo>
                      <a:pt x="14642" y="18720"/>
                    </a:lnTo>
                    <a:lnTo>
                      <a:pt x="14642" y="18360"/>
                    </a:lnTo>
                    <a:lnTo>
                      <a:pt x="14583" y="18360"/>
                    </a:lnTo>
                    <a:lnTo>
                      <a:pt x="14597" y="18180"/>
                    </a:lnTo>
                    <a:lnTo>
                      <a:pt x="14612" y="18180"/>
                    </a:lnTo>
                    <a:lnTo>
                      <a:pt x="14627" y="18000"/>
                    </a:lnTo>
                    <a:lnTo>
                      <a:pt x="14642" y="18180"/>
                    </a:lnTo>
                    <a:lnTo>
                      <a:pt x="14657" y="18180"/>
                    </a:lnTo>
                    <a:lnTo>
                      <a:pt x="14657" y="18360"/>
                    </a:lnTo>
                    <a:lnTo>
                      <a:pt x="14731" y="18360"/>
                    </a:lnTo>
                    <a:lnTo>
                      <a:pt x="14731" y="18540"/>
                    </a:lnTo>
                    <a:lnTo>
                      <a:pt x="14745" y="18720"/>
                    </a:lnTo>
                    <a:lnTo>
                      <a:pt x="14805" y="18540"/>
                    </a:lnTo>
                    <a:lnTo>
                      <a:pt x="14855" y="18540"/>
                    </a:lnTo>
                    <a:lnTo>
                      <a:pt x="14932" y="18720"/>
                    </a:lnTo>
                    <a:lnTo>
                      <a:pt x="14939" y="18720"/>
                    </a:lnTo>
                    <a:lnTo>
                      <a:pt x="14953" y="18775"/>
                    </a:lnTo>
                    <a:lnTo>
                      <a:pt x="14953" y="18835"/>
                    </a:lnTo>
                    <a:lnTo>
                      <a:pt x="14968" y="18895"/>
                    </a:lnTo>
                    <a:lnTo>
                      <a:pt x="14968" y="18775"/>
                    </a:lnTo>
                    <a:lnTo>
                      <a:pt x="14954" y="18720"/>
                    </a:lnTo>
                    <a:lnTo>
                      <a:pt x="15101" y="18720"/>
                    </a:lnTo>
                    <a:lnTo>
                      <a:pt x="15323" y="18540"/>
                    </a:lnTo>
                    <a:lnTo>
                      <a:pt x="15323" y="18720"/>
                    </a:lnTo>
                    <a:lnTo>
                      <a:pt x="15338" y="18720"/>
                    </a:lnTo>
                    <a:lnTo>
                      <a:pt x="15338" y="18900"/>
                    </a:lnTo>
                    <a:lnTo>
                      <a:pt x="15293" y="18900"/>
                    </a:lnTo>
                    <a:lnTo>
                      <a:pt x="15260" y="19080"/>
                    </a:lnTo>
                    <a:lnTo>
                      <a:pt x="15219" y="19080"/>
                    </a:lnTo>
                    <a:lnTo>
                      <a:pt x="15219" y="19260"/>
                    </a:lnTo>
                    <a:lnTo>
                      <a:pt x="15175" y="19260"/>
                    </a:lnTo>
                    <a:lnTo>
                      <a:pt x="15186" y="19125"/>
                    </a:lnTo>
                    <a:lnTo>
                      <a:pt x="15219" y="19260"/>
                    </a:lnTo>
                    <a:lnTo>
                      <a:pt x="15219" y="19080"/>
                    </a:lnTo>
                    <a:lnTo>
                      <a:pt x="15012" y="19080"/>
                    </a:lnTo>
                    <a:lnTo>
                      <a:pt x="14997" y="19260"/>
                    </a:lnTo>
                    <a:lnTo>
                      <a:pt x="14982" y="19260"/>
                    </a:lnTo>
                    <a:lnTo>
                      <a:pt x="14982" y="19440"/>
                    </a:lnTo>
                    <a:lnTo>
                      <a:pt x="14997" y="19440"/>
                    </a:lnTo>
                    <a:lnTo>
                      <a:pt x="14997" y="19620"/>
                    </a:lnTo>
                    <a:lnTo>
                      <a:pt x="15027" y="19440"/>
                    </a:lnTo>
                    <a:lnTo>
                      <a:pt x="15071" y="19440"/>
                    </a:lnTo>
                    <a:lnTo>
                      <a:pt x="15071" y="19620"/>
                    </a:lnTo>
                    <a:lnTo>
                      <a:pt x="15056" y="19620"/>
                    </a:lnTo>
                    <a:lnTo>
                      <a:pt x="15056" y="19800"/>
                    </a:lnTo>
                    <a:lnTo>
                      <a:pt x="15042" y="19620"/>
                    </a:lnTo>
                    <a:lnTo>
                      <a:pt x="14982" y="19620"/>
                    </a:lnTo>
                    <a:lnTo>
                      <a:pt x="14982" y="19800"/>
                    </a:lnTo>
                    <a:lnTo>
                      <a:pt x="14968" y="19800"/>
                    </a:lnTo>
                    <a:lnTo>
                      <a:pt x="14997" y="19980"/>
                    </a:lnTo>
                    <a:lnTo>
                      <a:pt x="15042" y="19980"/>
                    </a:lnTo>
                    <a:lnTo>
                      <a:pt x="15042" y="20160"/>
                    </a:lnTo>
                    <a:lnTo>
                      <a:pt x="15027" y="20160"/>
                    </a:lnTo>
                    <a:lnTo>
                      <a:pt x="15029" y="20340"/>
                    </a:lnTo>
                    <a:lnTo>
                      <a:pt x="15039" y="20520"/>
                    </a:lnTo>
                    <a:lnTo>
                      <a:pt x="15134" y="20520"/>
                    </a:lnTo>
                    <a:lnTo>
                      <a:pt x="15214" y="20340"/>
                    </a:lnTo>
                    <a:lnTo>
                      <a:pt x="15285" y="20160"/>
                    </a:lnTo>
                    <a:lnTo>
                      <a:pt x="15352" y="19980"/>
                    </a:lnTo>
                    <a:lnTo>
                      <a:pt x="15338" y="19800"/>
                    </a:lnTo>
                    <a:lnTo>
                      <a:pt x="15367" y="19800"/>
                    </a:lnTo>
                    <a:lnTo>
                      <a:pt x="15382" y="19980"/>
                    </a:lnTo>
                    <a:lnTo>
                      <a:pt x="15382" y="20160"/>
                    </a:lnTo>
                    <a:lnTo>
                      <a:pt x="15397" y="20340"/>
                    </a:lnTo>
                    <a:lnTo>
                      <a:pt x="15430" y="20160"/>
                    </a:lnTo>
                    <a:lnTo>
                      <a:pt x="15515" y="20160"/>
                    </a:lnTo>
                    <a:lnTo>
                      <a:pt x="15515" y="19980"/>
                    </a:lnTo>
                    <a:lnTo>
                      <a:pt x="15500" y="19800"/>
                    </a:lnTo>
                    <a:lnTo>
                      <a:pt x="15486" y="19800"/>
                    </a:lnTo>
                    <a:lnTo>
                      <a:pt x="15486" y="19620"/>
                    </a:lnTo>
                    <a:lnTo>
                      <a:pt x="15250" y="19620"/>
                    </a:lnTo>
                    <a:lnTo>
                      <a:pt x="15219" y="19440"/>
                    </a:lnTo>
                    <a:lnTo>
                      <a:pt x="15239" y="19440"/>
                    </a:lnTo>
                    <a:lnTo>
                      <a:pt x="15273" y="19260"/>
                    </a:lnTo>
                    <a:lnTo>
                      <a:pt x="15293" y="19080"/>
                    </a:lnTo>
                    <a:lnTo>
                      <a:pt x="15323" y="19080"/>
                    </a:lnTo>
                    <a:lnTo>
                      <a:pt x="15352" y="19260"/>
                    </a:lnTo>
                    <a:lnTo>
                      <a:pt x="15367" y="19260"/>
                    </a:lnTo>
                    <a:lnTo>
                      <a:pt x="15382" y="19080"/>
                    </a:lnTo>
                    <a:lnTo>
                      <a:pt x="15426" y="19080"/>
                    </a:lnTo>
                    <a:lnTo>
                      <a:pt x="15367" y="19260"/>
                    </a:lnTo>
                    <a:lnTo>
                      <a:pt x="15441" y="19260"/>
                    </a:lnTo>
                    <a:lnTo>
                      <a:pt x="15484" y="19080"/>
                    </a:lnTo>
                    <a:lnTo>
                      <a:pt x="15574" y="19080"/>
                    </a:lnTo>
                    <a:lnTo>
                      <a:pt x="15574" y="19260"/>
                    </a:lnTo>
                    <a:lnTo>
                      <a:pt x="15560" y="19440"/>
                    </a:lnTo>
                    <a:lnTo>
                      <a:pt x="15589" y="19440"/>
                    </a:lnTo>
                    <a:lnTo>
                      <a:pt x="15619" y="19620"/>
                    </a:lnTo>
                    <a:lnTo>
                      <a:pt x="15619" y="19440"/>
                    </a:lnTo>
                    <a:lnTo>
                      <a:pt x="15604" y="19440"/>
                    </a:lnTo>
                    <a:lnTo>
                      <a:pt x="15589" y="19260"/>
                    </a:lnTo>
                    <a:lnTo>
                      <a:pt x="15589" y="19080"/>
                    </a:lnTo>
                    <a:lnTo>
                      <a:pt x="15663" y="19080"/>
                    </a:lnTo>
                    <a:lnTo>
                      <a:pt x="15678" y="19260"/>
                    </a:lnTo>
                    <a:lnTo>
                      <a:pt x="15693" y="19260"/>
                    </a:lnTo>
                    <a:lnTo>
                      <a:pt x="15708" y="19080"/>
                    </a:lnTo>
                    <a:lnTo>
                      <a:pt x="15741" y="19080"/>
                    </a:lnTo>
                    <a:lnTo>
                      <a:pt x="15776" y="18900"/>
                    </a:lnTo>
                    <a:lnTo>
                      <a:pt x="15814" y="18900"/>
                    </a:lnTo>
                    <a:lnTo>
                      <a:pt x="15856" y="18720"/>
                    </a:lnTo>
                    <a:lnTo>
                      <a:pt x="15900" y="18720"/>
                    </a:lnTo>
                    <a:lnTo>
                      <a:pt x="15930" y="18900"/>
                    </a:lnTo>
                    <a:lnTo>
                      <a:pt x="15930" y="18720"/>
                    </a:lnTo>
                    <a:lnTo>
                      <a:pt x="15945" y="18720"/>
                    </a:lnTo>
                    <a:lnTo>
                      <a:pt x="15945" y="18540"/>
                    </a:lnTo>
                    <a:lnTo>
                      <a:pt x="15959" y="18540"/>
                    </a:lnTo>
                    <a:lnTo>
                      <a:pt x="15959" y="18720"/>
                    </a:lnTo>
                    <a:lnTo>
                      <a:pt x="15945" y="18720"/>
                    </a:lnTo>
                    <a:lnTo>
                      <a:pt x="15993" y="19080"/>
                    </a:lnTo>
                    <a:lnTo>
                      <a:pt x="16063" y="19260"/>
                    </a:lnTo>
                    <a:lnTo>
                      <a:pt x="16144" y="19440"/>
                    </a:lnTo>
                    <a:lnTo>
                      <a:pt x="16293" y="19440"/>
                    </a:lnTo>
                    <a:lnTo>
                      <a:pt x="16315" y="19260"/>
                    </a:lnTo>
                    <a:lnTo>
                      <a:pt x="16330" y="19440"/>
                    </a:lnTo>
                    <a:lnTo>
                      <a:pt x="16330" y="19260"/>
                    </a:lnTo>
                    <a:lnTo>
                      <a:pt x="16385" y="19080"/>
                    </a:lnTo>
                    <a:lnTo>
                      <a:pt x="16439" y="19080"/>
                    </a:lnTo>
                    <a:lnTo>
                      <a:pt x="16490" y="18900"/>
                    </a:lnTo>
                    <a:lnTo>
                      <a:pt x="16537" y="18720"/>
                    </a:lnTo>
                    <a:lnTo>
                      <a:pt x="16581" y="18720"/>
                    </a:lnTo>
                    <a:lnTo>
                      <a:pt x="16670" y="18540"/>
                    </a:lnTo>
                    <a:lnTo>
                      <a:pt x="16670" y="18900"/>
                    </a:lnTo>
                    <a:lnTo>
                      <a:pt x="16700" y="18900"/>
                    </a:lnTo>
                    <a:lnTo>
                      <a:pt x="16700" y="19080"/>
                    </a:lnTo>
                    <a:lnTo>
                      <a:pt x="16714" y="19260"/>
                    </a:lnTo>
                    <a:lnTo>
                      <a:pt x="16759" y="19260"/>
                    </a:lnTo>
                    <a:lnTo>
                      <a:pt x="16783" y="19440"/>
                    </a:lnTo>
                    <a:lnTo>
                      <a:pt x="16838" y="19620"/>
                    </a:lnTo>
                    <a:lnTo>
                      <a:pt x="16862" y="19800"/>
                    </a:lnTo>
                    <a:lnTo>
                      <a:pt x="16981" y="19800"/>
                    </a:lnTo>
                    <a:lnTo>
                      <a:pt x="16996" y="19980"/>
                    </a:lnTo>
                    <a:lnTo>
                      <a:pt x="16981" y="20160"/>
                    </a:lnTo>
                    <a:lnTo>
                      <a:pt x="17055" y="20160"/>
                    </a:lnTo>
                    <a:lnTo>
                      <a:pt x="17011" y="19800"/>
                    </a:lnTo>
                    <a:lnTo>
                      <a:pt x="17055" y="19620"/>
                    </a:lnTo>
                    <a:lnTo>
                      <a:pt x="17070" y="19620"/>
                    </a:lnTo>
                    <a:lnTo>
                      <a:pt x="17137" y="19440"/>
                    </a:lnTo>
                    <a:lnTo>
                      <a:pt x="17205" y="19260"/>
                    </a:lnTo>
                    <a:lnTo>
                      <a:pt x="17276" y="19260"/>
                    </a:lnTo>
                    <a:lnTo>
                      <a:pt x="17351" y="19620"/>
                    </a:lnTo>
                    <a:lnTo>
                      <a:pt x="17367" y="19800"/>
                    </a:lnTo>
                    <a:lnTo>
                      <a:pt x="17455" y="19800"/>
                    </a:lnTo>
                    <a:lnTo>
                      <a:pt x="17477" y="20160"/>
                    </a:lnTo>
                    <a:lnTo>
                      <a:pt x="17488" y="20160"/>
                    </a:lnTo>
                    <a:lnTo>
                      <a:pt x="17499" y="20340"/>
                    </a:lnTo>
                    <a:lnTo>
                      <a:pt x="17484" y="20520"/>
                    </a:lnTo>
                    <a:lnTo>
                      <a:pt x="17498" y="20520"/>
                    </a:lnTo>
                    <a:lnTo>
                      <a:pt x="17530" y="20880"/>
                    </a:lnTo>
                    <a:lnTo>
                      <a:pt x="17544" y="21060"/>
                    </a:lnTo>
                    <a:lnTo>
                      <a:pt x="17477" y="21060"/>
                    </a:lnTo>
                    <a:lnTo>
                      <a:pt x="17455" y="20880"/>
                    </a:lnTo>
                    <a:lnTo>
                      <a:pt x="17366" y="20880"/>
                    </a:lnTo>
                    <a:lnTo>
                      <a:pt x="17410" y="21600"/>
                    </a:lnTo>
                    <a:lnTo>
                      <a:pt x="17491" y="21240"/>
                    </a:lnTo>
                    <a:lnTo>
                      <a:pt x="17780" y="21240"/>
                    </a:lnTo>
                    <a:lnTo>
                      <a:pt x="17766" y="21060"/>
                    </a:lnTo>
                    <a:lnTo>
                      <a:pt x="17751" y="20880"/>
                    </a:lnTo>
                    <a:lnTo>
                      <a:pt x="17677" y="20880"/>
                    </a:lnTo>
                    <a:lnTo>
                      <a:pt x="17692" y="20700"/>
                    </a:lnTo>
                    <a:lnTo>
                      <a:pt x="17706" y="20700"/>
                    </a:lnTo>
                    <a:lnTo>
                      <a:pt x="17731" y="20520"/>
                    </a:lnTo>
                    <a:lnTo>
                      <a:pt x="17810" y="20520"/>
                    </a:lnTo>
                    <a:lnTo>
                      <a:pt x="17788" y="20340"/>
                    </a:lnTo>
                    <a:lnTo>
                      <a:pt x="17736" y="20340"/>
                    </a:lnTo>
                    <a:lnTo>
                      <a:pt x="17751" y="20160"/>
                    </a:lnTo>
                    <a:lnTo>
                      <a:pt x="17810" y="20160"/>
                    </a:lnTo>
                    <a:lnTo>
                      <a:pt x="17825" y="20340"/>
                    </a:lnTo>
                    <a:lnTo>
                      <a:pt x="17825" y="20520"/>
                    </a:lnTo>
                    <a:lnTo>
                      <a:pt x="17854" y="20520"/>
                    </a:lnTo>
                    <a:lnTo>
                      <a:pt x="17869" y="20340"/>
                    </a:lnTo>
                    <a:lnTo>
                      <a:pt x="17899" y="20340"/>
                    </a:lnTo>
                    <a:lnTo>
                      <a:pt x="17914" y="20520"/>
                    </a:lnTo>
                    <a:lnTo>
                      <a:pt x="17943" y="20520"/>
                    </a:lnTo>
                    <a:lnTo>
                      <a:pt x="17958" y="20340"/>
                    </a:lnTo>
                    <a:lnTo>
                      <a:pt x="17988" y="20340"/>
                    </a:lnTo>
                    <a:lnTo>
                      <a:pt x="18047" y="20160"/>
                    </a:lnTo>
                    <a:lnTo>
                      <a:pt x="18210" y="20160"/>
                    </a:lnTo>
                    <a:lnTo>
                      <a:pt x="18264" y="20340"/>
                    </a:lnTo>
                    <a:lnTo>
                      <a:pt x="18299" y="20520"/>
                    </a:lnTo>
                    <a:lnTo>
                      <a:pt x="18310" y="20340"/>
                    </a:lnTo>
                    <a:lnTo>
                      <a:pt x="18323" y="20160"/>
                    </a:lnTo>
                    <a:lnTo>
                      <a:pt x="18338" y="19980"/>
                    </a:lnTo>
                    <a:lnTo>
                      <a:pt x="18358" y="19620"/>
                    </a:lnTo>
                    <a:lnTo>
                      <a:pt x="18396" y="19800"/>
                    </a:lnTo>
                    <a:lnTo>
                      <a:pt x="18441" y="19800"/>
                    </a:lnTo>
                    <a:lnTo>
                      <a:pt x="18489" y="19980"/>
                    </a:lnTo>
                    <a:lnTo>
                      <a:pt x="18535" y="20160"/>
                    </a:lnTo>
                    <a:lnTo>
                      <a:pt x="18547" y="20340"/>
                    </a:lnTo>
                    <a:lnTo>
                      <a:pt x="18559" y="20340"/>
                    </a:lnTo>
                    <a:lnTo>
                      <a:pt x="18575" y="20520"/>
                    </a:lnTo>
                    <a:lnTo>
                      <a:pt x="18595" y="20700"/>
                    </a:lnTo>
                    <a:lnTo>
                      <a:pt x="18659" y="20700"/>
                    </a:lnTo>
                    <a:lnTo>
                      <a:pt x="18782" y="20340"/>
                    </a:lnTo>
                    <a:lnTo>
                      <a:pt x="18846" y="20340"/>
                    </a:lnTo>
                    <a:lnTo>
                      <a:pt x="18846" y="20520"/>
                    </a:lnTo>
                    <a:lnTo>
                      <a:pt x="18832" y="20520"/>
                    </a:lnTo>
                    <a:lnTo>
                      <a:pt x="19098" y="21060"/>
                    </a:lnTo>
                    <a:lnTo>
                      <a:pt x="19153" y="21060"/>
                    </a:lnTo>
                    <a:lnTo>
                      <a:pt x="19265" y="20880"/>
                    </a:lnTo>
                    <a:lnTo>
                      <a:pt x="19350" y="20880"/>
                    </a:lnTo>
                    <a:lnTo>
                      <a:pt x="19379" y="20700"/>
                    </a:lnTo>
                    <a:lnTo>
                      <a:pt x="19379" y="20520"/>
                    </a:lnTo>
                    <a:lnTo>
                      <a:pt x="19377" y="20520"/>
                    </a:lnTo>
                    <a:lnTo>
                      <a:pt x="19373" y="20340"/>
                    </a:lnTo>
                    <a:lnTo>
                      <a:pt x="19364" y="20160"/>
                    </a:lnTo>
                    <a:lnTo>
                      <a:pt x="19373" y="20340"/>
                    </a:lnTo>
                    <a:lnTo>
                      <a:pt x="19385" y="20520"/>
                    </a:lnTo>
                    <a:lnTo>
                      <a:pt x="19394" y="20700"/>
                    </a:lnTo>
                    <a:lnTo>
                      <a:pt x="19447" y="20700"/>
                    </a:lnTo>
                    <a:lnTo>
                      <a:pt x="19548" y="20880"/>
                    </a:lnTo>
                    <a:lnTo>
                      <a:pt x="19601" y="21060"/>
                    </a:lnTo>
                    <a:lnTo>
                      <a:pt x="19616" y="21060"/>
                    </a:lnTo>
                    <a:lnTo>
                      <a:pt x="19631" y="21240"/>
                    </a:lnTo>
                    <a:lnTo>
                      <a:pt x="19661" y="21240"/>
                    </a:lnTo>
                    <a:lnTo>
                      <a:pt x="19675" y="21060"/>
                    </a:lnTo>
                    <a:lnTo>
                      <a:pt x="19675" y="21240"/>
                    </a:lnTo>
                    <a:lnTo>
                      <a:pt x="19690" y="21240"/>
                    </a:lnTo>
                    <a:lnTo>
                      <a:pt x="19690" y="21420"/>
                    </a:lnTo>
                    <a:lnTo>
                      <a:pt x="19835" y="21420"/>
                    </a:lnTo>
                    <a:lnTo>
                      <a:pt x="19918" y="21240"/>
                    </a:lnTo>
                    <a:lnTo>
                      <a:pt x="19986" y="20880"/>
                    </a:lnTo>
                    <a:lnTo>
                      <a:pt x="20045" y="20520"/>
                    </a:lnTo>
                    <a:lnTo>
                      <a:pt x="20037" y="20340"/>
                    </a:lnTo>
                    <a:lnTo>
                      <a:pt x="20031" y="20160"/>
                    </a:lnTo>
                    <a:lnTo>
                      <a:pt x="20025" y="19980"/>
                    </a:lnTo>
                    <a:lnTo>
                      <a:pt x="20016" y="19800"/>
                    </a:lnTo>
                    <a:lnTo>
                      <a:pt x="20045" y="19800"/>
                    </a:lnTo>
                    <a:lnTo>
                      <a:pt x="20060" y="19980"/>
                    </a:lnTo>
                    <a:lnTo>
                      <a:pt x="20075" y="19980"/>
                    </a:lnTo>
                    <a:lnTo>
                      <a:pt x="20090" y="19800"/>
                    </a:lnTo>
                    <a:lnTo>
                      <a:pt x="20060" y="19800"/>
                    </a:lnTo>
                    <a:lnTo>
                      <a:pt x="20060" y="19620"/>
                    </a:lnTo>
                    <a:lnTo>
                      <a:pt x="20031" y="19620"/>
                    </a:lnTo>
                    <a:lnTo>
                      <a:pt x="20031" y="19440"/>
                    </a:lnTo>
                    <a:lnTo>
                      <a:pt x="20045" y="19440"/>
                    </a:lnTo>
                    <a:lnTo>
                      <a:pt x="20045" y="19620"/>
                    </a:lnTo>
                    <a:lnTo>
                      <a:pt x="20060" y="19440"/>
                    </a:lnTo>
                    <a:lnTo>
                      <a:pt x="20060" y="19620"/>
                    </a:lnTo>
                    <a:lnTo>
                      <a:pt x="20119" y="19620"/>
                    </a:lnTo>
                    <a:lnTo>
                      <a:pt x="20119" y="19800"/>
                    </a:lnTo>
                    <a:lnTo>
                      <a:pt x="20164" y="19800"/>
                    </a:lnTo>
                    <a:lnTo>
                      <a:pt x="20164" y="19620"/>
                    </a:lnTo>
                    <a:lnTo>
                      <a:pt x="20166" y="19440"/>
                    </a:lnTo>
                    <a:lnTo>
                      <a:pt x="20176" y="19260"/>
                    </a:lnTo>
                    <a:lnTo>
                      <a:pt x="20179" y="19260"/>
                    </a:lnTo>
                    <a:lnTo>
                      <a:pt x="20179" y="19080"/>
                    </a:lnTo>
                    <a:lnTo>
                      <a:pt x="20194" y="19080"/>
                    </a:lnTo>
                    <a:lnTo>
                      <a:pt x="20179" y="18900"/>
                    </a:lnTo>
                    <a:lnTo>
                      <a:pt x="20194" y="18900"/>
                    </a:lnTo>
                    <a:lnTo>
                      <a:pt x="20194" y="19080"/>
                    </a:lnTo>
                    <a:lnTo>
                      <a:pt x="20282" y="19080"/>
                    </a:lnTo>
                    <a:lnTo>
                      <a:pt x="20297" y="18900"/>
                    </a:lnTo>
                    <a:lnTo>
                      <a:pt x="20342" y="18900"/>
                    </a:lnTo>
                    <a:lnTo>
                      <a:pt x="20364" y="18720"/>
                    </a:lnTo>
                    <a:lnTo>
                      <a:pt x="20384" y="18720"/>
                    </a:lnTo>
                    <a:lnTo>
                      <a:pt x="20402" y="18540"/>
                    </a:lnTo>
                    <a:lnTo>
                      <a:pt x="20416" y="18360"/>
                    </a:lnTo>
                    <a:lnTo>
                      <a:pt x="20393" y="18360"/>
                    </a:lnTo>
                    <a:lnTo>
                      <a:pt x="20349" y="18180"/>
                    </a:lnTo>
                    <a:lnTo>
                      <a:pt x="20238" y="18180"/>
                    </a:lnTo>
                    <a:lnTo>
                      <a:pt x="20223" y="18360"/>
                    </a:lnTo>
                    <a:lnTo>
                      <a:pt x="20297" y="18360"/>
                    </a:lnTo>
                    <a:lnTo>
                      <a:pt x="20300" y="18540"/>
                    </a:lnTo>
                    <a:lnTo>
                      <a:pt x="20284" y="18720"/>
                    </a:lnTo>
                    <a:lnTo>
                      <a:pt x="20194" y="18720"/>
                    </a:lnTo>
                    <a:lnTo>
                      <a:pt x="20179" y="18540"/>
                    </a:lnTo>
                    <a:lnTo>
                      <a:pt x="20164" y="18540"/>
                    </a:lnTo>
                    <a:lnTo>
                      <a:pt x="20223" y="18360"/>
                    </a:lnTo>
                    <a:lnTo>
                      <a:pt x="20223" y="18180"/>
                    </a:lnTo>
                    <a:lnTo>
                      <a:pt x="20238" y="18180"/>
                    </a:lnTo>
                    <a:lnTo>
                      <a:pt x="20238" y="18000"/>
                    </a:lnTo>
                    <a:lnTo>
                      <a:pt x="20297" y="18000"/>
                    </a:lnTo>
                    <a:lnTo>
                      <a:pt x="20297" y="17820"/>
                    </a:lnTo>
                    <a:lnTo>
                      <a:pt x="20312" y="18000"/>
                    </a:lnTo>
                    <a:lnTo>
                      <a:pt x="20327" y="18000"/>
                    </a:lnTo>
                    <a:lnTo>
                      <a:pt x="20325" y="17820"/>
                    </a:lnTo>
                    <a:lnTo>
                      <a:pt x="20321" y="17820"/>
                    </a:lnTo>
                    <a:lnTo>
                      <a:pt x="20312" y="17640"/>
                    </a:lnTo>
                    <a:lnTo>
                      <a:pt x="20281" y="17640"/>
                    </a:lnTo>
                    <a:lnTo>
                      <a:pt x="20225" y="17460"/>
                    </a:lnTo>
                    <a:lnTo>
                      <a:pt x="20194" y="17280"/>
                    </a:lnTo>
                    <a:lnTo>
                      <a:pt x="20312" y="17280"/>
                    </a:lnTo>
                    <a:lnTo>
                      <a:pt x="20327" y="17100"/>
                    </a:lnTo>
                    <a:lnTo>
                      <a:pt x="20356" y="17100"/>
                    </a:lnTo>
                    <a:lnTo>
                      <a:pt x="20356" y="16920"/>
                    </a:lnTo>
                    <a:lnTo>
                      <a:pt x="20469" y="16920"/>
                    </a:lnTo>
                    <a:lnTo>
                      <a:pt x="20504" y="16740"/>
                    </a:lnTo>
                    <a:lnTo>
                      <a:pt x="20534" y="16740"/>
                    </a:lnTo>
                    <a:lnTo>
                      <a:pt x="20556" y="16920"/>
                    </a:lnTo>
                    <a:lnTo>
                      <a:pt x="20577" y="16920"/>
                    </a:lnTo>
                    <a:lnTo>
                      <a:pt x="20594" y="17100"/>
                    </a:lnTo>
                    <a:lnTo>
                      <a:pt x="21141" y="17100"/>
                    </a:lnTo>
                    <a:lnTo>
                      <a:pt x="21156" y="16920"/>
                    </a:lnTo>
                    <a:lnTo>
                      <a:pt x="21148" y="16920"/>
                    </a:lnTo>
                    <a:lnTo>
                      <a:pt x="21123" y="16740"/>
                    </a:lnTo>
                    <a:lnTo>
                      <a:pt x="21052" y="16740"/>
                    </a:lnTo>
                    <a:lnTo>
                      <a:pt x="21083" y="16560"/>
                    </a:lnTo>
                    <a:lnTo>
                      <a:pt x="21127" y="16560"/>
                    </a:lnTo>
                    <a:lnTo>
                      <a:pt x="21141" y="16380"/>
                    </a:lnTo>
                    <a:lnTo>
                      <a:pt x="21274" y="16380"/>
                    </a:lnTo>
                    <a:lnTo>
                      <a:pt x="21289" y="16200"/>
                    </a:lnTo>
                    <a:lnTo>
                      <a:pt x="21111" y="16200"/>
                    </a:lnTo>
                    <a:lnTo>
                      <a:pt x="21147" y="16020"/>
                    </a:lnTo>
                    <a:lnTo>
                      <a:pt x="21185" y="16020"/>
                    </a:lnTo>
                    <a:lnTo>
                      <a:pt x="21224" y="15840"/>
                    </a:lnTo>
                    <a:lnTo>
                      <a:pt x="21259" y="15660"/>
                    </a:lnTo>
                    <a:lnTo>
                      <a:pt x="21274" y="15660"/>
                    </a:lnTo>
                    <a:lnTo>
                      <a:pt x="21296" y="15480"/>
                    </a:lnTo>
                    <a:lnTo>
                      <a:pt x="21317" y="15300"/>
                    </a:lnTo>
                    <a:lnTo>
                      <a:pt x="21335" y="15120"/>
                    </a:lnTo>
                    <a:lnTo>
                      <a:pt x="21348" y="14940"/>
                    </a:lnTo>
                    <a:lnTo>
                      <a:pt x="21378" y="14940"/>
                    </a:lnTo>
                    <a:lnTo>
                      <a:pt x="21378" y="14760"/>
                    </a:lnTo>
                    <a:lnTo>
                      <a:pt x="21393" y="14760"/>
                    </a:lnTo>
                    <a:lnTo>
                      <a:pt x="21408" y="14580"/>
                    </a:lnTo>
                    <a:lnTo>
                      <a:pt x="21393" y="14580"/>
                    </a:lnTo>
                    <a:lnTo>
                      <a:pt x="21382" y="14400"/>
                    </a:lnTo>
                    <a:lnTo>
                      <a:pt x="21372" y="14220"/>
                    </a:lnTo>
                    <a:lnTo>
                      <a:pt x="21366" y="14220"/>
                    </a:lnTo>
                    <a:lnTo>
                      <a:pt x="21363" y="14040"/>
                    </a:lnTo>
                    <a:lnTo>
                      <a:pt x="21365" y="13860"/>
                    </a:lnTo>
                    <a:lnTo>
                      <a:pt x="21376" y="13320"/>
                    </a:lnTo>
                    <a:lnTo>
                      <a:pt x="21378" y="13140"/>
                    </a:lnTo>
                    <a:lnTo>
                      <a:pt x="21538" y="13140"/>
                    </a:lnTo>
                    <a:lnTo>
                      <a:pt x="21528" y="12780"/>
                    </a:lnTo>
                    <a:lnTo>
                      <a:pt x="21526" y="12600"/>
                    </a:lnTo>
                    <a:lnTo>
                      <a:pt x="21504" y="12600"/>
                    </a:lnTo>
                    <a:lnTo>
                      <a:pt x="21480" y="12420"/>
                    </a:lnTo>
                    <a:lnTo>
                      <a:pt x="21453" y="12240"/>
                    </a:lnTo>
                    <a:lnTo>
                      <a:pt x="21422" y="12060"/>
                    </a:lnTo>
                    <a:lnTo>
                      <a:pt x="21496" y="12060"/>
                    </a:lnTo>
                    <a:lnTo>
                      <a:pt x="21529" y="11880"/>
                    </a:lnTo>
                    <a:lnTo>
                      <a:pt x="21559" y="11700"/>
                    </a:lnTo>
                    <a:lnTo>
                      <a:pt x="21584" y="11520"/>
                    </a:lnTo>
                    <a:lnTo>
                      <a:pt x="21600" y="1134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20" name="Forma"/>
              <p:cNvSpPr/>
              <p:nvPr/>
            </p:nvSpPr>
            <p:spPr>
              <a:xfrm>
                <a:off x="42632" y="0"/>
                <a:ext cx="6164723" cy="150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4" y="4745"/>
                    </a:moveTo>
                    <a:lnTo>
                      <a:pt x="1509" y="4745"/>
                    </a:lnTo>
                    <a:lnTo>
                      <a:pt x="1494" y="4927"/>
                    </a:lnTo>
                    <a:lnTo>
                      <a:pt x="1509" y="4927"/>
                    </a:lnTo>
                    <a:lnTo>
                      <a:pt x="1524" y="4745"/>
                    </a:lnTo>
                    <a:close/>
                    <a:moveTo>
                      <a:pt x="1524" y="4380"/>
                    </a:moveTo>
                    <a:lnTo>
                      <a:pt x="1509" y="4380"/>
                    </a:lnTo>
                    <a:lnTo>
                      <a:pt x="1509" y="4562"/>
                    </a:lnTo>
                    <a:lnTo>
                      <a:pt x="1524" y="4562"/>
                    </a:lnTo>
                    <a:lnTo>
                      <a:pt x="1524" y="4380"/>
                    </a:lnTo>
                    <a:close/>
                    <a:moveTo>
                      <a:pt x="1942" y="19526"/>
                    </a:moveTo>
                    <a:lnTo>
                      <a:pt x="1882" y="19526"/>
                    </a:lnTo>
                    <a:lnTo>
                      <a:pt x="1867" y="19708"/>
                    </a:lnTo>
                    <a:lnTo>
                      <a:pt x="1942" y="19708"/>
                    </a:lnTo>
                    <a:lnTo>
                      <a:pt x="1942" y="19526"/>
                    </a:lnTo>
                    <a:close/>
                    <a:moveTo>
                      <a:pt x="1957" y="18796"/>
                    </a:moveTo>
                    <a:lnTo>
                      <a:pt x="1912" y="18796"/>
                    </a:lnTo>
                    <a:lnTo>
                      <a:pt x="1942" y="18978"/>
                    </a:lnTo>
                    <a:lnTo>
                      <a:pt x="1957" y="18978"/>
                    </a:lnTo>
                    <a:lnTo>
                      <a:pt x="1957" y="18796"/>
                    </a:lnTo>
                    <a:close/>
                    <a:moveTo>
                      <a:pt x="2046" y="18978"/>
                    </a:moveTo>
                    <a:lnTo>
                      <a:pt x="2046" y="18790"/>
                    </a:lnTo>
                    <a:lnTo>
                      <a:pt x="2045" y="18796"/>
                    </a:lnTo>
                    <a:lnTo>
                      <a:pt x="2032" y="18796"/>
                    </a:lnTo>
                    <a:lnTo>
                      <a:pt x="2046" y="18978"/>
                    </a:lnTo>
                    <a:close/>
                    <a:moveTo>
                      <a:pt x="2071" y="19680"/>
                    </a:moveTo>
                    <a:lnTo>
                      <a:pt x="2061" y="19526"/>
                    </a:lnTo>
                    <a:lnTo>
                      <a:pt x="1998" y="19526"/>
                    </a:lnTo>
                    <a:lnTo>
                      <a:pt x="2020" y="19708"/>
                    </a:lnTo>
                    <a:lnTo>
                      <a:pt x="2065" y="19708"/>
                    </a:lnTo>
                    <a:lnTo>
                      <a:pt x="2071" y="19680"/>
                    </a:lnTo>
                    <a:close/>
                    <a:moveTo>
                      <a:pt x="2689" y="20073"/>
                    </a:moveTo>
                    <a:lnTo>
                      <a:pt x="2649" y="19830"/>
                    </a:lnTo>
                    <a:lnTo>
                      <a:pt x="2644" y="19891"/>
                    </a:lnTo>
                    <a:lnTo>
                      <a:pt x="2584" y="19891"/>
                    </a:lnTo>
                    <a:lnTo>
                      <a:pt x="2599" y="20073"/>
                    </a:lnTo>
                    <a:lnTo>
                      <a:pt x="2584" y="20073"/>
                    </a:lnTo>
                    <a:lnTo>
                      <a:pt x="2554" y="20438"/>
                    </a:lnTo>
                    <a:lnTo>
                      <a:pt x="2584" y="20256"/>
                    </a:lnTo>
                    <a:lnTo>
                      <a:pt x="2629" y="20256"/>
                    </a:lnTo>
                    <a:lnTo>
                      <a:pt x="2644" y="20073"/>
                    </a:lnTo>
                    <a:lnTo>
                      <a:pt x="2689" y="20073"/>
                    </a:lnTo>
                    <a:close/>
                    <a:moveTo>
                      <a:pt x="2973" y="20621"/>
                    </a:moveTo>
                    <a:lnTo>
                      <a:pt x="2939" y="20438"/>
                    </a:lnTo>
                    <a:lnTo>
                      <a:pt x="2872" y="20256"/>
                    </a:lnTo>
                    <a:lnTo>
                      <a:pt x="2838" y="20073"/>
                    </a:lnTo>
                    <a:lnTo>
                      <a:pt x="2793" y="20073"/>
                    </a:lnTo>
                    <a:lnTo>
                      <a:pt x="2793" y="20256"/>
                    </a:lnTo>
                    <a:lnTo>
                      <a:pt x="2753" y="20438"/>
                    </a:lnTo>
                    <a:lnTo>
                      <a:pt x="2659" y="20438"/>
                    </a:lnTo>
                    <a:lnTo>
                      <a:pt x="2661" y="20803"/>
                    </a:lnTo>
                    <a:lnTo>
                      <a:pt x="2863" y="20803"/>
                    </a:lnTo>
                    <a:lnTo>
                      <a:pt x="2847" y="20986"/>
                    </a:lnTo>
                    <a:lnTo>
                      <a:pt x="2835" y="20986"/>
                    </a:lnTo>
                    <a:lnTo>
                      <a:pt x="2823" y="21168"/>
                    </a:lnTo>
                    <a:lnTo>
                      <a:pt x="2853" y="21168"/>
                    </a:lnTo>
                    <a:lnTo>
                      <a:pt x="2973" y="20621"/>
                    </a:lnTo>
                    <a:close/>
                    <a:moveTo>
                      <a:pt x="3032" y="17883"/>
                    </a:moveTo>
                    <a:lnTo>
                      <a:pt x="3026" y="17779"/>
                    </a:lnTo>
                    <a:lnTo>
                      <a:pt x="3017" y="17883"/>
                    </a:lnTo>
                    <a:lnTo>
                      <a:pt x="3032" y="17883"/>
                    </a:lnTo>
                    <a:close/>
                    <a:moveTo>
                      <a:pt x="3451" y="16241"/>
                    </a:moveTo>
                    <a:lnTo>
                      <a:pt x="3421" y="16241"/>
                    </a:lnTo>
                    <a:lnTo>
                      <a:pt x="3391" y="16059"/>
                    </a:lnTo>
                    <a:lnTo>
                      <a:pt x="3361" y="16059"/>
                    </a:lnTo>
                    <a:lnTo>
                      <a:pt x="3361" y="16241"/>
                    </a:lnTo>
                    <a:lnTo>
                      <a:pt x="3376" y="16241"/>
                    </a:lnTo>
                    <a:lnTo>
                      <a:pt x="3376" y="16424"/>
                    </a:lnTo>
                    <a:lnTo>
                      <a:pt x="3451" y="16424"/>
                    </a:lnTo>
                    <a:lnTo>
                      <a:pt x="3451" y="16241"/>
                    </a:lnTo>
                    <a:close/>
                    <a:moveTo>
                      <a:pt x="3495" y="20378"/>
                    </a:moveTo>
                    <a:lnTo>
                      <a:pt x="3475" y="20277"/>
                    </a:lnTo>
                    <a:lnTo>
                      <a:pt x="3441" y="20051"/>
                    </a:lnTo>
                    <a:lnTo>
                      <a:pt x="3421" y="19950"/>
                    </a:lnTo>
                    <a:lnTo>
                      <a:pt x="3391" y="19950"/>
                    </a:lnTo>
                    <a:lnTo>
                      <a:pt x="3376" y="20011"/>
                    </a:lnTo>
                    <a:lnTo>
                      <a:pt x="3401" y="20149"/>
                    </a:lnTo>
                    <a:lnTo>
                      <a:pt x="3456" y="20424"/>
                    </a:lnTo>
                    <a:lnTo>
                      <a:pt x="3480" y="20561"/>
                    </a:lnTo>
                    <a:lnTo>
                      <a:pt x="3480" y="20439"/>
                    </a:lnTo>
                    <a:lnTo>
                      <a:pt x="3495" y="20378"/>
                    </a:lnTo>
                    <a:close/>
                    <a:moveTo>
                      <a:pt x="3600" y="16059"/>
                    </a:moveTo>
                    <a:lnTo>
                      <a:pt x="3555" y="15876"/>
                    </a:lnTo>
                    <a:lnTo>
                      <a:pt x="3585" y="16059"/>
                    </a:lnTo>
                    <a:lnTo>
                      <a:pt x="3600" y="16059"/>
                    </a:lnTo>
                    <a:close/>
                    <a:moveTo>
                      <a:pt x="3719" y="16788"/>
                    </a:moveTo>
                    <a:lnTo>
                      <a:pt x="3705" y="16788"/>
                    </a:lnTo>
                    <a:lnTo>
                      <a:pt x="3696" y="16898"/>
                    </a:lnTo>
                    <a:lnTo>
                      <a:pt x="3719" y="16971"/>
                    </a:lnTo>
                    <a:lnTo>
                      <a:pt x="3719" y="16788"/>
                    </a:lnTo>
                    <a:close/>
                    <a:moveTo>
                      <a:pt x="3734" y="16606"/>
                    </a:moveTo>
                    <a:lnTo>
                      <a:pt x="3719" y="16788"/>
                    </a:lnTo>
                    <a:lnTo>
                      <a:pt x="3734" y="16788"/>
                    </a:lnTo>
                    <a:lnTo>
                      <a:pt x="3734" y="16606"/>
                    </a:lnTo>
                    <a:close/>
                    <a:moveTo>
                      <a:pt x="3794" y="15489"/>
                    </a:moveTo>
                    <a:lnTo>
                      <a:pt x="3764" y="15489"/>
                    </a:lnTo>
                    <a:lnTo>
                      <a:pt x="3749" y="15428"/>
                    </a:lnTo>
                    <a:lnTo>
                      <a:pt x="3719" y="15428"/>
                    </a:lnTo>
                    <a:lnTo>
                      <a:pt x="3719" y="15551"/>
                    </a:lnTo>
                    <a:lnTo>
                      <a:pt x="3705" y="15673"/>
                    </a:lnTo>
                    <a:lnTo>
                      <a:pt x="3719" y="15673"/>
                    </a:lnTo>
                    <a:lnTo>
                      <a:pt x="3734" y="15734"/>
                    </a:lnTo>
                    <a:lnTo>
                      <a:pt x="3749" y="15734"/>
                    </a:lnTo>
                    <a:lnTo>
                      <a:pt x="3764" y="15673"/>
                    </a:lnTo>
                    <a:lnTo>
                      <a:pt x="3779" y="15673"/>
                    </a:lnTo>
                    <a:lnTo>
                      <a:pt x="3779" y="15551"/>
                    </a:lnTo>
                    <a:lnTo>
                      <a:pt x="3794" y="15489"/>
                    </a:lnTo>
                    <a:close/>
                    <a:moveTo>
                      <a:pt x="3854" y="16971"/>
                    </a:moveTo>
                    <a:lnTo>
                      <a:pt x="3839" y="16788"/>
                    </a:lnTo>
                    <a:lnTo>
                      <a:pt x="3824" y="16788"/>
                    </a:lnTo>
                    <a:lnTo>
                      <a:pt x="3824" y="16606"/>
                    </a:lnTo>
                    <a:lnTo>
                      <a:pt x="3794" y="16606"/>
                    </a:lnTo>
                    <a:lnTo>
                      <a:pt x="3779" y="16424"/>
                    </a:lnTo>
                    <a:lnTo>
                      <a:pt x="3753" y="16424"/>
                    </a:lnTo>
                    <a:lnTo>
                      <a:pt x="3744" y="16606"/>
                    </a:lnTo>
                    <a:lnTo>
                      <a:pt x="3737" y="16788"/>
                    </a:lnTo>
                    <a:lnTo>
                      <a:pt x="3734" y="16971"/>
                    </a:lnTo>
                    <a:lnTo>
                      <a:pt x="3764" y="16971"/>
                    </a:lnTo>
                    <a:lnTo>
                      <a:pt x="3779" y="17153"/>
                    </a:lnTo>
                    <a:lnTo>
                      <a:pt x="3779" y="16971"/>
                    </a:lnTo>
                    <a:lnTo>
                      <a:pt x="3854" y="16971"/>
                    </a:lnTo>
                    <a:close/>
                    <a:moveTo>
                      <a:pt x="3914" y="15329"/>
                    </a:moveTo>
                    <a:lnTo>
                      <a:pt x="3899" y="15329"/>
                    </a:lnTo>
                    <a:lnTo>
                      <a:pt x="3899" y="15511"/>
                    </a:lnTo>
                    <a:lnTo>
                      <a:pt x="3914" y="15511"/>
                    </a:lnTo>
                    <a:lnTo>
                      <a:pt x="3914" y="15329"/>
                    </a:lnTo>
                    <a:close/>
                    <a:moveTo>
                      <a:pt x="4043" y="15450"/>
                    </a:moveTo>
                    <a:lnTo>
                      <a:pt x="4033" y="15329"/>
                    </a:lnTo>
                    <a:lnTo>
                      <a:pt x="4018" y="15329"/>
                    </a:lnTo>
                    <a:lnTo>
                      <a:pt x="4018" y="15511"/>
                    </a:lnTo>
                    <a:lnTo>
                      <a:pt x="4033" y="15511"/>
                    </a:lnTo>
                    <a:lnTo>
                      <a:pt x="4043" y="15450"/>
                    </a:lnTo>
                    <a:close/>
                    <a:moveTo>
                      <a:pt x="4078" y="15329"/>
                    </a:moveTo>
                    <a:lnTo>
                      <a:pt x="4063" y="15329"/>
                    </a:lnTo>
                    <a:lnTo>
                      <a:pt x="4043" y="15450"/>
                    </a:lnTo>
                    <a:lnTo>
                      <a:pt x="4048" y="15511"/>
                    </a:lnTo>
                    <a:lnTo>
                      <a:pt x="4078" y="15511"/>
                    </a:lnTo>
                    <a:lnTo>
                      <a:pt x="4078" y="15329"/>
                    </a:lnTo>
                    <a:close/>
                    <a:moveTo>
                      <a:pt x="4153" y="15329"/>
                    </a:moveTo>
                    <a:lnTo>
                      <a:pt x="4093" y="15329"/>
                    </a:lnTo>
                    <a:lnTo>
                      <a:pt x="4078" y="15511"/>
                    </a:lnTo>
                    <a:lnTo>
                      <a:pt x="4153" y="15511"/>
                    </a:lnTo>
                    <a:lnTo>
                      <a:pt x="4153" y="15329"/>
                    </a:lnTo>
                    <a:close/>
                    <a:moveTo>
                      <a:pt x="4287" y="17336"/>
                    </a:moveTo>
                    <a:lnTo>
                      <a:pt x="4257" y="17153"/>
                    </a:lnTo>
                    <a:lnTo>
                      <a:pt x="4212" y="17153"/>
                    </a:lnTo>
                    <a:lnTo>
                      <a:pt x="4198" y="17336"/>
                    </a:lnTo>
                    <a:lnTo>
                      <a:pt x="4183" y="17336"/>
                    </a:lnTo>
                    <a:lnTo>
                      <a:pt x="4198" y="17518"/>
                    </a:lnTo>
                    <a:lnTo>
                      <a:pt x="4198" y="17701"/>
                    </a:lnTo>
                    <a:lnTo>
                      <a:pt x="4183" y="17701"/>
                    </a:lnTo>
                    <a:lnTo>
                      <a:pt x="4198" y="17883"/>
                    </a:lnTo>
                    <a:lnTo>
                      <a:pt x="4241" y="17883"/>
                    </a:lnTo>
                    <a:lnTo>
                      <a:pt x="4274" y="17701"/>
                    </a:lnTo>
                    <a:lnTo>
                      <a:pt x="4287" y="17518"/>
                    </a:lnTo>
                    <a:lnTo>
                      <a:pt x="4257" y="17518"/>
                    </a:lnTo>
                    <a:lnTo>
                      <a:pt x="4272" y="17336"/>
                    </a:lnTo>
                    <a:lnTo>
                      <a:pt x="4287" y="17336"/>
                    </a:lnTo>
                    <a:close/>
                    <a:moveTo>
                      <a:pt x="4302" y="20133"/>
                    </a:moveTo>
                    <a:lnTo>
                      <a:pt x="4272" y="20195"/>
                    </a:lnTo>
                    <a:lnTo>
                      <a:pt x="4287" y="20195"/>
                    </a:lnTo>
                    <a:lnTo>
                      <a:pt x="4302" y="20133"/>
                    </a:lnTo>
                    <a:close/>
                    <a:moveTo>
                      <a:pt x="4422" y="15329"/>
                    </a:moveTo>
                    <a:lnTo>
                      <a:pt x="4410" y="15283"/>
                    </a:lnTo>
                    <a:lnTo>
                      <a:pt x="4407" y="15329"/>
                    </a:lnTo>
                    <a:lnTo>
                      <a:pt x="4422" y="15329"/>
                    </a:lnTo>
                    <a:close/>
                    <a:moveTo>
                      <a:pt x="4511" y="15329"/>
                    </a:moveTo>
                    <a:lnTo>
                      <a:pt x="4489" y="15329"/>
                    </a:lnTo>
                    <a:lnTo>
                      <a:pt x="4511" y="15511"/>
                    </a:lnTo>
                    <a:lnTo>
                      <a:pt x="4511" y="15329"/>
                    </a:lnTo>
                    <a:close/>
                    <a:moveTo>
                      <a:pt x="4526" y="15329"/>
                    </a:moveTo>
                    <a:lnTo>
                      <a:pt x="4511" y="15146"/>
                    </a:lnTo>
                    <a:lnTo>
                      <a:pt x="4511" y="15329"/>
                    </a:lnTo>
                    <a:lnTo>
                      <a:pt x="4526" y="15329"/>
                    </a:lnTo>
                    <a:close/>
                    <a:moveTo>
                      <a:pt x="4571" y="18796"/>
                    </a:moveTo>
                    <a:lnTo>
                      <a:pt x="4556" y="18978"/>
                    </a:lnTo>
                    <a:lnTo>
                      <a:pt x="4571" y="18978"/>
                    </a:lnTo>
                    <a:lnTo>
                      <a:pt x="4571" y="18796"/>
                    </a:lnTo>
                    <a:close/>
                    <a:moveTo>
                      <a:pt x="4571" y="15511"/>
                    </a:moveTo>
                    <a:lnTo>
                      <a:pt x="4541" y="15511"/>
                    </a:lnTo>
                    <a:lnTo>
                      <a:pt x="4526" y="15694"/>
                    </a:lnTo>
                    <a:lnTo>
                      <a:pt x="4571" y="15694"/>
                    </a:lnTo>
                    <a:lnTo>
                      <a:pt x="4571" y="15511"/>
                    </a:lnTo>
                    <a:close/>
                    <a:moveTo>
                      <a:pt x="4661" y="18613"/>
                    </a:moveTo>
                    <a:lnTo>
                      <a:pt x="4646" y="18613"/>
                    </a:lnTo>
                    <a:lnTo>
                      <a:pt x="4646" y="18796"/>
                    </a:lnTo>
                    <a:lnTo>
                      <a:pt x="4661" y="18613"/>
                    </a:lnTo>
                    <a:close/>
                    <a:moveTo>
                      <a:pt x="4692" y="17883"/>
                    </a:moveTo>
                    <a:lnTo>
                      <a:pt x="4690" y="17883"/>
                    </a:lnTo>
                    <a:lnTo>
                      <a:pt x="4661" y="17701"/>
                    </a:lnTo>
                    <a:lnTo>
                      <a:pt x="4661" y="18058"/>
                    </a:lnTo>
                    <a:lnTo>
                      <a:pt x="4692" y="17883"/>
                    </a:lnTo>
                    <a:close/>
                    <a:moveTo>
                      <a:pt x="4892" y="18248"/>
                    </a:moveTo>
                    <a:lnTo>
                      <a:pt x="4879" y="18139"/>
                    </a:lnTo>
                    <a:lnTo>
                      <a:pt x="4870" y="18248"/>
                    </a:lnTo>
                    <a:lnTo>
                      <a:pt x="4892" y="18248"/>
                    </a:lnTo>
                    <a:close/>
                    <a:moveTo>
                      <a:pt x="4900" y="18431"/>
                    </a:moveTo>
                    <a:lnTo>
                      <a:pt x="4885" y="18613"/>
                    </a:lnTo>
                    <a:lnTo>
                      <a:pt x="4900" y="18613"/>
                    </a:lnTo>
                    <a:lnTo>
                      <a:pt x="4900" y="18431"/>
                    </a:lnTo>
                    <a:close/>
                    <a:moveTo>
                      <a:pt x="4929" y="19161"/>
                    </a:moveTo>
                    <a:lnTo>
                      <a:pt x="4898" y="19161"/>
                    </a:lnTo>
                    <a:lnTo>
                      <a:pt x="4841" y="18978"/>
                    </a:lnTo>
                    <a:lnTo>
                      <a:pt x="4810" y="18796"/>
                    </a:lnTo>
                    <a:lnTo>
                      <a:pt x="4631" y="18796"/>
                    </a:lnTo>
                    <a:lnTo>
                      <a:pt x="4631" y="18978"/>
                    </a:lnTo>
                    <a:lnTo>
                      <a:pt x="4662" y="18978"/>
                    </a:lnTo>
                    <a:lnTo>
                      <a:pt x="4719" y="19161"/>
                    </a:lnTo>
                    <a:lnTo>
                      <a:pt x="4750" y="19161"/>
                    </a:lnTo>
                    <a:lnTo>
                      <a:pt x="4750" y="19343"/>
                    </a:lnTo>
                    <a:lnTo>
                      <a:pt x="4780" y="19343"/>
                    </a:lnTo>
                    <a:lnTo>
                      <a:pt x="4795" y="19161"/>
                    </a:lnTo>
                    <a:lnTo>
                      <a:pt x="4870" y="19161"/>
                    </a:lnTo>
                    <a:lnTo>
                      <a:pt x="4915" y="19343"/>
                    </a:lnTo>
                    <a:lnTo>
                      <a:pt x="4929" y="19161"/>
                    </a:lnTo>
                    <a:close/>
                    <a:moveTo>
                      <a:pt x="5004" y="15146"/>
                    </a:moveTo>
                    <a:lnTo>
                      <a:pt x="4989" y="15146"/>
                    </a:lnTo>
                    <a:lnTo>
                      <a:pt x="4989" y="15329"/>
                    </a:lnTo>
                    <a:lnTo>
                      <a:pt x="5004" y="15329"/>
                    </a:lnTo>
                    <a:lnTo>
                      <a:pt x="5004" y="15146"/>
                    </a:lnTo>
                    <a:close/>
                    <a:moveTo>
                      <a:pt x="5288" y="18248"/>
                    </a:moveTo>
                    <a:lnTo>
                      <a:pt x="5273" y="18248"/>
                    </a:lnTo>
                    <a:lnTo>
                      <a:pt x="5283" y="18309"/>
                    </a:lnTo>
                    <a:lnTo>
                      <a:pt x="5288" y="18248"/>
                    </a:lnTo>
                    <a:close/>
                    <a:moveTo>
                      <a:pt x="5303" y="18431"/>
                    </a:moveTo>
                    <a:lnTo>
                      <a:pt x="5283" y="18309"/>
                    </a:lnTo>
                    <a:lnTo>
                      <a:pt x="5273" y="18431"/>
                    </a:lnTo>
                    <a:lnTo>
                      <a:pt x="5303" y="18431"/>
                    </a:lnTo>
                    <a:close/>
                    <a:moveTo>
                      <a:pt x="5303" y="18248"/>
                    </a:moveTo>
                    <a:lnTo>
                      <a:pt x="5299" y="18203"/>
                    </a:lnTo>
                    <a:lnTo>
                      <a:pt x="5288" y="18157"/>
                    </a:lnTo>
                    <a:lnTo>
                      <a:pt x="5288" y="18248"/>
                    </a:lnTo>
                    <a:lnTo>
                      <a:pt x="5303" y="18248"/>
                    </a:lnTo>
                    <a:close/>
                    <a:moveTo>
                      <a:pt x="5393" y="19708"/>
                    </a:moveTo>
                    <a:lnTo>
                      <a:pt x="5378" y="19708"/>
                    </a:lnTo>
                    <a:lnTo>
                      <a:pt x="5393" y="19891"/>
                    </a:lnTo>
                    <a:lnTo>
                      <a:pt x="5393" y="19708"/>
                    </a:lnTo>
                    <a:close/>
                    <a:moveTo>
                      <a:pt x="5437" y="19708"/>
                    </a:moveTo>
                    <a:lnTo>
                      <a:pt x="5422" y="19526"/>
                    </a:lnTo>
                    <a:lnTo>
                      <a:pt x="5422" y="19708"/>
                    </a:lnTo>
                    <a:lnTo>
                      <a:pt x="5437" y="19708"/>
                    </a:lnTo>
                    <a:close/>
                    <a:moveTo>
                      <a:pt x="5437" y="19343"/>
                    </a:moveTo>
                    <a:lnTo>
                      <a:pt x="5422" y="19343"/>
                    </a:lnTo>
                    <a:lnTo>
                      <a:pt x="5393" y="19161"/>
                    </a:lnTo>
                    <a:lnTo>
                      <a:pt x="5378" y="19161"/>
                    </a:lnTo>
                    <a:lnTo>
                      <a:pt x="5378" y="19343"/>
                    </a:lnTo>
                    <a:lnTo>
                      <a:pt x="5393" y="19343"/>
                    </a:lnTo>
                    <a:lnTo>
                      <a:pt x="5393" y="19526"/>
                    </a:lnTo>
                    <a:lnTo>
                      <a:pt x="5422" y="19526"/>
                    </a:lnTo>
                    <a:lnTo>
                      <a:pt x="5437" y="19343"/>
                    </a:lnTo>
                    <a:close/>
                    <a:moveTo>
                      <a:pt x="5437" y="18796"/>
                    </a:moveTo>
                    <a:lnTo>
                      <a:pt x="5422" y="18796"/>
                    </a:lnTo>
                    <a:lnTo>
                      <a:pt x="5437" y="18978"/>
                    </a:lnTo>
                    <a:lnTo>
                      <a:pt x="5437" y="18796"/>
                    </a:lnTo>
                    <a:close/>
                    <a:moveTo>
                      <a:pt x="5467" y="20378"/>
                    </a:moveTo>
                    <a:lnTo>
                      <a:pt x="5452" y="20378"/>
                    </a:lnTo>
                    <a:lnTo>
                      <a:pt x="5437" y="20317"/>
                    </a:lnTo>
                    <a:lnTo>
                      <a:pt x="5437" y="20378"/>
                    </a:lnTo>
                    <a:lnTo>
                      <a:pt x="5422" y="20439"/>
                    </a:lnTo>
                    <a:lnTo>
                      <a:pt x="5437" y="20439"/>
                    </a:lnTo>
                    <a:lnTo>
                      <a:pt x="5452" y="20500"/>
                    </a:lnTo>
                    <a:lnTo>
                      <a:pt x="5467" y="20500"/>
                    </a:lnTo>
                    <a:lnTo>
                      <a:pt x="5467" y="20378"/>
                    </a:lnTo>
                    <a:close/>
                    <a:moveTo>
                      <a:pt x="5691" y="19343"/>
                    </a:moveTo>
                    <a:lnTo>
                      <a:pt x="5637" y="19161"/>
                    </a:lnTo>
                    <a:lnTo>
                      <a:pt x="5632" y="19161"/>
                    </a:lnTo>
                    <a:lnTo>
                      <a:pt x="5617" y="19343"/>
                    </a:lnTo>
                    <a:lnTo>
                      <a:pt x="5691" y="19343"/>
                    </a:lnTo>
                    <a:close/>
                    <a:moveTo>
                      <a:pt x="5761" y="18857"/>
                    </a:moveTo>
                    <a:lnTo>
                      <a:pt x="5751" y="18796"/>
                    </a:lnTo>
                    <a:lnTo>
                      <a:pt x="5736" y="18978"/>
                    </a:lnTo>
                    <a:lnTo>
                      <a:pt x="5751" y="18978"/>
                    </a:lnTo>
                    <a:lnTo>
                      <a:pt x="5761" y="18857"/>
                    </a:lnTo>
                    <a:close/>
                    <a:moveTo>
                      <a:pt x="5771" y="19100"/>
                    </a:moveTo>
                    <a:lnTo>
                      <a:pt x="5751" y="18978"/>
                    </a:lnTo>
                    <a:lnTo>
                      <a:pt x="5766" y="19161"/>
                    </a:lnTo>
                    <a:lnTo>
                      <a:pt x="5771" y="19100"/>
                    </a:lnTo>
                    <a:close/>
                    <a:moveTo>
                      <a:pt x="5811" y="19161"/>
                    </a:moveTo>
                    <a:lnTo>
                      <a:pt x="5781" y="18978"/>
                    </a:lnTo>
                    <a:lnTo>
                      <a:pt x="5771" y="19100"/>
                    </a:lnTo>
                    <a:lnTo>
                      <a:pt x="5781" y="19161"/>
                    </a:lnTo>
                    <a:lnTo>
                      <a:pt x="5766" y="19161"/>
                    </a:lnTo>
                    <a:lnTo>
                      <a:pt x="5751" y="19343"/>
                    </a:lnTo>
                    <a:lnTo>
                      <a:pt x="5691" y="19343"/>
                    </a:lnTo>
                    <a:lnTo>
                      <a:pt x="5676" y="19430"/>
                    </a:lnTo>
                    <a:lnTo>
                      <a:pt x="5660" y="19526"/>
                    </a:lnTo>
                    <a:lnTo>
                      <a:pt x="5572" y="19526"/>
                    </a:lnTo>
                    <a:lnTo>
                      <a:pt x="5538" y="19708"/>
                    </a:lnTo>
                    <a:lnTo>
                      <a:pt x="5437" y="19708"/>
                    </a:lnTo>
                    <a:lnTo>
                      <a:pt x="5437" y="19891"/>
                    </a:lnTo>
                    <a:lnTo>
                      <a:pt x="5452" y="20073"/>
                    </a:lnTo>
                    <a:lnTo>
                      <a:pt x="5602" y="20073"/>
                    </a:lnTo>
                    <a:lnTo>
                      <a:pt x="5611" y="20000"/>
                    </a:lnTo>
                    <a:lnTo>
                      <a:pt x="5602" y="19891"/>
                    </a:lnTo>
                    <a:lnTo>
                      <a:pt x="5587" y="19891"/>
                    </a:lnTo>
                    <a:lnTo>
                      <a:pt x="5587" y="19708"/>
                    </a:lnTo>
                    <a:lnTo>
                      <a:pt x="5617" y="19708"/>
                    </a:lnTo>
                    <a:lnTo>
                      <a:pt x="5617" y="19891"/>
                    </a:lnTo>
                    <a:lnTo>
                      <a:pt x="5624" y="19891"/>
                    </a:lnTo>
                    <a:lnTo>
                      <a:pt x="5611" y="20000"/>
                    </a:lnTo>
                    <a:lnTo>
                      <a:pt x="5617" y="20073"/>
                    </a:lnTo>
                    <a:lnTo>
                      <a:pt x="5632" y="20073"/>
                    </a:lnTo>
                    <a:lnTo>
                      <a:pt x="5632" y="19891"/>
                    </a:lnTo>
                    <a:lnTo>
                      <a:pt x="5661" y="19891"/>
                    </a:lnTo>
                    <a:lnTo>
                      <a:pt x="5661" y="20073"/>
                    </a:lnTo>
                    <a:lnTo>
                      <a:pt x="5676" y="20073"/>
                    </a:lnTo>
                    <a:lnTo>
                      <a:pt x="5676" y="19891"/>
                    </a:lnTo>
                    <a:lnTo>
                      <a:pt x="5669" y="19891"/>
                    </a:lnTo>
                    <a:lnTo>
                      <a:pt x="5691" y="19708"/>
                    </a:lnTo>
                    <a:lnTo>
                      <a:pt x="5661" y="19708"/>
                    </a:lnTo>
                    <a:lnTo>
                      <a:pt x="5661" y="19526"/>
                    </a:lnTo>
                    <a:lnTo>
                      <a:pt x="5691" y="19526"/>
                    </a:lnTo>
                    <a:lnTo>
                      <a:pt x="5691" y="19708"/>
                    </a:lnTo>
                    <a:lnTo>
                      <a:pt x="5751" y="19708"/>
                    </a:lnTo>
                    <a:lnTo>
                      <a:pt x="5766" y="19526"/>
                    </a:lnTo>
                    <a:lnTo>
                      <a:pt x="5781" y="19526"/>
                    </a:lnTo>
                    <a:lnTo>
                      <a:pt x="5781" y="19343"/>
                    </a:lnTo>
                    <a:lnTo>
                      <a:pt x="5796" y="19161"/>
                    </a:lnTo>
                    <a:lnTo>
                      <a:pt x="5811" y="19161"/>
                    </a:lnTo>
                    <a:close/>
                    <a:moveTo>
                      <a:pt x="6139" y="14964"/>
                    </a:moveTo>
                    <a:lnTo>
                      <a:pt x="6110" y="14964"/>
                    </a:lnTo>
                    <a:lnTo>
                      <a:pt x="6095" y="15146"/>
                    </a:lnTo>
                    <a:lnTo>
                      <a:pt x="6124" y="15146"/>
                    </a:lnTo>
                    <a:lnTo>
                      <a:pt x="6139" y="14964"/>
                    </a:lnTo>
                    <a:close/>
                    <a:moveTo>
                      <a:pt x="6214" y="18613"/>
                    </a:moveTo>
                    <a:lnTo>
                      <a:pt x="6199" y="18613"/>
                    </a:lnTo>
                    <a:lnTo>
                      <a:pt x="6214" y="18796"/>
                    </a:lnTo>
                    <a:lnTo>
                      <a:pt x="6214" y="18613"/>
                    </a:lnTo>
                    <a:close/>
                    <a:moveTo>
                      <a:pt x="6289" y="16059"/>
                    </a:moveTo>
                    <a:lnTo>
                      <a:pt x="6209" y="16059"/>
                    </a:lnTo>
                    <a:lnTo>
                      <a:pt x="6264" y="16241"/>
                    </a:lnTo>
                    <a:lnTo>
                      <a:pt x="6289" y="16241"/>
                    </a:lnTo>
                    <a:lnTo>
                      <a:pt x="6289" y="16059"/>
                    </a:lnTo>
                    <a:close/>
                    <a:moveTo>
                      <a:pt x="6438" y="18796"/>
                    </a:moveTo>
                    <a:lnTo>
                      <a:pt x="6405" y="18613"/>
                    </a:lnTo>
                    <a:lnTo>
                      <a:pt x="6337" y="18613"/>
                    </a:lnTo>
                    <a:lnTo>
                      <a:pt x="6304" y="18431"/>
                    </a:lnTo>
                    <a:lnTo>
                      <a:pt x="6289" y="18613"/>
                    </a:lnTo>
                    <a:lnTo>
                      <a:pt x="6319" y="18613"/>
                    </a:lnTo>
                    <a:lnTo>
                      <a:pt x="6349" y="18796"/>
                    </a:lnTo>
                    <a:lnTo>
                      <a:pt x="6334" y="18796"/>
                    </a:lnTo>
                    <a:lnTo>
                      <a:pt x="6349" y="18978"/>
                    </a:lnTo>
                    <a:lnTo>
                      <a:pt x="6378" y="18978"/>
                    </a:lnTo>
                    <a:lnTo>
                      <a:pt x="6378" y="18796"/>
                    </a:lnTo>
                    <a:lnTo>
                      <a:pt x="6393" y="18796"/>
                    </a:lnTo>
                    <a:lnTo>
                      <a:pt x="6408" y="18978"/>
                    </a:lnTo>
                    <a:lnTo>
                      <a:pt x="6438" y="18796"/>
                    </a:lnTo>
                    <a:close/>
                    <a:moveTo>
                      <a:pt x="6453" y="18613"/>
                    </a:moveTo>
                    <a:lnTo>
                      <a:pt x="6438" y="18796"/>
                    </a:lnTo>
                    <a:lnTo>
                      <a:pt x="6453" y="18796"/>
                    </a:lnTo>
                    <a:lnTo>
                      <a:pt x="6453" y="18613"/>
                    </a:lnTo>
                    <a:close/>
                    <a:moveTo>
                      <a:pt x="6692" y="19526"/>
                    </a:moveTo>
                    <a:lnTo>
                      <a:pt x="6677" y="19343"/>
                    </a:lnTo>
                    <a:lnTo>
                      <a:pt x="6632" y="19343"/>
                    </a:lnTo>
                    <a:lnTo>
                      <a:pt x="6632" y="19526"/>
                    </a:lnTo>
                    <a:lnTo>
                      <a:pt x="6692" y="19526"/>
                    </a:lnTo>
                    <a:close/>
                    <a:moveTo>
                      <a:pt x="7110" y="20745"/>
                    </a:moveTo>
                    <a:lnTo>
                      <a:pt x="7095" y="20683"/>
                    </a:lnTo>
                    <a:lnTo>
                      <a:pt x="7080" y="20745"/>
                    </a:lnTo>
                    <a:lnTo>
                      <a:pt x="7080" y="20806"/>
                    </a:lnTo>
                    <a:lnTo>
                      <a:pt x="7110" y="20806"/>
                    </a:lnTo>
                    <a:lnTo>
                      <a:pt x="7110" y="20745"/>
                    </a:lnTo>
                    <a:close/>
                    <a:moveTo>
                      <a:pt x="7140" y="18613"/>
                    </a:moveTo>
                    <a:lnTo>
                      <a:pt x="7110" y="18613"/>
                    </a:lnTo>
                    <a:lnTo>
                      <a:pt x="7110" y="18796"/>
                    </a:lnTo>
                    <a:lnTo>
                      <a:pt x="7140" y="18796"/>
                    </a:lnTo>
                    <a:lnTo>
                      <a:pt x="7140" y="18613"/>
                    </a:lnTo>
                    <a:close/>
                    <a:moveTo>
                      <a:pt x="7155" y="18978"/>
                    </a:moveTo>
                    <a:lnTo>
                      <a:pt x="7125" y="18978"/>
                    </a:lnTo>
                    <a:lnTo>
                      <a:pt x="7110" y="19161"/>
                    </a:lnTo>
                    <a:lnTo>
                      <a:pt x="7155" y="19161"/>
                    </a:lnTo>
                    <a:lnTo>
                      <a:pt x="7155" y="18978"/>
                    </a:lnTo>
                    <a:close/>
                    <a:moveTo>
                      <a:pt x="7170" y="18613"/>
                    </a:moveTo>
                    <a:lnTo>
                      <a:pt x="7155" y="18613"/>
                    </a:lnTo>
                    <a:lnTo>
                      <a:pt x="7170" y="18796"/>
                    </a:lnTo>
                    <a:lnTo>
                      <a:pt x="7170" y="18613"/>
                    </a:lnTo>
                    <a:close/>
                    <a:moveTo>
                      <a:pt x="7230" y="18796"/>
                    </a:moveTo>
                    <a:lnTo>
                      <a:pt x="7170" y="18796"/>
                    </a:lnTo>
                    <a:lnTo>
                      <a:pt x="7155" y="18978"/>
                    </a:lnTo>
                    <a:lnTo>
                      <a:pt x="7170" y="18978"/>
                    </a:lnTo>
                    <a:lnTo>
                      <a:pt x="7200" y="19161"/>
                    </a:lnTo>
                    <a:lnTo>
                      <a:pt x="7215" y="19161"/>
                    </a:lnTo>
                    <a:lnTo>
                      <a:pt x="7215" y="18978"/>
                    </a:lnTo>
                    <a:lnTo>
                      <a:pt x="7230" y="18978"/>
                    </a:lnTo>
                    <a:lnTo>
                      <a:pt x="7230" y="18796"/>
                    </a:lnTo>
                    <a:close/>
                    <a:moveTo>
                      <a:pt x="7305" y="19708"/>
                    </a:moveTo>
                    <a:lnTo>
                      <a:pt x="7290" y="19708"/>
                    </a:lnTo>
                    <a:lnTo>
                      <a:pt x="7290" y="19891"/>
                    </a:lnTo>
                    <a:lnTo>
                      <a:pt x="7305" y="19891"/>
                    </a:lnTo>
                    <a:lnTo>
                      <a:pt x="7305" y="19708"/>
                    </a:lnTo>
                    <a:close/>
                    <a:moveTo>
                      <a:pt x="7319" y="20745"/>
                    </a:moveTo>
                    <a:lnTo>
                      <a:pt x="7275" y="20745"/>
                    </a:lnTo>
                    <a:lnTo>
                      <a:pt x="7275" y="20806"/>
                    </a:lnTo>
                    <a:lnTo>
                      <a:pt x="7290" y="20867"/>
                    </a:lnTo>
                    <a:lnTo>
                      <a:pt x="7290" y="20928"/>
                    </a:lnTo>
                    <a:lnTo>
                      <a:pt x="7305" y="20867"/>
                    </a:lnTo>
                    <a:lnTo>
                      <a:pt x="7305" y="20806"/>
                    </a:lnTo>
                    <a:lnTo>
                      <a:pt x="7319" y="20745"/>
                    </a:lnTo>
                    <a:close/>
                    <a:moveTo>
                      <a:pt x="7379" y="14781"/>
                    </a:moveTo>
                    <a:lnTo>
                      <a:pt x="7334" y="14781"/>
                    </a:lnTo>
                    <a:lnTo>
                      <a:pt x="7334" y="14964"/>
                    </a:lnTo>
                    <a:lnTo>
                      <a:pt x="7364" y="14964"/>
                    </a:lnTo>
                    <a:lnTo>
                      <a:pt x="7379" y="14781"/>
                    </a:lnTo>
                    <a:close/>
                    <a:moveTo>
                      <a:pt x="7827" y="17336"/>
                    </a:moveTo>
                    <a:lnTo>
                      <a:pt x="7812" y="17336"/>
                    </a:lnTo>
                    <a:lnTo>
                      <a:pt x="7812" y="17484"/>
                    </a:lnTo>
                    <a:lnTo>
                      <a:pt x="7827" y="17385"/>
                    </a:lnTo>
                    <a:lnTo>
                      <a:pt x="7827" y="17336"/>
                    </a:lnTo>
                    <a:close/>
                    <a:moveTo>
                      <a:pt x="7857" y="18431"/>
                    </a:moveTo>
                    <a:lnTo>
                      <a:pt x="7842" y="18431"/>
                    </a:lnTo>
                    <a:lnTo>
                      <a:pt x="7842" y="18613"/>
                    </a:lnTo>
                    <a:lnTo>
                      <a:pt x="7857" y="18613"/>
                    </a:lnTo>
                    <a:lnTo>
                      <a:pt x="7857" y="18431"/>
                    </a:lnTo>
                    <a:close/>
                    <a:moveTo>
                      <a:pt x="7887" y="15329"/>
                    </a:moveTo>
                    <a:lnTo>
                      <a:pt x="7872" y="15146"/>
                    </a:lnTo>
                    <a:lnTo>
                      <a:pt x="7872" y="15329"/>
                    </a:lnTo>
                    <a:lnTo>
                      <a:pt x="7887" y="15329"/>
                    </a:lnTo>
                    <a:close/>
                    <a:moveTo>
                      <a:pt x="7962" y="13869"/>
                    </a:moveTo>
                    <a:lnTo>
                      <a:pt x="7932" y="13869"/>
                    </a:lnTo>
                    <a:lnTo>
                      <a:pt x="7932" y="14051"/>
                    </a:lnTo>
                    <a:lnTo>
                      <a:pt x="7962" y="14051"/>
                    </a:lnTo>
                    <a:lnTo>
                      <a:pt x="7962" y="13869"/>
                    </a:lnTo>
                    <a:close/>
                    <a:moveTo>
                      <a:pt x="8022" y="15694"/>
                    </a:moveTo>
                    <a:lnTo>
                      <a:pt x="8007" y="15694"/>
                    </a:lnTo>
                    <a:lnTo>
                      <a:pt x="7992" y="15876"/>
                    </a:lnTo>
                    <a:lnTo>
                      <a:pt x="8022" y="15876"/>
                    </a:lnTo>
                    <a:lnTo>
                      <a:pt x="8022" y="15694"/>
                    </a:lnTo>
                    <a:close/>
                    <a:moveTo>
                      <a:pt x="8111" y="18728"/>
                    </a:moveTo>
                    <a:lnTo>
                      <a:pt x="8096" y="18728"/>
                    </a:lnTo>
                    <a:lnTo>
                      <a:pt x="8081" y="18667"/>
                    </a:lnTo>
                    <a:lnTo>
                      <a:pt x="8081" y="18728"/>
                    </a:lnTo>
                    <a:lnTo>
                      <a:pt x="8066" y="18789"/>
                    </a:lnTo>
                    <a:lnTo>
                      <a:pt x="8081" y="18789"/>
                    </a:lnTo>
                    <a:lnTo>
                      <a:pt x="8083" y="18796"/>
                    </a:lnTo>
                    <a:lnTo>
                      <a:pt x="8051" y="18796"/>
                    </a:lnTo>
                    <a:lnTo>
                      <a:pt x="8066" y="18978"/>
                    </a:lnTo>
                    <a:lnTo>
                      <a:pt x="8096" y="18978"/>
                    </a:lnTo>
                    <a:lnTo>
                      <a:pt x="8096" y="18850"/>
                    </a:lnTo>
                    <a:lnTo>
                      <a:pt x="8111" y="18850"/>
                    </a:lnTo>
                    <a:lnTo>
                      <a:pt x="8111" y="18728"/>
                    </a:lnTo>
                    <a:close/>
                    <a:moveTo>
                      <a:pt x="8290" y="19156"/>
                    </a:moveTo>
                    <a:lnTo>
                      <a:pt x="8275" y="19156"/>
                    </a:lnTo>
                    <a:lnTo>
                      <a:pt x="8290" y="19217"/>
                    </a:lnTo>
                    <a:lnTo>
                      <a:pt x="8290" y="19156"/>
                    </a:lnTo>
                    <a:close/>
                    <a:moveTo>
                      <a:pt x="8395" y="13869"/>
                    </a:moveTo>
                    <a:lnTo>
                      <a:pt x="8365" y="13869"/>
                    </a:lnTo>
                    <a:lnTo>
                      <a:pt x="8365" y="13686"/>
                    </a:lnTo>
                    <a:lnTo>
                      <a:pt x="8320" y="13686"/>
                    </a:lnTo>
                    <a:lnTo>
                      <a:pt x="8350" y="13869"/>
                    </a:lnTo>
                    <a:lnTo>
                      <a:pt x="8350" y="14051"/>
                    </a:lnTo>
                    <a:lnTo>
                      <a:pt x="8395" y="13869"/>
                    </a:lnTo>
                    <a:close/>
                    <a:moveTo>
                      <a:pt x="8993" y="19343"/>
                    </a:moveTo>
                    <a:lnTo>
                      <a:pt x="8978" y="19526"/>
                    </a:lnTo>
                    <a:lnTo>
                      <a:pt x="8993" y="19526"/>
                    </a:lnTo>
                    <a:lnTo>
                      <a:pt x="8993" y="19343"/>
                    </a:lnTo>
                    <a:close/>
                    <a:moveTo>
                      <a:pt x="9456" y="18796"/>
                    </a:moveTo>
                    <a:lnTo>
                      <a:pt x="9441" y="18613"/>
                    </a:lnTo>
                    <a:lnTo>
                      <a:pt x="9438" y="18796"/>
                    </a:lnTo>
                    <a:lnTo>
                      <a:pt x="9456" y="18796"/>
                    </a:lnTo>
                    <a:close/>
                    <a:moveTo>
                      <a:pt x="9605" y="18431"/>
                    </a:moveTo>
                    <a:lnTo>
                      <a:pt x="9590" y="18248"/>
                    </a:lnTo>
                    <a:lnTo>
                      <a:pt x="9590" y="18431"/>
                    </a:lnTo>
                    <a:lnTo>
                      <a:pt x="9605" y="18431"/>
                    </a:lnTo>
                    <a:close/>
                    <a:moveTo>
                      <a:pt x="9665" y="19343"/>
                    </a:moveTo>
                    <a:lnTo>
                      <a:pt x="9620" y="19343"/>
                    </a:lnTo>
                    <a:lnTo>
                      <a:pt x="9605" y="19161"/>
                    </a:lnTo>
                    <a:lnTo>
                      <a:pt x="9590" y="19343"/>
                    </a:lnTo>
                    <a:lnTo>
                      <a:pt x="9575" y="19343"/>
                    </a:lnTo>
                    <a:lnTo>
                      <a:pt x="9575" y="19161"/>
                    </a:lnTo>
                    <a:lnTo>
                      <a:pt x="9620" y="19161"/>
                    </a:lnTo>
                    <a:lnTo>
                      <a:pt x="9635" y="18978"/>
                    </a:lnTo>
                    <a:lnTo>
                      <a:pt x="9605" y="18796"/>
                    </a:lnTo>
                    <a:lnTo>
                      <a:pt x="9590" y="18796"/>
                    </a:lnTo>
                    <a:lnTo>
                      <a:pt x="9560" y="19161"/>
                    </a:lnTo>
                    <a:lnTo>
                      <a:pt x="9560" y="19343"/>
                    </a:lnTo>
                    <a:lnTo>
                      <a:pt x="9545" y="19526"/>
                    </a:lnTo>
                    <a:lnTo>
                      <a:pt x="9560" y="19526"/>
                    </a:lnTo>
                    <a:lnTo>
                      <a:pt x="9560" y="19647"/>
                    </a:lnTo>
                    <a:lnTo>
                      <a:pt x="9530" y="19526"/>
                    </a:lnTo>
                    <a:lnTo>
                      <a:pt x="9485" y="19526"/>
                    </a:lnTo>
                    <a:lnTo>
                      <a:pt x="9515" y="19343"/>
                    </a:lnTo>
                    <a:lnTo>
                      <a:pt x="9560" y="19343"/>
                    </a:lnTo>
                    <a:lnTo>
                      <a:pt x="9560" y="19161"/>
                    </a:lnTo>
                    <a:lnTo>
                      <a:pt x="9411" y="19161"/>
                    </a:lnTo>
                    <a:lnTo>
                      <a:pt x="9422" y="18978"/>
                    </a:lnTo>
                    <a:lnTo>
                      <a:pt x="9431" y="18796"/>
                    </a:lnTo>
                    <a:lnTo>
                      <a:pt x="9411" y="18796"/>
                    </a:lnTo>
                    <a:lnTo>
                      <a:pt x="9366" y="19526"/>
                    </a:lnTo>
                    <a:lnTo>
                      <a:pt x="9381" y="19526"/>
                    </a:lnTo>
                    <a:lnTo>
                      <a:pt x="9381" y="19708"/>
                    </a:lnTo>
                    <a:lnTo>
                      <a:pt x="9426" y="19708"/>
                    </a:lnTo>
                    <a:lnTo>
                      <a:pt x="9426" y="19891"/>
                    </a:lnTo>
                    <a:lnTo>
                      <a:pt x="9456" y="19891"/>
                    </a:lnTo>
                    <a:lnTo>
                      <a:pt x="9456" y="19708"/>
                    </a:lnTo>
                    <a:lnTo>
                      <a:pt x="9471" y="19526"/>
                    </a:lnTo>
                    <a:lnTo>
                      <a:pt x="9471" y="19708"/>
                    </a:lnTo>
                    <a:lnTo>
                      <a:pt x="9500" y="19891"/>
                    </a:lnTo>
                    <a:lnTo>
                      <a:pt x="9545" y="19891"/>
                    </a:lnTo>
                    <a:lnTo>
                      <a:pt x="9575" y="19708"/>
                    </a:lnTo>
                    <a:lnTo>
                      <a:pt x="9597" y="19526"/>
                    </a:lnTo>
                    <a:lnTo>
                      <a:pt x="9642" y="19526"/>
                    </a:lnTo>
                    <a:lnTo>
                      <a:pt x="9665" y="19343"/>
                    </a:lnTo>
                    <a:close/>
                    <a:moveTo>
                      <a:pt x="9695" y="19461"/>
                    </a:moveTo>
                    <a:lnTo>
                      <a:pt x="9665" y="19461"/>
                    </a:lnTo>
                    <a:lnTo>
                      <a:pt x="9665" y="19522"/>
                    </a:lnTo>
                    <a:lnTo>
                      <a:pt x="9650" y="19645"/>
                    </a:lnTo>
                    <a:lnTo>
                      <a:pt x="9650" y="19706"/>
                    </a:lnTo>
                    <a:lnTo>
                      <a:pt x="9680" y="19706"/>
                    </a:lnTo>
                    <a:lnTo>
                      <a:pt x="9680" y="19522"/>
                    </a:lnTo>
                    <a:lnTo>
                      <a:pt x="9695" y="19461"/>
                    </a:lnTo>
                    <a:close/>
                    <a:moveTo>
                      <a:pt x="9784" y="18613"/>
                    </a:moveTo>
                    <a:lnTo>
                      <a:pt x="9739" y="18613"/>
                    </a:lnTo>
                    <a:lnTo>
                      <a:pt x="9769" y="18796"/>
                    </a:lnTo>
                    <a:lnTo>
                      <a:pt x="9784" y="18796"/>
                    </a:lnTo>
                    <a:lnTo>
                      <a:pt x="9784" y="18613"/>
                    </a:lnTo>
                    <a:close/>
                    <a:moveTo>
                      <a:pt x="10038" y="19034"/>
                    </a:moveTo>
                    <a:lnTo>
                      <a:pt x="10023" y="19034"/>
                    </a:lnTo>
                    <a:lnTo>
                      <a:pt x="10038" y="19095"/>
                    </a:lnTo>
                    <a:lnTo>
                      <a:pt x="10038" y="19034"/>
                    </a:lnTo>
                    <a:close/>
                    <a:moveTo>
                      <a:pt x="10382" y="19217"/>
                    </a:moveTo>
                    <a:lnTo>
                      <a:pt x="10367" y="19217"/>
                    </a:lnTo>
                    <a:lnTo>
                      <a:pt x="10352" y="19278"/>
                    </a:lnTo>
                    <a:lnTo>
                      <a:pt x="10322" y="19278"/>
                    </a:lnTo>
                    <a:lnTo>
                      <a:pt x="10292" y="19339"/>
                    </a:lnTo>
                    <a:lnTo>
                      <a:pt x="10262" y="19461"/>
                    </a:lnTo>
                    <a:lnTo>
                      <a:pt x="10247" y="19583"/>
                    </a:lnTo>
                    <a:lnTo>
                      <a:pt x="10247" y="19645"/>
                    </a:lnTo>
                    <a:lnTo>
                      <a:pt x="10232" y="19767"/>
                    </a:lnTo>
                    <a:lnTo>
                      <a:pt x="10247" y="19767"/>
                    </a:lnTo>
                    <a:lnTo>
                      <a:pt x="10281" y="19685"/>
                    </a:lnTo>
                    <a:lnTo>
                      <a:pt x="10348" y="19543"/>
                    </a:lnTo>
                    <a:lnTo>
                      <a:pt x="10357" y="19522"/>
                    </a:lnTo>
                    <a:lnTo>
                      <a:pt x="10382" y="19461"/>
                    </a:lnTo>
                    <a:lnTo>
                      <a:pt x="10382" y="19217"/>
                    </a:lnTo>
                    <a:close/>
                    <a:moveTo>
                      <a:pt x="10531" y="17883"/>
                    </a:moveTo>
                    <a:lnTo>
                      <a:pt x="10516" y="17883"/>
                    </a:lnTo>
                    <a:lnTo>
                      <a:pt x="10516" y="17701"/>
                    </a:lnTo>
                    <a:lnTo>
                      <a:pt x="10456" y="18066"/>
                    </a:lnTo>
                    <a:lnTo>
                      <a:pt x="10531" y="18066"/>
                    </a:lnTo>
                    <a:lnTo>
                      <a:pt x="10531" y="17883"/>
                    </a:lnTo>
                    <a:close/>
                    <a:moveTo>
                      <a:pt x="11144" y="18978"/>
                    </a:moveTo>
                    <a:lnTo>
                      <a:pt x="11129" y="18796"/>
                    </a:lnTo>
                    <a:lnTo>
                      <a:pt x="11129" y="18978"/>
                    </a:lnTo>
                    <a:lnTo>
                      <a:pt x="11144" y="18978"/>
                    </a:lnTo>
                    <a:close/>
                    <a:moveTo>
                      <a:pt x="11532" y="18978"/>
                    </a:moveTo>
                    <a:lnTo>
                      <a:pt x="11517" y="18978"/>
                    </a:lnTo>
                    <a:lnTo>
                      <a:pt x="11517" y="19161"/>
                    </a:lnTo>
                    <a:lnTo>
                      <a:pt x="11532" y="19161"/>
                    </a:lnTo>
                    <a:lnTo>
                      <a:pt x="11532" y="18978"/>
                    </a:lnTo>
                    <a:close/>
                    <a:moveTo>
                      <a:pt x="11592" y="18978"/>
                    </a:moveTo>
                    <a:lnTo>
                      <a:pt x="11562" y="18796"/>
                    </a:lnTo>
                    <a:lnTo>
                      <a:pt x="11547" y="18796"/>
                    </a:lnTo>
                    <a:lnTo>
                      <a:pt x="11547" y="18978"/>
                    </a:lnTo>
                    <a:lnTo>
                      <a:pt x="11592" y="18978"/>
                    </a:lnTo>
                    <a:close/>
                    <a:moveTo>
                      <a:pt x="11593" y="13700"/>
                    </a:moveTo>
                    <a:lnTo>
                      <a:pt x="11592" y="13686"/>
                    </a:lnTo>
                    <a:lnTo>
                      <a:pt x="11592" y="13504"/>
                    </a:lnTo>
                    <a:lnTo>
                      <a:pt x="11532" y="13686"/>
                    </a:lnTo>
                    <a:lnTo>
                      <a:pt x="11591" y="13686"/>
                    </a:lnTo>
                    <a:lnTo>
                      <a:pt x="11593" y="13700"/>
                    </a:lnTo>
                    <a:close/>
                    <a:moveTo>
                      <a:pt x="11622" y="13869"/>
                    </a:moveTo>
                    <a:lnTo>
                      <a:pt x="11593" y="13700"/>
                    </a:lnTo>
                    <a:lnTo>
                      <a:pt x="11607" y="13869"/>
                    </a:lnTo>
                    <a:lnTo>
                      <a:pt x="11622" y="13869"/>
                    </a:lnTo>
                    <a:close/>
                    <a:moveTo>
                      <a:pt x="11771" y="15694"/>
                    </a:moveTo>
                    <a:lnTo>
                      <a:pt x="11756" y="15694"/>
                    </a:lnTo>
                    <a:lnTo>
                      <a:pt x="11726" y="15876"/>
                    </a:lnTo>
                    <a:lnTo>
                      <a:pt x="11771" y="15876"/>
                    </a:lnTo>
                    <a:lnTo>
                      <a:pt x="11771" y="15694"/>
                    </a:lnTo>
                    <a:close/>
                    <a:moveTo>
                      <a:pt x="11786" y="15511"/>
                    </a:moveTo>
                    <a:lnTo>
                      <a:pt x="11771" y="15694"/>
                    </a:lnTo>
                    <a:lnTo>
                      <a:pt x="11786" y="15694"/>
                    </a:lnTo>
                    <a:lnTo>
                      <a:pt x="11786" y="15511"/>
                    </a:lnTo>
                    <a:close/>
                    <a:moveTo>
                      <a:pt x="12115" y="0"/>
                    </a:moveTo>
                    <a:lnTo>
                      <a:pt x="12010" y="0"/>
                    </a:lnTo>
                    <a:lnTo>
                      <a:pt x="12010" y="182"/>
                    </a:lnTo>
                    <a:lnTo>
                      <a:pt x="11995" y="182"/>
                    </a:lnTo>
                    <a:lnTo>
                      <a:pt x="12010" y="365"/>
                    </a:lnTo>
                    <a:lnTo>
                      <a:pt x="12085" y="365"/>
                    </a:lnTo>
                    <a:lnTo>
                      <a:pt x="12115" y="182"/>
                    </a:lnTo>
                    <a:lnTo>
                      <a:pt x="12115" y="0"/>
                    </a:lnTo>
                    <a:close/>
                    <a:moveTo>
                      <a:pt x="12204" y="213"/>
                    </a:moveTo>
                    <a:lnTo>
                      <a:pt x="12189" y="213"/>
                    </a:lnTo>
                    <a:lnTo>
                      <a:pt x="12189" y="182"/>
                    </a:lnTo>
                    <a:lnTo>
                      <a:pt x="12115" y="182"/>
                    </a:lnTo>
                    <a:lnTo>
                      <a:pt x="12115" y="365"/>
                    </a:lnTo>
                    <a:lnTo>
                      <a:pt x="12189" y="365"/>
                    </a:lnTo>
                    <a:lnTo>
                      <a:pt x="12189" y="274"/>
                    </a:lnTo>
                    <a:lnTo>
                      <a:pt x="12204" y="213"/>
                    </a:lnTo>
                    <a:close/>
                    <a:moveTo>
                      <a:pt x="12697" y="18978"/>
                    </a:moveTo>
                    <a:lnTo>
                      <a:pt x="12563" y="18978"/>
                    </a:lnTo>
                    <a:lnTo>
                      <a:pt x="12563" y="19161"/>
                    </a:lnTo>
                    <a:lnTo>
                      <a:pt x="12697" y="19161"/>
                    </a:lnTo>
                    <a:lnTo>
                      <a:pt x="12697" y="18978"/>
                    </a:lnTo>
                    <a:close/>
                    <a:moveTo>
                      <a:pt x="13130" y="18613"/>
                    </a:moveTo>
                    <a:lnTo>
                      <a:pt x="13100" y="18613"/>
                    </a:lnTo>
                    <a:lnTo>
                      <a:pt x="13115" y="18796"/>
                    </a:lnTo>
                    <a:lnTo>
                      <a:pt x="13130" y="18796"/>
                    </a:lnTo>
                    <a:lnTo>
                      <a:pt x="13130" y="18613"/>
                    </a:lnTo>
                    <a:close/>
                    <a:moveTo>
                      <a:pt x="13185" y="18735"/>
                    </a:moveTo>
                    <a:lnTo>
                      <a:pt x="13175" y="18613"/>
                    </a:lnTo>
                    <a:lnTo>
                      <a:pt x="13145" y="18613"/>
                    </a:lnTo>
                    <a:lnTo>
                      <a:pt x="13145" y="18796"/>
                    </a:lnTo>
                    <a:lnTo>
                      <a:pt x="13175" y="18796"/>
                    </a:lnTo>
                    <a:lnTo>
                      <a:pt x="13185" y="18735"/>
                    </a:lnTo>
                    <a:close/>
                    <a:moveTo>
                      <a:pt x="13205" y="18613"/>
                    </a:moveTo>
                    <a:lnTo>
                      <a:pt x="13185" y="18735"/>
                    </a:lnTo>
                    <a:lnTo>
                      <a:pt x="13190" y="18796"/>
                    </a:lnTo>
                    <a:lnTo>
                      <a:pt x="13205" y="18796"/>
                    </a:lnTo>
                    <a:lnTo>
                      <a:pt x="13205" y="18613"/>
                    </a:lnTo>
                    <a:close/>
                    <a:moveTo>
                      <a:pt x="13384" y="18978"/>
                    </a:moveTo>
                    <a:lnTo>
                      <a:pt x="13354" y="18978"/>
                    </a:lnTo>
                    <a:lnTo>
                      <a:pt x="13339" y="19161"/>
                    </a:lnTo>
                    <a:lnTo>
                      <a:pt x="13369" y="19161"/>
                    </a:lnTo>
                    <a:lnTo>
                      <a:pt x="13384" y="18978"/>
                    </a:lnTo>
                    <a:close/>
                    <a:moveTo>
                      <a:pt x="13429" y="18066"/>
                    </a:moveTo>
                    <a:lnTo>
                      <a:pt x="13399" y="17883"/>
                    </a:lnTo>
                    <a:lnTo>
                      <a:pt x="13384" y="17883"/>
                    </a:lnTo>
                    <a:lnTo>
                      <a:pt x="13354" y="18248"/>
                    </a:lnTo>
                    <a:lnTo>
                      <a:pt x="13429" y="18248"/>
                    </a:lnTo>
                    <a:lnTo>
                      <a:pt x="13429" y="18066"/>
                    </a:lnTo>
                    <a:close/>
                    <a:moveTo>
                      <a:pt x="13534" y="20745"/>
                    </a:moveTo>
                    <a:lnTo>
                      <a:pt x="13519" y="20683"/>
                    </a:lnTo>
                    <a:lnTo>
                      <a:pt x="13519" y="20745"/>
                    </a:lnTo>
                    <a:lnTo>
                      <a:pt x="13534" y="20745"/>
                    </a:lnTo>
                    <a:close/>
                    <a:moveTo>
                      <a:pt x="13832" y="18066"/>
                    </a:moveTo>
                    <a:lnTo>
                      <a:pt x="13761" y="18066"/>
                    </a:lnTo>
                    <a:lnTo>
                      <a:pt x="13728" y="17883"/>
                    </a:lnTo>
                    <a:lnTo>
                      <a:pt x="13728" y="18248"/>
                    </a:lnTo>
                    <a:lnTo>
                      <a:pt x="13832" y="18248"/>
                    </a:lnTo>
                    <a:lnTo>
                      <a:pt x="13832" y="18066"/>
                    </a:lnTo>
                    <a:close/>
                    <a:moveTo>
                      <a:pt x="13877" y="20317"/>
                    </a:moveTo>
                    <a:lnTo>
                      <a:pt x="13862" y="20195"/>
                    </a:lnTo>
                    <a:lnTo>
                      <a:pt x="13847" y="20317"/>
                    </a:lnTo>
                    <a:lnTo>
                      <a:pt x="13832" y="20378"/>
                    </a:lnTo>
                    <a:lnTo>
                      <a:pt x="13847" y="20378"/>
                    </a:lnTo>
                    <a:lnTo>
                      <a:pt x="13862" y="20439"/>
                    </a:lnTo>
                    <a:lnTo>
                      <a:pt x="13877" y="20439"/>
                    </a:lnTo>
                    <a:lnTo>
                      <a:pt x="13877" y="20317"/>
                    </a:lnTo>
                    <a:close/>
                    <a:moveTo>
                      <a:pt x="13937" y="18613"/>
                    </a:moveTo>
                    <a:lnTo>
                      <a:pt x="13922" y="18431"/>
                    </a:lnTo>
                    <a:lnTo>
                      <a:pt x="13907" y="18431"/>
                    </a:lnTo>
                    <a:lnTo>
                      <a:pt x="13877" y="18248"/>
                    </a:lnTo>
                    <a:lnTo>
                      <a:pt x="13847" y="18248"/>
                    </a:lnTo>
                    <a:lnTo>
                      <a:pt x="13858" y="18431"/>
                    </a:lnTo>
                    <a:lnTo>
                      <a:pt x="13881" y="18613"/>
                    </a:lnTo>
                    <a:lnTo>
                      <a:pt x="13937" y="18613"/>
                    </a:lnTo>
                    <a:close/>
                    <a:moveTo>
                      <a:pt x="14101" y="14084"/>
                    </a:moveTo>
                    <a:lnTo>
                      <a:pt x="14086" y="14023"/>
                    </a:lnTo>
                    <a:lnTo>
                      <a:pt x="14056" y="13962"/>
                    </a:lnTo>
                    <a:lnTo>
                      <a:pt x="14042" y="13962"/>
                    </a:lnTo>
                    <a:lnTo>
                      <a:pt x="14042" y="14023"/>
                    </a:lnTo>
                    <a:lnTo>
                      <a:pt x="14027" y="14084"/>
                    </a:lnTo>
                    <a:lnTo>
                      <a:pt x="14027" y="14145"/>
                    </a:lnTo>
                    <a:lnTo>
                      <a:pt x="14056" y="14145"/>
                    </a:lnTo>
                    <a:lnTo>
                      <a:pt x="14071" y="14084"/>
                    </a:lnTo>
                    <a:lnTo>
                      <a:pt x="14101" y="14084"/>
                    </a:lnTo>
                    <a:close/>
                    <a:moveTo>
                      <a:pt x="14669" y="19645"/>
                    </a:moveTo>
                    <a:lnTo>
                      <a:pt x="14654" y="19583"/>
                    </a:lnTo>
                    <a:lnTo>
                      <a:pt x="14654" y="19645"/>
                    </a:lnTo>
                    <a:lnTo>
                      <a:pt x="14639" y="19706"/>
                    </a:lnTo>
                    <a:lnTo>
                      <a:pt x="14669" y="19645"/>
                    </a:lnTo>
                    <a:close/>
                    <a:moveTo>
                      <a:pt x="14699" y="19522"/>
                    </a:moveTo>
                    <a:lnTo>
                      <a:pt x="14684" y="19400"/>
                    </a:lnTo>
                    <a:lnTo>
                      <a:pt x="14684" y="19339"/>
                    </a:lnTo>
                    <a:lnTo>
                      <a:pt x="14669" y="19339"/>
                    </a:lnTo>
                    <a:lnTo>
                      <a:pt x="14669" y="19461"/>
                    </a:lnTo>
                    <a:lnTo>
                      <a:pt x="14684" y="19461"/>
                    </a:lnTo>
                    <a:lnTo>
                      <a:pt x="14699" y="19522"/>
                    </a:lnTo>
                    <a:close/>
                    <a:moveTo>
                      <a:pt x="15162" y="16606"/>
                    </a:moveTo>
                    <a:lnTo>
                      <a:pt x="15154" y="16515"/>
                    </a:lnTo>
                    <a:lnTo>
                      <a:pt x="15147" y="16606"/>
                    </a:lnTo>
                    <a:lnTo>
                      <a:pt x="15162" y="16606"/>
                    </a:lnTo>
                    <a:close/>
                    <a:moveTo>
                      <a:pt x="15356" y="912"/>
                    </a:moveTo>
                    <a:lnTo>
                      <a:pt x="15351" y="977"/>
                    </a:lnTo>
                    <a:lnTo>
                      <a:pt x="15356" y="1008"/>
                    </a:lnTo>
                    <a:lnTo>
                      <a:pt x="15356" y="912"/>
                    </a:lnTo>
                    <a:close/>
                    <a:moveTo>
                      <a:pt x="15446" y="1095"/>
                    </a:moveTo>
                    <a:lnTo>
                      <a:pt x="15416" y="912"/>
                    </a:lnTo>
                    <a:lnTo>
                      <a:pt x="15386" y="912"/>
                    </a:lnTo>
                    <a:lnTo>
                      <a:pt x="15401" y="1095"/>
                    </a:lnTo>
                    <a:lnTo>
                      <a:pt x="15446" y="1095"/>
                    </a:lnTo>
                    <a:close/>
                    <a:moveTo>
                      <a:pt x="15461" y="912"/>
                    </a:moveTo>
                    <a:lnTo>
                      <a:pt x="15446" y="912"/>
                    </a:lnTo>
                    <a:lnTo>
                      <a:pt x="15461" y="973"/>
                    </a:lnTo>
                    <a:lnTo>
                      <a:pt x="15461" y="912"/>
                    </a:lnTo>
                    <a:close/>
                    <a:moveTo>
                      <a:pt x="15464" y="985"/>
                    </a:moveTo>
                    <a:lnTo>
                      <a:pt x="15461" y="973"/>
                    </a:lnTo>
                    <a:lnTo>
                      <a:pt x="15461" y="1004"/>
                    </a:lnTo>
                    <a:lnTo>
                      <a:pt x="15464" y="985"/>
                    </a:lnTo>
                    <a:close/>
                    <a:moveTo>
                      <a:pt x="15476" y="1095"/>
                    </a:moveTo>
                    <a:lnTo>
                      <a:pt x="15461" y="1095"/>
                    </a:lnTo>
                    <a:lnTo>
                      <a:pt x="15461" y="1004"/>
                    </a:lnTo>
                    <a:lnTo>
                      <a:pt x="15446" y="1095"/>
                    </a:lnTo>
                    <a:lnTo>
                      <a:pt x="15453" y="1095"/>
                    </a:lnTo>
                    <a:lnTo>
                      <a:pt x="15476" y="1277"/>
                    </a:lnTo>
                    <a:lnTo>
                      <a:pt x="15476" y="1095"/>
                    </a:lnTo>
                    <a:close/>
                    <a:moveTo>
                      <a:pt x="15505" y="730"/>
                    </a:moveTo>
                    <a:lnTo>
                      <a:pt x="15476" y="730"/>
                    </a:lnTo>
                    <a:lnTo>
                      <a:pt x="15476" y="912"/>
                    </a:lnTo>
                    <a:lnTo>
                      <a:pt x="15464" y="985"/>
                    </a:lnTo>
                    <a:lnTo>
                      <a:pt x="15490" y="1095"/>
                    </a:lnTo>
                    <a:lnTo>
                      <a:pt x="15490" y="912"/>
                    </a:lnTo>
                    <a:lnTo>
                      <a:pt x="15505" y="730"/>
                    </a:lnTo>
                    <a:close/>
                    <a:moveTo>
                      <a:pt x="15510" y="19830"/>
                    </a:moveTo>
                    <a:lnTo>
                      <a:pt x="15490" y="19891"/>
                    </a:lnTo>
                    <a:lnTo>
                      <a:pt x="15505" y="19891"/>
                    </a:lnTo>
                    <a:lnTo>
                      <a:pt x="15510" y="19830"/>
                    </a:lnTo>
                    <a:close/>
                    <a:moveTo>
                      <a:pt x="15550" y="19708"/>
                    </a:moveTo>
                    <a:lnTo>
                      <a:pt x="15520" y="19708"/>
                    </a:lnTo>
                    <a:lnTo>
                      <a:pt x="15510" y="19830"/>
                    </a:lnTo>
                    <a:lnTo>
                      <a:pt x="15550" y="19708"/>
                    </a:lnTo>
                    <a:close/>
                    <a:moveTo>
                      <a:pt x="15610" y="20133"/>
                    </a:moveTo>
                    <a:lnTo>
                      <a:pt x="15595" y="20133"/>
                    </a:lnTo>
                    <a:lnTo>
                      <a:pt x="15610" y="20195"/>
                    </a:lnTo>
                    <a:lnTo>
                      <a:pt x="15610" y="20133"/>
                    </a:lnTo>
                    <a:close/>
                    <a:moveTo>
                      <a:pt x="15625" y="20561"/>
                    </a:moveTo>
                    <a:lnTo>
                      <a:pt x="15595" y="20500"/>
                    </a:lnTo>
                    <a:lnTo>
                      <a:pt x="15580" y="20439"/>
                    </a:lnTo>
                    <a:lnTo>
                      <a:pt x="15550" y="20378"/>
                    </a:lnTo>
                    <a:lnTo>
                      <a:pt x="15535" y="20439"/>
                    </a:lnTo>
                    <a:lnTo>
                      <a:pt x="15580" y="20622"/>
                    </a:lnTo>
                    <a:lnTo>
                      <a:pt x="15595" y="20622"/>
                    </a:lnTo>
                    <a:lnTo>
                      <a:pt x="15610" y="20561"/>
                    </a:lnTo>
                    <a:lnTo>
                      <a:pt x="15625" y="20561"/>
                    </a:lnTo>
                    <a:close/>
                    <a:moveTo>
                      <a:pt x="15640" y="20622"/>
                    </a:moveTo>
                    <a:lnTo>
                      <a:pt x="15625" y="20622"/>
                    </a:lnTo>
                    <a:lnTo>
                      <a:pt x="15625" y="20683"/>
                    </a:lnTo>
                    <a:lnTo>
                      <a:pt x="15640" y="20622"/>
                    </a:lnTo>
                    <a:close/>
                    <a:moveTo>
                      <a:pt x="15715" y="1277"/>
                    </a:moveTo>
                    <a:lnTo>
                      <a:pt x="15700" y="1277"/>
                    </a:lnTo>
                    <a:lnTo>
                      <a:pt x="15715" y="1460"/>
                    </a:lnTo>
                    <a:lnTo>
                      <a:pt x="15715" y="1277"/>
                    </a:lnTo>
                    <a:close/>
                    <a:moveTo>
                      <a:pt x="15731" y="1264"/>
                    </a:moveTo>
                    <a:lnTo>
                      <a:pt x="15700" y="1095"/>
                    </a:lnTo>
                    <a:lnTo>
                      <a:pt x="15715" y="1277"/>
                    </a:lnTo>
                    <a:lnTo>
                      <a:pt x="15729" y="1277"/>
                    </a:lnTo>
                    <a:lnTo>
                      <a:pt x="15731" y="1264"/>
                    </a:lnTo>
                    <a:close/>
                    <a:moveTo>
                      <a:pt x="15864" y="17153"/>
                    </a:moveTo>
                    <a:lnTo>
                      <a:pt x="15849" y="16971"/>
                    </a:lnTo>
                    <a:lnTo>
                      <a:pt x="15834" y="16971"/>
                    </a:lnTo>
                    <a:lnTo>
                      <a:pt x="15834" y="17153"/>
                    </a:lnTo>
                    <a:lnTo>
                      <a:pt x="15849" y="17153"/>
                    </a:lnTo>
                    <a:lnTo>
                      <a:pt x="15849" y="17336"/>
                    </a:lnTo>
                    <a:lnTo>
                      <a:pt x="15864" y="17336"/>
                    </a:lnTo>
                    <a:lnTo>
                      <a:pt x="15864" y="17153"/>
                    </a:lnTo>
                    <a:close/>
                    <a:moveTo>
                      <a:pt x="15909" y="14416"/>
                    </a:moveTo>
                    <a:lnTo>
                      <a:pt x="15901" y="14416"/>
                    </a:lnTo>
                    <a:lnTo>
                      <a:pt x="15909" y="14477"/>
                    </a:lnTo>
                    <a:lnTo>
                      <a:pt x="15909" y="14416"/>
                    </a:lnTo>
                    <a:close/>
                    <a:moveTo>
                      <a:pt x="15931" y="14781"/>
                    </a:moveTo>
                    <a:lnTo>
                      <a:pt x="15926" y="14599"/>
                    </a:lnTo>
                    <a:lnTo>
                      <a:pt x="15924" y="14599"/>
                    </a:lnTo>
                    <a:lnTo>
                      <a:pt x="15909" y="14477"/>
                    </a:lnTo>
                    <a:lnTo>
                      <a:pt x="15909" y="14599"/>
                    </a:lnTo>
                    <a:lnTo>
                      <a:pt x="15922" y="14781"/>
                    </a:lnTo>
                    <a:lnTo>
                      <a:pt x="15931" y="14781"/>
                    </a:lnTo>
                    <a:close/>
                    <a:moveTo>
                      <a:pt x="16611" y="18978"/>
                    </a:moveTo>
                    <a:lnTo>
                      <a:pt x="16581" y="18978"/>
                    </a:lnTo>
                    <a:lnTo>
                      <a:pt x="16566" y="19161"/>
                    </a:lnTo>
                    <a:lnTo>
                      <a:pt x="16596" y="19161"/>
                    </a:lnTo>
                    <a:lnTo>
                      <a:pt x="16611" y="18978"/>
                    </a:lnTo>
                    <a:close/>
                    <a:moveTo>
                      <a:pt x="16641" y="16424"/>
                    </a:moveTo>
                    <a:lnTo>
                      <a:pt x="16579" y="16424"/>
                    </a:lnTo>
                    <a:lnTo>
                      <a:pt x="16479" y="16241"/>
                    </a:lnTo>
                    <a:lnTo>
                      <a:pt x="16432" y="16059"/>
                    </a:lnTo>
                    <a:lnTo>
                      <a:pt x="16402" y="16424"/>
                    </a:lnTo>
                    <a:lnTo>
                      <a:pt x="16521" y="16424"/>
                    </a:lnTo>
                    <a:lnTo>
                      <a:pt x="16488" y="16606"/>
                    </a:lnTo>
                    <a:lnTo>
                      <a:pt x="16576" y="16606"/>
                    </a:lnTo>
                    <a:lnTo>
                      <a:pt x="16641" y="16424"/>
                    </a:lnTo>
                    <a:close/>
                    <a:moveTo>
                      <a:pt x="17358" y="21168"/>
                    </a:moveTo>
                    <a:lnTo>
                      <a:pt x="17328" y="20986"/>
                    </a:lnTo>
                    <a:lnTo>
                      <a:pt x="17313" y="20986"/>
                    </a:lnTo>
                    <a:lnTo>
                      <a:pt x="17298" y="21168"/>
                    </a:lnTo>
                    <a:lnTo>
                      <a:pt x="17268" y="21168"/>
                    </a:lnTo>
                    <a:lnTo>
                      <a:pt x="17268" y="20986"/>
                    </a:lnTo>
                    <a:lnTo>
                      <a:pt x="17134" y="20803"/>
                    </a:lnTo>
                    <a:lnTo>
                      <a:pt x="17156" y="20986"/>
                    </a:lnTo>
                    <a:lnTo>
                      <a:pt x="17178" y="20986"/>
                    </a:lnTo>
                    <a:lnTo>
                      <a:pt x="17223" y="21351"/>
                    </a:lnTo>
                    <a:lnTo>
                      <a:pt x="17251" y="21351"/>
                    </a:lnTo>
                    <a:lnTo>
                      <a:pt x="17330" y="21168"/>
                    </a:lnTo>
                    <a:lnTo>
                      <a:pt x="17358" y="21168"/>
                    </a:lnTo>
                    <a:close/>
                    <a:moveTo>
                      <a:pt x="17612" y="17153"/>
                    </a:moveTo>
                    <a:lnTo>
                      <a:pt x="17567" y="17153"/>
                    </a:lnTo>
                    <a:lnTo>
                      <a:pt x="17552" y="17336"/>
                    </a:lnTo>
                    <a:lnTo>
                      <a:pt x="17544" y="17336"/>
                    </a:lnTo>
                    <a:lnTo>
                      <a:pt x="17589" y="17518"/>
                    </a:lnTo>
                    <a:lnTo>
                      <a:pt x="17612" y="17518"/>
                    </a:lnTo>
                    <a:lnTo>
                      <a:pt x="17612" y="17153"/>
                    </a:lnTo>
                    <a:close/>
                    <a:moveTo>
                      <a:pt x="105" y="8646"/>
                    </a:moveTo>
                    <a:lnTo>
                      <a:pt x="90" y="8707"/>
                    </a:lnTo>
                    <a:lnTo>
                      <a:pt x="105" y="8707"/>
                    </a:lnTo>
                    <a:lnTo>
                      <a:pt x="105" y="8646"/>
                    </a:lnTo>
                    <a:close/>
                    <a:moveTo>
                      <a:pt x="134" y="9672"/>
                    </a:moveTo>
                    <a:lnTo>
                      <a:pt x="120" y="9489"/>
                    </a:lnTo>
                    <a:lnTo>
                      <a:pt x="0" y="9489"/>
                    </a:lnTo>
                    <a:lnTo>
                      <a:pt x="0" y="9854"/>
                    </a:lnTo>
                    <a:lnTo>
                      <a:pt x="46" y="9854"/>
                    </a:lnTo>
                    <a:lnTo>
                      <a:pt x="75" y="9672"/>
                    </a:lnTo>
                    <a:lnTo>
                      <a:pt x="134" y="9672"/>
                    </a:lnTo>
                    <a:close/>
                    <a:moveTo>
                      <a:pt x="299" y="7938"/>
                    </a:moveTo>
                    <a:lnTo>
                      <a:pt x="269" y="8029"/>
                    </a:lnTo>
                    <a:lnTo>
                      <a:pt x="284" y="8029"/>
                    </a:lnTo>
                    <a:lnTo>
                      <a:pt x="299" y="7938"/>
                    </a:lnTo>
                    <a:close/>
                    <a:moveTo>
                      <a:pt x="314" y="12801"/>
                    </a:moveTo>
                    <a:lnTo>
                      <a:pt x="299" y="12801"/>
                    </a:lnTo>
                    <a:lnTo>
                      <a:pt x="299" y="12862"/>
                    </a:lnTo>
                    <a:lnTo>
                      <a:pt x="314" y="12862"/>
                    </a:lnTo>
                    <a:lnTo>
                      <a:pt x="314" y="12801"/>
                    </a:lnTo>
                    <a:close/>
                    <a:moveTo>
                      <a:pt x="19031" y="16606"/>
                    </a:moveTo>
                    <a:lnTo>
                      <a:pt x="19016" y="16606"/>
                    </a:lnTo>
                    <a:lnTo>
                      <a:pt x="19001" y="16424"/>
                    </a:lnTo>
                    <a:lnTo>
                      <a:pt x="19001" y="16606"/>
                    </a:lnTo>
                    <a:lnTo>
                      <a:pt x="18986" y="16606"/>
                    </a:lnTo>
                    <a:lnTo>
                      <a:pt x="18986" y="16788"/>
                    </a:lnTo>
                    <a:lnTo>
                      <a:pt x="19016" y="16788"/>
                    </a:lnTo>
                    <a:lnTo>
                      <a:pt x="19031" y="16606"/>
                    </a:lnTo>
                    <a:close/>
                    <a:moveTo>
                      <a:pt x="19120" y="17153"/>
                    </a:moveTo>
                    <a:lnTo>
                      <a:pt x="19061" y="17153"/>
                    </a:lnTo>
                    <a:lnTo>
                      <a:pt x="19046" y="17336"/>
                    </a:lnTo>
                    <a:lnTo>
                      <a:pt x="19090" y="17336"/>
                    </a:lnTo>
                    <a:lnTo>
                      <a:pt x="19120" y="17153"/>
                    </a:lnTo>
                    <a:close/>
                    <a:moveTo>
                      <a:pt x="19150" y="3024"/>
                    </a:moveTo>
                    <a:lnTo>
                      <a:pt x="19135" y="2902"/>
                    </a:lnTo>
                    <a:lnTo>
                      <a:pt x="19135" y="2841"/>
                    </a:lnTo>
                    <a:lnTo>
                      <a:pt x="19105" y="2841"/>
                    </a:lnTo>
                    <a:lnTo>
                      <a:pt x="19105" y="2657"/>
                    </a:lnTo>
                    <a:lnTo>
                      <a:pt x="19098" y="2688"/>
                    </a:lnTo>
                    <a:lnTo>
                      <a:pt x="19098" y="2810"/>
                    </a:lnTo>
                    <a:lnTo>
                      <a:pt x="19090" y="2841"/>
                    </a:lnTo>
                    <a:lnTo>
                      <a:pt x="19090" y="2779"/>
                    </a:lnTo>
                    <a:lnTo>
                      <a:pt x="19098" y="2810"/>
                    </a:lnTo>
                    <a:lnTo>
                      <a:pt x="19098" y="2688"/>
                    </a:lnTo>
                    <a:lnTo>
                      <a:pt x="19090" y="2718"/>
                    </a:lnTo>
                    <a:lnTo>
                      <a:pt x="19046" y="2718"/>
                    </a:lnTo>
                    <a:lnTo>
                      <a:pt x="19150" y="3146"/>
                    </a:lnTo>
                    <a:lnTo>
                      <a:pt x="19150" y="3024"/>
                    </a:lnTo>
                    <a:close/>
                    <a:moveTo>
                      <a:pt x="19165" y="3207"/>
                    </a:moveTo>
                    <a:lnTo>
                      <a:pt x="19150" y="3146"/>
                    </a:lnTo>
                    <a:lnTo>
                      <a:pt x="19150" y="3207"/>
                    </a:lnTo>
                    <a:lnTo>
                      <a:pt x="19135" y="3207"/>
                    </a:lnTo>
                    <a:lnTo>
                      <a:pt x="19135" y="3268"/>
                    </a:lnTo>
                    <a:lnTo>
                      <a:pt x="19150" y="3268"/>
                    </a:lnTo>
                    <a:lnTo>
                      <a:pt x="19165" y="3329"/>
                    </a:lnTo>
                    <a:lnTo>
                      <a:pt x="19165" y="3207"/>
                    </a:lnTo>
                    <a:close/>
                    <a:moveTo>
                      <a:pt x="19210" y="2779"/>
                    </a:moveTo>
                    <a:lnTo>
                      <a:pt x="19195" y="2779"/>
                    </a:lnTo>
                    <a:lnTo>
                      <a:pt x="19165" y="2718"/>
                    </a:lnTo>
                    <a:lnTo>
                      <a:pt x="19150" y="2718"/>
                    </a:lnTo>
                    <a:lnTo>
                      <a:pt x="19150" y="2841"/>
                    </a:lnTo>
                    <a:lnTo>
                      <a:pt x="19165" y="2841"/>
                    </a:lnTo>
                    <a:lnTo>
                      <a:pt x="19180" y="2902"/>
                    </a:lnTo>
                    <a:lnTo>
                      <a:pt x="19210" y="2902"/>
                    </a:lnTo>
                    <a:lnTo>
                      <a:pt x="19210" y="2779"/>
                    </a:lnTo>
                    <a:close/>
                    <a:moveTo>
                      <a:pt x="19225" y="17518"/>
                    </a:moveTo>
                    <a:lnTo>
                      <a:pt x="19215" y="17577"/>
                    </a:lnTo>
                    <a:lnTo>
                      <a:pt x="19225" y="17701"/>
                    </a:lnTo>
                    <a:lnTo>
                      <a:pt x="19225" y="17518"/>
                    </a:lnTo>
                    <a:close/>
                    <a:moveTo>
                      <a:pt x="19225" y="2902"/>
                    </a:moveTo>
                    <a:lnTo>
                      <a:pt x="19210" y="2902"/>
                    </a:lnTo>
                    <a:lnTo>
                      <a:pt x="19225" y="2963"/>
                    </a:lnTo>
                    <a:lnTo>
                      <a:pt x="19225" y="2902"/>
                    </a:lnTo>
                    <a:close/>
                    <a:moveTo>
                      <a:pt x="19255" y="2963"/>
                    </a:moveTo>
                    <a:lnTo>
                      <a:pt x="19225" y="2963"/>
                    </a:lnTo>
                    <a:lnTo>
                      <a:pt x="19225" y="3024"/>
                    </a:lnTo>
                    <a:lnTo>
                      <a:pt x="19240" y="3085"/>
                    </a:lnTo>
                    <a:lnTo>
                      <a:pt x="19240" y="3024"/>
                    </a:lnTo>
                    <a:lnTo>
                      <a:pt x="19255" y="2963"/>
                    </a:lnTo>
                    <a:close/>
                    <a:moveTo>
                      <a:pt x="19270" y="3146"/>
                    </a:moveTo>
                    <a:lnTo>
                      <a:pt x="19255" y="3146"/>
                    </a:lnTo>
                    <a:lnTo>
                      <a:pt x="19240" y="3085"/>
                    </a:lnTo>
                    <a:lnTo>
                      <a:pt x="19240" y="3390"/>
                    </a:lnTo>
                    <a:lnTo>
                      <a:pt x="19255" y="3329"/>
                    </a:lnTo>
                    <a:lnTo>
                      <a:pt x="19255" y="3207"/>
                    </a:lnTo>
                    <a:lnTo>
                      <a:pt x="19270" y="3146"/>
                    </a:lnTo>
                    <a:close/>
                    <a:moveTo>
                      <a:pt x="19285" y="3024"/>
                    </a:moveTo>
                    <a:lnTo>
                      <a:pt x="19270" y="2963"/>
                    </a:lnTo>
                    <a:lnTo>
                      <a:pt x="19270" y="3024"/>
                    </a:lnTo>
                    <a:lnTo>
                      <a:pt x="19285" y="3024"/>
                    </a:lnTo>
                    <a:close/>
                    <a:moveTo>
                      <a:pt x="19285" y="2902"/>
                    </a:moveTo>
                    <a:lnTo>
                      <a:pt x="19270" y="2841"/>
                    </a:lnTo>
                    <a:lnTo>
                      <a:pt x="19270" y="2902"/>
                    </a:lnTo>
                    <a:lnTo>
                      <a:pt x="19255" y="2963"/>
                    </a:lnTo>
                    <a:lnTo>
                      <a:pt x="19285" y="2963"/>
                    </a:lnTo>
                    <a:lnTo>
                      <a:pt x="19285" y="2902"/>
                    </a:lnTo>
                    <a:close/>
                    <a:moveTo>
                      <a:pt x="19315" y="3024"/>
                    </a:moveTo>
                    <a:lnTo>
                      <a:pt x="19285" y="3024"/>
                    </a:lnTo>
                    <a:lnTo>
                      <a:pt x="19285" y="3085"/>
                    </a:lnTo>
                    <a:lnTo>
                      <a:pt x="19300" y="3085"/>
                    </a:lnTo>
                    <a:lnTo>
                      <a:pt x="19315" y="3024"/>
                    </a:lnTo>
                    <a:close/>
                    <a:moveTo>
                      <a:pt x="19372" y="17983"/>
                    </a:moveTo>
                    <a:lnTo>
                      <a:pt x="19359" y="17883"/>
                    </a:lnTo>
                    <a:lnTo>
                      <a:pt x="19344" y="18066"/>
                    </a:lnTo>
                    <a:lnTo>
                      <a:pt x="19372" y="17983"/>
                    </a:lnTo>
                    <a:close/>
                    <a:moveTo>
                      <a:pt x="19524" y="18978"/>
                    </a:moveTo>
                    <a:lnTo>
                      <a:pt x="19509" y="18978"/>
                    </a:lnTo>
                    <a:lnTo>
                      <a:pt x="19494" y="19161"/>
                    </a:lnTo>
                    <a:lnTo>
                      <a:pt x="19524" y="19161"/>
                    </a:lnTo>
                    <a:lnTo>
                      <a:pt x="19524" y="18978"/>
                    </a:lnTo>
                    <a:close/>
                    <a:moveTo>
                      <a:pt x="329" y="12923"/>
                    </a:moveTo>
                    <a:lnTo>
                      <a:pt x="314" y="12923"/>
                    </a:lnTo>
                    <a:lnTo>
                      <a:pt x="314" y="12984"/>
                    </a:lnTo>
                    <a:lnTo>
                      <a:pt x="329" y="12984"/>
                    </a:lnTo>
                    <a:lnTo>
                      <a:pt x="329" y="12923"/>
                    </a:lnTo>
                    <a:close/>
                    <a:moveTo>
                      <a:pt x="344" y="12984"/>
                    </a:moveTo>
                    <a:lnTo>
                      <a:pt x="329" y="12984"/>
                    </a:lnTo>
                    <a:lnTo>
                      <a:pt x="329" y="13045"/>
                    </a:lnTo>
                    <a:lnTo>
                      <a:pt x="344" y="13045"/>
                    </a:lnTo>
                    <a:lnTo>
                      <a:pt x="344" y="12984"/>
                    </a:lnTo>
                    <a:close/>
                    <a:moveTo>
                      <a:pt x="344" y="12774"/>
                    </a:moveTo>
                    <a:lnTo>
                      <a:pt x="329" y="12591"/>
                    </a:lnTo>
                    <a:lnTo>
                      <a:pt x="329" y="12774"/>
                    </a:lnTo>
                    <a:lnTo>
                      <a:pt x="344" y="12774"/>
                    </a:lnTo>
                    <a:close/>
                    <a:moveTo>
                      <a:pt x="373" y="13167"/>
                    </a:moveTo>
                    <a:lnTo>
                      <a:pt x="359" y="13167"/>
                    </a:lnTo>
                    <a:lnTo>
                      <a:pt x="359" y="13228"/>
                    </a:lnTo>
                    <a:lnTo>
                      <a:pt x="373" y="13228"/>
                    </a:lnTo>
                    <a:lnTo>
                      <a:pt x="373" y="13167"/>
                    </a:lnTo>
                    <a:close/>
                    <a:moveTo>
                      <a:pt x="418" y="13534"/>
                    </a:moveTo>
                    <a:lnTo>
                      <a:pt x="388" y="13534"/>
                    </a:lnTo>
                    <a:lnTo>
                      <a:pt x="403" y="13595"/>
                    </a:lnTo>
                    <a:lnTo>
                      <a:pt x="418" y="13534"/>
                    </a:lnTo>
                    <a:close/>
                    <a:moveTo>
                      <a:pt x="478" y="13840"/>
                    </a:moveTo>
                    <a:lnTo>
                      <a:pt x="463" y="13901"/>
                    </a:lnTo>
                    <a:lnTo>
                      <a:pt x="433" y="13962"/>
                    </a:lnTo>
                    <a:lnTo>
                      <a:pt x="448" y="14023"/>
                    </a:lnTo>
                    <a:lnTo>
                      <a:pt x="478" y="14023"/>
                    </a:lnTo>
                    <a:lnTo>
                      <a:pt x="478" y="13840"/>
                    </a:lnTo>
                    <a:close/>
                    <a:moveTo>
                      <a:pt x="627" y="14267"/>
                    </a:moveTo>
                    <a:lnTo>
                      <a:pt x="598" y="14267"/>
                    </a:lnTo>
                    <a:lnTo>
                      <a:pt x="612" y="14328"/>
                    </a:lnTo>
                    <a:lnTo>
                      <a:pt x="627" y="14267"/>
                    </a:lnTo>
                    <a:close/>
                    <a:moveTo>
                      <a:pt x="1270" y="16895"/>
                    </a:moveTo>
                    <a:lnTo>
                      <a:pt x="1255" y="16834"/>
                    </a:lnTo>
                    <a:lnTo>
                      <a:pt x="1255" y="16895"/>
                    </a:lnTo>
                    <a:lnTo>
                      <a:pt x="1270" y="16895"/>
                    </a:lnTo>
                    <a:close/>
                    <a:moveTo>
                      <a:pt x="20136" y="20073"/>
                    </a:moveTo>
                    <a:lnTo>
                      <a:pt x="20121" y="20073"/>
                    </a:lnTo>
                    <a:lnTo>
                      <a:pt x="20136" y="20256"/>
                    </a:lnTo>
                    <a:lnTo>
                      <a:pt x="20136" y="20073"/>
                    </a:lnTo>
                    <a:close/>
                    <a:moveTo>
                      <a:pt x="20300" y="20378"/>
                    </a:moveTo>
                    <a:lnTo>
                      <a:pt x="20256" y="20378"/>
                    </a:lnTo>
                    <a:lnTo>
                      <a:pt x="20226" y="20439"/>
                    </a:lnTo>
                    <a:lnTo>
                      <a:pt x="20226" y="20500"/>
                    </a:lnTo>
                    <a:lnTo>
                      <a:pt x="20211" y="20622"/>
                    </a:lnTo>
                    <a:lnTo>
                      <a:pt x="20211" y="20683"/>
                    </a:lnTo>
                    <a:lnTo>
                      <a:pt x="20241" y="20683"/>
                    </a:lnTo>
                    <a:lnTo>
                      <a:pt x="20256" y="20622"/>
                    </a:lnTo>
                    <a:lnTo>
                      <a:pt x="20285" y="20622"/>
                    </a:lnTo>
                    <a:lnTo>
                      <a:pt x="20285" y="20561"/>
                    </a:lnTo>
                    <a:lnTo>
                      <a:pt x="20300" y="20439"/>
                    </a:lnTo>
                    <a:lnTo>
                      <a:pt x="20300" y="20378"/>
                    </a:lnTo>
                    <a:close/>
                    <a:moveTo>
                      <a:pt x="20300" y="19708"/>
                    </a:moveTo>
                    <a:lnTo>
                      <a:pt x="20271" y="19708"/>
                    </a:lnTo>
                    <a:lnTo>
                      <a:pt x="20285" y="19526"/>
                    </a:lnTo>
                    <a:lnTo>
                      <a:pt x="20211" y="19526"/>
                    </a:lnTo>
                    <a:lnTo>
                      <a:pt x="20256" y="19708"/>
                    </a:lnTo>
                    <a:lnTo>
                      <a:pt x="20285" y="19891"/>
                    </a:lnTo>
                    <a:lnTo>
                      <a:pt x="20300" y="19891"/>
                    </a:lnTo>
                    <a:lnTo>
                      <a:pt x="20300" y="19708"/>
                    </a:lnTo>
                    <a:close/>
                    <a:moveTo>
                      <a:pt x="20300" y="19526"/>
                    </a:moveTo>
                    <a:lnTo>
                      <a:pt x="20285" y="19343"/>
                    </a:lnTo>
                    <a:lnTo>
                      <a:pt x="20285" y="19526"/>
                    </a:lnTo>
                    <a:lnTo>
                      <a:pt x="20300" y="19526"/>
                    </a:lnTo>
                    <a:close/>
                    <a:moveTo>
                      <a:pt x="20510" y="21355"/>
                    </a:moveTo>
                    <a:lnTo>
                      <a:pt x="20495" y="21294"/>
                    </a:lnTo>
                    <a:lnTo>
                      <a:pt x="20465" y="21233"/>
                    </a:lnTo>
                    <a:lnTo>
                      <a:pt x="20450" y="21172"/>
                    </a:lnTo>
                    <a:lnTo>
                      <a:pt x="20435" y="21172"/>
                    </a:lnTo>
                    <a:lnTo>
                      <a:pt x="20435" y="21050"/>
                    </a:lnTo>
                    <a:lnTo>
                      <a:pt x="20450" y="20989"/>
                    </a:lnTo>
                    <a:lnTo>
                      <a:pt x="20450" y="20928"/>
                    </a:lnTo>
                    <a:lnTo>
                      <a:pt x="20465" y="20867"/>
                    </a:lnTo>
                    <a:lnTo>
                      <a:pt x="20435" y="20745"/>
                    </a:lnTo>
                    <a:lnTo>
                      <a:pt x="20427" y="20683"/>
                    </a:lnTo>
                    <a:lnTo>
                      <a:pt x="20420" y="20622"/>
                    </a:lnTo>
                    <a:lnTo>
                      <a:pt x="20420" y="20500"/>
                    </a:lnTo>
                    <a:lnTo>
                      <a:pt x="20390" y="20500"/>
                    </a:lnTo>
                    <a:lnTo>
                      <a:pt x="20390" y="20683"/>
                    </a:lnTo>
                    <a:lnTo>
                      <a:pt x="20375" y="20683"/>
                    </a:lnTo>
                    <a:lnTo>
                      <a:pt x="20375" y="20622"/>
                    </a:lnTo>
                    <a:lnTo>
                      <a:pt x="20390" y="20683"/>
                    </a:lnTo>
                    <a:lnTo>
                      <a:pt x="20390" y="20500"/>
                    </a:lnTo>
                    <a:lnTo>
                      <a:pt x="20375" y="20439"/>
                    </a:lnTo>
                    <a:lnTo>
                      <a:pt x="20360" y="20439"/>
                    </a:lnTo>
                    <a:lnTo>
                      <a:pt x="20360" y="20928"/>
                    </a:lnTo>
                    <a:lnTo>
                      <a:pt x="20345" y="20989"/>
                    </a:lnTo>
                    <a:lnTo>
                      <a:pt x="20345" y="21111"/>
                    </a:lnTo>
                    <a:lnTo>
                      <a:pt x="20330" y="21233"/>
                    </a:lnTo>
                    <a:lnTo>
                      <a:pt x="20330" y="21142"/>
                    </a:lnTo>
                    <a:lnTo>
                      <a:pt x="20328" y="21050"/>
                    </a:lnTo>
                    <a:lnTo>
                      <a:pt x="20324" y="20958"/>
                    </a:lnTo>
                    <a:lnTo>
                      <a:pt x="20315" y="20867"/>
                    </a:lnTo>
                    <a:lnTo>
                      <a:pt x="20345" y="20867"/>
                    </a:lnTo>
                    <a:lnTo>
                      <a:pt x="20360" y="20928"/>
                    </a:lnTo>
                    <a:lnTo>
                      <a:pt x="20360" y="20439"/>
                    </a:lnTo>
                    <a:lnTo>
                      <a:pt x="20345" y="20439"/>
                    </a:lnTo>
                    <a:lnTo>
                      <a:pt x="20285" y="20683"/>
                    </a:lnTo>
                    <a:lnTo>
                      <a:pt x="20300" y="20683"/>
                    </a:lnTo>
                    <a:lnTo>
                      <a:pt x="20280" y="20775"/>
                    </a:lnTo>
                    <a:lnTo>
                      <a:pt x="20246" y="20958"/>
                    </a:lnTo>
                    <a:lnTo>
                      <a:pt x="20226" y="21050"/>
                    </a:lnTo>
                    <a:lnTo>
                      <a:pt x="20211" y="21050"/>
                    </a:lnTo>
                    <a:lnTo>
                      <a:pt x="20211" y="21172"/>
                    </a:lnTo>
                    <a:lnTo>
                      <a:pt x="20226" y="21172"/>
                    </a:lnTo>
                    <a:lnTo>
                      <a:pt x="20226" y="21111"/>
                    </a:lnTo>
                    <a:lnTo>
                      <a:pt x="20241" y="21050"/>
                    </a:lnTo>
                    <a:lnTo>
                      <a:pt x="20256" y="21111"/>
                    </a:lnTo>
                    <a:lnTo>
                      <a:pt x="20256" y="21172"/>
                    </a:lnTo>
                    <a:lnTo>
                      <a:pt x="20271" y="21233"/>
                    </a:lnTo>
                    <a:lnTo>
                      <a:pt x="20293" y="21289"/>
                    </a:lnTo>
                    <a:lnTo>
                      <a:pt x="20313" y="21355"/>
                    </a:lnTo>
                    <a:lnTo>
                      <a:pt x="20331" y="21422"/>
                    </a:lnTo>
                    <a:lnTo>
                      <a:pt x="20345" y="21478"/>
                    </a:lnTo>
                    <a:lnTo>
                      <a:pt x="20345" y="21294"/>
                    </a:lnTo>
                    <a:lnTo>
                      <a:pt x="20405" y="21294"/>
                    </a:lnTo>
                    <a:lnTo>
                      <a:pt x="20405" y="21417"/>
                    </a:lnTo>
                    <a:lnTo>
                      <a:pt x="20390" y="21478"/>
                    </a:lnTo>
                    <a:lnTo>
                      <a:pt x="20390" y="21600"/>
                    </a:lnTo>
                    <a:lnTo>
                      <a:pt x="20435" y="21600"/>
                    </a:lnTo>
                    <a:lnTo>
                      <a:pt x="20435" y="21539"/>
                    </a:lnTo>
                    <a:lnTo>
                      <a:pt x="20465" y="21478"/>
                    </a:lnTo>
                    <a:lnTo>
                      <a:pt x="20495" y="21478"/>
                    </a:lnTo>
                    <a:lnTo>
                      <a:pt x="20495" y="21417"/>
                    </a:lnTo>
                    <a:lnTo>
                      <a:pt x="20510" y="21417"/>
                    </a:lnTo>
                    <a:lnTo>
                      <a:pt x="20510" y="21355"/>
                    </a:lnTo>
                    <a:close/>
                    <a:moveTo>
                      <a:pt x="21128" y="8810"/>
                    </a:moveTo>
                    <a:lnTo>
                      <a:pt x="21122" y="8759"/>
                    </a:lnTo>
                    <a:lnTo>
                      <a:pt x="21122" y="8805"/>
                    </a:lnTo>
                    <a:lnTo>
                      <a:pt x="21128" y="8810"/>
                    </a:lnTo>
                    <a:close/>
                    <a:moveTo>
                      <a:pt x="21301" y="5839"/>
                    </a:moveTo>
                    <a:lnTo>
                      <a:pt x="21286" y="5839"/>
                    </a:lnTo>
                    <a:lnTo>
                      <a:pt x="21301" y="6022"/>
                    </a:lnTo>
                    <a:lnTo>
                      <a:pt x="21301" y="5839"/>
                    </a:lnTo>
                    <a:close/>
                    <a:moveTo>
                      <a:pt x="21436" y="16241"/>
                    </a:moveTo>
                    <a:lnTo>
                      <a:pt x="21404" y="16241"/>
                    </a:lnTo>
                    <a:lnTo>
                      <a:pt x="21347" y="16424"/>
                    </a:lnTo>
                    <a:lnTo>
                      <a:pt x="21346" y="16424"/>
                    </a:lnTo>
                    <a:lnTo>
                      <a:pt x="21376" y="16606"/>
                    </a:lnTo>
                    <a:lnTo>
                      <a:pt x="21391" y="16788"/>
                    </a:lnTo>
                    <a:lnTo>
                      <a:pt x="21406" y="16788"/>
                    </a:lnTo>
                    <a:lnTo>
                      <a:pt x="21406" y="16606"/>
                    </a:lnTo>
                    <a:lnTo>
                      <a:pt x="21391" y="16606"/>
                    </a:lnTo>
                    <a:lnTo>
                      <a:pt x="21406" y="16424"/>
                    </a:lnTo>
                    <a:lnTo>
                      <a:pt x="21421" y="16424"/>
                    </a:lnTo>
                    <a:lnTo>
                      <a:pt x="21436" y="16241"/>
                    </a:lnTo>
                    <a:close/>
                    <a:moveTo>
                      <a:pt x="21451" y="5839"/>
                    </a:moveTo>
                    <a:lnTo>
                      <a:pt x="21421" y="5839"/>
                    </a:lnTo>
                    <a:lnTo>
                      <a:pt x="21421" y="6022"/>
                    </a:lnTo>
                    <a:lnTo>
                      <a:pt x="21436" y="6022"/>
                    </a:lnTo>
                    <a:lnTo>
                      <a:pt x="21451" y="5839"/>
                    </a:lnTo>
                    <a:close/>
                    <a:moveTo>
                      <a:pt x="21466" y="5475"/>
                    </a:moveTo>
                    <a:lnTo>
                      <a:pt x="21391" y="5475"/>
                    </a:lnTo>
                    <a:lnTo>
                      <a:pt x="21361" y="5657"/>
                    </a:lnTo>
                    <a:lnTo>
                      <a:pt x="21421" y="5839"/>
                    </a:lnTo>
                    <a:lnTo>
                      <a:pt x="21451" y="5657"/>
                    </a:lnTo>
                    <a:lnTo>
                      <a:pt x="21466" y="5657"/>
                    </a:lnTo>
                    <a:lnTo>
                      <a:pt x="21466" y="5475"/>
                    </a:lnTo>
                    <a:close/>
                    <a:moveTo>
                      <a:pt x="21480" y="5657"/>
                    </a:moveTo>
                    <a:lnTo>
                      <a:pt x="21466" y="5657"/>
                    </a:lnTo>
                    <a:lnTo>
                      <a:pt x="21466" y="5839"/>
                    </a:lnTo>
                    <a:lnTo>
                      <a:pt x="21480" y="5839"/>
                    </a:lnTo>
                    <a:lnTo>
                      <a:pt x="21480" y="5657"/>
                    </a:lnTo>
                    <a:close/>
                    <a:moveTo>
                      <a:pt x="21555" y="14756"/>
                    </a:moveTo>
                    <a:lnTo>
                      <a:pt x="21510" y="14573"/>
                    </a:lnTo>
                    <a:lnTo>
                      <a:pt x="21495" y="14695"/>
                    </a:lnTo>
                    <a:lnTo>
                      <a:pt x="21495" y="14756"/>
                    </a:lnTo>
                    <a:lnTo>
                      <a:pt x="21480" y="14878"/>
                    </a:lnTo>
                    <a:lnTo>
                      <a:pt x="21495" y="14878"/>
                    </a:lnTo>
                    <a:lnTo>
                      <a:pt x="21510" y="14939"/>
                    </a:lnTo>
                    <a:lnTo>
                      <a:pt x="21525" y="14817"/>
                    </a:lnTo>
                    <a:lnTo>
                      <a:pt x="21540" y="14817"/>
                    </a:lnTo>
                    <a:lnTo>
                      <a:pt x="21555" y="14756"/>
                    </a:lnTo>
                    <a:close/>
                    <a:moveTo>
                      <a:pt x="21585" y="9257"/>
                    </a:moveTo>
                    <a:lnTo>
                      <a:pt x="21570" y="9196"/>
                    </a:lnTo>
                    <a:lnTo>
                      <a:pt x="21570" y="9257"/>
                    </a:lnTo>
                    <a:lnTo>
                      <a:pt x="21585" y="9257"/>
                    </a:lnTo>
                    <a:close/>
                    <a:moveTo>
                      <a:pt x="21600" y="8951"/>
                    </a:moveTo>
                    <a:lnTo>
                      <a:pt x="21585" y="8890"/>
                    </a:lnTo>
                    <a:lnTo>
                      <a:pt x="21585" y="8951"/>
                    </a:lnTo>
                    <a:lnTo>
                      <a:pt x="21570" y="9012"/>
                    </a:lnTo>
                    <a:lnTo>
                      <a:pt x="21600" y="9012"/>
                    </a:lnTo>
                    <a:lnTo>
                      <a:pt x="21600" y="8951"/>
                    </a:lnTo>
                    <a:close/>
                    <a:moveTo>
                      <a:pt x="1300" y="16956"/>
                    </a:moveTo>
                    <a:lnTo>
                      <a:pt x="1285" y="16956"/>
                    </a:lnTo>
                    <a:lnTo>
                      <a:pt x="1270" y="17017"/>
                    </a:lnTo>
                    <a:lnTo>
                      <a:pt x="1285" y="17078"/>
                    </a:lnTo>
                    <a:lnTo>
                      <a:pt x="1300" y="17017"/>
                    </a:lnTo>
                    <a:lnTo>
                      <a:pt x="1300" y="16956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01" name="object 23"/>
            <p:cNvGrpSpPr/>
            <p:nvPr/>
          </p:nvGrpSpPr>
          <p:grpSpPr>
            <a:xfrm>
              <a:off x="76746" y="82886"/>
              <a:ext cx="6092190" cy="1475660"/>
              <a:chOff x="0" y="0"/>
              <a:chExt cx="6092189" cy="1475658"/>
            </a:xfrm>
          </p:grpSpPr>
          <p:sp>
            <p:nvSpPr>
              <p:cNvPr id="3422" name="Forma"/>
              <p:cNvSpPr/>
              <p:nvPr/>
            </p:nvSpPr>
            <p:spPr>
              <a:xfrm>
                <a:off x="0" y="491191"/>
                <a:ext cx="2131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2962" y="10799"/>
                    </a:lnTo>
                    <a:lnTo>
                      <a:pt x="863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23" name="Forma"/>
              <p:cNvSpPr/>
              <p:nvPr/>
            </p:nvSpPr>
            <p:spPr>
              <a:xfrm>
                <a:off x="17042" y="484778"/>
                <a:ext cx="17058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04" y="16199"/>
                    </a:lnTo>
                    <a:lnTo>
                      <a:pt x="0" y="21600"/>
                    </a:lnTo>
                    <a:lnTo>
                      <a:pt x="16213" y="21600"/>
                    </a:lnTo>
                    <a:lnTo>
                      <a:pt x="16213" y="16199"/>
                    </a:lnTo>
                    <a:lnTo>
                      <a:pt x="21600" y="5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24" name="Triangolo"/>
              <p:cNvSpPr/>
              <p:nvPr/>
            </p:nvSpPr>
            <p:spPr>
              <a:xfrm>
                <a:off x="29882" y="47630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25" name="Forma"/>
              <p:cNvSpPr/>
              <p:nvPr/>
            </p:nvSpPr>
            <p:spPr>
              <a:xfrm>
                <a:off x="44805" y="6442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0800" y="0"/>
                    </a:lnTo>
                    <a:lnTo>
                      <a:pt x="10800" y="10817"/>
                    </a:lnTo>
                    <a:lnTo>
                      <a:pt x="0" y="1081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26" name="Triangolo"/>
              <p:cNvSpPr/>
              <p:nvPr/>
            </p:nvSpPr>
            <p:spPr>
              <a:xfrm>
                <a:off x="51199" y="64216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27" name="Forma"/>
              <p:cNvSpPr/>
              <p:nvPr/>
            </p:nvSpPr>
            <p:spPr>
              <a:xfrm>
                <a:off x="115100" y="86542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7207" y="10799"/>
                    </a:lnTo>
                    <a:lnTo>
                      <a:pt x="14414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28" name="Forma"/>
              <p:cNvSpPr/>
              <p:nvPr/>
            </p:nvSpPr>
            <p:spPr>
              <a:xfrm>
                <a:off x="119411" y="8484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29" name="Forma"/>
              <p:cNvSpPr/>
              <p:nvPr/>
            </p:nvSpPr>
            <p:spPr>
              <a:xfrm>
                <a:off x="123672" y="85692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83"/>
                    </a:lnTo>
                    <a:lnTo>
                      <a:pt x="0" y="21600"/>
                    </a:lnTo>
                    <a:lnTo>
                      <a:pt x="21600" y="10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30" name="Forma"/>
              <p:cNvSpPr/>
              <p:nvPr/>
            </p:nvSpPr>
            <p:spPr>
              <a:xfrm>
                <a:off x="933653" y="123298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7199"/>
                    </a:lnTo>
                    <a:lnTo>
                      <a:pt x="0" y="14401"/>
                    </a:lnTo>
                    <a:lnTo>
                      <a:pt x="7207" y="21600"/>
                    </a:lnTo>
                    <a:lnTo>
                      <a:pt x="14414" y="21600"/>
                    </a:lnTo>
                    <a:lnTo>
                      <a:pt x="14414" y="14401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31" name="Forma"/>
              <p:cNvSpPr/>
              <p:nvPr/>
            </p:nvSpPr>
            <p:spPr>
              <a:xfrm>
                <a:off x="1093577" y="1228998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14401"/>
                    </a:lnTo>
                    <a:lnTo>
                      <a:pt x="10784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78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32" name="Forma"/>
              <p:cNvSpPr/>
              <p:nvPr/>
            </p:nvSpPr>
            <p:spPr>
              <a:xfrm>
                <a:off x="1104188" y="1241761"/>
                <a:ext cx="17057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9"/>
                    </a:moveTo>
                    <a:lnTo>
                      <a:pt x="16196" y="9252"/>
                    </a:lnTo>
                    <a:lnTo>
                      <a:pt x="16196" y="6165"/>
                    </a:lnTo>
                    <a:lnTo>
                      <a:pt x="5405" y="0"/>
                    </a:lnTo>
                    <a:lnTo>
                      <a:pt x="0" y="0"/>
                    </a:lnTo>
                    <a:lnTo>
                      <a:pt x="81" y="6414"/>
                    </a:lnTo>
                    <a:lnTo>
                      <a:pt x="676" y="11952"/>
                    </a:lnTo>
                    <a:lnTo>
                      <a:pt x="2285" y="16919"/>
                    </a:lnTo>
                    <a:lnTo>
                      <a:pt x="5405" y="21600"/>
                    </a:lnTo>
                    <a:lnTo>
                      <a:pt x="21600" y="123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33" name="Forma"/>
              <p:cNvSpPr/>
              <p:nvPr/>
            </p:nvSpPr>
            <p:spPr>
              <a:xfrm>
                <a:off x="1117021" y="12992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84"/>
                    </a:moveTo>
                    <a:lnTo>
                      <a:pt x="14381" y="0"/>
                    </a:lnTo>
                    <a:lnTo>
                      <a:pt x="0" y="10715"/>
                    </a:lnTo>
                    <a:lnTo>
                      <a:pt x="0" y="18723"/>
                    </a:lnTo>
                    <a:lnTo>
                      <a:pt x="21600" y="21600"/>
                    </a:lnTo>
                    <a:lnTo>
                      <a:pt x="21600" y="26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34" name="Triangolo"/>
              <p:cNvSpPr/>
              <p:nvPr/>
            </p:nvSpPr>
            <p:spPr>
              <a:xfrm>
                <a:off x="1117021" y="12375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35" name="Forma"/>
              <p:cNvSpPr/>
              <p:nvPr/>
            </p:nvSpPr>
            <p:spPr>
              <a:xfrm>
                <a:off x="1125499" y="1311319"/>
                <a:ext cx="29846" cy="19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87"/>
                    </a:moveTo>
                    <a:lnTo>
                      <a:pt x="18520" y="7640"/>
                    </a:lnTo>
                    <a:lnTo>
                      <a:pt x="13410" y="4876"/>
                    </a:lnTo>
                    <a:lnTo>
                      <a:pt x="2032" y="1098"/>
                    </a:lnTo>
                    <a:lnTo>
                      <a:pt x="0" y="0"/>
                    </a:lnTo>
                    <a:lnTo>
                      <a:pt x="0" y="7640"/>
                    </a:lnTo>
                    <a:lnTo>
                      <a:pt x="3088" y="12293"/>
                    </a:lnTo>
                    <a:lnTo>
                      <a:pt x="3088" y="21600"/>
                    </a:lnTo>
                    <a:lnTo>
                      <a:pt x="21600" y="7640"/>
                    </a:lnTo>
                    <a:lnTo>
                      <a:pt x="21600" y="298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36" name="Forma"/>
              <p:cNvSpPr/>
              <p:nvPr/>
            </p:nvSpPr>
            <p:spPr>
              <a:xfrm>
                <a:off x="1129766" y="1224743"/>
                <a:ext cx="25579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9"/>
                    </a:moveTo>
                    <a:lnTo>
                      <a:pt x="14403" y="0"/>
                    </a:lnTo>
                    <a:lnTo>
                      <a:pt x="3603" y="0"/>
                    </a:lnTo>
                    <a:lnTo>
                      <a:pt x="0" y="14399"/>
                    </a:lnTo>
                    <a:lnTo>
                      <a:pt x="0" y="21600"/>
                    </a:lnTo>
                    <a:lnTo>
                      <a:pt x="5405" y="20461"/>
                    </a:lnTo>
                    <a:lnTo>
                      <a:pt x="16205" y="15518"/>
                    </a:lnTo>
                    <a:lnTo>
                      <a:pt x="21600" y="143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37" name="Quadrato"/>
              <p:cNvSpPr/>
              <p:nvPr/>
            </p:nvSpPr>
            <p:spPr>
              <a:xfrm>
                <a:off x="1155394" y="131408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38" name="Forma"/>
              <p:cNvSpPr/>
              <p:nvPr/>
            </p:nvSpPr>
            <p:spPr>
              <a:xfrm>
                <a:off x="1161789" y="1322559"/>
                <a:ext cx="12701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3"/>
                    </a:moveTo>
                    <a:lnTo>
                      <a:pt x="10785" y="540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808"/>
                    </a:lnTo>
                    <a:lnTo>
                      <a:pt x="21600" y="54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39" name="Forma"/>
              <p:cNvSpPr/>
              <p:nvPr/>
            </p:nvSpPr>
            <p:spPr>
              <a:xfrm>
                <a:off x="1121244" y="1280026"/>
                <a:ext cx="63946" cy="25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0"/>
                    </a:moveTo>
                    <a:lnTo>
                      <a:pt x="19215" y="12262"/>
                    </a:lnTo>
                    <a:lnTo>
                      <a:pt x="13904" y="9339"/>
                    </a:lnTo>
                    <a:lnTo>
                      <a:pt x="11519" y="7200"/>
                    </a:lnTo>
                    <a:lnTo>
                      <a:pt x="11519" y="10800"/>
                    </a:lnTo>
                    <a:lnTo>
                      <a:pt x="10081" y="10800"/>
                    </a:lnTo>
                    <a:lnTo>
                      <a:pt x="10081" y="14400"/>
                    </a:lnTo>
                    <a:lnTo>
                      <a:pt x="8640" y="14400"/>
                    </a:lnTo>
                    <a:lnTo>
                      <a:pt x="7199" y="10800"/>
                    </a:lnTo>
                    <a:lnTo>
                      <a:pt x="7199" y="3600"/>
                    </a:lnTo>
                    <a:lnTo>
                      <a:pt x="5757" y="3600"/>
                    </a:lnTo>
                    <a:lnTo>
                      <a:pt x="4320" y="0"/>
                    </a:lnTo>
                    <a:lnTo>
                      <a:pt x="2879" y="0"/>
                    </a:lnTo>
                    <a:lnTo>
                      <a:pt x="2879" y="7200"/>
                    </a:lnTo>
                    <a:lnTo>
                      <a:pt x="0" y="7200"/>
                    </a:lnTo>
                    <a:lnTo>
                      <a:pt x="22" y="14454"/>
                    </a:lnTo>
                    <a:lnTo>
                      <a:pt x="957" y="16797"/>
                    </a:lnTo>
                    <a:lnTo>
                      <a:pt x="1429" y="14454"/>
                    </a:lnTo>
                    <a:lnTo>
                      <a:pt x="1437" y="10800"/>
                    </a:lnTo>
                    <a:lnTo>
                      <a:pt x="2879" y="10800"/>
                    </a:lnTo>
                    <a:lnTo>
                      <a:pt x="4320" y="14400"/>
                    </a:lnTo>
                    <a:lnTo>
                      <a:pt x="4320" y="21600"/>
                    </a:lnTo>
                    <a:lnTo>
                      <a:pt x="5757" y="21600"/>
                    </a:lnTo>
                    <a:lnTo>
                      <a:pt x="5757" y="18000"/>
                    </a:lnTo>
                    <a:lnTo>
                      <a:pt x="7199" y="18000"/>
                    </a:lnTo>
                    <a:lnTo>
                      <a:pt x="12081" y="15915"/>
                    </a:lnTo>
                    <a:lnTo>
                      <a:pt x="16019" y="14852"/>
                    </a:lnTo>
                    <a:lnTo>
                      <a:pt x="19146" y="14454"/>
                    </a:lnTo>
                    <a:lnTo>
                      <a:pt x="21600" y="14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40" name="Triangolo"/>
              <p:cNvSpPr/>
              <p:nvPr/>
            </p:nvSpPr>
            <p:spPr>
              <a:xfrm>
                <a:off x="1249184" y="11950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41" name="Forma"/>
              <p:cNvSpPr/>
              <p:nvPr/>
            </p:nvSpPr>
            <p:spPr>
              <a:xfrm>
                <a:off x="1498587" y="13055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42" name="Triangolo"/>
              <p:cNvSpPr/>
              <p:nvPr/>
            </p:nvSpPr>
            <p:spPr>
              <a:xfrm>
                <a:off x="1504981" y="13098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43" name="Triangolo"/>
              <p:cNvSpPr/>
              <p:nvPr/>
            </p:nvSpPr>
            <p:spPr>
              <a:xfrm>
                <a:off x="1585982" y="10249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44" name="Forma"/>
              <p:cNvSpPr/>
              <p:nvPr/>
            </p:nvSpPr>
            <p:spPr>
              <a:xfrm>
                <a:off x="1617960" y="1156709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0784" y="7186"/>
                    </a:lnTo>
                    <a:lnTo>
                      <a:pt x="0" y="0"/>
                    </a:lnTo>
                    <a:lnTo>
                      <a:pt x="0" y="14394"/>
                    </a:lnTo>
                    <a:lnTo>
                      <a:pt x="10784" y="14394"/>
                    </a:lnTo>
                    <a:lnTo>
                      <a:pt x="21600" y="21600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45" name="Forma"/>
              <p:cNvSpPr/>
              <p:nvPr/>
            </p:nvSpPr>
            <p:spPr>
              <a:xfrm>
                <a:off x="1811896" y="984498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1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46" name="Triangolo"/>
              <p:cNvSpPr/>
              <p:nvPr/>
            </p:nvSpPr>
            <p:spPr>
              <a:xfrm>
                <a:off x="1820468" y="9738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47" name="Forma"/>
              <p:cNvSpPr/>
              <p:nvPr/>
            </p:nvSpPr>
            <p:spPr>
              <a:xfrm>
                <a:off x="1841741" y="0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185" y="0"/>
                    </a:lnTo>
                    <a:lnTo>
                      <a:pt x="0" y="0"/>
                    </a:lnTo>
                    <a:lnTo>
                      <a:pt x="718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48" name="Forma"/>
              <p:cNvSpPr/>
              <p:nvPr/>
            </p:nvSpPr>
            <p:spPr>
              <a:xfrm>
                <a:off x="1875840" y="16986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415" y="7201"/>
                    </a:lnTo>
                    <a:lnTo>
                      <a:pt x="7208" y="0"/>
                    </a:lnTo>
                    <a:lnTo>
                      <a:pt x="7208" y="7201"/>
                    </a:lnTo>
                    <a:lnTo>
                      <a:pt x="0" y="14399"/>
                    </a:lnTo>
                    <a:lnTo>
                      <a:pt x="7208" y="14399"/>
                    </a:lnTo>
                    <a:lnTo>
                      <a:pt x="14415" y="21600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49" name="Triangolo"/>
              <p:cNvSpPr/>
              <p:nvPr/>
            </p:nvSpPr>
            <p:spPr>
              <a:xfrm>
                <a:off x="1890807" y="12609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50" name="Triangolo"/>
              <p:cNvSpPr/>
              <p:nvPr/>
            </p:nvSpPr>
            <p:spPr>
              <a:xfrm>
                <a:off x="1897201" y="12736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2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51" name="Forma"/>
              <p:cNvSpPr/>
              <p:nvPr/>
            </p:nvSpPr>
            <p:spPr>
              <a:xfrm>
                <a:off x="1909953" y="1256672"/>
                <a:ext cx="2984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5110" y="13667"/>
                    </a:lnTo>
                    <a:lnTo>
                      <a:pt x="10800" y="6737"/>
                    </a:lnTo>
                    <a:lnTo>
                      <a:pt x="16489" y="186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52" name="Forma"/>
              <p:cNvSpPr/>
              <p:nvPr/>
            </p:nvSpPr>
            <p:spPr>
              <a:xfrm>
                <a:off x="1931263" y="128431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20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53" name="Forma"/>
              <p:cNvSpPr/>
              <p:nvPr/>
            </p:nvSpPr>
            <p:spPr>
              <a:xfrm>
                <a:off x="1948363" y="12906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54" name="Forma"/>
              <p:cNvSpPr/>
              <p:nvPr/>
            </p:nvSpPr>
            <p:spPr>
              <a:xfrm>
                <a:off x="1944052" y="1258767"/>
                <a:ext cx="18124" cy="34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4"/>
                    </a:moveTo>
                    <a:lnTo>
                      <a:pt x="18740" y="5652"/>
                    </a:lnTo>
                    <a:lnTo>
                      <a:pt x="10171" y="0"/>
                    </a:lnTo>
                    <a:lnTo>
                      <a:pt x="7144" y="4475"/>
                    </a:lnTo>
                    <a:lnTo>
                      <a:pt x="3027" y="14424"/>
                    </a:lnTo>
                    <a:lnTo>
                      <a:pt x="0" y="18899"/>
                    </a:lnTo>
                    <a:lnTo>
                      <a:pt x="5086" y="18899"/>
                    </a:lnTo>
                    <a:lnTo>
                      <a:pt x="10171" y="21600"/>
                    </a:lnTo>
                    <a:lnTo>
                      <a:pt x="18740" y="15948"/>
                    </a:lnTo>
                    <a:lnTo>
                      <a:pt x="21600" y="108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55" name="Forma"/>
              <p:cNvSpPr/>
              <p:nvPr/>
            </p:nvSpPr>
            <p:spPr>
              <a:xfrm>
                <a:off x="1956841" y="1235412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14414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56" name="Forma"/>
              <p:cNvSpPr/>
              <p:nvPr/>
            </p:nvSpPr>
            <p:spPr>
              <a:xfrm>
                <a:off x="1986686" y="1248163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414" y="21600"/>
                    </a:lnTo>
                    <a:lnTo>
                      <a:pt x="14414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57" name="Forma"/>
              <p:cNvSpPr/>
              <p:nvPr/>
            </p:nvSpPr>
            <p:spPr>
              <a:xfrm>
                <a:off x="1973897" y="1254512"/>
                <a:ext cx="59691" cy="55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49"/>
                    </a:moveTo>
                    <a:lnTo>
                      <a:pt x="19284" y="5141"/>
                    </a:lnTo>
                    <a:lnTo>
                      <a:pt x="14656" y="1509"/>
                    </a:lnTo>
                    <a:lnTo>
                      <a:pt x="12344" y="0"/>
                    </a:lnTo>
                    <a:lnTo>
                      <a:pt x="10800" y="0"/>
                    </a:lnTo>
                    <a:lnTo>
                      <a:pt x="9256" y="1662"/>
                    </a:lnTo>
                    <a:lnTo>
                      <a:pt x="7716" y="1662"/>
                    </a:lnTo>
                    <a:lnTo>
                      <a:pt x="7716" y="3325"/>
                    </a:lnTo>
                    <a:lnTo>
                      <a:pt x="9256" y="3325"/>
                    </a:lnTo>
                    <a:lnTo>
                      <a:pt x="6944" y="8049"/>
                    </a:lnTo>
                    <a:lnTo>
                      <a:pt x="2316" y="16876"/>
                    </a:lnTo>
                    <a:lnTo>
                      <a:pt x="0" y="21600"/>
                    </a:lnTo>
                    <a:lnTo>
                      <a:pt x="2555" y="21575"/>
                    </a:lnTo>
                    <a:lnTo>
                      <a:pt x="5400" y="21397"/>
                    </a:lnTo>
                    <a:lnTo>
                      <a:pt x="8245" y="20901"/>
                    </a:lnTo>
                    <a:lnTo>
                      <a:pt x="10800" y="19943"/>
                    </a:lnTo>
                    <a:lnTo>
                      <a:pt x="12344" y="19943"/>
                    </a:lnTo>
                    <a:lnTo>
                      <a:pt x="13884" y="21600"/>
                    </a:lnTo>
                    <a:lnTo>
                      <a:pt x="18512" y="21600"/>
                    </a:lnTo>
                    <a:lnTo>
                      <a:pt x="17813" y="19943"/>
                    </a:lnTo>
                    <a:lnTo>
                      <a:pt x="17358" y="18851"/>
                    </a:lnTo>
                    <a:lnTo>
                      <a:pt x="15042" y="12723"/>
                    </a:lnTo>
                    <a:lnTo>
                      <a:pt x="13884" y="9969"/>
                    </a:lnTo>
                    <a:lnTo>
                      <a:pt x="18512" y="8312"/>
                    </a:lnTo>
                    <a:lnTo>
                      <a:pt x="21600" y="66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58" name="Forma"/>
              <p:cNvSpPr/>
              <p:nvPr/>
            </p:nvSpPr>
            <p:spPr>
              <a:xfrm>
                <a:off x="2031498" y="126092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59" name="Forma"/>
              <p:cNvSpPr/>
              <p:nvPr/>
            </p:nvSpPr>
            <p:spPr>
              <a:xfrm>
                <a:off x="2140166" y="1226903"/>
                <a:ext cx="1705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6195" y="10799"/>
                    </a:lnTo>
                    <a:lnTo>
                      <a:pt x="54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5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60" name="Forma"/>
              <p:cNvSpPr/>
              <p:nvPr/>
            </p:nvSpPr>
            <p:spPr>
              <a:xfrm>
                <a:off x="2155132" y="125667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10784" y="10799"/>
                    </a:lnTo>
                    <a:lnTo>
                      <a:pt x="10784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61" name="Triangolo"/>
              <p:cNvSpPr/>
              <p:nvPr/>
            </p:nvSpPr>
            <p:spPr>
              <a:xfrm>
                <a:off x="2161527" y="12247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62" name="Forma"/>
              <p:cNvSpPr/>
              <p:nvPr/>
            </p:nvSpPr>
            <p:spPr>
              <a:xfrm>
                <a:off x="2157222" y="1267276"/>
                <a:ext cx="21311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8"/>
                    </a:moveTo>
                    <a:lnTo>
                      <a:pt x="4312" y="0"/>
                    </a:lnTo>
                    <a:lnTo>
                      <a:pt x="4312" y="8645"/>
                    </a:lnTo>
                    <a:lnTo>
                      <a:pt x="0" y="12955"/>
                    </a:lnTo>
                    <a:lnTo>
                      <a:pt x="0" y="21600"/>
                    </a:lnTo>
                    <a:lnTo>
                      <a:pt x="12963" y="21600"/>
                    </a:lnTo>
                    <a:lnTo>
                      <a:pt x="17288" y="17278"/>
                    </a:lnTo>
                    <a:lnTo>
                      <a:pt x="21600" y="172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63" name="Forma"/>
              <p:cNvSpPr/>
              <p:nvPr/>
            </p:nvSpPr>
            <p:spPr>
              <a:xfrm>
                <a:off x="2182799" y="1222648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7208" y="0"/>
                    </a:lnTo>
                    <a:lnTo>
                      <a:pt x="0" y="10801"/>
                    </a:lnTo>
                    <a:lnTo>
                      <a:pt x="7208" y="10801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64" name="Triangolo"/>
              <p:cNvSpPr/>
              <p:nvPr/>
            </p:nvSpPr>
            <p:spPr>
              <a:xfrm>
                <a:off x="2323528" y="12120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65" name="Forma"/>
              <p:cNvSpPr/>
              <p:nvPr/>
            </p:nvSpPr>
            <p:spPr>
              <a:xfrm>
                <a:off x="2355392" y="1216247"/>
                <a:ext cx="14987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5469" y="10795"/>
                    </a:lnTo>
                    <a:lnTo>
                      <a:pt x="15469" y="3591"/>
                    </a:lnTo>
                    <a:lnTo>
                      <a:pt x="9318" y="3591"/>
                    </a:lnTo>
                    <a:lnTo>
                      <a:pt x="3168" y="0"/>
                    </a:lnTo>
                    <a:lnTo>
                      <a:pt x="0" y="12483"/>
                    </a:lnTo>
                    <a:lnTo>
                      <a:pt x="860" y="18902"/>
                    </a:lnTo>
                    <a:lnTo>
                      <a:pt x="7488" y="21256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66" name="Forma"/>
              <p:cNvSpPr/>
              <p:nvPr/>
            </p:nvSpPr>
            <p:spPr>
              <a:xfrm>
                <a:off x="2374646" y="1220489"/>
                <a:ext cx="21324" cy="25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862" y="16195"/>
                    </a:lnTo>
                    <a:lnTo>
                      <a:pt x="11333" y="10800"/>
                    </a:lnTo>
                    <a:lnTo>
                      <a:pt x="7629" y="5405"/>
                    </a:lnTo>
                    <a:lnTo>
                      <a:pt x="4322" y="0"/>
                    </a:lnTo>
                    <a:lnTo>
                      <a:pt x="4322" y="7200"/>
                    </a:lnTo>
                    <a:lnTo>
                      <a:pt x="0" y="10800"/>
                    </a:lnTo>
                    <a:lnTo>
                      <a:pt x="0" y="18000"/>
                    </a:lnTo>
                    <a:lnTo>
                      <a:pt x="12955" y="180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67" name="Quadrato"/>
              <p:cNvSpPr/>
              <p:nvPr/>
            </p:nvSpPr>
            <p:spPr>
              <a:xfrm>
                <a:off x="3048291" y="124603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68" name="Forma"/>
              <p:cNvSpPr/>
              <p:nvPr/>
            </p:nvSpPr>
            <p:spPr>
              <a:xfrm>
                <a:off x="3086620" y="990847"/>
                <a:ext cx="17045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16208" y="4323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17290"/>
                    </a:lnTo>
                    <a:lnTo>
                      <a:pt x="5392" y="17290"/>
                    </a:lnTo>
                    <a:lnTo>
                      <a:pt x="10800" y="21600"/>
                    </a:lnTo>
                    <a:lnTo>
                      <a:pt x="16208" y="17290"/>
                    </a:lnTo>
                    <a:lnTo>
                      <a:pt x="16208" y="8645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69" name="Triangolo"/>
              <p:cNvSpPr/>
              <p:nvPr/>
            </p:nvSpPr>
            <p:spPr>
              <a:xfrm>
                <a:off x="3114370" y="12375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70" name="Quadrato"/>
              <p:cNvSpPr/>
              <p:nvPr/>
            </p:nvSpPr>
            <p:spPr>
              <a:xfrm>
                <a:off x="3120770" y="1237539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71" name="Quadrato"/>
              <p:cNvSpPr/>
              <p:nvPr/>
            </p:nvSpPr>
            <p:spPr>
              <a:xfrm>
                <a:off x="3193243" y="125454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72" name="Forma"/>
              <p:cNvSpPr/>
              <p:nvPr/>
            </p:nvSpPr>
            <p:spPr>
              <a:xfrm>
                <a:off x="3227298" y="901541"/>
                <a:ext cx="17057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404" y="0"/>
                    </a:lnTo>
                    <a:lnTo>
                      <a:pt x="5404" y="7201"/>
                    </a:lnTo>
                    <a:lnTo>
                      <a:pt x="0" y="7201"/>
                    </a:lnTo>
                    <a:lnTo>
                      <a:pt x="0" y="14399"/>
                    </a:lnTo>
                    <a:lnTo>
                      <a:pt x="5404" y="14399"/>
                    </a:lnTo>
                    <a:lnTo>
                      <a:pt x="1080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73" name="Forma"/>
              <p:cNvSpPr/>
              <p:nvPr/>
            </p:nvSpPr>
            <p:spPr>
              <a:xfrm>
                <a:off x="3244405" y="897287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74" name="Forma"/>
              <p:cNvSpPr/>
              <p:nvPr/>
            </p:nvSpPr>
            <p:spPr>
              <a:xfrm>
                <a:off x="3240100" y="914305"/>
                <a:ext cx="29833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2"/>
                    </a:moveTo>
                    <a:lnTo>
                      <a:pt x="16929" y="6077"/>
                    </a:lnTo>
                    <a:lnTo>
                      <a:pt x="11954" y="4322"/>
                    </a:lnTo>
                    <a:lnTo>
                      <a:pt x="6409" y="2568"/>
                    </a:lnTo>
                    <a:lnTo>
                      <a:pt x="0" y="0"/>
                    </a:lnTo>
                    <a:lnTo>
                      <a:pt x="0" y="8632"/>
                    </a:lnTo>
                    <a:lnTo>
                      <a:pt x="3080" y="12955"/>
                    </a:lnTo>
                    <a:lnTo>
                      <a:pt x="3080" y="21600"/>
                    </a:lnTo>
                    <a:lnTo>
                      <a:pt x="7715" y="21536"/>
                    </a:lnTo>
                    <a:lnTo>
                      <a:pt x="12340" y="21058"/>
                    </a:lnTo>
                    <a:lnTo>
                      <a:pt x="16975" y="19781"/>
                    </a:lnTo>
                    <a:lnTo>
                      <a:pt x="21600" y="17278"/>
                    </a:lnTo>
                    <a:lnTo>
                      <a:pt x="21600" y="863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75" name="Forma"/>
              <p:cNvSpPr/>
              <p:nvPr/>
            </p:nvSpPr>
            <p:spPr>
              <a:xfrm>
                <a:off x="3286988" y="888790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7186"/>
                    </a:lnTo>
                    <a:lnTo>
                      <a:pt x="0" y="14394"/>
                    </a:lnTo>
                    <a:lnTo>
                      <a:pt x="7207" y="14394"/>
                    </a:lnTo>
                    <a:lnTo>
                      <a:pt x="7207" y="21600"/>
                    </a:lnTo>
                    <a:lnTo>
                      <a:pt x="14415" y="21600"/>
                    </a:lnTo>
                    <a:lnTo>
                      <a:pt x="14415" y="14394"/>
                    </a:lnTo>
                    <a:lnTo>
                      <a:pt x="21600" y="71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76" name="Triangolo"/>
              <p:cNvSpPr/>
              <p:nvPr/>
            </p:nvSpPr>
            <p:spPr>
              <a:xfrm>
                <a:off x="3576942" y="126730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77" name="Forma"/>
              <p:cNvSpPr/>
              <p:nvPr/>
            </p:nvSpPr>
            <p:spPr>
              <a:xfrm>
                <a:off x="3574808" y="1237507"/>
                <a:ext cx="12701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99" y="14414"/>
                    </a:lnTo>
                    <a:lnTo>
                      <a:pt x="10799" y="7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78" name="Forma"/>
              <p:cNvSpPr/>
              <p:nvPr/>
            </p:nvSpPr>
            <p:spPr>
              <a:xfrm>
                <a:off x="3585426" y="1228998"/>
                <a:ext cx="25578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393" y="7199"/>
                    </a:lnTo>
                    <a:lnTo>
                      <a:pt x="7196" y="0"/>
                    </a:lnTo>
                    <a:lnTo>
                      <a:pt x="3593" y="0"/>
                    </a:lnTo>
                    <a:lnTo>
                      <a:pt x="3593" y="7199"/>
                    </a:lnTo>
                    <a:lnTo>
                      <a:pt x="0" y="14401"/>
                    </a:lnTo>
                    <a:lnTo>
                      <a:pt x="7196" y="14401"/>
                    </a:lnTo>
                    <a:lnTo>
                      <a:pt x="10800" y="21600"/>
                    </a:lnTo>
                    <a:lnTo>
                      <a:pt x="17996" y="21600"/>
                    </a:lnTo>
                    <a:lnTo>
                      <a:pt x="17996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79" name="Triangolo"/>
              <p:cNvSpPr/>
              <p:nvPr/>
            </p:nvSpPr>
            <p:spPr>
              <a:xfrm>
                <a:off x="3947845" y="120777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80" name="Triangolo"/>
              <p:cNvSpPr/>
              <p:nvPr/>
            </p:nvSpPr>
            <p:spPr>
              <a:xfrm>
                <a:off x="4011790" y="12332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81" name="Forma"/>
              <p:cNvSpPr/>
              <p:nvPr/>
            </p:nvSpPr>
            <p:spPr>
              <a:xfrm>
                <a:off x="4787671" y="1334789"/>
                <a:ext cx="25579" cy="30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04"/>
                    </a:moveTo>
                    <a:lnTo>
                      <a:pt x="13664" y="996"/>
                    </a:lnTo>
                    <a:lnTo>
                      <a:pt x="6746" y="0"/>
                    </a:lnTo>
                    <a:lnTo>
                      <a:pt x="1855" y="2978"/>
                    </a:lnTo>
                    <a:lnTo>
                      <a:pt x="0" y="12502"/>
                    </a:lnTo>
                    <a:lnTo>
                      <a:pt x="7197" y="18568"/>
                    </a:lnTo>
                    <a:lnTo>
                      <a:pt x="14393" y="21600"/>
                    </a:lnTo>
                    <a:lnTo>
                      <a:pt x="15015" y="18323"/>
                    </a:lnTo>
                    <a:lnTo>
                      <a:pt x="16645" y="13643"/>
                    </a:lnTo>
                    <a:lnTo>
                      <a:pt x="18951" y="8383"/>
                    </a:lnTo>
                    <a:lnTo>
                      <a:pt x="21600" y="3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82" name="Quadrato"/>
              <p:cNvSpPr/>
              <p:nvPr/>
            </p:nvSpPr>
            <p:spPr>
              <a:xfrm>
                <a:off x="4813293" y="133109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83" name="Triangolo"/>
              <p:cNvSpPr/>
              <p:nvPr/>
            </p:nvSpPr>
            <p:spPr>
              <a:xfrm>
                <a:off x="4823949" y="13395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1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84" name="Forma"/>
              <p:cNvSpPr/>
              <p:nvPr/>
            </p:nvSpPr>
            <p:spPr>
              <a:xfrm>
                <a:off x="4832477" y="133322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3"/>
                    </a:moveTo>
                    <a:lnTo>
                      <a:pt x="108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85" name="Quadrato"/>
              <p:cNvSpPr/>
              <p:nvPr/>
            </p:nvSpPr>
            <p:spPr>
              <a:xfrm>
                <a:off x="5192725" y="145016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86" name="Forma"/>
              <p:cNvSpPr/>
              <p:nvPr/>
            </p:nvSpPr>
            <p:spPr>
              <a:xfrm>
                <a:off x="5188420" y="1428871"/>
                <a:ext cx="12790" cy="21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4392" y="4320"/>
                    </a:lnTo>
                    <a:lnTo>
                      <a:pt x="7185" y="0"/>
                    </a:lnTo>
                    <a:lnTo>
                      <a:pt x="0" y="4320"/>
                    </a:lnTo>
                    <a:lnTo>
                      <a:pt x="0" y="17280"/>
                    </a:lnTo>
                    <a:lnTo>
                      <a:pt x="7185" y="17280"/>
                    </a:lnTo>
                    <a:lnTo>
                      <a:pt x="14392" y="21600"/>
                    </a:lnTo>
                    <a:lnTo>
                      <a:pt x="14392" y="17280"/>
                    </a:lnTo>
                    <a:lnTo>
                      <a:pt x="21600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87" name="Forma"/>
              <p:cNvSpPr/>
              <p:nvPr/>
            </p:nvSpPr>
            <p:spPr>
              <a:xfrm>
                <a:off x="5226786" y="1437380"/>
                <a:ext cx="21312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7287" y="0"/>
                    </a:lnTo>
                    <a:lnTo>
                      <a:pt x="12962" y="0"/>
                    </a:lnTo>
                    <a:lnTo>
                      <a:pt x="4326" y="7201"/>
                    </a:lnTo>
                    <a:lnTo>
                      <a:pt x="0" y="21600"/>
                    </a:lnTo>
                    <a:lnTo>
                      <a:pt x="8638" y="21600"/>
                    </a:lnTo>
                    <a:lnTo>
                      <a:pt x="17287" y="14399"/>
                    </a:lnTo>
                    <a:lnTo>
                      <a:pt x="21600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88" name="Forma"/>
              <p:cNvSpPr/>
              <p:nvPr/>
            </p:nvSpPr>
            <p:spPr>
              <a:xfrm>
                <a:off x="5256631" y="1431030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4393" y="0"/>
                    </a:lnTo>
                    <a:lnTo>
                      <a:pt x="10789" y="5417"/>
                    </a:lnTo>
                    <a:lnTo>
                      <a:pt x="718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86" y="10799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89" name="Forma"/>
              <p:cNvSpPr/>
              <p:nvPr/>
            </p:nvSpPr>
            <p:spPr>
              <a:xfrm>
                <a:off x="5218265" y="1365091"/>
                <a:ext cx="51156" cy="72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76"/>
                    </a:moveTo>
                    <a:lnTo>
                      <a:pt x="14398" y="11434"/>
                    </a:lnTo>
                    <a:lnTo>
                      <a:pt x="12596" y="10163"/>
                    </a:lnTo>
                    <a:lnTo>
                      <a:pt x="12596" y="11434"/>
                    </a:lnTo>
                    <a:lnTo>
                      <a:pt x="10800" y="10163"/>
                    </a:lnTo>
                    <a:lnTo>
                      <a:pt x="12596" y="10163"/>
                    </a:lnTo>
                    <a:lnTo>
                      <a:pt x="8998" y="8895"/>
                    </a:lnTo>
                    <a:lnTo>
                      <a:pt x="7196" y="7624"/>
                    </a:lnTo>
                    <a:lnTo>
                      <a:pt x="3598" y="6353"/>
                    </a:lnTo>
                    <a:lnTo>
                      <a:pt x="7196" y="5081"/>
                    </a:lnTo>
                    <a:lnTo>
                      <a:pt x="8998" y="3810"/>
                    </a:lnTo>
                    <a:lnTo>
                      <a:pt x="12596" y="2539"/>
                    </a:lnTo>
                    <a:lnTo>
                      <a:pt x="9615" y="1605"/>
                    </a:lnTo>
                    <a:lnTo>
                      <a:pt x="6301" y="793"/>
                    </a:lnTo>
                    <a:lnTo>
                      <a:pt x="2981" y="216"/>
                    </a:lnTo>
                    <a:lnTo>
                      <a:pt x="0" y="0"/>
                    </a:lnTo>
                    <a:lnTo>
                      <a:pt x="1067" y="1905"/>
                    </a:lnTo>
                    <a:lnTo>
                      <a:pt x="2531" y="5715"/>
                    </a:lnTo>
                    <a:lnTo>
                      <a:pt x="3598" y="7624"/>
                    </a:lnTo>
                    <a:lnTo>
                      <a:pt x="3598" y="11434"/>
                    </a:lnTo>
                    <a:lnTo>
                      <a:pt x="1796" y="10163"/>
                    </a:lnTo>
                    <a:lnTo>
                      <a:pt x="3598" y="12705"/>
                    </a:lnTo>
                    <a:lnTo>
                      <a:pt x="3598" y="15248"/>
                    </a:lnTo>
                    <a:lnTo>
                      <a:pt x="10800" y="20329"/>
                    </a:lnTo>
                    <a:lnTo>
                      <a:pt x="14398" y="20329"/>
                    </a:lnTo>
                    <a:lnTo>
                      <a:pt x="14398" y="21600"/>
                    </a:lnTo>
                    <a:lnTo>
                      <a:pt x="16028" y="19695"/>
                    </a:lnTo>
                    <a:lnTo>
                      <a:pt x="19970" y="15881"/>
                    </a:lnTo>
                    <a:lnTo>
                      <a:pt x="21600" y="1397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90" name="Forma"/>
              <p:cNvSpPr/>
              <p:nvPr/>
            </p:nvSpPr>
            <p:spPr>
              <a:xfrm>
                <a:off x="5271598" y="13970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5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785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91" name="Forma"/>
              <p:cNvSpPr/>
              <p:nvPr/>
            </p:nvSpPr>
            <p:spPr>
              <a:xfrm>
                <a:off x="5286476" y="1399103"/>
                <a:ext cx="46890" cy="5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2"/>
                    </a:moveTo>
                    <a:lnTo>
                      <a:pt x="15709" y="1800"/>
                    </a:lnTo>
                    <a:lnTo>
                      <a:pt x="11783" y="1800"/>
                    </a:lnTo>
                    <a:lnTo>
                      <a:pt x="11783" y="0"/>
                    </a:lnTo>
                    <a:lnTo>
                      <a:pt x="3926" y="0"/>
                    </a:lnTo>
                    <a:lnTo>
                      <a:pt x="0" y="1800"/>
                    </a:lnTo>
                    <a:lnTo>
                      <a:pt x="3926" y="1800"/>
                    </a:lnTo>
                    <a:lnTo>
                      <a:pt x="5090" y="6917"/>
                    </a:lnTo>
                    <a:lnTo>
                      <a:pt x="6687" y="16478"/>
                    </a:lnTo>
                    <a:lnTo>
                      <a:pt x="7852" y="21600"/>
                    </a:lnTo>
                    <a:lnTo>
                      <a:pt x="11104" y="17575"/>
                    </a:lnTo>
                    <a:lnTo>
                      <a:pt x="14726" y="13726"/>
                    </a:lnTo>
                    <a:lnTo>
                      <a:pt x="18347" y="10212"/>
                    </a:lnTo>
                    <a:lnTo>
                      <a:pt x="21600" y="72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92" name="Forma"/>
              <p:cNvSpPr/>
              <p:nvPr/>
            </p:nvSpPr>
            <p:spPr>
              <a:xfrm>
                <a:off x="5559323" y="1462895"/>
                <a:ext cx="17057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6" y="0"/>
                    </a:lnTo>
                    <a:lnTo>
                      <a:pt x="10792" y="7199"/>
                    </a:lnTo>
                    <a:lnTo>
                      <a:pt x="5404" y="7199"/>
                    </a:lnTo>
                    <a:lnTo>
                      <a:pt x="5404" y="14401"/>
                    </a:lnTo>
                    <a:lnTo>
                      <a:pt x="0" y="21600"/>
                    </a:lnTo>
                    <a:lnTo>
                      <a:pt x="10792" y="14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93" name="Forma"/>
              <p:cNvSpPr/>
              <p:nvPr/>
            </p:nvSpPr>
            <p:spPr>
              <a:xfrm>
                <a:off x="5591340" y="1458640"/>
                <a:ext cx="12701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5401"/>
                    </a:lnTo>
                    <a:lnTo>
                      <a:pt x="0" y="5401"/>
                    </a:lnTo>
                    <a:lnTo>
                      <a:pt x="10800" y="10800"/>
                    </a:lnTo>
                    <a:lnTo>
                      <a:pt x="10800" y="162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94" name="Quadrato"/>
              <p:cNvSpPr/>
              <p:nvPr/>
            </p:nvSpPr>
            <p:spPr>
              <a:xfrm>
                <a:off x="5751214" y="128005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95" name="Triangolo"/>
              <p:cNvSpPr/>
              <p:nvPr/>
            </p:nvSpPr>
            <p:spPr>
              <a:xfrm>
                <a:off x="5751214" y="12630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96" name="Triangolo"/>
              <p:cNvSpPr/>
              <p:nvPr/>
            </p:nvSpPr>
            <p:spPr>
              <a:xfrm>
                <a:off x="5751214" y="12587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97" name="Triangolo"/>
              <p:cNvSpPr/>
              <p:nvPr/>
            </p:nvSpPr>
            <p:spPr>
              <a:xfrm>
                <a:off x="5759741" y="13310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98" name="Forma"/>
              <p:cNvSpPr/>
              <p:nvPr/>
            </p:nvSpPr>
            <p:spPr>
              <a:xfrm>
                <a:off x="5798070" y="1367238"/>
                <a:ext cx="2131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7275" y="0"/>
                    </a:lnTo>
                    <a:lnTo>
                      <a:pt x="4313" y="0"/>
                    </a:lnTo>
                    <a:lnTo>
                      <a:pt x="4313" y="10799"/>
                    </a:lnTo>
                    <a:lnTo>
                      <a:pt x="0" y="21600"/>
                    </a:lnTo>
                    <a:lnTo>
                      <a:pt x="12962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99" name="Forma"/>
              <p:cNvSpPr/>
              <p:nvPr/>
            </p:nvSpPr>
            <p:spPr>
              <a:xfrm>
                <a:off x="5819381" y="1365091"/>
                <a:ext cx="12790" cy="12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393" y="7186"/>
                    </a:ln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7186"/>
                    </a:lnTo>
                    <a:lnTo>
                      <a:pt x="0" y="7186"/>
                    </a:lnTo>
                    <a:lnTo>
                      <a:pt x="0" y="14392"/>
                    </a:lnTo>
                    <a:lnTo>
                      <a:pt x="14393" y="14392"/>
                    </a:lnTo>
                    <a:lnTo>
                      <a:pt x="21600" y="21600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00" name="Triangolo"/>
              <p:cNvSpPr/>
              <p:nvPr/>
            </p:nvSpPr>
            <p:spPr>
              <a:xfrm>
                <a:off x="6079489" y="6293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79" name="object 24"/>
            <p:cNvGrpSpPr/>
            <p:nvPr/>
          </p:nvGrpSpPr>
          <p:grpSpPr>
            <a:xfrm>
              <a:off x="643801" y="956818"/>
              <a:ext cx="5043387" cy="576213"/>
              <a:chOff x="0" y="0"/>
              <a:chExt cx="5043386" cy="576211"/>
            </a:xfrm>
          </p:grpSpPr>
          <p:sp>
            <p:nvSpPr>
              <p:cNvPr id="3502" name="Quadrato"/>
              <p:cNvSpPr/>
              <p:nvPr/>
            </p:nvSpPr>
            <p:spPr>
              <a:xfrm>
                <a:off x="0" y="270046"/>
                <a:ext cx="127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03" name="Quadrato"/>
              <p:cNvSpPr/>
              <p:nvPr/>
            </p:nvSpPr>
            <p:spPr>
              <a:xfrm>
                <a:off x="332536" y="444404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04" name="Quadrato"/>
              <p:cNvSpPr/>
              <p:nvPr/>
            </p:nvSpPr>
            <p:spPr>
              <a:xfrm>
                <a:off x="500938" y="41463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05" name="Forma"/>
              <p:cNvSpPr/>
              <p:nvPr/>
            </p:nvSpPr>
            <p:spPr>
              <a:xfrm>
                <a:off x="498766" y="231736"/>
                <a:ext cx="12790" cy="1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9"/>
                    </a:moveTo>
                    <a:lnTo>
                      <a:pt x="14393" y="5399"/>
                    </a:lnTo>
                    <a:lnTo>
                      <a:pt x="14393" y="0"/>
                    </a:lnTo>
                    <a:lnTo>
                      <a:pt x="7186" y="0"/>
                    </a:lnTo>
                    <a:lnTo>
                      <a:pt x="7186" y="5399"/>
                    </a:lnTo>
                    <a:lnTo>
                      <a:pt x="0" y="16199"/>
                    </a:lnTo>
                    <a:lnTo>
                      <a:pt x="0" y="21600"/>
                    </a:lnTo>
                    <a:lnTo>
                      <a:pt x="21600" y="53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06" name="Forma"/>
              <p:cNvSpPr/>
              <p:nvPr/>
            </p:nvSpPr>
            <p:spPr>
              <a:xfrm>
                <a:off x="511555" y="410349"/>
                <a:ext cx="17045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5392" y="14401"/>
                    </a:lnTo>
                    <a:lnTo>
                      <a:pt x="53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07" name="Forma"/>
              <p:cNvSpPr/>
              <p:nvPr/>
            </p:nvSpPr>
            <p:spPr>
              <a:xfrm>
                <a:off x="528611" y="397598"/>
                <a:ext cx="21312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7275" y="7186"/>
                    </a:lnTo>
                    <a:lnTo>
                      <a:pt x="8638" y="0"/>
                    </a:lnTo>
                    <a:lnTo>
                      <a:pt x="4313" y="0"/>
                    </a:lnTo>
                    <a:lnTo>
                      <a:pt x="4313" y="7186"/>
                    </a:lnTo>
                    <a:lnTo>
                      <a:pt x="0" y="7186"/>
                    </a:lnTo>
                    <a:lnTo>
                      <a:pt x="0" y="21600"/>
                    </a:lnTo>
                    <a:lnTo>
                      <a:pt x="4313" y="14392"/>
                    </a:lnTo>
                    <a:lnTo>
                      <a:pt x="8638" y="14392"/>
                    </a:lnTo>
                    <a:lnTo>
                      <a:pt x="17275" y="21600"/>
                    </a:lnTo>
                    <a:lnTo>
                      <a:pt x="21600" y="21600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08" name="Forma"/>
              <p:cNvSpPr/>
              <p:nvPr/>
            </p:nvSpPr>
            <p:spPr>
              <a:xfrm>
                <a:off x="556361" y="2296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0799"/>
                    </a:lnTo>
                    <a:lnTo>
                      <a:pt x="10800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09" name="Forma"/>
              <p:cNvSpPr/>
              <p:nvPr/>
            </p:nvSpPr>
            <p:spPr>
              <a:xfrm>
                <a:off x="451865" y="133933"/>
                <a:ext cx="119368" cy="97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49"/>
                    </a:moveTo>
                    <a:lnTo>
                      <a:pt x="20830" y="12209"/>
                    </a:lnTo>
                    <a:lnTo>
                      <a:pt x="19215" y="12768"/>
                    </a:lnTo>
                    <a:lnTo>
                      <a:pt x="16273" y="13531"/>
                    </a:lnTo>
                    <a:lnTo>
                      <a:pt x="15430" y="13822"/>
                    </a:lnTo>
                    <a:lnTo>
                      <a:pt x="15430" y="17844"/>
                    </a:lnTo>
                    <a:lnTo>
                      <a:pt x="14657" y="18784"/>
                    </a:lnTo>
                    <a:lnTo>
                      <a:pt x="13888" y="18784"/>
                    </a:lnTo>
                    <a:lnTo>
                      <a:pt x="13888" y="17844"/>
                    </a:lnTo>
                    <a:lnTo>
                      <a:pt x="14657" y="16905"/>
                    </a:lnTo>
                    <a:lnTo>
                      <a:pt x="15430" y="17844"/>
                    </a:lnTo>
                    <a:lnTo>
                      <a:pt x="15430" y="13822"/>
                    </a:lnTo>
                    <a:lnTo>
                      <a:pt x="14657" y="14086"/>
                    </a:lnTo>
                    <a:lnTo>
                      <a:pt x="14657" y="15965"/>
                    </a:lnTo>
                    <a:lnTo>
                      <a:pt x="13888" y="15025"/>
                    </a:lnTo>
                    <a:lnTo>
                      <a:pt x="13888" y="14086"/>
                    </a:lnTo>
                    <a:lnTo>
                      <a:pt x="14657" y="14086"/>
                    </a:lnTo>
                    <a:lnTo>
                      <a:pt x="14657" y="13149"/>
                    </a:lnTo>
                    <a:lnTo>
                      <a:pt x="15430" y="11270"/>
                    </a:lnTo>
                    <a:lnTo>
                      <a:pt x="15430" y="10330"/>
                    </a:lnTo>
                    <a:lnTo>
                      <a:pt x="14285" y="8922"/>
                    </a:lnTo>
                    <a:lnTo>
                      <a:pt x="13212" y="7511"/>
                    </a:lnTo>
                    <a:lnTo>
                      <a:pt x="13115" y="7365"/>
                    </a:lnTo>
                    <a:lnTo>
                      <a:pt x="13115" y="13149"/>
                    </a:lnTo>
                    <a:lnTo>
                      <a:pt x="11571" y="13149"/>
                    </a:lnTo>
                    <a:lnTo>
                      <a:pt x="11571" y="14086"/>
                    </a:lnTo>
                    <a:lnTo>
                      <a:pt x="10029" y="14086"/>
                    </a:lnTo>
                    <a:lnTo>
                      <a:pt x="10029" y="13149"/>
                    </a:lnTo>
                    <a:lnTo>
                      <a:pt x="11571" y="13149"/>
                    </a:lnTo>
                    <a:lnTo>
                      <a:pt x="11571" y="12209"/>
                    </a:lnTo>
                    <a:lnTo>
                      <a:pt x="13115" y="12209"/>
                    </a:lnTo>
                    <a:lnTo>
                      <a:pt x="13115" y="7365"/>
                    </a:lnTo>
                    <a:lnTo>
                      <a:pt x="12438" y="6339"/>
                    </a:lnTo>
                    <a:lnTo>
                      <a:pt x="12284" y="6103"/>
                    </a:lnTo>
                    <a:lnTo>
                      <a:pt x="12047" y="5635"/>
                    </a:lnTo>
                    <a:lnTo>
                      <a:pt x="11571" y="4695"/>
                    </a:lnTo>
                    <a:lnTo>
                      <a:pt x="10801" y="4695"/>
                    </a:lnTo>
                    <a:lnTo>
                      <a:pt x="10029" y="5635"/>
                    </a:lnTo>
                    <a:lnTo>
                      <a:pt x="10029" y="1877"/>
                    </a:lnTo>
                    <a:lnTo>
                      <a:pt x="8751" y="1318"/>
                    </a:lnTo>
                    <a:lnTo>
                      <a:pt x="5906" y="555"/>
                    </a:lnTo>
                    <a:lnTo>
                      <a:pt x="4628" y="0"/>
                    </a:lnTo>
                    <a:lnTo>
                      <a:pt x="4628" y="937"/>
                    </a:lnTo>
                    <a:lnTo>
                      <a:pt x="3858" y="937"/>
                    </a:lnTo>
                    <a:lnTo>
                      <a:pt x="3858" y="1877"/>
                    </a:lnTo>
                    <a:lnTo>
                      <a:pt x="2314" y="1877"/>
                    </a:lnTo>
                    <a:lnTo>
                      <a:pt x="1542" y="937"/>
                    </a:lnTo>
                    <a:lnTo>
                      <a:pt x="1542" y="1877"/>
                    </a:lnTo>
                    <a:lnTo>
                      <a:pt x="772" y="1877"/>
                    </a:lnTo>
                    <a:lnTo>
                      <a:pt x="772" y="2816"/>
                    </a:lnTo>
                    <a:lnTo>
                      <a:pt x="0" y="2816"/>
                    </a:lnTo>
                    <a:lnTo>
                      <a:pt x="0" y="6575"/>
                    </a:lnTo>
                    <a:lnTo>
                      <a:pt x="772" y="7511"/>
                    </a:lnTo>
                    <a:lnTo>
                      <a:pt x="772" y="3756"/>
                    </a:lnTo>
                    <a:lnTo>
                      <a:pt x="3858" y="7511"/>
                    </a:lnTo>
                    <a:lnTo>
                      <a:pt x="6557" y="6398"/>
                    </a:lnTo>
                    <a:lnTo>
                      <a:pt x="8680" y="6339"/>
                    </a:lnTo>
                    <a:lnTo>
                      <a:pt x="9933" y="8041"/>
                    </a:lnTo>
                    <a:lnTo>
                      <a:pt x="10029" y="12209"/>
                    </a:lnTo>
                    <a:lnTo>
                      <a:pt x="9257" y="12209"/>
                    </a:lnTo>
                    <a:lnTo>
                      <a:pt x="8487" y="11270"/>
                    </a:lnTo>
                    <a:lnTo>
                      <a:pt x="7786" y="12678"/>
                    </a:lnTo>
                    <a:lnTo>
                      <a:pt x="6099" y="15497"/>
                    </a:lnTo>
                    <a:lnTo>
                      <a:pt x="5401" y="16905"/>
                    </a:lnTo>
                    <a:lnTo>
                      <a:pt x="6173" y="17844"/>
                    </a:lnTo>
                    <a:lnTo>
                      <a:pt x="7715" y="17844"/>
                    </a:lnTo>
                    <a:lnTo>
                      <a:pt x="8487" y="18784"/>
                    </a:lnTo>
                    <a:lnTo>
                      <a:pt x="9257" y="17844"/>
                    </a:lnTo>
                    <a:lnTo>
                      <a:pt x="9257" y="18784"/>
                    </a:lnTo>
                    <a:lnTo>
                      <a:pt x="8487" y="18784"/>
                    </a:lnTo>
                    <a:lnTo>
                      <a:pt x="8487" y="19724"/>
                    </a:lnTo>
                    <a:lnTo>
                      <a:pt x="9257" y="20660"/>
                    </a:lnTo>
                    <a:lnTo>
                      <a:pt x="10029" y="19724"/>
                    </a:lnTo>
                    <a:lnTo>
                      <a:pt x="11571" y="19724"/>
                    </a:lnTo>
                    <a:lnTo>
                      <a:pt x="11571" y="20660"/>
                    </a:lnTo>
                    <a:lnTo>
                      <a:pt x="10801" y="21600"/>
                    </a:lnTo>
                    <a:lnTo>
                      <a:pt x="16202" y="21600"/>
                    </a:lnTo>
                    <a:lnTo>
                      <a:pt x="20830" y="18784"/>
                    </a:lnTo>
                    <a:lnTo>
                      <a:pt x="20830" y="16905"/>
                    </a:lnTo>
                    <a:lnTo>
                      <a:pt x="21600" y="15965"/>
                    </a:lnTo>
                    <a:lnTo>
                      <a:pt x="21600" y="131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10" name="Forma"/>
              <p:cNvSpPr/>
              <p:nvPr/>
            </p:nvSpPr>
            <p:spPr>
              <a:xfrm>
                <a:off x="573417" y="26579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11" name="Forma"/>
              <p:cNvSpPr/>
              <p:nvPr/>
            </p:nvSpPr>
            <p:spPr>
              <a:xfrm>
                <a:off x="558444" y="240245"/>
                <a:ext cx="25591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2"/>
                    </a:moveTo>
                    <a:lnTo>
                      <a:pt x="17998" y="4322"/>
                    </a:lnTo>
                    <a:lnTo>
                      <a:pt x="10794" y="0"/>
                    </a:lnTo>
                    <a:lnTo>
                      <a:pt x="7203" y="0"/>
                    </a:lnTo>
                    <a:lnTo>
                      <a:pt x="3602" y="4322"/>
                    </a:lnTo>
                    <a:lnTo>
                      <a:pt x="3602" y="8645"/>
                    </a:lnTo>
                    <a:lnTo>
                      <a:pt x="0" y="12967"/>
                    </a:lnTo>
                    <a:lnTo>
                      <a:pt x="7203" y="17277"/>
                    </a:lnTo>
                    <a:lnTo>
                      <a:pt x="10794" y="21600"/>
                    </a:lnTo>
                    <a:lnTo>
                      <a:pt x="17998" y="21600"/>
                    </a:lnTo>
                    <a:lnTo>
                      <a:pt x="17998" y="17277"/>
                    </a:lnTo>
                    <a:lnTo>
                      <a:pt x="21600" y="8645"/>
                    </a:lnTo>
                    <a:lnTo>
                      <a:pt x="21600" y="432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12" name="Forma"/>
              <p:cNvSpPr/>
              <p:nvPr/>
            </p:nvSpPr>
            <p:spPr>
              <a:xfrm>
                <a:off x="422020" y="423112"/>
                <a:ext cx="170537" cy="78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10"/>
                    </a:moveTo>
                    <a:lnTo>
                      <a:pt x="20789" y="12953"/>
                    </a:lnTo>
                    <a:lnTo>
                      <a:pt x="19169" y="10397"/>
                    </a:lnTo>
                    <a:lnTo>
                      <a:pt x="18360" y="9341"/>
                    </a:lnTo>
                    <a:lnTo>
                      <a:pt x="17550" y="10397"/>
                    </a:lnTo>
                    <a:lnTo>
                      <a:pt x="15930" y="12953"/>
                    </a:lnTo>
                    <a:lnTo>
                      <a:pt x="15121" y="14010"/>
                    </a:lnTo>
                    <a:lnTo>
                      <a:pt x="15121" y="12841"/>
                    </a:lnTo>
                    <a:lnTo>
                      <a:pt x="14580" y="11673"/>
                    </a:lnTo>
                    <a:lnTo>
                      <a:pt x="14580" y="12841"/>
                    </a:lnTo>
                    <a:lnTo>
                      <a:pt x="14040" y="14010"/>
                    </a:lnTo>
                    <a:lnTo>
                      <a:pt x="10800" y="10509"/>
                    </a:lnTo>
                    <a:lnTo>
                      <a:pt x="11197" y="7880"/>
                    </a:lnTo>
                    <a:lnTo>
                      <a:pt x="11543" y="5254"/>
                    </a:lnTo>
                    <a:lnTo>
                      <a:pt x="11788" y="2625"/>
                    </a:lnTo>
                    <a:lnTo>
                      <a:pt x="11839" y="1168"/>
                    </a:lnTo>
                    <a:lnTo>
                      <a:pt x="11879" y="0"/>
                    </a:lnTo>
                    <a:lnTo>
                      <a:pt x="11340" y="0"/>
                    </a:lnTo>
                    <a:lnTo>
                      <a:pt x="10800" y="1168"/>
                    </a:lnTo>
                    <a:lnTo>
                      <a:pt x="10260" y="1168"/>
                    </a:lnTo>
                    <a:lnTo>
                      <a:pt x="10260" y="0"/>
                    </a:lnTo>
                    <a:lnTo>
                      <a:pt x="9721" y="1168"/>
                    </a:lnTo>
                    <a:lnTo>
                      <a:pt x="9180" y="2336"/>
                    </a:lnTo>
                    <a:lnTo>
                      <a:pt x="8101" y="2336"/>
                    </a:lnTo>
                    <a:lnTo>
                      <a:pt x="8101" y="4669"/>
                    </a:lnTo>
                    <a:lnTo>
                      <a:pt x="7560" y="4669"/>
                    </a:lnTo>
                    <a:lnTo>
                      <a:pt x="7560" y="5837"/>
                    </a:lnTo>
                    <a:lnTo>
                      <a:pt x="7163" y="8445"/>
                    </a:lnTo>
                    <a:lnTo>
                      <a:pt x="6817" y="10945"/>
                    </a:lnTo>
                    <a:lnTo>
                      <a:pt x="6573" y="13225"/>
                    </a:lnTo>
                    <a:lnTo>
                      <a:pt x="6481" y="15177"/>
                    </a:lnTo>
                    <a:lnTo>
                      <a:pt x="0" y="15177"/>
                    </a:lnTo>
                    <a:lnTo>
                      <a:pt x="5350" y="18936"/>
                    </a:lnTo>
                    <a:lnTo>
                      <a:pt x="10800" y="21600"/>
                    </a:lnTo>
                    <a:lnTo>
                      <a:pt x="16250" y="20760"/>
                    </a:lnTo>
                    <a:lnTo>
                      <a:pt x="21600" y="140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13" name="Forma"/>
              <p:cNvSpPr/>
              <p:nvPr/>
            </p:nvSpPr>
            <p:spPr>
              <a:xfrm>
                <a:off x="571232" y="325297"/>
                <a:ext cx="21325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4"/>
                    </a:moveTo>
                    <a:lnTo>
                      <a:pt x="8645" y="6174"/>
                    </a:lnTo>
                    <a:lnTo>
                      <a:pt x="8645" y="0"/>
                    </a:lnTo>
                    <a:lnTo>
                      <a:pt x="0" y="0"/>
                    </a:lnTo>
                    <a:lnTo>
                      <a:pt x="0" y="6174"/>
                    </a:lnTo>
                    <a:lnTo>
                      <a:pt x="4323" y="6174"/>
                    </a:lnTo>
                    <a:lnTo>
                      <a:pt x="4323" y="9261"/>
                    </a:lnTo>
                    <a:lnTo>
                      <a:pt x="8645" y="9261"/>
                    </a:lnTo>
                    <a:lnTo>
                      <a:pt x="8645" y="15426"/>
                    </a:lnTo>
                    <a:lnTo>
                      <a:pt x="17278" y="21600"/>
                    </a:lnTo>
                    <a:lnTo>
                      <a:pt x="17278" y="15426"/>
                    </a:lnTo>
                    <a:lnTo>
                      <a:pt x="21600" y="12348"/>
                    </a:lnTo>
                    <a:lnTo>
                      <a:pt x="21600" y="61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14" name="Forma"/>
              <p:cNvSpPr/>
              <p:nvPr/>
            </p:nvSpPr>
            <p:spPr>
              <a:xfrm>
                <a:off x="594734" y="197713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82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782" y="14401"/>
                    </a:lnTo>
                    <a:lnTo>
                      <a:pt x="10782" y="2160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15" name="Triangolo"/>
              <p:cNvSpPr/>
              <p:nvPr/>
            </p:nvSpPr>
            <p:spPr>
              <a:xfrm>
                <a:off x="660812" y="13395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16" name="Forma"/>
              <p:cNvSpPr/>
              <p:nvPr/>
            </p:nvSpPr>
            <p:spPr>
              <a:xfrm>
                <a:off x="688523" y="3083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8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17" name="Quadrato"/>
              <p:cNvSpPr/>
              <p:nvPr/>
            </p:nvSpPr>
            <p:spPr>
              <a:xfrm>
                <a:off x="688523" y="28279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18" name="Forma"/>
              <p:cNvSpPr/>
              <p:nvPr/>
            </p:nvSpPr>
            <p:spPr>
              <a:xfrm>
                <a:off x="827036" y="350811"/>
                <a:ext cx="38368" cy="38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4"/>
                    </a:moveTo>
                    <a:lnTo>
                      <a:pt x="19197" y="2414"/>
                    </a:lnTo>
                    <a:lnTo>
                      <a:pt x="14400" y="0"/>
                    </a:lnTo>
                    <a:lnTo>
                      <a:pt x="11997" y="0"/>
                    </a:lnTo>
                    <a:lnTo>
                      <a:pt x="2402" y="9654"/>
                    </a:lnTo>
                    <a:lnTo>
                      <a:pt x="2402" y="12068"/>
                    </a:lnTo>
                    <a:lnTo>
                      <a:pt x="0" y="14474"/>
                    </a:lnTo>
                    <a:lnTo>
                      <a:pt x="5326" y="17155"/>
                    </a:lnTo>
                    <a:lnTo>
                      <a:pt x="10203" y="21413"/>
                    </a:lnTo>
                    <a:lnTo>
                      <a:pt x="14178" y="21600"/>
                    </a:lnTo>
                    <a:lnTo>
                      <a:pt x="16802" y="12068"/>
                    </a:lnTo>
                    <a:lnTo>
                      <a:pt x="14400" y="12068"/>
                    </a:lnTo>
                    <a:lnTo>
                      <a:pt x="14400" y="7241"/>
                    </a:lnTo>
                    <a:lnTo>
                      <a:pt x="19197" y="7241"/>
                    </a:lnTo>
                    <a:lnTo>
                      <a:pt x="19197" y="4827"/>
                    </a:lnTo>
                    <a:lnTo>
                      <a:pt x="21600" y="241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19" name="Forma"/>
              <p:cNvSpPr/>
              <p:nvPr/>
            </p:nvSpPr>
            <p:spPr>
              <a:xfrm>
                <a:off x="856881" y="363575"/>
                <a:ext cx="68213" cy="29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9"/>
                    </a:moveTo>
                    <a:lnTo>
                      <a:pt x="16537" y="9980"/>
                    </a:lnTo>
                    <a:lnTo>
                      <a:pt x="11474" y="7326"/>
                    </a:lnTo>
                    <a:lnTo>
                      <a:pt x="6410" y="4100"/>
                    </a:lnTo>
                    <a:lnTo>
                      <a:pt x="1347" y="0"/>
                    </a:lnTo>
                    <a:lnTo>
                      <a:pt x="1347" y="3087"/>
                    </a:lnTo>
                    <a:lnTo>
                      <a:pt x="0" y="6174"/>
                    </a:lnTo>
                    <a:lnTo>
                      <a:pt x="3016" y="10312"/>
                    </a:lnTo>
                    <a:lnTo>
                      <a:pt x="5903" y="13887"/>
                    </a:lnTo>
                    <a:lnTo>
                      <a:pt x="8542" y="17453"/>
                    </a:lnTo>
                    <a:lnTo>
                      <a:pt x="10798" y="21600"/>
                    </a:lnTo>
                    <a:lnTo>
                      <a:pt x="13034" y="21554"/>
                    </a:lnTo>
                    <a:lnTo>
                      <a:pt x="15523" y="21213"/>
                    </a:lnTo>
                    <a:lnTo>
                      <a:pt x="18013" y="20301"/>
                    </a:lnTo>
                    <a:lnTo>
                      <a:pt x="20248" y="18513"/>
                    </a:lnTo>
                    <a:lnTo>
                      <a:pt x="20248" y="15426"/>
                    </a:lnTo>
                    <a:lnTo>
                      <a:pt x="21600" y="123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20" name="Forma"/>
              <p:cNvSpPr/>
              <p:nvPr/>
            </p:nvSpPr>
            <p:spPr>
              <a:xfrm>
                <a:off x="925093" y="389089"/>
                <a:ext cx="21311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7" y="0"/>
                    </a:lnTo>
                    <a:lnTo>
                      <a:pt x="4325" y="5403"/>
                    </a:lnTo>
                    <a:lnTo>
                      <a:pt x="0" y="5403"/>
                    </a:lnTo>
                    <a:lnTo>
                      <a:pt x="8637" y="16212"/>
                    </a:lnTo>
                    <a:lnTo>
                      <a:pt x="17288" y="21600"/>
                    </a:lnTo>
                    <a:lnTo>
                      <a:pt x="17288" y="16212"/>
                    </a:lnTo>
                    <a:lnTo>
                      <a:pt x="21600" y="54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21" name="Forma"/>
              <p:cNvSpPr/>
              <p:nvPr/>
            </p:nvSpPr>
            <p:spPr>
              <a:xfrm>
                <a:off x="950715" y="39124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22" name="Quadrato"/>
              <p:cNvSpPr/>
              <p:nvPr/>
            </p:nvSpPr>
            <p:spPr>
              <a:xfrm>
                <a:off x="954976" y="40612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23" name="Triangolo"/>
              <p:cNvSpPr/>
              <p:nvPr/>
            </p:nvSpPr>
            <p:spPr>
              <a:xfrm>
                <a:off x="980560" y="41889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24" name="Quadrato"/>
              <p:cNvSpPr/>
              <p:nvPr/>
            </p:nvSpPr>
            <p:spPr>
              <a:xfrm>
                <a:off x="1018927" y="36360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25" name="Triangolo"/>
              <p:cNvSpPr/>
              <p:nvPr/>
            </p:nvSpPr>
            <p:spPr>
              <a:xfrm>
                <a:off x="1082878" y="5953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26" name="Forma"/>
              <p:cNvSpPr/>
              <p:nvPr/>
            </p:nvSpPr>
            <p:spPr>
              <a:xfrm>
                <a:off x="1144695" y="61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27" name="Triangolo"/>
              <p:cNvSpPr/>
              <p:nvPr/>
            </p:nvSpPr>
            <p:spPr>
              <a:xfrm>
                <a:off x="1176667" y="3763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28" name="Forma"/>
              <p:cNvSpPr/>
              <p:nvPr/>
            </p:nvSpPr>
            <p:spPr>
              <a:xfrm>
                <a:off x="1244840" y="11056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0"/>
                    </a:lnTo>
                    <a:lnTo>
                      <a:pt x="0" y="21600"/>
                    </a:lnTo>
                    <a:lnTo>
                      <a:pt x="71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29" name="Triangolo"/>
              <p:cNvSpPr/>
              <p:nvPr/>
            </p:nvSpPr>
            <p:spPr>
              <a:xfrm>
                <a:off x="1296041" y="13820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30" name="Quadrato"/>
              <p:cNvSpPr/>
              <p:nvPr/>
            </p:nvSpPr>
            <p:spPr>
              <a:xfrm>
                <a:off x="1336541" y="5741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31" name="Forma"/>
              <p:cNvSpPr/>
              <p:nvPr/>
            </p:nvSpPr>
            <p:spPr>
              <a:xfrm>
                <a:off x="1440992" y="425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32" name="Forma"/>
              <p:cNvSpPr/>
              <p:nvPr/>
            </p:nvSpPr>
            <p:spPr>
              <a:xfrm>
                <a:off x="1462309" y="3784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33" name="Forma"/>
              <p:cNvSpPr/>
              <p:nvPr/>
            </p:nvSpPr>
            <p:spPr>
              <a:xfrm>
                <a:off x="1490020" y="425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0818" y="10785"/>
                    </a:lnTo>
                    <a:lnTo>
                      <a:pt x="1081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34" name="Forma"/>
              <p:cNvSpPr/>
              <p:nvPr/>
            </p:nvSpPr>
            <p:spPr>
              <a:xfrm>
                <a:off x="1617922" y="340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5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35" name="Triangolo"/>
              <p:cNvSpPr/>
              <p:nvPr/>
            </p:nvSpPr>
            <p:spPr>
              <a:xfrm>
                <a:off x="1624317" y="318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36" name="Forma"/>
              <p:cNvSpPr/>
              <p:nvPr/>
            </p:nvSpPr>
            <p:spPr>
              <a:xfrm>
                <a:off x="1666900" y="85051"/>
                <a:ext cx="1278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7" y="0"/>
                    </a:lnTo>
                    <a:lnTo>
                      <a:pt x="7207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37" name="Triangolo"/>
              <p:cNvSpPr/>
              <p:nvPr/>
            </p:nvSpPr>
            <p:spPr>
              <a:xfrm>
                <a:off x="1671211" y="680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81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38" name="Triangolo"/>
              <p:cNvSpPr/>
              <p:nvPr/>
            </p:nvSpPr>
            <p:spPr>
              <a:xfrm>
                <a:off x="1671211" y="61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39" name="Forma"/>
              <p:cNvSpPr/>
              <p:nvPr/>
            </p:nvSpPr>
            <p:spPr>
              <a:xfrm>
                <a:off x="1677606" y="78637"/>
                <a:ext cx="12701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1" y="7201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801" y="143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40" name="Forma"/>
              <p:cNvSpPr/>
              <p:nvPr/>
            </p:nvSpPr>
            <p:spPr>
              <a:xfrm>
                <a:off x="1654111" y="23354"/>
                <a:ext cx="34113" cy="4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1"/>
                    </a:moveTo>
                    <a:lnTo>
                      <a:pt x="18898" y="2161"/>
                    </a:lnTo>
                    <a:lnTo>
                      <a:pt x="18898" y="0"/>
                    </a:lnTo>
                    <a:lnTo>
                      <a:pt x="16196" y="2161"/>
                    </a:lnTo>
                    <a:lnTo>
                      <a:pt x="13502" y="2161"/>
                    </a:lnTo>
                    <a:lnTo>
                      <a:pt x="8098" y="0"/>
                    </a:lnTo>
                    <a:lnTo>
                      <a:pt x="5404" y="0"/>
                    </a:lnTo>
                    <a:lnTo>
                      <a:pt x="5404" y="15118"/>
                    </a:lnTo>
                    <a:lnTo>
                      <a:pt x="2702" y="15118"/>
                    </a:lnTo>
                    <a:lnTo>
                      <a:pt x="2702" y="17279"/>
                    </a:lnTo>
                    <a:lnTo>
                      <a:pt x="0" y="17279"/>
                    </a:lnTo>
                    <a:lnTo>
                      <a:pt x="0" y="19439"/>
                    </a:lnTo>
                    <a:lnTo>
                      <a:pt x="5404" y="19439"/>
                    </a:lnTo>
                    <a:lnTo>
                      <a:pt x="8098" y="21600"/>
                    </a:lnTo>
                    <a:lnTo>
                      <a:pt x="13502" y="21600"/>
                    </a:lnTo>
                    <a:lnTo>
                      <a:pt x="13502" y="19439"/>
                    </a:lnTo>
                    <a:lnTo>
                      <a:pt x="16196" y="17279"/>
                    </a:lnTo>
                    <a:lnTo>
                      <a:pt x="17804" y="14041"/>
                    </a:lnTo>
                    <a:lnTo>
                      <a:pt x="19992" y="7559"/>
                    </a:lnTo>
                    <a:lnTo>
                      <a:pt x="21600" y="432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41" name="Quadrato"/>
              <p:cNvSpPr/>
              <p:nvPr/>
            </p:nvSpPr>
            <p:spPr>
              <a:xfrm>
                <a:off x="1701050" y="5315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42" name="Forma"/>
              <p:cNvSpPr/>
              <p:nvPr/>
            </p:nvSpPr>
            <p:spPr>
              <a:xfrm>
                <a:off x="1796979" y="23354"/>
                <a:ext cx="12701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785" y="7201"/>
                    </a:lnTo>
                    <a:lnTo>
                      <a:pt x="10785" y="0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0785" y="21600"/>
                    </a:lnTo>
                    <a:lnTo>
                      <a:pt x="10785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43" name="Forma"/>
              <p:cNvSpPr/>
              <p:nvPr/>
            </p:nvSpPr>
            <p:spPr>
              <a:xfrm>
                <a:off x="1816163" y="0"/>
                <a:ext cx="12701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44" name="Quadrato"/>
              <p:cNvSpPr/>
              <p:nvPr/>
            </p:nvSpPr>
            <p:spPr>
              <a:xfrm>
                <a:off x="1841741" y="4890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45" name="Forma"/>
              <p:cNvSpPr/>
              <p:nvPr/>
            </p:nvSpPr>
            <p:spPr>
              <a:xfrm>
                <a:off x="1841702" y="31863"/>
                <a:ext cx="12790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12"/>
                    </a:moveTo>
                    <a:lnTo>
                      <a:pt x="14393" y="10808"/>
                    </a:lnTo>
                    <a:lnTo>
                      <a:pt x="14393" y="5404"/>
                    </a:lnTo>
                    <a:lnTo>
                      <a:pt x="7186" y="0"/>
                    </a:lnTo>
                    <a:lnTo>
                      <a:pt x="7186" y="5404"/>
                    </a:lnTo>
                    <a:lnTo>
                      <a:pt x="0" y="16212"/>
                    </a:lnTo>
                    <a:lnTo>
                      <a:pt x="0" y="21600"/>
                    </a:lnTo>
                    <a:lnTo>
                      <a:pt x="7186" y="21600"/>
                    </a:lnTo>
                    <a:lnTo>
                      <a:pt x="14393" y="16212"/>
                    </a:lnTo>
                    <a:lnTo>
                      <a:pt x="21600" y="1621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46" name="Forma"/>
              <p:cNvSpPr/>
              <p:nvPr/>
            </p:nvSpPr>
            <p:spPr>
              <a:xfrm>
                <a:off x="1854491" y="44627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393" y="7186"/>
                    </a:lnTo>
                    <a:lnTo>
                      <a:pt x="7186" y="0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7186" y="14392"/>
                    </a:lnTo>
                    <a:lnTo>
                      <a:pt x="14393" y="21600"/>
                    </a:lnTo>
                    <a:lnTo>
                      <a:pt x="14393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47" name="Quadrato"/>
              <p:cNvSpPr/>
              <p:nvPr/>
            </p:nvSpPr>
            <p:spPr>
              <a:xfrm>
                <a:off x="2054910" y="384866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48" name="Quadrato"/>
              <p:cNvSpPr/>
              <p:nvPr/>
            </p:nvSpPr>
            <p:spPr>
              <a:xfrm>
                <a:off x="2242489" y="316820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49" name="Forma"/>
              <p:cNvSpPr/>
              <p:nvPr/>
            </p:nvSpPr>
            <p:spPr>
              <a:xfrm>
                <a:off x="2255240" y="329551"/>
                <a:ext cx="17044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16209" y="4323"/>
                    </a:lnTo>
                    <a:lnTo>
                      <a:pt x="5391" y="0"/>
                    </a:lnTo>
                    <a:lnTo>
                      <a:pt x="0" y="0"/>
                    </a:lnTo>
                    <a:lnTo>
                      <a:pt x="0" y="8645"/>
                    </a:lnTo>
                    <a:lnTo>
                      <a:pt x="5391" y="12968"/>
                    </a:lnTo>
                    <a:lnTo>
                      <a:pt x="5391" y="21600"/>
                    </a:lnTo>
                    <a:lnTo>
                      <a:pt x="10801" y="17278"/>
                    </a:lnTo>
                    <a:lnTo>
                      <a:pt x="10801" y="12968"/>
                    </a:lnTo>
                    <a:lnTo>
                      <a:pt x="16209" y="12968"/>
                    </a:lnTo>
                    <a:lnTo>
                      <a:pt x="21600" y="8645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50" name="Forma"/>
              <p:cNvSpPr/>
              <p:nvPr/>
            </p:nvSpPr>
            <p:spPr>
              <a:xfrm>
                <a:off x="2270201" y="3253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51" name="Forma"/>
              <p:cNvSpPr/>
              <p:nvPr/>
            </p:nvSpPr>
            <p:spPr>
              <a:xfrm>
                <a:off x="2250973" y="338060"/>
                <a:ext cx="59691" cy="38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0"/>
                    </a:moveTo>
                    <a:lnTo>
                      <a:pt x="18369" y="7427"/>
                    </a:lnTo>
                    <a:lnTo>
                      <a:pt x="12487" y="2172"/>
                    </a:lnTo>
                    <a:lnTo>
                      <a:pt x="9256" y="0"/>
                    </a:lnTo>
                    <a:lnTo>
                      <a:pt x="7716" y="0"/>
                    </a:lnTo>
                    <a:lnTo>
                      <a:pt x="6172" y="2402"/>
                    </a:lnTo>
                    <a:lnTo>
                      <a:pt x="6172" y="4796"/>
                    </a:lnTo>
                    <a:lnTo>
                      <a:pt x="4628" y="7198"/>
                    </a:lnTo>
                    <a:lnTo>
                      <a:pt x="1544" y="7198"/>
                    </a:lnTo>
                    <a:lnTo>
                      <a:pt x="1544" y="9600"/>
                    </a:lnTo>
                    <a:lnTo>
                      <a:pt x="0" y="12001"/>
                    </a:lnTo>
                    <a:lnTo>
                      <a:pt x="1544" y="12001"/>
                    </a:lnTo>
                    <a:lnTo>
                      <a:pt x="1544" y="14403"/>
                    </a:lnTo>
                    <a:lnTo>
                      <a:pt x="3083" y="14403"/>
                    </a:lnTo>
                    <a:lnTo>
                      <a:pt x="3083" y="19206"/>
                    </a:lnTo>
                    <a:lnTo>
                      <a:pt x="4628" y="19206"/>
                    </a:lnTo>
                    <a:lnTo>
                      <a:pt x="6172" y="21600"/>
                    </a:lnTo>
                    <a:lnTo>
                      <a:pt x="6172" y="19206"/>
                    </a:lnTo>
                    <a:lnTo>
                      <a:pt x="7711" y="16804"/>
                    </a:lnTo>
                    <a:lnTo>
                      <a:pt x="6172" y="16804"/>
                    </a:lnTo>
                    <a:lnTo>
                      <a:pt x="6172" y="14403"/>
                    </a:lnTo>
                    <a:lnTo>
                      <a:pt x="4628" y="14403"/>
                    </a:lnTo>
                    <a:lnTo>
                      <a:pt x="4628" y="12001"/>
                    </a:lnTo>
                    <a:lnTo>
                      <a:pt x="6172" y="9600"/>
                    </a:lnTo>
                    <a:lnTo>
                      <a:pt x="7711" y="12001"/>
                    </a:lnTo>
                    <a:lnTo>
                      <a:pt x="7711" y="14403"/>
                    </a:lnTo>
                    <a:lnTo>
                      <a:pt x="12344" y="14403"/>
                    </a:lnTo>
                    <a:lnTo>
                      <a:pt x="12344" y="21600"/>
                    </a:lnTo>
                    <a:lnTo>
                      <a:pt x="15428" y="21600"/>
                    </a:lnTo>
                    <a:lnTo>
                      <a:pt x="15428" y="19206"/>
                    </a:lnTo>
                    <a:lnTo>
                      <a:pt x="16972" y="19206"/>
                    </a:lnTo>
                    <a:lnTo>
                      <a:pt x="16972" y="16804"/>
                    </a:lnTo>
                    <a:lnTo>
                      <a:pt x="18511" y="16804"/>
                    </a:lnTo>
                    <a:lnTo>
                      <a:pt x="18511" y="19206"/>
                    </a:lnTo>
                    <a:lnTo>
                      <a:pt x="20056" y="16804"/>
                    </a:lnTo>
                    <a:lnTo>
                      <a:pt x="20056" y="12001"/>
                    </a:lnTo>
                    <a:lnTo>
                      <a:pt x="21600" y="9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52" name="Forma"/>
              <p:cNvSpPr/>
              <p:nvPr/>
            </p:nvSpPr>
            <p:spPr>
              <a:xfrm>
                <a:off x="2306395" y="373290"/>
                <a:ext cx="25579" cy="2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78"/>
                    </a:moveTo>
                    <a:lnTo>
                      <a:pt x="16141" y="4232"/>
                    </a:lnTo>
                    <a:lnTo>
                      <a:pt x="10350" y="2697"/>
                    </a:lnTo>
                    <a:lnTo>
                      <a:pt x="3883" y="1162"/>
                    </a:lnTo>
                    <a:lnTo>
                      <a:pt x="0" y="0"/>
                    </a:lnTo>
                    <a:lnTo>
                      <a:pt x="0" y="6478"/>
                    </a:lnTo>
                    <a:lnTo>
                      <a:pt x="3604" y="10258"/>
                    </a:lnTo>
                    <a:lnTo>
                      <a:pt x="7197" y="17819"/>
                    </a:lnTo>
                    <a:lnTo>
                      <a:pt x="10800" y="21600"/>
                    </a:lnTo>
                    <a:lnTo>
                      <a:pt x="17997" y="21600"/>
                    </a:lnTo>
                    <a:lnTo>
                      <a:pt x="17997" y="17819"/>
                    </a:lnTo>
                    <a:lnTo>
                      <a:pt x="21600" y="10258"/>
                    </a:lnTo>
                    <a:lnTo>
                      <a:pt x="21600" y="64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53" name="Triangolo"/>
              <p:cNvSpPr/>
              <p:nvPr/>
            </p:nvSpPr>
            <p:spPr>
              <a:xfrm>
                <a:off x="2502554" y="3295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54" name="Forma"/>
              <p:cNvSpPr/>
              <p:nvPr/>
            </p:nvSpPr>
            <p:spPr>
              <a:xfrm>
                <a:off x="2553664" y="346557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15" y="7199"/>
                    </a:lnTo>
                    <a:lnTo>
                      <a:pt x="7208" y="0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7208" y="14401"/>
                    </a:lnTo>
                    <a:lnTo>
                      <a:pt x="14415" y="21600"/>
                    </a:lnTo>
                    <a:lnTo>
                      <a:pt x="14415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55" name="Forma"/>
              <p:cNvSpPr/>
              <p:nvPr/>
            </p:nvSpPr>
            <p:spPr>
              <a:xfrm>
                <a:off x="2592031" y="308292"/>
                <a:ext cx="25592" cy="21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2"/>
                    </a:moveTo>
                    <a:lnTo>
                      <a:pt x="16197" y="6077"/>
                    </a:lnTo>
                    <a:lnTo>
                      <a:pt x="5403" y="2568"/>
                    </a:lnTo>
                    <a:lnTo>
                      <a:pt x="0" y="0"/>
                    </a:lnTo>
                    <a:lnTo>
                      <a:pt x="3602" y="4322"/>
                    </a:lnTo>
                    <a:lnTo>
                      <a:pt x="10795" y="21600"/>
                    </a:lnTo>
                    <a:lnTo>
                      <a:pt x="17998" y="21600"/>
                    </a:lnTo>
                    <a:lnTo>
                      <a:pt x="17998" y="17278"/>
                    </a:lnTo>
                    <a:lnTo>
                      <a:pt x="21600" y="12955"/>
                    </a:lnTo>
                    <a:lnTo>
                      <a:pt x="21600" y="863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56" name="Forma"/>
              <p:cNvSpPr/>
              <p:nvPr/>
            </p:nvSpPr>
            <p:spPr>
              <a:xfrm>
                <a:off x="2604820" y="287019"/>
                <a:ext cx="21324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9"/>
                    </a:moveTo>
                    <a:lnTo>
                      <a:pt x="17278" y="7201"/>
                    </a:lnTo>
                    <a:lnTo>
                      <a:pt x="12968" y="7201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12968" y="21600"/>
                    </a:lnTo>
                    <a:lnTo>
                      <a:pt x="17278" y="21600"/>
                    </a:lnTo>
                    <a:lnTo>
                      <a:pt x="17278" y="14399"/>
                    </a:lnTo>
                    <a:lnTo>
                      <a:pt x="21600" y="143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57" name="Forma"/>
              <p:cNvSpPr/>
              <p:nvPr/>
            </p:nvSpPr>
            <p:spPr>
              <a:xfrm>
                <a:off x="3278428" y="323202"/>
                <a:ext cx="1705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89" y="0"/>
                    </a:lnTo>
                    <a:lnTo>
                      <a:pt x="0" y="10799"/>
                    </a:lnTo>
                    <a:lnTo>
                      <a:pt x="5389" y="10799"/>
                    </a:lnTo>
                    <a:lnTo>
                      <a:pt x="1079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58" name="Forma"/>
              <p:cNvSpPr/>
              <p:nvPr/>
            </p:nvSpPr>
            <p:spPr>
              <a:xfrm>
                <a:off x="3353079" y="33171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1" y="0"/>
                    </a:lnTo>
                    <a:lnTo>
                      <a:pt x="10801" y="10799"/>
                    </a:lnTo>
                    <a:lnTo>
                      <a:pt x="0" y="10799"/>
                    </a:lnTo>
                    <a:lnTo>
                      <a:pt x="1080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59" name="Triangolo"/>
              <p:cNvSpPr/>
              <p:nvPr/>
            </p:nvSpPr>
            <p:spPr>
              <a:xfrm>
                <a:off x="3623798" y="1892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60" name="Triangolo"/>
              <p:cNvSpPr/>
              <p:nvPr/>
            </p:nvSpPr>
            <p:spPr>
              <a:xfrm>
                <a:off x="3664299" y="35509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61" name="Forma"/>
              <p:cNvSpPr/>
              <p:nvPr/>
            </p:nvSpPr>
            <p:spPr>
              <a:xfrm>
                <a:off x="4054347" y="138175"/>
                <a:ext cx="29846" cy="46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43"/>
                    </a:moveTo>
                    <a:lnTo>
                      <a:pt x="12335" y="1964"/>
                    </a:lnTo>
                    <a:lnTo>
                      <a:pt x="6168" y="1964"/>
                    </a:lnTo>
                    <a:lnTo>
                      <a:pt x="6168" y="0"/>
                    </a:lnTo>
                    <a:lnTo>
                      <a:pt x="3907" y="2979"/>
                    </a:lnTo>
                    <a:lnTo>
                      <a:pt x="1930" y="6139"/>
                    </a:lnTo>
                    <a:lnTo>
                      <a:pt x="524" y="9668"/>
                    </a:lnTo>
                    <a:lnTo>
                      <a:pt x="0" y="13743"/>
                    </a:lnTo>
                    <a:lnTo>
                      <a:pt x="4146" y="15526"/>
                    </a:lnTo>
                    <a:lnTo>
                      <a:pt x="11278" y="19818"/>
                    </a:lnTo>
                    <a:lnTo>
                      <a:pt x="15424" y="21600"/>
                    </a:lnTo>
                    <a:lnTo>
                      <a:pt x="15424" y="19636"/>
                    </a:lnTo>
                    <a:lnTo>
                      <a:pt x="18512" y="15707"/>
                    </a:lnTo>
                    <a:lnTo>
                      <a:pt x="21600" y="1374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62" name="Forma"/>
              <p:cNvSpPr/>
              <p:nvPr/>
            </p:nvSpPr>
            <p:spPr>
              <a:xfrm>
                <a:off x="4201471" y="4231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63" name="Triangolo"/>
              <p:cNvSpPr/>
              <p:nvPr/>
            </p:nvSpPr>
            <p:spPr>
              <a:xfrm>
                <a:off x="4229182" y="44015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64" name="Forma"/>
              <p:cNvSpPr/>
              <p:nvPr/>
            </p:nvSpPr>
            <p:spPr>
              <a:xfrm>
                <a:off x="4412462" y="312546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393" y="7186"/>
                    </a:lnTo>
                    <a:lnTo>
                      <a:pt x="7207" y="0"/>
                    </a:lnTo>
                    <a:lnTo>
                      <a:pt x="7207" y="7186"/>
                    </a:lnTo>
                    <a:lnTo>
                      <a:pt x="0" y="14392"/>
                    </a:lnTo>
                    <a:lnTo>
                      <a:pt x="14393" y="14392"/>
                    </a:lnTo>
                    <a:lnTo>
                      <a:pt x="14393" y="21600"/>
                    </a:lnTo>
                    <a:lnTo>
                      <a:pt x="21600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65" name="Forma"/>
              <p:cNvSpPr/>
              <p:nvPr/>
            </p:nvSpPr>
            <p:spPr>
              <a:xfrm>
                <a:off x="4508430" y="4592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10784" y="0"/>
                    </a:lnTo>
                    <a:lnTo>
                      <a:pt x="0" y="10785"/>
                    </a:lnTo>
                    <a:lnTo>
                      <a:pt x="10784" y="21600"/>
                    </a:lnTo>
                    <a:lnTo>
                      <a:pt x="21600" y="21600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66" name="Triangolo"/>
              <p:cNvSpPr/>
              <p:nvPr/>
            </p:nvSpPr>
            <p:spPr>
              <a:xfrm>
                <a:off x="4514824" y="465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67" name="Forma"/>
              <p:cNvSpPr/>
              <p:nvPr/>
            </p:nvSpPr>
            <p:spPr>
              <a:xfrm>
                <a:off x="4608575" y="129679"/>
                <a:ext cx="12790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3" y="4322"/>
                    </a:lnTo>
                    <a:lnTo>
                      <a:pt x="0" y="4322"/>
                    </a:lnTo>
                    <a:lnTo>
                      <a:pt x="7186" y="8632"/>
                    </a:lnTo>
                    <a:lnTo>
                      <a:pt x="7186" y="17277"/>
                    </a:lnTo>
                    <a:lnTo>
                      <a:pt x="14393" y="21600"/>
                    </a:lnTo>
                    <a:lnTo>
                      <a:pt x="14393" y="863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68" name="Forma"/>
              <p:cNvSpPr/>
              <p:nvPr/>
            </p:nvSpPr>
            <p:spPr>
              <a:xfrm>
                <a:off x="4463618" y="478395"/>
                <a:ext cx="170536" cy="97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4"/>
                    </a:moveTo>
                    <a:lnTo>
                      <a:pt x="21060" y="4695"/>
                    </a:lnTo>
                    <a:lnTo>
                      <a:pt x="19658" y="2261"/>
                    </a:lnTo>
                    <a:lnTo>
                      <a:pt x="18360" y="0"/>
                    </a:lnTo>
                    <a:lnTo>
                      <a:pt x="18360" y="940"/>
                    </a:lnTo>
                    <a:lnTo>
                      <a:pt x="17820" y="1879"/>
                    </a:lnTo>
                    <a:lnTo>
                      <a:pt x="15087" y="2261"/>
                    </a:lnTo>
                    <a:lnTo>
                      <a:pt x="12555" y="2112"/>
                    </a:lnTo>
                    <a:lnTo>
                      <a:pt x="10226" y="1613"/>
                    </a:lnTo>
                    <a:lnTo>
                      <a:pt x="8099" y="940"/>
                    </a:lnTo>
                    <a:lnTo>
                      <a:pt x="8099" y="2819"/>
                    </a:lnTo>
                    <a:lnTo>
                      <a:pt x="8902" y="5811"/>
                    </a:lnTo>
                    <a:lnTo>
                      <a:pt x="8033" y="7042"/>
                    </a:lnTo>
                    <a:lnTo>
                      <a:pt x="6658" y="7572"/>
                    </a:lnTo>
                    <a:lnTo>
                      <a:pt x="5940" y="8453"/>
                    </a:lnTo>
                    <a:lnTo>
                      <a:pt x="4404" y="6487"/>
                    </a:lnTo>
                    <a:lnTo>
                      <a:pt x="1536" y="2906"/>
                    </a:lnTo>
                    <a:lnTo>
                      <a:pt x="0" y="940"/>
                    </a:lnTo>
                    <a:lnTo>
                      <a:pt x="1620" y="6574"/>
                    </a:lnTo>
                    <a:lnTo>
                      <a:pt x="2160" y="6574"/>
                    </a:lnTo>
                    <a:lnTo>
                      <a:pt x="2160" y="8453"/>
                    </a:lnTo>
                    <a:lnTo>
                      <a:pt x="1620" y="8453"/>
                    </a:lnTo>
                    <a:lnTo>
                      <a:pt x="2160" y="9389"/>
                    </a:lnTo>
                    <a:lnTo>
                      <a:pt x="3240" y="10329"/>
                    </a:lnTo>
                    <a:lnTo>
                      <a:pt x="3780" y="11268"/>
                    </a:lnTo>
                    <a:lnTo>
                      <a:pt x="7139" y="14791"/>
                    </a:lnTo>
                    <a:lnTo>
                      <a:pt x="9989" y="14087"/>
                    </a:lnTo>
                    <a:lnTo>
                      <a:pt x="12438" y="11268"/>
                    </a:lnTo>
                    <a:lnTo>
                      <a:pt x="14580" y="8453"/>
                    </a:lnTo>
                    <a:lnTo>
                      <a:pt x="15389" y="11108"/>
                    </a:lnTo>
                    <a:lnTo>
                      <a:pt x="16200" y="13498"/>
                    </a:lnTo>
                    <a:lnTo>
                      <a:pt x="17009" y="15716"/>
                    </a:lnTo>
                    <a:lnTo>
                      <a:pt x="17820" y="17842"/>
                    </a:lnTo>
                    <a:lnTo>
                      <a:pt x="19980" y="21600"/>
                    </a:lnTo>
                    <a:lnTo>
                      <a:pt x="19980" y="20660"/>
                    </a:lnTo>
                    <a:lnTo>
                      <a:pt x="20519" y="19721"/>
                    </a:lnTo>
                    <a:lnTo>
                      <a:pt x="19980" y="18781"/>
                    </a:lnTo>
                    <a:lnTo>
                      <a:pt x="18899" y="17842"/>
                    </a:lnTo>
                    <a:lnTo>
                      <a:pt x="18360" y="16902"/>
                    </a:lnTo>
                    <a:lnTo>
                      <a:pt x="18275" y="13938"/>
                    </a:lnTo>
                    <a:lnTo>
                      <a:pt x="17952" y="8453"/>
                    </a:lnTo>
                    <a:lnTo>
                      <a:pt x="17904" y="7659"/>
                    </a:lnTo>
                    <a:lnTo>
                      <a:pt x="17820" y="4695"/>
                    </a:lnTo>
                    <a:lnTo>
                      <a:pt x="18714" y="5253"/>
                    </a:lnTo>
                    <a:lnTo>
                      <a:pt x="20706" y="6016"/>
                    </a:lnTo>
                    <a:lnTo>
                      <a:pt x="21600" y="6574"/>
                    </a:lnTo>
                    <a:lnTo>
                      <a:pt x="21600" y="56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69" name="Forma"/>
              <p:cNvSpPr/>
              <p:nvPr/>
            </p:nvSpPr>
            <p:spPr>
              <a:xfrm>
                <a:off x="4634153" y="508164"/>
                <a:ext cx="29846" cy="4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23"/>
                    </a:moveTo>
                    <a:lnTo>
                      <a:pt x="18512" y="15123"/>
                    </a:lnTo>
                    <a:lnTo>
                      <a:pt x="15424" y="12961"/>
                    </a:lnTo>
                    <a:lnTo>
                      <a:pt x="15424" y="8638"/>
                    </a:lnTo>
                    <a:lnTo>
                      <a:pt x="18512" y="6484"/>
                    </a:lnTo>
                    <a:lnTo>
                      <a:pt x="18512" y="2162"/>
                    </a:lnTo>
                    <a:lnTo>
                      <a:pt x="9256" y="2162"/>
                    </a:lnTo>
                    <a:lnTo>
                      <a:pt x="3080" y="4323"/>
                    </a:lnTo>
                    <a:lnTo>
                      <a:pt x="3080" y="2162"/>
                    </a:lnTo>
                    <a:lnTo>
                      <a:pt x="0" y="0"/>
                    </a:lnTo>
                    <a:lnTo>
                      <a:pt x="0" y="6477"/>
                    </a:lnTo>
                    <a:lnTo>
                      <a:pt x="6168" y="6477"/>
                    </a:lnTo>
                    <a:lnTo>
                      <a:pt x="6168" y="8638"/>
                    </a:lnTo>
                    <a:lnTo>
                      <a:pt x="3080" y="12961"/>
                    </a:lnTo>
                    <a:lnTo>
                      <a:pt x="3080" y="15123"/>
                    </a:lnTo>
                    <a:lnTo>
                      <a:pt x="9256" y="15123"/>
                    </a:lnTo>
                    <a:lnTo>
                      <a:pt x="9256" y="19445"/>
                    </a:lnTo>
                    <a:lnTo>
                      <a:pt x="6168" y="21600"/>
                    </a:lnTo>
                    <a:lnTo>
                      <a:pt x="12344" y="19445"/>
                    </a:lnTo>
                    <a:lnTo>
                      <a:pt x="15424" y="17284"/>
                    </a:lnTo>
                    <a:lnTo>
                      <a:pt x="21600" y="151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70" name="Triangolo"/>
              <p:cNvSpPr/>
              <p:nvPr/>
            </p:nvSpPr>
            <p:spPr>
              <a:xfrm>
                <a:off x="4681093" y="18073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71" name="Forma"/>
              <p:cNvSpPr/>
              <p:nvPr/>
            </p:nvSpPr>
            <p:spPr>
              <a:xfrm>
                <a:off x="4678959" y="16584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1080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72" name="Quadrato"/>
              <p:cNvSpPr/>
              <p:nvPr/>
            </p:nvSpPr>
            <p:spPr>
              <a:xfrm>
                <a:off x="4685353" y="176485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73" name="Triangolo"/>
              <p:cNvSpPr/>
              <p:nvPr/>
            </p:nvSpPr>
            <p:spPr>
              <a:xfrm>
                <a:off x="4710938" y="19987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74" name="Forma"/>
              <p:cNvSpPr/>
              <p:nvPr/>
            </p:nvSpPr>
            <p:spPr>
              <a:xfrm>
                <a:off x="4774844" y="193471"/>
                <a:ext cx="12790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86"/>
                    </a:moveTo>
                    <a:lnTo>
                      <a:pt x="14392" y="7186"/>
                    </a:lnTo>
                    <a:lnTo>
                      <a:pt x="7185" y="0"/>
                    </a:lnTo>
                    <a:lnTo>
                      <a:pt x="7185" y="7186"/>
                    </a:lnTo>
                    <a:lnTo>
                      <a:pt x="0" y="7186"/>
                    </a:lnTo>
                    <a:lnTo>
                      <a:pt x="0" y="14392"/>
                    </a:lnTo>
                    <a:lnTo>
                      <a:pt x="7185" y="14392"/>
                    </a:lnTo>
                    <a:lnTo>
                      <a:pt x="14392" y="21600"/>
                    </a:lnTo>
                    <a:lnTo>
                      <a:pt x="21600" y="14392"/>
                    </a:lnTo>
                    <a:lnTo>
                      <a:pt x="21600" y="71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75" name="Triangolo"/>
              <p:cNvSpPr/>
              <p:nvPr/>
            </p:nvSpPr>
            <p:spPr>
              <a:xfrm>
                <a:off x="4800460" y="2062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76" name="Forma"/>
              <p:cNvSpPr/>
              <p:nvPr/>
            </p:nvSpPr>
            <p:spPr>
              <a:xfrm>
                <a:off x="4966690" y="384834"/>
                <a:ext cx="12790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4393" y="7201"/>
                    </a:lnTo>
                    <a:lnTo>
                      <a:pt x="7185" y="0"/>
                    </a:lnTo>
                    <a:lnTo>
                      <a:pt x="7185" y="7201"/>
                    </a:lnTo>
                    <a:lnTo>
                      <a:pt x="0" y="7201"/>
                    </a:lnTo>
                    <a:lnTo>
                      <a:pt x="0" y="14399"/>
                    </a:lnTo>
                    <a:lnTo>
                      <a:pt x="14393" y="14399"/>
                    </a:lnTo>
                    <a:lnTo>
                      <a:pt x="2160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77" name="Forma"/>
              <p:cNvSpPr/>
              <p:nvPr/>
            </p:nvSpPr>
            <p:spPr>
              <a:xfrm>
                <a:off x="5030686" y="2636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78" name="Forma"/>
              <p:cNvSpPr/>
              <p:nvPr/>
            </p:nvSpPr>
            <p:spPr>
              <a:xfrm>
                <a:off x="537133" y="372084"/>
                <a:ext cx="3990430" cy="123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57"/>
                    </a:moveTo>
                    <a:lnTo>
                      <a:pt x="21577" y="21600"/>
                    </a:lnTo>
                    <a:lnTo>
                      <a:pt x="21600" y="21600"/>
                    </a:lnTo>
                    <a:lnTo>
                      <a:pt x="21600" y="20857"/>
                    </a:lnTo>
                    <a:close/>
                    <a:moveTo>
                      <a:pt x="46" y="13407"/>
                    </a:moveTo>
                    <a:lnTo>
                      <a:pt x="23" y="13407"/>
                    </a:lnTo>
                    <a:lnTo>
                      <a:pt x="46" y="14152"/>
                    </a:lnTo>
                    <a:lnTo>
                      <a:pt x="46" y="13407"/>
                    </a:lnTo>
                    <a:close/>
                    <a:moveTo>
                      <a:pt x="9577" y="0"/>
                    </a:moveTo>
                    <a:lnTo>
                      <a:pt x="9554" y="0"/>
                    </a:lnTo>
                    <a:lnTo>
                      <a:pt x="9577" y="211"/>
                    </a:lnTo>
                    <a:lnTo>
                      <a:pt x="9577" y="0"/>
                    </a:lnTo>
                    <a:close/>
                    <a:moveTo>
                      <a:pt x="23" y="13407"/>
                    </a:moveTo>
                    <a:lnTo>
                      <a:pt x="0" y="13407"/>
                    </a:lnTo>
                    <a:lnTo>
                      <a:pt x="23" y="14152"/>
                    </a:lnTo>
                    <a:lnTo>
                      <a:pt x="23" y="13407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645" name="object 25"/>
            <p:cNvGrpSpPr/>
            <p:nvPr/>
          </p:nvGrpSpPr>
          <p:grpSpPr>
            <a:xfrm>
              <a:off x="982732" y="980204"/>
              <a:ext cx="4845186" cy="469870"/>
              <a:chOff x="0" y="0"/>
              <a:chExt cx="4845184" cy="469868"/>
            </a:xfrm>
          </p:grpSpPr>
          <p:sp>
            <p:nvSpPr>
              <p:cNvPr id="3580" name="Forma"/>
              <p:cNvSpPr/>
              <p:nvPr/>
            </p:nvSpPr>
            <p:spPr>
              <a:xfrm>
                <a:off x="0" y="1764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6" y="0"/>
                    </a:lnTo>
                    <a:lnTo>
                      <a:pt x="0" y="10799"/>
                    </a:lnTo>
                    <a:lnTo>
                      <a:pt x="10816" y="10799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81" name="Forma"/>
              <p:cNvSpPr/>
              <p:nvPr/>
            </p:nvSpPr>
            <p:spPr>
              <a:xfrm>
                <a:off x="8528" y="1849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99" y="10799"/>
                    </a:lnTo>
                    <a:lnTo>
                      <a:pt x="10799" y="0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82" name="Triangolo"/>
              <p:cNvSpPr/>
              <p:nvPr/>
            </p:nvSpPr>
            <p:spPr>
              <a:xfrm>
                <a:off x="34112" y="1488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7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83" name="Triangolo"/>
              <p:cNvSpPr/>
              <p:nvPr/>
            </p:nvSpPr>
            <p:spPr>
              <a:xfrm>
                <a:off x="95929" y="1956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84" name="Forma"/>
              <p:cNvSpPr/>
              <p:nvPr/>
            </p:nvSpPr>
            <p:spPr>
              <a:xfrm>
                <a:off x="147046" y="216859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7186" y="14401"/>
                    </a:lnTo>
                    <a:lnTo>
                      <a:pt x="1439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85" name="Forma"/>
              <p:cNvSpPr/>
              <p:nvPr/>
            </p:nvSpPr>
            <p:spPr>
              <a:xfrm>
                <a:off x="172663" y="1126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9"/>
                    </a:lnTo>
                    <a:lnTo>
                      <a:pt x="0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86" name="Forma"/>
              <p:cNvSpPr/>
              <p:nvPr/>
            </p:nvSpPr>
            <p:spPr>
              <a:xfrm>
                <a:off x="204641" y="20625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1079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87" name="Forma"/>
              <p:cNvSpPr/>
              <p:nvPr/>
            </p:nvSpPr>
            <p:spPr>
              <a:xfrm>
                <a:off x="204641" y="14458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88" name="Forma"/>
              <p:cNvSpPr/>
              <p:nvPr/>
            </p:nvSpPr>
            <p:spPr>
              <a:xfrm>
                <a:off x="219513" y="142462"/>
                <a:ext cx="1278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15" y="0"/>
                    </a:lnTo>
                    <a:lnTo>
                      <a:pt x="0" y="10799"/>
                    </a:lnTo>
                    <a:lnTo>
                      <a:pt x="7207" y="10799"/>
                    </a:lnTo>
                    <a:lnTo>
                      <a:pt x="144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89" name="Forma"/>
              <p:cNvSpPr/>
              <p:nvPr/>
            </p:nvSpPr>
            <p:spPr>
              <a:xfrm>
                <a:off x="223780" y="248786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2" y="10799"/>
                    </a:lnTo>
                    <a:lnTo>
                      <a:pt x="7207" y="107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90" name="Forma"/>
              <p:cNvSpPr/>
              <p:nvPr/>
            </p:nvSpPr>
            <p:spPr>
              <a:xfrm>
                <a:off x="225958" y="19562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2" y="0"/>
                    </a:lnTo>
                    <a:lnTo>
                      <a:pt x="0" y="21600"/>
                    </a:lnTo>
                    <a:lnTo>
                      <a:pt x="107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91" name="Forma"/>
              <p:cNvSpPr/>
              <p:nvPr/>
            </p:nvSpPr>
            <p:spPr>
              <a:xfrm>
                <a:off x="225958" y="153067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0782" y="0"/>
                    </a:lnTo>
                    <a:lnTo>
                      <a:pt x="10782" y="7199"/>
                    </a:lnTo>
                    <a:lnTo>
                      <a:pt x="0" y="14401"/>
                    </a:lnTo>
                    <a:lnTo>
                      <a:pt x="10782" y="21600"/>
                    </a:lnTo>
                    <a:lnTo>
                      <a:pt x="10782" y="14401"/>
                    </a:lnTo>
                    <a:lnTo>
                      <a:pt x="21600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92" name="Forma"/>
              <p:cNvSpPr/>
              <p:nvPr/>
            </p:nvSpPr>
            <p:spPr>
              <a:xfrm>
                <a:off x="240836" y="178581"/>
                <a:ext cx="12790" cy="21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4393" y="0"/>
                    </a:lnTo>
                    <a:lnTo>
                      <a:pt x="7207" y="0"/>
                    </a:lnTo>
                    <a:lnTo>
                      <a:pt x="7207" y="4320"/>
                    </a:lnTo>
                    <a:lnTo>
                      <a:pt x="0" y="12960"/>
                    </a:lnTo>
                    <a:lnTo>
                      <a:pt x="0" y="17280"/>
                    </a:lnTo>
                    <a:lnTo>
                      <a:pt x="7207" y="17280"/>
                    </a:lnTo>
                    <a:lnTo>
                      <a:pt x="7207" y="21600"/>
                    </a:lnTo>
                    <a:lnTo>
                      <a:pt x="14393" y="21600"/>
                    </a:lnTo>
                    <a:lnTo>
                      <a:pt x="14393" y="12960"/>
                    </a:lnTo>
                    <a:lnTo>
                      <a:pt x="21600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93" name="Forma"/>
              <p:cNvSpPr/>
              <p:nvPr/>
            </p:nvSpPr>
            <p:spPr>
              <a:xfrm>
                <a:off x="232301" y="148812"/>
                <a:ext cx="46903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4"/>
                    </a:moveTo>
                    <a:lnTo>
                      <a:pt x="18623" y="4340"/>
                    </a:lnTo>
                    <a:lnTo>
                      <a:pt x="15464" y="3087"/>
                    </a:lnTo>
                    <a:lnTo>
                      <a:pt x="11938" y="1834"/>
                    </a:lnTo>
                    <a:lnTo>
                      <a:pt x="7855" y="0"/>
                    </a:lnTo>
                    <a:lnTo>
                      <a:pt x="7855" y="3087"/>
                    </a:lnTo>
                    <a:lnTo>
                      <a:pt x="5896" y="9261"/>
                    </a:lnTo>
                    <a:lnTo>
                      <a:pt x="5896" y="12348"/>
                    </a:lnTo>
                    <a:lnTo>
                      <a:pt x="1966" y="12348"/>
                    </a:lnTo>
                    <a:lnTo>
                      <a:pt x="1966" y="15435"/>
                    </a:lnTo>
                    <a:lnTo>
                      <a:pt x="0" y="18513"/>
                    </a:lnTo>
                    <a:lnTo>
                      <a:pt x="3931" y="21600"/>
                    </a:lnTo>
                    <a:lnTo>
                      <a:pt x="5896" y="21600"/>
                    </a:lnTo>
                    <a:lnTo>
                      <a:pt x="5896" y="18513"/>
                    </a:lnTo>
                    <a:lnTo>
                      <a:pt x="7855" y="15435"/>
                    </a:lnTo>
                    <a:lnTo>
                      <a:pt x="13745" y="15435"/>
                    </a:lnTo>
                    <a:lnTo>
                      <a:pt x="13745" y="12348"/>
                    </a:lnTo>
                    <a:lnTo>
                      <a:pt x="15710" y="12348"/>
                    </a:lnTo>
                    <a:lnTo>
                      <a:pt x="15710" y="18513"/>
                    </a:lnTo>
                    <a:lnTo>
                      <a:pt x="19634" y="18513"/>
                    </a:lnTo>
                    <a:lnTo>
                      <a:pt x="19634" y="15435"/>
                    </a:lnTo>
                    <a:lnTo>
                      <a:pt x="21600" y="9261"/>
                    </a:lnTo>
                    <a:lnTo>
                      <a:pt x="21600" y="61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94" name="Triangolo"/>
              <p:cNvSpPr/>
              <p:nvPr/>
            </p:nvSpPr>
            <p:spPr>
              <a:xfrm>
                <a:off x="338931" y="11056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95" name="Forma"/>
              <p:cNvSpPr/>
              <p:nvPr/>
            </p:nvSpPr>
            <p:spPr>
              <a:xfrm>
                <a:off x="554228" y="32745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96" name="Forma"/>
              <p:cNvSpPr/>
              <p:nvPr/>
            </p:nvSpPr>
            <p:spPr>
              <a:xfrm>
                <a:off x="588340" y="3529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97" name="Triangolo"/>
              <p:cNvSpPr/>
              <p:nvPr/>
            </p:nvSpPr>
            <p:spPr>
              <a:xfrm>
                <a:off x="594734" y="34871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98" name="Forma"/>
              <p:cNvSpPr/>
              <p:nvPr/>
            </p:nvSpPr>
            <p:spPr>
              <a:xfrm>
                <a:off x="831342" y="16372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8"/>
                    </a:moveTo>
                    <a:lnTo>
                      <a:pt x="10816" y="0"/>
                    </a:lnTo>
                    <a:lnTo>
                      <a:pt x="10816" y="10818"/>
                    </a:lnTo>
                    <a:lnTo>
                      <a:pt x="0" y="1081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99" name="Forma"/>
              <p:cNvSpPr/>
              <p:nvPr/>
            </p:nvSpPr>
            <p:spPr>
              <a:xfrm>
                <a:off x="846219" y="178581"/>
                <a:ext cx="12790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7208" y="7199"/>
                    </a:ln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00" name="Triangolo"/>
              <p:cNvSpPr/>
              <p:nvPr/>
            </p:nvSpPr>
            <p:spPr>
              <a:xfrm>
                <a:off x="995483" y="17435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01" name="Forma"/>
              <p:cNvSpPr/>
              <p:nvPr/>
            </p:nvSpPr>
            <p:spPr>
              <a:xfrm>
                <a:off x="948543" y="131807"/>
                <a:ext cx="63946" cy="42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3"/>
                    </a:moveTo>
                    <a:lnTo>
                      <a:pt x="20159" y="4323"/>
                    </a:lnTo>
                    <a:lnTo>
                      <a:pt x="18721" y="2161"/>
                    </a:lnTo>
                    <a:lnTo>
                      <a:pt x="20159" y="2161"/>
                    </a:lnTo>
                    <a:lnTo>
                      <a:pt x="20159" y="0"/>
                    </a:lnTo>
                    <a:lnTo>
                      <a:pt x="15839" y="0"/>
                    </a:lnTo>
                    <a:lnTo>
                      <a:pt x="12823" y="1619"/>
                    </a:lnTo>
                    <a:lnTo>
                      <a:pt x="7336" y="4858"/>
                    </a:lnTo>
                    <a:lnTo>
                      <a:pt x="4320" y="6478"/>
                    </a:lnTo>
                    <a:lnTo>
                      <a:pt x="2879" y="7561"/>
                    </a:lnTo>
                    <a:lnTo>
                      <a:pt x="2879" y="6478"/>
                    </a:lnTo>
                    <a:lnTo>
                      <a:pt x="1437" y="4323"/>
                    </a:lnTo>
                    <a:lnTo>
                      <a:pt x="0" y="6478"/>
                    </a:lnTo>
                    <a:lnTo>
                      <a:pt x="1437" y="6478"/>
                    </a:lnTo>
                    <a:lnTo>
                      <a:pt x="2398" y="7922"/>
                    </a:lnTo>
                    <a:lnTo>
                      <a:pt x="1437" y="8639"/>
                    </a:lnTo>
                    <a:lnTo>
                      <a:pt x="1437" y="10800"/>
                    </a:lnTo>
                    <a:lnTo>
                      <a:pt x="0" y="10800"/>
                    </a:lnTo>
                    <a:lnTo>
                      <a:pt x="7919" y="17013"/>
                    </a:lnTo>
                    <a:lnTo>
                      <a:pt x="11746" y="19613"/>
                    </a:lnTo>
                    <a:lnTo>
                      <a:pt x="15839" y="21600"/>
                    </a:lnTo>
                    <a:lnTo>
                      <a:pt x="15839" y="19446"/>
                    </a:lnTo>
                    <a:lnTo>
                      <a:pt x="17280" y="17284"/>
                    </a:lnTo>
                    <a:lnTo>
                      <a:pt x="15839" y="15123"/>
                    </a:lnTo>
                    <a:lnTo>
                      <a:pt x="17280" y="15123"/>
                    </a:lnTo>
                    <a:lnTo>
                      <a:pt x="17280" y="12961"/>
                    </a:lnTo>
                    <a:lnTo>
                      <a:pt x="18721" y="12961"/>
                    </a:lnTo>
                    <a:lnTo>
                      <a:pt x="18721" y="8639"/>
                    </a:lnTo>
                    <a:lnTo>
                      <a:pt x="20159" y="6478"/>
                    </a:lnTo>
                    <a:lnTo>
                      <a:pt x="21600" y="43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02" name="Triangolo"/>
              <p:cNvSpPr/>
              <p:nvPr/>
            </p:nvSpPr>
            <p:spPr>
              <a:xfrm>
                <a:off x="1012533" y="13183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03" name="Forma"/>
              <p:cNvSpPr/>
              <p:nvPr/>
            </p:nvSpPr>
            <p:spPr>
              <a:xfrm>
                <a:off x="1025277" y="131807"/>
                <a:ext cx="25579" cy="21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603" y="4322"/>
                    </a:lnTo>
                    <a:lnTo>
                      <a:pt x="3603" y="8645"/>
                    </a:lnTo>
                    <a:lnTo>
                      <a:pt x="7207" y="12955"/>
                    </a:lnTo>
                    <a:lnTo>
                      <a:pt x="0" y="12955"/>
                    </a:lnTo>
                    <a:lnTo>
                      <a:pt x="0" y="17277"/>
                    </a:lnTo>
                    <a:lnTo>
                      <a:pt x="3603" y="21600"/>
                    </a:lnTo>
                    <a:lnTo>
                      <a:pt x="10800" y="12955"/>
                    </a:lnTo>
                    <a:lnTo>
                      <a:pt x="14403" y="43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04" name="Forma"/>
              <p:cNvSpPr/>
              <p:nvPr/>
            </p:nvSpPr>
            <p:spPr>
              <a:xfrm>
                <a:off x="1129773" y="34659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99" y="0"/>
                    </a:lnTo>
                    <a:lnTo>
                      <a:pt x="10799" y="10783"/>
                    </a:lnTo>
                    <a:lnTo>
                      <a:pt x="0" y="10783"/>
                    </a:lnTo>
                    <a:lnTo>
                      <a:pt x="107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05" name="Quadrato"/>
              <p:cNvSpPr/>
              <p:nvPr/>
            </p:nvSpPr>
            <p:spPr>
              <a:xfrm>
                <a:off x="1178801" y="72301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06" name="Forma"/>
              <p:cNvSpPr/>
              <p:nvPr/>
            </p:nvSpPr>
            <p:spPr>
              <a:xfrm>
                <a:off x="1296041" y="2019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10800" y="21600"/>
                    </a:lnTo>
                    <a:lnTo>
                      <a:pt x="108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07" name="Forma"/>
              <p:cNvSpPr/>
              <p:nvPr/>
            </p:nvSpPr>
            <p:spPr>
              <a:xfrm>
                <a:off x="1285335" y="51009"/>
                <a:ext cx="25578" cy="34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6"/>
                    </a:moveTo>
                    <a:lnTo>
                      <a:pt x="16205" y="3791"/>
                    </a:lnTo>
                    <a:lnTo>
                      <a:pt x="5405" y="1597"/>
                    </a:lnTo>
                    <a:lnTo>
                      <a:pt x="0" y="0"/>
                    </a:lnTo>
                    <a:lnTo>
                      <a:pt x="0" y="18906"/>
                    </a:lnTo>
                    <a:lnTo>
                      <a:pt x="3604" y="18906"/>
                    </a:lnTo>
                    <a:lnTo>
                      <a:pt x="7207" y="21600"/>
                    </a:lnTo>
                    <a:lnTo>
                      <a:pt x="10468" y="17551"/>
                    </a:lnTo>
                    <a:lnTo>
                      <a:pt x="18340" y="9453"/>
                    </a:lnTo>
                    <a:lnTo>
                      <a:pt x="21600" y="5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08" name="Quadrato"/>
              <p:cNvSpPr/>
              <p:nvPr/>
            </p:nvSpPr>
            <p:spPr>
              <a:xfrm>
                <a:off x="1306696" y="51028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09" name="Forma"/>
              <p:cNvSpPr/>
              <p:nvPr/>
            </p:nvSpPr>
            <p:spPr>
              <a:xfrm>
                <a:off x="1315180" y="46755"/>
                <a:ext cx="17057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0808" y="7206"/>
                    </a:lnTo>
                    <a:lnTo>
                      <a:pt x="0" y="0"/>
                    </a:lnTo>
                    <a:lnTo>
                      <a:pt x="0" y="14392"/>
                    </a:lnTo>
                    <a:lnTo>
                      <a:pt x="5404" y="14392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10" name="Forma"/>
              <p:cNvSpPr/>
              <p:nvPr/>
            </p:nvSpPr>
            <p:spPr>
              <a:xfrm>
                <a:off x="1315180" y="255136"/>
                <a:ext cx="25578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4" y="0"/>
                    </a:lnTo>
                    <a:lnTo>
                      <a:pt x="10800" y="5404"/>
                    </a:lnTo>
                    <a:lnTo>
                      <a:pt x="3604" y="5404"/>
                    </a:lnTo>
                    <a:lnTo>
                      <a:pt x="3604" y="10792"/>
                    </a:lnTo>
                    <a:lnTo>
                      <a:pt x="0" y="16196"/>
                    </a:lnTo>
                    <a:lnTo>
                      <a:pt x="3604" y="16196"/>
                    </a:lnTo>
                    <a:lnTo>
                      <a:pt x="10800" y="21600"/>
                    </a:lnTo>
                    <a:lnTo>
                      <a:pt x="14404" y="21600"/>
                    </a:lnTo>
                    <a:lnTo>
                      <a:pt x="21600" y="107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11" name="Forma"/>
              <p:cNvSpPr/>
              <p:nvPr/>
            </p:nvSpPr>
            <p:spPr>
              <a:xfrm>
                <a:off x="1327969" y="114789"/>
                <a:ext cx="21324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7278" y="7199"/>
                    </a:lnTo>
                    <a:lnTo>
                      <a:pt x="8645" y="0"/>
                    </a:lnTo>
                    <a:lnTo>
                      <a:pt x="4322" y="0"/>
                    </a:lnTo>
                    <a:lnTo>
                      <a:pt x="4322" y="7199"/>
                    </a:lnTo>
                    <a:lnTo>
                      <a:pt x="0" y="14401"/>
                    </a:lnTo>
                    <a:lnTo>
                      <a:pt x="4322" y="21600"/>
                    </a:lnTo>
                    <a:lnTo>
                      <a:pt x="17278" y="21600"/>
                    </a:lnTo>
                    <a:lnTo>
                      <a:pt x="17278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12" name="Triangolo"/>
              <p:cNvSpPr/>
              <p:nvPr/>
            </p:nvSpPr>
            <p:spPr>
              <a:xfrm>
                <a:off x="1345069" y="1063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13" name="Quadrato"/>
              <p:cNvSpPr/>
              <p:nvPr/>
            </p:nvSpPr>
            <p:spPr>
              <a:xfrm>
                <a:off x="1349330" y="170103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14" name="Forma"/>
              <p:cNvSpPr/>
              <p:nvPr/>
            </p:nvSpPr>
            <p:spPr>
              <a:xfrm>
                <a:off x="1351464" y="114789"/>
                <a:ext cx="12701" cy="12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1" y="7199"/>
                    </a:lnTo>
                    <a:lnTo>
                      <a:pt x="0" y="0"/>
                    </a:lnTo>
                    <a:lnTo>
                      <a:pt x="0" y="14401"/>
                    </a:lnTo>
                    <a:lnTo>
                      <a:pt x="10801" y="1440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15" name="Forma"/>
              <p:cNvSpPr/>
              <p:nvPr/>
            </p:nvSpPr>
            <p:spPr>
              <a:xfrm>
                <a:off x="1428203" y="1063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18" y="0"/>
                    </a:lnTo>
                    <a:lnTo>
                      <a:pt x="10818" y="10799"/>
                    </a:lnTo>
                    <a:lnTo>
                      <a:pt x="0" y="10799"/>
                    </a:lnTo>
                    <a:lnTo>
                      <a:pt x="10818" y="21600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16" name="Forma"/>
              <p:cNvSpPr/>
              <p:nvPr/>
            </p:nvSpPr>
            <p:spPr>
              <a:xfrm>
                <a:off x="1434560" y="19139"/>
                <a:ext cx="127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2"/>
                    </a:moveTo>
                    <a:lnTo>
                      <a:pt x="14392" y="10782"/>
                    </a:lnTo>
                    <a:lnTo>
                      <a:pt x="7185" y="0"/>
                    </a:lnTo>
                    <a:lnTo>
                      <a:pt x="0" y="0"/>
                    </a:lnTo>
                    <a:lnTo>
                      <a:pt x="14392" y="21600"/>
                    </a:lnTo>
                    <a:lnTo>
                      <a:pt x="21600" y="21600"/>
                    </a:lnTo>
                    <a:lnTo>
                      <a:pt x="21600" y="10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17" name="Forma"/>
              <p:cNvSpPr/>
              <p:nvPr/>
            </p:nvSpPr>
            <p:spPr>
              <a:xfrm>
                <a:off x="1579505" y="216859"/>
                <a:ext cx="29846" cy="17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8"/>
                    </a:moveTo>
                    <a:lnTo>
                      <a:pt x="16490" y="6839"/>
                    </a:lnTo>
                    <a:lnTo>
                      <a:pt x="10800" y="3371"/>
                    </a:lnTo>
                    <a:lnTo>
                      <a:pt x="5110" y="935"/>
                    </a:lnTo>
                    <a:lnTo>
                      <a:pt x="0" y="0"/>
                    </a:lnTo>
                    <a:lnTo>
                      <a:pt x="4633" y="4888"/>
                    </a:lnTo>
                    <a:lnTo>
                      <a:pt x="13888" y="16712"/>
                    </a:lnTo>
                    <a:lnTo>
                      <a:pt x="18512" y="21600"/>
                    </a:lnTo>
                    <a:lnTo>
                      <a:pt x="18512" y="16212"/>
                    </a:lnTo>
                    <a:lnTo>
                      <a:pt x="21600" y="16212"/>
                    </a:lnTo>
                    <a:lnTo>
                      <a:pt x="21600" y="108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18" name="Forma"/>
              <p:cNvSpPr/>
              <p:nvPr/>
            </p:nvSpPr>
            <p:spPr>
              <a:xfrm>
                <a:off x="1850269" y="32532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800" y="0"/>
                    </a:lnTo>
                    <a:lnTo>
                      <a:pt x="0" y="10799"/>
                    </a:lnTo>
                    <a:lnTo>
                      <a:pt x="10800" y="10799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19" name="Forma"/>
              <p:cNvSpPr/>
              <p:nvPr/>
            </p:nvSpPr>
            <p:spPr>
              <a:xfrm>
                <a:off x="1858797" y="31682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2"/>
                    </a:moveTo>
                    <a:lnTo>
                      <a:pt x="10782" y="0"/>
                    </a:lnTo>
                    <a:lnTo>
                      <a:pt x="10782" y="1078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20" name="Triangolo"/>
              <p:cNvSpPr/>
              <p:nvPr/>
            </p:nvSpPr>
            <p:spPr>
              <a:xfrm>
                <a:off x="1865192" y="3146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21" name="Forma"/>
              <p:cNvSpPr/>
              <p:nvPr/>
            </p:nvSpPr>
            <p:spPr>
              <a:xfrm>
                <a:off x="1831041" y="335934"/>
                <a:ext cx="76734" cy="29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13"/>
                    </a:moveTo>
                    <a:lnTo>
                      <a:pt x="19802" y="15721"/>
                    </a:lnTo>
                    <a:lnTo>
                      <a:pt x="16202" y="8966"/>
                    </a:lnTo>
                    <a:lnTo>
                      <a:pt x="14400" y="6174"/>
                    </a:lnTo>
                    <a:lnTo>
                      <a:pt x="14400" y="0"/>
                    </a:lnTo>
                    <a:lnTo>
                      <a:pt x="12001" y="0"/>
                    </a:lnTo>
                    <a:lnTo>
                      <a:pt x="12001" y="3087"/>
                    </a:lnTo>
                    <a:lnTo>
                      <a:pt x="13195" y="6165"/>
                    </a:lnTo>
                    <a:lnTo>
                      <a:pt x="9620" y="6119"/>
                    </a:lnTo>
                    <a:lnTo>
                      <a:pt x="6149" y="5787"/>
                    </a:lnTo>
                    <a:lnTo>
                      <a:pt x="2906" y="4865"/>
                    </a:lnTo>
                    <a:lnTo>
                      <a:pt x="0" y="3087"/>
                    </a:lnTo>
                    <a:lnTo>
                      <a:pt x="1612" y="7713"/>
                    </a:lnTo>
                    <a:lnTo>
                      <a:pt x="4387" y="16974"/>
                    </a:lnTo>
                    <a:lnTo>
                      <a:pt x="5999" y="21600"/>
                    </a:lnTo>
                    <a:lnTo>
                      <a:pt x="9620" y="21554"/>
                    </a:lnTo>
                    <a:lnTo>
                      <a:pt x="13349" y="21213"/>
                    </a:lnTo>
                    <a:lnTo>
                      <a:pt x="17307" y="20300"/>
                    </a:lnTo>
                    <a:lnTo>
                      <a:pt x="21600" y="185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22" name="Forma"/>
              <p:cNvSpPr/>
              <p:nvPr/>
            </p:nvSpPr>
            <p:spPr>
              <a:xfrm>
                <a:off x="1877942" y="297656"/>
                <a:ext cx="38368" cy="4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19834" y="12758"/>
                    </a:lnTo>
                    <a:lnTo>
                      <a:pt x="18296" y="8643"/>
                    </a:lnTo>
                    <a:lnTo>
                      <a:pt x="17210" y="4521"/>
                    </a:lnTo>
                    <a:lnTo>
                      <a:pt x="16795" y="0"/>
                    </a:lnTo>
                    <a:lnTo>
                      <a:pt x="2395" y="6482"/>
                    </a:lnTo>
                    <a:lnTo>
                      <a:pt x="2395" y="10804"/>
                    </a:lnTo>
                    <a:lnTo>
                      <a:pt x="0" y="12957"/>
                    </a:lnTo>
                    <a:lnTo>
                      <a:pt x="0" y="15118"/>
                    </a:lnTo>
                    <a:lnTo>
                      <a:pt x="19198" y="21600"/>
                    </a:lnTo>
                    <a:lnTo>
                      <a:pt x="21600" y="19440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23" name="Forma"/>
              <p:cNvSpPr/>
              <p:nvPr/>
            </p:nvSpPr>
            <p:spPr>
              <a:xfrm>
                <a:off x="1907774" y="340188"/>
                <a:ext cx="12790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4"/>
                    </a:moveTo>
                    <a:lnTo>
                      <a:pt x="14415" y="5404"/>
                    </a:lnTo>
                    <a:lnTo>
                      <a:pt x="7208" y="0"/>
                    </a:lnTo>
                    <a:lnTo>
                      <a:pt x="7208" y="5404"/>
                    </a:lnTo>
                    <a:lnTo>
                      <a:pt x="0" y="16196"/>
                    </a:lnTo>
                    <a:lnTo>
                      <a:pt x="0" y="21600"/>
                    </a:lnTo>
                    <a:lnTo>
                      <a:pt x="21600" y="54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24" name="Triangolo"/>
              <p:cNvSpPr/>
              <p:nvPr/>
            </p:nvSpPr>
            <p:spPr>
              <a:xfrm>
                <a:off x="2116728" y="9781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25" name="Forma"/>
              <p:cNvSpPr/>
              <p:nvPr/>
            </p:nvSpPr>
            <p:spPr>
              <a:xfrm>
                <a:off x="2123123" y="1126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9"/>
                    </a:moveTo>
                    <a:lnTo>
                      <a:pt x="10785" y="0"/>
                    </a:lnTo>
                    <a:lnTo>
                      <a:pt x="0" y="10799"/>
                    </a:lnTo>
                    <a:lnTo>
                      <a:pt x="10785" y="10799"/>
                    </a:lnTo>
                    <a:lnTo>
                      <a:pt x="21600" y="21600"/>
                    </a:lnTo>
                    <a:lnTo>
                      <a:pt x="21600" y="1079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26" name="Triangolo"/>
              <p:cNvSpPr/>
              <p:nvPr/>
            </p:nvSpPr>
            <p:spPr>
              <a:xfrm>
                <a:off x="2184940" y="18286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27" name="Forma"/>
              <p:cNvSpPr/>
              <p:nvPr/>
            </p:nvSpPr>
            <p:spPr>
              <a:xfrm>
                <a:off x="2359730" y="638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28" name="Triangolo"/>
              <p:cNvSpPr/>
              <p:nvPr/>
            </p:nvSpPr>
            <p:spPr>
              <a:xfrm>
                <a:off x="2363997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29" name="Triangolo"/>
              <p:cNvSpPr/>
              <p:nvPr/>
            </p:nvSpPr>
            <p:spPr>
              <a:xfrm>
                <a:off x="2867063" y="30194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30" name="Triangolo"/>
              <p:cNvSpPr/>
              <p:nvPr/>
            </p:nvSpPr>
            <p:spPr>
              <a:xfrm>
                <a:off x="2871324" y="3146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31" name="Triangolo"/>
              <p:cNvSpPr/>
              <p:nvPr/>
            </p:nvSpPr>
            <p:spPr>
              <a:xfrm>
                <a:off x="2871324" y="31151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97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32" name="Forma"/>
              <p:cNvSpPr/>
              <p:nvPr/>
            </p:nvSpPr>
            <p:spPr>
              <a:xfrm>
                <a:off x="2871324" y="3072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14"/>
                    </a:lnTo>
                    <a:lnTo>
                      <a:pt x="10797" y="21600"/>
                    </a:lnTo>
                    <a:lnTo>
                      <a:pt x="21600" y="144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33" name="Quadrato"/>
              <p:cNvSpPr/>
              <p:nvPr/>
            </p:nvSpPr>
            <p:spPr>
              <a:xfrm>
                <a:off x="2875591" y="318947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34" name="Quadrato"/>
              <p:cNvSpPr/>
              <p:nvPr/>
            </p:nvSpPr>
            <p:spPr>
              <a:xfrm>
                <a:off x="2879852" y="301942"/>
                <a:ext cx="1270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35" name="Forma"/>
              <p:cNvSpPr/>
              <p:nvPr/>
            </p:nvSpPr>
            <p:spPr>
              <a:xfrm>
                <a:off x="4064997" y="276396"/>
                <a:ext cx="17058" cy="1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808" y="7201"/>
                    </a:lnTo>
                    <a:lnTo>
                      <a:pt x="5405" y="0"/>
                    </a:lnTo>
                    <a:lnTo>
                      <a:pt x="0" y="0"/>
                    </a:lnTo>
                    <a:lnTo>
                      <a:pt x="16212" y="21600"/>
                    </a:lnTo>
                    <a:lnTo>
                      <a:pt x="16212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36" name="Forma"/>
              <p:cNvSpPr/>
              <p:nvPr/>
            </p:nvSpPr>
            <p:spPr>
              <a:xfrm>
                <a:off x="4244068" y="318929"/>
                <a:ext cx="12789" cy="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85" y="0"/>
                    </a:lnTo>
                    <a:lnTo>
                      <a:pt x="7185" y="7185"/>
                    </a:lnTo>
                    <a:lnTo>
                      <a:pt x="0" y="7185"/>
                    </a:lnTo>
                    <a:lnTo>
                      <a:pt x="0" y="14393"/>
                    </a:lnTo>
                    <a:lnTo>
                      <a:pt x="7185" y="14393"/>
                    </a:lnTo>
                    <a:lnTo>
                      <a:pt x="1439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37" name="Forma"/>
              <p:cNvSpPr/>
              <p:nvPr/>
            </p:nvSpPr>
            <p:spPr>
              <a:xfrm>
                <a:off x="4293134" y="45716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15" y="10799"/>
                    </a:lnTo>
                    <a:lnTo>
                      <a:pt x="21600" y="10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38" name="Forma"/>
              <p:cNvSpPr/>
              <p:nvPr/>
            </p:nvSpPr>
            <p:spPr>
              <a:xfrm>
                <a:off x="4476459" y="201999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0784" y="0"/>
                    </a:lnTo>
                    <a:lnTo>
                      <a:pt x="10784" y="10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39" name="Forma"/>
              <p:cNvSpPr/>
              <p:nvPr/>
            </p:nvSpPr>
            <p:spPr>
              <a:xfrm>
                <a:off x="4602182" y="314674"/>
                <a:ext cx="17045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08" y="14392"/>
                    </a:lnTo>
                    <a:lnTo>
                      <a:pt x="16208" y="7208"/>
                    </a:lnTo>
                    <a:lnTo>
                      <a:pt x="10800" y="0"/>
                    </a:lnTo>
                    <a:lnTo>
                      <a:pt x="0" y="14392"/>
                    </a:lnTo>
                    <a:lnTo>
                      <a:pt x="5392" y="14392"/>
                    </a:lnTo>
                    <a:lnTo>
                      <a:pt x="1620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40" name="Forma"/>
              <p:cNvSpPr/>
              <p:nvPr/>
            </p:nvSpPr>
            <p:spPr>
              <a:xfrm>
                <a:off x="4789761" y="408235"/>
                <a:ext cx="17057" cy="25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6"/>
                    </a:moveTo>
                    <a:lnTo>
                      <a:pt x="16196" y="14396"/>
                    </a:lnTo>
                    <a:lnTo>
                      <a:pt x="16196" y="10795"/>
                    </a:lnTo>
                    <a:lnTo>
                      <a:pt x="10792" y="10795"/>
                    </a:lnTo>
                    <a:lnTo>
                      <a:pt x="10792" y="3591"/>
                    </a:lnTo>
                    <a:lnTo>
                      <a:pt x="5404" y="3591"/>
                    </a:lnTo>
                    <a:lnTo>
                      <a:pt x="0" y="0"/>
                    </a:lnTo>
                    <a:lnTo>
                      <a:pt x="0" y="3591"/>
                    </a:lnTo>
                    <a:lnTo>
                      <a:pt x="5404" y="7193"/>
                    </a:lnTo>
                    <a:lnTo>
                      <a:pt x="5404" y="17999"/>
                    </a:lnTo>
                    <a:lnTo>
                      <a:pt x="10792" y="17999"/>
                    </a:lnTo>
                    <a:lnTo>
                      <a:pt x="16196" y="21600"/>
                    </a:lnTo>
                    <a:lnTo>
                      <a:pt x="21600" y="21600"/>
                    </a:lnTo>
                    <a:lnTo>
                      <a:pt x="21600" y="143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41" name="Forma"/>
              <p:cNvSpPr/>
              <p:nvPr/>
            </p:nvSpPr>
            <p:spPr>
              <a:xfrm>
                <a:off x="4798283" y="399726"/>
                <a:ext cx="12802" cy="12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6"/>
                    </a:moveTo>
                    <a:lnTo>
                      <a:pt x="14400" y="0"/>
                    </a:lnTo>
                    <a:lnTo>
                      <a:pt x="7200" y="0"/>
                    </a:lnTo>
                    <a:lnTo>
                      <a:pt x="7200" y="7206"/>
                    </a:lnTo>
                    <a:lnTo>
                      <a:pt x="0" y="14414"/>
                    </a:lnTo>
                    <a:lnTo>
                      <a:pt x="7200" y="14414"/>
                    </a:lnTo>
                    <a:lnTo>
                      <a:pt x="7200" y="21600"/>
                    </a:lnTo>
                    <a:lnTo>
                      <a:pt x="14400" y="21600"/>
                    </a:lnTo>
                    <a:lnTo>
                      <a:pt x="14400" y="14392"/>
                    </a:lnTo>
                    <a:lnTo>
                      <a:pt x="21600" y="72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42" name="Forma"/>
              <p:cNvSpPr/>
              <p:nvPr/>
            </p:nvSpPr>
            <p:spPr>
              <a:xfrm>
                <a:off x="4806817" y="412477"/>
                <a:ext cx="29846" cy="25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6922" y="5061"/>
                    </a:lnTo>
                    <a:lnTo>
                      <a:pt x="11958" y="3600"/>
                    </a:lnTo>
                    <a:lnTo>
                      <a:pt x="6407" y="2138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3088" y="14400"/>
                    </a:lnTo>
                    <a:lnTo>
                      <a:pt x="3088" y="18000"/>
                    </a:lnTo>
                    <a:lnTo>
                      <a:pt x="9256" y="18000"/>
                    </a:lnTo>
                    <a:lnTo>
                      <a:pt x="12344" y="21600"/>
                    </a:lnTo>
                    <a:lnTo>
                      <a:pt x="18512" y="21600"/>
                    </a:lnTo>
                    <a:lnTo>
                      <a:pt x="18512" y="18000"/>
                    </a:lnTo>
                    <a:lnTo>
                      <a:pt x="21600" y="108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43" name="Forma"/>
              <p:cNvSpPr/>
              <p:nvPr/>
            </p:nvSpPr>
            <p:spPr>
              <a:xfrm>
                <a:off x="4811084" y="395471"/>
                <a:ext cx="34101" cy="1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695" y="0"/>
                    </a:lnTo>
                    <a:lnTo>
                      <a:pt x="2695" y="5404"/>
                    </a:lnTo>
                    <a:lnTo>
                      <a:pt x="0" y="5404"/>
                    </a:lnTo>
                    <a:lnTo>
                      <a:pt x="0" y="10808"/>
                    </a:lnTo>
                    <a:lnTo>
                      <a:pt x="4087" y="14002"/>
                    </a:lnTo>
                    <a:lnTo>
                      <a:pt x="8439" y="16196"/>
                    </a:lnTo>
                    <a:lnTo>
                      <a:pt x="13290" y="18406"/>
                    </a:lnTo>
                    <a:lnTo>
                      <a:pt x="18897" y="21600"/>
                    </a:lnTo>
                    <a:lnTo>
                      <a:pt x="18897" y="16196"/>
                    </a:lnTo>
                    <a:lnTo>
                      <a:pt x="21600" y="54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44" name="Quadrato"/>
              <p:cNvSpPr/>
              <p:nvPr/>
            </p:nvSpPr>
            <p:spPr>
              <a:xfrm>
                <a:off x="995483" y="161607"/>
                <a:ext cx="12701" cy="12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647" name="object 26"/>
          <p:cNvSpPr txBox="1"/>
          <p:nvPr/>
        </p:nvSpPr>
        <p:spPr>
          <a:xfrm>
            <a:off x="10954952" y="2596107"/>
            <a:ext cx="615886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5700" spc="345">
                <a:latin typeface="Georgia"/>
                <a:ea typeface="Georgia"/>
                <a:cs typeface="Georgia"/>
                <a:sym typeface="Georgia"/>
              </a:defRPr>
            </a:pPr>
            <a:r>
              <a:t>MADRE</a:t>
            </a:r>
            <a:r>
              <a:rPr spc="40"/>
              <a:t> </a:t>
            </a:r>
            <a:r>
              <a:rPr spc="325"/>
              <a:t>TERESA</a:t>
            </a:r>
          </a:p>
        </p:txBody>
      </p:sp>
      <p:sp>
        <p:nvSpPr>
          <p:cNvPr id="3648" name="object 27"/>
          <p:cNvSpPr txBox="1"/>
          <p:nvPr/>
        </p:nvSpPr>
        <p:spPr>
          <a:xfrm>
            <a:off x="953750" y="4223973"/>
            <a:ext cx="8199757" cy="5442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lnSpc>
                <a:spcPct val="118699"/>
              </a:lnSpc>
              <a:defRPr sz="3000" spc="120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La</a:t>
            </a:r>
            <a:r>
              <a:rPr spc="130" dirty="0"/>
              <a:t> </a:t>
            </a:r>
            <a:r>
              <a:rPr spc="100" dirty="0" err="1"/>
              <a:t>Vergine</a:t>
            </a:r>
            <a:r>
              <a:rPr spc="130" dirty="0"/>
              <a:t> </a:t>
            </a:r>
            <a:r>
              <a:rPr spc="229" dirty="0"/>
              <a:t>Maria</a:t>
            </a:r>
            <a:r>
              <a:rPr spc="130" dirty="0"/>
              <a:t> </a:t>
            </a:r>
            <a:r>
              <a:rPr dirty="0"/>
              <a:t>fu</a:t>
            </a:r>
            <a:r>
              <a:rPr spc="130" dirty="0"/>
              <a:t> </a:t>
            </a:r>
            <a:r>
              <a:rPr spc="30" dirty="0" err="1"/>
              <a:t>modello</a:t>
            </a:r>
            <a:r>
              <a:rPr spc="135" dirty="0"/>
              <a:t> </a:t>
            </a:r>
            <a:r>
              <a:rPr spc="-35" dirty="0"/>
              <a:t>ed</a:t>
            </a:r>
            <a:r>
              <a:rPr spc="130" dirty="0"/>
              <a:t> </a:t>
            </a:r>
            <a:r>
              <a:rPr spc="10" dirty="0" err="1"/>
              <a:t>esempio</a:t>
            </a:r>
            <a:r>
              <a:rPr spc="10" dirty="0"/>
              <a:t> </a:t>
            </a:r>
            <a:r>
              <a:rPr spc="15" dirty="0"/>
              <a:t> </a:t>
            </a:r>
            <a:r>
              <a:rPr spc="85" dirty="0"/>
              <a:t>di</a:t>
            </a:r>
            <a:r>
              <a:rPr spc="160" dirty="0"/>
              <a:t> </a:t>
            </a:r>
            <a:r>
              <a:rPr spc="45" dirty="0" err="1"/>
              <a:t>temperanza</a:t>
            </a:r>
            <a:r>
              <a:rPr spc="45" dirty="0"/>
              <a:t>,</a:t>
            </a:r>
            <a:r>
              <a:rPr spc="165" dirty="0"/>
              <a:t> </a:t>
            </a:r>
            <a:r>
              <a:rPr spc="175" dirty="0"/>
              <a:t>il</a:t>
            </a:r>
            <a:r>
              <a:rPr spc="165" dirty="0"/>
              <a:t> </a:t>
            </a:r>
            <a:r>
              <a:rPr spc="10" dirty="0" err="1"/>
              <a:t>suo</a:t>
            </a:r>
            <a:r>
              <a:rPr spc="165" dirty="0"/>
              <a:t> </a:t>
            </a:r>
            <a:r>
              <a:rPr spc="40" dirty="0" err="1"/>
              <a:t>cuore</a:t>
            </a:r>
            <a:r>
              <a:rPr spc="165" dirty="0"/>
              <a:t> </a:t>
            </a:r>
            <a:r>
              <a:rPr spc="95" dirty="0"/>
              <a:t>era </a:t>
            </a:r>
            <a:r>
              <a:rPr spc="100" dirty="0"/>
              <a:t> </a:t>
            </a:r>
            <a:r>
              <a:rPr spc="65" dirty="0" err="1"/>
              <a:t>totalmente</a:t>
            </a:r>
            <a:r>
              <a:rPr spc="125" dirty="0"/>
              <a:t> </a:t>
            </a:r>
            <a:r>
              <a:rPr spc="50" dirty="0" err="1"/>
              <a:t>distaccato</a:t>
            </a:r>
            <a:r>
              <a:rPr spc="130" dirty="0"/>
              <a:t> </a:t>
            </a:r>
            <a:r>
              <a:rPr spc="85" dirty="0" err="1"/>
              <a:t>dai</a:t>
            </a:r>
            <a:r>
              <a:rPr spc="130" dirty="0"/>
              <a:t> </a:t>
            </a:r>
            <a:r>
              <a:rPr spc="45" dirty="0" err="1"/>
              <a:t>beni</a:t>
            </a:r>
            <a:r>
              <a:rPr spc="130" dirty="0"/>
              <a:t> </a:t>
            </a:r>
            <a:r>
              <a:rPr dirty="0" err="1"/>
              <a:t>materiali</a:t>
            </a:r>
            <a:r>
              <a:rPr dirty="0"/>
              <a:t>, </a:t>
            </a:r>
            <a:r>
              <a:rPr spc="125" dirty="0"/>
              <a:t> </a:t>
            </a:r>
            <a:r>
              <a:rPr spc="50" dirty="0" err="1"/>
              <a:t>tantomeno</a:t>
            </a:r>
            <a:r>
              <a:rPr spc="215" dirty="0"/>
              <a:t> </a:t>
            </a:r>
            <a:r>
              <a:rPr spc="85" dirty="0"/>
              <a:t>verso</a:t>
            </a:r>
            <a:r>
              <a:rPr spc="220" dirty="0"/>
              <a:t> </a:t>
            </a:r>
            <a:r>
              <a:rPr spc="180" dirty="0" err="1"/>
              <a:t>i</a:t>
            </a:r>
            <a:r>
              <a:rPr spc="220" dirty="0"/>
              <a:t> </a:t>
            </a:r>
            <a:r>
              <a:rPr spc="90" dirty="0" err="1"/>
              <a:t>piaceri</a:t>
            </a:r>
            <a:r>
              <a:rPr spc="220" dirty="0"/>
              <a:t> </a:t>
            </a:r>
            <a:r>
              <a:rPr spc="114" dirty="0" err="1"/>
              <a:t>carnali</a:t>
            </a:r>
            <a:r>
              <a:rPr spc="114" dirty="0"/>
              <a:t>,</a:t>
            </a:r>
            <a:r>
              <a:rPr spc="220" dirty="0"/>
              <a:t> </a:t>
            </a:r>
            <a:r>
              <a:rPr spc="135" dirty="0"/>
              <a:t>la </a:t>
            </a:r>
            <a:r>
              <a:rPr spc="140" dirty="0"/>
              <a:t> </a:t>
            </a:r>
            <a:r>
              <a:rPr spc="45" dirty="0"/>
              <a:t>quale</a:t>
            </a:r>
            <a:r>
              <a:rPr spc="130" dirty="0"/>
              <a:t> </a:t>
            </a:r>
            <a:r>
              <a:rPr spc="5" dirty="0" err="1"/>
              <a:t>decise</a:t>
            </a:r>
            <a:r>
              <a:rPr spc="135" dirty="0"/>
              <a:t> </a:t>
            </a:r>
            <a:r>
              <a:rPr spc="85" dirty="0"/>
              <a:t>di</a:t>
            </a:r>
            <a:r>
              <a:rPr spc="135" dirty="0"/>
              <a:t> </a:t>
            </a:r>
            <a:r>
              <a:rPr spc="70" dirty="0"/>
              <a:t>dare</a:t>
            </a:r>
            <a:r>
              <a:rPr spc="130" dirty="0"/>
              <a:t> </a:t>
            </a:r>
            <a:r>
              <a:rPr spc="180" dirty="0" err="1"/>
              <a:t>i</a:t>
            </a:r>
            <a:r>
              <a:rPr spc="135" dirty="0"/>
              <a:t> </a:t>
            </a:r>
            <a:r>
              <a:rPr spc="130" dirty="0" err="1"/>
              <a:t>voti</a:t>
            </a:r>
            <a:r>
              <a:rPr spc="135" dirty="0"/>
              <a:t> </a:t>
            </a:r>
            <a:r>
              <a:rPr spc="85" dirty="0"/>
              <a:t>di</a:t>
            </a:r>
            <a:r>
              <a:rPr spc="135" dirty="0"/>
              <a:t> </a:t>
            </a:r>
            <a:r>
              <a:rPr spc="110" dirty="0" err="1"/>
              <a:t>castit</a:t>
            </a:r>
            <a:r>
              <a:rPr sz="2800" spc="110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lang="it-IT" sz="2800" spc="110" dirty="0"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sz="2800" spc="114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45" dirty="0" err="1"/>
              <a:t>nonostante</a:t>
            </a:r>
            <a:r>
              <a:rPr spc="135" dirty="0"/>
              <a:t> </a:t>
            </a:r>
            <a:r>
              <a:rPr spc="35" dirty="0" err="1"/>
              <a:t>all’epoca</a:t>
            </a:r>
            <a:r>
              <a:rPr spc="135" dirty="0"/>
              <a:t> </a:t>
            </a:r>
            <a:r>
              <a:rPr spc="-5" dirty="0"/>
              <a:t>fosse</a:t>
            </a:r>
            <a:r>
              <a:rPr spc="140" dirty="0"/>
              <a:t> </a:t>
            </a:r>
            <a:r>
              <a:rPr spc="104" dirty="0"/>
              <a:t>visto</a:t>
            </a:r>
            <a:r>
              <a:rPr spc="135" dirty="0"/>
              <a:t> </a:t>
            </a:r>
            <a:r>
              <a:rPr spc="-10" dirty="0"/>
              <a:t>come</a:t>
            </a:r>
            <a:r>
              <a:rPr spc="135" dirty="0"/>
              <a:t> </a:t>
            </a:r>
            <a:r>
              <a:rPr spc="114" dirty="0"/>
              <a:t>una </a:t>
            </a:r>
            <a:r>
              <a:rPr spc="-935" dirty="0"/>
              <a:t> </a:t>
            </a:r>
            <a:r>
              <a:rPr spc="40" dirty="0" err="1"/>
              <a:t>maledizione</a:t>
            </a:r>
            <a:r>
              <a:rPr spc="130" dirty="0"/>
              <a:t> </a:t>
            </a:r>
            <a:r>
              <a:rPr spc="85" dirty="0"/>
              <a:t>di</a:t>
            </a:r>
            <a:r>
              <a:rPr spc="135" dirty="0"/>
              <a:t> </a:t>
            </a:r>
            <a:r>
              <a:rPr spc="55" dirty="0" err="1"/>
              <a:t>Dio</a:t>
            </a:r>
            <a:r>
              <a:rPr spc="130" dirty="0"/>
              <a:t> </a:t>
            </a:r>
            <a:r>
              <a:rPr spc="55" dirty="0"/>
              <a:t>non</a:t>
            </a:r>
            <a:r>
              <a:rPr spc="135" dirty="0"/>
              <a:t> </a:t>
            </a:r>
            <a:r>
              <a:rPr spc="50" dirty="0" err="1"/>
              <a:t>generare</a:t>
            </a:r>
            <a:r>
              <a:rPr spc="130" dirty="0"/>
              <a:t> </a:t>
            </a:r>
            <a:r>
              <a:rPr spc="90" dirty="0" err="1"/>
              <a:t>figli</a:t>
            </a:r>
            <a:r>
              <a:rPr spc="90" dirty="0"/>
              <a:t>.</a:t>
            </a:r>
          </a:p>
          <a:p>
            <a:pPr marR="150495" indent="158114" algn="ctr">
              <a:lnSpc>
                <a:spcPts val="4200"/>
              </a:lnSpc>
              <a:defRPr sz="3000" spc="229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Maria</a:t>
            </a:r>
            <a:r>
              <a:rPr spc="130" dirty="0"/>
              <a:t> </a:t>
            </a:r>
            <a:r>
              <a:rPr spc="120" dirty="0"/>
              <a:t>fu</a:t>
            </a:r>
            <a:r>
              <a:rPr spc="135" dirty="0"/>
              <a:t> la</a:t>
            </a:r>
            <a:r>
              <a:rPr spc="130" dirty="0"/>
              <a:t> prima</a:t>
            </a:r>
            <a:r>
              <a:rPr spc="135" dirty="0"/>
              <a:t> </a:t>
            </a:r>
            <a:r>
              <a:rPr spc="50" dirty="0"/>
              <a:t>donna</a:t>
            </a:r>
            <a:r>
              <a:rPr spc="135" dirty="0"/>
              <a:t> </a:t>
            </a:r>
            <a:r>
              <a:rPr spc="45" dirty="0"/>
              <a:t>a</a:t>
            </a:r>
            <a:r>
              <a:rPr spc="130" dirty="0"/>
              <a:t> </a:t>
            </a:r>
            <a:r>
              <a:rPr spc="10" dirty="0" err="1"/>
              <a:t>essere</a:t>
            </a:r>
            <a:r>
              <a:rPr spc="10" dirty="0"/>
              <a:t> </a:t>
            </a:r>
            <a:r>
              <a:rPr spc="15" dirty="0"/>
              <a:t> </a:t>
            </a:r>
            <a:r>
              <a:rPr spc="60" dirty="0" err="1"/>
              <a:t>celebrata</a:t>
            </a:r>
            <a:r>
              <a:rPr spc="135" dirty="0"/>
              <a:t> </a:t>
            </a:r>
            <a:r>
              <a:rPr spc="104" dirty="0" err="1"/>
              <a:t>dalla</a:t>
            </a:r>
            <a:r>
              <a:rPr spc="135" dirty="0"/>
              <a:t> </a:t>
            </a:r>
            <a:r>
              <a:rPr spc="55" dirty="0"/>
              <a:t>Chiesa</a:t>
            </a:r>
            <a:r>
              <a:rPr spc="140" dirty="0"/>
              <a:t> </a:t>
            </a:r>
            <a:r>
              <a:rPr spc="75" dirty="0"/>
              <a:t>Cattolica</a:t>
            </a:r>
            <a:r>
              <a:rPr spc="135" dirty="0"/>
              <a:t> </a:t>
            </a:r>
            <a:r>
              <a:rPr spc="60" dirty="0"/>
              <a:t>per</a:t>
            </a:r>
            <a:r>
              <a:rPr spc="140" dirty="0"/>
              <a:t> </a:t>
            </a:r>
            <a:r>
              <a:rPr spc="155" dirty="0"/>
              <a:t>aver </a:t>
            </a:r>
            <a:r>
              <a:rPr spc="-935" dirty="0"/>
              <a:t> </a:t>
            </a:r>
            <a:r>
              <a:rPr spc="55" dirty="0" err="1"/>
              <a:t>abbracciato</a:t>
            </a:r>
            <a:r>
              <a:rPr spc="130" dirty="0"/>
              <a:t> </a:t>
            </a:r>
            <a:r>
              <a:rPr spc="175" dirty="0"/>
              <a:t>il</a:t>
            </a:r>
            <a:r>
              <a:rPr spc="135" dirty="0"/>
              <a:t> </a:t>
            </a:r>
            <a:r>
              <a:rPr spc="65" dirty="0" err="1"/>
              <a:t>voto</a:t>
            </a:r>
            <a:r>
              <a:rPr spc="135" dirty="0"/>
              <a:t> </a:t>
            </a:r>
            <a:r>
              <a:rPr spc="85" dirty="0"/>
              <a:t>di</a:t>
            </a:r>
            <a:r>
              <a:rPr spc="135" dirty="0"/>
              <a:t> </a:t>
            </a:r>
            <a:r>
              <a:rPr spc="95" dirty="0" err="1"/>
              <a:t>castit</a:t>
            </a:r>
            <a:r>
              <a:rPr sz="2800" spc="94" dirty="0" err="1"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spc="95" dirty="0"/>
              <a:t>.</a:t>
            </a:r>
          </a:p>
        </p:txBody>
      </p:sp>
      <p:sp>
        <p:nvSpPr>
          <p:cNvPr id="3649" name="object 28"/>
          <p:cNvSpPr txBox="1"/>
          <p:nvPr/>
        </p:nvSpPr>
        <p:spPr>
          <a:xfrm>
            <a:off x="10903738" y="4638275"/>
            <a:ext cx="6306187" cy="4307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lnSpc>
                <a:spcPct val="119000"/>
              </a:lnSpc>
              <a:defRPr sz="3100" spc="165">
                <a:solidFill>
                  <a:srgbClr val="2E404D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Madre</a:t>
            </a:r>
            <a:r>
              <a:rPr spc="130"/>
              <a:t> </a:t>
            </a:r>
            <a:r>
              <a:rPr spc="55"/>
              <a:t>Teresa</a:t>
            </a:r>
            <a:r>
              <a:rPr spc="130"/>
              <a:t> </a:t>
            </a:r>
            <a:r>
              <a:rPr spc="85"/>
              <a:t>di</a:t>
            </a:r>
            <a:r>
              <a:rPr spc="135"/>
              <a:t> </a:t>
            </a:r>
            <a:r>
              <a:rPr spc="90"/>
              <a:t>Calcutta</a:t>
            </a:r>
            <a:r>
              <a:rPr spc="130"/>
              <a:t> </a:t>
            </a:r>
            <a:r>
              <a:rPr sz="2900" spc="110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sz="2900" spc="19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35"/>
              <a:t>lo </a:t>
            </a:r>
            <a:r>
              <a:rPr spc="40"/>
              <a:t> </a:t>
            </a:r>
            <a:r>
              <a:rPr spc="15"/>
              <a:t>specchio</a:t>
            </a:r>
            <a:r>
              <a:rPr spc="130"/>
              <a:t> </a:t>
            </a:r>
            <a:r>
              <a:rPr spc="70"/>
              <a:t>della</a:t>
            </a:r>
            <a:r>
              <a:rPr spc="130"/>
              <a:t> </a:t>
            </a:r>
            <a:r>
              <a:rPr spc="104"/>
              <a:t>figura</a:t>
            </a:r>
            <a:r>
              <a:rPr spc="130"/>
              <a:t> </a:t>
            </a:r>
            <a:r>
              <a:rPr spc="85"/>
              <a:t>di</a:t>
            </a:r>
            <a:r>
              <a:rPr spc="130"/>
              <a:t> </a:t>
            </a:r>
            <a:r>
              <a:rPr spc="200"/>
              <a:t>Maria, </a:t>
            </a:r>
            <a:r>
              <a:rPr spc="-964"/>
              <a:t> </a:t>
            </a:r>
            <a:r>
              <a:rPr spc="114"/>
              <a:t>ha</a:t>
            </a:r>
            <a:r>
              <a:rPr spc="125"/>
              <a:t> </a:t>
            </a:r>
            <a:r>
              <a:rPr spc="60"/>
              <a:t>trascorso</a:t>
            </a:r>
            <a:r>
              <a:rPr spc="130"/>
              <a:t> </a:t>
            </a:r>
            <a:r>
              <a:rPr spc="114"/>
              <a:t>una</a:t>
            </a:r>
            <a:r>
              <a:rPr spc="130"/>
              <a:t> </a:t>
            </a:r>
            <a:r>
              <a:rPr spc="185"/>
              <a:t>vita</a:t>
            </a:r>
            <a:r>
              <a:rPr spc="130"/>
              <a:t> </a:t>
            </a:r>
            <a:r>
              <a:rPr spc="60"/>
              <a:t>devota</a:t>
            </a:r>
            <a:r>
              <a:rPr spc="130"/>
              <a:t> </a:t>
            </a:r>
            <a:r>
              <a:rPr spc="135"/>
              <a:t>al </a:t>
            </a:r>
            <a:r>
              <a:rPr spc="-968"/>
              <a:t> </a:t>
            </a:r>
            <a:r>
              <a:rPr spc="-15"/>
              <a:t>bene</a:t>
            </a:r>
            <a:r>
              <a:rPr spc="130"/>
              <a:t> </a:t>
            </a:r>
            <a:r>
              <a:rPr spc="140"/>
              <a:t>altrui,</a:t>
            </a:r>
            <a:r>
              <a:rPr spc="130"/>
              <a:t> </a:t>
            </a:r>
            <a:r>
              <a:rPr spc="25"/>
              <a:t>passando</a:t>
            </a:r>
            <a:r>
              <a:rPr spc="130"/>
              <a:t> </a:t>
            </a:r>
            <a:r>
              <a:rPr spc="135"/>
              <a:t>la </a:t>
            </a:r>
            <a:r>
              <a:rPr spc="140"/>
              <a:t> </a:t>
            </a:r>
            <a:r>
              <a:rPr spc="40"/>
              <a:t>maggior</a:t>
            </a:r>
            <a:r>
              <a:rPr spc="130"/>
              <a:t> </a:t>
            </a:r>
            <a:r>
              <a:rPr spc="80"/>
              <a:t>parte</a:t>
            </a:r>
            <a:r>
              <a:rPr spc="130"/>
              <a:t> </a:t>
            </a:r>
            <a:r>
              <a:rPr spc="70"/>
              <a:t>della</a:t>
            </a:r>
            <a:r>
              <a:rPr spc="130"/>
              <a:t> </a:t>
            </a:r>
            <a:r>
              <a:rPr spc="75"/>
              <a:t>sua</a:t>
            </a:r>
            <a:r>
              <a:rPr spc="130"/>
              <a:t> </a:t>
            </a:r>
            <a:r>
              <a:rPr spc="185"/>
              <a:t>vita</a:t>
            </a:r>
            <a:r>
              <a:rPr spc="130"/>
              <a:t> </a:t>
            </a:r>
            <a:r>
              <a:rPr spc="100"/>
              <a:t>a </a:t>
            </a:r>
            <a:r>
              <a:rPr spc="104"/>
              <a:t> </a:t>
            </a:r>
            <a:r>
              <a:rPr spc="100"/>
              <a:t>girare</a:t>
            </a:r>
            <a:r>
              <a:rPr spc="125"/>
              <a:t> </a:t>
            </a:r>
            <a:r>
              <a:rPr spc="180"/>
              <a:t>il</a:t>
            </a:r>
            <a:r>
              <a:rPr spc="125"/>
              <a:t> </a:t>
            </a:r>
            <a:r>
              <a:rPr spc="10"/>
              <a:t>mondo</a:t>
            </a:r>
            <a:r>
              <a:rPr spc="130"/>
              <a:t> </a:t>
            </a:r>
            <a:r>
              <a:rPr spc="60"/>
              <a:t>per</a:t>
            </a:r>
            <a:r>
              <a:rPr spc="125"/>
              <a:t> </a:t>
            </a:r>
            <a:r>
              <a:rPr spc="114"/>
              <a:t>aiutare</a:t>
            </a:r>
            <a:r>
              <a:rPr spc="130"/>
              <a:t> </a:t>
            </a:r>
            <a:r>
              <a:rPr spc="100"/>
              <a:t>chi </a:t>
            </a:r>
            <a:r>
              <a:rPr spc="-964"/>
              <a:t> </a:t>
            </a:r>
            <a:r>
              <a:rPr spc="75"/>
              <a:t>necessitava</a:t>
            </a:r>
            <a:r>
              <a:rPr spc="125"/>
              <a:t> </a:t>
            </a:r>
            <a:r>
              <a:rPr spc="85"/>
              <a:t>di</a:t>
            </a:r>
            <a:r>
              <a:rPr spc="130"/>
              <a:t> </a:t>
            </a:r>
            <a:r>
              <a:rPr spc="85"/>
              <a:t>ausilio.</a:t>
            </a:r>
          </a:p>
        </p:txBody>
      </p:sp>
      <p:sp>
        <p:nvSpPr>
          <p:cNvPr id="3650" name="object 29"/>
          <p:cNvSpPr/>
          <p:nvPr/>
        </p:nvSpPr>
        <p:spPr>
          <a:xfrm flipV="1">
            <a:off x="9736652" y="4186212"/>
            <a:ext cx="1" cy="5048263"/>
          </a:xfrm>
          <a:prstGeom prst="line">
            <a:avLst/>
          </a:prstGeom>
          <a:ln w="4762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2649</Words>
  <Application>Microsoft Office PowerPoint</Application>
  <PresentationFormat>Personalizzato</PresentationFormat>
  <Paragraphs>97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Calibri</vt:lpstr>
      <vt:lpstr>Georgia</vt:lpstr>
      <vt:lpstr>Helvetica</vt:lpstr>
      <vt:lpstr>Helvetica Neue</vt:lpstr>
      <vt:lpstr>Lucida Sans Unicode</vt:lpstr>
      <vt:lpstr>Microsoft Sans Serif</vt:lpstr>
      <vt:lpstr>Tahoma</vt:lpstr>
      <vt:lpstr>Office Theme</vt:lpstr>
      <vt:lpstr>Presentazione standard di PowerPoint</vt:lpstr>
      <vt:lpstr>Le donne nel mondo dantesco</vt:lpstr>
      <vt:lpstr>Maria Vergine</vt:lpstr>
      <vt:lpstr>Madre Teresa  di Calcutta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San Bernardo</vt:lpstr>
      <vt:lpstr>“Supplica a mia madre”: echi danteschi nella poesia di Pasolini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Bea</dc:creator>
  <cp:lastModifiedBy>maria mancusi</cp:lastModifiedBy>
  <cp:revision>5</cp:revision>
  <dcterms:modified xsi:type="dcterms:W3CDTF">2021-12-09T16:59:07Z</dcterms:modified>
</cp:coreProperties>
</file>